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8" r:id="rId2"/>
    <p:sldId id="453" r:id="rId3"/>
    <p:sldId id="537" r:id="rId4"/>
    <p:sldId id="538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73" r:id="rId16"/>
    <p:sldId id="551" r:id="rId17"/>
    <p:sldId id="553" r:id="rId18"/>
    <p:sldId id="552" r:id="rId19"/>
    <p:sldId id="555" r:id="rId20"/>
    <p:sldId id="556" r:id="rId21"/>
    <p:sldId id="554" r:id="rId22"/>
    <p:sldId id="574" r:id="rId23"/>
    <p:sldId id="558" r:id="rId24"/>
    <p:sldId id="588" r:id="rId25"/>
    <p:sldId id="589" r:id="rId26"/>
    <p:sldId id="559" r:id="rId27"/>
    <p:sldId id="590" r:id="rId28"/>
    <p:sldId id="560" r:id="rId29"/>
    <p:sldId id="561" r:id="rId30"/>
    <p:sldId id="562" r:id="rId31"/>
    <p:sldId id="564" r:id="rId32"/>
    <p:sldId id="566" r:id="rId33"/>
    <p:sldId id="565" r:id="rId34"/>
    <p:sldId id="567" r:id="rId35"/>
    <p:sldId id="563" r:id="rId36"/>
    <p:sldId id="568" r:id="rId37"/>
    <p:sldId id="569" r:id="rId38"/>
    <p:sldId id="570" r:id="rId39"/>
    <p:sldId id="571" r:id="rId40"/>
    <p:sldId id="572" r:id="rId4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4" autoAdjust="0"/>
    <p:restoredTop sz="94665" autoAdjust="0"/>
  </p:normalViewPr>
  <p:slideViewPr>
    <p:cSldViewPr>
      <p:cViewPr varScale="1">
        <p:scale>
          <a:sx n="98" d="100"/>
          <a:sy n="98" d="100"/>
        </p:scale>
        <p:origin x="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08:31.2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2451 1205,'11'53,"-10"-43,0 183,-8 0,-21 110,11-122,5-44,-5 0,-31 112,39-216,2-12,2 0,0 1,1-1,2 1,-1 19,13 112,-5 90,-5-241,1-1,-1 1,0 0,1-1,-1 1,1 0,-1-1,1 1,0 0,0-1,-1 1,1-1,0 1,0-1,1 0,-1 1,0-1,0 0,1 0,-1 0,1 0,-1 0,1 0,-1 0,1-1,-1 1,1 0,0-1,-1 0,1 1,0-1,0 0,-1 0,1 0,66-4,-53 1,90-6,0 5,62 6,-151-2,493 35,-242-12,515 54,-781-76,642 76,-410-57,-218-24,-14-2</inkml:trace>
  <inkml:trace contextRef="#ctx0" brushRef="#br0" timeOffset="5881.142">2559 1137,'256'-17,"35"14,267 32,-157-3,-150-16,20-2,0 13,27 15,-221-24,2-3,-1-5,42-3,18 13,32-23,-170 9,1 0,-1-1,1 1,-1-1,1 1,-1-1,1 1,0 0,-1-1,1 1,0 0,-1-1,1 1,0 0,-1 0,1 0,0-1,-1 1,1 0,0 0,-1 0,1 0,0 0,0 1,-1-1,1 0,0 0,-1 0,1 0,0 1,-1-1,1 0,0 1,-1-1,1 1,-1-1,1 0,-1 1,1-1,-1 1,1-1,-1 1,1 0,-1-1,0 1,1-1,-1 1,0 0,0-1,1 1,-1 0,0 0,0-1,0 1,0 0,0-1,0 1,0 0,0-1,0 1,0 0,0 0,0-1,-1 1,1 0,0-1,-1 1,1 0,-74 120,52-61,2 1,3 1,2 0,3 1,3 1,3-1,2 61,4 45,7 0,18 82,-9-57,-8 34,3 158,-11-233,0-151,0 0,-1 0,1 0,0 0,-1 0,1 0,-1-1,1 1,-1 0,0 0,0-1,0 1,0-1,0 1,0-1,-1 1,1-1,0 1,-1-1,1 0,-1 0,1 0,-1 0,1 0,-1 0,0 0,0-1,1 1,-1 0,0-1,0 0,0 1,0-1,0 0,1 0,-2 0,-75-11,60 7,-96-13,0 4,0 6,-8 5,1-1</inkml:trace>
  <inkml:trace contextRef="#ctx0" brushRef="#br0" timeOffset="6450.689">3247 1759,'-2'21,"-3"18,-1 14,1 12,1 8,-1 4,-2 0,-2-5,-2-4,1-14</inkml:trace>
  <inkml:trace contextRef="#ctx0" brushRef="#br0" timeOffset="6774.864">3153 1813,'0'-3,"-1"-1,1 1,-1-1,1 1,0-1,1 1,-1-1,0 1,1-1,0 1,0-1,0 1,0-1,1 1,-1 0,1 0,0 0,0 0,0 0,0 0,0 0,1 1,-1-1,1 1,0 0,-1 0,1 0,0 0,3-1,7 0,1 2,0-1,-1 2,1 0,0 0,0 2,-1 0,1 0,-1 1,0 0,1 2,-2-1,1 2,0-1,-1 2,0 0,0 0,1 1,1 0,-1 1,0 1,-1 0,0 0,0 1,1 3,-10-11,0 1,-1-1,1 0,-1 1,0-1,1 1,-2 0,1 0,0 0,-1 0,0 0,0 0,0 0,0 0,0 0,-1 1,0-1,0 0,0 0,-1 1,1-1,-1 0,0 0,0 0,-1 0,1 0,-1 0,-1 3,-8 5,-1 0,0-2,0 1,-1-1,0-1,-1-1,0 0,0 0,0-2,-1 1,0-2,-1 0,1-1,-1-1,0 0,-13 0,-41 13,69-13</inkml:trace>
  <inkml:trace contextRef="#ctx0" brushRef="#br0" timeOffset="7270.539">3720 1948,'-15'76,"14"-72,-9 36,2 0,2 1,2-1,1 1,3 0,2 26,-1-60,0 1,1-1,-1 0,1 0,1-1,-1 1,1 0,0-1,1 1,0-1,0 0,0 0,1-1,-1 1,1-1,1 0,-1 0,1-1,0 0,0 0,0 0,0 0,1-1,-1 0,1-1,0 1,0-1,0-1,0 1,0-1,0-1,0 1,1-1,4 0,-3-2,1 1,-1-1,0 0,0-1,0 0,0-1,0 0,0 0,-1-1,0 0,0 0,0-1,-1 0,0 0,0-1,0 0,-1 0,0 0,-1-1,1 0,-2 0,4-7,3-7,-2 0,0-1,-2 0,-1 0,0-1,-2 0,0 0,-1-10,-3 33,3-24,-2 0,0 0,-1 0,-2 0,0 0,-2 0,-5-18,9 43,1-1,-1 1,0-1,0 1,0-1,0 1,0 0,0-1,0 1,0-1,0 1,0-1,0 1,0-1,-1 1,1 0,0-1,0 1,0-1,0 1,-1 0,1-1,0 1,0 0,-1-1,1 1,0 0,-1-1,1 1,0 0,-1 0,1-1,-1 1,1 0,0 0,-1 0,1 0,-1-1,1 1,0 0,-1 0,1 0,-1 0,1 0,-1 0,1 0,0 0,-1 0,1 0,-1 1,1-1,-1 0,1 0,0 0,-1 0,1 1,-1-1,1 0,0 0,-1 1,1-1,0 0,-1 1,-10 28,-19 250,5-37,22-202</inkml:trace>
  <inkml:trace contextRef="#ctx0" brushRef="#br0" timeOffset="7549.876">4275 2097,'0'9,"-3"13,-2 13,-6 11,-5 8,-4 5,-2 1,1-3,2-6,4-10,4-11</inkml:trace>
  <inkml:trace contextRef="#ctx0" brushRef="#br0" timeOffset="7844.124">4247 2205,'2'15,"1"0,0 0,1-1,1 1,0-1,1 0,0 0,2 0,-1-1,2 0,-1-1,2 0,9 10,-10-9,2-1,-1 0,2-1,0 0,0 0,1-1,0-1,0 0,1-1,1-1,-1 0,1-1,7 2,-18-7,-1-1,1 0,-1 0,1 0,-1 0,1 0,0-1,-1 0,0 0,1 0,-1 0,1 0,-1-1,0 1,0-1,0 0,0 0,0 0,0 0,0-1,-1 1,1-1,-1 1,0-1,0 0,0 0,0 0,0 0,-1 0,1-1,-1 1,0-2,30-114,5-342,-33 447,0 19,-2 12</inkml:trace>
  <inkml:trace contextRef="#ctx0" brushRef="#br0" timeOffset="8604.72">3720 3367,'-18'290,"4"1186,19-1286,-4-154</inkml:trace>
  <inkml:trace contextRef="#ctx0" brushRef="#br0" timeOffset="9314.013">1937 5271,'13'0,"769"17,814 123,482-23,-1893-103,-185-14,-1 1,1-1,0 0,0 1,-1-1,1 0,0 1,0-1,0 1,0-1,0 0,-1 1,1-1,0 1,0-1,0 1,0-1,0 1,0-1,0 0,1 1,-1-1,0 1,0-1,0 1,0-1,0 0,1 1,-1-1,0 1,0-1,1 0,-1 1,0-1,1 0,-32 5,-3-2</inkml:trace>
  <inkml:trace contextRef="#ctx0" brushRef="#br0" timeOffset="10892.401">2032 5353,'-3'50,"2"-1,2 1,2 0,3-1,3 11,-3-15,10 68,51 367,27 24,-77-430,1-7,-2 1,-4 0,-2 1,-4 0,-3 0,-2 1,-4 8,0-64,3-4,13-18,-5 5,-1 0,1 0,0 1,0-1,0 2,0-1,0 1,0 1,0-1,0 1,1 1,-1-1,0 2,2-2,590 63,221-18,-239-18,1336 116,-1763-137,-155-6,-1 0,1 0,0-1,-1 1,1 0,0 0,-1-1,1 1,0 0,0 0,-1-1,1 1,0 0,0-1,0 1,-1 0,1-1,0 1,0 0,0-1,0 1,0 0,0-1,0 1,-1-1,1 1,0 0,0-1,1 1,-1-1,0 1,0 0,0-1,0 1,0 0,0-1,0 1,1 0,-1-1,0 1,0 0,0-1,1 1,-1 0,0-1,0 1,1 0,-1 0,0-1,1 1,-1 0,0 0,1 0,-1-1,-6-3,-6-7</inkml:trace>
  <inkml:trace contextRef="#ctx0" brushRef="#br0" timeOffset="11567.768">6301 5555,'10'29,"-3"274,14-35,37 162,15 159,-55-281,-13-269</inkml:trace>
  <inkml:trace contextRef="#ctx0" brushRef="#br0" timeOffset="12174.604">3180 6002,'0'18,"0"18,0 14,0 10,2 9,4 4,0 1,1-1,3-3,-2-7,-1-9,-2-15</inkml:trace>
  <inkml:trace contextRef="#ctx0" brushRef="#br0" timeOffset="12515.326">3085 5961,'7'-8,"1"1,-1 0,1 1,1-1,-1 2,1-1,0 1,1 1,-1-1,1 2,0-1,0 1,0 1,0 0,0 0,1 1,-1 0,0 1,1 0,-1 1,1 0,-1 0,0 1,0 1,0 0,0 0,1 1,-2 0,-1-1,1 1,-1 1,0 0,0 0,0 1,0 0,-1 0,0 0,-1 1,1 0,-1 1,5 7,-9-11,1 1,-1-1,0 1,0-1,0 1,0 0,-1-1,0 1,0 0,0 0,-1 0,0 0,0 0,0 0,0 0,-1 0,0 0,0 0,0 0,0 0,-1-1,0 1,0-1,0 1,-1-1,0 0,0 2,-4 1,0 0,0 0,-1-1,0 0,0 0,0-1,-1 0,0 0,1-1,-2-1,1 1,0-1,-1-1,0 1,1-2,-9 1,-59 19,67-16,7-1</inkml:trace>
  <inkml:trace contextRef="#ctx0" brushRef="#br0" timeOffset="12777.647">3788 6069,'-3'-4,"0"2,0 9,1 10,1 14,-1 13,0 10,-2 6,2 1,-1-2,2-7,0-8,1-11</inkml:trace>
  <inkml:trace contextRef="#ctx0" brushRef="#br0" timeOffset="13135.426">3748 5948,'45'37,"0"2,-3 2,-2 2,-1 1,-2 3,-3 0,-1 2,17 39,-43-73,-1 0,-1 0,0 1,-1 0,0-1,-2 2,0-1,-1 1,0-11,-1 0,0 0,-1 0,0 0,0-1,0 1,0 0,-1-1,0 1,0-1,-1 1,0-1,0 0,0 0,0 0,-1 0,1-1,-1 1,-1-1,1 0,0 0,-1-1,-2 2,-2 0,-1 0,0-1,0 0,0 0,0-1,0-1,-1 0,1 0,-1-1,1 0,-1-1,1 0,-1-1,-1 0,-146-34,104 14,50 14,9 2</inkml:trace>
  <inkml:trace contextRef="#ctx0" brushRef="#br0" timeOffset="13396.726">4490 6204,'-16'18,"-7"16,-3 11,3 9,6 5,4 4,3-3,4-3,3-8,0-11,0-13</inkml:trace>
  <inkml:trace contextRef="#ctx0" brushRef="#br0" timeOffset="13681.246">4436 6325,'3'20,"0"-1,1-1,2 1,-1-1,2 1,1-2,0 1,1-1,1 0,0-1,1 0,1-1,1 0,0-1,1-1,0 0,1 0,0-2,1 0,8 4,72 30,-93-44,0 0,0 0,0 0,0-1,0 1,0-1,1 0,-1 0,0 0,0 0,0 0,0-1,0 1,0-1,0 0,0 0,0 0,0 0,0-1,0 1,0-1,-1 0,1 0,-1 0,1 0,-1 0,0 0,0-1,0 1,0-1,0 0,3-10,-1 0,0 0,-1-1,0 1,-1-1,-1 0,0 1,-1-1,-1 0,0-2,1-9,-1-4,12-190,-7 199</inkml:trace>
  <inkml:trace contextRef="#ctx0" brushRef="#br0" timeOffset="14210.933">3842 7393,'2'21,"1"13,0 8,0 7,-1 1,-1-1,-3-2,-3-4,-6-5,-5-7,0-8</inkml:trace>
  <inkml:trace contextRef="#ctx0" brushRef="#br0" timeOffset="14459.661">3505 7785,'6'7,"10"2,11 0,13 0,13-1,8-2,7 1,2 3,-1 2,-3 4,-6 1,-7 1,-7-3,-9-5,-11-3</inkml:trace>
  <inkml:trace contextRef="#ctx0" brushRef="#br0" timeOffset="14693.025">3572 7839,'-9'9,"-3"6,0 2,3 0,4-2,9-3,7-5,7-3,7-4,6-5,-1-2</inkml:trace>
  <inkml:trace contextRef="#ctx0" brushRef="#br0" timeOffset="15080.345">3828 7839,'-81'68,"81"-67,-1-1,0 0,1 1,-1-1,0 0,1 1,-1-1,1 1,-1-1,1 1,-1-1,1 1,-1-1,1 1,0 0,-1-1,1 1,0-1,-1 1,1 0,0-1,0 1,-1 0,1 0,0-1,0 1,0 0,0-1,0 1,0 0,0 0,0-1,1 1,-1 0,0-1,0 1,1 0,-1-1,0 1,1 0,-1-1,0 1,1-1,-1 1,1 0,-1-1,1 1,-1-1,1 0,-1 1,1-1,0 1,-1-1,1 0,0 1,-1-1,1 0,0 0,-1 0,1 0,0 1,0-1,-1 0,1 0,48-6,73-28,-121 33,-1 1,1-1,0 1,-1 0,1 0,0-1,-1 1,1 0,0 0,-1 0,1 0,0 0,0 0,-1 0,1 0,0 0,0 0,-1 0,1 0,0 0,-1 1,1-1,0 0,-1 0,1 1,0-1,-1 1,1-1,-1 1,1-1,0 1,-1-1,1 1,-1-1,0 1,1-1,-1 1,1 0,-1-1,0 1,0 0,1-1,-1 1,0 0,0 0,0-1,0 1,0 0,0-1,0 1,0 0,0 0,0-1,0 1,0 0,0-1,-1 1,1 0,0 0,-1-1,1 1,0-1,-1 1,1 0,-1-1,1 1,-1-1,1 1,-3 6,2-6,0 0,0 1,0-1,0 0,0 0,1 0,-1 0,0 1,1-1,-1 0,1 1,0-1,-1 0,1 1,0-1,0 0,0 1,0-1,0 1,0-1,0 0,0 1,0-1,1 1,-1-1,1 0,-1 1,1-1,-1 0,1 0,0 0,0 1,0-1,-1 0,1 0,0 0,0 0,0 0,1-1,-1 1,1 1,4-2,-1 1,1-1,0 0,0-1,-1 1,1-1,0 0,-1-1,1 1,-1-1,6-3,17-3,-17 11,-24 6,0-4</inkml:trace>
  <inkml:trace contextRef="#ctx0" brushRef="#br0" timeOffset="15915.383">3896 462,'2'-5,"1"6,-2 14,-4 16,-1 16,-3 17,1 10,-4 10,-3 6,-3 0,-3-5,-4-10,0-12,4-18</inkml:trace>
  <inkml:trace contextRef="#ctx0" brushRef="#br0" timeOffset="16352.408">2694 111,'-84'-52,"130"60,65 13,0-5,1-4,6-6,671 17,-246-12,-80 9,-373-11,-90-9,0 0,0 0,-1 0,1 1,0-1,0 0,0 0,-1 1,1-1,0 0,0 0,0 1,0-1,0 0,0 0,0 1,0-1,0 0,0 1,0-1,0 0,0 0,0 1,0-1,0 0,0 1,0-1,0 0,0 0,0 1,0-1,0 0,1 0,-1 1,0-1,0 0,0 0,0 1,1-1,-1 0,0 0,0 0,-25 5,-5-2</inkml:trace>
  <inkml:trace contextRef="#ctx0" brushRef="#br0" timeOffset="17144.726">3694 137,'-3'8,"0"0,0-1,1 1,1 0,-1 0,1 0,1 0,-1 0,1 0,1 1,0-1,0 0,0 0,1 0,0-1,1 1,-1 0,1-1,1 1,0-1,0 0,0 0,1-1,0 1,0-1,1 0,2 2,-5-6,0 0,0 0,1-1,-1 1,0-1,1 0,-1 0,1 0,0 0,-1-1,1 1,-1-1,1 0,0 0,-1 0,1 0,0-1,-1 0,1 0,-1 0,1 0,-1 0,1-1,-1 1,0-1,0 0,0 0,0 0,0 0,0-1,1-1,4-3,0-1,0 0,-1-1,0 0,-1 0,0 0,0-1,-1 0,0 0,-1 0,0-2,0 0,-1 0,0 0,-1 0,-1 0,0-1,0 1,-1 0,-1-1,-1-10,1 19,1-1,-1 1,-1 0,1-1,0 1,-1 0,0 0,0 0,0 0,-1 0,0 0,1 0,-1 1,0 0,0-1,-1 1,1 0,-1 0,0 1,0-1,1 1,-1 0,-1 0,1 0,0 1,0-1,-1 1,1 0,-1 0,-2 0,1 1,0 0,0 0,0 0,0 1,0 0,0 0,0 0,0 1,1 0,-1 0,0 1,1-1,0 1,-1 0,1 1,0-1,1 1,-1 0,1 0,-1 1,1-1,1 1,-1 0,1 0,-1 0,1 0,1 1,-1-1,1 1,-1 3,0-2,1-1,0 1,1-1,-1 1,1-1,1 1,-1 0,1 0,0-1,1 1,-1 0,1 0,1-1,-1 1,1-1,0 1,1-1,0 0,0 0,0 0,0 0,1 0,0-1,0 0,1 0,-1 0,4 2,-2-2,1-1,0 0,0 0,0 0,1-1,-1-1,1 1,0-1,-1 0,1-1,0 0,0 0,0 0,0-1,0-1,0 1,0-1,0-1,0 1,1-2,-3 2,-1-1,0 0,0 0,0 0,0-1,0 1,-1-1,1 0,-1-1,0 1,0-1,0 0,0 0,-1 0,0 0,1-1,-1 1,-1-1,1 0,-1 0,0 0,0 0,0 0,-1 0,0-1,0 1,0 0,-1-1,1-4,-2 4,1 0,-1 0,0 0,0 0,-1 1,0-1,0 0,0 1,-1-1,1 1,-1 0,-1 0,1 0,-1 0,1 1,-2 0,1-1,0 1,-1 0,1 1,-1-1,0 1,-1 0,1 1,0-1,-1 1,1 0,-1 0,0 1,0-1,0 1,1 0,-1 1,0 0,0 0,0 0,0 1,0-1,0 1,0 1,1-1,-1 1,0 0,1 0,-1 1,1 0,0 0,0 0,0 0,-3 4,1 0,1 1,0 0,0 0,1 0,0 1,1-1,0 1,0 0,1 1,0-1,0 0,1 1,0 0,1-1,0 1,1 0,0 0,1-1,0 1,0 0,2 8,11 36</inkml:trace>
  <inkml:trace contextRef="#ctx0" brushRef="#br0" timeOffset="17881.41">5598 30,'0'5,"0"10,0 14,0 17,0 13,-2 9,-1 4,-2 1,-3-3,-2-5,-1-11,0-8,1-18,1-13</inkml:trace>
  <inkml:trace contextRef="#ctx0" brushRef="#br0" timeOffset="18146.004">5314 313,'12'2,"15"4,16 0,16-1,11-1,5-1,1-1,-5-1,-15-1</inkml:trace>
  <inkml:trace contextRef="#ctx0" brushRef="#br0" timeOffset="18422.262">5963 137,'5'3,"0"0,1 0,-2 0,1 0,0 1,-1 0,1 0,-1 0,0 0,0 1,-1 0,1-1,-1 1,0 0,-1 1,1-1,-1 1,1 3,13 32,-1 1,-3 1,-1 0,-2 0,-2 3,29 120,-12-107,-23-58,0-1,-1 1,1 0,-1-1,1 1,0-1,0 1,-1-1,1 1,0-1,0 1,0-1,-1 0,1 1,0-1,0 0,0 0,0 0,0 1,0-1,0 0,0 0,-1-1,1 1,0 0,0 0,0 0,0-1,0 1,0 0,-1-1,1 1,0 0,0-1,0 1,-1-1,1 0,0 1,-1-1,1 1,0-1,-1 0,1 0,-1 1,1-1,-1 0,0 0,1 0,-1 0,24-43,-5-12,-2 0,-3-2,-2 0,-3 0,1-52,-6 68,13-113,-17 155,-1-1,1 0,0 0,0 0,0 0,-1 0,1 0,0 0,0 1,0-1,1 0,-1 0,0 0,0 0,0 0,1 0,-1 0,0 1,1-1,-1 0,1 0,-1 0,1 1,-1-1,1 0,-1 1,1-1,0 0,-1 1,1-1,0 1,0-1,0 1,-1-1,1 1,0 0,0-1,0 1,0 0,0 0,-1 0,1 0,0-1,0 1,1 0,5 11</inkml:trace>
  <inkml:trace contextRef="#ctx0" brushRef="#br0" timeOffset="18641.207">6531 462,'-3'14,"-2"11,-3 11,-3 6,-1 5,1 1,2 0,4-4,1-5,2-6,2-7,2-8,6-12,4-11,2-11,-1-4</inkml:trace>
  <inkml:trace contextRef="#ctx0" brushRef="#br0" timeOffset="18892.527">6598 462,'0'-3,"0"0,0 0,-1-1,1 1,-1 0,0 0,0 0,0 0,0 0,0 0,-1 0,1 0,-1 0,0 1,0-1,0 1,0-1,0 1,-1 0,1 0,-1 0,1 0,-1 0,0 0,1 4,0-1,0 1,0 0,0-1,0 1,1 0,-1 0,1 0,0 0,-1 1,1-1,0 0,0 0,1 1,-1-1,0 1,1-1,-1 0,1 1,0-1,0 1,0-1,0 1,0 1,2 15,0 0,2 0,0 0,1 0,0-1,2 0,0 0,1 0,1-1,1 0,0-1,1 0,9 9,28 50,-45-69,2 0,-1 0,0 1,0-1,-1 1,0-1,0 1,0 0,-1 0,0 1,-1-1,1 0,-1 1,-1-1,0 0,0 1,0-1,-1 3,-2-7,0 1,-1-1,1 0,-1 0,0 0,0-1,0 1,0-1,-1 0,1 0,-1-1,1 1,-1-1,1 0,-1 0,0 0,1-1,-1 0,0 0,0 0,0 0,-3-1,1 1,1 0,-1 0,0 0,0-1,0 0,1 0,-1-1,1 0,-1 0,1 0,-1-1,1 0,0-1,0 1,1-1,-1 0,-6-10</inkml:trace>
  <inkml:trace contextRef="#ctx0" brushRef="#br0" timeOffset="19172.868">6936 543,'0'11,"0"14,0 11,-2 9,-3 5,-2 5,0-1,0-3,-1-5,1-9,1-7,3-14,1-10</inkml:trace>
  <inkml:trace contextRef="#ctx0" brushRef="#br0" timeOffset="19422.238">6949 584,'16'-92,"-14"91,-1 0,1 0,-1 0,0 0,1 0,0 0,-1 0,1 1,-1-1,1 1,0-1,-1 1,1 0,0 0,0 0,-1 0,1 0,0 0,0 0,-1 0,1 1,0-1,-1 0,1 1,-1 0,1-1,0 1,-1 0,1 0,-1 0,0 0,1 0,-1 0,0 0,0 1,1-1,-1 0,0 2,26 18,-2 2,-1 1,-1 1,-1 1,-1 0,-2 2,14 24,-25-37,0 0,0 1,-2 0,0 1,0-1,-2 1,1 7,-4-19,0 1,0 0,-1 0,0 0,0-1,0 1,-1 0,0 0,0-1,0 1,-1 0,0-1,0 1,0-1,-1 0,0 0,0 0,0 0,-1 0,1-1,-1 1,0-1,-3 2,-7 2,0 0,0-1,-1 0,0-2,0 0,0 0,-1-1,1-1,-1-1,0 0,0-1,-14-1,-36 3</inkml:trace>
  <inkml:trace contextRef="#ctx0" brushRef="#br0" timeOffset="20381.381">46 1894,'151'38,"79"6,110 26,-236-32,-103-38,0 0,0 1,1-1,-1 0,0 1,0-1,1 1,-1 0,0-1,0 1,0 0,0-1,0 1,0 0,0 0,0 0,0 0,-1 0,1 0,0 0,0 1,-1-1,1 0,-1 0,1 0,-1 1,0-1,1 0,-1 0,0 1,0-1,0 0,0 1,0-1,0 0,0 1,0-1,-1 0,1 0,0 1,-1-1,1 0,-1 0,0 0,1 1,-1-1,0 0,1 0,-1 0,0 0,0 0,0 0,0-1,0 1,0 0,0 0,-1-1,1 1,0-1,-1 1,-23 12,-2-2,1 0,-2-2,1-1,-1-1,0-2,-11 1,10-1,-341 50,335-46,36-9,-1 0,0 0,1 1,-1-1,1 0,-1 0,0 0,1 1,-1-1,0 0,0 1,1-1,-1 0,0 1,0-1,1 0,-1 1,0-1,0 0,0 1,0-1,1 1,-1-1,0 1,0-1,0 0,0 1,0-1,0 1,0-1,0 1,0-1,0 0,-1 1,1-1,0 1,0-1,0 0,0 1,-1-1,1 0,0 1,0-1,-1 0,1 1,0-1,0 0,-1 1,1-1,0 0,-1 0,1 1,-1-1,1 0,0 0,24 6,2 0,-1-2,0-1,1-2,12 0,-2 0,631 5,134 8,-654 2,-111-5,-36-11,0 1,1 0,-1-1,0 1,0-1,0 1,1 0,-1-1,0 1,0 0,0-1,0 1,0 0,0-1,-1 1,1 0,0-1,0 1,0-1,-1 1,1 0,0-1,0 1,-1-1,1 1,-1-1,1 1,0-1,-1 1,1-1,-1 1,1-1,-1 0,1 1,-1-1,0 0,1 1,-1-1,1 0,-1 0,0 0,1 1,-1-1,0 0,1 0,-1 0,0 0,1 0,-1 0,1 0,-1 0,0-1,1 1,-1 0,0 0,1 0,-1-1,0 1,-46 8,-7-1</inkml:trace>
  <inkml:trace contextRef="#ctx0" brushRef="#br0" timeOffset="20764.405">221 1624,'61'11,"241"46,3-13,59-9,479 28,-681-41,-157-21,-2-1,-1 1,0-1,1 0,-1 1,0-1,1 1,-1 0,0 0,0-1,1 2,-1-1,0 0,0 0,0 1,-1-1,1 1,0-1,0 1,-1 0,1 0,0 0,-10 11,-9-1</inkml:trace>
  <inkml:trace contextRef="#ctx0" brushRef="#br0" timeOffset="21703.134">1815 1313,'-1'0,"0"1,-1 0,1-1,0 1,-1 0,1 0,0-1,0 1,-1 0,1 0,0 0,0 1,0-1,0 0,1 0,-1 1,0-1,0 0,1 1,-1-1,1 0,-1 1,1-1,0 1,-1-1,1 1,0-1,0 1,0-1,0 1,0-1,0 1,1-1,-1 1,1-1,-1 1,1 0,2 14,2 0,0 0,0-1,2 1,-1-1,2-1,0 1,1-2,1 1,0-1,9 9,39 45,2-4,21 14,-29-29,-2 2,-2 2,-3 2,3 8,-41-54,-1-1,0 1,-1 1,0-1,0 0,-1 1,0 0,0 0,-1 1,0-1,-1 1,0-1,-1 1,0 0,0-1,-1 1,0 0,-1 0,0-1,0 1,-1 0,0-1,-1 1,-3 7,-5-2,0 0,-1-1,0-1,-1 0,-1-1,0 0,0-1,-1 0,-11 5,-70 41,-3-4,-6-2,-63 27</inkml:trace>
  <inkml:trace contextRef="#ctx0" brushRef="#br0" timeOffset="22848.443">72 5974,'138'7,"0"5,-1 7,-1 6,-2 5,92 35,-95-17,-101-28,-30-20,0 1,1 0,-1 0,0-1,0 1,1 0,-1 0,0 0,0-1,0 1,0 0,0 0,0 0,0-1,0 1,-1 0,1 0,0-1,0 1,-1 0,1 0,0-1,-1 1,1 0,-1-1,1 1,-1 0,1-1,-1 1,1-1,-1 1,0-1,1 1,-1-1,0 1,1-1,-1 0,0 1,0-1,1 0,-1 0,0 0,0 1,0-1,1 0,-1 0,0 0,0 0,0 0,1 0,-1-1,0 1,0 0,1 0,-1-1,-157 13,102-11,-89 2,-1 6,1 6,-140 34,278-47,-11 1,0 2,1 0,0 1,-1 1,2 0,-1 1,-14 11,30-19,-1 1,1-1,-1 1,1 0,0-1,0 1,-1 0,1 0,0 0,0 0,0 0,0 0,0 0,0 1,0-1,0 0,1 0,-1 1,0-1,1 0,-1 1,1-1,0 1,-1-1,1 1,0-1,0 1,0-1,0 1,0-1,0 1,0-1,0 1,1-1,-1 1,1-1,-1 0,1 1,-1-1,1 1,0-1,0 0,0 0,-1 0,2 1,5 2,-1 0,1-1,0 1,0-2,0 1,1-1,-1 0,1 0,-1-1,4 0,78 8,0-3,0-4,14-5,-45 1,99-1,9-4,0 7,1 7,-1 7,95 24,-182-16,-62-15</inkml:trace>
  <inkml:trace contextRef="#ctx0" brushRef="#br0" timeOffset="23237.432">316 5826,'16'11,"17"7,19 4,21 1,23-1,21-2,18 0,14-1,6-1,1-2,-7 1,-11 0,-17 0,-16-1,-20-1,-22-3,-21-4</inkml:trace>
  <inkml:trace contextRef="#ctx0" brushRef="#br0" timeOffset="23546.702">1438 5664,'0'13,"4"15,9 11,11 8,13 5,14 4,12 0,7 1,3 0,-2-1,-8-1,-15 2,-20 3,-31 7,-40 10,-50 14,-57 13,-3-10</inkml:trace>
  <inkml:trace contextRef="#ctx0" brushRef="#br0" timeOffset="27351.05">3842 4380,'192'8,"167"30,-309-31,1049 167,-725-117,-354-53,-46-6,-11-2,-1 0</inkml:trace>
  <inkml:trace contextRef="#ctx0" brushRef="#br0" timeOffset="27627.991">5071 4164,'7'21,"12"13,15 8,15 4,12 1,7-1,2-1,-10-1,-14 1,-22 1,-29 6,-32 2,-35 1,-35 1,-31-2,7-11</inkml:trace>
  <inkml:trace contextRef="#ctx0" brushRef="#br0" timeOffset="28487.588">6652 4056,'-2'-5,"4"6,5 9,12 15,12 14,9 13,7 5,2 4,-1-1,-6-2,-7-5,-7-9,-9-12</inkml:trace>
  <inkml:trace contextRef="#ctx0" brushRef="#br0" timeOffset="28818.606">7368 4069,'18'-24,"-35"34,-183 181,186-179,1-1,0 2,1 0,0 0,1 1,1 0,0 1,1 1,1-1,0 1,1 0,0 1,2 0,0 0,1 0,-2 14,8 6,2-1,2 1,1-1,1-1,2 1,9 17,7 33,9 62,-23-81</inkml:trace>
  <inkml:trace contextRef="#ctx0" brushRef="#br0" timeOffset="49685.641">3680 4286,'-14'20,"13"-18,-1 0,1 1,-1 0,1-1,0 1,0-1,0 1,0 0,0 0,1 0,-1 0,1-1,0 1,0 0,0 0,0 0,0 0,1 0,-1 0,1 0,0-1,0 1,0 0,0 0,0-1,0 1,1-1,0 1,-1-1,1 0,0 1,3-2,-1 0,0 0,0 0,0-1,0 1,1-1,-1 0,0-1,0 1,0-1,1 1,-1-1,0 0,0-1,0 1,0-1,-1 0,3-1,-4 2,0 0,-1 0,1 0,0-1,-1 1,1-1,0 1,-1-1,0 0,1 1,-1-1,0 0,0 0,0 0,0 0,0 0,-1 0,1 0,-1 0,1 0,-1 0,0-1,0 1,0 0,0 0,0 0,0 0,0 0,-1-1,1 1,-1 0,0 0,1 0,-1 0,0 0,-1-1,1 1,-1-1,0 0,0 1,0-1,0 1,0-1,0 1,-1 0,1 0,-1 0,1 0,-1 0,0 1,0-1,0 1,0 0,0 0,0 0,0 0,0 0,0 1,0 0,-1-1,1 1,0 0,0 0,0 1,-1-1,1 1,0 0,0-1,0 1,0 1,0-1,0 0,0 1,1-1,-1 1,0 0,1 0,-1 0,1 0,0 1,0-1,0 1,0-1,-1 2,1-1,0 0,1 0,-1 0,1 0,0 0,0 1,0-1,0 0,0 1,1-1,-1 1,1-1,0 1,0-1,0 0,1 1,-1-1,1 1,0-1,0 0,0 1,0-1,1 0,-1 0,1 0,0 0,0 0,0 0,0 0,0-1,1 1,-1-1,1 0,-1 1,1-1,0 0,0-1,0 1,0-1,0 1,1-1,-1 0,1 0,0 1,-1-1,0 0,1 0,-1-1,1 1,-1-1,1 0,-1 0,1 0,-1 0,1 0,-1-1,0 0,1 0,-1 0,1 0,-1 0,0-1,0 1,0-1,0 0,0 0,0 0,0 0,-1 0,1-1,-1 1,0-1,0 0,1 1,-2-1,1 0,0 0,-1-1,1 1,-1 0,0 0,0-2,1 0,-1-1,-1 1,1 0,-1 0,0-1,0 1,0 0,-1 0,0-1,0 1,0 0,-1 0,1 0,-1 0,-1 0,1 1,-1-1,1 1,-1-1,-1 1,1 0,0 0,-1 0,0 1,0-1,0 1,0 0,-1 0,1 0,-1 1,0 0,-1-1,5 3,-1 0,0 0,0 0,1 0,-1 0,0 0,1 1,-1-1,1 0,-1 1,0 0,1-1,-1 1,1 0,-1 0,1 0,0 0,-1 0,1 0,0 0,0 0,0 0,0 1,0-1,0 0,0 1,0-1,0 1,0-1,1 1,-1 0,1 0,-10 56,25-16,-3-26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18.1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191 520,'-20'-1,"14"0,0 1,0-1,-1 1,1 0,0 1,0-1,0 1,0 0,0 1,0-1,0 1,0 1,1-1,-1 1,1 0,0 0,-1 0,1 1,-3 3,2 2,0 0,0 1,1-1,0 2,0-1,1 0,1 1,0 0,0 0,1 0,0 0,1 0,0 0,1 1,0-1,1 0,-1-9,0 0,0-1,0 1,0 0,0-1,0 1,0 0,1-1,-1 1,0-1,1 1,0 0,-1-1,1 1,0-1,0 0,0 1,0-1,0 0,0 1,0-1,0 0,0 0,1 0,-1 0,0 0,1 0,-1 0,1-1,-1 1,1 0,-1-1,1 1,-1-1,1 0,0 1,-1-1,1 0,0 0,-1 0,1 0,0 0,-1-1,1 1,-1 0,1-1,0 1,-1-1,1 0,-1 1,1-1,-1 0,0 0,1 0,-1 0,0 0,1-1,13-12,-1-2,-1 0,0-1,-1 0,-1 0,-1-1,0-1,-2 0,7-17,4-15,-2-1,-2 0,-3-1,-2-1,-2 1,-2-1,-3-1,-3-33,-7 24,1 67,-8 73,-2 45,6 0,5 1,6 7,-1-128,-1 18,1 1,2-1,0 0,0 1,2-1,1 0,0 0,1-1,1 0,5 10,-10-26,-1 1,1 0,0-1,0 0,0 1,0-1,0 0,1 0,-1 0,1 0,-1-1,1 1,0 0,-1-1,1 0,0 0,0 0,0 0,0 0,0-1,0 1,0-1,0 0,1 0,-1 0,0 0,0-1,0 1,0-1,0 1,0-1,0 0,0-1,-1 1,1 0,0-1,-1 1,3-2,9-10,0 0,0 0,-1-1,-1-1,0 0,-2-1,1 0,-2 0,0-1,-1-1,-1 1,0-2,-5 15,8-15,-9 20,0-1,-1 1,1 0,0-1,0 1,0 0,0 0,0 0,-1 0,1 0,0-1,-1 1,1 1,-1-1,1 0,-1 0,0 0,1 0,-1 0,0 0,0 0,0 0,1 1,-1-1,0 0,-1 0,1 0,0 0,0 0,-1 1,2 2,0 9,0 0,1 0,1 0,0 0,1 0,0 0,1-1,0 0,1 0,0 0,1 0,1-1,-1-1,2 1,0-1,0-1,0 1,1-2,11 8,4-9,-4-7</inkml:trace>
  <inkml:trace contextRef="#ctx0" brushRef="#br0" timeOffset="451.511">569 262,'18'2,"-1"1,0 1,0 0,0 1,-1 1,0 1,0 0,0 1,-1 0,0 1,-1 1,0 1,0 0,-1 1,-1 0,0 1,0 0,-2 1,0 0,0 0,-1 1,-1 1,0 0,-1 0,-1 0,1 5,16 156,-23-175,-1 0,1 0,0 0,0 0,1 0,-1 0,0 0,1 0,-1 0,1 0,0 0,-1 0,1 0,0 0,0-1,0 1,1 0,-1 0,0-1,1 1,-1-1,1 1,-1-1,1 0,-1 0,1 1,0-1,0 0,0-1,0 1,0 0,0 0,0-1,0 1,0-1,0 0,0 0,0 0,0 0,0 0,1 0,5-7,0 0,0-1,-1 0,0-1,0 1,-1-1,0-1,0 1,-1-1,0 0,-1 0,2-9,7-15,-1-1,-3 0,0-1,0-12,-10 63,0-1,2 1,0 0,1 0,0 0,1-1,1 1,0-1,1 1,-2-9,0 1,1-1,0 0,0 0,1 0,-1 0,1-1,1 1,-1-2,1 1,-1 0,2-1,-1 0,0 0,1-1,-1 0,1 0,0-1,0 1,0-1,0-1,1 1,-1-2,0 1,1-1,140-9,-73-5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38.6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78,'-1'1,"0"-1,0 1,0 0,0 0,0-1,1 1,-1 0,0 0,0 0,1 0,-1 0,0 0,1 0,-1 0,1 0,-1 0,1 0,0 1,-1-1,1 0,0 0,0 0,0 0,0 1,0-1,0 0,0 0,0 0,1 0,-1 1,0-1,1 0,-1 0,1 0,-1 0,1 0,-1 0,1 0,0 0,-1 0,1 0,0 0,0 0,1 0,43 34,-35-29,1 0,0-1,1 0,-1 0,1-2,0 1,0-1,0-1,0 0,0-1,0 0,1-1,-1 0,0-1,0 0,1-1,-1-1,0 0,-1 0,1-1,0-1,-1 0,0 0,0-1,-1 0,0-1,0-1,2-2,-2-1,1-1,-2 0,1 0,-2-1,1-1,-2 1,0-1,-1 0,1-3,-8 81,-7 492,3-427,12-101,-2-21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39.1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181 173,'-7'14,"1"0,1 0,0 0,1 0,0 1,1 0,1 0,1 0,0 0,1 14,0-21,1-1,0 1,0-1,1 1,0-1,0 0,1 0,0 0,0 0,1-1,0 1,0-1,0 0,1 0,0 0,0-1,0 0,1 0,-1 0,1-1,1 1,4 1,-5-2,1-1,-1-1,1 1,-1-1,1 0,0-1,0 1,0-1,0-1,-1 1,1-1,0 0,0-1,0 0,0 0,0 0,0-1,0 0,-1-1,1 1,-1-1,0 0,0-1,0 0,0 1,0-2,-1 1,0-1,0 0,0 0,-1 0,1-1,-1 1,2-6,1 0,-2 0,0-1,0 1,-1-1,0 0,-1 0,-1 0,0-1,0 1,-1-1,-1 1,0-1,-1 1,0 0,-1-1,0 1,-1 0,-1 0,0 0,0 0,-1 1,0-1,-1 1,-1 1,0-1,0 1,-1 0,0 1,0 0,-1 0,-1 1,1 0,-1 0,-1 1,1 1,-1 0,-1 0,1 1,-1 0,1 1,-1 1,0 0,-1 0,1 1,0 1,-5 0,7 2,0 1,-1 0,1 1,0 0,0 1,1 0,-1 0,1 1,0 1,0-1,0 1,1 1,0 0,0 0,1 0,0 1,0 0,1 0,0 1,0 0,1 0,0 0,1 1,0 0,1 0,-1 0,2 0,0 0,0 0,0 1,2-1,-1 1,1-1,1 1,0-1,0 1,1-1,0 0,1 0,0 0,1 0,0 0,1-1,-1 0,5 6,62 55,-34-46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39.7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355 106,'0'-4,"0"0,0 0,0 0,0 0,-1 0,1 0,-1 0,0 0,0 0,-1 0,1 0,-1 0,0 1,0-1,0 0,0 1,-1 0,1 0,-1 0,0 0,0 0,0 0,0 1,-1-1,1 1,-1 0,1 0,-1 0,0 1,0-1,0 1,0 0,0 0,0 0,0 1,0-1,-3 1,-5 2,0 1,0 0,0 1,0 0,0 1,1 0,0 1,0 0,1 0,0 2,0-1,0 1,1 1,0-1,1 2,0-1,0 1,-4 7,4-6,0 2,1-1,0 1,1 0,0 0,1 0,0 1,-1 8,5-17,0 0,0-1,1 1,-1 0,1 0,0 0,0-1,1 1,-1 0,1 0,0-1,1 1,-1 0,1-1,0 1,0-1,0 0,0 0,1 0,0 0,0 0,0 0,0-1,1 1,-1-1,1 0,0 0,13 7,0-1,0-1,1-1,1 0,-1-1,1-1,0-1,45 15,-42-12,-1 1,0 0,0 2,-1 1,-1 0,0 2,0 1,-11-8,0 1,-1 0,0 0,0 1,-1 0,1 0,-2 1,0-1,0 1,0 0,-1 1,0-1,-1 1,0 0,-1 0,1 7,-2-13,0 0,0-1,0 1,-1 0,0 0,0-1,0 1,0 0,-1 0,1 0,-1-1,0 1,0 0,0-1,-1 1,1-1,-1 1,0-1,0 0,0 0,0 0,-1 0,1 0,-1 0,0 0,0-1,0 0,0 1,0-1,0 0,-1-1,1 1,-1 0,1-1,-2 0,-8 2,0-2,-1 0,1-1,-1 0,0-1,1 0,0-1,-1 0,1-2,0 1,-6-4,12 5,3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1:47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62,'16'11,"10"11,5 7,0 4,-1 7,-4 2,-1 0,-2-1,-2-3,0-3,-1-5,-1-8,-1-8,-4-5</inkml:trace>
  <inkml:trace contextRef="#ctx0" brushRef="#br0" timeOffset="431.014">771 8,'3'-7,"-18"6,0 4,-1 1,1 0,-1 2,1-1,1 2,-1 0,1 1,1 0,-1 1,1 0,1 1,0 1,0 0,1 1,-4 6,0 3,2 1,1 0,0 1,2 1,1-1,0 1,2 1,0 6,-10 26,6-29,2 0,2 0,0 1,2 0,1 1,1-1,1 1,2 0,2 0,4 16,-3-28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1:49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1 137,'9'13,"8"10,5 5,6 3,3 0,3 2,2 0,3-1,-2-4,-1-1,-8-7</inkml:trace>
  <inkml:trace contextRef="#ctx0" brushRef="#br0" timeOffset="384.023">635 1,'-11'11,"-4"10,-19 26,1 1,2 1,3 2,-17 44,41-84,0-1,1 1,1-1,0 1,0 0,1 0,0 0,1 0,0 0,1 0,0-1,1 1,0 0,1 0,2 3,12 39,-3 1,-1 1,3 42,8 34,-15-111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1:50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1,'5'2,"7"1,10 0,8-1,5 2,6 0,3 0,-1 0,-4 3,-6 1,-6 0,-8-1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1:50.2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0,'11'7,"11"3,9-2,6 2,5-2,3-2,3-2,3-2,-1-1,-9-1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1:51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0 273,'10'-37,"1"1,2 0,2 1,8-14,3-8,-26 57,0-1,-1 0,1 0,0 1,0-1,0 0,0 0,0 0,0 1,1-1,-1 0,0 0,0 1,1-1,-1 0,0 1,1-1,-1 0,0 1,1-1,-1 0,1 1,-1-1,1 1,-1-1,1 1,0-1,-1 1,1-1,0 1,-1 0,1-1,0 1,-1 0,1 0,0-1,0 1,-1 0,1 0,0 0,0 0,-1 0,1 0,0 0,0 0,0 0,-1 1,1-1,0 0,-1 0,1 1,0-1,0 0,-1 1,1-1,0 1,15 105,15 159,-30-262,0 0,0-1,-1 1,1 0,-1 0,0-1,0 1,0 0,0 0,0 0,-1 0,1-1,-1 1,0 0,0-1,0 1,0 0,0-1,0 1,-1-1,1 0,-1 1,0-1,0 0,0 0,0 0,0 0,0 0,0-1,-1 1,1-1,0 1,-4 0,-7 5,31-8,-1 0,184 0,-161 6,-28-1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3:04.4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22 201,'-4'6,"1"0,0 0,1 1,0-1,0 1,0 0,1 0,0 0,0-1,0 1,1 0,0 0,1 0,-1 0,2 0,-1 0,0 0,1-1,1 1,-1 0,1-1,0 0,0 0,1 0,0 0,0 0,0-1,1 0,0 0,2 2,3 0,1 0,0-1,0 0,0-1,1-1,0 1,0-2,0 0,0 0,1-1,-1-1,1 0,-1 0,1-2,-1 1,1-2,-1 1,1-2,-1 0,0 0,0-1,0 0,-1-1,0-1,0 0,5-3,-11 5,1 0,-1-1,0 0,-1 1,1-2,-1 1,0 0,0-1,-1 0,0 0,0 0,0 0,-1-1,1 1,-1-1,-1 1,0-1,0 0,0 1,0-1,-1 0,-1 0,1 0,-1 1,0-1,-1-4,-2-4,0-1,-1 1,0 1,-1-1,-1 1,-1 0,0 0,0 1,-1 0,-1 1,-1-1,6 7,1 0,-1 0,0 1,-1 0,1 0,-1 0,0 1,0 0,-1 0,1 0,-1 1,0 0,0 0,0 1,0 0,0 0,-1 1,1 0,0 0,-1 0,1 1,-1 1,1-1,-1 1,1 0,0 1,0-1,-1 1,1 1,0 0,1 0,-1 0,-4 3,3 1,0 0,0 0,1 1,0 0,0 0,1 1,0 0,1 0,-1 0,2 1,0 0,0 0,0 0,1 0,0 6,-7 38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3:02.6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204 360,'9'13,"11"13,5 5,4 2,1 1,0-2,0 2,-1-4,-3-2,-1-3,-5-6</inkml:trace>
  <inkml:trace contextRef="#ctx0" brushRef="#br0" timeOffset="372.354">772 278,'-1'-2,"0"1,0-1,0 1,0 0,0-1,-1 1,1 0,0 0,-1 0,1-1,-1 2,1-1,-1 0,0 0,1 0,-1 1,0-1,1 1,-1-1,0 1,0 0,1 0,-1 0,0 0,0 0,0 0,1 0,-1 0,0 1,0-1,1 1,-1-1,0 1,1 0,-1 0,0 0,1 0,-1 0,1 0,-1 1,-12 11,1 1,1 1,0 0,1 1,1 0,-1 2,-5 8,3-6,1 2,0 0,2 0,1 1,1 0,0 0,2 1,1 0,0 0,2 8,-5 99,10 102,0-96,-1 101,-1-213</inkml:trace>
  <inkml:trace contextRef="#ctx0" brushRef="#br0" timeOffset="1231.284">920 711,'-4'0,"2"0,7 0,7-2,10-2,9-1,8-1,4 2,2 0,1 2,-4 1,-4 0,-9 4,-9 4,-8 3</inkml:trace>
  <inkml:trace contextRef="#ctx0" brushRef="#br0" timeOffset="1494.377">920 967,'5'7,"10"5,17 0,19-5,16-7,14-7,6-3,1-4,-16 2</inkml:trace>
  <inkml:trace contextRef="#ctx0" brushRef="#br0" timeOffset="24483.532">1 22,'7'7,"9"11,9 14,9 14,8 12,7 8,1 6,-8-8</inkml:trace>
  <inkml:trace contextRef="#ctx0" brushRef="#br0" timeOffset="25216.711">866 22,'9'-10,"1"0,-6 9,-8 10,-13 16,-10 16,-10 13,-10 12,-6 11,-6 8,7-10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16.7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740 1,'-14'4,"-14"9,-10 9,-10 12,-4 9,-4 12,0 10,-1 7,0 6,2 6,-1 1,4 2,3-4,5-7,9-11,9-23,9-20</inkml:trace>
  <inkml:trace contextRef="#ctx0" brushRef="#br0" timeOffset="339.307">24 244,'-2'1,"0"1,0-1,1 1,-1-1,1 1,-1 0,1 0,0 0,0 0,-1 0,1 0,1 0,-1 0,0 0,0 1,1-1,0 0,-1 0,1 1,0-1,0 0,0 1,0-1,1 0,-1 1,0-1,1 0,0 0,0 0,-1 1,1-1,0 0,1 0,-1 0,0 0,1-1,-1 1,1 0,-1-1,1 1,0 0,0-1,-1 0,1 0,0 1,2-1,2 2,1-2,0 1,-1-1,1 0,0 0,0 0,0-1,0 0,0-1,-1 0,1 0,0 0,0-1,-1 0,1 0,-1 0,1-1,-1 0,0-1,0 1,-1-1,1 0,-1 0,1-1,-1 0,-1 0,1 0,0-1,-4 4,0 0,0 0,0-1,0 1,0 0,0 0,0-1,-1 1,1 0,-1-1,0 1,0 0,0-1,0 1,0-1,-1 1,1 0,0-1,-1 1,0 0,0-1,0 1,0 0,0 0,0 0,0 0,0 0,-1 0,1 0,-1 0,0 1,0-1,-1-1,-74-35,74 37,0-1,0 1,0 0,0 0,-1 0,1 0,0 0,-1 1,1 0,0-1,-1 1,1 0,0 1,-1-1,1 1,0-1,-1 1,1 0,0 0,0 1,0-1,0 0,0 1,0 0,0 0,0 0,1 0,-1 0,1 1,-1-1,1 1,0-1,0 1,0 0,1 0,-1 0,0 0,1 0,0 0,11 59,5-31</inkml:trace>
  <inkml:trace contextRef="#ctx0" brushRef="#br0" timeOffset="619.555">496 960,'7'4,"0"1,0-1,0 1,0-2,1 1,-1-1,1-1,0 1,5 0,-10-2,0-1,-1 0,1 0,0 0,0 0,-1 0,1 0,0-1,-1 1,1-1,0 0,-1 1,1-1,-1-1,1 1,-1 0,0-1,0 1,1-1,-1 1,0-1,0 0,0 0,-1 0,1 0,0-1,-1 1,1 0,-1-1,0 0,2-3,-1 0,-1 0,1 0,-1 0,0 0,-1 0,1 0,-1 0,0-1,-1 1,1 0,-1 0,-1 0,1 0,-1 0,0 0,0 0,-1 1,1-1,-1 1,-1 0,1 0,-1 0,0 0,0 0,0 1,-1-1,1 1,-1 1,0-1,0 1,-1-1,1 1,-1 1,1-1,-1 1,0 0,-4-1,6 3,-1 1,1-1,-1 1,1-1,0 1,-1 1,1-1,0 1,0-1,0 1,0 0,0 0,0 1,1-1,-1 1,1 0,0 0,0 0,0 0,0 1,0-1,1 1,-1 0,-1 2,0 2,0-1,0 1,0 0,1 0,0 0,1 0,0 1,0-1,1 1,0-1,0 1,1 3,1-7,-1-1,1 1,0 0,1 0,-1-1,1 1,0 0,0-1,0 0,1 1,-1-1,1 0,3 2,16 17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4:02.9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5256 97,'-649'-85,"484"76,-1 7,0 7,1 7,-53 16,132-12,0 3,2 4,-43 19,111-36,-121 40,2 7,3 5,-70 45,168-78,0 1,1 2,2 2,1 0,2 2,0 1,-18 31,-53 61,-158 189,226-274,-4 4,2 1,3 2,1 0,-7 21,-87 174,91-175,4 1,2 2,-2 20,3-11,-27 73,39-112,2 0,2 0,-4 39,-13 55,-55 250,72-358,1 1,2-1,1 2,0-1,1 15,3-23,-1-1,-1 1,0-1,-2 0,0 0,-1 0,-7 15,-10 26,2 1,-10 56,22-85,-2-1,-1-1,-1 0,-13 20,20-37,-138 279,28-84,80-135,3 1,-9 32,9-20,-81 265,67-187,4-19,8 2,1 26,-93 505,56-227,37-312,-13 57,-13 140,46-231,-5 0,-22 64,-65 209,102-365,1-4,1 0,0-1,0 1,0 0,1 0,0 0,1 0,-1 0,2 0,0 6,12-12,-4-11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4:05.0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1 109,'0'-58,"8"90,-2 169,-7-124,1-74,-1 4,1-1,0 0,0 0,0 1,1-1,0 0,0 0,1 1,-1-1,1 0,1-1,-1 1,1 0,0-1,3 5,-3-9,1 1,-1-1,1 0,-1 0,1 0,0-1,0 1,-1-1,1 0,0 0,-1 0,1-1,0 1,-1-1,1 0,0 0,-1 0,1-1,-1 1,0-1,1 0,-1 1,0-2,2 0,-1 1,243-147,-140 80,-31 21,1 4,2 2,2 5,34-10,-105 44,-5 0,-1 2,0-1,1 0,-1 1,1 0,-1 0,1 0,0 1,-1 0,1-1,0 2,-1-1,1 0,4 2,-9-1,0 0,0 0,0 0,0 0,1 0,-2 0,1 0,0 0,0 0,0 0,0 0,-1 0,1 0,0 0,-1 0,1 0,-1 0,1 0,-1 0,1 0,-1-1,0 1,0 0,1 0,-1-1,0 1,0 0,0-1,0 1,1-1,-1 1,0-1,0 0,0 1,0-1,-1 0,-7 3,0 0,0-1,-1 0,1-1,0 0,-1 0,1-1,-1 0,-1-1,-6 0,-12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4:06.2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61,'0'-1,"0"0,1-1,-1 1,0 0,1 0,-1 0,1 0,-1 0,1 0,0 0,-1 0,1 0,0 0,0 0,0 1,-1-1,1 0,0 0,0 1,0-1,0 1,0-1,1 1,-1-1,0 1,0 0,0-1,0 1,0 0,1 0,-1 0,0 0,0 0,0 0,0 0,1 0,0 0,49-8,0 3,1 2,24 3,-27-1,431 3,-385 9,-80-7,-21-4,-26-4,-20-6,0 2,-1 2,-48 2,101 4,-2 0,1-1,-1 1,1 0,-1 0,0 0,1 0,-1 0,1 1,-1-1,1 0,-1 1,0-1,1 1,0-1,-1 1,1 0,-1 0,1 0,0 0,-1 0,1 0,0 0,0 0,0 0,0 0,0 1,0-1,0 0,0 1,-43 37,36-35,-318 167,274-134,52-36,0 0,0-1,1 1,-1 0,0 0,1-1,-1 1,0 0,1-1,-1 1,1 0,-1-1,1 1,-1-1,1 1,-1-1,1 1,0-1,-1 1,1-1,0 1,-1-1,1 0,0 1,0-1,-1 0,1 0,0 0,0 0,-1 1,1-1,0 0,0 0,0 0,-1-1,1 1,0 0,0 0,-1 0,1 0,0-1,0 1,0-1,36-3,-1-2,0-1,0-2,0-2,20-9,-46 17,50-18,-1-3,-1-2,14-12,-40 18,-33 20,1 0,0 0,-1-1,1 1,0 0,-1 0,1 0,0-1,0 1,-1 0,1 0,0-1,0 1,0 0,-1-1,1 1,0 0,0-1,0 1,0 0,0-1,-1 1,1 0,0-1,0 1,0 0,0-1,0 1,0 0,0-1,0 1,0 0,1-1,-1 1,0 0,0-1,0 1,0 0,0-1,1 1,-1 0,0-1,-41 13,0 1,1 2,-26 15,18-10,27-11,-34 14,1 3,0 1,-2 6,25-3,56-29,-19-3,-1 0,1 0,-1 0,0-1,1 1,-1-1,-1-1,1 1,0-1,-1 0,0 0,1 0,-2 0,1-1,0 1,-1-1,0 0,0 0,0 0,-1-1,0 1,0-1,0 1,-1-1,0 0,0 0,0 1,-1-1,1 0,-1 0,-1 0,1 0,-1 1,0-1,-1 0,0-2,-92-138,86 139,4 22,-18 267,21-175,6-89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4:06.4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1,'-16'6,"-10"6,-5 0,0-2,6-3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2:21.21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23928 0,'10'5,"-17"15,5-14,-56 230,52-175,2 1,2 0,4-1,2 1,2-1,4 0,2-1,2 0,4 2,81 309,-79-304,4 0,2-2,2-1,4-1,3 0,3 7,-3 1,-3 2,13 52,-16-30,5-2,3-1,4-2,18 23,8-9,6-3,3-4,5-3,3-4,5-3,3-5,61 41,-57-49,3-4,4-4,2-5,62 24,19-13,170 42,-181-61,15 4,-181-52,-8-5,-1 1,0-1,0 1,0-1,1 1,-1-1,0 1,1-1,-1 1,0-1,1 0,-1 1,1-1,-1 0,0 1,1-1,-1 0,1 1,-1-1,1 0,0 0,-1 1,1-1,-1 0,1 0,-1 0,1 0,-1 0,1 0,0 0,-1 0,1 0,-1 0,1 0,-1 0,1 0,-1-1,1 1,-1 0,1 0,-1-1,1 1,-1 0,1 0,-1-1,1 1,-1-1,1 1,-1 0,0-1,1 1,-1-1,0 1,1-1,-1 1,0-1,0 1,0-1,1 1,-1-1,0 0,0 1,0-1,0 1,0-1,0 1,0-1,0 0,-5-14</inkml:trace>
  <inkml:trace contextRef="#ctx0" brushRef="#br0" timeOffset="1102.883">24117 1987,'0'0,"1"0,-1 0,0 0,1 0,-1 0,1 0,-1 0,0 0,1 0,-1 0,0 0,1 0,-1 0,0-1,1 1,-1 0,0 0,1 0,-1 0,0 0,0-1,1 1,-1 0,0 0,1-1,-1 1,0 0,0 0,0-1,1 1,-1 0,0-1,0 1,0 0,0-1,0 1,5 4,281 221,-195-154,-90-70,-1-1,1 1,0-1,-1 1,1-1,0 1,0-1,-1 1,1-1,0 1,0-1,0 0,-1 0,1 1,0-1,0 0,0 0,0 0,0 0,0 0,0 0,-1 0,1 0,0 0,0 0,0-1,0 1,0 0,-1-1,1 1,0-1,0 1,-1 0,1-1,0 0,0 1,-1-1,1 1,-1-1,1 0,-1 1,1-1,-1 0,1 0,-1 0,1 1,-1-1,0 0,0 0,1 0,-1 0,0 0,0 1,0-1,0 0,0 0,0 0,0 0,0 0,0 0,-1 1,1-1,0 0,0 0,-1 0,1 0,-1 1,1-1,-6-330,3 101,-8 190,10 40,0 0,0 0,0 0,1 0,-1 1,0-1,0 0,0 0,1 0,-1 1,0-1,0 0,1 1,-1-1,0 1,1-1,-1 1,0-1,1 1,-1-1,1 1,-1 0,1-1,-1 1,1 0,-1-1,1 1,0 0,-1 0,1-1,0 1,0 0,0 0,-1 0,1-1,0 1,0 0,0 0,0 0,0 0,1-1,-1 1,0 0,-2 5,1 0,0 0,0 0,0 0,1 1,-1-1,2 0,-1 0,1 0,0 0,0 0,0 0,1 0,0 0,0 0,1 0,0-1,0 1,2 2,9 6</inkml:trace>
  <inkml:trace contextRef="#ctx0" brushRef="#br0" timeOffset="1790.582">24455 1851,'14'-3,"-3"5,-14 10,-23 13,-33 16,-35 14,-37 10,5-6</inkml:trace>
  <inkml:trace contextRef="#ctx0" brushRef="#br0" timeOffset="11813.635">25657 5161,'-3'19,"1"-13,1 0,0 1,0-1,0 0,0 1,1-1,0 1,1-1,-1 0,1 1,1-1,-1 0,1 0,0 1,2 3,-2-9,-1 0,1 0,-1 0,1 0,0 0,0 0,-1 0,1-1,0 1,0-1,0 1,0-1,0 0,-1 0,1 0,0 0,0 0,0 0,0 0,0-1,0 1,0-1,-1 1,1-1,0 0,0 1,-1-1,1 0,0 0,-1 0,1-1,-1 1,1 0,-1-1,0 1,1 0,-1-1,0 0,0 1,0-1,0 0,-1 1,1-1,0 0,-1 0,1 0,-1 0,0 1,1-1,-1 0,0 0,0-1,3-77,-3 78,0 0,-1 0,1 0,-1 1,0-1,1 0,-1 0,0 1,0-1,0 1,0-1,0 1,0-1,-1 1,1-1,0 1,-1 0,1 0,-1 0,1 0,-1 0,0 0,1 0,-1 0,0 1,1-1,-1 1,0-1,0 1,0 0,0 0,0 0,1 0,-1 0,0 0,0 0,0 0,0 1,0-1,1 1,-1 0,-3 0,1 1,-1 0,1 0,0 1,0-1,0 1,0 0,0 0,0 0,1 1,0-1,0 1,0 0,0 0,0 0,1 0,-1 0,1 1,1-1,-1 1,0-1,1 1,0 0,0 0,0-1,1 1,0 0,0 0,0 0,0 0,1 0,0-3,-1 0,1 0,0 0,0 0,0 0,0 0,0 0,0 0,1 0,-1-1,0 1,1 0,0-1,-1 1,1-1,0 0,0 1,0-1,0 0,0 0,0 0,0-1,0 1,0 0,0-1,1 1,-1-1,0 0,0 0,0 0,1 0,-1 0,2 0,72-22,-71 20,0-2,0 1,0 0,-1-1,0 0,0 0,0 0,0-1,-1 1,1-1,-1 0,0 0,-1 0,1 0,-1-1,0 1,0-1,-1 1,0-1,0 1,0-1,0 0,-1-1,0 5,0 1,-1-1,1 0,0 1,-1-1,1 0,-1 1,1-1,-1 1,0-1,0 1,0 0,0-1,0 1,0 0,0-1,0 1,0 0,-1 0,1 0,0 0,-1 0,1 0,-1 1,1-1,-1 0,1 1,-1-1,0 1,1 0,-1-1,0 1,1 0,-1 0,0 0,1 0,-1 0,0 0,1 1,-1-1,0 1,1-1,-1 1,1-1,-1 1,1 0,-1 0,1 0,0 0,-1 0,1 0,0 0,-1 1,-19 49,18-22</inkml:trace>
  <inkml:trace contextRef="#ctx0" brushRef="#br0" timeOffset="12449.074">25765 6121,'-6'51,"6"-50,0 0,1 1,-1-1,0 0,1 0,-1 1,1-1,-1 0,1 0,0 0,0 0,-1 0,1 0,0 0,0 0,0 0,0 0,0 0,0 0,0-1,0 1,0 0,1-1,-1 1,0-1,0 1,0-1,1 0,-1 0,0 1,1-1,-1 0,0 0,1 0,-1 0,1-1,3 0,0 0,0 0,0-1,0 0,-1 0,1 0,-1-1,1 1,-1-1,0 0,0 0,0-1,0 1,-1-1,0 0,1 0,-1 0,-1 0,1-1,0 1,-1-1,0 1,0-1,-1 0,1 0,-1 0,0 0,0 0,-1 0,1 0,-1 0,0 0,-1 0,1 0,-1 0,0 0,-1-3,1 6,1 0,-1 0,1 0,-1 1,0-1,0 0,0 0,0 1,0-1,0 0,0 1,0-1,-1 1,1 0,-1-1,1 1,-1 0,0 0,1 0,-1 0,0 0,0 0,1 1,-1-1,0 0,0 1,0 0,0-1,0 1,0 0,0 0,0 0,0 0,0 0,0 1,0-1,0 1,0-1,1 1,-1 0,0-1,0 1,0 0,1 0,-1 0,1 1,-1-1,1 0,-1 0,1 1,-1-1,1 1,0 0,0-1,0 1,0 0,0-1,0 1,1 0,-1 0,1 0,-1 0,1 0,13 38,1-25</inkml:trace>
  <inkml:trace contextRef="#ctx0" brushRef="#br0" timeOffset="12971.993">25859 5242,'-2'0,"0"-1,-1 1,1 0,0-1,-1 1,1 0,-1 0,1 1,0-1,-1 0,1 1,0-1,-1 1,1 0,0 0,0 0,0 0,0 0,0 0,0 1,0-1,0 1,0-1,0 1,1 0,-1 0,1 0,0 0,-1 0,1 0,0 0,0 0,0 0,0 0,0 1,1-1,-1 0,1 1,0-1,-1 0,1 1,0-1,0 1,1 1,3 4,1-1,0 1,1-1,0 0,0 0,0-1,1 0,0 0,0 0,1-1,-1 0,1-1,1 1,-1 0,421 234,-336-190,125 66,-4 10,66 59,-214-125,-66-58,0 0,0 0,0 0,1 0,-1 0,0 0,0 0,-1 0,1-1,0 1,0 0,0 0,-1 0,1 0,0 0,-1 0,1 0,-1-1,1 1,-1 0,1 0,-1 0,0-1,1 1,-1 0,0-1,0 1,1-1,-1 1,0-1,0 1,0-1,0 0,1 1,-1-1,0 0,0 0,0 1,0-1,0 0,0 0,0 0,0 0,0 0,-37 7,-5-3</inkml:trace>
  <inkml:trace contextRef="#ctx0" brushRef="#br0" timeOffset="13665.564">25874 6175,'0'-5,"0"6,-3 11,0 16,-2 21,-3 23,0 22,2 18,2 11,5 7,6 3,4-6,-1-8,-1-24</inkml:trace>
  <inkml:trace contextRef="#ctx0" brushRef="#br0" timeOffset="14436.717">25698 4351,'0'-12,"0"-6,0-2,0 0,0 8,0 15,0 22,2 23,4 26,2 22,2 16,0 10,-11 2,-5-20</inkml:trace>
  <inkml:trace contextRef="#ctx0" brushRef="#br1" timeOffset="51772.921">22901 5336,'-51'-35,"50"34,-1 1,1-1,-1 1,1-1,-1 1,1 0,-1 0,0 0,1 0,-1 0,1 0,-1 0,1 0,-1 1,0-1,1 1,-1-1,1 1,0 0,-1-1,1 1,-1 0,1 0,0 0,0 0,0 0,-1 0,1 0,0 0,0 1,0-1,1 0,-1 1,0-1,0 1,0 0,-2 7,1-1,-1 1,1-1,1 1,0 0,0 0,1 0,0-1,0 1,1 0,1 4,-2-11,0 1,1-1,0 0,-1 0,1 0,0 0,0 0,0 0,0-1,0 1,1 0,-1 0,0-1,1 1,-1-1,1 1,0-1,-1 0,1 0,0 0,0 0,0 0,0 0,0 0,0 0,0-1,0 1,0-1,0 0,0 1,1-1,-1 0,0 0,0 0,0-1,0 1,0 0,1-1,79-26,-80 26,1 0,-1-1,1 1,-1 0,0-1,1 1,-1-1,0 0,0 0,0 0,0 0,-1 0,1 0,0 0,-1-1,0 1,1-1,-1 1,0-1,0 1,-1-1,1 0,0 1,-1-1,1 0,-1 1,0-1,0 0,0 0,-1 1,1-1,0 0,-1 0,0 1,0-1,0 1,0-1,0 1,0-1,-1 1,1-1,-1 1,1 0,-1 0,0 0,-1-1,-3-1,-1 0,0 1,1 0,-1 0,0 1,0-1,-1 2,1-1,0 1,-1 0,1 0,-1 1,1 0,-1 0,1 1,0 0,-1 0,1 1,0 0,0 0,0 1,0 0,0 0,0 1,1-1,0 1,0 1,0-1,-2 3,6-6,0 0,0 1,0 0,0-1,0 1,0 0,0 0,0 0,1 0,-1 0,1 0,-1 1,1-1,0 0,0 1,0-1,0 1,1-1,-1 1,1-1,-1 1,1 0,0-1,0 1,0 0,0-1,1 1,-1-1,1 1,-1 0,1-1,0 1,0-1,0 0,0 1,1-1,-1 0,1 0,-1 1,1-1,0 0,0-1,0 1,0 0,0-1,0 1,0-1,0 1,1-1,1 1,8 1,-1 0,0-1,0-1,1 0,-1 0,1-1,-1-1,1 1,-1-2,0 0,0 0,1-1,-1 0,-1-1,1-1,-1 1,1-2,-1 1,-1-1,1-1,-1 0,5-5,-11 9,-1 1,1-1,-1 0,1 0,-1 0,0-1,0 1,0-1,-1 1,1-1,-1 1,0-1,0 0,0 0,-1 1,1-1,-1 0,0 0,0 0,0 0,-1 0,1 1,-1-1,0 0,0 0,0 1,0-1,-1 0,0 1,1 0,-1-1,-1 1,1 0,0 0,-1 0,1 0,-1 0,0 1,0-1,0 1,0 0,-1 0,-1-1,0 0,1 1,0-1,-1 1,1 0,-1 1,1-1,-1 1,0 0,1 0,-1 0,0 1,0 0,0 0,0 0,0 0,1 1,-1 0,0 0,0 0,1 1,-1-1,0 1,1 0,0 0,-1 1,1-1,0 1,0 0,1 0,-1 1,1-1,-1 1,1-1,0 1,0 0,1 0,-1 1,-1 4,1-1,1 1,0 0,0 0,0 0,1 0,0 0,1 0,0 0,1 1,0 2,4 24</inkml:trace>
  <inkml:trace contextRef="#ctx0" brushRef="#br1" timeOffset="52444.706">22766 6012,'-32'66,"31"-63,1-1,-1 0,1 0,0 0,0 0,0 1,0-1,0 0,0 0,1 0,-1 1,1-1,0 0,-1 0,1 0,0 0,0 0,0 0,0 0,1 0,-1-1,1 1,-1 0,1-1,-1 1,1-1,0 0,-1 1,1-1,0 0,1 1,3 0,0 0,0 0,0-1,0 0,0 0,0 0,0-1,0 1,1-2,-1 1,0-1,0 0,0 0,0 0,0-1,0 0,0 0,-1 0,1-1,-1 0,0 0,1-1,-1 1,-1-1,1 0,0-1,-1 1,0-1,0 1,-1-1,1 0,-1-1,0 1,1-2,-2-1,1 0,-1 0,-1 0,1 0,-2 0,1 0,-1 0,0 0,0-1,-1 1,0 0,-1 0,0 0,-2-6,2 10,1-1,-1 1,0 0,0 0,-1 0,1 0,-1 0,0 1,0-1,0 1,0 0,-1-1,1 2,-1-1,0 0,0 1,0-1,0 1,0 0,0 1,-1-1,1 1,-1 0,1 0,-1 0,-2 0,3 1,-1 1,1 0,0-1,0 1,-1 1,1-1,0 1,0-1,0 1,1 0,-1 1,0-1,1 1,-1-1,1 1,0 0,0 0,0 1,0-1,1 1,-1-1,1 1,0 0,0 0,0 0,1 0,-1 0,1 0,0 0,0 0,1 1,-1-1,1 0,0 1,0-1,0 0,1 1,-1-1,1 0,0 0,0 1,1-1,-1 0,1 0,0 0,0-1,0 1,1 0,-1-1,1 1,1 0,1 1,0-1,0 1,1-1,0 0,0 0,0-1,1 1,-1-1,1-1,0 1,-1-1,1-1,0 1,0-1,1 0,-1-1,0 1,0-2,0 1,0-1,0 0,0 0,0-1,0 0,0 0,-1 0,3-2,-5-1,0 0,0 0,0 0,0-1,-1 1,0-1,0 0,-1 0,1 0,-1-1,0 1,-1 0,0-1,0 1,0-1,-1 1,0-1,0 1,-1-1,1 1,-2-1,1 1,-1-1,1 1,-2 0,1 0,-1 0,0 0,0 0,-1 0,1 1,0 0,0-1,-1 1,0 0,0 1,-1-1,1 1,-1 0,0 0,0 0,-5-2,8 5,0 0,0 0,0 0,0 0,0 0,0 1,0-1,-1 1,1 0,0 0,0 0,0 0,0 0,-1 0,1 0,0 1,0-1,0 1,0-1,0 1,0 0,0 0,0 0,0 0,0 0,0 1,1-1,-1 0,0 1,1 0,-1-1,1 1,0 0,-2 1,0 2,0 0,0-1,0 2,1-1,0 0,0 1,0-1,0 1,1-1,0 1,0 0,1-1,-1 1,1 0,1 0,-1-1,1 1,0 0,0-1,0 1,1 0,0-1,0 0,1 1,-1-1,1 0,2 2,15 17</inkml:trace>
  <inkml:trace contextRef="#ctx0" brushRef="#br1" timeOffset="53113.234">23280 5310,'-11'-25,"7"193,5-67,-4 0,-4-1,-5 1,-11 31,-26 49,51-171,6-27,0-10,-2-1,-1 0,-1-1,-2 1,-1-21,0 35,1-718,-1 1457,4-654,-5-71,0 0,0 0,1 0,-1 0,0 0,0 0,0 0,1 0,-1 0,0 0,0 0,0 0,1 0,-1 0,0 1,0-1,0 0,1 0,-1 0,0 0,0 0,0 0,0 0,0 1,1-1,-1 0,0 0,2-24,0-116,-2 92</inkml:trace>
  <inkml:trace contextRef="#ctx0" brushRef="#br1" timeOffset="53811.996">22820 6093,'6'321,"2"-130,-9 1,-9 0,-17 76,3-162,18-122,30-174,-10 98,-11 72</inkml:trace>
  <inkml:trace contextRef="#ctx0" brushRef="#br1" timeOffset="54950.219">22887 5256,'0'-3,"1"-184,15-82,43-243,-44 411,-14 94,-3 7</inkml:trace>
  <inkml:trace contextRef="#ctx0" brushRef="#br1" timeOffset="88750.698">21807 1202,'-6'-19,"2"25,-1 37,5-38,-15 157,-11 135,12 24,14-300,1-15,-1-15,6-62,15 63,-7 10</inkml:trace>
  <inkml:trace contextRef="#ctx0" brushRef="#br1" timeOffset="89108.799">21942 2067,'-10'-3,"0"-1,0 2,-1-1,1 1,-1 1,1 0,-1 1,1 0,-1 0,1 1,-1 0,1 1,-1 0,1 1,0 0,0 1,0 0,1 0,-1 1,1 0,0 1,1 0,-1 1,1-1,0 2,1-1,0 1,0 0,0 0,0 3,4-7,1-1,0 1,0 0,0 1,0-1,1 0,0 0,-1 1,2-1,-1 1,0-1,1 1,0-1,0 1,0-1,1 1,-1-1,1 1,0-1,0 0,1 1,0-1,-1 0,1 0,0 0,1 0,-1 0,1-1,0 1,0-1,0 1,0-1,0 0,1 0,0-1,-1 1,1-1,0 0,4 2,-1-2,-1 1,1-2,0 1,0-1,0 0,0-1,0 1,0-1,0-1,1 1,-1-1,0-1,-1 1,1-1,0 0,0-1,-1 1,1-2,-1 1,0 0,0-1,0 0,-1-1,1 1,-1-1,0 0,-1 0,1-1,-1 0,0 1,0-1,0-1,-1 1,0 0,0-4,0 2,0 0,-1-1,0 1,-1-1,0 0,-1 1,1-1,-2 0,1 0,-1 1,0-1,-1 1,0-1,-1 1,1-1,-2 1,1 0,-1 0,0 1,-1-1,1 1,-2 0,1 0,-1 1,0-1,-4-2,7 7,0 0,-1 0,0 0,0 0,1 1,-1-1,0 1,0 0,0 0,0 1,0-1,-1 1,1 0,0 0,0 0,0 1,0-1,0 1,0 0,0 0,0 1,0-1,0 1,1 0,-1 0,1 0,-1 0,1 0,0 1,-3 2,-2 2,0 1,0 1,0-1,1 2,0-1,1 1,0-1,1 2,0-1,-2 7,-9 34,7-4</inkml:trace>
  <inkml:trace contextRef="#ctx0" brushRef="#br1" timeOffset="89567.713">21631 2716,'-46'93,"44"-90,1 0,0 1,1-1,-1 1,0-1,1 1,0-1,0 1,0 0,0-1,1 1,-1-1,1 1,0-1,0 0,0 1,1-1,-1 0,1 0,0 1,-1-1,2 0,-1-1,0 1,0 0,1-1,1 2,2 0,0 0,1 0,0 0,0-1,0 0,0-1,1 1,-1-1,1-1,-1 1,1-1,-1-1,1 1,0-1,-1-1,1 1,0-2,-1 1,1-1,0 0,-3 1,0 0,-1-1,0 1,1-1,-1 0,0 0,0 0,0-1,0 0,0 1,-1-1,1-1,-1 1,0 0,0-1,0 0,0 0,-1 0,1 0,-1 0,0 0,0 0,-1-1,1 1,-1-1,0 1,0-1,-1 0,1 1,-1-1,0 0,0 1,-1-2,-1-2,0 1,-1 0,1 0,-2 0,1 0,-1 0,0 1,0-1,-1 1,0 0,0 1,-1-1,1 1,-1 0,0 0,0 1,-1-1,0 2,1-1,-1 1,0 0,-1 0,1 1,0 0,-1 0,1 1,-1-1,0 2,1-1,-1 1,0 1,0-1,1 1,-5 1,11-2,-1 1,1-1,-1 0,1 0,0 1,-1-1,1 1,0-1,0 1,-1-1,1 1,0 0,0 0,0-1,0 1,0 0,0 0,0 0,0 0,0 0,0 1,0-1,1 0,-1 0,0 0,1 1,-1-1,1 0,0 1,-1-1,1 0,0 1,0 0,5 8</inkml:trace>
  <inkml:trace contextRef="#ctx0" brushRef="#br1" timeOffset="90320.581">21901 2121,'0'-138,"-16"196,-6 62,5 0,6 1,5 1,5-1,6 8,-2-202,3 1,3 1,3 0,4 0,2 1,13-28,29-122,-58 199,-54 214,35-95,5 0,4 1,4-1,6 35,-1-114,11-52,11-111,-7 0,-4-37,-8 29,-10 147,-15 75,-2 172,20-158</inkml:trace>
  <inkml:trace contextRef="#ctx0" brushRef="#br1" timeOffset="90878.218">21699 2918,'-2'-14,"-1"35,2-12,-24 260,-12 81,11-220,20-114,-2-31,6-259,3-133,-1 382,-2 20,-1 19,-5 243,8-175</inkml:trace>
  <inkml:trace contextRef="#ctx0" brushRef="#br1" timeOffset="142320.044">26833 8971,'-7'14,"-5"11,0 6,2 5,3 1,2-2,5-4,4-7,6-11,2-6</inkml:trace>
  <inkml:trace contextRef="#ctx0" brushRef="#br1" timeOffset="142769.871">26913 8701,'-29'-62,"29"61,0-1,1 1,-1 0,0 0,0-1,1 1,-1 0,1 0,-1 0,1-1,-1 1,1 0,0 0,-1 0,1 0,0 0,0 0,0 0,0 1,0-1,0 0,0 0,0 1,0-1,0 1,0-1,1 1,-1-1,0 1,0 0,1-1,-1 1,0 0,0 0,1 0,-1 0,0 0,0 0,1 0,-1 1,0-1,0 0,1 1,-1-1,0 1,0-1,0 1,0 0,1 0,21 5,-1 2,0 0,0 2,-1 0,0 1,0 1,-1 1,-1 1,-1 1,0 1,14 14,-20-16,-1 0,0 0,0 1,-2 1,0 0,-1 0,0 1,-1 0,-1 0,-1 0,0 1,-2 0,0 0,-1 0,0 0,-2 0,-1 17,1-34,-1 0,1 0,-1-1,1 1,0 0,-1 0,1 0,0 0,-1 0,1-1,0 1,0 0,0 0,0 0,0 0,0 0,0 0,0 0,0 0,1-1,-1 1,0 0,0 0,1 0,-1 0,1 0,-1-1,1 1,-1 0,1 0,-1-1,1 1,0 0,-1-1,1 1,0-1,0 1,-1-1,1 1,0-1,0 1,0-1,-1 0,1 0,0 1,0-1,0 0,0 0,0 0,0 0,0 0,0 0,-1 0,1 0,0 0,0 0,0-1,0 1,0 0,0-1,-1 1,1-1,10-8,0 0,0-1,-2 0,1-1,-1 0,-1-1,0 0,-1 0,0-1,0 0,0-4,35-76,-41 94,0-1,0 1,0 0,-1-1,1 1,0 0,0-1,-1 1,1 0,0 0,-1 0,1-1,-1 1,1 0,-1 0,1 0,-1 0,0 0,1 0,-1 0,0 0,0 0,0 0,0 0,0 0,0 0,0 1,0-1,0 0,0 0,-1 0,1 0,0 0,-1 0,1 0,-1 0,1 1,0 10,1 0,0 0,1 0,0 0,0 0,2-1,-1 1,2-1,-1 0,1 0,1 0,0-1,1 0,-1 0,2 0,0-1,0 0,6 5,-3-6,0 0,0-1,1 0,0-1,0 0,0-1,1 0,0-1,0 0,0-1,0-1,1 0,-1-1,6 0,19-3</inkml:trace>
  <inkml:trace contextRef="#ctx0" brushRef="#br1" timeOffset="139415.826">22510 8958,'-7'0,"1"0,-1 0,1 0,-1 1,1 0,0 1,-1-1,1 1,0 0,0 1,0-1,1 1,-1 1,1-1,-1 1,1 0,0 0,0 0,1 1,-1-1,1 1,0 0,1 1,-1-1,1 1,0-1,0 1,0 0,1 0,0 0,1 1,-1-1,1 0,0 1,1-1,-1 1,1 2,0-6,0 1,0-1,0 1,1-1,-1 1,1-1,0 0,0 1,0-1,0 0,0 0,1 1,0-1,-1 0,1-1,0 1,0 0,1-1,-1 1,1-1,-1 1,1-1,0 0,0 0,0 0,0-1,0 1,0-1,0 0,0 1,1-1,-1-1,0 1,1 0,-1-1,1 0,-1 0,9 0,0-1,-1 0,0 0,1-2,-1 1,0-1,0-1,0 0,0-1,-1 0,0 0,0-1,0 0,-1-1,0 0,0-1,-1 0,0 0,0-1,-1 0,0 0,0-1,-1 1,-1-1,1-1,-2 1,1-1,2-11,-2-2,0-1,-1 0,-2 0,-1 0,0 0,-2 0,-1 0,-1 0,-1 0,-1 0,-2 1,0 0,-2-3,8 23,-1 0,1 1,0-1,-1 1,0-1,0 1,0 0,0 0,0 0,-1 0,1 0,-1 0,0 1,-2-2,4 4,0 0,0 0,0 0,-1 0,1 0,0 0,0 0,0 1,0-1,-1 0,1 1,0-1,0 1,0-1,0 1,0 0,0-1,0 1,0 0,1 0,-1 0,0-1,0 1,1 0,-1 0,0 0,1 0,-1 0,1 0,-1 1,1-1,0 0,-1 0,1 0,0 0,-7 18,2 1,0-1,1 1,1 0,1 0,1 0,0 0,2 0,2 17,-1-14,2 0,0 0,2 0,0-1,2 0,0 0,1-1,2 0,4 7,-8-16,1 0,0 0,1-1,1 0,-1 0,2-1,-1-1,1 0,1 0,0-1,0 0,0-1,1-1,0 0,11 3,-19-7,-1-1,0 1,1-2,-1 1,0 0,1-1,-1 0,1 0,-1 0,1 0,-1-1,1 0,-1 0,0 0,1 0,-1-1,0 1,0-1,0 0,0-1,-1 1,1 0,0-1,-1 0,0 0,1 0,-1-1,-1 1,1-1,0 1,-1-1,0 0,0 0,0 0,1-3,1-3,0-1,-1 1,-1 0,0-1,0 1,-1-1,0 0,-1 0,0 1,-1-1,0 0,-1 1,0-1,-1-3,3 13,0 1,-1-1,1 1,0-1,0 1,0-1,0 1,0-1,-1 1,1-1,0 1,0-1,-1 1,1-1,0 1,-1 0,1-1,-1 1,1-1,0 1,-1 0,1-1,-1 1,1 0,-1 0,1-1,-1 1,1 0,-1 0,1 0,-1 0,1 0,-1 0,0 0,1 0,-1 0,1 0,-1 0,1 0,-1 0,1 0,-1 0,1 0,-1 1,1-1,-1 0,1 0,-1 1,1-1,-1 0,1 1,0-1,-1 0,1 1,-1-1,1 1,0-1,-1 1,1-1,0 1,0-1,0 1,-1-1,1 1,0-1,0 1,0-1,-15 38,12-30,1-1,-1 1,2-1,-1 1,1-1,0 1,1 0,0 0,0-1,1 1,0 0,0 0,1-1,0 1,0-1,0 1,1-1,0 0,1 0,0 0,0-1,0 1,1-1,0 0,0 0,1-1,-1 0,1 1,0-2,1 1,-1-1,4 2,17 1</inkml:trace>
  <inkml:trace contextRef="#ctx0" brushRef="#br1" timeOffset="139673.122">23104 8715,'-14'-5,"-7"-1,1 5,3 7,11 7,17 6,15 4,3-1</inkml:trace>
  <inkml:trace contextRef="#ctx0" brushRef="#br1" timeOffset="140068.632">23563 8930,'-18'-5,"0"0,0 1,0 1,-1 1,1 0,-1 2,1 0,-1 1,-9 2,26-3,0 0,0 1,-1-1,1 1,0-1,0 1,0 0,0 0,0 0,1 0,-1 0,0 1,0-1,1 0,-1 1,1-1,-1 1,1 0,0-1,-1 1,1 0,0 0,0 0,0 0,1 0,-1 0,0 0,1 0,-1 0,1 0,0 0,-1 1,1-1,0 0,1 0,-1 0,0 0,0 0,1 1,0-1,-1 0,1 0,0 0,0 0,0 0,1 0,8 13,1 0,1-1,0-1,1 0,1 0,0-2,0 1,1-2,0 0,1-1,0 0,9 2,76 38,-101-49,0 0,0 0,-1 0,1 0,0 0,0 0,0 0,-1 0,1 0,0 0,0 0,-1 1,1-1,0 0,0 0,0 0,-1 0,1 0,0 1,0-1,0 0,0 0,-1 0,1 0,0 1,0-1,0 0,0 0,0 0,0 1,0-1,0 0,0 0,0 1,-1-1,1 0,0 0,0 1,0-1,1 0,-1 0,0 1,0-1,0 0,0 0,0 0,0 1,0-1,0 0,0 0,0 0,1 1,-1-1,0 0,0 0,0 0,0 1,1-1,-1 0,0 0,0 0,1 0,-25 2,22-2,-16 1,8 0,1-1,-1 1,1-2,-1 1,1-1,-1-1,1 0,0 0,0-1,-1 0,9 2,1-1,-1 1,1 0,-1-1,1 1,0 0,-1-1,1 1,0-1,0 1,0-1,0 1,0 0,0-1,1 1,-1-1,0 1,1 0,-1-1,1 1,-1 0,1-1,0 1,-1 0,1 0,0 0,0-1,0 1,0 0,0 0,0 0,0 1,1-1,-1 0,0 0,0 1,1-1,-1 0,0 1,1-1,0 1,-2 0,34-23,0 1,1 2,2 1,0 3,0 0,10 0,-41 14,-4 0,0 1,0 0,0-1,0 1,0 0,0 0,0 1,0-1,1 0,-1 1,0-1,0 1,1 0,-1 0,0 0,1 0,-1 0,0 0,0 0,1 1,-1-1,0 1,0 0,0 0,1 0,-1 0,0 0,0 0,-1 0,1 1,0-1,0 1,-1-1,1 1,0 0,-1 0,7 123,-7-111,-2-5,1-1,1 0,-1 0,1 0,1 1,0-1,0 0,0-1,1 1,0 0,0-1,1 1,4 4,1-3</inkml:trace>
  <inkml:trace contextRef="#ctx0" brushRef="#br1" timeOffset="140325.941">23968 8674,'-14'-2,"-9"3,0 7,3 6,5 6,5-1</inkml:trace>
  <inkml:trace contextRef="#ctx0" brushRef="#br1" timeOffset="141327.809">24239 8876,'-12'37,"1"0,3 1,1 0,1 1,2-1,2 34,1-59,-3 115,6-75,-4 0,-1-1,-3 1,-2-1,-3-1,-16 50,25-96,1-2,0 1,0-1,0 1,-1-1,1 0,-1 0,0 0,0 0,0 0,0 0,0-1,-1 1,1-1,-4 3,5-6,0 1,0-1,0 1,0-1,0 0,0 1,0-1,1 0,-1 0,0 0,0 1,1-1,-1 0,0 0,1 0,-1 0,1 0,-1 0,1-1,0 1,-1 0,1 0,0 0,0 0,0 0,0 0,0-1,0 1,0 0,0 0,0 0,1 0,-1-1,1-37,2-1,2 1,1 0,9-26,-9 36,64-313,-30 167,-39 173,-1 0,1 0,-1 0,1 0,0 0,0 1,0-1,0 0,0 0,0 0,0 1,1-1,-1 1,1-1,-1 1,1 0,-1-1,1 1,0 0,0 0,-1 0,1 0,0 0,0 1,0-1,0 1,0-1,0 1,0-1,0 1,0 0,0 0,0 0,1 0,-1 1,0-1,0 1,0-1,0 1,16 7,-1 1,-1 0,0 2,0 0,-1 0,0 2,-1 0,2 3,-4-5,7 6,1 1,0 0,-2 0,0 2,-2 0,2 3,-18-22,1 0,0 0,0 0,-1 0,1 0,-1 0,1 0,-1 0,1 0,-1 0,1 0,-1 0,0 0,0 0,0 1,0-1,1 0,-1 0,-1 0,1 0,0 0,0 1,0-1,-1 0,1 0,0 0,-1 0,1 0,-1 0,1 0,-1 0,0 0,1 0,-1 0,0 0,0-1,0 1,1 0,-1-1,0 1,0 0,0-1,0 1,0-1,0 1,-1-1,1 0,0 1,-60 8,57-9,-11 1,5 0,0 0,1-1,-1 0,0 0,0-1,0-1,0 1,1-2,-10-2,19 5,0 0,-1-1,1 1,0 0,0-1,-1 1,1 0,0-1,0 1,0 0,0-1,-1 1,1 0,0-1,0 1,0 0,0-1,0 1,0 0,0-1,0 1,0-1,0 1,0 0,0-1,0 1,0 0,1-1,-1 1,0 0,0-1,0 1,0 0,1-1,-1 1,0 0,0-1,1 1,-1 0,0 0,1-1,-1 1,0 0,0 0,1 0,-1-1,0 1,1 0,-1 0,1 0,-1 0,0 0,1 0,-1 0,0 0,1 0,-1 0,1 0,-1 0,0 0,1 0,26-10,261-68,-238 51,-50 27,0-1,1 1,-1-1,0 1,1 0,-1-1,0 0,1 1,-1-1,0 1,0-1,0 1,0-1,0 1,1-1,-1 0,0 1,0-1,0 1,0-1,-1 1,1-1,0 0,0 1,0-1,0 1,-1-1,1 1,0-1,0 1,-1-1,1 1,0-1,-1 1,1-1,0 1,-1 0,1-1,-1 1,1-1,-1 1,1 0,-1 0,1-1,-1 1,1 0,-1 0,0 0,1-1,-1 1,1 0,-1 0,1 0,-1 0,0 0,1 0,-1 0,1 0,-1 1,0-1,-39-5,-45 20,82-14,0 0,1 0,-1 0,0 1,0-1,1 1,-1 0,1 0,-1 0,1 0,0 0,0 0,0 1,0-1,0 1,1-1,-1 1,1 0,-1 0,1 0,0-1,0 1,1 0,-1 0,0 1,1 1,1-2,1 0,-1 0,1 0,0-1,0 1,0 0,0-1,0 0,1 1,-1-1,1 0,0 0,-1-1,1 1,0 0,0-1,0 0,0 1,0-1,0-1,1 1,-1 0,0-1,0 1,1-1,-1 0,0 0,1-1,-1 1,0-1,0 1,1-1,10-1,-1 0,1-1,-1-1,0 0,0 0,0-1,7-5,3 0,-22 10,-1 0,1 0,-1 0,1 0,0 0,-1 0,1 1,-1-1,1 0,0 0,-1 1,1-1,-1 0,1 1,-1-1,1 0,-1 1,1-1,-1 1,0-1,1 1,-1-1,0 1,1-1,-1 1,0-1,1 1,-1 0,0-1,0 1,0-1,0 1,0 0,1-1,-1 1,0 0,0-1,-1 1,1-1,0 1,0 0,0-1,0 1,0-1,-1 1,1 0,0-1,-1 1,1-1,0 1,-1-1,1 1,0-1,-1 1,1-1,-1 0,1 1,-1-1,-1 7,1-3,0-1,0 0,1 1,-1-1,1 0,0 1,0-1,0 1,0-1,0 0,1 1,0-1,-1 1,1-1,1 0,-1 0,0 0,1 0,-1 0,1 0,0 0,0 0,0 0,1-1,-1 1,1-1,-1 0,1 0,0 0,-1 0,1 0,0 0,0-1,1 0,-1 1,0-1,0 0,1-1,-1 1,2 0,2 0,1-1,0 0,0 0,-1 0,1-1,0-1,-1 1,1-1,-1 0,1-1,-1 1,0-2,0 1,0-1,-1 0,1 0,-1-1,0 0,0 0,0 0,-1-1,2-2,6-8,-1 0,0 0,-2-1,0-1,-1 0,0 0,-2 0,2-7,11-49,-2 0,-4-1,-3-1,-4 0,-2-25,-13 6,8 94,0 0,-1 0,1 0,-1 1,1-1,0 0,-1 0,0 0,1 0,-1 1,1-1,-1 0,0 1,0-1,1 0,-1 1,0-1,0 1,0-1,0 1,0 0,1-1,-1 1,0 0,0 0,0 0,0-1,0 1,0 0,0 0,0 0,0 0,0 1,0-1,0 0,0 0,0 1,0-1,0 0,0 1,1-1,-1 1,0-1,0 1,0 0,-34 32,19-7,1 0,1 0,1 2,1-1,2 2,1-1,1 1,2 1,0-1,2 1,2 0,0 7,2-9,0 1,2 0,1-1,1 1,1-1,2 0,1-1,1 1,1-2,2 1,0-2,15 23,32 19,-35-51</inkml:trace>
  <inkml:trace contextRef="#ctx0" brushRef="#br1" timeOffset="141788.206">24941 8782,'33'25,"1"-1,1-2,1-2,0-1,2-2,30 10,54 26,-116-51,1-1,-1 1,0 1,0-1,-1 1,1 1,0-1,-1 1,0-1,0 1,0 1,0-1,-1 1,0 0,0 0,0 0,0 1,-1-1,0 1,0 0,0-1,-1 2,0-1,0 0,-1 0,0 1,0-1,0 0,-1 1,-49 144,48-149,1-1,-1 1,1-1,0 1,0 0,-1-1,1 1,0 0,1-1,-1 1,0-1,0 1,1 0,-1-1,1 1,-1-1,1 1,0-1,-1 0,1 1,0-1,0 0,0 1,0-1,0 0,1 0,-1 0,0 0,0 0,1 0,-1 0,0 0,1-1,-1 1,1 0,-1-1,1 1,0-1,0 1,3-1,-1 0,1 0,-1 0,0 0,1 0,-1-1,0 0,1 0,-1 0,0-1,0 1,0-1,0 0,1 0,1-3,1 0,-1 0,0-1,0 0,0 0,-1 0,0-1,0 1,-1-1,0 0,0-1,0 1,-1-1,0 0,-1 1,0-1,0 0,-1-1,0 1,0 0,-1 0,0 0,0-1,-1 1,0 0,0 0,-1 0,0 0,-1 0,1 0,-1 1,-1-1,0 1,0 0,-4-6,5 10,0 0,0 0,0 1,0-1,0 1,-1-1,1 1,-1 0,0 1,0-1,0 0,1 1,-1 0,0 0,-1 0,1 1,0-1,0 1,0 0,0 0,0 0,0 1,-1-1,1 1,0 0,0 0,0 1,1-1,-1 1,-2 1,-1 1,0 0,0 0,1 0,0 1,0 0,0 1,1-1,-1 1,1 0,0 0,1 1,0-1,0 1,0 0,-1 6,3-9,0 1,1-1,0 0,0 0,0 1,1-1,-1 1,1-1,0 0,1 1,-1-1,1 1,-1-1,1 0,1 1,-1-1,0 0,1 0,0 0,0 0,0 0,1 0,-1-1,1 1,0-1,0 0,0 0,1 0,-1 0,0 0,1-1,0 1,0-1,0 0,0 0,0-1,2 2,25 7</inkml:trace>
  <inkml:trace contextRef="#ctx0" brushRef="#br1" timeOffset="142039.264">25657 8674,'-14'-4,"-1"1,0 1,1 0,-1 1,0 0,0 2,0-1,-12 4,20-4,1 1,0 1,0-1,0 1,1 0,-1 1,0-1,1 1,-1 0,1 0,0 1,0-1,0 1,1 1,-1-1,1 0,0 1,0 0,1 0,0 0,-1 1,0 2,2-3,1 1,-1 0,1 0,0 0,1 0,-1 0,1 0,0 0,1 0,-1 0,1 0,0 0,1 0,-1 0,1-1,1 1,-1-1,1 1,1 1,70 95,118 93,-150-160,-25-27</inkml:trace>
  <inkml:trace contextRef="#ctx0" brushRef="#br0" timeOffset="-3758.011">17565 1824,'-5'14,"-1"13,0 17,1 11,1 9,2 4,1 1,1-6,0-8,-2-11,-3-12,-3-10,0-9</inkml:trace>
  <inkml:trace contextRef="#ctx0" brushRef="#br0" timeOffset="-3480.874">17429 1675,'340'92,"-320"-87,-5-1,0 0,0 1,-1 0,1 1,-1 0,-1 2,1-1,-1 2,9 7,-21-15,1 0,-1 0,1 1,-1-1,0 1,1-1,-1 1,0 0,0-1,0 1,-1 0,1 0,0 0,-1-1,1 1,-1 0,1 0,-1 0,0 0,0 0,0 0,0 0,0 0,0 0,-1 0,1 0,-1 0,1-1,-1 1,0 0,0 0,0 0,0-1,0 1,0-1,0 1,0 0,-1-1,1 0,0 1,-70 44,27-28,-2-2,1-1,-2-3,0-2,-28 2,48-9</inkml:trace>
  <inkml:trace contextRef="#ctx0" brushRef="#br0" timeOffset="-2859.981">18131 1905,'-65'345,"78"-366,1-28,-1-1,-3 0,-2-1,-2 0,-3 0,-1 0,-4-18,3 79,0 1,0-1,1 0,1 0,0 0,0 0,1 0,0-1,4 8,-6-13,1 0,-1 0,1 0,0 0,0-1,0 1,0-1,1 0,-1 0,1 0,0-1,0 1,0-1,0 0,0 0,1 0,-1 0,0-1,1 0,0 0,-1 0,1-1,-1 1,1-1,2 0,4-3,-1-1,0 0,1 0,-2-1,1-1,0 0,-1 0,0 0,-1-1,1-1,-1 1,-1-1,1-1,-1 1,-1-1,0-1,0 1,-1-1,0 0,3-10,16-48,-36 138,2-12,2-1,2 1,3 11,3-52,1 1,0-1,1 0,1 0,1 0,4 13,-6-25,0 0,0 0,0-1,0 1,1-1,-1 0,1 0,0 0,1 0,-1 0,1-1,-1 1,1-1,0 0,0 0,1 0,-1-1,0 1,1-1,0 0,-1-1,1 1,0-1,0 0,1 0,22 1</inkml:trace>
  <inkml:trace contextRef="#ctx0" brushRef="#br0" timeOffset="-2513.619">18740 1987,'-5'10,"0"0,1 1,0 0,1 0,0 0,0 0,2 0,-1 1,1 10,1-18,0 1,1 0,-1 0,1 0,0 0,0-1,1 1,-1-1,1 1,0-1,1 1,-1-1,1 0,-1 0,1 0,1 0,-1-1,0 1,1-1,0 0,-1 0,1 0,0-1,1 1,1 0,-1 1,1-2,0 1,0-1,0 0,0 0,1 0,-1-1,0 0,1 0,-1-1,1 0,-1 0,0 0,1-1,-1 0,0 0,1-1,-1 1,0-1,0-1,0 1,0-1,-1 0,1-1,-1 1,0-1,0 0,0 0,0-1,-1 1,1-1,-1 0,0 0,-1-1,0 1,3-6,-3 3,0-1,0 1,-1-1,0 0,-1 0,0 0,0 0,-1 0,0 0,-1 0,0-1,0 1,-1 1,0-1,-3-7,3 11,0 0,0-1,0 1,-1 0,0 1,0-1,0 0,-1 1,1 0,-1 0,0 0,0 0,-1 0,1 1,-1 0,0 0,1 0,-1 1,-1-1,1 1,0 0,0 1,-1-1,1 1,-6 0,3 1,-1 0,1 0,0 1,0 1,0-1,0 1,0 1,0-1,0 1,1 1,-1-1,1 1,0 1,0-1,1 1,-1 0,1 1,0-1,1 1,-3 3,4-4,0-1,0 2,0-1,1 0,-1 1,1 0,1 0,-1 0,1 0,0 0,0 0,1 1,0-1,0 0,0 1,1-1,0 1,0-1,1 1,0-1,0 1,0-1,1 0,0 1,0-1,1 0,21 29,4-6</inkml:trace>
  <inkml:trace contextRef="#ctx0" brushRef="#br0" timeOffset="-2119.669">19428 1783,'-8'-3,"0"0,-1 1,1 0,-1 0,0 1,0 0,1 1,-1-1,0 2,0-1,0 1,1 1,-1-1,0 2,1-1,0 1,-1 0,1 1,0 0,-4 3,10-6,0 1,0-1,0 1,-1 0,2 0,-1 0,0 0,0 0,1 0,-1 1,1-1,0 0,-1 1,1-1,0 1,1 0,-1-1,0 1,1-1,-1 1,1 0,0 0,0-1,0 1,0 0,1-1,-1 1,1 0,0-1,-1 1,1 0,0-1,0 1,1-1,-1 0,0 1,1-1,0 0,-1 0,1 0,0 0,0 0,0 0,0-1,1 1,0 0,227 137,-222-133,0 1,-1 1,0 0,-1 0,0 0,0 0,0 1,-1 0,-1 0,4 10,-7-16,1 1,-1 0,0 0,0 1,-1-1,1 0,-1 0,0 0,0 0,0 0,-1 1,1-1,-1 0,0 0,-1 0,1 0,0 0,-1-1,0 1,0 0,0-1,0 1,-1-1,0 0,1 1,-1-1,-3 2,-4 1,0-1,0 0,-1-1,0 0,1-1,-1 0,-1 0,1-1,0-1,0 0,-1 0,1-1,-1-1,1 0,0 0,0-1,-6-2,-25-7,3-1</inkml:trace>
  <inkml:trace contextRef="#ctx0" brushRef="#br0" timeOffset="29335.561">17186 3716,'21'-83,"39"-186,-44 68,-15 202,-1-1,0 0,0 1,1-1,-1 0,0 1,1-1,-1 0,1 0,-1 1,0-1,1 0,-1 0,1 1,-1-1,1 0,-1 0,0 0,1 0,-1 0,1 0,-1 0,1 0,-1 0,1 0,-1 0,1 0,-1 0,1 0,-1 0,0-1,1 1,-1 0,1 0,-1-1,1 1,-1 0,0 0,1-1,-1 1,0 0,1-1,-1 1,0 0,0-1,1 1,-1-1,0 1,0-1,0 1,1 0,-1-1,0 1,0-1,0 1,9 9,12 7,0 0,1-1,1-2,0 0,1-1,20 6,-22-8,-17-9,-1 1,1-1,-1 1,0 0,1 1,-1-1,0 1,0-1,0 1,-1 1,1-1,-1 0,0 1,0 0,0-1,0 1,-1 1,1-1,-1 0,0 0,0 1,-1-1,0 1,1 0,-1-1,-1 1,1 4,-12 73,8-71,1 0,0 1,0 0,1-1,1 1,0 0,0-1,1 1,3 11,-2-18,0 0,0 0,1 0,-1-1,1 1,0-1,1 0,-1 1,1-1,0-1,0 1,0-1,0 1,1-1,-1-1,1 1,0 0,0-1,0 0,0 0,0-1,0 0,0 1,1-2,-1 1,4 0,2 0,0-1,0 0,0 0,-1-1,1 0,0-1,-1 0,1-1,-1 0,0-1,0 0,0-1,0 0,-4 1,1-1,-1 0,0-1,0 1,-1-1,0 0,0-1,0 1,-1-1,0 0,0 0,-1-1,0 1,0-1,-1 1,0-1,0 0,0 0,-1 0,-1 0,1 0,-1 0,-1 0,1 0,-1 0,-1 0,0 0,0-2,1 8,0-1,1 0,-1 1,0-1,-1 1,1-1,0 1,-1-1,1 1,-1 0,0 0,0 0,1 0,-2 0,1 0,0 0,0 1,0-1,-1 1,1-1,-1 1,1 0,-1 0,0 0,1 0,-1 1,0-1,0 1,1 0,-1-1,0 1,0 1,1-1,-1 0,0 1,0-1,1 1,-1 0,0 0,1 0,-1 0,1 0,-1 0,1 1,0-1,-1 1,1 0,0 0,0 0,0 0,-1 2,-1 0,-1 1,1 0,0 0,1 0,-1 1,1-1,0 1,0 0,1 0,0 0,0 0,0 0,1 0,0 0,0 1,1-1,-1 0,1 1,1-1,-1 1,1-1,0 0,1 0,-1 1,1-1,0 0,1 0,0-1,0 1,0 0,0-1,1 0,0 0,0 0,0 0,1-1,0 1,-1-1,2 0,9 5,1 0,1-1,-1-1,1 0,1-1,-1-1,1-1,0 0,11 0,35 4</inkml:trace>
  <inkml:trace contextRef="#ctx0" brushRef="#br0" timeOffset="29934.134">18335 3648,'8'-8,"-1"0,1-1,-1 0,-1-1,1 1,-2-1,1 0,-2-1,1 1,-1-1,-1 0,0 0,0 0,-1 0,-1-1,0 1,0-1,-1 1,-1 0,0-1,-1-5,0 13,1 0,-1 0,0-1,-1 2,1-1,-1 0,0 0,1 1,-2-1,1 1,0 0,-1 0,1 0,-1 1,0-1,0 1,0 0,0 0,0 0,-1 0,1 1,0 0,-1 0,1 0,-1 0,1 1,-1 0,0 0,1 0,-5 1,0 0,0 0,0 1,0 0,0 0,1 1,-1 1,1-1,-1 1,1 1,1-1,-1 1,0 1,1-1,0 1,0 2,3-6,1 1,-1 0,1 1,0-1,0 0,0 1,1 0,-1 0,1-1,0 1,0 1,0-1,1 0,-1 0,1 1,0-1,1 0,-1 1,1-1,-1 1,1-1,1 1,-1-1,1 1,-1-1,1 1,1-1,-1 0,0 1,1-1,0 0,0 0,0 0,1 0,-1-1,1 1,2 2,6 0,0 0,0-1,0-1,0 1,1-2,0 0,0 0,0-1,0 0,0-1,0-1,0 0,0 0,0-1,0-1,8-1,65-25,-84 27,-1 1,1 0,0 0,-1 0,1 0,-1 0,1 0,-1 0,1 0,-1 0,1 0,-1 0,1 0,-1 0,1 0,0 1,-1-1,1 0,-1 0,1 1,-1-1,0 0,1 0,-1 1,1-1,-1 1,0-1,1 0,-1 1,0-1,1 1,-1-1,0 1,0-1,1 1,-1-1,0 1,0-1,0 1,0-1,0 1,1-1,-1 1,0 0,0-1,-1 1,1-1,0 1,0-1,0 1,0 0,-5 36,3-28,-3 27,2 0,2 0,1 0,2 0,1 0,2 0,1 0,6 13,17 88,-29-135,0-1,1 1,-1 0,0-1,0 1,0 0,0-1,0 1,0 0,-1-1,1 1,0 0,-1-1,1 1,-1-1,0 1,1-1,-1 1,0-1,0 1,0-1,0 0,0 0,-1 1,1-1,0 0,0 0,-1 0,1 0,-1-1,1 1,-1 0,1 0,-1-1,1 1,-1-1,0 0,1 1,-1-1,0 0,1 0,-1 0,0 0,1 0,-1 0,0 0,1-1,-1 1,1-1,-1 1,1-1,-1 0,-3-1,1 0,-1-1,1 1,0-1,-1 0,1-1,1 1,-1-1,0 0,1 1,0-2,0 1,0 0,0 0,1-1,0 0,0 1,0-1,0 0,1 0,0 0,0 0,0-5,0-2,0 0,1 0,0-1,1 1,1 0,0 0,0 0,1 0,4-8,11-24,3 1,2 1,1 1,26-32,-16 22,129-199,-152 236,-15 28,0-3,-3 10,0 0,2 0,1 0,0 1,2 0,0 8,1-24,1 0,0 0,1 1,0-1,0 0,0 0,0 0,1 0,0-1,0 1,1 0,0-1,0 1,0-1,0 0,1 0,0 0,0-1,0 1,1-1,-1 0,1 0,0-1,0 1,1-1,23 9,-3-6</inkml:trace>
  <inkml:trace contextRef="#ctx0" brushRef="#br0" timeOffset="30657.268">18807 3067,'0'1,"0"-1,0 1,0 0,0-1,0 1,0 0,0-1,0 1,0 0,1-1,-1 1,0-1,0 1,0 0,1-1,-1 1,0-1,1 1,-1-1,1 1,-1-1,0 1,1-1,-1 1,1-1,-1 1,1-1,0 0,-1 1,1-1,-1 0,1 0,0 1,-1-1,1 0,-1 0,1 0,0 0,-1 0,1 0,1 1,49 28,-20-13,-1 1,-1 1,0 2,21 21,-37-29,-1 1,-1 1,0 0,-1 0,-1 1,0 1,-1-1,0 1,-2 1,0-1,0 1,-2 0,0 1,-1-1,-1 1,0-1,-2 11,1-12,-2-13,0 1,0-1,1 1,-1-1,1 1,0-1,0 1,0-1,0 1,1-1,0 1,-1-1,1 1,1-1,-1 0,0 0,1 1,-1-1,1 0,0 0,0 0,0-1,1 1,-1 0,1-1,-1 0,1 1,0-1,0 0,0-1,0 1,0 0,0-1,1 1,-1-1,0 0,1 0,8-3,1-1,-1 0,0-1,0 0,0 0,-1-2,0 1,0-1,0-1,0 0,-1-1,-1 0,1 0,-1-1,0 0,-1 0,0-1,-1-1,0 1,-1-1,0 0,0 0,0-4,10-33,-17 48,0 0,0 0,0 0,0-1,0 1,0 0,0 0,0 1,0-1,0 0,0 0,0 0,0 1,0-1,0 0,0 1,0-1,0 1,0-1,1 1,-1-1,0 1,0 0,1-1,-1 1,0 0,1-1,-1 1,0 0,1 0,0 0,-1 0,1 0,-1 0,1 0,-6 9,0 0,1 0,0 0,1 1,0 0,1 0,0 0,0 0,1 0,1 0,0 9,1-17,0 0,0 0,1 0,-1 0,1 0,0 0,0 0,0 0,0-1,1 1,-1 0,1 0,0-1,-1 0,1 1,0-1,0 0,1 0,-1 0,0 0,1 0,-1 0,1-1,0 1,-1-1,1 0,0 1,0-1,0-1,0 1,0 0,0-1,0 0,0 1,0-1,0 0,0-1,0 1,0 0,0-1,0 0,0 0,0 0,0 0,0 0,-1 0,10-3,0 0,-1-1,1 0,-1-1,-1-1,1 1,-1-1,0-1,0 0,-1-1,0 1,-1-2,0 1,-1-1,1 0,-2-1,0 0,0 0,-1 0,0-1,-1 1,0-2,-3-1,-6 16,-9 19,12-18,0 1,0-1,0 1,0-1,1 1,0 0,0-1,0 1,0 0,1 0,-1 0,1 0,0 0,0-1,1 1,-1 0,1 0,-1 0,1 0,1-1,-1 1,0 0,1-1,0 1,0-1,0 1,0-1,0 0,1 0,-1 0,1 0,0-1,0 1,0-1,3 2,9 2,1 0,0-1,0-1,0-1,0 0,1-1,-1-1,1 0,-1-2,1 0,-1 0,12-3,-10 1,0 0,-1 0,1-2,0 0,-1-1,0-1,3-3,-4-1,-7 1</inkml:trace>
  <inkml:trace contextRef="#ctx0" brushRef="#br0" timeOffset="-29131.189">55 1270,'4'0,"7"0,8 0,9 0,10 0,8 0,7 0,4-3,3-2,-1-1,-3-1,-8 0,-11 4,-12 2</inkml:trace>
  <inkml:trace contextRef="#ctx0" brushRef="#br0" timeOffset="-28852.835">135 1460,'16'4,"13"2,12 0,8-4,8-2,3 0,-1-2,-5 1,-8 0,-10 0,-12 1</inkml:trace>
  <inkml:trace contextRef="#ctx0" brushRef="#br0" timeOffset="-28478.343">636 972,'-2'3,"0"-1,0 1,0 0,1 0,-1 0,1-1,0 1,0 0,0 1,0-1,0 0,1 0,0 0,-1 0,1 1,0-1,1 0,-1 0,0 0,1 1,0-1,0 0,0 0,0 0,0 0,0 0,1-1,0 1,-1 0,1-1,0 1,0-1,1 1,0 0,101 68,-47-38,-43-24,-1 0,0 2,-1-1,0 2,0-1,-1 2,-1 0,0 0,0 2,-6-10,-1 1,0-1,0 1,-1 0,0 0,0 1,0-1,0 0,-1 1,0-1,-1 1,0-1,1 1,-2-1,1 1,-1-1,0 1,-1-1,1 0,-1 1,0-1,-1 0,0 0,0 1,-13 12,0 0,-1-1,-1-1,-1-1,0 0,-1-2,0 0,-1-1,-1-1,0-1,-1-1,-18 5,34-11,-43 18,9-5</inkml:trace>
  <inkml:trace contextRef="#ctx0" brushRef="#br1" timeOffset="43720.244">0 6336,'23'5,"17"1,13 0,9-1,5 1,1-1,-5-1,-10 1,-15-1</inkml:trace>
  <inkml:trace contextRef="#ctx0" brushRef="#br1" timeOffset="43912.335">122 6566,'5'14,"12"7,18-1,18-5,17-10,10-11,6-8,-13-3</inkml:trace>
  <inkml:trace contextRef="#ctx0" brushRef="#br1" timeOffset="44233.42">608 6175,'-87'8,"86"-7,1-1,-1 1,0 0,0-1,0 1,0 0,1 0,-1-1,0 1,1 0,-1 0,1 0,-1 0,1 0,-1 0,1 0,-1 0,1 0,0 0,0 0,0 0,0 0,-1 0,1 1,1-1,-1 0,0 0,0 0,0 0,0 0,1 0,-1 0,1 0,-1 0,0 0,1 0,0 0,-1 0,1 0,0-1,-1 1,1 0,0 0,0-1,0 1,-1 0,1-1,0 1,0-1,0 1,0-1,0 1,0-1,0 0,0 0,1 1,22 13,0-1,1-1,1-1,0-2,0 0,25 4,4 3,-52-15,35 9,0 1,-1 3,0 1,-1 1,-1 2,-1 2,13 10,-42-27,0 1,1 0,-1 1,-1-1,1 1,-1 0,0 0,0 1,0-1,-1 1,0 0,0 0,0 0,-1 0,0 0,0 0,-1 1,1-1,-1 1,-1-1,1 1,-1-1,0 1,-1-1,0 4,-5 6,0-1,-2 0,0 0,0 0,-1-1,-1-1,0 0,-1 0,0 0,-1-2,-1 0,-10 8,-185 142,154-124</inkml:trace>
  <inkml:trace contextRef="#ctx0" brushRef="#br0" timeOffset="-4713.567">15051 2215,'0'3,"0"2,0 4,0-1</inkml:trace>
  <inkml:trace contextRef="#ctx0" brushRef="#br0" timeOffset="-4049.233">15834 2108,'-13'-4,"0"0,-1 0,0 1,0 1,0 1,0 0,0 1,0 0,0 1,0 0,0 1,0 1,0 1,1 0,-1 0,-9 6,20-9,1 0,-1 1,1-1,0 1,-1-1,1 1,0 0,0 0,0 0,1 0,-1 0,0 0,1 0,0 1,-1-1,1 1,0-1,0 1,0-1,0 1,1 0,-1-1,1 1,0 0,-1 0,1-1,1 1,-1 0,0-1,1 1,-1 0,1 0,0-1,-1 1,2-1,-1 1,0-1,0 1,1-1,-1 0,1 0,0 1,-1-1,2 1,8 0,0 0,-1 0,1-1,0 0,0-1,1 0,-1-1,0 0,0 0,0-2,0 1,0-1,0-1,0 0,-1-1,1 0,-1 0,0-1,0 0,2-3,4-1,-1-1,-1 0,1-1,-2 0,0-1,0-1,-1 0,0-1,-2 0,1-1,-2 0,0-1,-1 0,0 0,-1 0,-1-1,-1 0,0 0,-1-1,-1 0,0-17,1 11,-2-1,-1 0,-1 0,-1 0,-1 0,-5-20,7 44,0-1,0 1,0 0,0 0,0-1,0 1,0 0,0 0,0-1,-1 1,1 0,0 0,-1 0,1 0,-1-1,0 1,1 0,-1 0,0 0,0 0,1 0,-1 0,0 0,0 1,0-1,0 0,0 0,0 1,0-1,-1 1,1-1,0 1,0-1,0 1,-1 0,1 0,0-1,0 1,-1 0,1 0,0 0,0 0,-1 0,1 1,0-1,-1 1,-5 5,0 1,1 1,0 0,1-1,-1 2,1-1,1 1,0-1,0 1,1 0,-2 8,3-13,-9 27,1 0,1 0,2 1,1 0,2 0,1 0,1 1,2-1,3 29,-2-53,-1 0,2-1,-1 1,1-1,0 0,0 1,1-1,0 0,0 0,1 0,0-1,0 1,0-1,1 0,0 0,0-1,1 1,-1-1,1 0,0-1,1 1,-1-1,1-1,0 1,-1-1,2 0,-1-1,0 1,1-2,-1 1,1-1,-1 0,1 0,-1-1,1 0,0 0,2-3,-1 1,1-1,-1-1,0 0,0 0,0-1,0 0,-1 0,1-1,-2 0,1-1,-1 1,0-1,0-1,0 0,-1 0,-1 0,1 0,-1-1,-1 0,0 0,0 0,0-1,-1 1,-1-1,0 0,0 0,-1 0,0-8,0 15,0 0,-1 0,0 1,1-1,-1 0,0 0,0 0,-1 0,1 0,-1 0,1 0,-1 0,0 0,0 1,0-1,-1 0,1 1,0-1,-1 1,0-1,0 1,0 0,0-1,0 1,0 0,0 0,-1 1,1-1,-1 0,-1 0,1 3,0 1,0-1,1 1,-1-1,1 1,-1 0,1 0,0 0,0 0,0 1,0-1,0 0,0 1,1 0,-1-1,1 1,0 0,0 0,0-1,0 1,0 0,0 0,1 1,-2 3,1 0,0 0,1 0,-1 0,1 0,1 1,-1-1,1 0,1 0,-1-1,1 1,0 0,1 0,0-1,0 1,0-1,1 0,-1 0,2 0,-1-1,0 0,1 1,0-1,1-1,-1 1,1-1,-1 0,1 0,1-1,-1 1,5 0,48 21,1-8</inkml:trace>
  <inkml:trace contextRef="#ctx0" brushRef="#br0" timeOffset="28213.224">15862 3594,'-9'16,"-3"10,0 5,3 2,2 0,5-4,7-4,6-6,2-6,0-6</inkml:trace>
  <inkml:trace contextRef="#ctx0" brushRef="#br0" timeOffset="28693.908">15646 3189,'13'-5,"1"2,0 0,0 0,0 2,0 0,0 0,0 1,0 1,0 0,0 1,0 1,0 0,0 0,-1 2,11 4,-11-5,-1 0,0 1,0 1,0 0,-1 0,1 1,-2 0,1 1,-1 1,0-1,-1 2,0-1,0 1,-1 0,0 1,-1 0,-1 0,1 1,-2 0,0 0,0 0,1 7,0 15,-2 0,-2 0,-1 0,-1 1,-3 12,0 39,3-83,-1 0,1 0,-1 0,1 0,0 1,0-1,1 0,-1 0,1 0,-1 0,1 0,0 0,0 0,0-1,1 1,-1 0,1 0,-1-1,1 1,0-1,0 1,0-1,0 0,1 0,-1 0,1 0,-1 0,1-1,-1 1,1-1,0 1,0-1,0 0,3 1,2-3,0 0,0 0,0-1,0 0,0-1,0 1,-1-1,1-1,-1 1,0-1,0-1,0 1,0-1,-1-1,0 1,0-1,0 0,-1 0,0-1,0 1,0-1,-1 0,0-1,-1 1,3-6,-5 11,1-2,0 0,1 0,-1 0,-1-1,1 1,0 0,-1-1,0 0,0 1,-1-1,1 0,-1 1,0-1,0 0,0 1,-1-1,0-3,-1 8,1 0,-1-1,1 1,0 0,-1 0,1-1,-1 1,1 1,0-1,-1 0,1 0,-1 0,1 1,0-1,-1 0,1 1,0 0,-1-1,1 1,0 0,0-1,0 1,-1 0,1 0,0 0,0 0,0 0,1 0,-1 0,0 1,0-1,1 0,-1 0,0 1,1-1,-1 0,1 1,0-1,-1 1,1 0,-2 2,0 0,1 0,-1 0,1 0,0 0,0 1,0-1,1 0,-1 1,1-1,0 0,1 1,-1-1,1 0,-1 1,1-1,1 0,-1 0,1 0,-1 0,1 0,0 0,0 0,1 0,-1-1,1 1,0-1,0 0,0 0,0 0,1 0,-1 0,1-1,2 2,39 17,2-6</inkml:trace>
  <inkml:trace contextRef="#ctx0" brushRef="#br0" timeOffset="-26720.07">2013 581,'-11'-1,"-1"1,0 0,0 1,1 0,-1 0,0 1,1 1,-1 0,1 1,0 0,0 1,1 0,-1 0,1 1,0 1,1-1,-1 2,1-1,1 1,-1 1,1 0,1 0,0 0,-2 4,-1 8,1 1,1-1,1 2,1-1,1 1,1 0,1 0,1 0,1 0,0 0,2 1,1-1,1 0,2 1,4 14,1 0,2-1,2 0,2-2,1 1,20 30,-25-44,-8-17,0 0,-1 0,1 0,-1 1,0-1,-1 1,1 0,-1 0,0 0,-1 0,0 0,0 1,0-1,0 0,-1 0,0 1,0-1,-1 0,0 0,0 1,-1-1,1 0,-1 0,0 0,-1 0,0-1,0 1,0-1,-3 1,0 0,-1-1,1 0,-1 0,0-1,-1 0,1 0,-1-1,-4 2,-34 18,46-22,-1-1,1 1,-1 0,1 0,-1 0,1-1,-1 1,1 0,0 0,0 0,0 0,-1 0,1 0,0 0,0 0,0 0,0 0,1 0,-1 0,0-1,0 1,0 0,1 0,-1 0,0 0,1 0,-1 0,1-1,-1 1,1 0,0 0,-1-1,1 1,0 0,-1-1,1 1,0-1,0 1,-1-1,1 1,0-1,0 1,0-1,0 0,0 1,0-1,0 0,-1 0,1 0,1 0,3 3,6 4,0 1,0 0,-1 0,-1 1,1 0,-1 0,-1 1,0 1,0-1,-1 1,0 0,-1 1,0 0,-1 0,-1 0,0 0,0 1,1 12,3 42,-4 0,-2 1,-4 14,1-21,0-1,-2-5,2 0,3-1,2 1,2-1,3 0,13 42,-21-91,0 0,1 0,0 0,0 0,0 0,0-1,1 1,0 0,0-1,0 0,0 0,1 0,-1 0,1 0,0-1,0 0,1 0,-1 0,1 0,-1-1,1 1,2 0,31-4,0-8</inkml:trace>
  <inkml:trace contextRef="#ctx0" brushRef="#br0" timeOffset="-22924.618">4742 933,'-5'-2,"0"1,-1 0,1 0,0 1,-1 0,1 0,-1 0,1 0,0 1,-1 0,1 0,0 1,0-1,0 1,0 0,0 0,0 1,0 0,1 0,-1 0,1 0,0 0,0 1,0 0,0 0,1 0,-1 0,1 1,0-1,1 1,-1 0,1 0,0 0,0 0,0 0,1 0,0 1,0-1,0 0,1 1,-1-1,1 2,0-4,0-1,0 0,1 1,-1-1,1 1,-1-1,1 0,-1 1,1-1,0 0,0 0,1 1,-1-1,0 0,1 0,-1 0,1 0,-1-1,1 1,0 0,0-1,0 1,0-1,0 0,0 1,0-1,0 0,1 0,-1-1,0 1,1 0,-1-1,2 1,1-1,0 1,0-1,0 0,0 0,0-1,0 1,0-1,0 0,-1-1,1 1,0-1,-1 0,1 0,-1 0,0-1,2 0,4-6,0-1,0 0,-1 0,0-1,-1 0,0-1,-1 0,0 0,-1 0,0-1,-1 0,0 0,-2-1,1 1,-1-1,-1-4,-3 114,2-87,0 0,0 0,1 0,1 0,-1 0,2 0,-1 0,1-1,0 1,1-1,0 0,1 0,-4-5,0 0,1 0,-1 0,1 0,0 0,0-1,0 1,0-1,0 0,1 0,-1 0,0-1,1 1,0-1,-1 0,1 0,0 0,-1 0,1 0,0-1,0 0,0 0,0 0,-1 0,1-1,0 1,0-1,0 0,-1 0,3-1,0-3,0 1,0-1,0 0,-1 0,0-1,0 0,0 0,-1 0,0 0,0-1,0 0,-1 0,0 0,0 0,-1 0,0 0,0-1,-1 1,0-1,0 1,-1-1,0-3,-12-128,13 138,0 0,0 0,0 0,1 0,-1 0,0 0,0 1,1-1,-1 0,0 1,1-1,-1 1,1-1,-1 1,1-1,-1 1,1 0,-1 0,1 0,-1 0,1 0,-1 0,1 0,-1 1,1-1,-1 0,1 1,-1-1,0 1,1 0,-1-1,0 1,1 0,-1 0,1 0,6 2,169 44,-173-46,-1 0,1 0,0 1,-1 0,1-1,-1 1,0 0,0 1,0-1,0 1,0-1,0 1,-1 0,1 0,-1 0,0 0,1 1,-2-1,1 1,0-1,-1 1,1-1,-1 1,0 0,-1 0,1-1,-1 1,1 0,-1 0,0 0,0 0,-1 0,0 1,-22 109,24-112,-1 0,1 0,-1 0,1 1,0-1,0 0,0 0,0 0,0 0,0-1,0 1,1 0,-1 0,1-1,-1 1,1-1,0 1,-1-1,1 0,0 0,0 0,0 0,0 0,0 0,0 0,0-1,1 1,-1-1,0 1,0-1,0 0,1 0,72-4,-64 2,0-1,0 0,0 0,0-2,-1 1,1-1,-1-1,-1 0,1 0,-1-1,0 0,0-1,-1 1,0-2,0 1,-1-1,-1-1,1 1,-1-1,-1 0,0 0,0-1,-1 1,1-5,-4 12,-1-1,1 1,-1 0,0-1,0 1,0 0,0-1,-1 1,1 0,-1-1,0 1,0 0,0 0,0 0,0 0,-1 0,0 0,1 0,-1 0,0 0,0 1,-1-1,1 1,-1 0,1 0,-1-1,0 2,1-1,-1 0,0 0,0 1,0 0,0 0,-1-1,1 2,0-1,0 0,-1 1,-2-1,4 2,-1-1,1 1,0-1,-1 1,1 0,0 0,0 0,0 0,0 0,0 0,0 1,0-1,0 1,0-1,1 1,-1 0,1 0,-1 0,1 0,0 0,-1 0,1 0,0 0,1 0,-1 0,0 1,0-1,1 0,0 1,-1-1,1 2,2 76,1-70,0-1,1 1,-1-1,2 0,-1 0,1 0,1-1,0 1,0-1,0-1,1 1,0-1,1 0,-1-1,1 0,0 0,1-1,0 0,0 0,0-1,0 0,1-1,-1 0,1 0,0-1,4 1,38 4,-5-3</inkml:trace>
  <inkml:trace contextRef="#ctx0" brushRef="#br0" timeOffset="-26146.566">2595 703,'-5'7,"-1"11,0 12,1 12,1 11,2 8,1 2,1 0,0-4,0-5,0-9,0-11,1-10</inkml:trace>
  <inkml:trace contextRef="#ctx0" brushRef="#br0" timeOffset="-25806.385">2419 649,'17'-5,"0"2,1 0,-1 1,1 1,0 0,-1 2,1 0,-1 1,1 0,-1 2,0 0,0 1,0 0,0 2,9 4,-16-6,0 1,0 0,0 0,-1 1,0 0,0 0,-1 1,0 1,0-1,-1 1,0 0,-1 1,-2-5,-2-1,1 2,0-1,-1 0,0 0,0 1,-1-1,1 1,-1 0,-1-1,1 1,-1 0,0 0,0-1,0 1,-1 0,0 0,0-1,0 1,-1-1,0 1,0-1,-1 0,-1 4,-1-2,0 0,0 0,-1-1,0 0,0 0,-1 0,0-1,0 1,0-2,0 1,-1-1,0 0,0-1,0 0,0 0,-1 0,1-1,0-1,-1 1,0-2,1 1,-1-1,0 0,-3-1,-4-2</inkml:trace>
  <inkml:trace contextRef="#ctx0" brushRef="#br0" timeOffset="-25560.451">3040 729,'0'5,"0"8,0 11,-2 11,-4 8,-2 7,-2 1,-3-1,2-6,3-10,2-9</inkml:trace>
  <inkml:trace contextRef="#ctx0" brushRef="#br0" timeOffset="-25160.995">3040 621,'41'42,"-12"-16,-1 2,-2 1,-1 1,-1 1,-2 2,11 19,-27-40,-1 0,-1 1,1-1,-2 1,0 0,0 0,-2 0,1 0,-1 0,-2 12,1-20,0 1,-1 0,0-1,-1 1,1 0,-1-1,0 1,0-1,0 0,-1 0,0 0,0 0,0 0,-1-1,0 1,0-1,0 0,0 0,0 0,-1-1,0 1,0-1,0-1,0 1,-3 1,-9 1,-1-1,0-1,0 0,0-1,0-1,0-1,-1 0,1-1,-6-2,19 2,4 1</inkml:trace>
  <inkml:trace contextRef="#ctx0" brushRef="#br0" timeOffset="-24779.795">3554 716,'-5'18,"-3"14,-1 9,-1 8,-1 5,-1-1,-1-1,0-6,-1-6,3-7,0-7,3-11,2-7</inkml:trace>
  <inkml:trace contextRef="#ctx0" brushRef="#br0" timeOffset="-24418.204">3486 783,'10'18,"0"-1,1 0,0-1,2 0,0-1,0-1,2 0,0-1,5 4,1 1,155 127,-175-144,0 0,0-1,0 1,1 0,-1 0,0-1,0 1,0-1,1 1,-1-1,0 1,1-1,-1 0,0 0,1 0,-1 0,0 0,1 0,-1 0,0 0,1 0,-1 0,0-1,1 1,-1-1,0 1,0-1,1 1,-1-1,0 0,0 1,0-1,0 0,0 0,0 0,0 0,0 0,0 0,0 0,-1 0,1-1,0 1,-1 0,1 0,-1-1,1 1,-1 0,0 0,1-1,-1 1,0-1,0 1,0 0,0-1,0 0,24-230,-16 164,2 1,15-47,-10 77,-10 31</inkml:trace>
  <inkml:trace contextRef="#ctx0" brushRef="#br0" timeOffset="-22253.33">6715 797,'0'18,"0"14,0 5,0 1,0-1,3-5,2-5,1-8</inkml:trace>
  <inkml:trace contextRef="#ctx0" brushRef="#br0" timeOffset="-21882.902">6540 554,'11'1,"-1"-1,1 0,0 0,0-1,-1-1,1 1,0-2,-1 0,0 0,0-1,0 0,0 0,0-1,-1-1,0 1,0-1,0-1,-1 0,0 0,0-1,-1 0,0 0,0-1,-1 1,0-2,-1 1,0 0,0-1,-1 0,-1 0,2-7,-2 10,-1 0,-1 0,1 0,-1 0,0 0,-1 0,0 0,0 0,0 0,-1 0,0-1,-1 1,0 1,0-1,0 0,0 0,-1 1,-1-2,3 7,0 1,0-1,0 0,0 0,0 0,0 1,0-1,0 1,0-1,0 1,0-1,-1 1,1-1,0 1,0 0,-1 0,1 0,0 0,0 0,-1 0,1 0,0 0,0 0,-1 1,1-1,0 0,0 1,0-1,0 1,0-1,-1 1,1 0,0-1,0 1,0 0,1 0,-1 0,0 0,0 0,0 0,-29 42,27-35,2-1,-1 1,1-1,0 1,0 0,1-1,0 1,1 0,-1-1,1 1,1 0,0-1,0 1,0-1,1 0,0 0,0 0,1 0,0 0,0-1,1 0,-1 0,1 0,1 0,-1-1,1 0,0 0,0 0,0-1,1 0,0 0,33 24</inkml:trace>
  <inkml:trace contextRef="#ctx0" brushRef="#br0" timeOffset="-21159.01">7067 757,'15'24,"0"2,-1 0,-2 0,-1 1,-1 0,-1 1,-1 0,-2 1,-1 0,0 14,22-113,48-140,-66 191,-8 19,0 1,0 0,0 0,0 0,0 1,-1-1,1 0,0 0,0 0,-1 1,1-1,-1 0,1 1,-1-1,0 0,1 1,-1-1,0 0,0 1,0-1,0 1,0-1,0 0,-1 1,1-1,-1 2,1 41,-2-33,1 1,0-1,1 0,0 1,1-1,0 0,1 1,0-1,1 0,0 0,0 0,1-1,1 1,0-1,0 0,1 0,1-1,6 9,-6-14,0-1,1 1,-1-2,1 1,-1-1,1 0,0-1,0 1,0-2,0 1,-1-1,1 0,0-1,0 0,0 0,0-1,0 0,-1 0,1-1,-1 1,0-2,0 1,0-1,0 0,0-1,-1 0,0 0,0 0,0 0,-1-1,4-4,6-7,-1-1,0-1,-1 0,-1-1,-1 0,-1-1,0 0,-2 0,-1-1,0-2,7-28,-3-1,-2-1,1-39,-4-11,-4-1,-5-15,-1 94,4 26,0 1,0-1,0 0,0 0,0 1,0-1,0 0,0 0,-1 1,1-1,0 0,0 0,0 1,0-1,-1 0,1 0,0 1,0-1,-1 0,1 0,0 0,0 0,-1 1,1-1,0 0,0 0,-1 0,1 0,0 0,-1 0,1 0,0 0,0 0,-1 0,1 0,0 0,-1 0,1 0,0 0,0 0,-1 0,1 0,0 0,-1-1,1 1,0 0,0 0,-1 0,1 0,0-1,0 1,0 0,-1 0,1 0,0-1,-28 158,26-139,-3 43,1-1,4 1,2 0,3 0,2-1,3 0,5 9,-12-54,1 0,0-1,1 1,1-1,0-1,1 1,1-1,0 0,0 0,1-1,1-1,0 1,1-2,9 9,30-2,-29-19</inkml:trace>
  <inkml:trace contextRef="#ctx0" brushRef="#br0" timeOffset="-20892.691">7499 486,'11'7,"21"2,20 0,19-2,15-2,4-1,-5 2,-16 0</inkml:trace>
  <inkml:trace contextRef="#ctx0" brushRef="#br0" timeOffset="-20348.08">7985 1054,'16'-47,"-1"-2,-3 1,4-39,-5-77,-11 163,1 0,-1 0,0 1,0-1,1 0,-1 1,0-1,1 1,-1-1,1 0,-1 1,1-1,-1 1,1-1,-1 1,1-1,0 1,-1 0,1-1,-1 1,1 0,0-1,0 1,-1 0,1 0,0 0,-1 0,1 0,0-1,0 1,-1 0,1 1,0-1,0 0,-1 0,1 0,0 0,-1 1,1-1,0 0,-1 0,1 1,0-1,-1 1,1-1,-1 0,1 1,-1-1,1 1,-1 0,1-1,-1 1,1-1,-1 1,0 0,1-1,-1 2,10 3,36 17,-37-20,0 1,0 0,0 1,-1 0,1 1,-1-1,0 2,0-1,-1 1,0 0,0 1,0-1,-1 1,0 1,0-1,-1 1,0 0,0 0,-1 1,2 4,2 108,-8-57,0-61,0 0,0 1,1-1,0 0,-1 0,1 0,1 0,-1 0,0-1,1 1,-1 0,1 0,0-1,0 1,0-1,0 0,0 0,0 1,1-1,-1-1,1 1,0 0,-1 0,1-1,0 0,0 0,0 1,0-2,0 1,0 0,0-1,0 1,0-1,0 0,1 0,-1 0,0 0,0-1,0 1,0-1,0 0,0 0,1 0,7-2,0 0,-1 0,0-1,0-1,0 0,-1 0,1 0,-1-1,0-1,-1 0,0 0,0 0,0-1,-1 0,0-1,-1 0,0 0,0 0,-1 0,0-1,0 0,-1 0,-1-1,0 1,0-1,-1 1,0-1,-1 0,0 0,-1-1,0 10,1 0,-1 0,0 0,0 0,0 0,0 0,0 0,0 0,-1 0,1 0,-1 1,1-1,-1 0,0 0,0 0,0 1,0-1,0 0,0 1,0-1,0 1,-1-1,1 1,0-1,-1 1,1 0,-1 0,0 0,1 0,-1 0,0 0,0 0,0 1,0-1,1 1,-1-1,0 1,0 0,0-1,0 1,0 0,0 0,0 1,0-1,0 0,0 1,0-1,0 1,1-1,-1 1,0 0,0 0,-4 5,0 0,1 1,0 0,0 0,0 0,1 0,0 1,1 0,-1 0,2 0,-1 0,1 0,0 0,1 1,0-1,0 1,1-1,0 1,0 1,0-4,0 0,1 1,0-1,0 1,0-1,1 0,0 0,0 0,1 0,-1 0,1 0,0-1,1 1,0-1,-1 0,2 0,-1 0,0-1,1 0,0 1,0-2,0 1,1 0,-1-1,1 0,0-1,0 1,0-1,0 0,0 0,38 8,-3-4</inkml:trace>
  <inkml:trace contextRef="#ctx0" brushRef="#br0" timeOffset="-18031.935">8715 1013,'19'-34,"-1"-1,-2-1,-1-1,-2 0,-2-1,-1 0,-2-1,3-38,-10 73,-1-1,1 1,0 0,-1 0,0 0,0 0,0-1,-1 1,0 0,1 0,-1 0,0 0,-1 0,1 0,-1 0,0 1,0-1,0 0,0 1,-1 0,1-1,-3-1,2 6,0-1,0 0,0 1,0-1,1 1,-1 0,0 0,0 0,1 0,-1 0,0 1,1-1,-1 1,1 0,0 0,0 0,-1 0,1 0,0 0,1 0,-1 1,0-1,1 1,-1-1,1 1,0 0,0-1,0 1,0 0,0 0,1 0,-1 0,1 1,0-2,0 0,0 0,0 0,1 0,-1 0,1-1,-1 1,1 0,0 0,-1-1,1 1,0 0,0-1,0 1,0-1,1 1,-1-1,0 0,1 1,-1-1,1 0,-1 0,1 0,-1 0,1 0,0 0,-1 0,1-1,0 1,0-1,0 1,61 12,-61-12,49 2,-40-4,-1 1,1 1,0 0,0 0,0 1,0 1,-1 0,1 0,5 4,-12-4,-1 2,1-1,-1 0,0 1,0-1,0 1,0 0,-1 0,0 0,0 0,0 1,-1-1,0 0,0 1,0-1,-1 1,1-1,-1 1,-1-1,1 1,-1-1,0 2,1 4,-1 8,0-9,0 0,1 1,0-1,1 0,0 0,0 0,1 1,1-1,-1-1,2 1,-1 0,1-1,5 8,-7-14,1 0,-1-1,1 0,-1 1,1-1,0 0,0 0,0-1,0 1,0 0,0-1,0 0,1 0,-1 0,0 0,1-1,-1 1,1-1,-1 0,1 0,-1 0,0 0,1 0,-1-1,1 0,-1 0,0 0,2 0,4-3,0 1,0-1,0-1,-1 1,1-2,-1 1,-1-1,1 0,3-5,1-2,-1-1,0-1,-1 0,-1 0,0-1,-1 0,-1-1,0 1,-2-2,0 1,0 0,-2-1,-4 83,0-60,0 1,1 0,0-1,0 1,1-1,-1 1,1 0,0-1,1 1,-1-1,1 0,0 1,0-1,1 0,0 0,0-1,0 1,0 0,1-1,-1 0,1 0,0 0,1 0,-1-1,0 1,1-1,0 0,0-1,4 2,-3-2,0-1,0 0,0 0,0-1,0 0,0 0,0-1,1 1,-1-1,0 0,0-1,0 0,-1 1,1-2,0 1,-1-1,1 0,-1 0,0-1,0 1,0-1,-1 0,1 0,-1-1,0 1,1-3,2-1,0-1,-1 0,0-1,-1 0,0 0,-1 0,0 0,0 0,-1-1,-1 0,1 0,-2 0,1 0,-2-2,0 46,7 95,-5-123,-1 0,1 0,0 0,0 0,0 0,1 0,0 0,0-1,0 1,0-1,1 0,-1 0,1 0,0-1,1 1,-1-1,0 0,1 0,0-1,0 1,0-1,2 1,-1-1,0-1,0 1,0-1,0 0,0-1,1 1,-1-1,0 0,0-1,1 1,-1-1,0-1,0 1,0-1,0 0,-1 0,1-1,0 0,-1 0,0 0,0-1,0 1,0-1,2-2,3-4,1-1,-1 0,-1-1,0 1,-1-2,0 1,-1-1,0-1,3-10,20-78,-30 103,0-1,0 0,0 0,-1 0,1 0,0 0,0 0,-1 0,1 1,0-1,0 0,0 0,-1 0,1 0,0 0,0 0,-1 0,1 0,0 0,0-1,-1 1,1 0,0 0,0 0,-1 0,1 0,0 0,0 0,-1-1,-13 44,1 0,2 0,2 1,2 1,2-1,1 15,1-12,2-1,2 0,2 1,2-1,5 18,-2-37,-8-27,0-1,0 1,0 0,0 0,1 0,-1 0,0-1,0 1,0 0,0 0,1 0,-1 0,0-1,0 1,1 0,-1 0,0 0,0 0,0 0,1 0,-1 0,0 0,0 0,1 0,-1 0,0 0,0 0,1 0,-1 0,0 0,0 0,1 0,-1 0,0 0,0 0,1 1,-1-1,-13-191,12 183,-3-45,2 0,2-1,3 1,8-48,-11 97,0 1,0-1,0 1,0-1,1 1,0 0,0-1,0 1,0-1,0 1,0 0,1 0,0 0,-1 0,1 0,0 0,1 1,-1-1,0 0,1 1,0 0,-1 0,1 0,0 0,0 0,0 0,0 1,0-1,1 1,-1 0,0 0,1 0,-1 0,1 1,-1 0,1-1,-1 1,3 1,5 3,-1 1,-1 1,1 0,-1 0,0 1,0 0,-1 1,0-1,0 2,-1-1,0 1,-1 0,1 1,-2-1,0 1,0 0,0 1,-3-8,-1-1,1 1,-1 0,0 0,1 0,-1 0,-1 0,1 0,0 0,-1 0,1 1,-1-1,0 0,0 0,0 0,-1 0,1 1,-1-1,0 0,0 0,0 0,0 0,0 0,-1-1,1 1,-1 0,0 0,1-1,-1 1,-1-1,1 0,0 0,0 0,-1 0,0 0,1 0,-1 0,0-1,0 1,-1 0,-4 0,0 1,0-1,-1 0,1-1,0 1,-1-2,1 1,0-1,-1-1,1 0,-1 0,1 0,0-1,-6-2,13 4,1-1,0 1,-1-1,1 1,0 0,0-1,-1 1,1-1,0 1,0-1,0 1,-1-1,1 1,0-1,0 1,0-1,0 1,0-1,0 1,0-1,0 1,0-1,0 1,0-1,1 1,-1-1,0 1,0-1,0 1,1-1,-1 1,0-1,0 1,1 0,-1-1,0 1,1 0,-1-1,1 1,-1 0,0-1,1 1,-1 0,1 0,-1-1,1 1,-1 0,1 0,-1 0,1 0,-1 0,1-1,-1 1,1 0,-1 0,1 0,-1 1,1-1,-1 0,1 0,-1 0,1 0,-1 0,1 1,-1-1,1 0,-1 0,1 1,-1-1,114-16,-93 16,0-2,0 0,0-2,0 0,0-1,-1-2,0 0,0-1,-1 0,12-8,-26 11,1 1,-1-1,0 0,-1 0,1 0,-1 0,0-1,0 0,-1 0,1 0,-1 0,-1 0,1-1,-1 0,0 1,-1-1,1 0,-2 0,1 1,-1-1,1 0,-2 0,1 0,-2-4,2 9,-1 1,1-1,-1 1,0 0,1-1,-1 1,0 0,0-1,0 1,0 0,0 0,0 0,0 0,0 0,-1 0,1 0,0 0,-1 1,1-1,0 0,-1 1,1-1,-1 1,1 0,-1-1,1 1,-1 0,1 0,-1 0,1 0,-1 0,1 0,-1 0,1 1,-1-1,1 0,-1 1,1-1,-1 1,1 0,0 0,-1-1,1 1,0 0,0 0,-1 0,1 0,0 0,0 0,0 1,0-1,1 0,-1 0,0 1,-3 3,0 1,1 0,-1 0,1 0,1 0,-1 0,1 1,0-1,1 1,-1-1,1 1,0 0,1-1,0 1,0 0,0-1,1 1,0 0,0-1,1 1,0 0,0-1,1 0,-1 0,1 0,0 0,1 0,0 0,0-1,0 0,0 0,1 0,0 0,0-1,0 1,1-1,4 2,0-1,0 0,1-2,-1 1,1-1,0-1,-1 1,1-2,1 0,-1 0,0-1,0 0,3-2,-8 2,0-1,0 0,0 0,0-1,0 1,0-2,-1 1,1 0,-1-1,1 0,-1 0,0-1,0 0,-1 1,1-2,-1 1,0 0,0-1,0 0,0 0,-1 0,2-4,0-5,-1-1,0 1,-2-1,1 1,-2-1,0 0,0 0,-2 1,0-1,0 0,-3-9,1 4,3 19,-1 0,1-1,0 1,-1 0,1-1,0 1,0 0,0-1,0 1,0-1,0 1,0 0,0-1,0 1,1 0,-1-1,1 1,-1 0,1 0,-1-1,1 1,0 0,-1 0,1 0,0 0,0 0,0 0,0 0,0 0,0 0,0 0,0 1,1-1,-1 0,0 1,0-1,0 1,1-1,-1 1,0 0,1-1,-1 1,0 0,1 0,-1 0,1 0,-1 0,0 0,1 0,0 1,11 0,0 0,0 1,1 0,-1 1,-1 1,1 0,0 1,-1 0,0 1,0 0,-1 1,1 0,-2 1,1 0,-1 1,-6-3,0 0,0 0,-1 0,0 0,0 0,-1 1,0 0,0-1,-1 1,1 0,-1 0,-1 0,1 0,-1 0,-1-1,1 1,-1 0,0 0,-1 0,0 0,0-1,0 1,-1-1,-3 6,-9 46,15-56,-1 0,1 1,-1-1,1 0,0 0,0 0,0 1,0-1,0 0,1 0,-1 0,1 0,-1 0,1 1,0-1,0 0,0 0,0-1,0 1,0 0,1 0,-1 0,1-1,-1 1,1-1,-1 1,1-1,0 0,0 0,0 1,0-1,0 0,0-1,0 1,0 0,0-1,1 1,10 2,0-1,-1 0,1-1,0-1,0 0,0-1,0 0,-1-1,1 0,-1-1,1-1,-1 0,0 0,0-1,-1-1,1 0,-1 0,0-1,-1-1,0 0,0 0,2-3,-8 6,1 0,-1 0,0 0,0-1,0 0,-1 1,0-1,0-1,-1 1,0 0,0-1,0 1,-1-1,1 1,-2-1,1 0,-1 0,0 1,0-1,-1 0,0 1,0-1,-1 0,1 1,-2-1,1 1,-1 0,1 0,-2 0,-2-5,4 9,0 1,0-1,0 1,0-1,-1 1,1 0,0 0,-1 0,1 0,-1 0,1 0,-1 1,1-1,-1 1,1 0,-1 0,1 0,-1 0,0 0,1 0,-1 1,1-1,-1 1,1 0,-1-1,1 1,0 1,-1-1,1 0,0 0,-2 2,0 0,-1 1,1-1,0 1,0 0,0 0,1 0,-1 1,1-1,0 1,0 0,1 0,-1 0,1 0,-1 3,2-2,-1 0,1 0,0 1,1-1,-1 0,1 1,1-1,-1 1,1-1,0 0,0 1,1-1,0 0,0 0,0 0,1 0,0-1,0 1,0-1,1 1,0-1,0 0,2 2,3 1,0 0,0-1,0 1,1-2,0 1,0-2,0 1,1-1,0-1,0 0,0 0,6 0,120 7,-102-14</inkml:trace>
  <inkml:trace contextRef="#ctx0" brushRef="#br0" timeOffset="-17765.163">11633 1040,'9'-2,"3"-4,-4-2,-5 0</inkml:trace>
  <inkml:trace contextRef="#ctx0" brushRef="#br0" timeOffset="-13878.148">4148 2256,'17'-33,"77"-210,-87 225,-7 17,0 1,1 0,-1 0,0 0,0 0,1 0,-1-1,0 1,1 0,-1 0,0 0,1 0,-1 0,0 0,1 0,-1 0,0 0,1 0,-1 0,0 0,0 0,1 0,-1 0,0 1,1-1,-1 0,0 0,1 0,-1 0,0 1,0-1,1 0,-1 0,0 0,0 1,0-1,1 0,-1 0,0 1,0-1,0 0,0 1,1-1,-1 0,0 1,0-1,0 0,0 0,0 1,0-1,0 0,0 1,0-1,0 0,0 1,0-1,0 0,0 1,-1-1,1 0,0 1,0-1,0 0,0 0,0 1,29 210,-18-153,10 109,-21-164,0-1,0 1,0 0,0 0,-1-1,1 1,-1 0,1-1,-1 1,0 0,0-1,0 1,-1-1,1 1,0-1,-1 0,0 0,1 0,-1 0,0 0,0 0,0 0,0 0,-1-1,1 1,0-1,-1 0,1 1,-1-1,1 0,-1-1,0 1,1 0,-1-1,0 1,0-1,1 0,-1 0,0 0,0 0,1-1,-3 0,-12-4,17 5,0 0,1 0,-1 0,0 0,0 0,0 0,0 0,1 0,-1-1,0 1,0 0,0 0,0 0,0 0,0 0,1 0,-1 0,0-1,0 1,0 0,0 0,0 0,0 0,0-1,0 1,0 0,0 0,0 0,0 0,0-1,0 1,0 0,0 0,0 0,0 0,0-1,0 1,0 0,0 0,236-4,-178-1,-7 0</inkml:trace>
  <inkml:trace contextRef="#ctx0" brushRef="#br0" timeOffset="-13087.616">5621 2135,'0'23,"0"21,0 17,0 12,0 8,2 5,1 2,0-1,-1-8,0-7,-4-12,0-14,-1-14</inkml:trace>
  <inkml:trace contextRef="#ctx0" brushRef="#br0" timeOffset="-12777.404">5540 2405,'-1'-34,"0"22,1-1,0 1,0-1,1 1,1 0,0-1,1 1,2-6,-4 15,0 1,1-1,0 1,-1-1,1 1,0-1,0 1,1 0,-1 0,0 0,1 0,-1 0,1 1,-1-1,1 1,0-1,0 1,0 0,0 0,-1 0,1 1,0-1,1 1,-1 0,2-1,77 14,-70-10,0 1,0 1,0 0,0 0,-1 1,0 0,-1 1,1 1,-1 0,-1 0,1 1,-1 0,-1 0,0 1,5 7,-12-15,0 0,0-1,0 1,0 0,-1 0,1 0,-1 0,1 0,-1 0,1 0,-1 0,0 0,0 0,0 0,0 1,0-1,-1 0,1 0,-1 0,1 0,-1 0,0-1,0 1,0 0,0 0,0 0,0-1,0 1,0 0,-1-1,1 1,-1-1,1 1,-1-1,1 0,-1 0,0 0,0 0,0 0,0 0,-1 0,-86 18,85-19,1 0,-1 0,1 0,-1 0,1 0,-1-1,1 1,-1-1,1 0,0 0,-1 0,1-1,0 1,0-1,0 0,0 1,0-2,0 1,0 0,1 0,-1-1,12-11,1 10</inkml:trace>
  <inkml:trace contextRef="#ctx0" brushRef="#br0" timeOffset="-12110.507">5972 2391,'12'-21,"-2"0,0 0,-1-1,-1 0,-1-1,-1 0,-1 0,-1-1,-1 1,-2-1,0-20,0 41,-1-1,0 1,0-1,0 1,-1-1,1 1,-1 0,0-1,0 1,0-1,0 1,0 0,-1 0,0 0,1 0,-1 0,0 0,-1 0,1 1,0-1,-1 1,1-1,-2 1,4 2,-1 1,0-1,1 1,-1-1,0 1,1-1,-1 1,1-1,-1 1,1 0,-1-1,1 1,-1 0,1 0,0-1,-1 1,1 0,0 0,0-1,-1 1,1 0,0 0,0 0,0 0,0-1,0 1,0 0,0 0,0 0,1-1,-1 1,0 0,0 0,1 0,-1-1,1 1,-1 0,0-1,1 1,-1 0,1-1,0 1,-1 0,1-1,-1 1,1-1,0 1,-1-1,1 1,0-1,0 0,0 1,8 5,0 1,0-1,1 0,0-1,1 0,-1-1,1 0,0-1,0 0,0 0,0-2,0 1,4-1,91 27,-102-25,0 1,0 0,0 0,-1 0,0 0,0 1,0-1,0 1,0 0,-1 0,0 0,0 0,-1 0,1 1,-1-1,0 0,-1 1,1-1,-1 1,0-1,0 1,-1-1,0 0,0 1,0-1,0 0,-1 0,-2 5,0 14,2-12,1-9,0 0,0-1,0 1,0 0,1 0,-1 0,1 0,0 0,0 0,0 0,0 0,0 0,1 0,-1 0,1 0,0-1,0 1,0 0,0 0,0-1,1 1,-1 0,1-1,0 1,0-1,0 0,0 0,0 0,0 0,0 0,3 1,5-1,0-1,0-1,0 0,0 0,0-1,0-1,0 1,0-2,0 1,0-1,-1-1,0 0,1 0,-1-1,-1 0,1 0,-1-1,0 0,0-1,0 1,-1-2,1 1,-2 0,1 0,-1 0,0-1,0 0,-1 0,0 0,-1-1,0 0,3-8,-6 59,-1-30,1 1,1 0,0 0,1 0,0-1,0 0,5 8,-7-16,1 1,0-1,0 0,0 0,1 0,-1 0,1 0,0 0,0-1,1 1,-1-1,1 0,-1 0,1 0,0-1,0 1,0-1,1 0,-1 0,0 0,1-1,1 1,14-2,-2-5</inkml:trace>
  <inkml:trace contextRef="#ctx0" brushRef="#br0" timeOffset="-11940.193">6499 1851,'16'11,"12"7,2 0</inkml:trace>
  <inkml:trace contextRef="#ctx0" brushRef="#br0" timeOffset="-11559.21">6877 2135,'2'19,"1"0,1 0,0-1,2 1,0-1,1 0,1-1,1 0,0 0,1 0,1-2,0 1,1-1,13 12,-23-26,-1 0,1 0,-1 0,1 0,-1 0,1-1,-1 1,1 0,0-1,-1 1,1-1,0 0,0 0,-1 0,1 1,0-1,-1-1,1 1,0 0,0 0,-1-1,1 1,0-1,-1 1,1-1,-1 0,1 0,-1 0,1 0,-1 0,1 0,0-1,42-44,-41 41,83-123,-104 199,17-67,-1 0,1 0,0 0,0 0,0 0,0 0,1 1,-1-1,1 0,0 0,1 0,-1 0,1 1,0-1,0 0,0 0,0 0,1 0,-1-1,1 1,0 0,0-1,1 1,-1-1,1 1,-1-1,1 0,0 0,0-1,1 1,-1-1,3 2,8 1,0-2,0 0,0-1,0 0,0-1,1 0,-1-1,0-1,1-1,-1 0,8-2,28-6</inkml:trace>
  <inkml:trace contextRef="#ctx0" brushRef="#br0" timeOffset="-16123.477">2513 1864,'2'9,"6"8,8 8,8 6,7 3,6 3,2-1,5-5,1-4,-2-7,-9-7</inkml:trace>
  <inkml:trace contextRef="#ctx0" brushRef="#br0" timeOffset="-15725.684">3135 1811,'-5'1,"-1"1,1-1,0 1,0 1,1-1,-1 1,0-1,1 1,-1 1,1-1,0 1,0-1,1 1,-3 2,-4 4,-3 1,1 0,0 1,1 1,0 0,1 0,0 1,1 1,1-1,1 1,-1 1,2-1,1 1,0 0,0 1,2-1,0 1,1 3,0-2,2 0,0 0,1 0,1 0,1 0,0-1,2 1,-1-1,5 7,-2-2,0 0,-1 0,-1 0,-1 1,-1 0,-1 0,-2 0,0 4,2 7,0-24</inkml:trace>
  <inkml:trace contextRef="#ctx0" brushRef="#br0" timeOffset="-15091.737">3337 2148,'2'2,"6"4,6 2,7 1,7-3,6 2,4-2,5-1,1-2,1-4,-3-1,-8-1</inkml:trace>
  <inkml:trace contextRef="#ctx0" brushRef="#br0" timeOffset="-14842.359">3445 2351,'7'7,"9"4,11 1,11-2,9-2,7-6,2-3,2 0,-4-2,-12 1</inkml:trace>
  <inkml:trace contextRef="#ctx0" brushRef="#br0" timeOffset="-6817.082">13186 1972,'-10'-1,"-1"-1,1 2,-1-1,0 2,1-1,-1 2,0-1,1 1,0 1,-1 0,1 0,0 1,1 0,-1 1,1 0,-1 1,2-1,-1 2,1-1,0 1,0 1,1 0,-1 0,2 0,-1 0,2 1,-1 0,1 1,0-1,1 1,0 0,0 0,1 2,3-9,-1 1,1-1,0 1,0 0,0-1,1 1,-1-1,1 1,0-1,0 0,0 1,0-1,1 0,-1 1,1-1,0 0,0 0,0-1,0 1,1 0,-1-1,1 1,-1-1,1 0,0 1,0-2,0 1,0 0,0 0,1-1,-1 0,0 0,1 0,-1 0,1 0,-1-1,1 1,-1-1,1 0,-1 0,2 0,6-1,1-1,-1 0,0 0,0-1,0 0,-1-1,1 0,-1-1,1 0,-2-1,1 0,-1 0,1-1,-2 0,1-1,-1 0,0 0,-1-1,0 0,0 0,-1-1,0 0,-1 0,0 0,1-4,-3 0,-15 37,9-16,0-1,1 0,-1 1,1-1,1 1,-1 0,1-1,0 1,1 0,0 0,0 0,0 0,1 0,0-1,0 1,1 0,0-1,0 1,0-1,1 1,0-1,0 0,1 0,-1 0,2 0,1-1,1 1,0-2,0 1,0-1,0 0,1 0,0-1,-1 0,9 2,28 6</inkml:trace>
  <inkml:trace contextRef="#ctx0" brushRef="#br0" timeOffset="-6352.856">13728 1932,'-5'0,"-8"-1,1 0,-1 1,0 0,1 1,-1 1,0-1,1 2,0 0,0 1,0 0,0 0,0 1,1 1,0 0,-6 4,16-8,0-1,-1 1,1 0,0 0,0 0,0 0,0 0,0 0,0 0,0 0,1 0,-1 0,1 0,0 0,-1 0,1 1,0-1,0 0,0 0,1 0,-1 0,1 1,-1-1,1 0,-1 0,1 0,0 0,0 0,0 0,0 0,1-1,-1 1,0 0,1 0,-1-1,1 1,0-1,67 56,-66-55,68 43,80 61,-149-105,0 0,-1-1,1 1,0 0,-1 0,1 1,-1-1,1 0,-1 0,1 1,-1-1,0 1,0-1,0 1,0 0,0-1,0 1,0 0,0 0,-1 0,1 0,-1 0,1-1,-1 1,0 0,0 0,0 0,0 0,0 0,0 0,0 0,-1 0,1 0,-1 0,1 0,-1-1,0 1,0 0,0 0,0-1,0 1,0 0,0-1,0 1,-1 0,-1-1,1 1,0 0,-1-1,1 1,-1-1,1 0,-1 0,0 0,1 0,-1 0,0 0,0-1,0 1,0-1,1 0,-1 0,0 0,0 0,0-1,0 1,1-1,-1 0,0 0,0 0,1 0,-1 0,1 0,-1-1,1 1,-1-1,1 0,0 1,0-1,0 0,0-1,0 1,0 0,0 0,1-1,0 1,-1-1,1 1,0-1,-1-1,3-5,0 0,1 0,-1 0,2 1,-1-1,1 0,0 1,1 0,0 0,0 0,1 0,0 1,1 0,-1 0,1 0,4-2,2-5,1 0,0 1,2 1,-1 0,1 1,1 0,0 1,3 0,-18 9,0 0,1 0,-1 0,1 0,-1 1,1-1,0 0,-1 1,1-1,0 1,0-1,-1 1,1 0,0 0,0 0,-1 0,1 0,0 0,0 0,-1 1,1-1,0 0,-1 1,1 0,0-1,-1 1,1 0,-1 0,1 0,-1 0,1 0,-1 0,0 0,1 1,-1-1,0 0,0 1,0-1,0 1,0-1,0 1,-1 0,1-1,-1 1,1 0,-1-1,1 1,15 83,10 29,-24-108,0-1,1 0,0 0,0 0,0 0,1-1,-1 1,1-1,0 0,0 0,1 0,-1-1,1 1,0-1,0 0,0-1,0 1,5 1,13 3</inkml:trace>
  <inkml:trace contextRef="#ctx0" brushRef="#br0" timeOffset="-6105.005">14051 1757,'-13'11,"-6"9,6 7,12 7,16 2,4-6</inkml:trace>
  <inkml:trace contextRef="#ctx0" brushRef="#br0" timeOffset="-5596.332">14565 2148,'-1'-10,"0"0,-1 0,0 0,-1 0,0 1,0-1,-1 1,0 0,-1 0,0 0,-1 0,1 1,-2 0,1 0,-1 1,0 0,0 0,-1 1,0-1,-1 2,1-1,-1 1,0 1,0-1,0 1,-1 1,-2-1,8 3,0 0,-1 0,1 0,-1 1,1 0,-1-1,0 2,1-1,-1 0,1 1,-1 0,1 0,0 0,-1 1,1-1,0 1,0 0,0 0,0 1,0-1,0 1,1 0,-1 0,1 0,0 0,0 1,0-1,0 1,1 0,-1 0,1 0,0 0,0 0,1 0,-1 1,1-1,-1 3,1 0,0 0,0-1,0 1,0 0,1 0,1 0,-1 0,1 0,0 0,0-1,1 1,0 0,0-1,1 1,0-1,0 0,0 0,1 0,0 0,0-1,0 1,1-1,0 0,0-1,0 1,0-1,1 0,0 0,0 0,0-1,0 0,0 0,1-1,0 0,2 1,1 0,0-1,1 0,-1-1,0 0,1 0,-1-1,0 0,1-1,-1 0,0-1,1 0,6-3,-11 3,-1 0,0 0,0 0,0 0,0-1,-1 0,1 0,-1 0,1 0,-1-1,0 0,0 0,-1 0,1 0,-1-1,0 1,0-1,0 0,-1 0,0 0,0 0,0 0,0 0,-1-3,-5 151,15 325,-22-340,10-121,-1 0,0-1,0 1,0-1,-1 1,0-1,0 0,-1 0,1-1,-1 1,0-1,-1 1,0-1,1-1,-1 1,-1-1,-3 3,6-5,0 0,0-1,0 1,0-1,-1 0,1 0,-1 0,1 0,-1 0,1-1,-1 1,1-1,-1 0,1 0,-1-1,1 1,-1-1,1 0,-1 1,1-1,-1-1,1 1,0-1,0 1,0-1,0 0,0 0,0 0,0 0,-1-2,-2-2,-1-1,2 0,-1-1,1 1,0-1,0 0,1-1,0 1,1-1,-1 1,1-5,-4-14,1-2,2 1,1 0,1-1,1 0,2 1,0-1,2 0,6-21,-8 44,0-1,0 0,0 0,1 1,0-1,0 1,1 0,0 0,0 0,1 0,-1 0,1 0,0 1,1 0,-1 0,1 0,0 1,1-1,-1 1,1 0,-1 1,1-1,0 1,1 0,1 0,94 0,-81 2</inkml:trace>
  <inkml:trace contextRef="#ctx0" brushRef="#br0" timeOffset="-10114.982">8755 2243,'0'0,"0"0,0-1,0 1,0 0,0 0,0 0,-1 0,1 0,0-1,0 1,0 0,0 0,0 0,0 0,0 0,-1 0,1-1,0 1,0 0,0 0,14-20,3-2,5-2,-1 0,-1-2,-1 0,-1-1,-2-1,-1 0,-1-1,-2-1,0 0,-2-1,-2 0,3-19,-15-20,4 68,-1 0,1-1,-1 1,1 0,-1 0,0-1,0 1,0 0,0 0,0 0,0 0,0 0,-1 1,1-1,-1 0,0 1,1-1,-1 1,0-1,0 1,0 0,0 0,0 0,0 0,0 0,0 0,-2 0,0 2,0-1,1 1,-1 1,0-1,1 1,-1-1,1 1,-1 0,1 0,0 1,0-1,0 1,0-1,0 1,0 0,1 0,-1 0,1 0,0 1,0-1,0 1,1-1,-1 1,1 0,-9 21,2-1,1 1,1 1,1 0,1-1,1 1,2 1,0-1,2 0,1 0,1 0,1 0,7 22,-10-34,2 0,0 0,0 0,1 0,1-1,0 0,1 0,0 0,1-1,1 0,0 0,0-1,1 0,1 0,-1-1,8 5,-13-13,0 0,0 0,1 0,-1-1,0 1,0-1,1 0,-1-1,1 1,-1-1,0 0,1 0,-1 0,1 0,-1-1,1 0,-1 0,0 0,0-1,1 1,-1-1,0 0,0 0,-1 0,1-1,0 1,1-2,6-6,1 0,-2-1,1 0,-1 0,-1-1,0 0,3-8,-3 6,-1-1,0 0,-1-1,-1 0,-1 0,0 0,-1-1,1-9,-4 25,-1 1,1-1,0 0,-1 0,1 0,-1 0,0 0,1 0,-1 0,0 0,0 0,1 0,-1-1,0 1,0 0,0 0,0 0,-1 0,1 0,0 0,0 0,-1 0,1 0,0 0,-1 0,1 0,-1 0,1 0,-1 0,0 0,1 1,-1-1,0 0,0 0,0 1,1-1,-1 0,0 1,0-1,0 1,0-1,0 1,0-1,0 1,0 0,0 0,0-1,0 1,0 0,0 0,-1 0,1 0,0 0,0 0,0 1,-1-1,-3 6,0 1,0 0,1 0,0 0,0 1,0-1,1 1,0 0,1 0,0 0,0 0,1 0,-1 0,2 6,-1-9,1 1,0-1,0 0,0 0,1 0,0 0,0 0,0 0,1 0,0 0,0-1,0 1,0-1,1 1,-1-1,1 0,0 0,1 0,-1 0,1 0,0-1,-1 1,1-1,1 0,-1-1,0 1,1-1,0 0,-1 0,1 0,2 0,18 5,1-1,0-2,0 0,0-2,0-1,0-1,0-1,1-1,5-3,33-4</inkml:trace>
  <inkml:trace contextRef="#ctx0" brushRef="#br0" timeOffset="-9682.134">9796 2215,'-7'-9,"-1"1,1-1,-2 2,1-1,-1 1,0 0,0 0,-1 1,0 1,0 0,0 0,-1 1,1 0,-9-1,13 3,0 1,0 0,0 0,0 0,0 1,0 0,0 0,0 0,-1 1,1 0,0 0,0 1,1 0,-1 0,0 0,1 0,-1 1,1 0,0 0,0 1,0 0,0-1,0 2,1-1,0 0,0 1,-2 3,3-6,1 1,0 0,0 0,0 0,1 0,-1 0,1 0,-1 0,1 0,0 0,0 1,1-1,-1 0,0 1,1-1,0 1,0-1,0 1,1-1,-1 0,1 1,-1-1,1 0,0 1,0-1,1 0,-1 0,1 0,0 0,-1 0,1 0,0 0,1-1,-1 1,0-1,1 0,0 1,-1-1,1 0,0 0,2 0,4 1,0 0,0-1,1 0,-1-1,0 0,1 0,-1-1,1 0,-1-1,1 0,-1 0,0-1,0 0,0-1,0 0,0 0,0-1,-1 0,1-1,-1 0,0 0,-1-1,1 0,-1 0,-1-1,1 1,-1-2,0 1,0-1,-1 0,0 0,-1 0,3-6,5-32,-1 281,3-120,9 159,-23-269,1-1,-1 1,-1 0,1-1,0 1,-1-1,0 1,0-1,-1 1,1-1,-1 1,0-1,0 0,0 0,-1 0,1 0,-1 0,1-4,0 1,1-1,-1 0,0 0,0 0,1 0,-1 0,0 0,0 0,1 0,-1-1,0 1,1-1,-1 1,0-1,1 0,-1 1,1-1,-1 0,1 0,0 0,-1 0,1-1,0 1,-1 0,1 0,0-1,0 1,0-1,0 1,1-1,-1 1,0-1,1 1,-1-1,1 0,-1 0,1 1,0-1,0 0,0-1,-18-110,18 73</inkml:trace>
  <inkml:trace contextRef="#ctx0" brushRef="#br0" timeOffset="-9235.901">9985 2269,'44'-62,"-41"92,-3-27,0 0,1 0,-1 0,1 0,0 0,0 0,0 0,0 0,0 0,1 0,-1 0,1-1,0 1,0-1,0 1,0-1,0 0,0 0,1 0,-1 0,1 0,-1 0,1-1,0 1,0-1,0 0,-1 0,1 0,1 0,-1 0,5 1,0-1,0 1,0-1,0-1,0 0,1 0,-1 0,0-1,0-1,0 1,2-2,-6 2,1-1,-1 0,1-1,-1 1,0-1,0 0,0 0,0 0,0 0,-1-1,1 0,-1 1,0-1,0 0,-1-1,1 1,-1 0,0-1,0 0,0 1,-1-1,0 0,0 0,0 0,0 1,-1-1,1 0,-2 0,1 0,0 0,-1 0,0 0,0 0,0 0,-1 1,1-1,-1 0,0 1,-1-1,1 1,-1 0,0 0,0 0,0 0,-1 0,1 1,-1 0,0-1,0 1,0 1,0-1,0 0,-1 1,1 0,-1 0,1 1,-1-1,0 1,-4-1,1 3,0 0,1 0,-1 1,1-1,-1 2,1-1,0 1,0 0,0 1,0 0,0 0,1 0,0 1,0 0,0 0,0 1,1-1,0 1,0 0,1 1,0-1,0 1,0 0,1 0,0 0,0 0,1 0,0 1,0 0,1-5,0 0,0 0,1 0,0 0,-1 0,1 0,0 0,0 0,1 0,-1 0,1 0,-1 0,1 0,0-1,0 1,0 0,1 0,-1-1,0 1,1 0,0-1,0 0,0 1,0-1,0 0,0 0,0 0,1 0,-1 0,1-1,-1 1,1-1,0 0,0 0,-1 0,1 0,0 0,3 0,29 3,0-6</inkml:trace>
  <inkml:trace contextRef="#ctx0" brushRef="#br0" timeOffset="-8365.87">10363 1742,'-80'-44,"78"43,-1 0,0 0,0 1,1-1,-1 1,0 0,0 0,0 0,1 0,-1 0,0 1,0-1,1 1,-1 0,0-1,1 1,-1 1,0-1,1 0,-1 1,1-1,0 1,0-1,0 1,-1 0,1 0,1 0,-1 1,0-1,-1 2,1 4,0-1,0 1,1 0,0-1,0 1,1 0,0 0,0 0,1 0,0 0,0-1,1 1,0 0,0-1,1 1,0-1,0 0,1 0,0 0,0 0,1-1,0 0,4 5,174 239,-168-229,-2-1,1-1,1 0,1-1,0 0,2-1,0-1,6 3,-22-18,0 1,0-1,0 0,0 1,0-1,1 0,-1-1,0 1,1 0,-1-1,1 1,-1-1,1 1,-1-1,1 0,-1 0,1-1,-1 1,1 0,-1-1,1 1,-1-1,0 0,1 0,-1 0,0 0,0 0,0-1,1 1,-1-1,-1 1,1-1,0 0,0 1,-1-1,1 0,0-1,11-18,0 0,-2-2,0 1,-1-1,-2-1,0 0,-2 0,0 0,-2-1,0 0,-2 0,-1-8,0 22,29-352,-28 330,-2 33,0 0,0 0,-1 1,1-1,0 0,0 0,-1 0,1 0,0 1,0-1,-1 0,1 0,0 0,-1 0,1 0,0 0,-1 0,1 0,0 0,-1 0,1 0,0 0,0 0,-1 0,1 0,0 0,-1 0,1 0,0 0,-1 0,1 0,0 0,0-1,-1 1,1 0,0 0,0 0,-1-1,1 1,0 0,0 0,-13 31,1 1,2 0,1 1,2 0,0 4,4-19,-25 184,27-186,1 1,0-1,2 1,0-1,1 0,0 0,1 0,1 0,1 0,0-1,3 4,-7-14,1 1,0-1,1 0,0 1,-1-2,1 1,1 0,-1-1,1 0,0 0,0 0,0 0,0-1,1 0,-1 0,1-1,0 1,0-1,0 0,0-1,0 0,0 0,0 0,1 0,-1-1,0 0,0-1,1 1,-1-1,0 0,0-1,0 1,0-1,0 0,0-1,-1 0,1 0,-1 0,0 0,5-4,-1-3,0 0,0-1,-1 0,-1 0,1-1,-2 0,0 0,0-1,-1 0,-1 0,0 0,-1 0,0 0,-1-1,0 0,-1 0,-20 80,17-63,1 1,0 0,0 0,0 0,0 0,0-1,1 1,0 0,0 0,0 0,0 0,1 0,-1 0,1 0,0 0,0 0,0 0,1 0,0-1,-1 1,1-1,0 1,1-1,-1 0,1 0,-1 0,1 0,0 0,0-1,0 1,0-1,1 0,-1 1,1-2,-1 1,1 0,2 0,1-1,1 0,-1-1,1 1,0-1,-1-1,1 0,0 0,-1 0,1-1,-1 0,0 0,0-1,0 0,0 0,0-1,0 0,-1 0,0-1,0 1,0-1,0-1,-1 1,0-1,0 0,-1 0,1 0,-1-1,0 0,-1 1,0-1,0 0,-1-1,1 1,0-6,-2-53,-1 66,0 1,0-1,0 0,0 1,0-1,0 0,0 1,0-1,0 0,0 1,0-1,0 0,-1 1,1-1,0 0,0 0,0 1,0-1,-1 0,1 1,0-1,0 0,-1 0,1 0,0 1,0-1,-1 0,1 0,0 0,0 1,-1-1,1 0,0 0,-1 0,1 0,0 0,-1 0,1 0,0 0,-1 0,1 0,0 0,-1 0,1 0,0 0,-1 0,1 0,0 0,-1 0,1-1,0 1,-1 0,1 0,0 0,0 0,-1-1,1 1,0 0,0 0,-1-1,1 1,0 0,0 0,0-1,-1 1,1 0,0-1,0 1,0 0,-12 27,8-14,1 0,1-1,0 1,1 0,0 0,1 0,0 0,1 0,1 0,2 7,-3-14,0 0,1 0,0 0,1 0,-1 0,1-1,0 1,1-1,-1 0,1 0,0 0,0 0,0-1,1 0,0 0,0 0,0 0,0-1,0 0,1 0,0 0,3 1,12 2</inkml:trace>
  <inkml:trace contextRef="#ctx0" brushRef="#br0" timeOffset="-8083.129">10714 1716,'16'0,"22"0,19 2,20 3,12 1,3 4,-15 0</inkml:trace>
  <inkml:trace contextRef="#ctx0" brushRef="#br0" timeOffset="-7362.746">11431 2297,'11'-29,"-1"-1,-1 0,-1-1,-2 0,-1 0,-2 0,0-1,-3-20,1 22,0 24,-2 5,1 0,-1 0,1-1,0 1,-1 0,1 0,0 0,0-1,0 1,0 0,0 0,0 0,0-1,0 1,1 0,-1 0,0 0,1 0,-1 0,1-1,-1 1,1 0,0 0,-1 0,1 0,0 0,0 1,0-1,0 0,0 0,-1 0,1 1,0-1,1 0,-1 1,0-1,0 1,0 0,0-1,0 1,1 0,-1-1,0 1,0 0,0 0,1 0,-1 0,139 48,-115-43,-19-5,-1 1,1-1,0 1,-1 1,1-1,0 1,-1 0,0 0,1 0,-1 1,0 0,0 0,0 0,-1 1,1-1,-1 1,3 4,-6-4,0 0,-1 1,1-1,-1 1,0-1,0 1,-1-1,1 0,-1 1,0-1,0 0,-1 0,1 1,-1-1,0 0,0 0,0-1,-2 3,-2 6,0 2,-16 44,22-56,0 0,0-1,0 1,0-1,0 1,0-1,0 1,1-1,-1 1,0-1,1 1,-1-1,1 1,0-1,-1 0,1 1,0-1,0 0,0 0,0 1,0-1,0 0,0 0,1 0,-1 0,0-1,0 1,1 0,-1 0,1-1,-1 1,1-1,-1 1,1-1,-1 0,2 1,16 2,1-2,0 0,-1 0,1-2,0-1,-1 0,1-1,-1-2,0 0,0 0,-1-2,1 0,-2-2,15-7,-25 12,0-1,0 0,-1 0,0 0,1-1,-2 0,1 0,-1 0,0-1,1-1,-4 6,-1-1,1 1,-1 0,0 0,0-1,0 1,0-1,-1 1,1-1,-1 1,1-1,-1 1,0-1,0 1,0-1,0 0,-1 1,1-1,-1 1,1-1,-1 1,0-1,0 1,0 0,0-1,0 1,-1 0,1 0,-1 0,1 0,-1 0,0 0,0 0,0 0,-2 0,0-1,0 0,-1 1,1 0,-1 0,1 1,-1-1,0 1,1 0,-1 0,0 1,0-1,0 1,1 0,-1 0,0 1,0-1,0 1,0 0,1 0,-1 1,1 0,-1-1,1 1,-1 1,1-1,0 1,0 0,0 0,1 0,-1 0,1 0,-1 1,1 0,0 0,0 0,1 0,-1 0,1 0,0 1,0-1,1 1,-1-1,1 1,-1 2,0-2,0-1,1 0,-1 1,1 0,0-1,0 1,0-1,0 1,1 0,0 0,0-1,0 1,1 0,-1 0,1-1,0 1,1 0,-1-1,1 0,0 1,0-1,0 0,1 0,-1 0,1 0,0 0,0 0,3 2,-1-3,1 1,-1-1,1-1,-1 1,1-1,0 0,0 0,0-1,0 0,0 0,0 0,0-1,0 0,0 0,0 0,0-1,0 0,1 0,-2 0,1-1,0 0,0 0,0-1,-1 1,0-1,1-1,-1 1,0-1,-1 0,1 0,0 0,-1 0,0-1,0 0,-1 0,1 0,-1 0,0 0,0-1,1-5,-3 10,-1 1,1-1,-1 0,0 0,1 1,-1-1,0 0,1 0,-1 1,0-1,0 0,0 0,0 0,0 1,0-1,0 0,0 0,0 0,0 1,0-1,0 0,0 0,-1 1,1-1,0 0,-1 0,1 1,-1-1,1 0,0 1,-1-1,0 0,1 1,-1-1,1 1,-1-1,0 1,1-1,-1 1,0-1,1 1,-1 0,0 0,0-1,1 1,-1 0,0 0,0 0,0-1,1 1,-1 0,0 0,0 1,0-1,1 0,-1 0,0 0,0 1,-2 2,1 1,0 0,0 0,0 0,0 0,1 0,-1 0,1 0,0 1,1-1,-1 0,1 1,0-1,0 0,0 1,0-1,1 0,0 1,0-1,0 0,0 0,1 0,1 4,3-1,0-1,0-1,0 1,1-1,-1 0,1 0,1-1,-1 0,0 0,1-1,0 0,0 0,0-1,0 0,0 0,0-1,1 0,-1 0,3-1,43 6</inkml:trace>
  <inkml:trace contextRef="#ctx0" brushRef="#br0" timeOffset="18667.394">2270 3432,'-2'-12,"-1"4,-3 9,1 17,-2 16,1 14,-1 11,0 6,-1-1,2-4,1-8,1-13</inkml:trace>
  <inkml:trace contextRef="#ctx0" brushRef="#br0" timeOffset="18934.712">2216 3432,'2'9,"8"12,11 10,12 9,9 3,6 1,3-4,-4-4,-4-5,-6-8,-8-9</inkml:trace>
  <inkml:trace contextRef="#ctx0" brushRef="#br0" timeOffset="19215.961">2689 3175,'-3'14,"0"13,0 15,1 12,0 13,1 4,1 6,0-2,-3-7,0-15</inkml:trace>
  <inkml:trace contextRef="#ctx0" brushRef="#br0" timeOffset="19550.13">2878 3512,'-2'27,"0"-1,2 1,0-1,2 1,1-1,3 9,19 47,-24-81,0 1,0 0,1 0,-1-1,0 1,0 0,1-1,-1 0,1 1,0-1,-1 0,1 0,0 0,-1 0,1 0,0 0,0 0,0 0,0-1,0 1,0-1,0 0,0 1,0-1,0 0,0 0,0 0,0-1,0 1,0 0,0-1,0 1,0-1,0 0,0 0,0 0,0 0,0 0,1-1,6-6,1 0,-1-1,0 0,-1-1,0 0,-1 0,0 0,0-1,-1 0,-1-1,0 1,0-1,-1 0,-1 0,0-1,0 1,-1-1,0-10,-1-25,-15 59,10-4,1 0,0 0,0 0,0 1,1-1,0 1,1 0,-1 0,1 0,1-1,0 1,0 0,0 0,1 0,0 0,1 0,0-1,0 1,0-1,1 1,0-1,1 0,0 0,0 0,0 0,1-1,0 0,0 0,0 0,1-1,0 1,4 1,33 12,2-6</inkml:trace>
  <inkml:trace contextRef="#ctx0" brushRef="#br0" timeOffset="20138.331">4243 3499,'-8'-2,"0"1,1 0,-1 0,0 1,0 0,0 0,0 0,0 1,0 1,1-1,-1 1,1 1,-1-1,1 1,0 0,-1 1,2 0,-1 0,0 1,1-1,0 1,-5 6,1-2,2 0,-1 1,1 0,1 0,0 1,0 0,1 0,1 1,0 0,0 0,1 0,1 0,-2 12,4-21,0-1,1 1,-1-1,1 1,-1 0,1-1,0 1,0 0,0-1,1 1,-1-1,1 1,-1 0,1-1,0 1,0-1,0 0,0 1,0-1,1 0,-1 1,1-1,0 0,-1 0,1 0,0-1,0 1,0 0,0-1,0 1,1-1,-1 0,0 1,1-1,-1 0,1-1,1 2,6-4,-1 0,1 0,-1-1,1-1,-1 1,0-1,0-1,-1 0,1 0,-1 0,0-1,0-1,-1 1,0-1,0 0,-1-1,1 0,0-3,4 0,-2-1,1 0,-2 0,1-1,-2 0,0 0,0-1,-1 0,-1 0,-1 0,0-1,0 0,0-12,-6 71,-1-34,1 1,1 1,0-1,1 0,0 0,0 0,1 0,1 0,0 0,0 0,1 0,0 0,1-1,1 1,-1-1,2 0,-1-1,1 1,5 5,50 11,-31-23</inkml:trace>
  <inkml:trace contextRef="#ctx0" brushRef="#br0" timeOffset="20430.146">4513 3459,'1'18,"2"0,0 0,1 0,0-1,2 1,0-1,1-1,1 1,0-1,1 0,1-1,0 0,1-1,1 0,0-1,4 2,52 31,-66-46,0 1,0 0,-1-1,1 1,0-1,0 1,0-1,0 0,0 0,0 0,0 0,0 0,0-1,0 1,0 0,0-1,-1 0,1 1,0-1,0 0,-1 0,1 0,0 0,-1 0,1 0,-1 0,1-1,-1 1,1-1,-1 1,0-1,0 1,0-1,0 0,0 1,0-1,-1 0,1 0,0-1,2-9,0 0,-1-1,0 0,-1 1,0-1,-1 0,-1-10,0 12,0-1,1 1,0 0,1 0,1 0,-1 0,2 0,0 0,0 1,1-1,4-3</inkml:trace>
  <inkml:trace contextRef="#ctx0" brushRef="#br0" timeOffset="20783.288">5053 3770,'26'-45,"-14"28,0-1,-1-1,-1 1,-1-2,-1 1,-1-1,0 0,-1-1,-2 0,0 0,-1 0,-1-5,-1 25,-1-1,0 0,0 1,0-1,0 0,0 1,0-1,0 0,-1 1,1-1,0 0,-1 1,0-1,1 1,-1-1,0 1,0-1,0 1,0 0,0-1,0 1,0 0,0 0,0 0,-1-1,1 1,0 1,-1-1,1 0,-1 0,1 0,-1 1,1-1,-1 1,0-1,1 1,-1 0,0 0,1 0,-1 0,0 0,1 0,-1 0,0 0,1 0,-1 1,0-1,1 1,-1-1,1 1,-1 0,1 0,-1-1,1 1,0 0,-1 0,1 1,-7 5,1 0,0 1,1 0,0 0,0 0,0 1,1 0,1 0,-1 0,1 0,1 1,0 0,0 0,1 0,1 0,-1 0,1 0,1 0,1 9,-1-13,1 1,0-1,1 1,0-1,0 0,0 0,1 0,0 0,0 0,0 0,1-1,0 1,0-1,0 0,1 0,-1-1,1 0,0 1,1-1,-1-1,1 1,-1-1,1 0,0 0,0-1,4 1,1 1,0-1,0-1,1 0,-1 0,0-1,1-1,-1 0,1-1,-1 0,0 0,1-1,-1-1,0 1,10-6,9-5</inkml:trace>
  <inkml:trace contextRef="#ctx0" brushRef="#br0" timeOffset="21975.496">5445 3486,'25'107,"15"74,-40-179,0-1,1 1,-1 0,0-1,1 1,-1 0,1-1,0 1,-1-1,1 1,0-1,0 1,0-1,0 0,0 0,0 1,1-1,-1 0,0 0,1 0,-1 0,0 0,1 0,-1-1,1 1,-1 0,1-1,0 1,-1-1,1 0,0 1,-1-1,1 0,0 0,-1 0,1 0,0 0,-1-1,1 1,0 0,-1-1,1 1,-1-1,1 0,-1 1,1-1,-1 0,2-1,8-10,0 0,-1 0,0-1,-1-1,0 1,-1-2,-1 1,0-1,-1 0,-1 0,3-13,9-46,-25 164,6-86,2 1,-1-1,0 1,1-1,0 1,0-1,0 1,1 0,-1-1,1 0,0 1,0-1,1 1,-1-1,1 0,0 0,0 0,1 0,-1 0,1 0,0-1,0 1,0-1,0 0,0 0,1 0,0 0,-1-1,1 1,0-1,0 0,5-1,-1 1,1-2,0 1,-1-1,1 0,-1-1,1 0,-1-1,1 0,-1 0,0 0,0-1,0 0,0-1,0 0,-1 0,1-1,-1 0,-1 0,1 0,-1-1,1 0,-2-1,1 1,-1-1,0 0,0 0,-1-1,0 1,0-1,-1 0,0 0,0 0,-1-1,1-7,-1 10,-2-1,1 1,-1-1,0 1,0-1,0 1,-1-1,0 1,-1-1,0 1,1 0,-2 0,1 0,-2-3,4 9,0-1,-1 1,1-1,0 1,0 0,-1-1,1 1,0-1,0 1,-1-1,1 1,0 0,-1-1,1 1,-1 0,1 0,0-1,-1 1,1 0,-1 0,1-1,-1 1,1 0,-1 0,1 0,-1 0,1 0,-1 0,1 0,-1 0,1 0,-1 0,1 0,-1 0,1 0,-1 0,1 0,-1 0,1 1,0-1,-1 0,1 0,-1 1,1-1,-1 0,1 1,0-1,-1 0,1 1,0-1,-1 0,1 1,0-1,0 1,-1-1,1 1,0-1,0 0,0 1,-11 30,9-23,0 0,1 1,0-1,0 0,1 1,0-1,1 0,0 0,0 1,1-1,-1 0,2 0,-1 0,1 0,1-1,0 1,0-1,0 0,0 0,1 0,1-1,-1 0,1 1,0-2,0 1,1-1,-1 0,1 0,5 1,5 1,0-1,1-1,-1-1,1 0,0-2,0 0,1-1,-1 0,0-2,0 0,1-1,-1-1,0-1,2-1,27-7</inkml:trace>
  <inkml:trace contextRef="#ctx0" brushRef="#br0" timeOffset="22361.811">7553 3161,'2'21,"3"23,4 22,1 18,5 16,1 11,1 8,-1 2,-2-6,-4-9,-6-13,-4-22</inkml:trace>
  <inkml:trace contextRef="#ctx0" brushRef="#br0" timeOffset="23387.737">7471 3581,'0'-3,"-1"1,1-1,0 0,0 1,0-1,0 1,1-1,-1 0,1 1,-1-1,1 1,0-1,0 1,0 0,0-1,1 1,-1 0,0 0,1 0,0 0,-1 0,1 0,0 0,0 0,0 1,0-1,1 1,-1 0,0-1,0 1,1 0,-1 0,1 1,-1-1,1 0,-1 1,1 0,0-1,-1 1,1 0,-1 0,1 1,0-1,-1 0,3 1,6 1,0 1,0 0,0 0,-1 1,1 0,-1 1,0 0,0 1,0 0,-1 0,0 1,0 1,-1-1,0 1,0 1,-1-1,0 1,0 0,-1 1,0 0,-1 0,1 3,-5-10,0 1,0 0,0 0,0 0,-1 0,0 0,1 0,-1 0,-1 0,1-1,-1 1,1 0,-1 0,0 0,0 0,-1-1,1 1,-1 0,0-1,0 0,0 1,0-1,-1 0,1 0,-1 0,0 0,0-1,0 1,0-1,0 1,-1-1,1 0,-1-1,1 1,-1 0,0-1,1 0,-4 1,-71 5,76-7,0 0,0 0,1 0,-1-1,0 1,0-1,1 1,-1-1,0 1,1-1,-1 0,1 0,-1 0,1 0,-1 0,1 0,0 0,-1-1,1 1,0 0,0-1,0 1,0-1,0 1,0-1,0 1,1-1,-1 0,1 1,-1-1,1 0,-1 0,1 0,0 1,0-1,0 0,0 0,0 1,0-1,1 0,-1 0,1 0,4-9,0 1,1 0,0-1,1 2,0-1,0 1,1 0,0 1,1-1,0 2,0-1,1 1,0 1,0 0,1 0,-1 1,1 0,0 1,4-3,0 1,1 1,-1 0,1 1,0 1,0 0,13 0,-24 2,0 1,0 0,0 0,0 1,0-1,0 1,1 0,-1 1,-1-1,1 1,0 0,0 0,-1 0,1 1,-1 0,0-1,1 2,-1-1,-1 0,1 1,0 0,-1 0,0 0,0 0,3 5,28 97,-33-104,0-1,1 1,-1-1,0 0,1 1,-1-1,1 0,0 0,-1 0,1 0,0-1,-1 1,1 0,0-1,0 1,0-1,-1 1,1-1,0 0,0 0,0 0,0 0,0 0,0 0,0-1,-1 1,1-1,0 1,0-1,0 0,-1 1,1-1,0 0,0-1,55-39,-46 27,-1-1,0 0,-1-1,0 0,-1 0,-1-1,-1 0,0 0,-1 0,0-6,-5 20,-2 21,1 1,1-1,0 0,1 0,1 1,1-1,0-1,3 8,-2-17,0-1,1 0,0 0,0 0,0-1,1 1,0-1,1-1,-1 1,1-1,0 0,0-1,0 1,1-1,0-1,-1 0,1 0,0 0,1-1,-1 0,0-1,1 0,-1 0,1-1,-1 0,1 0,-1-1,1 0,-1 0,0-1,0 0,0-1,0 0,0 0,0-1,0 0,-1 0,0 0,0-1,0 0,-1-1,0 0,0 0,0 0,0-1,-1 1,6-9,-1 0,-1-1,-1 1,0-2,0 1,-2-1,0 0,-1 0,-1-1,2-13,9-182,-18-63,-1 248,-2 24,-13 67,3 11,2 0,5 0,2 1,3 0,5 29,0-85,1 0,1 0,1 0,0-1,2 0,0 1,1-2,0 1,7 8,-10-19,0-1,0 1,1-1,0 1,0-1,1-1,0 1,0-1,0 0,1-1,-1 1,1-1,0 0,0-1,1 0,-1 0,1-1,0 1,-1-2,1 1,0-1,0 0,6-1,-7 0,0 0,0-1,0 0,-1 0,1-1,0 0,0 0,-1-1,0 1,1-1,-1-1,0 1,0-1,-1 0,1 0,-1-1,0 0,0 0,0 0,-1 0,0-1,0 0,0 0,-1 0,0 0,0 0,0-1,-1 1,0-1,0 0,-1 0,0 0,0-5,1 4,0-1,-1 1,0 0,-1-1,0 1,0-1,-1 1,0-1,0 1,-1 0,0 0,-1 0,1 0,-5-8,6 16,0-1,0 1,0 0,0-1,-1 1,1 0,0 0,0 0,0 0,0 0,0 0,0 0,-1 0,1 0,0 0,0 1,0-1,0 0,0 1,0-1,0 1,0-1,0 1,0 0,0-1,0 1,1 0,-1 0,0 0,0 0,1-1,-1 1,0 0,1 0,-1 0,1 0,-1 0,1 0,0 1,-1-1,1 0,0 0,0 0,0 0,0 0,0 0,0 1,-3 6,1 1,1 0,-1-1,2 1,-1 0,1 0,0 0,1-1,0 1,0 0,1 0,0-1,1 1,-1-1,2 0,-1 0,1 0,1 0,-1-1,1 1,0-1,1 0,0-1,0 1,0-1,1 0,0-1,0 0,0 0,1 0,0-1,0 0,0-1,0 0,0 0,1 0,0-1,-1-1,8 1,18 1</inkml:trace>
  <inkml:trace contextRef="#ctx0" brushRef="#br0" timeOffset="23638.031">8566 3284,'-14'0,"-6"0,1 0,10 0,17 0,21 0,20 0,17 0,14 0,9 0,-10 0</inkml:trace>
  <inkml:trace contextRef="#ctx0" brushRef="#br0" timeOffset="24289.338">9201 3742,'-4'-18,"0"0,2-1,0 1,1-1,0 1,2-8,0 10,-2-7,1 0,2 0,0 0,1 1,2-1,0 1,8-20,-13 41,1-1,-1 1,1-1,0 1,-1 0,1 0,0 0,0-1,0 1,-1 0,1 0,1 0,-1 0,0 0,0 0,0 1,0-1,1 0,-1 1,0-1,1 0,-1 1,0 0,1-1,-1 1,1 0,-1 0,0-1,1 1,-1 0,1 1,-1-1,1 0,-1 0,0 1,1-1,-1 0,1 1,-1 0,0-1,0 1,1 0,-1-1,0 1,0 0,0 0,1 0,153 97,-150-96,1 1,-1 0,0 0,0 0,0 1,0 0,0 0,-1 0,0 0,1 1,-2 0,1 0,-1 0,1 0,-1 0,-1 1,1-1,-1 1,0 0,0 0,-1 0,1-1,-1 2,-1-1,1 1,-2 48,-1-46,1 0,1 1,0-1,0 1,1-1,0 1,1-1,0 0,1 1,3 7,-5-14,1 0,1 0,-1 0,0-1,1 1,-1-1,1 0,0 0,0 0,0 0,0 0,0-1,0 1,0-1,0 0,1 0,-1 0,1 0,-1-1,0 1,1-1,-1 0,2 0,81-13,-75 10,-1 0,1 0,-1-2,0 1,0-1,0-1,0 0,-1 0,0 0,-1-2,1 1,-1-1,-1 0,0 0,0-1,0 0,-1 0,0-1,-1 0,0 0,-1 0,0 0,-1-1,0 0,0 0,-1 0,0-4,-2 14,0 0,1 0,-1-1,0 1,0 0,0 0,-1 0,1-1,0 1,0 0,-1 0,1 0,0 0,-1-1,1 1,-1 0,0 0,1 0,-1 0,0 0,0 0,1 1,-1-1,0 0,0 0,0 0,0 1,0-1,0 1,0-1,0 0,0 1,-1 0,1-1,0 1,0 0,0 0,-1-1,1 1,0 0,0 0,0 0,-1 1,1-1,0 0,0 0,0 1,0-1,-1 0,1 1,0-1,0 1,0 0,0-1,0 1,-1 1,-3 1,-1 1,1 0,0 0,0 1,1-1,-1 1,1 0,0 1,1-1,-1 1,1-1,0 1,0 0,1 0,0 0,0 1,0-1,1 0,0 1,0-1,0 1,1 0,0-1,0 1,1-1,0 1,0-1,1 1,-1-1,1 0,1 0,-1 0,1 0,0 0,1 0,-1-1,1 1,0-1,0 0,1 0,3 2,8 2,0-1,1-1,0 0,1-1,-1-1,1-1,0 0,1-2,-1 0,0-1,11-1,33 2</inkml:trace>
  <inkml:trace contextRef="#ctx0" brushRef="#br0" timeOffset="25012.274">11147 3594,'-10'-2,"1"1,0-1,-1 2,1-1,-1 2,1-1,-1 1,1 0,-1 1,1 0,0 1,0 0,0 0,0 1,1 0,-1 1,1 0,0 0,1 0,-1 1,1 1,0-1,0 1,1 0,0 0,0 1,1 0,0 0,-2 4,5-9,1 1,-1-1,1 0,0 1,0-1,0 1,1-1,-1 1,1-1,-1 1,1-1,1 1,-1-1,0 1,1-1,0 1,-1-1,1 1,1-1,-1 0,0 1,1-1,0 0,0 0,0 0,0 0,0 0,0-1,1 1,-1-1,1 1,0-1,0 0,0 0,3 1,1 0,1 0,0-1,0 0,0 0,1-1,-1 0,0 0,0-1,1 0,-1-1,0 0,1 0,-1 0,0-1,0-1,0 1,-1-1,1-1,-1 1,1-1,5-3,0-1,-1 0,0 0,0-1,-1-1,0 0,-1-1,0 1,-1-2,0 0,0-1,1-11,0 0,-2 0,-1-1,-1 0,-1-1,-2 1,0-1,-1 0,-2 1,-1-1,-1 0,-1 0,-1 1,-4-13,8 37,-3-24,-1 1,-1 0,-2 0,0 1,-8-16,16 38,-1 0,0 0,-1 0,1 0,0 0,0 0,0 0,-1 0,1 0,0 0,-1 0,1 0,-1 0,1 0,-1 0,1 1,-1-1,0 0,1 0,-1 1,0-1,1 0,-1 1,0-1,0 1,0-1,0 1,0-1,0 1,0 0,0-1,0 1,0 0,0 0,0 0,0 0,0 0,0 0,0 0,0 0,0 0,1 0,-1 0,0 1,0-1,0 0,0 1,0-1,0 1,0-1,0 1,0-1,1 1,-1 0,0-1,1 1,-1 0,0 0,1 0,-1-1,1 1,-1 0,1 0,-1 0,-7 19,1 0,1 1,1 0,1 0,0 0,2 0,0 1,2 20,0-39,-3 24,2 0,1 0,0-1,3 1,0 0,1-1,2 0,0 0,2 0,1-1,1 0,1-1,1 0,2 0,1 0,-11-18,0-1,1 1,0-1,0-1,0 1,0-1,1 0,-1 0,1 0,0-1,0 0,1 0,-1 0,0-1,1 0,0 0,-1-1,1 0,0 0,0 0,0-1,0 0,0-1,-1 1,1-1,0-1,0 1,-1-1,1 0,-1-1,1 1,-1-1,0-1,0 1,0-1,-1 0,3-2,1-4,-1 0,0-1,0 0,-1 0,-1 0,0-1,-1 0,0 0,-1-1,3-9,-10 30,1 1,0-1,1 1,-1 0,2-1,-1 1,1 0,1 0,0-1,0 1,0 0,1-1,1 1,-1-1,1 0,1 0,0 0,0 0,0-1,1 1,0-1,17 6,-1-5</inkml:trace>
  <inkml:trace contextRef="#ctx0" brushRef="#br0" timeOffset="25213.594">11633 3337,'-16'2,"-6"6,2 6,6 5,12 4,7-2</inkml:trace>
  <inkml:trace contextRef="#ctx0" brushRef="#br0" timeOffset="25706.083">12255 3540,'-51'-10,"-1"3,0 1,-50 3,30 15,70-12,0 1,0 0,0 0,0-1,1 1,-1 0,0 1,0-1,1 0,-1 0,0 1,1-1,0 1,-1-1,1 1,0 0,0-1,0 1,0 0,0 0,0 0,0 0,1 0,-1 0,1 0,-1 0,1 0,0 0,0 0,0 0,0 0,0 0,0 1,4 6,1 0,-1 0,2 0,-1-1,1 1,0-1,1-1,0 1,0-1,0 0,1-1,0 0,1 0,1 0,4 5,57 40,57 51,-127-101,0-1,0 0,0 1,0 0,0-1,0 1,0-1,0 1,-1 0,1 0,0-1,-1 1,1 0,0 0,-1 0,1 0,-1 0,1 0,-1 0,1 0,-1 0,0 0,0 0,0 0,1 0,-1 0,0 0,0 0,0 1,0-1,-1 0,1 0,0 0,0 0,-1 0,1 0,-1 0,1 0,-1 0,1 0,-1 0,1 0,-1-1,0 1,1 0,-1 0,0-1,0 1,0 0,0-1,0 1,1-1,-1 1,0-1,0 1,0-1,0 0,-1 1,1-1,0 0,0 0,0 0,0 0,0 0,-3 1,1 0,-1 0,0-1,1 1,-1-1,1 0,-1 0,0-1,1 1,-1-1,1 1,-1-1,1 0,-1-1,1 1,-1-1,1 1,0-1,0 0,0 0,0 0,0 0,1-1,-1 1,1-1,-1 0,1 0,0 0,0 0,0 0,0 0,1 0,-1-1,1 1,0-1,0 1,0-1,1 1,-1-1,1 1,0-1,0-3,3-5,1 1,1 0,0 0,1 0,0 0,0 1,1 0,0 0,1 1,0 0,1 0,0 1,0 0,1 1,1-1,4-5,1 1,1 0,0 1,1 1,0 1,1 0,0 2,0 0,5-1,-22 8,-1-1,1 0,0 1,0 0,0-1,0 1,0 0,0 0,0 0,0 0,0 0,0 0,0 1,0-1,0 1,0 0,0-1,0 1,0 0,0 0,-1 0,1 0,0 0,-1 0,1 1,-1-1,1 1,-1-1,0 1,1-1,-1 1,0 0,0 0,0-1,-1 1,2 1,1 13,0 1,-1-1,-1 1,0-1,-1 1,-1-1,-1 1,0-1,-1 1,-2 23,4-25,-1-6,1 0,0 1,0-1,1 0,0 1,1-1,0 0,1 1,0-1,0 0,2 4,-3-12,-1 0,1 0,0 0,-1 0,1 0,0 0,0 0,0 0,-1-1,1 1,0 0,0-1,0 1,0 0,0-1,0 1,1-1,-1 1,0-1,0 0,0 0,0 1,0-1,1 0,-1 0,0 0,0 0,0 0,0-1,1 1,-1 0,0 0,0-1,0 1,0-1,0 1,0-1,0 1,0-1,14-8</inkml:trace>
  <inkml:trace contextRef="#ctx0" brushRef="#br0" timeOffset="25986.849">12579 3108,'-17'-9,"-11"-4,-4-1,2 2,5 4,8 7,8 8,13 7,15 6,4-1</inkml:trace>
  <inkml:trace contextRef="#ctx0" brushRef="#br0" timeOffset="26622.403">12808 3594,'14'66,"-2"0,-4 1,-3-1,-2 2,-4 2,2-24,-2 554,1-697,-13-263,-36 6,48 346,0 3,0 0,0-1,0 1,1-1,0 1,0-1,0 1,1-1,0 1,0-1,0 1,1 0,0-3,1 6,0 1,-1 0,1-1,0 1,0 0,0 0,-1 0,1 1,0-1,0 1,0 0,0-1,0 1,0 0,0 1,0-1,0 1,0-1,0 1,0 0,0 0,0 0,0 0,-1 1,1-1,-1 1,1 0,-1 0,2 1,0-1,29 15,-1 2,-1 1,-1 2,14 13,-41-34,0 1,-1-1,1 0,-1 1,0 0,1 0,-1-1,0 2,0-1,0 0,0 0,0 0,-1 1,1-1,-1 1,0 0,1-1,-1 1,0 0,0-1,-1 1,1 0,-1 0,1 0,-1 0,0 0,0 0,0 0,-1 0,1-1,-1 1,1 0,-1 0,0 0,0 0,-1 0,-4 2,-1-1,0 1,0-1,-1 0,1-1,-1 0,0 0,0-1,0 0,0 0,0-1,-1 0,-7 0,-8-6,36-13,18 2,6 0</inkml:trace>
  <inkml:trace contextRef="#ctx0" brushRef="#br0" timeOffset="27229.297">13390 3824,'-7'-3,"1"0,-1 0,0 1,1 0,-1 0,0 1,0 0,0 0,0 0,0 1,-1 0,1 1,0-1,0 1,0 1,0-1,1 1,-1 1,0-1,1 1,-1 0,1 0,0 1,0 0,0 0,1 1,0-1,-1 1,1 0,4-3,0-1,0 1,0 0,1-1,-1 1,0 0,1-1,-1 1,1 0,-1 0,1 0,0 0,0 0,0-1,0 1,0 0,0 0,0 0,1 0,-1 0,1-1,-1 1,1 0,0 0,0-1,-1 1,1 0,0-1,1 1,-1-1,0 0,0 1,1-1,-1 0,1 1,-1-1,1 0,67 23,-57-24,0 0,0 0,0-1,0 0,0-1,-1-1,1 0,-1 0,0-1,0-1,0 0,0 0,-1-1,0-1,1 0,-11 7,1-1,-1 0,1 1,-1-1,1 0,-1 1,1-1,0 1,-1-1,1 1,0 0,0-1,-1 1,1 0,0-1,0 1,-1 0,1 0,0-1,0 1,0 0,0 0,-1 0,1 0,0 0,0 0,0 1,0-1,-1 0,1 0,0 1,0-1,-1 0,1 1,0-1,0 1,-1-1,1 0,0 1,-1 0,1-1,-1 1,1-1,-1 1,1 0,-1-1,1 1,-1 0,0 0,1-1,-1 1,0 0,0 0,1 0,-1-1,0 1,0 0,0 0,0 0,0 0,0 3,1-1,0 1,0 0,0-1,0 1,1-1,-1 1,1-1,0 0,0 1,0-1,1 0,-1-1,1 1,-1 0,1-1,0 1,0-1,0 0,0 0,1 0,-1 0,0-1,1 1,-1-1,1 0,0 0,-1 0,1 0,0-1,-1 0,1 1,0-1,3-1,5-2,1-2,-1 1,0-1,0-1,0 0,-1-1,0 0,0-1,-1 0,0-1,-1 0,1-1,-2 1,1-2,-1 1,-1-1,0 0,-1-1,2-4,12-28,-3-1,-1 0,-3-1,-1-1,-3 0,-2-1,-1 0,-3-15,1 26,3-22,-3-1,-2 1,-4-21,-9 43,11 37,0-1,-1 0,1 1,0-1,-1 1,1-1,-1 1,1 0,-1-1,1 1,-1-1,1 1,-1 0,0 0,1-1,-1 1,1 0,-1 0,0 0,1-1,-1 1,0 0,1 0,-1 0,0 0,1 0,-1 0,0 0,1 1,-1-1,0 0,1 0,-1 0,1 1,-1-1,0 0,1 1,-1-1,1 0,-1 1,1-1,-1 1,1-1,-1 1,1-1,0 1,-1-1,1 1,0 0,-1-1,1 1,0-1,0 1,-9 12,2 1,-1-1,2 1,0 0,1 1,0 0,1 0,1 0,-2 13,-2 14,1-1,2 1,2 0,2 0,2 0,2-1,6 31,-5-46,1-1,1 0,1 0,1 0,1-1,1-1,2 0,0 0,1-1,2-1,0 0,18 17,-28-31,1-1,0 1,0-1,0-1,1 1,0-1,0-1,0 0,0 0,1 0,0-1,6 2,-13-5,0 0,0 0,-1 0,1 0,0 0,0 0,0-1,0 1,-1-1,1 1,0-1,0 0,-1 1,1-1,-1 0,1 0,-1 0,1 0,-1-1,1 1,-1 0,0 0,0-1,0 1,1-1,-2 1,1-1,0 0,0 1,0-1,-1 0,1 0,-1 1,1-1,-1 0,0 0,0 0,5-24</inkml:trace>
  <inkml:trace contextRef="#ctx0" brushRef="#br0" timeOffset="27490.598">13728 3486,'25'11,"24"7,21-1,13 0,5 2,-12-3</inkml:trace>
  <inkml:trace contextRef="#ctx0" brushRef="#br0" timeOffset="27741.882">14322 3796,'-3'22,"1"-6,0 0,0 1,2-1,0 1,1-1,0 1,2 1,-3-16,1 0,-1 1,1-1,-1 0,1 0,0 0,0 0,0 0,0 0,0-1,0 1,1 0,-1 0,1-1,-1 1,1-1,-1 1,1-1,0 0,0 0,0 1,0-1,0-1,0 1,0 0,0 0,0-1,0 1,0-1,0 0,0 1,1-1,-1 0,0 0,1-1,2 0,1 0,-1 0,1-1,-1 0,0 0,0 0,0-1,0 1,-1-1,1 0,0-1,-1 1,2-3,1-2,0 1,-1-1,0 0,0-1,-1 1,-1-1,1 0,-1 0,-1-1,1 1,-2-1,1 0,-1 0,-1 0,0 0,0 0,-1 0,-1 0,1 0,-1 0,-1 0,-1-4,2 10,-1 0,1 1,-1 0,0-1,0 1,0 0,0 0,-1 0,1 0,-1 0,0 0,0 1,0 0,0-1,0 1,0 0,-1 0,1 1,-1-1,1 1,-1 0,0 0,1 0,-1 0,0 0,0 1,1 0,-1 0,0 0,0 0,0 1,-2 0,-2 0,0 1,0 0,0 0,0 1,0 0,1 1,-1 0,1 0,0 0,0 1,0 0,1 0,0 1,-4 4,4-3,1 0,0 1,0-1,1 1,-1 0,2 0,-1 1,1-1,1 1,-2 6,3-12,1 0,-1 0,1 0,0 1,0-1,0 0,0 0,0 0,1 0,-1 0,1 0,0 0,0 0,0 0,0 0,1 0,-1 0,1-1,0 1,-1-1,1 1,0-1,1 1,-1-1,0 0,1 0,-1 0,1-1,-1 1,1 0,3 0,67 8,-35-14</inkml:trace>
  <inkml:trace contextRef="#ctx0" brushRef="#br0" timeOffset="28013.697">14552 3432,'-8'-6,"-1"1,0 1,1-1,-1 1,-1 1,1 0,0 0,-1 1,0 0,1 1,-1 0,0 0,0 1,-4 0,9 1,-1-1,1 1,-1 0,1 0,-1 1,1-1,0 1,0 1,0-1,0 1,0-1,0 1,1 1,-1-1,1 1,0-1,0 1,0 1,1-1,-1 0,1 1,0 0,1-1,-1 1,-1 5,2-5,1 0,0 0,0 1,1-1,-1 0,1 1,0-1,0 0,1 1,0-1,0 0,0 0,0 0,1 0,0 0,0 0,0 0,1 0,-1-1,1 1,1-1,74 85,-32-46,1-3,3-1,19 10,-60-44,0 0,1 0,-1-1,1 0,-1 0,1-1,0-1,8 2,11-1</inkml:trace>
  <inkml:trace contextRef="#ctx0" brushRef="#br0" timeOffset="33098.106">2297 4702,'5'-19,"0"1,1-1,1 1,1 0,1 1,0 0,4-5,46-48,-57 68,0 0,1 0,-1 1,1-1,0 1,0 0,0-1,-1 1,1 1,0-1,0 0,0 1,0-1,0 1,0 0,0 0,1 0,-1 0,0 1,0-1,0 1,0 0,-1 0,1 0,0 0,0 1,0-1,0 1,10 9,-1 1,0 0,-1 0,0 1,-1 1,0 0,-1 0,-1 1,-1 0,0 0,0 1,-2 0,0 0,-1 0,0 1,0 13,-2-23,0 0,0 0,-1 0,0 1,-1-1,0 1,0-1,0 0,-1 1,0-1,0 0,-1 1,-1 0,3-8,0 1,0 0,0-1,0 1,0-1,0 1,-1-1,1 1,0-1,0 1,-1-1,1 1,0-1,-1 1,1-1,-1 0,1 1,0-1,-1 1,1-1,-1 0,1 0,-1 1,1-1,-1 0,0 0,1 1,-1-1,1 0,-1 0,1 0,-1 0,1 0,-1 0,0 0,1 0,-1 0,1 0,-1 0,1 0,-1-1,0 1,1 0,-1 0,1-1,-1 1,1 0,-1-1,1 1,0 0,-1-1,1 1,-1 0,1-1,0 1,-1-1,1 1,0-1,-1 0,-12-33,13 19,1 0,1-1,0 1,1 0,1 1,0-1,1 0,1 1,0 0,1 1,1-1,0 1,0 1,1-1,1 2,0-1,6-4,10-17,1 1,-1-2,-2 0,-2-1,-1-1,-1-2,-2 0,-2 0,-2-2,-1 0,-2 0,2-22,-29 123,2 20,3 1,4 0,4 45,3-107,1 0,1-1,1 1,1-1,0 1,7 15,-10-30,1 0,0 0,1 0,-1 0,1 0,0-1,0 1,0-1,1 0,0 0,-1 0,1-1,1 1,-1-1,0 0,1 0,0 0,-1-1,1 1,0-1,1 0,-1-1,0 1,0-1,1 0,3 0,22-2</inkml:trace>
  <inkml:trace contextRef="#ctx0" brushRef="#br0" timeOffset="33381.989">2634 4256,'26'7,"28"4,31 1,26 0,15 1,-14-2</inkml:trace>
  <inkml:trace contextRef="#ctx0" brushRef="#br0" timeOffset="34090.536">3594 4566,'-22'0,"-1"1,1 1,-1 1,1 1,0 1,0 1,1 1,-3 2,16-6,0 0,1 1,-1 0,1 1,0-1,0 1,1 0,-1 1,1 0,1 0,-1 0,1 1,0 0,0 0,1 0,0 0,0 1,1-1,0 1,0 0,1 0,0 0,0 2,1-7,1 0,0 0,1 0,-1 1,0-1,1 0,0 0,0 0,0 0,0-1,0 1,0 0,1 0,-1 0,1-1,0 1,0-1,0 0,0 1,0-1,1 0,-1 0,1 0,-1-1,1 1,0-1,-1 1,1-1,0 0,0 0,0 0,0 0,0-1,0 1,0-1,0 1,0-1,0 0,1-1,-1 1,0 0,0-1,0 0,0 0,0 0,0 0,1-1,15-4,-1-2,0 0,0-1,-1-1,0 0,-1-2,0 0,-1 0,0-2,-1 1,0-2,-1-1,-6 8,0-1,-1 1,0-1,-1 0,0 0,0-1,-1 0,-1 0,1 0,-2 0,1 0,0-7,-6-2,-9 24,8 6,0-1,0 1,1 0,0 0,1 0,0 0,1 1,0-1,1 0,0 0,1 1,0-1,0 0,2 0,0 4,-1-9,1 0,-1-1,1 1,0-1,0 0,1 1,-1-2,1 1,0 0,1-1,-1 0,1 0,-1 0,1 0,1-1,-1 0,0 0,1 0,-1-1,1 1,0-2,0 1,0 0,0-1,0 0,0-1,0 1,0-1,1-1,-1 1,0-1,0 0,0 0,0 0,0-1,-1 0,1-1,0 1,-1-1,1 0,0-1,11-8,-1-2,0 0,-1 0,-1-2,0 1,-1-2,-1 0,-1 0,0-1,-1-1,-1 0,-1 0,0-1,-2 0,0 0,-1 0,-2-1,0 1,1-20,1-14,-2-1,-2 1,-5-47,-13 40,16 60,1 1,-1 0,0-1,0 1,0 0,0-1,0 1,0 0,0 0,0 0,1 0,-1 0,0 0,0 0,0 0,0 0,0 0,0 0,0 1,0-1,0 0,0 1,1-1,-1 1,0-1,0 1,1-1,-1 1,0 0,0-1,1 1,-1 0,1-1,-1 1,1 0,-1 0,1 0,-1-1,1 1,-1 1,-9 16,1 0,0 1,2 0,0 1,1-1,1 1,0 1,2-1,0 0,2 4,-4 19,1 0,3 0,2 1,4 29,-3-55,1 0,0 0,2 0,0 0,1-1,1 0,0 0,2 0,0-1,0 0,2-1,3 4,-10-13,1 0,0-1,0 1,0-1,1 0,-1 0,1-1,0 0,1 0,-1 0,1-1,0 0,-1 0,1-1,1 0,-1 0,0 0,0-1,1 0,-1-1,0 0,1 0,-1 0,1-1,-1 0,0 0,0-1,1 0,-1-1,0 1,3-3,0-3,0 0,-1 0,0-1,0-1,-1 0,0 0,0 0,-2-1,1 0,-1-1,0-2,30-46,-36 60,1 0,-1 0,1 0,-1 0,1 0,-1 0,1 1,-1-1,1 0,-1 0,0 0,1 1,-1-1,1 0,-1 0,0 1,1-1,-1 0,0 1,1-1,-1 1,0-1,1 0,-1 1,0-1,0 1,0-1,1 1,-1-1,0 1,0-1,0 1,0-1,0 0,0 1,0-1,0 1,0-1,0 1,0-1,0 1,0-1,0 1,-1-1,1 1,0-1,0 1,-1-1,1 0,0 1,0-1,-1 1,1-1,0 3,0 1,-1 5,0 0,1 0,0 0,1 0,0 0,0 0,1 0,0 0,0-1,1 1,0-1,1 1,0-1,0 0,1 0,0-1,0 0,0 1,1-2,1 1,-1-1,1 0,5 4,56 6,-37-16</inkml:trace>
  <inkml:trace contextRef="#ctx0" brushRef="#br0" timeOffset="34343.452">4580 4486,'-16'2,"-8"3,-1 1,0-1,3-1,2-3,6-3</inkml:trace>
  <inkml:trace contextRef="#ctx0" brushRef="#br0" timeOffset="34591.792">3905 4377,'0'5,"11"1,23 0,26-3,23-3,18-1,11-1,0 6,-20 1</inkml:trace>
  <inkml:trace contextRef="#ctx0" brushRef="#br0" timeOffset="34774.356">4972 4783,'-4'-8,"0"0,0 1,-1 0,0-1,0 2,-1-1,0 1,0 0,0 0,-1 0,0 1,0 0,0 0,-1 1,0 0,-5-2,8 4,0 0,0 1,0 0,0-1,0 2,-1-1,1 0,0 1,0 0,0 1,-1-1,1 1,0 0,0 0,0 0,0 1,0 0,0 0,0 0,1 0,-1 1,1 0,-1 0,1 0,0 0,1 1,-5 3,4-2,1 0,-1 0,1 0,-1 1,1-1,1 1,-1 0,1-1,0 1,0 0,1 0,0 0,0 1,0-1,1 0,0 0,0 1,1-1,-1 0,1 0,1 0,-1 0,1 0,0 0,0 0,1-1,0 1,0-1,0 1,1-1,-1 0,1 0,1-1,-1 1,0-1,1 0,0 0,0 0,2 0,14 7,0-2,1 0,0-1,0-1,1-1,0-1,0-1,1-1,-1-2,1 0,-1-1,1-1,-1-1,19-5,58-8</inkml:trace>
  <inkml:trace contextRef="#ctx0" brushRef="#br1" timeOffset="45067.072">1973 5310,'-6'-2,"0"1,0 0,0 0,0 1,0 0,0 0,0 0,0 1,0-1,0 1,0 1,0-1,0 1,1 0,-1 1,1-1,-1 1,1 0,0 0,-1 2,-9 6,1 0,0 1,1 0,0 2,1-1,-1 3,-4 5,1 1,1 1,0 0,2 1,1 0,1 1,1 0,1 1,1 0,1 0,2 1,1 0,0 0,2 0,2 0,0 0,2 0,0 1,2-2,1 1,2 0,0-1,11 25,61 75,-65-109,-1 0,-1 2,0-1,-1 1,-2 1,0 0,-1 0,0 1,-2 0,-1 0,2 15,-8-21,-1-1,0 0,-1 0,-1 0,0-1,-1 1,0-1,-1 0,0 0,-2-1,1 0,-1 0,-1-1,0 0,-1 0,0-1,0 0,-1-1,0 0,-1-1,0 0,-2 0,14-8,0 1,1-1,-1 0,1 0,-1 0,1 0,-1 1,0-1,1 0,-1 0,1 1,-1-1,0 0,1 1,-1-1,0 0,1 1,-1-1,0 0,0 1,1-1,-1 1,0-1,0 1,0-1,0 0,0 1,1-1,-1 1,0-1,0 1,0-1,0 1,0-1,0 1,0-1,-1 1,1-1,0 1,0-1,0 0,0 1,-1-1,1 1,0-1,0 0,-1 1,1-1,-1 1,25-1,-18-1,1 0,0 1,-1 0,1 0,0 1,0-1,-1 2,1-1,-1 1,1 0,-1 0,0 0,0 1,0 0,0 1,0-1,0 1,-1 0,5 5,-4 1,0 1,0 0,-1 0,0 1,-1 0,-1-1,0 1,0 1,-2-1,1 0,-1 0,-1 1,0-1,-1 0,-2 13,-8 54,-3-1,-4 0,-3-1,-10 15,-22 87,40-138,2 1,1 0,3 1,1 0,2 0,2 0,2 0,2 0,2 0,1 0,3 0,4 9,56 114,-67-163,0-1,-1 0,1 0,-1-1,1 1,0 0,0-1,0 1,0 0,0-1,0 1,0-1,1 1,-1-1,0 0,1 0,-1 1,1-1,-1 0,1 0,0 0,-1-1,1 1,0 0,0-1,0 1,-1-1,1 1,9-6</inkml:trace>
  <inkml:trace contextRef="#ctx0" brushRef="#br1" timeOffset="59282.487">7540 5594,'-7'-1,"1"1,-1 1,1-1,-1 1,1 0,0 0,-1 1,1 0,0 0,0 1,0-1,1 1,-1 1,0-1,1 1,0 0,0 0,0 0,1 1,-1-1,1 2,-3 0,1 1,1 0,-1 0,1 1,0-1,1 1,0 0,0 1,0-1,1 3,2-8,0 0,0-1,1 1,-1 0,1-1,0 1,0 0,0 0,0-1,0 1,1 0,-1 0,1-1,0 1,0 0,0-1,0 1,0-1,0 1,1-1,-1 0,1 1,0-1,0 0,0 0,0 0,0-1,0 1,0 0,0-1,1 1,-1-1,1 0,-1 0,2 1,17 3,-1 0,1-1,0-2,0 0,1-1,-1-1,0-1,0-1,0 0,0-2,7-2,8-1,1-2,-1-1,-1-1,0-2,32-17,-64 28,1 1,0-1,0 0,0 0,-1 0,1-1,0 1,-1-1,0 0,0 0,0 0,0 0,0 0,0-1,-1 1,0-1,2-2,-5 5,0-1,1 1,-1 0,0 0,0 0,0-1,0 1,0 0,0 0,0 0,0 0,-1 1,1-1,0 0,0 0,-1 1,1-1,-1 1,1-1,0 1,-1 0,1-1,-1 1,1 0,-1 0,1 0,-1 0,1 0,-1 0,1 1,0-1,-1 0,1 1,-1-1,1 1,0 0,-1-1,1 1,-1 0,0 2,0-1,0 1,0-1,0 1,0 0,1-1,-1 1,1 0,0 0,-1 0,2 1,-1-1,0 0,1 0,-1 0,1 1,0-1,0 0,0 0,0 1,1-1,-1 0,1 0,0 0,0 0,0 1,1-1,-1-1,1 1,-1 0,1 0,0-1,0 1,0 0,1-1,2 4,1-1,0 1,1-2,-1 1,1-1,0 0,0 0,0-1,0 0,1 0,-1-1,6 2,-9-3,-1 0,0-1,1 1,-1 0,1-1,-1 0,1 0,-1 0,0 0,1-1,-1 1,1-1,-1 0,0 0,1 0,-1 0,0 0,0-1,0 0,0 0,0 1,0-2,-1 1,1 0,-1 0,1-1,-1 0,0 1,2-3,-3 1,1 1,-1-1,0 1,0-1,0 1,-1-1,1 1,-1-1,0 0,0 1,0-1,0 1,-1-1,0 0,1 1,-1-1,0 1,-1-1,1 1,-1 0,1 0,-1-1,0 1,0 0,0 1,-1-1,1 0,-3-1,-83-61,46 44,55 17,299 10,-301-5,91 10,-99-10,1 0,-1 1,0-1,1 0,-1 1,0 0,0 0,0 0,0 0,0 0,0 1,0-1,-1 1,0 0,1 0,-1-1,0 2,0-1,-1 0,1 0,0 1,-1-1,0 0,0 1,0 3,-2 100,2-106,-1 0,0 0,0 0,1 0,-1 0,1 0,-1 0,1 0,-1 0,1 0,0 0,-1 0,1-1,0 1,0 0,0 0,-1-1,1 1,0-1,0 1,0-1,0 1,0-1,0 1,0-1,0 0,0 0,0 1,0-1,1 0,-1 0,0 0,0 0,0 0,0-1,0 1,0 0,0 0,0-1,0 1,0 0,0-1,0 1,1-2,44-22,-37 17,0 0,-1-1,0-1,0 1,-1-1,0 0,0-1,-1 0,0 0,-1 0,0-1,-1 0,0 1,0-2,0-6,-5 26,1-1,0 1,0 0,0 0,1-1,0 1,1-1,-1 1,2-1,-1 1,1-1,3 6,-1-7,0-1,0 0,0-1,1 1,0-1,0 0,0 0,1-1,-1 0,1 0,0 0,-1-1,1 0,0-1,1 1,0-1,38 8</inkml:trace>
  <inkml:trace contextRef="#ctx0" brushRef="#br1" timeOffset="57685.418">5512 5769,'-2'21,"-1"13,0 9,1 2,0 2,1-5,1-5,0-10</inkml:trace>
  <inkml:trace contextRef="#ctx0" brushRef="#br1" timeOffset="58182.609">5310 5594,'137'10,"-116"-9,10-1,-1 1,1 1,-1 2,1 1,-1 1,-1 2,1 1,-1 1,16 9,-39-16,-1 0,0 1,1 0,-2 1,1-1,0 1,-1 0,0 0,0 0,0 0,-1 1,1 0,-1-1,-1 1,1 0,-1 1,0-1,-1 0,1 4,-1 124,-4-95,2-38,1 1,-1-1,1 0,0 1,-1-1,1 1,0-1,0 0,0 1,0-1,0 1,0-1,0 1,0-1,0 0,1 1,-1-1,1 1,-1-1,1 0,-1 1,1-1,0 0,0 0,0 0,-1 1,1-1,0 0,1 0,-1 0,0-1,0 1,0 0,0 0,1-1,-1 1,0 0,1-1,-1 1,0-1,1 0,-1 1,1-1,-1 0,1 0,0 0,8-4,-1-1,0 0,0-1,-1 0,1 0,-1-1,-1 0,1 0,-1-1,0 1,-1-2,2-2,-1 3,-1 0,1-1,-1 0,-1 0,0-1,0 1,-1-1,0 0,-1 0,0-1,0 1,-1-1,0-7,-8 10,-1 23,6-10,0 1,0 0,0 0,1-1,0 1,0 0,1 0,-1 0,1-1,0 1,1 0,0-1,0 1,0-1,0 0,1 0,0 1,0-2,0 1,1 0,-1-1,1 1,0-1,0 0,1 0,-1-1,1 0,0 1,0-1,0-1,0 1,1-1,-1 0,1 0,-1-1,4 1,121 16,-65-19</inkml:trace>
  <inkml:trace contextRef="#ctx0" brushRef="#br1" timeOffset="47541.413">2486 5809,'0'16,"0"15,0 13,0 11,0 5,0 4,-2 0,-3-1,-4-5,1-5,-1-9,1-13</inkml:trace>
  <inkml:trace contextRef="#ctx0" brushRef="#br1" timeOffset="47901.495">2311 5809,'41'-20,"-38"19,43-6,0 1,0 3,1 1,0 3,-1 2,23 5,-51-8,0 2,0 0,0 1,-1 1,0 1,1 0,-1 1,-1 1,0 1,0 0,0 1,-1 1,7 5,-20-13,-1 0,1 0,0 1,-1-1,1 0,-1 1,1-1,-1 1,0-1,0 1,0 0,-1-1,1 1,-1 0,1 0,-1-1,0 1,0 0,0 0,0 0,-1-1,1 1,-1 0,0 0,1-1,-1 1,0-1,-1 1,1 0,-56 61,27-45,0-2,-1-1,0-1,-1-2,-1-1,0-2,-1-1,0-2,-4 0,12-2</inkml:trace>
  <inkml:trace contextRef="#ctx0" brushRef="#br1" timeOffset="48161.862">3215 5850,'-9'16,"-7"15,-4 11,-1 7,1 8,2 2,0 1,-1-3,4-6,4-8,5-11</inkml:trace>
  <inkml:trace contextRef="#ctx0" brushRef="#br1" timeOffset="48514.989">3067 5918,'267'301,"-184"-212,-82-88,0 0,0 0,-1 0,1 0,0 0,0 0,1 0,-1-1,0 1,0 0,0-1,0 1,1-1,-1 1,0-1,0 0,1 1,-1-1,0 0,1 0,-1 0,0 0,1 0,-1 0,0-1,1 1,-1 0,0-1,0 1,1 0,-1-1,0 0,0 1,0-1,0 0,0 1,0-1,0 0,0 0,0 0,0 0,0 0,0 0,0 0,-1 0,1-1,-1 1,1 0,-1 0,1-1,-1 1,0 0,1 0,-1-1,0 1,0 0,0-1,10-38,-1 0,-2-1,-2 1,-2-1,-2-1,0 28,5-249,-9 248,0 9</inkml:trace>
  <inkml:trace contextRef="#ctx0" brushRef="#br1" timeOffset="56620.066">3797 5769,'0'-2,"-3"6,0 11,-2 15,-3 14,-2 11,1 7,2 3,1-6,3-7,3-11,5-10,4-11,-1-8</inkml:trace>
  <inkml:trace contextRef="#ctx0" brushRef="#br1" timeOffset="56942.469">3770 5715,'89'86,"171"160,-252-239,0 1,1-1,-1 1,0 0,-1 1,0 0,-1 0,1 0,-2 1,1 0,-1 0,-1 1,0-1,2 8,-7-13,0-1,-1 1,1-1,-1 1,0-1,0 0,0 0,0 0,-1 0,0 0,0 0,0-1,0 1,0-1,-1 0,1 0,-1 0,0-1,0 1,0-1,0 0,-1 0,1 0,0-1,-5 2,8-3,-235 94,219-88</inkml:trace>
  <inkml:trace contextRef="#ctx0" brushRef="#br1" timeOffset="60111.84">9215 5620,'-18'-2,"1"1,-1 0,1 1,-1 1,1 1,-11 2,23-3,-1 0,0 1,0 0,1 0,-1 0,1 0,0 1,-1 0,1 0,1 1,-1-1,0 1,1 0,0 0,0 1,0-1,0 1,1 0,0 0,0 0,0 1,2-3,0 1,1 0,-1-1,1 1,0 0,-1-1,2 1,-1 0,0 0,1-1,0 1,0-1,0 1,0 0,0-1,1 0,0 1,-1-1,1 0,1 0,-1 0,0 0,1 0,-1-1,1 1,0-1,0 1,0-1,0 0,0 0,0 0,1-1,-1 1,1-1,-1 0,1 0,-1 0,1 0,0-1,-1 0,1 1,0-1,0 0,-1-1,3 0,6 1,-1-2,0 1,-1-1,1-1,0 0,-1-1,1 0,-1 0,0-1,-1 0,1-1,-1 0,0-1,0 0,-1 0,0-1,0 0,-1 0,0-1,0 0,-1 0,-1-1,1 1,-1-1,-1 0,0-1,0 1,-1-1,-1 0,1 0,-1-4,1-13,-1 0,-1 0,-2 0,-1 0,0 0,-3 1,0-1,-2 1,0 0,-2 1,-8-15,-20-28,37 68,0 0,-1 1,1-1,-1 0,0 0,1 1,-1-1,0 0,1 1,-1-1,0 1,0-1,1 1,-1-1,0 1,0-1,0 1,0 0,0-1,1 1,-1 0,0 0,0 0,0 0,0 0,0 0,0 0,0 0,0 0,0 0,0 0,0 1,0-1,1 0,-1 1,0-1,0 1,0-1,0 1,1-1,-1 1,0-1,1 1,-1 0,0-1,1 1,-1 0,1 0,-1 0,1 0,-20 46,16-18,1-1,1 1,1 0,2 0,1-1,1 1,2-1,0 1,2-1,1-1,2 1,0-2,12 21,-17-34,0-1,1 0,0 0,1-1,0 0,1 0,0 0,0-1,2 0,-1-1,1 0,0-1,1 0,0 0,0-1,1-1,0 0,0 0,0-1,9 2,-16-7,1 1,-1-1,1-1,0 1,-1-1,1 0,-1 0,1 0,-1-1,0 0,1 0,-1 0,0-1,0 0,0 0,-1 0,1 0,-1-1,0 0,0 0,1-1,5-6,-1-1,0 0,-1-1,0 0,-1-1,0 0,0-2,-7 16,0 1,0-1,0 0,0 0,0 1,0-1,0 0,0 0,0 1,1-1,-1 0,0 0,0 1,0-1,0 0,0 0,1 0,-1 0,0 1,0-1,0 0,1 0,-1 0,0 0,0 0,1 1,-1-1,0 0,0 0,1 0,-1 0,0 0,0 0,1 0,-1 0,0 0,0 0,1 0,-1 0,0 0,1 0,-2 37,1-33,-1 0,1 0,-1-1,1 1,0 0,1-1,-1 1,0-1,1 1,0 0,0-1,0 1,0-1,1 0,-1 1,1-1,0 0,0 0,0 0,0 0,1 0,-1-1,1 1,0-1,-1 1,1-1,0 0,0 0,1 0,-1-1,0 1,1-1,-1 1,2-1,4 1,-1-1,1 0,-1-1,1 0,-1 0,1-1,-1 0,1 0,-1-1,0 0,0-1,0 0,0 0,0 0,0-1,-1 0,0-1,0 0,0 0,0 0,-1-1,0 0,0 0,0-1,-1 1,0-1,-1-1,1 1,-1 0,-1-1,1 0,0-3,-2 4,1 0,-1-1,-1 1,1-1,-1 1,0-1,-1 0,0 1,0-1,-1 0,0-5,-10 23,8-3,0 0,0-1,1 1,0 0,0 0,1 1,0-1,0 0,0 0,1 1,0-1,1 0,-1 1,2-1,-1 0,1 0,0 0,0 0,1 0,0 0,0-1,0 1,1-1,0 0,0 0,1 0,0-1,0 0,0 1,1-2,-1 1,7 3,18 5</inkml:trace>
  <inkml:trace contextRef="#ctx0" brushRef="#br1" timeOffset="60791.041">10512 5579,'-12'-2,"1"0,0 1,-1 0,1 1,-1 0,1 0,0 1,-1 1,1 0,0 1,0 0,0 0,0 1,1 1,-1 0,1 0,0 1,1 0,-10 8,17-12,0 1,0-1,-1 1,1-1,1 1,-1 0,0 0,1 0,-1 0,1 0,0 0,0 1,0-1,1 0,-1 0,1 1,0-1,0 0,0 1,0-1,0 0,1 1,-1-1,1 0,0 1,0-1,0 0,1 0,-1 0,2 1,1 3,0-1,0-1,1 1,0 0,0-1,0 0,1 0,0-1,0 1,0-1,0-1,1 1,3 1,7 1,-1-1,1 0,0-1,0-1,1-1,-1 0,0-1,1-1,-1-1,1 0,-1-1,0-1,0-1,0 0,4-2,-8 1,-1 1,1-1,-1-1,1-1,-2 1,1-2,-1 1,0-2,-1 0,0 0,0 0,-1-1,0-1,-1 0,0 0,-1 0,0-1,-1 0,4-10,-1-14,-2-1,-1 0,-2 0,-1 0,-3 0,0-1,-3 1,-1-4,2 13,-34-356,30 352,6 32,-1 0,1 0,0 1,0-1,0 0,-1 0,1 0,0 0,0 1,-1-1,1 0,0 0,0 0,-1 0,1 0,0 0,-1 0,1 0,0 0,0 0,-1 0,1 0,0 0,-1 0,1 0,0 0,0 0,-1 0,1 0,0-1,0 1,-1 0,1 0,0 0,0 0,-1-1,1 1,0 0,0 0,0 0,0-1,-1 1,1 0,0 0,0-1,0 1,0 0,0 0,0-1,0 1,-1 0,1 0,0-1,0 1,0 0,0-1,0 1,0 0,-8 26,8-24,-12 57,4 2,2-1,3 1,2-1,3 1,2 0,4-1,1 0,4-1,16 49,-28-108,5 23,1 0,1-1,1 0,1-1,7 9,-15-26,0 1,1-1,0 0,0-1,0 1,0 0,1-1,0 0,-1 0,1 0,0 0,0-1,1 1,-1-1,1 0,-1 0,1-1,-1 1,1-1,0 0,0 0,-1-1,1 0,0 1,0-1,0-1,0 1,-1-1,3 0,8-4,1-1,-1 0,-1-2,1 1,-1-1,-1-1,0-1,0 0,0 0,-2-2,1 1,-1-1,-1-1,0 0,2-5,-18 28,0 0,1 1,0-1,1 1,0 1,0-1,2 0,-1 1,1-1,1 1,0 0,1 0,0 4,2-11,1-1,0 1,0-1,0 0,0 0,0 0,1-1,0 1,0-1,0 0,0 0,0 0,1 0,-1-1,1 0,-1 0,1 0,0 0,0-1,0 0,0 0,0 0,0-1,0 0,0 0,1 0,-1 0,0-1,1 0,26-1</inkml:trace>
  <inkml:trace contextRef="#ctx0" brushRef="#br1" timeOffset="61079.313">11403 5458,'-16'-7,"-5"-2</inkml:trace>
  <inkml:trace contextRef="#ctx0" brushRef="#br1" timeOffset="61328.64">10714 5147,'23'-4,"21"-2,20 0,12-1,10 1,6 1,-2 1,-15 2</inkml:trace>
  <inkml:trace contextRef="#ctx0" brushRef="#br1" timeOffset="61967.909">11566 5634,'16'0,"12"1,-1-1,1-2,0 0,0-2,-1-1,0-1,13-5,-37 11,-1-1,1 0,0 1,0-1,-1 0,1 0,-1-1,1 1,-1 0,1-1,-1 0,0 1,0-1,0 0,0 0,0 0,0-1,0 1,-1 0,1-1,-1 1,0-1,1 1,-1-1,0 0,-1 1,1-1,0 0,-1 0,0 1,1-1,-1 0,0 0,-1 0,1 0,0 1,-1-1,0 0,1 0,-1 1,0-1,0 0,-1 1,1-1,0 1,-1 0,0-1,-1-1,-3-1,-1 1,1 0,-1 0,0 0,0 0,0 1,0 1,-1-1,1 1,-1 0,0 1,1 0,-1 0,0 1,0-1,1 2,-1-1,0 1,0 0,1 1,-1 0,1 0,-1 1,1 0,0 0,0 1,0-1,0 1,1 1,0 1,0 0,1 1,0 0,0-1,1 2,0-1,0 0,1 1,0 0,0 0,1 0,0 0,0 0,1 0,0 0,0 1,1-1,0 0,1 1,-1-1,2 0,-1 0,1 1,0-1,1 0,0-1,0 1,1-1,0 1,0-1,1 0,0 0,0-1,4 5,4-1,1-1,-1 0,1-1,0-1,1 0,0-1,0 0,1-1,-1-1,1 0,0-2,0 1,0-2,0 0,1-1,-1-1,0 0,0-1,0-1,0 0,-1-2,1 1,11-7,14-7</inkml:trace>
  <inkml:trace contextRef="#ctx0" brushRef="#br1" timeOffset="70545.635">2486 7106,'-4'21,"-3"16,1 13,2 9,0 5,2-2,1-5,1-10,0-11,0-11</inkml:trace>
  <inkml:trace contextRef="#ctx0" brushRef="#br1" timeOffset="70824.326">2406 7026,'15'-7,"1"1,0 1,0 1,0 0,0 1,1 1,-1 0,1 2,0 0,-1 0,1 2,0 0,-1 0,0 2,0 0,0 1,0 1,8 4,42 28,-64-37,0 1,-1 0,1-1,0 1,0 0,-1 0,1 0,-1 0,1 0,-1 1,0-1,0 0,0 1,0-1,-1 0,1 1,-1-1,1 1,-1-1,0 1,0-1,0 1,0 0,0-1,-1 1,1-1,-1 3,-5 4,0 0,-1-1,0 0,0 0,0 0,-1-1,0 0,-1 0,0-1,0 0,0-1,-1 1,1-2,-1 0,-2 1,-99 34,91-37</inkml:trace>
  <inkml:trace contextRef="#ctx0" brushRef="#br1" timeOffset="71477.316">3094 7012,'-21'38,"1"0,2 2,2 0,2 0,1 2,3-1,1 2,2-1,-2 40,11-256,-1-56,5 222,3 26,-1 0,-5-7,0-1,2 1,-1-1,1 0,1 0,0 0,0-1,1 0,0 0,1 0,-1-1,2 0,6 5,-13-12,0-1,0 1,1 0,-1 0,0-1,0 1,1-1,-1 0,0 0,1 0,-1 0,0 0,1 0,-1-1,0 1,1-1,-1 1,0-1,0 0,0 0,0 0,0 0,0 0,0-1,0 1,0-1,0 1,-1-1,1 1,0-1,0-2,42-63,-43 65,41-77,-42 79,0-1,0 1,0 0,1 0,-1-1,0 1,0 0,0 0,1-1,-1 1,0 0,0 0,1 0,-1 0,0-1,0 1,1 0,-1 0,0 0,1 0,-1 0,0 0,1 0,-1 0,0 0,0 0,1 0,-1 0,0 0,1 0,-1 0,0 0,1 0,-1 0,0 0,0 1,1-1,-1 0,0 0,0 0,1 1,-1-1,0 0,0 0,1 0,-1 1,0-1,0 0,0 0,0 1,1-1,-1 0,0 1,0-1,0 0,0 0,0 1,0-1,0 0,0 1,0-1,0 0,0 1,0-1,0 0,0 1,0-1,0 0,0 0,0 1,3 27,-3-27,1 117,-2-73,2 1,1-1,3 0,3 3,-8-43,0 0,1 0,0 0,1 0,-1 0,1-1,-1 1,2-1,-1 1,0-1,1 0,0 0,0 0,0 0,0 0,0-1,1 1,0-1,0 0,0 0,0-1,0 1,0-1,1 0,-1 0,1 0,0 0,-1-1,4 1,22-3</inkml:trace>
  <inkml:trace contextRef="#ctx0" brushRef="#br1" timeOffset="71854.393">3567 7201,'-4'7,"0"-1,1 1,0 0,1 0,-1 0,1 1,1-1,-1 1,1-1,0 0,1 1,0 0,0-1,1 1,0-1,0 1,1-1,0 0,0 0,0 1,1-1,0-1,1 1,-1 0,1-1,1 0,-1 0,1 0,2 2,2-2,0 0,1 0,0-1,0-1,0 1,1-1,-1-1,1 0,0-1,0 0,0 0,0-1,0-1,0 0,0 0,0-1,0-1,0 0,0 0,8-3,-13 2,0 0,0 0,0 0,0-1,-1 0,1 0,-1 0,0-1,0 0,-1 0,1 0,-1 0,0-1,-1 0,1 0,-1 0,-1 0,1 0,-1-1,0 1,0-1,0 1,-1-1,0 0,-1 1,0-1,0 0,0 0,-1-4,0 2,0 0,0 0,-1 0,0 0,0 0,-1 1,-1-1,1 1,-1-1,-1 1,1 0,-2 1,1-1,-1 1,0 0,0 0,-1 1,0 0,0 0,0 1,-6-4,7 6,-1 1,1-1,-1 1,0 1,1-1,-1 1,0 0,0 1,0-1,0 1,0 1,0-1,1 1,-1 1,0-1,0 1,1 0,-1 0,1 1,0 0,0 0,0 1,0 0,0 0,1 0,-1 1,-2 1,1 1,-1 0,1 1,1-1,-1 1,1 0,1 1,0 0,0 0,0 0,1 0,1 1,0-1,0 1,0 0,2 0,-2 6,3-11,0-1,0 1,1 0,-1-1,1 1,0 0,0-1,1 1,-1-1,1 0,0 1,0-1,0 0,1 0,-1 0,1-1,1 2,23 21</inkml:trace>
  <inkml:trace contextRef="#ctx0" brushRef="#br1" timeOffset="72212.501">4351 7052,'-10'-4,"-1"1,1 0,-1 1,1 0,-1 0,0 1,0 1,0-1,0 2,0 0,0 0,0 1,1 0,-1 1,1 0,-1 1,1 0,-1 1,10-4,-1 0,0 0,0 0,1 0,-1 0,1 1,-1-1,1 1,0-1,-1 1,1-1,0 1,0 0,0-1,0 1,0 0,1 0,-1 0,0 0,1 0,0 0,-1 0,1 0,0 0,0 0,0 0,0 0,0-1,0 1,1 0,-1 0,1 0,0 0,-1 0,1 0,0 0,0-1,0 1,0 0,58 57,70 17,-96-59,-1 1,-1 1,-1 2,16 14,-44-34,1 1,-1-1,0 1,1-1,-1 1,0 0,0 0,-1 0,1 0,0 0,-1 0,1 1,-1-1,1 0,-1 1,0-1,0 1,0 0,-1-1,1 1,-1 0,1-1,-1 1,0 0,0 0,0-1,0 1,-1 0,1 0,-1-1,1 1,-1 0,0-1,0 1,0-1,0 1,-1-1,1 0,-1 1,0-1,0 0,-9 6,0-2,-1 1,1-1,-2-1,1-1,0 1,-1-2,0 0,0 0,0-1,0-1,0 0,0-1,-12-1,-31-11,38 4</inkml:trace>
  <inkml:trace contextRef="#ctx0" brushRef="#br1" timeOffset="72618.05">5607 7147,'3'16,"0"15,-1 8,3 6,0 1,-1-3,-2-6,0-9</inkml:trace>
  <inkml:trace contextRef="#ctx0" brushRef="#br1" timeOffset="73091.063">5418 6931,'52'-11,"0"2,1 2,28 1,-73 5,0 0,1 0,-1 0,0 1,1 1,-1-1,0 1,1 1,-1-1,0 1,0 1,0 0,0 0,-1 0,1 1,-1 0,0 1,0-1,0 1,-1 1,0-1,0 1,0 0,0 1,-1-1,0 1,2 4,-2 6,0 0,0 0,-2 0,0 1,-1-1,-1 1,-1 12,0-13,1 1,0 0,2-1,0 1,1-1,0 0,5 10,-8-24,0-1,0 1,1 0,0 0,-1-1,1 1,0-1,0 0,0 1,1-1,-1 0,0 0,1 0,-1-1,1 1,0-1,0 1,-1-1,1 0,0 0,0 0,0 0,0-1,0 1,1-1,-1 0,0 0,0 0,0 0,0 0,0-1,0 1,0-1,0 0,0 0,0 0,0 0,0-1,-1 1,1-1,0 0,1-1,6-5,1 0,-1-1,-1 0,0-1,0 0,-1 0,0-1,0 0,-2-1,1 1,-1-1,-1-1,0 1,-1-1,-1 0,1 0,-2 0,1-11,-3 23,1 1,-1 0,0 0,1-1,-1 1,0 0,0 0,0-1,1 1,-1 0,0-1,0 1,0 0,0-1,0 1,0 0,0-1,1 1,-1 0,0-1,0 1,0-1,-1 1,1 0,0-1,0 1,0 0,0-1,0 1,0 0,0-1,0 1,-1 0,1-1,0 1,0 0,-1 0,1-1,0 1,0 0,-1 0,1-1,0 1,0 0,-1 0,1 0,0-1,-1 1,1 0,0 0,-1 0,1 0,-1 0,1 0,0 0,-1 0,1 0,0 0,-1 0,1 0,0 0,-1 0,1 0,0 0,-1 0,1 1,-16 21,13-16,0 1,0 0,0 0,1 0,0 1,0-1,1 0,-1 1,2-1,-1 1,1-1,0 1,1-1,0 1,0-1,1 1,0-1,0 0,0 0,1 0,0 0,1 0,-1-1,1 1,0-1,1 0,0 0,0-1,2 3,3-2,-1 0,1-1,1 0,-1 0,1-1,0-1,0 0,2 0,38 8</inkml:trace>
  <inkml:trace contextRef="#ctx0" brushRef="#br1" timeOffset="74349.592">7256 7066,'-118'33,"112"-31,1 1,-1 0,1 0,0 0,0 1,0 0,0 0,1 0,-1 0,1 1,0 0,0 0,1 0,0 0,0 0,0 1,0 0,0 1,3-5,-1 0,1 0,-1 0,1 0,0 0,0 0,0 0,0 0,1 0,-1 0,0 0,1 0,-1 0,1 0,0 0,0-1,0 1,-1 0,2 0,-1-1,0 1,0-1,0 1,1-1,-1 1,1-1,-1 0,1 0,0 0,-1 0,1 0,0 0,0 0,0 0,0-1,-1 1,1-1,1 1,78 10,-43-14,0-3,-1-1,-1-1,1-2,-1-2,-1-1,7-5,-29 12,68-37,-88 43,3 3,1 0,0 0,0 0,0 0,0 0,0 0,1 1,-1-1,1 1,0 0,0 0,1-1,-1 1,1 1,0-1,0 0,0 0,0 0,1 0,0 1,0-1,0 0,0 1,0-1,1 0,0 0,0 0,0 0,1 0,-1 0,1 0,0 0,0 0,0-1,1 1,-1-1,1 1,2 1,1-1,-1-1,1 0,0-1,0 1,0-1,0 0,0 0,0-1,1 0,-1 0,0-1,1 1,-1-1,1-1,-1 1,0-1,1 0,-1-1,0 1,0-1,0-1,0 1,0-1,0 0,-1 0,1-1,-1 1,0-1,0 0,0-1,-1 1,0-1,0 0,0 0,3-5,-6 7,0 0,-1 0,1 1,-1-1,1 0,-1 0,0 0,0 0,-1 0,1 0,-1 0,1 0,-1 0,0 0,0 0,0 1,0-1,-1 0,1 1,-1-1,1 1,-1-1,0 1,0 0,0 0,0 0,-1 0,1 0,0 0,-1 1,1-1,-1 1,-1-1,-4-3,-1 1,0 1,1-1,-1 2,0-1,-1 1,1 0,0 1,-1 0,360-8,-345 8,-1 0,0 1,0 0,0 0,1 1,-1-1,0 1,0-1,0 1,0 1,0-1,0 1,0-1,0 1,-1 0,1 0,-1 1,1-1,-1 1,0 0,0 0,0 0,0 0,0 0,-1 0,0 1,0 0,1-1,-2 1,1 0,0 1,0 74,-2-78,0-1,1 1,-1 0,0-1,0 1,1 0,-1 0,0-1,1 1,-1 0,0-1,1 1,-1-1,1 1,0 0,-1-1,1 1,-1-1,1 0,0 1,-1-1,1 1,0-1,-1 0,1 0,0 1,0-1,-1 0,1 0,0 0,0 0,-1 0,1 0,0 0,0 0,-1 0,1 0,0 0,0 0,-1-1,1 1,0 0,0 0,-1-1,1 1,0-1,-1 1,1-1,-1 1,1-1,0 1,-1-1,39-27,-37 27,18-17,0-1,-1 0,0-2,-2 0,-1-1,2-4,-18 26,1 1,-1-1,0 0,0 0,0 1,0-1,0 0,1 0,-1 0,0 1,0-1,0 0,1 0,-1 0,0 1,0-1,1 0,-1 0,0 0,0 0,1 0,-1 0,0 0,1 0,-1 0,0 0,0 0,1 0,-1 0,0 0,1 0,-1 0,0 0,0 0,1 0,-1 0,0 0,1 0,-1 0,0-1,0 1,0 0,1 0,-1 0,0 0,0-1,1 1,-1 0,0 0,0 0,0-1,0 1,0 36,-1-28,1-4,-2 2,1 0,0 1,0-1,1 0,0 1,0-1,1 1,-1-1,1 0,0 0,1 1,0-1,0 0,0 0,1 0,0-1,0 1,0-1,1 1,-1-1,1 0,1 0,-1-1,1 1,-1-1,1 0,2 0,2 0,1 0,-1-1,1-1,0 0,0 0,0-1,0 0,0 0,0-2,10 0,21-4</inkml:trace>
  <inkml:trace contextRef="#ctx0" brushRef="#br1" timeOffset="75185.279">8822 7121,'-12'-10,"-1"2,-1 0,1 0,-1 1,-1 1,1 0,-1 1,-10-1,21 4,-1 1,0 1,0-1,1 1,-1 0,0 0,0 0,0 1,1-1,-1 1,0 0,1 1,-1-1,1 1,-1 0,1 0,0 0,0 1,0-1,0 1,0 0,0 0,1 0,0 1,-1-1,1 1,1 0,-1 0,-1 3,0-1,1 0,1 1,-1-1,1 1,0 0,0-1,1 1,0 0,0 0,0 0,1 0,0 0,1 0,0 0,0 0,0 0,0-3,0 0,0-1,1 1,-1-1,1 0,-1 1,1-1,0 0,1 0,-1 0,0 0,1-1,0 1,-1-1,1 1,0-1,0 0,0 0,1 0,-1-1,0 1,1-1,-1 0,1 0,0 0,-1 0,1 0,0-1,-1 0,4 0,4-1,1-2,-1 1,0-2,-1 1,1-2,0 1,-1-1,0-1,0 0,-1 0,0-1,0-1,0 1,-1-1,0 0,-1-1,0 0,0 0,-1-1,3-4,5-14,-1 0,-1-1,-2 0,-1-1,-1 0,-1-1,-2 1,-1-1,-1 0,-2 0,-1 0,-2 0,2 22,1-8,-1 0,-1 0,0 0,-2 0,0 0,0 1,-5-12,7 26,1 1,-1 0,1 0,-1 0,0 0,1 0,-1 0,0 0,0 0,0 0,1 1,-1-1,0 0,0 0,0 1,-1-1,1 1,0-1,0 1,0-1,0 1,0 0,-1-1,1 1,0 0,0 0,0 0,-1 0,1 0,0 0,0 0,-1 0,1 1,0-1,0 0,0 1,0-1,0 1,-1 0,1-1,0 1,0 0,0-1,1 1,-1 0,0 0,0 0,0 0,0 0,1 0,-1 0,0 0,1 0,-1 0,1 0,0 0,-1 0,1 1,0-1,-1 0,1 1,-13 22,2 1,0 1,1 0,2 1,1-1,1 1,1 1,1-1,2 1,0 17,2-23,0 0,1-1,1 1,2 0,0-1,1 0,1 0,0 0,9 14,-11-24,1-1,0 0,1-1,0 0,1 0,0 0,0 0,1-1,0-1,1 1,-1-1,1-1,1 1,-1-2,1 1,0-1,0-1,1 0,7 2,-11-4,0-1,0 0,0 0,1 0,-1-1,0 0,0-1,0 0,0 0,0 0,0-1,0 0,0 0,-1-1,1 0,-1 0,1 0,-1-1,0 0,0 0,-1-1,0 1,2-3,5-5,-2 0,0-1,0-1,-1 1,-1-1,0-1,-1 1,-1-1,4-11,-10 91,-1-61,1-1,-1 0,1 0,0 1,0-1,0 0,1 0,-1 0,1 1,-1-1,1 0,0 0,1 0,-1 0,0 0,1 0,0-1,-1 1,1 0,0-1,0 1,1-1,-1 0,0 1,1-1,-1 0,1-1,0 1,0 0,0-1,0 0,0 1,0-1,0 0,2 0,1-1,-1 0,1 0,-1-1,1 0,-1 0,1 0,-1 0,0-1,0 0,1 0,-1-1,0 1,-1-1,1 0,0 0,-1-1,0 1,0-1,0 0,1-2,4-4,-1 0,0-1,0 0,-1 0,0-1,-1 0,4-12,-6 15,-1 0,0 0,-1 0,0-1,0 1,-1-1,0 1,0-9,-19 41,15-16,-1-1,1 0,1 1,0 0,0-1,0 1,0 0,1 0,1 0,-1 0,1 0,0 0,0 0,1 0,0 0,0 0,1 0,0 0,0-1,1 1,0-1,0 1,0-1,1 0,0 0,0 0,0-1,4 4,27 11,2-7</inkml:trace>
  <inkml:trace contextRef="#ctx0" brushRef="#br1" timeOffset="75824.648">9917 7012,'-12'2,"1"1,-1 0,1 0,-1 1,1 1,0 0,1 0,-1 1,-5 5,12-9,0 1,1-1,-1 1,1 0,0 0,0 1,0-1,0 1,0-1,1 1,-1 0,1 0,0 0,1 0,-1 0,1 1,0-1,0 1,0-1,0 0,1 1,-1-1,1 1,1-1,-1 1,1 2,2 0,0-1,1-1,0 1,0-1,0 1,1-1,-1 0,1-1,0 1,1-1,-1 0,1 0,0-1,0 1,0-1,0-1,0 1,1-1,-1 0,1-1,0 1,0-1,-1-1,1 1,0-1,0 0,-1-1,2 0,12 1,-1-2,0 0,-1-2,1 1,0-2,-1-1,0 0,0-1,-1-1,0-1,0-1,-1 0,0-1,-1 0,0-1,-1-1,-1 0,0-1,0-1,-1 0,-1-1,-1 0,0 0,-1-1,5-14,-2-10,-2-1,-2 0,-2 0,-2 0,-1-1,-2 0,-2 1,-2-1,-3-3,4 18,-1 1,-1 0,-1 0,-2 0,-1 1,-6-16,14 41,-1-1,1 1,0-1,-1 1,1-1,-1 1,1-1,-1 1,1-1,-1 1,0 0,0-1,0 1,0 0,0 0,0 0,0-1,0 1,-1 0,1 1,0-1,0 0,-1 0,1 0,-1 1,1-1,-1 1,1-1,-1 1,1 0,-1-1,1 1,-1 0,1 0,-1 0,0 0,1 1,-1-1,1 0,-1 1,1-1,-1 0,1 1,-1 0,1-1,0 1,-1 0,1 0,0 0,0 0,-1 0,1 0,0 0,0 0,0 1,-9 14,0 0,1 1,1 0,1 0,1 1,0 0,1 0,1 0,0 1,2-1,0 1,1 5,-3 17,1 0,2 0,2 1,2-1,2 0,1-1,3 1,1-1,1-1,3 0,1 0,2-2,4 5,-15-30,1 0,1-1,0 1,1-2,0 1,1-1,4 4,-11-12,1 1,-1-1,0 0,0 0,1 0,0 0,-1-1,1 1,0-1,0 0,-1 0,1 0,0-1,0 1,0-1,0 0,0 0,0-1,0 1,0-1,0 1,0-1,-1-1,1 1,0 0,-1-1,4-2,9-7,-1-1,0-1,-1 0,-1-1,0 0,-1-1,0-1,-1 0,-1-1,-1 0,0 0,-1-1,-6 15,7-11,-9 14,1 1,0-1,-1 1,1-1,0 1,-1-1,1 1,-1 0,1-1,-1 1,1 0,-1-1,1 1,-1 0,0 0,0 0,1-1,-1 1,0 0,0 0,0 0,0 0,0-1,0 1,0 0,0 0,0 0,0 0,0 0,-1-1,1 1,0 1,0 15,-2-8,1 0,1 0,0 0,0-1,1 1,0 0,0 0,1 0,0-1,1 1,0-1,0 1,1-1,0 0,0 0,1-1,0 1,0-1,6 5,31 3,-22-18</inkml:trace>
  <inkml:trace contextRef="#ctx0" brushRef="#br1" timeOffset="76074.988">10782 6809,'-16'0,"-10"0,-3 0,1-2,4-1,0-2,5-1</inkml:trace>
  <inkml:trace contextRef="#ctx0" brushRef="#br1" timeOffset="76261.708">10268 6661,'-16'-7,"-7"-2,-3 0,3 0,14-2,16 2,21 0,22-1,20 1,20 3,13 1,2 3,-3 7,-18 4</inkml:trace>
  <inkml:trace contextRef="#ctx0" brushRef="#br1" timeOffset="76512.85">10984 7134,'21'-6,"0"-1,-1-1,-1 0,1-2,-1 0,0-2,-13 9,-1-1,1 0,-1 0,0-1,0 1,-1-1,1 0,-1 0,0-1,-1 1,1-1,-1 0,0 0,0 0,-1 0,0 0,0-1,0 1,-1-1,0 1,0-3,-2 5,1 1,-1-1,0 1,0-1,0 1,-1 0,1-1,-1 1,0 0,0 0,0 0,0 0,0 1,0-1,-1 0,0 1,1 0,-1 0,0 0,0 0,0 0,0 0,-1 1,1-1,0 1,-1 0,1 0,-1 0,1 1,-1-1,1 1,-1 0,1 0,-1 0,0 0,1 1,-1-1,1 1,-1 0,1 0,0 0,-1 1,1-1,0 1,0 0,0 0,0 0,-2 1,-1 1,1-1,-1 0,1 1,0 0,0 1,0-1,1 1,0 0,-1 0,2 0,-1 0,0 1,1-1,0 1,1 0,-1 0,1 0,0 1,1-1,-1 0,1 1,1-1,-1 1,1-1,0 1,0-1,1 1,0-1,0 1,1-1,0 0,0 0,0 0,0 0,1 0,0 0,1 0,-1-1,1 0,0 0,0 0,3 2,8 1,0 0,1-1,0-1,0 0,1-1,0-1,0 0,0-1,0-1,0-1,1-1,-1 0,4-1,101-11,-77 2</inkml:trace>
  <inkml:trace contextRef="#ctx0" brushRef="#br1" timeOffset="77263.193">12268 6310,'-23'7,"-14"11,-11 17,-3 18,-1 18,7 18,11 15,13 10,18 2,16-5,17-10,15-13,11-15,8-17,-7-18</inkml:trace>
  <inkml:trace contextRef="#ctx0" brushRef="#br1" timeOffset="78301.655">12633 6715,'-18'37,"2"1,2 0,1 1,3 1,0 0,3 0,2 1,1 0,2 0,1 0,3 1,-1 214,1-385,-10-303,6 406,1 18,0 1,0-1,1 0,0 1,0-1,1 0,0 0,1 1,-1-1,1 1,2-4,-3 9,0 1,1-1,-1 1,0 0,0-1,1 1,-1 0,1 0,0 0,-1 0,1 0,0 0,-1 1,1-1,0 0,0 1,-1-1,1 1,0 0,0 0,0 0,0 0,0 0,0 0,-1 0,1 0,0 1,0-1,0 1,-1-1,2 1,55 25,-51-23,1 1,-1 0,1 1,-1 0,0 0,-1 0,1 1,-1 0,0 0,-1 1,0-1,0 1,0 0,-1 1,0-1,0 1,0 0,-1 0,-1 0,2 7,-4-12,-1 0,1 0,-1 0,1 0,-1 0,0 0,-1 0,1 0,0-1,-1 1,1 0,-1-1,0 1,0-1,0 0,0 1,0-1,-1 0,1 0,-1-1,1 1,-1 0,0-1,1 1,-1-1,0 0,0 0,0 0,0-1,-1 1,-4 1,-1 0,1-1,-1 0,0 0,1-1,-1 0,0-1,1 0,-1 0,-3-2,-32-20,59 12,152-2,-138 10,1-1,-1-1,0-1,0-2,-1-1,0-1,11-7,-36 16,1-1,-1 1,0-1,0 0,0 1,0-1,0-1,0 1,0 0,-1-1,0 0,1 1,-1-1,0 0,0 0,0 0,-1 0,1-1,-1 1,1 0,-1-1,0 1,-1-1,1 1,0-1,-2 3,1 0,-1-1,1 1,-1 0,0 0,0 0,1 0,-1 0,0-1,0 2,0-1,0 0,0 0,0 0,0 0,0 1,0-1,-1 0,1 1,0-1,0 1,-1-1,1 1,0 0,-1 0,1 0,0-1,-1 1,1 0,0 0,-1 1,1-1,0 0,-1 0,1 1,-1-1,-45 20,42-16,0 0,1 1,-1 0,1 0,0 0,0 0,0 1,1 0,0 0,0-1,1 2,0-1,0 0,0 0,0 1,1-1,0 1,1-1,-1 1,1-1,1 1,-1 0,1-1,0 1,1-1,-1 0,1 1,1-1,-1 0,1 0,0 0,0-1,1 1,-1-1,1 1,1-1,-1-1,2 2,3 1,1-1,-1 0,1-1,1 0,-1 0,1-1,-1-1,1 0,0 0,0-1,1 0,-1-1,0-1,0 0,1 0,-1-1,0 0,0-1,0 0,0-1,0 0,0-1,2-2,-7 3,0-1,0 0,-1 0,0-1,1 0,-2 0,1 0,-1 0,0-1,0 1,0-1,-1 0,1-1,-2 1,1 0,-1-1,0 1,0-1,-1 0,1-6,0-5,0-1,-2 0,0 0,-1 1,-1-1,-1 1,-1-3,3 20,1 0,-1 0,0 0,1-1,-1 1,1 0,-1 0,1-1,0 1,-1 0,1-1,0 1,0-1,0 1,0 0,0-1,0 1,1 0,-1-1,0 1,1 0,-1-1,1 1,-1 0,1 0,0-1,-1 1,1 0,0 0,0 0,0 0,0 0,0 0,0 0,0 0,0 0,0 1,0-1,1 0,-1 1,0-1,0 1,1-1,-1 1,0 0,1 0,-1-1,0 1,1 0,-1 0,1 0,-1 0,1 1,14 0,0 0,0 2,0 0,-1 1,1 0,-1 1,0 1,0 1,-1 0,0 1,0 0,1 2,-10-5,0 1,0 0,-1 0,0 0,0 1,0-1,-1 1,0 0,0 0,-1 0,0 0,0 0,-1 1,0-1,0 1,0-1,-1 1,-1-1,1 1,-1-1,0 1,-1-1,1 0,-2 0,-2 7,4-12,1 1,-1-1,0 1,1-1,-1 0,1 1,0-1,0 1,0-1,0 1,0-1,1 1,-1-1,1 1,-1-1,1 1,0-1,0 0,0 0,0 1,0-1,1 0,-1 0,1 0,-1 0,1 0,0-1,0 1,0 0,0-1,0 1,0-1,2 1,3 1,1-1,-1 0,1-1,-1 0,1 0,0 0,0-1,0 0,-1-1,1 0,0 0,4-1,25-6</inkml:trace>
  <inkml:trace contextRef="#ctx0" brushRef="#br1" timeOffset="78872.376">13849 6742,'-4'11,"0"0,1 1,0-1,1 1,0 0,1 0,0-1,1 1,1 0,-1 0,2 0,0 0,0-1,1 1,1-1,-1 1,2-1,0 0,0-1,2 3,-5-10,1-1,0 1,-1 0,1-1,0 1,0-1,0 0,1 0,-1 0,0 0,1-1,-1 0,1 1,0-1,-1 0,1-1,0 1,0-1,0 1,-1-1,1 0,0-1,0 1,-1-1,1 1,0-1,0 0,-1-1,1 1,-1-1,1 1,3-3,-1 1,1-1,-1 0,0-1,0 0,0 1,0-2,-1 1,0-1,0 0,0 0,-1 0,0-1,0 1,-1-1,0 2,-1 0,0 0,0-1,0 1,0 0,-1-1,0 1,0-1,-1 1,0-1,1 1,-2-1,1 1,-1-1,0 1,0-1,-1-1,2 6,0 1,-1-1,1 0,-1 0,1 1,-1-1,1 0,-1 1,1-1,-1 1,0-1,1 0,-1 1,0-1,1 1,-1 0,0-1,0 1,1 0,-1-1,0 1,0 0,0 0,1 0,-1 0,0-1,0 1,0 0,0 1,0-1,1 0,-1 0,0 0,0 0,0 1,1-1,-1 0,0 1,0-1,1 1,-1-1,0 1,1-1,-1 1,0-1,1 1,-1-1,1 1,-1 0,-22 36,22-33,0 0,0 0,0-1,1 1,0 0,0 0,0 0,0 0,0-1,1 1,0 0,-1 0,1 0,1-1,-1 1,1-1,-1 1,1-1,0 1,0-1,0 0,1 0,-1 0,1 0,0-1,0 1,0-1,0 1,0-1,0 0,1 0,-1-1,4 2,0 0,0 0,0 0,0-1,0 0,0-1,1 1,-1-2,1 1,-1-1,0 0,1 0,-1-1,1 0,-1 0,0-1,1 0,2-2,-4 1,-1-1,1 1,-1-2,0 1,0 0,0-1,-1 0,0 0,0 0,0-1,0 0,-1 1,0-1,0 0,-1 0,1-1,-1 1,-1 0,1-1,-1 1,0-1,-1 0,0 1,0-5,10-43,-17 143,7-83,0 1,1-1,-1 1,1-1,0 0,1 1,-1-1,1 0,0 0,1 0,0 0,0-1,0 1,0-1,1 0,0 0,0 0,0 0,1 0,0-1,0 0,0 0,0-1,0 1,1-1,0 0,0 0,5 1,92 18,-52-18</inkml:trace>
  <inkml:trace contextRef="#ctx0" brushRef="#br1" timeOffset="79887.528">14821 6945,'-2'-7,"-1"1,0 0,0 0,0 0,-1 0,0 0,0 1,-1-1,0 1,1 0,-2 1,1-1,0 1,-1 0,0 0,0 1,0 0,-1 0,1 0,0 1,-1 0,0 0,0 1,1-1,-1 2,0-1,0 1,0 0,0 0,0 1,0 0,0 0,1 0,-7 3,9-3,0 1,1-1,-1 1,1 0,-1 0,1 0,0 0,-1 0,1 1,0 0,1-1,-1 1,0 0,1 1,0-1,-1 0,1 1,1-1,-1 1,0-1,1 1,0 0,0 0,0 0,0-1,1 1,-1 0,1 0,0 0,0 0,1 0,-1 0,1 0,0 0,0 0,0 0,0-1,1 1,-1 0,1-1,0 1,0-1,0 0,1 0,-1 0,1 0,0 0,0 0,0-1,0 1,6 2,-1 0,1-1,0 0,-1-1,2 0,-1 0,0-1,1 0,-1-1,0 0,1 0,0-1,-1-1,1 1,-1-1,1-1,-1 0,0 0,1-1,-1 0,-1-1,1 1,0-2,-1 1,0-1,4-4,-7 5,0-1,0 0,-1 0,0-1,0 1,0-1,0 0,-1 0,0 0,-1 0,1-1,-1 1,0-1,-1 1,0-1,0 0,0 0,-1 1,0-1,0 0,0 0,-1 0,1 8,0-1,-1 0,1 0,0 0,0 1,0-1,-1 0,1 0,0 0,0 1,-1-1,1 0,0 0,0 0,-1 0,1 0,0 0,-1 0,1 1,0-1,0 0,-1 0,1 0,0 0,-1 0,1 0,0 0,0-1,-1 1,1 0,0 0,-1 0,1 0,0 0,0 0,-1 0,1-1,0 1,0 0,-1 0,1 0,0-1,0 1,0 0,-1 0,1 0,0-1,0 1,0 0,0-1,0 1,0 0,-1 0,1-1,0 1,0 0,0-1,0 1,0 0,0-1,-9 26,8-20,0 0,0 0,1 0,-1 0,1 0,0 0,1 0,-1 0,1 0,0 0,0 0,1 0,-1 0,1 0,0-1,0 1,1-1,-1 0,1 1,0-1,0 0,1-1,-1 1,1 0,0-1,0 0,0 0,0 0,0 0,1-1,-1 0,1 0,4 1,-1 0,1-1,-1 0,1-1,-1 0,1 0,0-1,-1 0,1 0,0-1,-1 0,1-1,-1 0,1 0,-1-1,0 0,0-1,0 1,-1-1,1-1,-1 0,0 0,0 0,0-1,-1 0,0 0,0 0,-1-1,0 0,0 0,0-1,-1 1,0-1,0 0,-1 0,0 0,1-7,-4 5,-7 32,6-18,0 1,0-1,0 1,0 0,1-1,0 1,0 0,0-1,1 1,-1 0,1-1,0 1,1 0,-1-1,1 0,0 1,0-1,0 0,1 0,-1 0,1 0,0 0,0-1,0 1,1-1,-1 0,1 0,-1 0,1-1,0 1,1-1,-1 0,0 0,0 0,1-1,-1 1,1-1,5 0,0-1,0 0,0-1,-1 0,1-1,0 1,-1-2,1 0,-1 0,0 0,1-1,-2-1,1 1,-1-1,1-1,-1 0,-1 0,1 0,-1-1,0 0,-1-1,0 1,0-1,0 0,-1-1,0 0,-1 1,0-1,0-1,-1 1,-1 0,2-8,-4 24,-1 0,1 0,1 1,-1-1,1 0,1 0,-1 0,1 0,0-1,1 1,-1 0,1-1,1 1,-1-1,1 0,0 0,1-1,-1 1,1-1,0 0,0 0,1 0,0-1,-1 0,1 0,3 1,3-1,-1 0,1-1,0 0,0-1,0 0,0-1,1 0,-1-1,0-1,0 0,0 0,0-1,0-1,0 0,0 0,-1-1,1-1,-1 0,-1-1,1 0,-1 0,1-1,-2 0,1-1,-1 0,-1-1,1 0,-1 0,-1-1,0 0,0 0,-1 0,0-1,1-5,9-26,-1 0,-3-1,-1 0,-2-1,-2-1,-3 1,-1-1,-2-41,-4-29,-6 83,9 31,0 1,-1-1,1 1,0 0,-1-1,1 1,0-1,-1 1,1 0,-1-1,1 1,-1 0,1-1,-1 1,1 0,-1 0,1 0,-1-1,1 1,-1 0,1 0,-1 0,0 0,1 0,-1 0,1 0,-1 0,1 0,-1 0,1 0,-1 1,1-1,-1 0,0 0,1 0,-1 1,1-1,0 0,-1 1,1-1,-1 0,1 1,-1-1,1 1,0-1,-1 1,1-1,0 0,0 1,-1-1,1 1,0-1,0 1,-1 0,-8 16,0 0,0 1,2 0,0 1,1 0,1 0,1 0,0 0,2 1,0 6,-5 25,3-1,1 1,5 40,-1-73,1 1,1-1,0 0,2 0,0 0,1 0,0-1,2 0,0 0,1-1,0 0,2 0,49 40,-57-54,-1 0,1 0,0-1,0 0,0 1,-1-1,1 0,0 0,0-1,1 1,-1-1,0 1,0-1,0 0,0 0,0 0,0-1,1 1,-1-1,0 0,0 0,0 0,-1 0,3-1,12-10</inkml:trace>
  <inkml:trace contextRef="#ctx0" brushRef="#br1" timeOffset="80137.9">15754 6607,'14'0,"18"0,20 0,17 0,13 0,6 0,-2-2,-8-4,-15 0</inkml:trace>
  <inkml:trace contextRef="#ctx0" brushRef="#br1" timeOffset="80291.92">16483 6377,'5'-4,"3"4,3 15,0 16,0 16,-2 17,-5 13,-7 12,-10 7,-13 3,-10 1,-9-3,-5-6,-4-10,0-13,10-19</inkml:trace>
  <inkml:trace contextRef="#ctx0" brushRef="#br1" timeOffset="121627.378">554 8457,'-34'75,"27"-53,-126 388,153-518,3-26,37-161,-57 284,0 0,0 0,1 0,0 0,1 1,1-1,0 1,0 0,0 1,2 0,-1 0,1 0,5-4,-11 12,0-1,0 1,0 0,0 0,0 0,0 0,1 0,-1 0,0 1,0-1,1 1,-1 0,0-1,0 1,1 0,-1 0,0 1,1-1,-1 0,0 1,0-1,1 1,-1 0,0 0,0 0,0 0,0 0,0 0,0 0,0 1,0-1,-1 1,1 0,0-1,-1 1,0 0,1 0,-1 0,0 0,0 0,0 0,0 0,35 95,-24-20,-4 1,-4 0,-3 0,-4 11,2-19,0 22,1-62</inkml:trace>
  <inkml:trace contextRef="#ctx0" brushRef="#br1" timeOffset="121887.376">270 8741,'3'0,"9"0,15-2,13-3,11-1,6-2,4-1,1 0,-4 0,-5 1,-7 0,-6 1,-8 0,-9 1</inkml:trace>
  <inkml:trace contextRef="#ctx0" brushRef="#br1" timeOffset="122310.274">933 8728,'7'24,"1"-1,2 0,0 0,1-1,1 0,1-1,1 0,1-1,1-1,5 4,-20-22,0 1,0 0,0-1,0 1,0-1,1 1,-1-1,1 0,-1 0,1 1,-1-1,1 0,0 0,-1 0,1-1,0 1,0 0,0-1,-1 1,1-1,0 0,0 1,0-1,0 0,0 0,0 0,0-1,0 1,0 0,0-1,0 1,-1-1,1 1,0-1,0 0,-1 0,1 0,0 0,-1 0,1 0,-1-1,1 1,-1 0,0-1,1 1,-1-1,0 0,0 0,5-12,0-1,-1 0,-1 0,0 0,-1 0,-1-1,1-13,-2 12,1 1,1 0,0-1,1 2,1-1,6-14,22-9,-17 28</inkml:trace>
  <inkml:trace contextRef="#ctx0" brushRef="#br1" timeOffset="123178.546">1391 8945,'13'-8,"-1"1,0-2,0 1,-1-2,0 1,-1-2,0 1,-1-1,0-1,0 0,-1 0,-1-1,0 1,-1-2,-1 1,0-1,1-3,-6 13,0 0,0 1,0-1,0 0,-1 0,1 1,-1-1,0 0,0 1,-1-1,1 1,-1-1,0 1,1 0,-1 0,-1 0,1 0,-2-1,3 2,0 1,0 0,-1 0,1 0,0 0,-1 0,1 1,-1-1,1 0,-1 1,1-1,-1 1,0-1,1 1,-1 0,1 0,-1 0,0 0,1 0,-1 0,0 0,1 0,-1 1,0-1,1 1,-1-1,1 1,-1-1,1 1,-1 0,1 0,0 0,-1 0,1 0,0 0,0 0,0 0,-1 1,1-1,0 0,1 1,-1-1,-7 11,0 1,1 0,1 1,0-1,1 1,1 0,0 0,1 0,0 1,1-1,1 1,0 13,0-24,1 1,0-1,0 1,0 0,0-1,1 1,0-1,-1 1,2-1,-1 1,1-1,-1 1,1-1,0 0,1 0,-1 0,1 0,-1-1,1 1,0-1,1 1,-1-1,1 0,-1 0,1-1,0 1,0-1,0 0,4 2,2-2,0 1,1-2,-1 0,1 0,-1-1,1 0,-1 0,0-1,1-1,-1 0,0 0,0-1,0-1,0 1,0-2,-1 1,1-1,-1-1,-1 1,1-2,-1 1,0-1,0 0,-1-1,0 0,-1 0,1 0,-1-1,-1 0,0 0,0 0,-1-1,0 0,-1 0,1-1,-3 6,0-1,-1 1,1-1,-1 1,-1-1,1 1,-1-1,1 1,-1-1,-1 1,1 0,-2-4,3 10,0-1,0 0,0 1,0-1,0 0,-1 1,1-1,0 0,0 1,0-1,0 0,0 1,-1-1,1 0,0 1,0-1,0 0,-1 0,1 1,0-1,0 0,-1 0,1 1,0-1,-1 0,1 0,0 0,-1 0,1 0,0 1,-1-1,1 0,0 0,-1 0,1 0,0 0,-1 0,1 0,0 0,-1 0,1 0,0 0,-1-1,1 1,0 0,-1 0,1 0,0 0,-1 0,1-1,0 1,-1 0,1 0,0-1,0 1,-1 0,1 0,0-1,0 1,0 0,-1-1,1 1,0 0,0-1,-6 32,4-25,1 0,0 1,0-1,0 0,1 1,0-1,0 0,1 1,-1-1,2 0,-1 1,1-1,-1 0,2 0,-1 0,1 0,0-1,0 1,0-1,1 0,0 0,0 0,0 0,0 0,3 1,0-3,-1-1,0 0,0 0,1 0,-1-1,1 0,0 0,-1 0,1-1,0 0,-1-1,1 1,0-1,-1-1,1 1,-1-1,0 0,1 0,-1-1,0 0,0 0,-1 0,1-1,4-4,-1 1,0 0,-1-1,0 0,0 0,-1-1,0 0,0 0,-1-1,0 0,-1 0,0 0,-1 0,0-1,1-3,1-55,-7 70,1-1,0 0,0 1,0-1,0 0,0 0,-1 1,1-1,0 0,0 0,-1 1,1-1,0 0,0 0,-1 0,1 1,0-1,0 0,-1 0,1 0,0 0,-1 0,1 0,0 1,-1-1,1 0,0 0,-1 0,1 0,0 0,-1 0,1 0,0-1,-1 1,1 0,0 0,0 0,-1 0,1 0,0 0,-1-1,1 1,0 0,0 0,-1 0,1-1,0 1,0 0,-1 0,1-1,0 1,0 0,0 0,0-1,0 1,-1 0,1-1,0 1,0 0,0-1,0 1,0 0,0-1,0 1,0 0,0 0,0-1,0 1,0 0,-13 23,11-19,0 0,0 0,0 0,1 1,-1-1,1 0,0 1,0-1,1 1,-1-1,1 1,0-1,0 1,1-1,-1 1,1-1,0 1,0-1,1 1,-1-1,1 0,0 0,0 0,0 0,1 0,-1 0,1-1,0 1,0-1,0 0,0 1,1-2,-1 1,1 0,4 1,1-2,1 0,1-1,-1 0,0 0,0-2,0 1,0-1,0 0,0-1,0-1,0 1,0-2,-1 1,1-1,-1 0,0-1,-1 0,1-1,-1 0,0 0,0-1,-1 0,1 0,-2 0,1-1,-1 0,0-1,-1 1,0-1,0 0,-1-1,0 1,-1-1,0 1,1-9,-8-23,4 40,-1 0,1 0,-1 1,1-1,-1 0,1 1,-1-1,1 1,-1-1,1 1,-1-1,0 1,1-1,-1 1,0-1,1 1,-1 0,0-1,0 1,1 0,-1 0,0 0,0-1,0 1,1 0,-1 0,0 0,0 0,0 0,1 1,-1-1,0 0,0 0,0 0,1 1,-1-1,0 0,1 1,-1-1,0 1,1-1,-1 1,0-1,1 1,-1-1,1 1,-1 0,1-1,-1 1,-5 5,1 0,-1 0,1 0,1 0,-1 1,1 0,0 0,1 0,-1 0,1 1,1 0,0-1,0 1,0 0,1 0,0 0,0 0,1 5,1-10,0 0,0 0,0 0,0-1,1 1,-1 0,1-1,-1 1,1-1,0 1,0-1,0 0,1 0,-1 0,0 0,1 0,-1 0,1-1,0 1,-1-1,1 1,0-1,0 0,0-1,0 1,1 0,85 8,-16-13,-2-4</inkml:trace>
  <inkml:trace contextRef="#ctx0" brushRef="#br1" timeOffset="124204.87">3742 8715,'-18'-3,"0"2,-1 0,1 1,-1 0,1 2,-1 0,1 1,0 1,0 1,0 0,1 1,0 1,0 1,0 0,1 2,-3 2,16-11,1 0,-1 1,0-1,1 1,-1 0,1 0,0 0,0 0,-1 0,1 0,1 1,-1-1,0 0,0 1,1 0,0-1,-1 1,1 0,0 0,0 0,1 0,-1 0,1 0,-1 0,1 0,0 0,0 0,0 0,1 0,-1 0,1 0,-1 0,1 0,0-1,0 1,0 0,1 0,-1-1,1 1,-1 0,1-1,0 0,0 1,1 0,10 3,0 0,0-1,0 0,0-1,1 0,-1-1,1-1,0-1,0 1,0-2,0 0,5-1,6 0,0 0,0-1,0-2,0-1,-1 0,0-2,12-6,-26 10,0-1,0-1,-1 0,0 0,0-1,0 0,-1 0,0-1,0 0,0-1,-1 0,0 0,-1 0,0-1,0 0,-1 0,0-1,3-9,1-30,-12 72,1 0,2 0,0 0,1 0,2 0,2 14,-4-33,0 1,0-1,0 0,0 1,1-1,-1 0,1 0,0 0,0 0,1 0,-1 0,1-1,0 1,0-1,0 0,1 0,-1 0,1 0,-1-1,1 1,0-1,0 0,0 0,0 0,0 0,1-1,-1 0,0 0,1 0,-1-1,1 1,-1-1,2 0,23-3</inkml:trace>
  <inkml:trace contextRef="#ctx0" brushRef="#br1" timeOffset="124373.419">4000 8349,'-7'12,"5"10,11 9,14 5,12 7,0-5</inkml:trace>
  <inkml:trace contextRef="#ctx0" brushRef="#br1" timeOffset="124744.954">4310 8917,'7'-51,"-2"-1,-3 0,-2 0,-4-28,3 73,0 6,1-1,-1 1,1-1,-1 1,1-1,-1 0,1 1,0-1,0 0,0 1,0-1,0 0,0 1,0-1,0 0,1 1,-1-1,1 0,-1 1,1-1,0 1,-1-1,1 1,0-1,0 1,0 0,0-1,0 1,1 0,-1 0,0 0,0 0,1 0,-1 0,1 0,-1 0,1 1,-1-1,1 0,-1 1,1-1,0 1,-1 0,1 0,0-1,-1 1,1 0,22 7,0 1,0 1,-1 2,-1 0,10 6,-31-16,4 1,0 0,-1 0,1 1,0-1,-1 1,0 0,0 1,0-1,0 1,0 0,-1-1,0 2,1-1,-2 0,1 1,0-1,-1 1,0 0,0 0,0 0,-1 0,1 0,-1 0,-1 0,1 0,-1 1,1-1,-2 2,-39 144,40-148,0-1,0 0,0 0,0 0,1 0,-1 1,1-1,0 0,-1 0,1 0,0 0,0 0,1-1,-1 1,0 0,0 0,1-1,-1 1,1-1,0 1,-1-1,1 0,0 1,0-1,0 0,0 0,0 0,0-1,0 1,0 0,0-1,1 1,72 5,-71-6,40-1</inkml:trace>
  <inkml:trace contextRef="#ctx0" brushRef="#br1" timeOffset="125568.326">5161 8674,'-16'-4,"0"2,-1-1,1 2,0 0,-1 1,1 1,-1 1,1 0,0 1,0 0,0 1,0 1,-14 7,27-10,0 0,0 0,1 0,-1 0,1 0,-1 0,1 1,0-1,0 1,0 0,0-1,1 1,-1 0,1 0,0 0,-1 1,1-1,1 0,-1 0,0 0,1 1,0-1,-1 0,1 1,1-1,-1 0,0 1,1-1,0 0,-1 0,1 1,1-1,-1 0,0 0,1 0,-1 0,1-1,0 1,0 0,0-1,1 1,-1-1,0 0,1 0,0 0,-1 0,3 1,13 8,1-1,0-1,1 0,-1-2,2 0,-1-1,1-1,0-1,0-1,0-1,0-1,1 0,1-2,-4 0,1 0,-1-1,0-1,0-1,0 0,-1-2,0 0,8-4,-18 7,-1-1,0 1,-1-1,1-1,-1 1,1-1,-1 0,-1 0,1-1,-1 0,0 0,0 0,0-1,-1 1,0-1,-1 0,1 0,-1-1,-1 1,1-1,0-5,-2-2,-18 35,15-16,0 0,0 0,1 0,0 1,0-1,0 0,0 1,0-1,1 1,0-1,0 0,0 1,1-1,-1 1,1-1,0 0,1 1,-1-1,1 0,-1 0,1 0,0 0,1 0,-1 0,1-1,-1 1,1-1,0 0,1 0,-1 0,0 0,1 0,0-1,-1 1,3 0,4-1,0 0,1 0,-1 0,1-1,-1-1,1 0,0-1,-1 0,1 0,-1-1,0 0,0-1,1 0,-2-1,1 0,0 0,-1-1,0-1,0 1,0-1,-1-1,0 0,0 0,3-5,-6 7,0 0,0 0,-1-1,0 0,-1 0,1 0,-1 0,0-1,0 1,-1-1,0 0,0 0,-1 0,0 0,0 0,0-3,2 102,-2-86,1-1,1 1,-1-1,1 0,0 0,0 0,0 0,1-1,0 1,-1-1,2 0,-1 0,0 0,1-1,0 0,0 1,0-2,0 1,0 0,0-1,1 0,5 1,-1 0,0-1,1 0,0-1,-1 0,1-1,0 0,0-1,-1 0,1 0,0-1,-1 0,1-1,3-2,0-1,0 0,-1 0,0-1,0-1,0 0,-1-1,-1 0,0-1,0 0,0-1,-2 0,1-1,-1 0,-1 0,0-1,-1 0,0 0,-1-1,-1 0,0 0,-1 0,0-1,-1 1,-1-3,4-17,-2 0,-1 0,-2 0,-2 0,0 0,-3 0,0 0,-3 0,-9-31,16 62,-1 0,0-1,1 1,-1 0,0-1,0 1,-1 0,1 0,-1 0,1 0,-1 0,0 0,0 0,-1 1,1-1,0 1,-1-1,0 1,1 0,-1 0,0 0,0 1,0-1,0 1,0-1,-1 1,1 0,0 0,0 0,-1 1,1-1,-1 1,0 0,-2 2,1 1,0 0,0 1,1-1,-1 1,1 0,0 0,0 0,0 0,0 1,1 0,-1-1,1 1,-1 3,-7 13,0 0,2 1,0 0,2 0,0 1,1 0,2 0,0 1,2-1,0 1,2 0,0 0,2-1,2 10,-1-20,0 1,1-1,0 0,1 0,1-1,0 1,1-1,0-1,1 1,0-1,1-1,0 1,0-1,1-1,8 6,3 0,0 0,2-1,-1-2,2 0,0-1,0-1,18 4,28 6</inkml:trace>
  <inkml:trace contextRef="#ctx0" brushRef="#br1" timeOffset="126374.391">6837 8741,'-17'-9,"0"0,0 1,-1 1,0 0,-1 1,1 2,-1-1,0 2,-13 0,27 3,0 1,0 0,0 0,1 1,-1-1,1 1,-1 0,1 0,0 1,-1-1,1 1,0 0,1 0,-1 1,1-1,-1 1,1-1,0 1,0 0,1 0,-1 1,1-1,0 0,0 1,0-1,1 2,-1-3,1 1,-1-1,1 1,0 0,0 0,1 0,-1-1,1 1,0 0,0 0,0 0,1 0,-1 0,1 0,0-1,0 1,0 0,1-1,-1 1,1-1,0 1,0-1,0 0,0 1,1-1,-1 0,1-1,0 1,0 0,0-1,0 0,2 2,1-1,1-1,-1 0,1 0,-1 0,1-1,0 1,0-2,-1 1,1-1,0 0,0-1,0 1,-1-1,1-1,0 1,-1-1,1 0,-1-1,0 1,1-1,-1-1,0 0,4-1,-1-1,0 0,0-1,0 0,-1 0,0-1,-1 0,1 0,-2-1,1 0,-1 0,-1-1,3-4,-4-5,-4 19,0 0,0 0,0 0,0 1,0-1,0 0,-1 0,1 0,0 0,0 0,0 0,0 0,-1 0,1 0,0 0,0 0,0 0,0 0,-1 0,1 0,0 0,0 0,0 0,0 0,-1 0,1 0,0 0,0 0,0 0,0 0,-1 0,1 0,0 0,0-1,0 1,0 0,0 0,0 0,-1 0,1 0,0 0,0-1,-3 6,0 0,0-1,1 1,-1 0,1 0,0 0,1 1,-1-1,1 0,0 1,1-1,-1 1,1-1,0 1,0-1,1 1,-1-1,1 1,0-1,1 0,0 1,-1-1,2 0,-1 0,0 0,1-1,0 1,0 0,1-1,-1 0,1 0,0 0,0 0,0-1,0 1,1-1,0 0,-1-1,1 1,4 1,-1-2,-1-1,1 0,-1 0,1-1,0 0,-1 0,1-1,0 0,-1 0,1-1,-1 0,0 0,0 0,1-1,-1-1,-1 1,1-1,-1 0,1 0,4-5,0-1,0 1,-1-2,0 1,-1-1,0-1,-1 1,0-1,-1-1,0 0,4-11,0-14,-2 1,-1-2,-1 1,-3-1,-1 0,-2 0,-2-10,0-36,-4 0,-3 1,-8-22,14 97,-24-72,26 80,-1 1,0-1,1 0,-1 1,0-1,1 1,-1-1,0 1,1-1,-1 1,0-1,0 1,0 0,0 0,1-1,-1 1,0 0,0 0,0 0,0 0,0 0,0 0,0 0,1 0,-1 0,0 0,0 1,0-1,0 0,1 1,-1-1,0 0,0 1,0-1,1 1,-1-1,0 1,1 0,-1-1,0 1,1-1,-1 1,1 0,-1 0,1-1,0 1,-1 0,1 0,0 0,-1 0,1 0,-9 15,1 0,1 1,0 0,1 0,1 1,1 0,0 0,0 16,4-34,-7 44,2 0,1 0,3 0,2 0,2 1,1-1,3-1,1 1,2-1,2-1,2 0,2 0,2-2,1 0,15 20,6-9,-39-50,1 0,-1 0,0 1,1-1,-1 0,1 0,-1 0,1-1,0 1,-1 0,1-1,0 1,0-1,-1 1,1-1,0 0,0 0,0 0,-1 0,1 0,0 0,0 0,0-1,-1 1,1 0,0-1,0 0,-1 1,1-1,-1 0,1 0,0 0,-1 0,8-8,0-1,-1 1,0-1,-1-1,0 1,-1-1,0-1,0 1,0-6,15-25,13-11,-34 53,0-1,0 1,0-1,0 1,0 0,1-1,-1 1,0-1,0 1,1 0,-1-1,0 1,1 0,-1-1,0 1,1 0,-1 0,0-1,1 1,-1 0,0 0,1 0,-1 0,1-1,-1 1,1 0,-1 0,0 0,1 0,-1 0,1 0,-1 0,1 0,-1 0,1 0,-1 0,0 0,1 1,-1-1,1 0,-1 0,0 0,1 1,-1-1,1 0,-1 0,0 1,1-1,-1 0,0 1,0-1,1 0,-1 1,0-1,0 0,1 1,-1-1,0 1,0-1,0 0,0 1,0-1,0 1,1-1,-1 1,0-1,0 1,3 34,-3-33,0 30,-1-26,0 1,1 0,-1 0,1-1,0 1,1 0,0 0,0-1,0 1,1 0,0-1,0 1,1-1,-1 0,1 0,1 0,-1 0,1-1,0 1,1-1,-1 0,1 0,2 2,9 1</inkml:trace>
  <inkml:trace contextRef="#ctx0" brushRef="#br1" timeOffset="126603.845">7418 8403,'-16'-2,"-8"-1,-4-2,2 0</inkml:trace>
  <inkml:trace contextRef="#ctx0" brushRef="#br1" timeOffset="126774.424">7026 8282,'7'-2,"14"-1,14 0,18-2,16 0,14-1,10 0,4 2,-14 0</inkml:trace>
  <inkml:trace contextRef="#ctx0" brushRef="#br1" timeOffset="127057.272">7850 8891,'11'-11,"0"-1,-1 1,0-2,-1 1,-1-1,0-1,0 1,-1-1,-1-1,-1 1,0-1,-1 0,0 0,-1 0,0-13,-2 25,-1 1,1-1,-1 1,0-1,0 1,0-1,0 1,-1-1,1 1,-1-1,1 1,-1-1,0 1,0 0,0-1,0 1,-1 0,1 0,0 0,-1 0,0 0,1 0,-1 0,0 1,0-1,0 0,0 1,0 0,0-1,-1 1,1 0,0 0,-1 0,1 1,-1-1,1 0,0 1,-1 0,0-1,1 1,-1 0,1 0,-2 1,-2 3,-1 1,1-1,1 1,-1 1,1-1,0 1,0 0,0 0,1 0,0 1,0-1,1 1,0 0,0 0,0 1,1-1,0 0,1 1,-1-1,1 4,-1-3,0 0,1 0,0 0,0 0,1 1,0-1,0 0,1 0,0 0,0 0,1 0,0 0,1 0,0 0,0-1,0 0,1 1,0-1,0 0,1-1,0 1,0-1,1 0,0 0,0-1,0 1,0-1,1-1,4 3,8 2,1-1,0-1,0-1,1-1,0 0,0-2,0 0,14-1,36 2</inkml:trace>
  <inkml:trace contextRef="#ctx0" brushRef="#br1" timeOffset="127794.843">9336 8633,'-8'-2,"-1"1,1 0,0 0,-1 0,1 1,-1 1,1-1,-1 2,1-1,0 1,-1 0,1 0,0 1,0 1,1-1,-1 1,1 0,0 1,0 0,0 0,0 0,1 1,0 0,0 0,1 1,0-1,-4 7,7-11,0 1,0 0,0 0,1 0,-1 0,1 0,-1 0,1 0,0 1,0-1,1 0,-1 1,1-1,0 1,0-1,0 1,0-1,0 0,1 1,-1-1,1 0,0 1,0-1,0 0,1 0,-1 0,1 0,0 0,0 0,0 0,0 0,0-1,0 1,1-1,0 0,-1 1,1-1,0-1,0 1,0 0,0-1,1 1,2 0,1-1,0 0,0 0,-1 0,1-1,0 0,0 0,0-1,0 0,-1 0,1 0,0-1,-1 0,1-1,-1 1,0-1,0-1,0 1,0-1,-1 0,1 0,4-5,0 0,-1 0,0-1,0 0,-1-1,0 0,-1 0,0-1,-1 0,0 0,-1-1,1-4,1-12,-1 0,-1 0,-1 0,-2-1,-1 0,-2 1,0-1,-2 1,-2-1,0 1,-2 0,-6-16,-16-15,28 58,0 1,1 0,-1 0,0-1,0 1,0 0,0 0,0 0,0 0,0 0,-1 0,1 0,0 1,0-1,-1 0,1 1,-1-1,1 1,0-1,-1 1,1 0,-1-1,1 1,-1 0,1 0,-1 0,1 0,-1 1,1-1,-1 0,1 0,0 1,-1-1,1 1,-1 0,1-1,0 1,0 0,-1 0,0 0,-6 7,1 1,0 0,1 0,0 0,0 1,1 0,0 0,1 0,0 1,0-1,2 1,-2 6,4-16,-8 27,2-1,1 1,1 0,1 1,2-1,1 0,1 1,3 11,-3-27,1-1,1 1,0 0,0-1,1 1,1-1,0 0,1-1,0 1,1-1,0 0,1-1,0 0,0 0,1-1,1 0,0 0,0-1,5 3,-9-7,0 0,1 0,-1-1,1 0,0 0,0 0,0-1,0 0,0-1,1 1,-1-1,0-1,1 1,-1-1,0-1,1 1,-1-1,0-1,1 1,-1-1,0 0,0-1,0 0,-1 0,1 0,-1-1,1 0,-1 0,-1-1,1 0,0 0,-1 0,0 0,0-1,-1 0,0 0,3-5,-3 3,0 0,0 0,-1 0,0-1,0 1,-1-1,-1 0,1 0,-1 1,-1-1,0 0,0 0,0 0,-1 0,-1 0,1 1,-2-1,1 1,-3-5,5 12,0 0,-1 0,1 0,0 0,-1 0,1 1,-1-1,1 0,-1 0,0 1,1-1,-1 0,0 1,0-1,1 1,-1-1,0 1,0-1,0 1,0 0,1-1,-1 1,0 0,0 0,0-1,0 1,0 0,0 0,0 0,0 0,0 0,0 0,0 1,0-1,1 0,-1 0,0 1,0-1,0 0,0 1,0-1,1 1,-1-1,0 1,0 0,-27 36,25-30,-1-1,1 1,0 0,1 0,0 0,0 1,0-1,1 0,0 1,1-1,-1 1,1-1,1 1,0-1,0 1,0-1,1 0,0 0,0 0,1 0,0 0,0 0,0 0,1-1,0 0,1 0,-1 0,1 0,0-1,6 5,62 27,-37-27</inkml:trace>
  <inkml:trace contextRef="#ctx0" brushRef="#br1" timeOffset="128933.903">10607 8620,'-4'-3,"1"0,-1 0,0 0,0 1,0 0,0 0,0 0,0 0,-1 0,1 1,0 0,-1 0,1 0,-1 0,0 1,1 0,-1 0,1 0,-1 0,0 1,1 0,-1 0,1 0,0 0,-1 1,1 0,0 0,0 0,0 0,0 1,0-1,1 1,-1 0,1 0,-3 3,3-1,0-1,1 1,0 0,0-1,0 1,0 0,1 0,0 0,0 0,0 1,1-1,0 0,0 0,0 0,0 1,1-1,0 0,0 0,0 0,1 0,0 0,0 0,0 0,0-1,1 1,0-1,0 0,0 1,0-1,1-1,0 1,-1 0,1-1,0 0,1 0,-1 0,1-1,-1 1,3 0,6 1,1 0,-1-1,0-1,1 0,-1-1,1 0,0-1,-1-1,1 0,-1-1,1 0,-1-1,0 0,0-1,0-1,0 0,-1-1,0 0,0-1,-1 0,1-1,-2 0,1-1,-1 0,0-1,-1 0,0 0,-1-1,0-1,-5 8,0 0,-1 0,1 0,-1 0,0-1,0 1,0-1,-1 1,0-1,0 0,0 1,0-1,-1-4,-1 9,1 0,-1-1,0 1,0 0,0 0,1 0,-1 1,0-1,0 0,0 0,1 0,-1 0,0 1,0-1,1 0,-1 1,0-1,1 1,-1-1,0 1,1-1,-1 1,1-1,-1 1,1 0,-1-1,1 1,-1 0,1-1,-1 1,1 0,0 0,0-1,-1 1,1 0,0 0,0 0,0 0,-3 3,1 0,-1 0,1 0,0 0,1 1,-1-1,1 0,0 1,0 0,0-1,1 1,-1 0,1-1,0 1,1 0,-1-1,1 1,0-1,0 1,0-1,1 1,-1-1,1 1,0-1,0 0,1 0,-1 0,3 1,3-1,0-1,0 0,1-1,0 0,-1 0,1-1,0 0,0 0,-1-1,1 0,0-1,0 0,0-1,-1 1,1-2,-1 1,1-1,-1 0,0-1,0 0,-1 0,1-1,-1 0,0 0,0-1,0 1,-1-2,4-3,-6 5,0-1,0 0,0 0,0 0,-1-1,0 1,0-1,-1 0,0 0,0 0,-1 0,1 0,-1 0,-1 0,0-7,3 130,-2-110,0-1,1 0,-1 1,1-1,0 0,0 0,1 0,-1 0,1-1,0 1,1 0,-1-1,1 0,0 0,0 0,0-1,0 1,1-1,-1 0,1 0,0-1,0 1,0-1,0 0,0 0,0-1,1 1,-1-1,1 0,-1-1,1 0,1 1,-2-4,-1 0,1-1,-1 1,0-1,0 0,0 0,-1 0,1 0,-1-1,0 1,0-1,-1 0,1 0,-1 0,0 0,0 0,-1 0,0-1,0 1,0-1,0 1,-1-5,24-146,-23 154,-1 0,1 0,0-1,0 1,0 0,1 0,-1 0,0 0,1 1,-1-1,1 0,-1 0,1 1,0-1,0 1,0 0,0-1,0 1,0 0,0 0,0 0,1 1,-1-1,0 0,0 1,1 0,-1-1,0 1,1 0,-1 0,0 0,1 0,-1 1,0-1,1 1,-1-1,0 1,0 0,0 0,1 0,6 1,0 0,0 0,-1 1,1 0,0 1,-1 0,0 0,0 1,0 0,0 0,-1 1,0 0,0 0,-1 1,0 0,0 0,0 0,-1 1,0 0,0 0,-1 0,0 0,-1 1,0 0,2 8,2 160,-7-174,0 0,1 0,-1 1,0-1,1 0,0 0,0 0,0 0,0 0,0-1,0 1,1 0,-1 0,1-1,0 1,0-1,0 0,0 1,0-1,1 0,-1 0,1 0,-1-1,1 1,0 0,-1-1,1 0,0 0,0 0,0 0,0 0,0 0,0-1,0 0,0 1,1-1,0 0,7-2,-1-1,1 0,-1 0,0-1,1 0,-2-1,1 0,0 0,-1-1,0-1,-1 1,1-1,-1-1,0 0,-1 0,0 0,0-1,-1 0,0 0,-1-1,0 1,0-1,-1 0,2-7,0-1,1-1,-2 1,-1-1,0 0,-1-1,-1 1,-1-4,-1 22,1 0,-1 0,0 0,0 0,1 0,-1 0,0 0,0 0,0 0,0-1,0 1,-1 0,1 0,0 0,0 0,-1 0,1 0,0 0,-1 0,1 0,-1 0,0 1,1-1,-1 0,0 0,1 0,-1 1,0-1,0 0,0 1,0-1,1 0,-1 1,0-1,0 1,0 0,0-1,0 1,0 0,-1-1,1 1,0 0,0 0,0 0,0 0,0 0,0 0,0 0,0 1,0-1,0 0,0 1,0-1,0 0,0 1,0-1,0 1,0 0,0-1,0 1,1 0,-1-1,0 1,0 0,-4 3,0 0,0 0,0 1,1-1,0 1,0 0,0 0,1 1,-1-1,1 1,0-1,1 1,-1 0,1 0,1 0,-1 1,1-1,0 0,0 1,1-1,0 0,0 1,0-1,1 0,0 1,0-1,1 0,-1 0,1 0,1 0,-1 0,1 0,0-1,1 1,-1-1,1 0,0 0,2 2,3-2,0 0,0 0,1-1,-1 0,1 0,0-1,0-1,1 0,-1 0,0-1,1 0,-1-1,1 0,-1-1,1 0,-1-1,9-2,14-5</inkml:trace>
  <inkml:trace contextRef="#ctx0" brushRef="#br1" timeOffset="129554.208">12201 8593,'-5'10,"1"0,1 1,0-1,0 1,1 0,1-1,-1 1,2 0,-1 0,2 0,-1 0,2 0,-1 0,1-1,1 1,0-1,1 1,0-1,0 1,-1-8,-1 0,1-1,0 1,-1 0,1-1,0 0,1 1,-1-1,0 0,0-1,1 1,-1-1,1 1,0-1,-1 0,1-1,0 1,0 0,-1-1,1 0,0 0,0 0,0-1,0 1,-1-1,1 0,0 0,-1 0,1 0,-1-1,2 0,3-1,0-1,0-1,0 1,-1-1,1-1,-1 1,0-1,-1-1,0 1,0-1,0 0,4-6,-5 4,0 1,-1-1,0 0,0 0,-1 0,0 0,-1-1,0 1,0-1,-1 1,0-6,-1 16,0-1,0 0,1 1,-1-1,0 1,0-1,0 1,0-1,0 1,0-1,0 1,-1-1,1 1,0-1,0 0,0 1,0-1,-1 1,1-1,0 1,0-1,-1 0,1 1,0-1,0 0,-1 1,1-1,-1 0,1 1,0-1,-1 0,1 0,-1 1,1-1,0 0,-1 0,1 0,-1 0,1 0,-1 0,1 0,-1 1,1-1,-1 0,1-1,-1 1,1 0,0 0,-1 0,1 0,-1 0,1 0,-1-1,1 1,-1 0,1 0,0 0,-1-1,1 1,0 0,-1-1,1 1,0 0,-1-1,1 1,0-1,0 1,-1 0,1-1,-3 7,0 0,0 0,1 0,0 1,0-1,1 1,-1-1,2 1,-1 0,1-1,0 1,0 0,0 0,1-1,0 1,1-1,-1 1,1-1,1 1,-1-1,1 0,0 0,0 0,1-1,0 1,0-1,0 0,1 0,-1 0,1 0,0-1,1 0,0 1,4-2,1 0,-1 0,1-1,0-1,-1 0,1 0,0-1,0 0,0-1,0 0,0-1,-1 0,1-1,-1 0,1 0,-1-1,0-1,-1 1,1-2,-1 1,0-2,0 1,-1-1,1 0,-2-1,1 0,-1 0,0 0,-1-1,0 0,0-1,-1 1,0-1,0-3,6-23,-2 0,-1-1,-2-1,-2 1,-1-1,-2 0,-3-31,2 47,-6-130,6 151,0 1,0 0,0-1,0 1,0-1,1 1,-1 0,0-1,0 1,0-1,0 1,0 0,0-1,0 1,0-1,0 1,-1-1,1 1,0 0,0-1,0 1,0 0,-1-1,1 1,0 0,0-1,0 1,-1 0,1-1,0 1,-1 0,1-1,0 1,-1 0,1 0,0 0,-1-1,1 1,0 0,-1 0,1 0,-1 0,1 0,0 0,-1 0,1 0,-1 0,1 0,-1 0,1 0,0 0,-1 0,1 0,-1 0,1 0,0 0,-1 0,1 1,0-1,-1 0,1 0,0 1,-1-1,1 0,0 0,-1 1,1-1,0 0,-16 27,7 4,1 1,2 0,1-1,1 2,2-1,1 19,-1-24,1 1,1 0,2-1,0 1,2 0,1-1,1 0,2 0,0-1,2 0,1 0,0-1,2-1,14 20,-24-40,0 0,0 0,0-1,0 1,1-1,-1 0,1 0,0 0,0 0,0-1,0 1,0-1,1 0,-1-1,1 1,-1-1,1 0,0 0,-1 0,1 0,5-1,6-4</inkml:trace>
  <inkml:trace contextRef="#ctx0" brushRef="#br1" timeOffset="129828.819">12552 8377,'18'-2,"20"-1,20 0,16 0,9 2,4 0,-1-2,-8-3,-18 0</inkml:trace>
  <inkml:trace contextRef="#ctx0" brushRef="#br1" timeOffset="134316.568">13633 8607,'13'0,"15"0,13 0,9 2,8 3,0 3,-4 3,-10 4,-12-1</inkml:trace>
  <inkml:trace contextRef="#ctx0" brushRef="#br1" timeOffset="134579.909">13659 8769,'19'7,"19"2,20-1,16-1,11-4,3-8,-13-2</inkml:trace>
  <inkml:trace contextRef="#ctx0" brushRef="#br1" timeOffset="134829.228">14255 8282,'-3'2,"2"1,-1 0,0 0,0 0,1 0,0 0,0 0,-1 0,2 0,-1 1,0-1,1 0,-1 1,1-1,0 0,0 1,1-1,-1 0,1 1,-1-1,1 0,0 0,0 1,0-1,1 0,-1 0,1 0,0 0,4 5,-1-1,2 0,-1 0,1-1,0 0,0 0,1 0,-1-1,8 4,33 15,2-2,0-3,1-1,15 1,100 36,-154-51,-1 1,-1-1,1 2,-1 0,1 0,-2 1,1 0,-1 0,2 3,-10-8,1 0,0 0,-1 1,1-1,-1 0,0 1,0 0,0-1,0 1,0 0,0-1,-1 1,1 0,-1 0,0-1,0 1,0 0,0 0,-1 0,1-1,-1 1,1 0,-1-1,0 1,0 0,0-1,0 1,-1-1,1 1,-1-1,0 0,1 0,-3 2,-71 63,-235 135,278-175</inkml:trace>
  <inkml:trace contextRef="#ctx0" brushRef="#br1" timeOffset="135572.318">15970 8701,'-7'-6,"-1"2,0-1,0 1,-1 1,1-1,-1 2,0-1,0 1,0 0,0 1,0 0,0 0,0 1,0 0,-1 1,1 0,0 1,0-1,0 2,1-1,-1 1,0 1,1-1,0 1,0 1,0 0,0 0,1 0,-6 6,5-3,1 0,1 0,0 0,0 1,0 0,1 0,1 1,-2 3,4-10,1 0,0 0,0 0,0 0,0 0,1 0,-1 0,1 0,0 0,0 0,0 0,0 0,0 0,1 0,-1 0,1 0,0 0,0 0,0 0,0 0,1 0,-1 0,1-1,-1 1,1-1,0 1,0-1,0 0,3 2,-2-2,0 0,1 0,-1 0,0-1,1 1,-1-1,1 0,0 0,-1 0,1-1,0 1,0-1,-1 0,1 0,0 0,0-1,-1 1,1-1,0 0,-1 0,1 0,0 0,-1-1,0 1,1-1,-1 0,77-65,-66 49,-1-1,-1-1,-1 0,-1 0,0-1,1-9,-4 14,-7 16,0 0,1 0,-1 0,0 0,0 1,0-1,1 0,-1 0,0 0,0 0,0 0,1 0,-1 0,0 0,0 0,1 0,-1 0,0 0,0 0,0 0,1 0,-1 0,0 0,0 0,0 0,1 0,-1-1,0 1,0 0,0 0,1 0,-1 0,0 0,0 0,0-1,0 1,1 0,-1 0,0 0,0-1,0 1,0 0,0 0,0 0,0-1,0 1,0 0,0 0,0 0,0-1,0 1,0 0,2 21,-2-19,0 16,-1-5,0 0,0 0,1 0,1 0,0 0,1 0,1-1,0 1,0-1,1 1,1-1,0 0,0-1,2 1,-1-1,1 0,1-1,0 1,1-1,13 7</inkml:trace>
  <inkml:trace contextRef="#ctx0" brushRef="#br1" timeOffset="135899.51">16186 8593,'8'38,"1"-1,3 0,1-1,1 0,2-1,2 0,6 7,-21-36,28 41,-30-46,0 0,0 0,0 0,0 0,0 0,0 0,0 0,0 0,0 0,1 0,-1-1,0 1,0 0,1-1,-1 1,1-1,-1 0,0 1,1-1,-1 0,1 0,-1 0,1 0,-1 0,1 0,-1 0,0 0,1-1,-1 1,1-1,-1 1,0-1,1 1,5-8,1 1,-2-1,1 0,-1 0,0-1,-1 0,0 0,0 0,-1-1,0 0,-1 0,0 0,0-3,3-4,50-146,-33 131,-14 33</inkml:trace>
  <inkml:trace contextRef="#ctx0" brushRef="#br1" timeOffset="136694.027">16740 8930,'3'-4,"11"-15,-1-1,-2 0,0-1,-1 0,0 0,-2-1,-1 0,-1-1,-1 1,1-6,-6 27,1-1,-1 1,0 0,1-1,-1 1,0-1,0 1,1-1,-1 1,0-1,-1 1,1 0,0-1,0 1,-1-1,1 1,0-1,-1 1,0 0,1-1,-1 1,0 0,1 0,-1 0,0-1,0 1,0 0,0 0,0 0,-1 0,1 1,0-1,0 0,0 0,-1 1,1-1,0 1,-1-1,1 1,-1-1,1 1,-1 0,1 0,0 0,-1 0,1 0,-1 0,1 0,-1 0,1 0,-1 1,1-1,0 1,-1-1,1 1,0-1,-1 1,-6 6,1 0,-1 0,1 1,0 0,1 0,0 1,0-1,1 1,0 1,1-1,0 1,0 0,1 0,0 0,1 0,0 0,1 0,0 1,0 4,1-8,0 0,0-1,0 1,1 0,0 0,1 0,-1-1,1 1,0-1,1 1,0-1,0 0,0 0,1 0,0 0,0-1,0 1,1-1,-1 0,1 0,1-1,-1 0,1 0,-1 0,1 0,0-1,0 0,1 0,-1-1,1 0,-1 0,1 0,0-1,0 0,4 0,-5 0,1 0,0-1,0 0,0 0,0-1,0 0,0 0,0 0,0-1,0 0,-1 0,1-1,-1 0,0 0,0-1,0 1,0-1,0-1,-1 1,0-1,0 0,0 0,0 0,-1-1,0 1,0-1,-1 0,0-1,0 1,0 0,1-5,-1-1,0 1,0 0,-1 0,-1-1,0 1,-1-1,0 1,-1-1,0 1,0-1,-2 1,1 0,-2-2,3 12,1 1,-1-1,1 1,-1 0,1-1,-1 1,0 0,1 0,-1 0,0-1,1 1,-1 0,0 0,1 0,-1 0,0 0,1 0,-1 0,0 0,1 0,-1 1,0-1,1 0,-1 0,0 1,1-1,-1 0,1 1,-1-1,1 0,-1 1,1-1,-1 1,1-1,-1 1,1-1,-1 1,1-1,0 1,-1-1,1 1,0 0,0-1,-1 1,1 0,0-1,0 1,0 0,0-1,0 1,0 0,0-1,0 1,0 0,0-1,0 1,0 0,0-1,1 1,-1 0,-3 9,0 0,0 1,1-1,0 1,1-1,1 1,0 0,0-1,1 1,0-1,0 1,2-1,-1 1,1-1,1 0,0 0,0 0,2 1,-2-6,1-1,0 0,0-1,0 1,1-1,-1 0,1 0,0-1,0 1,0-1,0-1,0 1,0-1,0 0,0-1,1 1,-1-1,0 0,0-1,1 1,-1-1,0-1,0 1,0-1,0 0,0 0,0-1,-1 0,1 0,-1 0,0-1,1 1,-2-1,1-1,0 1,-1 0,0-1,0 0,3-5,-2 3,-1 1,0-1,-1 0,0 0,0 0,0-1,-1 1,0-1,0 1,-1-1,0 0,0 0,-1 1,0-2,0 8,0 0,0 1,0-1,0 0,0 0,0 0,0 0,0 1,-1-1,1 0,0 0,-1 0,1 1,0-1,-1 0,1 1,-1-1,1 0,-1 1,0-1,1 0,-1 1,1-1,-1 1,0-1,0 1,1 0,-1-1,0 1,0 0,1-1,-1 1,0 0,0 0,0 0,0-1,1 1,-1 0,0 0,0 1,0-1,0 0,0 0,1 0,-1 0,0 1,0-1,0 0,1 1,-1-1,0 1,1-1,-1 1,0-1,1 1,-1-1,0 1,1 0,-1-1,1 1,-1 0,1-1,0 1,-1 0,1 0,-1 0,-2 5,-1-1,1 1,0 0,0 0,1 0,0 0,0 0,0 0,1 1,0-1,0 1,0-1,1 1,0-1,0 1,1-1,0 1,0-1,1 1,-1-1,1 0,1 0,-1 0,1 0,0 0,0 0,1-1,0 1,0-1,0 0,0 0,1-1,0 1,0-1,0 0,2 0,-2 0,0-1,0 0,0-1,0 1,0-1,0 0,0 0,1-1,-1 1,1-1,-1-1,1 1,0-1,-1 0,1 0,0 0,-1-1,1 0,-1 0,1 0,-1-1,1 0,-1 0,0 0,0-1,0 0,0 0,-1 0,1 0,-1-1,0 1,0-1,0-1,0 1,2-4,-1-5,-1-1,-1 0,0 0,0 0,-2 0,0 0,0-1,-2 1,1 0,-3-9,3 72,2-39,1 1,0-1,0 0,1 0,0-1,0 1,1-1,1 0,0 0,0 0,0-1,1 0,0 0,1-1,1 1,26 21</inkml:trace>
  <inkml:trace contextRef="#ctx0" brushRef="#br1" timeOffset="136985.391">18807 8715,'-4'21,"-2"17,0 18,-1 14,0 9,2 5,-1 3,-1-3,-5-7,-2-8,-1-15,0-14,2-13</inkml:trace>
  <inkml:trace contextRef="#ctx0" brushRef="#br1" timeOffset="137980.716">18658 9066,'0'-22,"-1"-8,2 1,0-1,2 1,2 0,3-13,-7 38,0 1,0 0,0-1,0 1,1 0,-1 0,1 0,0 0,0 0,0 1,0-1,0 1,1-1,-1 1,1 0,-1-1,1 1,0 1,0-1,0 0,0 1,0 0,1-1,-1 1,0 0,0 1,1-1,-1 1,1-1,-1 1,0 0,1 0,-1 0,1 1,-1 0,8 2,0 1,0 0,0 1,-1 0,0 1,0 0,0 1,-1 0,0 0,-1 1,1 0,-1 1,-1-1,0 2,0-1,-1 1,0 0,0 0,-1 1,2 7,-5-14,-1-1,0 0,0 1,0-1,0 1,-1 0,1-1,-1 1,0 0,0-1,0 1,-1 0,1-1,-1 1,0-1,0 1,0-1,0 1,-1-1,1 0,-1 1,0-1,0 0,0 0,-1-1,1 1,-1 0,1-1,-1 1,0-1,0 0,0 0,0 0,0 0,0 0,-1-1,1 0,-1 0,0 1,1-1,0 1,1-1,-1 0,0 0,0 0,0 0,0 0,0-1,0 1,0-1,0 0,0 0,-1 0,1 0,0-1,0 1,0-1,0 0,0 0,0 0,1 0,-1 0,0-1,0 1,1-1,-1 0,1 1,-1-1,1 0,0-1,0 1,0 0,0-1,0 1,1-1,-1 0,1 1,-1-1,0-2,4-2,-1 0,1 1,0-1,0 1,1 0,0-1,0 1,1 0,0 1,0-1,0 1,0 0,1 0,0 0,0 0,0 1,1 0,-1 0,1 0,1 0,-2 0,1-1,-1 1,1 0,0 1,0-1,1 1,-1 0,1 1,-1-1,1 1,0 1,0-1,0 1,0 0,0 1,0 0,0 0,0 0,0 1,0 0,0 0,0 1,0 0,-1 0,1 1,-1 0,1 0,-1 0,0 1,2 1,0 5,-1 0,0 1,0 0,-1 0,-1 1,0 0,0 0,-1 0,2 9,15 41,-19-59,-1-1,0 1,1-1,0 1,0-1,-1 0,1 0,1 0,-1 0,0 0,0 0,1 0,-1-1,1 1,-1-1,1 0,0 0,0 0,-1 0,1 0,0 0,0-1,0 1,0-1,0 0,0 0,0 0,0-1,0 1,0 0,-1-1,1 0,0 0,0 0,0 0,-1 0,1-1,-1 1,1-1,-1 1,1-1,-1 0,0 0,1-1,8-8,0 0,0-1,-2-1,1 0,-1 0,-1 0,-1-1,0 0,0-1,-2 0,0 0,0 0,-1-2,-3 15,2 28,-4-17,0 0,1 0,0-1,1 1,0 0,0-1,0 1,2-1,-1 1,1-1,0 0,0 0,1 0,0 0,1-1,0 1,0-1,0-1,1 1,0-1,0 0,1 0,0 0,0-1,0 0,0-1,1 1,0-1,0-1,5 2,-4-3,0 0,0 0,0-1,0-1,1 1,-1-2,0 1,1-1,-1 0,0-1,0 0,0-1,0 0,-1 0,1-1,-1 0,1 0,-1-1,-1 0,1 0,6-7,1-2,-1 0,0-1,-1-1,-1 0,0 0,-1-2,-1 1,0-1,4-13,6-27,-2 0,-2-2,-3 0,-3 0,-2-1,-1-56,-12 25,5 91,0 1,0-1,0 0,0 1,0-1,0 0,0 1,0-1,-1 0,1 1,0-1,-1 0,1 1,0-1,-1 1,1-1,-1 1,1-1,-1 1,1-1,-1 1,1-1,-1 1,0 0,1-1,-1 1,1 0,-1 0,0-1,1 1,-1 0,0 0,1 0,-1 0,0 0,1 0,-1 0,0 0,0 0,1 0,-1 0,0 0,1 0,-1 1,0-1,1 0,-1 0,1 1,-1-1,0 1,1-1,-1 0,1 1,-1-1,1 1,-1-1,1 1,0-1,-1 1,-9 11,1 0,0 0,1 0,0 1,1 0,1 1,0 0,0 0,-1 11,4-16,-10 25,2 1,1 0,2 1,2 0,1 0,1 0,3 1,0-1,3 1,2 10,-2-33,1-1,0 0,1 0,1 0,-1-1,2 0,0 0,1 0,0 0,0-1,1 0,1-1,-1 0,2 0,0-1,0 0,0-1,1 0,0-1,1 0,0 0,0-1,0-1,1 0,0-1,0 0,0-1,12 1,-19-3,0-1,-1-1,1 1,0-1,0 0,-1 0,1 0,-1-1,1 0,-1 0,1-1,-1 1,0-1,0 0,-1 0,1-1,0 0,-1 1,0-2,0 1,0 0,-1-1,1 1,1-4,0-3,1 1,-1-1,-1 0,0 0,-1-1,0 1,0-1,-1 1,-1-1,0 0,-1-6,-3-5,2 23,1 0,0-1,0 1,0 0,0 0,-1-1,1 1,0 0,0 0,0 0,-1-1,1 1,0 0,0 0,-1 0,1 0,0-1,-1 1,1 0,0 0,-1 0,1 0,0 0,0 0,-1 0,1 0,0 0,-1 0,1 0,0 0,-1 0,1 0,0 0,-1 0,1 0,0 1,0-1,-1 0,1 0,0 0,0 0,-1 1,1-1,0 0,0 0,-1 0,1 1,0-1,0 0,0 0,0 1,-1-1,1 0,0 1,0-1,0 0,0 0,0 1,0-1,0 0,0 1,0-1,0 0,0 1,0-1,0 0,0 1,-4 7,0 1,1 0,0 0,1 0,0 1,0-1,1 1,0-1,1 1,0-1,1 1,-1-1,2 1,-1-1,2 0,-1 0,1 1,0-1,1-1,0 1,3 3,-3-6,1 0,0 0,0 0,1-1,0 0,-1 0,2-1,-1 0,1 0,-1 0,1-1,0 1,0-2,0 1,1-1,-1 0,1-1,-1 0,4 1,21-1</inkml:trace>
  <inkml:trace contextRef="#ctx0" brushRef="#br1" timeOffset="138253.236">19753 8525,'23'5,"28"5,29 5,20 3,13 6,3 6,-19-3</inkml:trace>
  <inkml:trace contextRef="#ctx0" brushRef="#br1" timeOffset="138736.767">20523 9214,'7'-12,"-1"-1,0 1,0-1,-2-1,0 1,0-1,-1 0,-1 0,0 0,-1-2,-1 15,12-196,-12 193,-1 3,1-1,0 1,-1 0,1-1,0 1,0 0,0-1,0 1,0-1,0 1,1 0,-1-1,0 1,1 0,-1-1,1 1,-1 0,1 0,-1-1,1 1,0 0,0 0,0 0,-1 0,1 0,0 0,0 0,1 0,-1 0,0 1,0-1,0 0,0 1,1-1,-1 1,0-1,2 1,6 2,0 1,0 0,0 1,0 0,0 0,-1 1,0 0,6 5,5 2,-9-7,0 1,-1-1,1 2,-1-1,0 1,-1 1,0-1,0 2,-1-1,0 1,0 0,-1 0,0 1,-1-1,0 2,0-1,-1 0,0 1,-1 0,-1 0,1 4,-2 123,-1-136,1 0,0 0,-1 0,1 0,0 0,0 0,0 0,0 0,1 0,-1 0,0-1,1 1,-1 0,1-1,0 0,-1 1,1-1,0 0,0 0,0 0,0 0,0 0,0 0,0 0,0-1,0 1,0-1,1 0,-1 1,0-1,0 0,0 0,2-1,73-12,-68 10,-1 0,1-1,-1 0,0-1,0 1,-1-2,1 1,-1-1,0 0,-1 0,0-1,0 0,0 0,-1 0,0-1,0 0,-1 0,0 0,0 0,-1-1,0 0,0 1,-1-1,0 0,-1 0,0 0,-1-1,0-7,0 15,0-1,0 1,0-1,0 1,-1 0,0-1,1 1,-1 0,0-1,0 1,0 0,0 0,0 0,-1 0,1 0,-1 0,1 0,-1 0,0 1,1-1,-1 1,0-1,0 1,0 0,0 0,-1-1,1 1,0 1,0-1,-1 0,1 1,0-1,-1 1,1-1,-1 1,1 0,0 0,-1 0,1 1,-1-1,1 1,0-1,-1 1,1 0,0-1,0 1,-1 1,1-1,0 0,-1 1,-1 2,0 0,1 0,-1 0,1 0,-1 1,1 0,1 0,-1 0,1 0,0 0,0 0,0 0,1 1,-1-1,2 1,-1-1,0 1,1-1,0 1,0 0,1-1,0 1,0-1,0 1,0-1,1 0,0 1,0-1,0 0,1 0,0 0,0-1,0 1,0-1,1 1,0-1,2 2,5 1,0 0,1 0,-1-1,1 0,1-1,-1-1,1 0,8 1,49 12</inkml:trace>
  <inkml:trace contextRef="#ctx0" brushRef="#br1" timeOffset="144135.893">15227 9984,'27'-51,"-2"-1,-3-1,-2-1,-2-1,-3-1,-1-3,-13 53,1 1,-1 0,0-1,0 1,-1-1,1 1,-1-1,-1 1,1-1,-1 1,0-1,0 1,0-1,-1 1,0 0,0 0,0 0,-1 0,0 0,0 0,0 0,1 5,1-1,-1 1,0-1,0 1,1 0,-1 0,0 0,0 0,0 0,1 0,-1 0,0 0,0 1,1-1,-1 1,0-1,1 1,-1 0,0 0,1 0,-1-1,1 1,-1 1,1-1,0 0,-1 0,1 1,0-1,0 0,0 1,0-1,0 1,0-1,0 1,1 0,-1-1,1 1,-1 0,1 0,-1-1,1 1,0 0,0 0,0-1,0 1,0 0,0 0,1 0,-1-1,1 1,-1 1,5 2,-1 1,1-1,0 1,0-1,0-1,1 1,0-1,-1 0,2 0,-1 0,0-1,1 0,0-1,-1 1,1-1,0 0,0-1,0 0,0 0,1-1,-1 1,227 15,-234-16,4-1,-1 0,1 1,0 0,-1 0,1 0,-1 0,1 1,-1-1,1 1,-1 0,1 0,-1 0,0 1,1-1,-1 1,0 0,0-1,0 2,0-1,0 0,-1 0,1 1,-1 0,1-1,-1 1,0 0,0 0,0 0,-1 0,2 3,-3 3,-1 0,0 0,-1 0,0-1,0 1,-1 0,0-1,0 0,-2 2,-7 24,10-30,0 0,0 1,0-1,1 0,0 1,0-1,0 1,1 0,-1-1,1 1,0-1,1 1,-1 0,1-1,0 1,0-1,0 1,0-1,1 0,0 1,0-1,0 0,0 0,1 0,0-1,-1 1,1-1,1 1,7 2,0 0,0-2,1 1,-1-1,1-1,0 0,0-1,0 0,1-1,-1 0,0-1,1 0,-1-1,0 0,0-1,0-1,0 0,6-2,-11 4,1-1,-1 0,0-1,1 1,-2-1,1-1,0 1,0-1,-1-1,0 1,0-1,0 0,-1 0,1 0,-1-1,0 0,-1 0,0 0,0-1,0 0,-1 1,1-1,-2 0,1-1,-1 1,0 0,-1-1,1 1,-1-1,-1 1,0-1,0 0,0 1,-1-1,0 1,-2-7,2 12,0-1,0 0,0 1,0-1,0 1,-1-1,1 1,-1-1,0 1,1 0,-1 0,0 0,0 0,-1 0,1 0,0 1,-1-1,1 1,-1 0,1-1,-1 1,0 0,1 1,-1-1,0 0,0 1,1-1,-1 1,0 0,0 0,0 0,0 0,1 1,-1-1,0 1,0 0,0 0,1 0,-1 0,1 0,-1 0,1 1,-1-1,1 1,-1 0,-1 3,-1 1,2-1,-1 1,0 0,1 0,0 1,1-1,-1 1,1-1,0 1,1 0,0-1,0 1,0 0,1 0,0 0,0 0,1 0,0 0,0-1,0 1,1 0,0-1,0 1,1-1,0 1,0-1,1 0,-1 0,1-1,0 1,1-1,0 0,-1 0,2 0,3 2,3 2,-1-1,2-1,-1 0,1-1,0 0,0-1,5 1,36 9</inkml:trace>
  <inkml:trace contextRef="#ctx0" brushRef="#br1" timeOffset="144730.622">16605 9876,'-10'-7,"1"1,-1 0,0 0,0 1,-1 0,1 1,-1 0,0 1,-1 0,1 1,0 0,-1 1,-7-1,14 2,-1 0,0 0,0 0,0 1,1-1,-1 1,0 1,0-1,1 1,-1 0,1 0,0 1,-1 0,1 0,1 0,-1 0,0 1,1-1,-1 1,1 1,0-1,1 0,-1 1,1 0,0 0,0 0,0 1,2-4,0-1,0 1,0 0,1-1,-1 1,1 0,-1 0,1-1,0 1,0 0,0 0,0 0,0 0,0 0,0-1,0 1,1 0,-1 0,1-1,-1 1,1 0,0 0,0-1,0 1,0-1,0 1,0-1,0 1,0-1,1 0,-1 1,0-1,1 0,-1 0,1 0,0 0,-1 0,1 0,0-1,-1 1,1-1,0 1,0-1,0 1,85 5,-65-10,0-1,-1-2,0 0,0 0,0-2,-1-1,12-8,-31 17,0 0,0 1,-1-1,1 0,0 1,0-1,0 0,0 1,0-1,0 1,0-1,0 1,0 0,1-1,-1 1,0 0,0 0,0 0,0 0,0 0,0 0,1 0,-1 0,0 0,0 1,0-1,0 0,0 1,0-1,0 1,0-1,0 1,0 0,0-1,0 1,0 0,0-1,-1 1,1 0,0 0,0 0,-1 0,1 0,-1 0,28 114,73 284,-100-396,1 6,0 0,0 0,0 0,-1 0,-1 1,1-1,-1 0,-1 0,0 1,0-1,-1 0,0 0,-1 0,0 0,0 0,-4 5,6-13,0 0,-1 0,1 0,-1 0,1 0,0-1,-1 1,1-1,-1 1,0-1,1 0,-1 1,1-1,-1 0,0 0,1 0,-1 0,1-1,-1 1,1 0,-1-1,0 1,1-1,-1 1,1-1,0 0,-1 1,1-1,0 0,-1 0,1 0,0 0,0 0,0 0,0-1,0 1,0 0,0 0,0-1,0 1,0-1,1 1,-1-1,1 1,-1-1,1 1,0-1,-1 1,1-1,0 0,0 1,0-1,1-1,-3-16,2 0,0 1,1-1,1 0,1 0,0 0,2 1,0 0,1 0,1 0,0 1,1 0,1 0,3-3,26-53,4 2,2 1,38-44,-25 54,-56 59,1 1,-1 0,0 0,0 1,1-1,-1 0,0 0,0 0,1 1,-1-1,0 1,0-1,0 1,0-1,1 1,-1 0,0 0,0-1,0 1,-1 0,1 0,0 0,0 0,0 0,-1 0,1 0,0 0,-1 1,1-1,-1 0,1 0,-1 0,0 1,0-1,1 0,-1 1,0-1,0 0,0 0,0 1,0-1,-1 0,1 0,0 1,-1-1,1 0,-1 0,1 1,0 1,1 44,16 105,-15-146,-1 0,1 0,1 0,-1-1,1 1,0-1,0 1,0-1,1 0,0 0,0-1,0 1,1-1,-1 0,1 0,0 0,0-1,0 1,1-1,-1-1,1 1,3 0,19 4</inkml:trace>
  <inkml:trace contextRef="#ctx0" brushRef="#br1" timeOffset="145356.962">16983 9566,'151'87,"-133"-80,0 1,-1 0,0 1,-1 1,0 0,0 2,-1-1,0 2,-1 0,-1 1,0 0,-1 1,0 0,-2 1,6 10,-8-4,-1 0,-1 1,-1 0,-1-1,-1 1,-1 1,-1-1,-1 6,3 37,-4-64,1 0,0 0,0 0,0 0,0 0,0 0,0 0,0 0,1 0,-1 0,1-1,-1 1,1 0,0 0,0 0,0-1,0 1,0 0,0-1,0 1,1-1,-1 1,0-1,1 0,-1 1,1-1,0 0,-1 0,1 0,0 0,-1 0,1-1,0 1,0 0,0-1,0 0,0 1,2-1,4-4,1 0,-1-1,0 0,0-1,0 0,-1 0,1 0,-2-1,1 0,-1 0,0-1,0 0,-1 0,0 0,2-6,43-109,-54 162,2-25,-3 6,2 1,0 0,1 0,2-1,0 1,1 0,1 4,-1-22,-1-1,1 0,-1 0,1 1,0-1,-1 0,1 0,0 0,1 0,-1 0,0 0,0 0,1 0,-1-1,1 1,0-1,0 1,-1-1,1 1,0-1,0 0,0 0,0 0,0 0,1 0,-1 0,0-1,0 1,0-1,1 1,-1-1,0 0,1 0,-1 0,0 0,1-1,-1 1,0 0,0-1,1 0,-1 1,0-1,0 0,0 0,0 0,0-1,1 1,8-6,-1-1,1 0,-1 0,-1-1,0 0,0 0,0-1,-1 0,-1-1,0 0,0 0,-1-1,0 1,3-13,-4 5,-5 19,0 0,0 0,0 1,0-1,0 0,0 0,0 0,0 0,-1 1,1-1,0 0,0 0,0 0,0 0,0 0,-1 1,1-1,0 0,0 0,0 0,0 0,-1 0,1 0,0 0,0 0,0 0,-1 0,1 0,0 1,0-1,0 0,-1 0,1 0,0-1,0 1,0 0,-1 0,1 0,0 0,0 0,0 0,0 0,-1 0,1 0,0 0,0 0,0-1,-2 6,0 0,1-1,-1 1,1 0,0 0,1-1,-1 1,1 0,0 0,0 0,1 0,-1 0,1 0,0-1,1 1,-1 0,1-1,0 1,0-1,0 1,0-1,1 0,0 0,0 0,0 0,0-1,1 1,-1-1,1 0,0 0,0 0,0 0,1-1,-1 0,4 2,12 6,0-2,1 0,0-1,0-2,0 0,4 0,59 9</inkml:trace>
  <inkml:trace contextRef="#ctx0" brushRef="#br1" timeOffset="146019.113">19091 10309,'22'-31,"2"1,1 1,1 1,1 2,1 0,17-10,-42 33,1 0,-1 0,1 0,0 1,0 0,0 0,0 0,0 0,0 0,0 1,0 0,1 0,-1 0,1 0,-1 1,1-1,-1 1,1 1,-1-1,0 0,1 1,-1 0,1 0,-1 0,0 1,0 0,0-1,0 1,0 1,0-1,0 1,2 1,4 7,-1 1,-1 0,0 0,0 0,-1 1,-1 0,0 1,-1-1,0 1,2 10,-6-22,0 0,-1 0,1-1,0 1,-1 0,1 0,-1 0,0 0,1 0,-1 0,0 0,0 0,0 0,-1 0,1-1,0 1,-1 0,1 0,-1 0,1 0,-1 0,0-1,0 1,0 0,0-1,0 1,0-1,-1 1,1-1,0 1,-1-1,1 0,-2 1,1-3,1 0,-1 1,0-1,1 0,-1 0,1-1,-1 1,1 0,-1 0,1-1,0 1,0-1,0 1,0-1,0 0,0 1,0-1,0 0,1 1,-1-1,1 0,-1 0,1 0,0 0,-1 0,1 1,0-1,0 0,0 0,1 0,-1 0,1-1,2-6,0 0,1 0,0 1,0-1,1 1,0 0,1 0,-1 1,1 0,1 0,0 0,2-1,11-14,6-6,-2-2,-2 0,0-1,-2-2,-2 0,-1-1,-1 0,-2-2,-2 1,-1-2,-2 1,-1-2,-2 1,0-16,-12-8,5 60,1 0,-1 0,1 1,-1-1,1 0,-1 1,0-1,1 0,-1 1,0-1,0 1,1-1,-1 1,0-1,0 1,0 0,1-1,-1 1,0 0,0 0,0-1,0 1,0 0,0 0,0 0,1 0,-1 0,0 0,0 1,0-1,0 0,0 0,0 1,1-1,-1 0,0 1,0-1,0 1,1-1,-1 1,0-1,1 1,-1 0,0-1,1 1,-1 0,1-1,-1 1,1 0,-1 0,1 0,0 0,-1-1,1 1,0 0,0 0,-1 0,1 0,0 0,0 0,-7 15,0 1,2 0,-1 1,2-1,1 1,0 0,0 15,2-26,-5 38,1 0,3 0,2 1,1-1,3 1,1-1,3 0,1-1,3 0,1 0,11 21,-20-57,-1 0,2 0,-1 0,1-1,0 0,0 0,1 0,0 0,0-1,1 0,-1 0,4 1,9 3</inkml:trace>
  <inkml:trace contextRef="#ctx0" brushRef="#br1" timeOffset="146278.67">19361 9741,'18'3,"25"4,26 7,28 7,23 5,15 7,6 7,-20-3</inkml:trace>
  <inkml:trace contextRef="#ctx0" brushRef="#br1" timeOffset="146986.604">20523 10201,'-237'-21,"234"21,0 0,0 0,-1 1,1-1,0 1,0 0,0 0,-1 0,1 0,0 1,0-1,1 1,-1 0,0 0,1 0,-1 0,1 0,-1 0,1 1,0-1,0 1,0-1,0 1,1 0,-1 0,1 0,0 0,-1 0,1 0,1 0,-1 1,0-1,1 0,0 0,-1 1,1-1,1 0,-1 0,0 1,1-1,0 0,-1 0,1 0,1 1,2 1,0 0,0-1,1 0,0 0,0 0,0 0,0-1,0 0,1 0,-1 0,1-1,0 1,0-2,0 1,0-1,0 1,0-2,1 1,-1-1,0 0,0 0,1 0,-1-1,0 0,1-1,5 1,0 0,-1-1,1-1,0 0,-1-1,1 0,-1 0,0-1,-1-1,1 0,-1 0,0-1,-1 0,1-1,-1 0,-1-1,0 0,0 0,-1 0,3-6,-4 6,-7 17,0-2,-1 0,1 0,1 0,-1-1,1 1,0 0,1 0,-1-1,1 1,0 0,0-1,1 1,0-1,0 1,0-1,1 0,-1 0,1 0,0 0,1 0,-1-1,1 1,0-1,0 0,1 0,-1-1,1 1,-1-1,1 0,0 0,0-1,1 1,-1-1,1 0,-1-1,1 1,-1-1,6 0,-3 0,1-1,-1 0,0 0,1-1,-1 0,0-1,0 0,0 0,0 0,0-1,-1 0,1-1,-1 0,0 0,0-1,0 1,-1-2,7-5,-3 1,1 0,-1-2,-1 1,0-1,0 0,-1-1,-1 0,0 0,-1-1,1-4,3-21,-1 0,-2-1,-2 0,-2 0,-2 0,-1-14,0 44,0 1,1-39,-2 0,-2 0,-7-35,10 77,-1 0,-1 1,1-1,-1 1,1-1,-2 1,1 0,-1-1,1 1,-1 1,-1-1,1 0,-4-3,6 7,0 0,0 1,0-1,0 1,0-1,-1 1,1-1,0 1,0 0,0-1,-1 1,1 0,0 0,0 0,-1 0,1 0,0 0,0 0,-1 0,1 1,0-1,0 0,0 1,0-1,-1 1,1 0,0-1,0 1,0 0,0-1,0 1,0 0,1 0,-1 0,0 0,0 0,1 0,-1 0,-25 44,18-22,1 0,1 0,2 0,0 0,1 1,1 0,2-1,0 1,1 0,2-1,0 3,5 19,2-1,2 0,2-1,1-1,10 16,-21-49,0 2,0 0,1 0,0-1,1 1,0-1,0 0,1-1,1 1,-1-1,2-1,-1 1,1-2,0 1,8 4,-9-11,0 0,0-1,1 1,-1-2,0 1,0-1,0-1,0 1,-1-1,1-1,0 1,-1-2,1 1,-1-1,0 0,0 0,0 0,-1-1,0 0,0-1,0 0,0 1,1-4,63-66,-70 76,0-1,0 0,0 1,0-1,0 0,0 1,0-1,1 0,-1 0,0 1,0-1,0 0,0 0,1 1,-1-1,0 0,0 0,1 1,-1-1,0 0,0 0,1 0,-1 0,0 1,1-1,-1 0,0 0,1 0,-1 0,0 0,1 0,-1 0,0 0,1 0,-1 0,0 0,1 0,-1 0,0 0,1 0,-1 0,0 0,1-1,-1 1,0 0,0 0,1 0,-1 0,0-1,0 1,1 0,-1 0,0-1,0 1,1 0,-1 0,0-1,0 1,0 0,0 0,0-1,1 1,-1 0,0-1,0 1,0 0,0-1,0 1,0 0,0-1,-5 28,4-21,-10 94,11-96,0 0,1 0,0 0,0 0,0-1,0 1,0 0,1 0,0-1,0 1,0-1,0 0,0 1,0-1,1 0,0 0,0 0,0-1,0 1,0-1,0 0,1 0,-1 0,1 0,55 12,-30-14</inkml:trace>
  <inkml:trace contextRef="#ctx0" brushRef="#br1" timeOffset="147252.974">21536 10066,'-16'-7,"-10"-4,-5-1,0-1,-1 3,0-3,6 2</inkml:trace>
  <inkml:trace contextRef="#ctx0" brushRef="#br1" timeOffset="147528.237">20766 9755,'23'0,"22"2,16 3,19 4,14 1,12 3,4 2,-3 4,-20-1</inkml:trace>
  <inkml:trace contextRef="#ctx0" brushRef="#br1" timeOffset="147713.266">21942 10282,'-9'-16,"-11"-10,-7-1,-7 5,-5 5,-2 9,1 12,5 12,7 14,7 9,15 9,19 2,22-1,20-5,23-9,15-10,8-14,-12-9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30.1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341 574,'-10'-5,"-1"1,1 0,-1 0,0 1,0 1,0 0,-1 0,1 1,0 1,0 0,-1 0,1 1,0 1,0 0,0 0,0 1,0 0,0 1,1 0,-1 1,1 0,1 1,-1 0,1 1,0-1,0 2,1-1,0 1,0 1,-3 4,9-11,0 0,0 0,0 1,1-1,-1 0,1 1,0-1,-1 1,1-1,0 1,1 0,-1-1,0 1,1 0,0-1,-1 1,1 0,0 0,0 0,1-1,-1 1,0 0,1 0,0-1,0 1,0 0,0-1,0 1,0-1,1 1,-1-1,1 0,-1 1,2-1,1 1,0 0,0-1,1 0,-1 0,1 0,0-1,-1 1,1-1,0 0,0 0,0-1,-1 1,1-1,0 0,0-1,0 1,0-1,0 0,2-1,90-33,-72 22,-1-2,0 0,-1-1,-1-1,-1-2,0 0,-2-1,0 0,-1-2,-1 0,-1-2,6-11,-12 16,0 0,-1 0,-1-1,-1 0,-1-1,0 1,-2-1,0 0,-2-1,0 1,-1-1,-1 1,-1 0,-1-1,-1 1,-4-12,-25-41,31 72,0 1,0-1,0 0,-1 1,1 0,0-1,-1 1,1 0,-1-1,1 1,-1 0,0 0,1 0,-1 0,0 1,0-1,0 0,0 1,0-1,1 1,-1 0,0 0,0 0,0 0,0 0,0 0,0 0,0 0,0 1,0-1,0 1,0 0,1-1,-1 1,0 0,0 0,1 0,-1 1,-7 6,1 0,0 1,0 0,1 0,1 1,-1-1,1 2,1-1,0 1,1-1,0 1,0 1,1-1,1 2,-8 18,1 1,2 0,1 1,2 0,1-1,2 1,1 0,1 0,2 0,7 31,-9-56,1 0,1 1,-1-1,1 0,0 0,1 0,0-1,0 1,1-1,0 0,0 0,1-1,0 1,0-1,0-1,1 1,-1-1,1 0,1 0,-1-1,1 0,0-1,0 1,0-1,0-1,0 0,1 0,-1 0,0-1,1-1,0 1,-1-1,5-1,-4-2,-1-1,1 0,-1 0,0 0,0-1,0-1,-1 1,0-1,0-1,0 1,-1-1,0 0,0 0,-1-1,0 0,0 0,-1 0,0-1,0 1,-1-1,0 0,-1 0,0 0,0 0,-1 0,0 0,0-1,-1 1,-1 0,1-1,-2 1,1 0,-3-9,4 17,0 1,0-1,0 0,0 0,0 0,0 0,0 1,0-1,0 0,0 0,0 0,0 0,-1 1,1-1,0 0,-1 0,1 0,0 1,-1-1,1 0,-1 1,1-1,-1 0,0 1,1-1,-1 1,1-1,-1 1,0-1,0 1,1-1,-1 1,0 0,0-1,1 1,-1 0,0 0,0 0,0 0,0-1,1 1,-1 0,0 0,0 1,0-1,0 0,1 0,-1 0,0 0,0 1,0-1,1 0,-1 1,0-1,0 1,1-1,-1 1,0-1,1 1,-1-1,1 1,-1 0,0-1,-2 7,0 0,0 0,1 0,0 1,0-1,0 0,1 1,0 0,1-1,0 1,0-1,1 1,-1-1,1 1,1-1,0 1,0-1,0 0,1 0,0 0,2 2,1 2,2 0,-1 0,1-1,1 0,-1-1,2 0,-1 0,1-1,2 0,43 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34.6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304 622,'-8'-4,"0"1,0 0,0 0,0 1,0 0,-1 0,1 1,-1 0,1 0,-1 1,1 0,-1 1,1 0,-1 0,1 1,0 0,-1 0,1 1,0 0,1 0,-1 1,1 0,-1 1,0 0,-2 5,1 1,0 0,1 0,0 1,1 0,0 0,0 1,2 0,-1 0,2 0,0 1,0-1,2 1,-1 0,2 0,0 11,0-22,0 0,0 0,1 0,-1 0,1 0,0 0,0 0,0 0,0 0,1 0,-1 0,1 0,-1 0,1 0,0 0,1 0,-1 0,0-1,1 1,-1 0,1-1,0 1,0-1,0 0,0 0,0 1,1-2,-1 1,1 0,-1 0,1-1,0 1,-1-1,1 0,0 0,0 0,0 0,0 0,0-1,2 1,4-4,1-1,-1 0,0 0,-1-1,1 0,-1-1,0 0,0 0,-1 0,1-1,-2 0,1-1,-1 0,5-7,18-24,-2-2,-2-1,-2-1,-1-1,-3-1,-1-1,-2 0,-3-1,-1-1,-3 0,-2-1,-2 1,-2-1,-2 0,-2-7,-14-45,15 100,0 0,0 0,0 1,0-1,-1 0,1 0,0 0,-1 1,1-1,0 0,-1 1,1-1,-1 0,1 1,-1-1,1 0,-1 1,1-1,-1 1,0-1,1 1,-1-1,0 1,0-1,1 1,-1 0,0-1,0 1,1 0,-1 0,0 0,0 0,0-1,1 1,-1 0,0 0,0 1,0-1,0 0,1 0,-1 0,0 0,0 1,0-1,1 0,-1 1,-26 31,13 1,1 0,2 0,1 1,2 1,2 0,1 0,1 0,2 0,-2 1,2 1,1-1,2 0,1 0,2 0,2 0,1 0,2-1,1 0,1-1,10 18,-17-44,0 1,1-1,0 1,0-1,0-1,1 1,1-1,-1 0,1 0,0-1,1 0,-1 0,1-1,0 0,1 0,-1-1,1 0,0-1,0 0,0 0,1 0,-1-2,0 1,1-1,-1 0,1-1,-1 0,1-1,0 0,-1 0,4-2,-3-1,0-1,-1-1,0 1,0-1,0-1,-1 0,0 0,0-1,-1 0,0 0,0 0,-1-1,0 0,0 0,-1-1,-1 0,1 0,-2 0,1 0,-1-1,-1 1,0-1,-1 1,0-1,0 0,-1 0,0 0,-1 1,0-1,-1 0,-1 1,0-3,-20-24,23 36,-1 1,0-1,0 1,0-1,1 1,-1-1,0 1,0 0,0-1,0 1,0 0,0 0,0 0,0 0,0 0,0 0,0 0,0 0,1 0,-1 0,0 1,0-1,0 0,0 1,0-1,0 0,1 1,-1-1,0 1,0 0,0-1,1 1,-1-1,0 1,1 0,-1 0,1-1,-1 1,1 0,-1 0,1 0,0 0,-1 0,-2 5,-1 1,1-1,0 1,1 0,0 0,0 0,0 0,1 1,0-1,1 0,0 0,0 1,0-1,1 0,0 1,0-1,1 0,0 0,0 0,1 0,-1 0,2-1,-1 1,1-1,0 0,0 0,1 0,-1-1,1 1,9 4,-1 0,2-1,-1 0,1-1,0-1,1 0,0-1,0-1,0-1,0 0,1-1,8 1,55 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30.5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338 235,'22'333,"-25"-255,-3-1,-4 0,-4 5,2-8,5 45,8-114,0-1,-1 1,2 0,-1-1,1 1,-1-1,1 1,0-1,1 0,-1 0,1 0,0 0,0 0,0 0,0-1,1 1,-1-1,1 0,0 0,0-1,0 1,0-1,2 1,3 1,1-1,0 0,-1-1,1 0,0-1,0 1,0-2,0 0,0 0,0 0,0-1,0-1,5-1,29-9</inkml:trace>
  <inkml:trace contextRef="#ctx0" brushRef="#br0" timeOffset="260.78">1 573,'27'0,"28"0,25 0,19 0,14 0,6 0,-5 3,-23 0</inkml:trace>
  <inkml:trace contextRef="#ctx0" brushRef="#br0" timeOffset="1368.377">621 1181,'17'-40,"-2"-1,-2 0,-2 0,-2-2,-2 1,-1-1,-2-6,-6-4,3 52,1 0,-1-1,0 1,1 0,-1 0,0 0,1 0,-1 0,1 0,0 0,-1 1,1-1,0 0,-1 1,1 0,0-1,0 1,0 0,-1 0,1 0,0 0,0 0,-1 0,1 1,0-1,0 0,-1 1,1 0,0-1,-1 1,1 0,0 0,0 0,4 0,15 3,-1 1,1 1,-1 1,0 1,-1 0,1 2,-14-7,0 0,0 1,-1 0,1 0,-1 1,0-1,0 1,-1 0,1 0,-1 1,0-1,-1 1,1 0,-1 0,0 0,-1 0,0 1,0-1,0 1,1 5,-11 97,8-108,-1 1,1 0,0-1,0 1,0 0,0-1,1 1,-1 0,0-1,1 1,-1-1,1 1,-1-1,1 1,0-1,0 1,0-1,0 1,0-1,0 0,0 0,0 1,0-1,1 0,-1 0,0 0,1 0,-1 0,1-1,-1 1,1 0,-1-1,1 1,-1-1,3 1,62 2,-64-3,41-4,1-1,-2-3,1-1,-1-2,-1-2,0-2,28-15,-58 26,-2 0,1-1,0 0,-1 0,0-1,-1-1,1 1,-1-1,0-1,-1 1,1-2,-2 1,1-1,-1 1,0-2,-6 8,1 0,0 0,-1 1,1-1,-1 0,0 0,0 0,0 0,0 0,0 0,0 0,0 0,0 0,-1 0,1 1,-1-1,1 0,-1 0,0 0,0 1,0-1,0 0,0 1,0-1,0 1,-1-1,1 1,-1-1,1 1,-1 0,1 0,-1 0,1 0,-1 0,0 0,0 0,-70-18,-40 26,108-6,-1 0,1 0,-1 1,1-1,0 1,-1 0,1 0,0 1,0-1,1 1,-1 0,1 0,-1 0,1 1,0-1,0 1,0 0,1-1,-1 1,1 1,0-1,-2 4,4-5,-1 1,1-1,-1 1,1 0,0-1,0 1,0-1,1 1,-1-1,1 1,0-1,0 0,0 1,0-1,1 0,-1 1,1-1,0 0,0 0,0-1,0 1,1 0,-1-1,1 1,2 1,79 45,-69-43,1 0,0-1,1-1,-1-1,1 0,0-1,-1-1,1-1,0 0,0-1,-1-1,1 0,0-1,1-2,-13 4,0-1,0-1,0 1,-1-1,1 0,-1 0,0 0,0 0,0-1,0 1,0-1,-1 0,0-1,0 1,0 0,0-1,-1 0,1 1,-1-1,0 0,-1 0,1 0,-1-1,0 1,-1 0,1 0,-1-1,0 1,0 0,0 0,-1-1,0 1,0 0,0 0,-1 0,0 0,0 0,0 0,0 0,-1 1,0-1,0 1,0 0,-3-3,5 5,0 0,0 1,0-1,0 1,0 0,-1-1,1 1,0 0,-1 0,1-1,0 1,-1 0,0 0,1 1,-1-1,0 0,1 1,-1-1,0 1,0-1,1 1,-1 0,0-1,0 1,0 0,1 1,-1-1,0 0,0 0,0 1,1-1,-1 1,0-1,1 1,-1 0,0 0,1 0,-1-1,1 2,-1-1,-2 4,0-1,0 1,1 1,0-1,0 0,0 1,0-1,1 1,0 0,0 0,1 0,0 0,0 0,0 0,1 1,-1-1,2 0,-1 0,1 0,0 0,0 0,0 0,1 0,0 0,0 0,1 0,-1-1,1 1,0-1,1 0,0 0,-1 0,1 0,1-1,1 2,5 0,1 0,-1-1,1 0,1-1,-1 0,1-1,-1 0,1-1,0-1,0 0,0 0,0-2,0 1,-1-2,1 0,10-2,-17 2,1 0,-1 0,1 0,-1-1,0 0,0 0,0-1,0 1,0-1,-1-1,0 1,0-1,0 0,0 0,-1 0,0-1,0 1,0-1,-1 0,0 0,0 0,0-1,-1 1,0-1,0 0,-1 1,0-1,0 0,0 0,-1 0,0-2,-13-72,13 80,0 0,0 1,0-1,0 0,-1 1,1-1,0 1,-1-1,1 1,0-1,-1 1,1-1,-1 1,1-1,0 1,-1-1,1 1,-1-1,0 1,1 0,-1 0,1-1,-1 1,1 0,-1 0,0-1,1 1,-1 0,0 0,1 0,-1 0,0 0,1 0,-1 0,1 0,-1 0,0 0,1 1,-1-1,0 0,1 0,-1 0,1 1,-1-1,1 0,-1 1,1-1,-1 1,1-1,-1 0,0 1,-19 30,15-22,1 1,0 0,0 0,1 1,1-1,-1 1,2-1,0 1,0 0,0 0,2-1,-1 1,1 0,1-1,0 1,0-1,1 1,1-1,0 0,0 0,1 0,0-1,5 8,-5-13,0 0,0 0,0-1,0 0,1 0,-1 0,1-1,-1 0,1 0,0 0,0-1,0 0,0 0,0 0,0-1,1 0,-1 0,0 0,0-1,0 0,0 0,0-1,0 1,-1-1,1-1,0 1,-1-1,1 0,-1 0,0-1,0 1,-1-1,1 0,-1 0,1-1,-1 0,-1 1,1-1,0-2,8-12,-1 0,-1-1,-1 0,-1-1,-1 0,-1 0,0-1,-2 0,2-21,-11 32,-7 31,5-3,1 0,0 1,1 0,1 0,1 0,0 0,1 1,1-1,1 1,1-1,0 1,2-1,0 1,2 3,-4-16,1 0,1 0,-1 0,1-1,0 1,0-1,1 1,0-1,0 0,0 0,0-1,1 1,0-1,0 0,0 0,0-1,1 1,-1-1,1-1,0 1,0-1,5 2,19 1</inkml:trace>
  <inkml:trace contextRef="#ctx0" brushRef="#br0" timeOffset="1941.604">2554 749,'-1'28,"1"1,1-1,1 1,2-1,1 0,2 3,8 55,4 228,-10-104,-7-179,0-1,3 0,0 0,2-1,1 0,1 0,1 0,2-1,1-1,10 15,-20-36,0-1,1 0,-1 0,1 0,0 0,1-1,-1 0,1 0,-1 0,1 0,1-1,-1 0,0 0,1 0,0-1,4 2,-8-4,0-1,0 1,0-1,0 0,1 1,-1-1,0 0,-1 0,1 0,0-1,0 1,0 0,-1-1,1 1,-1-1,1 0,-1 1,1-1,-1 0,0 0,0 0,0 0,0 0,0 0,-1 0,1 0,0 0,-1 0,0 0,1-1,-1 1,0 0,0 0,0 0,-1-1,1 0,-1-29,-1 1,-1-1,-1 0,-2 1,-2 0,0 1,-2-1,-4-5,-24-60,-3 2,-4 1,-52-77,33 57,62 111,1 0,0 0,-1-1,1 1,0 0,0-1,0 1,1-1,-1 1,0-1,1 1,0-1,0 1,0-1,0 1,0-1,0 0,0 1,1-1,-1 1,1-1,0 1,0-1,0 1,0 0,0 0,1-1,-1 1,0 0,1 0,0 0,0 0,-1 0,1 1,0-1,0 1,0-1,1 1,1-1,11-4,0 1,1 1,0 0,0 1,0 1,1 0,-1 1,1 1,4-1,231-8,-248 8,0 0,0 0,-1 1,1-1,0 1,0 0,0 0,0 0,0 1,0-1,0 1,0 0,0 0,0 1,-1-1,1 1,-1 0,1 0,-1 0,1 0,-1 0,0 1,0-1,0 1,-1 0,1 0,-1 0,1 0,-1 1,0-1,0 1,0-1,-1 1,1 0,-1-1,1 5,-11 94,6-85,0-1,1 1,1 0,1 0,1 0,1 10,-2-25,0 0,1 1,-1-1,1 0,0 1,-1-1,1 0,0 0,0 0,0 0,1 0,-1 0,1 0,-1 0,1 0,-1-1,1 1,0 0,0-1,0 0,0 1,0-1,0 0,0 0,0 0,0 0,1 0,-1-1,0 1,1-1,-1 0,0 1,1-1,-1 0,1 0,-1-1,0 1,1 0,1-1,18-6</inkml:trace>
  <inkml:trace contextRef="#ctx0" brushRef="#br0" timeOffset="2220.898">3107 600,'-16'-2,"-10"-1,-2 2,2 4,7 6,15 3,18 3,6-2</inkml:trace>
  <inkml:trace contextRef="#ctx0" brushRef="#br0" timeOffset="2688.608">3580 762,'0'0,"-16"-4,1 1,-1 1,0 0,0 1,1 1,-1 0,0 1,0 1,0 0,1 2,-1-1,1 2,0 0,-9 5,19-7,1 1,0-1,0 1,0 0,0 1,1-1,-1 0,1 1,0 0,1 0,-1 0,1 0,0 0,0 0,1 1,-1-1,1 1,0-1,1 1,0-1,-1 1,2 0,-1-1,1 1,-1-1,3 5,2 13,1 0,1 0,2-1,0-1,9 15,39 75,-56-110,-1 0,1-1,0 1,-1 0,1 0,0 0,-1 0,1-1,-1 1,0 0,1 0,-1 0,0 0,1 0,-1 0,0 0,0 0,0 0,0 0,0 0,0 0,0 0,0 0,0 0,0 0,-1 0,1 0,0 0,-1 0,1 0,-1 0,1 0,-1-1,1 1,-1 0,0 0,1 0,-1-1,0 1,0 0,1-1,-1 1,0-1,0 1,0-1,0 1,0-1,0 0,0 1,0-1,-7-3,1 0,0 0,0-1,0 1,0-2,0 1,1-1,0 0,0 0,0-1,0 0,1 0,0 0,1-1,-3-3,3 5,1 0,-1 0,1 0,0-1,1 1,-1-1,1 0,0 1,1-1,-1 0,1 0,1 0,-1 0,1 0,0-1,0 1,0 0,1 0,0 0,0 0,1 0,0 0,0 1,0-1,1 0,12-18,2-1,1 2,0 0,2 2,0 0,18-13,8-10,-10 10,-3 0,-1-2,-1-2,-3-1,-1-1,-1-1,-3-1,-1-1,-3-1,-1-1,-2-1,-3 0,-1-1,3-29,-14 67,0 0,0 0,-1 1,0-1,0 0,-1 0,0 0,-1 1,0-1,-1-3,2 11,0-1,0 1,-1-1,1 1,0-1,0 1,-1 0,1 0,-1 0,1-1,-1 1,1 1,-1-1,0 0,1 0,-1 1,0-1,0 1,0-1,1 1,-1 0,0-1,0 1,0 0,0 0,0 1,0-1,1 0,-1 1,0-1,0 1,0-1,1 1,-1 0,0 0,1 0,-1 0,1 0,-1 0,1 0,-1 0,1 1,0-1,0 0,0 1,-1 0,1-1,0 2,-12 14,0 0,2 1,0 0,1 1,1 0,0 1,2 0,0 0,2 1,0-1,1 1,1 0,0 12,-1 19,1 0,3 0,2 0,2 0,3 0,2-1,12 41,11 13,4-1,4-2,14 17,-29-76,-19-48,-5-15,-3-8</inkml:trace>
  <inkml:trace contextRef="#ctx0" brushRef="#br0" timeOffset="2965.865">3473 437,'18'-4,"23"0,22 4,21 3,17 3,10 1,2 0,-5-1,-13-2,-23-2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26.6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1 528,'27'49,"-9"-2,-2 1,-2 0,4 29,-10-41,5-3,-13-32,0-1,1 1,-1-1,0 0,1 1,-1-1,1 0,-1 1,1-1,-1 0,1 1,-1-1,1 0,0 0,-1 0,1 0,-1 1,1-1,-1 0,1 0,0 0,-1 0,1 0,-1-1,1 1,0 0,-1 0,1 0,-1 0,1 0,-1-1,1 1,-1 0,1-1,-1 1,1 0,-1-1,1 1,-1-1,0 1,1 0,-1-1,0 1,1-1,-1 1,0-1,1 1,-1-1,0 1,0-1,0 0,0 1,1-1,125-252,-125 253,-1-1,0 0,0 0,0 0,0 0,0 1,0-1,0 0,1 0,-1 0,0 1,0-1,1 0,-1 1,1-1,-1 0,1 1,-1-1,1 0,-1 1,1-1,0 1,-1-1,1 1,0-1,-1 1,1-1,0 1,-1 0,1-1,0 1,0 0,0 0,-1 0,1-1,0 1,0 0,0 0,-1 0,1 0,0 1,0-1,0 0,0 0,-1 0,1 1,0-1,0 0,-1 1,1-1,0 0,-1 1,1-1,0 1,11 131,-12-126,1 0,-1-1,1 1,-1-1,2 1,-1-1,0 1,1-1,0 0,1 0,-1 0,1 0,0 0,0 0,0-1,1 1,-1-1,1 0,0 0,1-1,-1 1,1-1,-1 0,1 0,0 0,0-1,0 0,0 0,1 0,-1 0,3 0,0-1,0-1,-1 1,1-1,-1-1,1 1,0-1,-1-1,1 1,-1-1,0-1,0 1,1-1,-2 0,1-1,0 0,-1 0,1 0,-1-1,-1 0,1 0,0 0,-1-1,0 0,-1 0,1 0,-1 0,0-1,-1 0,0 0,1-3,-1 0,0 0,-1-1,-1 1,1-1,-2 1,1-1,-2 0,1 1,-3-8,3 18,0 0,0 0,-1 0,1 0,0 0,0 1,-1-1,1 0,0 0,-1 0,1 0,0 0,0 0,-1 0,1 0,0 0,0 0,-1 0,1 0,0-1,-1 1,1 0,0 0,0 0,-1 0,1 0,0-1,0 1,0 0,-1 0,1 0,0 0,0-1,0 1,-1 0,1 0,0-1,0 1,0 0,0 0,0-1,0 1,0 0,0 0,-1-1,1 1,0 0,0-1,0 1,0 0,0 0,0-1,1 1,-1 0,0-1,0 1,0 0,0 0,0-1,-5 25,4-16,0 0,1 1,0-1,1 0,-1 0,2 0,-1 0,1 0,0 0,1 0,0-1,0 1,1-1,0 0,0 0,0 0,1 0,0-1,0 0,1 0,0 0,0-1,0 0,1 0,0 0,0-1,0 0,0 0,1-1,5 2,-5-5,-1 0,1-1,0 0,-1 0,1-1,-1 1,0-2,0 1,0-1,0 0,0-1,0 0,-1 0,0 0,0-1,0 1,0-2,-1 1,0 0,0-1,0 0,-1 0,0-1,0 1,0-1,-1 0,0-1,4-4,0-1,-1 0,-1-1,0 1,-1-1,0 0,-1 0,1-12,-17 43,9-6,1 1,0-1,1 1,1 0,0 0,0 0,1 9,0-17,1 0,-1 0,1 0,-1-1,1 1,0 0,0-1,1 1,-1 0,1-1,0 1,0-1,0 0,0 0,0 0,1 0,-1 0,1 0,0-1,0 1,0-1,0 0,0 0,1 0,2 1,1 0,0-1,0-1,1 1,-1-1,1-1,-1 1,1-1,-1-1,1 1,-1-1,1 0,-1-1,0 0,1 0,-1-1,0 0,0 0,-1 0,1-1,-1 0,0 0,0-1,0 1,0-2,-1 1,0 0,0-1,0 0,-1 0,0-1,0 1,-1-1,1 1,1-7,9-81,-15 133,-1-30,0-1,1 0,1 1,0-1,0 0,0 1,1-1,0 0,1 1,0-1,0 0,1 0,-1 0,2-1,-1 1,1-1,1 1,-1-1,1 0,0-1,5 5,20 6,0-5</inkml:trace>
  <inkml:trace contextRef="#ctx0" brushRef="#br0" timeOffset="1118.476">1541 501,'-5'20,"1"-1,1 1,1 0,0-1,1 1,2 12,0-26,-1 0,1-1,0 1,0-1,0 1,1-1,0 0,0 1,1-1,-1 0,1-1,0 1,0 0,1-1,-1 1,1-1,0 0,0-1,1 1,-1-1,1 1,-1-1,1 0,0-1,2 1,-3-1,1-1,0 0,-1 1,1-2,0 1,-1-1,1 1,0-1,0-1,-1 1,1-1,0 0,0 0,-1 0,1 0,-1-1,1 0,-1 0,0 0,0 0,0-1,0 0,0 0,0 0,-1 0,0 0,1-1,0 0,5-8,0 1,-1-1,0 0,-1 0,0-1,-1 0,0-1,2-10,-7 22,2-5,-1 0,0 0,0 0,0 0,-1 0,0-1,0 1,-1 0,0-1,0 1,-1 0,-1-7,1 14,1 0,-1 0,0 0,0 0,0-1,0 1,0 0,1 1,-1-1,0 0,0 0,0 0,0 0,1 1,-1-1,0 0,0 1,0-1,1 1,-1-1,0 1,1-1,-1 1,0-1,1 1,-1 0,1-1,-1 1,1 0,-1-1,1 1,-1 0,1 0,0-1,-1 1,1 0,0 0,0 0,0 0,0 0,-3 4,0-1,0 1,1 0,-1 0,1 0,1 0,-1 0,1 0,0 0,0 0,0 1,1-1,-1 1,1-1,1 0,-1 1,1-1,0 0,0 0,1 1,-1-1,1 0,0 0,1 0,-1-1,1 1,0-1,0 1,0-1,1 1,8 0,0 0,0-1,0 0,1-1,-1-1,1 1,-1-2,1 0,0-1,0 0,-1-1,1 0,0-1,10-2,-11 1,1 0,-1 0,0-1,0 0,0-1,0-1,-1 0,0 0,0-1,0 0,-1-1,0-1,7-7,-13 12,-4 3,0 0,1 0,-1 0,0 1,1-1,-1 0,1 0,0 0,-1 1,1-1,0 0,-1 1,1-1,0 0,0 1,-1-1,1 1,0-1,0 1,0 0,0-1,0 1,0 0,0 0,-1-1,1 1,0 0,0 0,0 0,0 0,0 0,0 0,0 1,0-1,0 0,0 0,0 1,0-1,0 0,-1 1,1-1,0 1,0-1,0 1,0 0,18 37,-17-32,1 0,-1-1,1 1,0-1,1 1,-1-1,1 0,0 0,0-1,1 1,-1-1,1 0,3 2,4-1,-1-1,0-1,1 0,0 0,-1-1,1-1,0 0,0-1,0 0,0-1,0 0,0-1,0 0,-1-1,1 0,-1-1,0 0,0-1,0 0,-1 0,1-2,1-1,-10 8,-1-1,1 1,-1-1,1 1,-1-1,1 0,-1 0,0 1,1-1,-1 0,0 0,0 0,0 0,1-1,-1 1,0 0,-1 0,1-1,0 1,0-1,0 1,-1 0,1-1,-1 1,1-1,-1 1,0-1,0 0,1 1,-1-1,0 1,0-1,-1 0,1 1,0-1,0 1,-1-1,1 1,-1-1,1 1,-1-1,0 1,0 0,1-1,-2 0,-4-3,0 1,0-1,0 1,-1 0,1 0,-1 1,0 0,0 0,-1 1,1 0,-1 0,1 0,-1 1,1 0,-1 1,0 0,1 0,-7 1,13-1,0 0,0 0,0-1,0 1,0 0,0 0,0 0,0 0,0 0,0 1,0-1,0 0,0 0,0 1,0-1,0 1,0-1,0 1,0-1,0 1,0-1,0 1,1 0,-1 0,0-1,0 1,1 0,-1 0,0 0,1 0,-1 0,1-1,0 1,-1 0,1 0,0 0,-1 1,1-1,0 0,0 0,0 0,0 0,0 0,0 0,0 0,0 0,0 0,1 0,-1 0,0 0,1 0,-1 0,1 0,-1 0,1 0,-1 0,1 0,0-1,-1 1,1 0,0 0,0-1,-1 1,1 0,0-1,0 1,0-1,0 1,1 0,2 2,0 1,0 1,0-1,-1 1,0-1,1 1,-1 0,-1 0,1 0,-1 1,0-1,1 5,13 28,-14-36,-1 0,1 0,0 1,0-1,1 0,-1-1,0 1,1 0,-1-1,1 1,-1-1,1 0,0 0,0 0,-1 0,1 0,0 0,0-1,0 0,0 1,0-1,0 0,0-1,0 1,0 0,0-1,-1 1,1-1,0 0,0 0,0 0,-1-1,1 1,-1-1,1 1,-1-1,0 0,1 0,-1 0,0 0,0 0,0 0,-1-1,1 1,0-1,-1 1,0-1,1 0,16-65,-18 66,0 0,0 0,0 0,0-1,0 1,0 0,-1 0,1 0,-1 0,0 0,0 0,1 0,-1 0,0 0,-1 0,1 1,0-1,0 0,-1 1,1-1,-1 1,0-1,1 1,-1 0,0-1,0 1,1 0,-1 0,0 1,0-1,-1 0,-79-5,68-6,13 4</inkml:trace>
  <inkml:trace contextRef="#ctx0" brushRef="#br0" timeOffset="1367.592">2433 217,'-14'-11,"-7"-4,3 0,11 3,14 4,14 3,14 4,11 6,6 3,-2 5,-7 8,-11 0</inkml:trace>
  <inkml:trace contextRef="#ctx0" brushRef="#br0" timeOffset="2371.64">2677 664,'0'14,"1"1,0-1,1 0,1 1,1-1,-1 0,2-1,0 1,4 6,-7-16,0 1,1-1,-1 0,1 0,0 0,0 0,0 0,0-1,1 0,-1 1,1-1,0 0,0-1,0 1,1-1,-1 0,0 0,1 0,0 0,-1-1,1 0,0 0,-1 0,1-1,0 1,0-1,0 0,0-1,3 0,-2 0,1-1,-1 0,0 0,1-1,-1 0,0 0,-1 0,1-1,-1 0,1 0,-1 0,0-1,-1 1,1-1,-1-1,0 1,0 0,0-1,-1 0,0 0,0 0,-1 0,2-5,3-11,0 0,-2 0,-1-1,0 0,-2 0,-1-6,-2-120,10 156,4 2,0-2,0 0,1 0,0-1,0-1,0 0,1-1,-1-1,1 0,10 0,22 6,-46-9,97 31,-94-29,0 0,0 0,0 1,0 0,0-1,-1 1,1 0,-1 1,0-1,0 0,0 1,0 0,-1 0,0 0,0 0,0 0,0 0,0 0,-1 1,1 3,-1 69,4 18,-4-92,0-1,1 1,-1-1,1 1,-1-1,1 0,0 1,0-1,-1 0,2 0,-1 0,0-1,0 1,1 0,-1-1,1 0,-1 1,1-1,-1 0,1 0,0 0,0-1,0 1,-1-1,1 1,0-1,0 0,0 0,0-1,-1 1,1 0,0-1,2 0,90-35,-78 24,-1 1,-1-2,0 0,0-1,-2 0,0-1,0 0,-1-1,-1-1,-1 0,-1 0,0-1,3-9,-21 52,2 0,1 1,1 0,-1 22,6-44,0-1,0 1,1 0,-1 0,1-1,0 1,0 0,0-1,0 1,1-1,-1 0,1 1,0-1,0 0,0 0,0 0,1 0,-1 0,1 0,0-1,0 0,0 1,0-1,0 0,0 0,0-1,1 1,-1-1,1 1,-1-1,1 0,0 0,-1-1,1 1,0-1,0 0,0 0,13-2,-1-1,0-1,1-1,-2 0,1-1,0-1,-1 0,0-1,-1-1,0 0,0-1,-1 0,-1-1,1-1,-2 0,0-1,0 0,-1 0,2-5,-44 103,30-80,-1-1,1 1,0 0,1 0,-1 0,1 0,0 0,0 0,0 0,1 0,0 1,0-1,0 0,0 0,1 0,0 0,0 1,1-1,-1-1,1 1,0 0,0 0,1-1,0 1,-1-1,1 0,1 1,-1-2,1 1,0 0,7 1,1 0,1-2,-1 1,1-1,-1-1,1-1,0 1,0-2,-1 0,1 0,0-1,0-1,-1 0,1-1,-1 0,0-1,0-1,0 0,4-2,2-2,0 0,0-2,-2 0,1 0,-1-2,-1 0,0-1,-1 0,-1-1,0-1,-1 0,0-1,4-10,0-3,-1-1,-2-1,-1 0,-2 0,-1-1,-1 0,1-23,-1-4,-2 0,-4 0,-3-40,1 89,-1 1,0-1,0 1,-1 0,-1 0,1 0,-2 0,1 0,-1 0,-2-1,4 9,0 0,0 1,0-1,0 1,-1-1,1 1,0 0,-1 0,1 0,-1 0,1 0,-1 0,0 1,1-1,-1 1,0 0,1 0,-1 0,0 0,1 0,-1 0,0 1,1 0,-1-1,1 1,-1 0,1 0,-1 0,1 1,0-1,-1 0,1 1,0 0,0-1,0 1,0 0,0 0,1 0,-1 0,1 1,-1-1,1 0,0 1,0-1,-14 17,2 0,0 0,1 1,1 1,1 0,1 1,1 0,0 0,2 0,1 1,1 0,1 0,0 1,2-1,1 0,2 22,2-25,1 1,0-1,2 0,0 0,1 0,1-1,1-1,0 1,2-2,0 1,1-2,1 0,0 0,1-1,0-1,2-1,-1 0,2-1,0-1,0 0,4 0,56 28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23.4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161 311,'-2'17,"-1"16,-2 16,-1 19,-1 13,-4 10,-4 4,-6-1,0-8,1-15,3-18</inkml:trace>
  <inkml:trace contextRef="#ctx0" brushRef="#br0" timeOffset="590.86">13 487,'-13'-226,"24"105,-10 115,1 1,0 0,-1-1,2 1,-1 0,1 0,-1 0,1 1,1-1,-1 1,1-1,-1 1,1 0,0 1,1-1,-1 1,1-1,-1 1,1 1,3-2,6 0,-1 1,0 1,1 0,0 1,-1 0,1 1,0 0,-1 2,1-1,-1 2,1 0,-1 0,0 1,0 1,-1 0,1 1,-1 0,0 1,-1 0,1 1,-2 0,8 7,-12-10,1 1,-1 0,0 0,-1 0,1 1,-2 0,1 0,0 0,-1 0,-1 1,1 0,-1-1,-1 1,1 0,-1 1,-1-1,1 0,-1 1,-1-1,0 0,0 1,0-1,-1 1,-1-1,1 0,-1 0,-1 1,1-1,-1-1,-1 2,-10 12,-1-1,0-1,-2 0,0 0,-1-2,-1 0,0-2,-1 0,-1-1,-1-1,1-1,-2 0,0-2,-12 3,-92 24,172-28,-19 4,1 0,-2 2,0 1,-1 0,-1 2,18 18,23 15,-48-38,1-1,1-1,0 0,1-1,0-1,1-1,0-1,2 0,-14-5,0 0,0 0,0-1,0-1,0 1,0-1,0 0,0-1,0 0,1 0,-1-1,-1 0,1-1,0 1,-1-1,1-1,-1 1,0-1,0-1,0 1,-1-1,2-2,-3 4,-1-1,1 1,-1-1,0 0,0-1,0 1,0-1,-1 0,0 0,0 0,0 0,-1 0,0 0,0-1,0 1,-1-1,1 0,-1 0,-1 1,1-1,-1 0,0 0,0 0,-1 1,1-1,-1 0,-1 0,1 1,-1-1,0 1,0-1,-1 1,1 0,-1 0,0 0,-1 0,1 1,-1-1,0 1,0 0,0 1,0 0,-1 1,1 0,0 0,-1 0,1 1,-1-1,0 1,1 0,-1 0,0 1,0-1,0 1,1 0,-1 1,0-1,0 1,0 0,1 0,-1 0,0 1,1 0,-1-1,1 2,0-1,0 0,0 1,0 0,0 0,0 0,1 0,-1 1,1-1,0 1,0 0,1 0,-1 0,1 0,0 1,0-1,0 1,0 0,-1 1,0 1,0-1,1 1,0-1,1 1,-1 0,1-1,0 1,1 0,0 0,0 0,0 0,1 0,0-1,0 1,1 0,-1-1,2 1,-1-1,1 1,0-1,0 0,1 0,-1 0,1-1,1 1,-1-1,1 0,0 0,0-1,4 3,2 0,1-1,0-1,0 0,0 0,0-2,1 1,11 1,35 4</inkml:trace>
  <inkml:trace contextRef="#ctx0" brushRef="#br0" timeOffset="1412.85">1310 663,'-25'0,"1"1,-1 1,1 1,0 1,-18 6,34-8,0 1,1-1,-1 1,1 1,0 0,0 0,0 0,0 1,1-1,0 2,0-1,0 1,1 0,0 0,0 0,0 1,1 0,0 0,-1 2,4-7,0 1,0-1,0 1,1 0,-1-1,1 1,-1 0,1-1,0 1,0 0,0-1,1 1,-1 0,1 0,-1-1,1 1,0-1,0 1,0-1,0 1,0-1,1 1,-1-1,1 0,-1 0,1 0,0 0,0 0,0 0,0 0,0-1,1 1,-1-1,0 1,1-1,-1 0,1 0,-1 0,1 0,0-1,-1 1,1-1,0 1,7 1,1 0,-1-1,1 0,-1 0,1-1,-1 0,1-1,-1 0,1-1,-1 0,1-1,-1 0,0 0,-1-1,1-1,0 1,-1-2,0 1,-1-1,6-5,0 0,0-1,-2-1,1 0,-2 0,0-1,0-1,-1 0,-1 0,-1-1,0 0,6-17,-1-20,-2 0,-2 0,-3-1,-2 0,-3 0,-4-53,2 85,2-1,-2 0,-1 0,0 1,-2-1,0 0,-4-5,8 27,0 0,0 0,0 1,0-1,0 0,0 0,-1 0,1 0,0 0,0 1,-1-1,1 0,-1 0,1 0,-1 1,1-1,-1 0,1 1,-1-1,0 0,1 1,-1-1,0 1,0-1,0 1,1-1,-1 1,0 0,0-1,0 1,0 0,1 0,-1 0,0-1,0 1,0 0,0 0,0 0,0 0,0 1,1-1,-1 0,-1 0,-26 34,7 13,2 2,2 0,2 1,2 0,-4 42,8-55,1 1,3 1,1-1,1 1,3 0,1 0,1-1,3 1,1-1,8 25,-12-55,0 0,1 0,1 0,-1-1,1 1,1-1,-1 0,1 0,0 0,1-1,-1 0,1 0,1 0,-1-1,1 0,0 0,0-1,0 0,1 0,-1 0,1-1,0 0,0-1,0 0,0 0,1-1,-1 0,0 0,1-1,-1 0,1 0,-1-1,4-1,-4 0,0-1,0-1,0 0,-1 0,1 0,-1-1,0 0,-1 0,1-1,-1 0,0 0,0 0,-1-1,0 0,0 0,0 0,-1 0,0-1,-1 0,2-4,2-7,-1 0,-1 0,0-1,-2 0,0 1,-1-2,-1 1,-1-2,-2 56,6 88,-3-117,0-1,0 0,0 1,1-1,-1 0,1 0,0 0,0 0,1 0,-1 0,1 0,0-1,0 1,0-1,0 0,0 0,1 0,0-1,-1 1,1-1,0 0,0 0,0 0,1 0,-1-1,1 1,-1-1,0-1,0 0,0 1,1-2,-1 1,0 0,0-1,0 0,0 1,-1-2,1 1,0 0,0-1,-1 0,1 0,0 0,-1 0,0 0,0-1,0 1,0-1,0 0,0 0,0 0,0-2,50-90,-47 74,0 0,-1 0,-1-1,-1 0,-1 1,0-10,-21 95,14-40,-2 0,2 0,0 1,2-1,1 1,0 22,2-42,1-1,-1 0,1 0,-1 0,1 1,1-1,-1 0,0 0,1 0,0-1,0 1,0 0,0-1,1 1,-1-1,1 0,0 0,0 0,0 0,1 0,-1-1,0 1,1-1,0 0,0 0,1 0,39 10,1-7</inkml:trace>
  <inkml:trace contextRef="#ctx0" brushRef="#br0" timeOffset="1662.703">2647 663,'-20'0,"0"1,0 1,1 1,-1 1,1 0,0 2,0 0,-12 6,22-8,1 0,-1 1,0 0,1 0,0 1,1 0,-1 1,1-1,0 2,1-1,-1 1,2-1,-1 2,1-1,0 1,1-1,0 1,-1 3,4-7,0 0,0 0,0 0,1 0,0 1,0-1,0 0,0 0,1 0,0 1,0-1,0 0,1 0,0 0,0-1,0 1,0 0,1-1,0 1,0-1,0 0,0 0,1 0,0 0,-1-1,1 0,1 1,-1-1,0-1,1 1,-1-1,1 1,2-1,25 8,1-1,-1-2,2-1,-1-1,1-2,-1-2,1-1,0-1,-1-2,9-3,-16 4,52-4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15.6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72 55,'16'-2,"12"-1,9-2,4-1,3 0,2-1,3 2,0-1,-3 1,-6 1,-7 1,-14 1,-9 1</inkml:trace>
  <inkml:trace contextRef="#ctx0" brushRef="#br0" timeOffset="474.762">32 42,'-28'218,"27"-213,-1 32,2-36,0-1,0 1,0-1,0 1,0 0,0-1,0 1,1-1,-1 1,0-1,0 1,1-1,-1 1,0-1,1 1,-1-1,1 1,-1-1,1 1,-1-1,1 0,-1 1,1-1,-1 0,1 0,-1 1,1-1,-1 0,1 0,0 0,-1 1,1-1,-1 0,1 0,0 0,-1 0,1 0,-1 0,1-1,0 1,-1 0,1 0,-1 0,1 0,-1-1,1 1,-1 0,1-1,0 1,-1 0,0-1,1 1,63-39,-56 32,-1 2,1-1,0 1,0 0,0 0,1 1,-1 0,1 1,0 0,0 0,1 1,-1 0,0 1,1 0,-1 0,10 1,-14 2,0-1,0 1,0-1,0 2,0-1,0 0,0 1,-1 0,1 0,-1 0,0 1,0 0,0-1,0 1,-1 1,0-1,0 0,0 1,0 0,-1-1,1 1,0 2,1 6,1 0,-2 0,0 0,0 0,-1 0,-1 0,0 1,-1 8,0-19,1 1,-2-1,1 1,0-1,-1 1,1 0,-1-1,0 0,0 1,-1-1,1 0,-1 1,1-1,-1 0,0 0,0 0,-1 0,1-1,0 1,-1-1,0 1,1-1,-1 0,0 0,0 0,-1 0,1-1,0 1,0-1,-4 1,-135 19,68-15,60-3,29-1,12-3,4-2</inkml:trace>
  <inkml:trace contextRef="#ctx0" brushRef="#br0" timeOffset="856.836">774 298,'-3'10,"0"-4,1 0,-1 0,1 0,0 0,0 1,1-1,0 1,0-1,0 0,1 1,0 0,0-1,1 1,0-1,0 0,0 1,1-1,0 0,0 0,1 0,0 0,0 0,0 0,0-1,4 5,0-7,0 1,-1-1,1 0,1 0,-1-1,0 0,1 0,-1-1,1 0,-1 0,1-1,0 0,-1 0,1-1,-1 0,1 0,-1 0,1-1,-1-1,0 1,0-1,0 0,0-1,0 0,-1 0,0 0,0-1,0 1,0-2,-1 1,1-1,-1 1,-1-1,1-1,-1 1,0-1,-1 1,0-1,3-7,-3 7,-1-1,0 0,0 1,-1-1,0 0,0 0,-1 0,0 0,0 0,-1 0,0 0,0 1,-1-1,0 0,-1 1,1-1,-1 1,-1 0,1 0,-1 0,-1 0,1 1,-1-1,0 1,0 0,-1 1,0-1,0 1,0 0,-1 1,0 0,1 0,-1 0,-1 1,1 0,0 0,-1 1,0 0,1 0,-1 0,0 1,0 1,0-1,0 1,0 1,0-1,-4 2,4 0,1 1,0 0,0 0,0 0,0 1,1 0,-1 0,1 1,0 0,0 0,1 0,-1 0,1 1,0 0,1 0,0 1,0-1,0 1,0 0,2-2,0-1,0 1,0-1,1 1,-1 0,1 0,0 0,1 0,-1 0,1-1,0 1,0 0,0 0,1 0,0 0,0 0,0 0,1 0,-1 0,1-1,0 1,0-1,1 0,-1 1,1-1,0 0,0 0,1-1,0 2,25 17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35.4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0 926,'6'-27,"1"0,1 0,1 0,2 1,0 0,12-17,0-4,6-8,-2-2,-3-1,-3-1,-2-1,-3 0,-2-2,-3 1,-3-3,-7 55,-1-1,0 0,0 0,-1 1,0-1,-1 0,0 1,-1-1,0 1,-2-5,4 12,1 1,-1-1,0 0,0 1,1-1,-1 1,0-1,-1 1,1-1,0 1,0 0,-1 0,1-1,0 1,-1 0,1 0,-1 0,0 1,1-1,-1 0,0 1,1-1,-1 1,0-1,0 1,0 0,1 0,-1 0,0 0,0 0,0 0,1 0,-1 0,0 1,0-1,1 1,-1 0,0-1,1 1,-1 0,1 0,-2 0,-55 59,38-21,1 1,3 0,1 2,1-1,3 2,1 0,3 0,1 0,1 31,2-42,2 0,1 0,1 0,2 0,1 0,6 21,-7-41,0-1,1 0,0 0,1-1,0 1,0-1,1 0,0 0,1-1,0 0,1 0,0 0,0-1,1 0,0-1,0 0,1-1,0 1,9 3,2-4,-1 0,1-1,0-1,1-1,-1-1,0-1,1-1,-1-1,1 0,-1-2,0 0,0-2,0 0,0-2,-1 0,0-1,-1-1,0-1,0 0,-1-2,9-7,-20 15,0 0,-1 0,1-1,-1 0,0-1,-1 1,1-1,-1 0,0 0,-1-1,1 0,-1 1,-1-2,1 1,-1 0,0-1,-1 1,0-1,1-7,-4 12,-1 0,0 0,0 0,-1 0,1 0,0 0,-1 0,0 1,1-1,-1 1,0 0,-1 0,1 0,0 0,0 1,-1-1,1 1,-1 0,1 0,-1 0,0 0,1 1,-1-1,0 1,1 0,-1 0,0 0,0 1,1-1,-1 1,1 0,-3 1,-4-1,1 1,-1 0,0 0,0 1,1 0,0 1,-1 0,2 1,-1 0,0 0,1 1,0 0,0 0,1 1,0 0,0 0,0 1,1 0,0 0,1 0,0 1,0 0,1 0,0 0,0 1,1-1,0 1,1 0,0 0,0 3,3-9,-1-1,1 0,-1 0,1 1,0-1,0 0,0 0,1 0,-1 0,1 0,-1 0,1 0,0-1,0 1,0 0,1-1,-1 0,1 1,-1-1,1 0,0-1,-1 1,1 0,0-1,0 1,1-1,-1 0,0 0,0 0,0-1,1 1,-1-1,3 1,5-1,1 1,0-1,0-1,0 0,-1-1,1 0,-1-1,1 0,0-1,0 0,0-1,1 0,-2 0,1-1,-1-1,1 0,-2-1,1 0,-1-1,-1 1,1-2,-2 0,1 0,-1 0,-1-1,0 0,0-1,-1 1,-1-1,0-1,-4 11,0 0,0 0,0 0,-1 0,1 0,-1 1,1-1,-1 0,0 0,0 0,1 0,-2-1,1 1,0 0,0 0,-1 1,1-1,-1 0,1 0,-1 0,0 0,0 0,0 0,0 1,0-1,0 0,0 1,-1-1,0 0,0 3,0-1,0 1,0 0,1 0,-1 0,0 0,1 0,-1 0,0 1,1-1,0 0,-1 1,1-1,0 1,0 0,0-1,0 1,0 0,0 0,0 0,0 0,-4 9,1 0,-1 0,2 0,0 0,0 1,1-1,1 1,0 0,0-1,1 1,1 0,0-1,0 1,3 9,8 22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37.7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0 990,'13'-1,"-1"0,0-1,0 0,0-1,0-1,0 0,-1 0,1-1,-1-1,0 0,-1 0,1-1,-2 0,1-1,-1 0,0 0,3-5,27-23,-2-1,-2-2,-1-2,-2-1,-2-1,-2-2,-2-1,-2-1,-2 0,-2-2,-3-1,-1 0,6-42,-20 85,1-6,0 0,0-1,-1 0,0 1,-2-1,1 0,-2 1,0-1,0 0,-2 1,1-1,-4-8,5 19,-1 1,1 0,0-1,-1 1,1 0,-1 0,0 0,0 0,0 0,0 0,0 0,0 1,0-1,-1 1,1-1,-1 1,1 0,-1 0,1 0,-1 0,1 1,-1-1,0 1,1 0,-1-1,0 1,0 0,1 1,-1-1,0 0,1 1,-1-1,0 1,1 0,-1 0,-1 1,-88 54,64-28,1 1,2 1,1 1,2 1,0 2,3 0,1 1,1 0,2 2,2 0,1 0,2 1,1 0,2 1,2 0,2 0,1 9,1-25,0-1,2 1,0-1,2 1,0-1,2 0,0 0,1 0,2 0,0-1,1-1,1 1,1-2,1 1,0-1,2-1,0-1,1 0,1 0,0-2,1 0,1-1,0 0,1-2,0 0,1-1,0-1,1-1,1-1,-5-3,1-1,-1-2,1 1,0-2,-1 0,19-2,23-6</inkml:trace>
  <inkml:trace contextRef="#ctx0" brushRef="#br0" timeOffset="370.129">892 963,'1'-34,"-8"-62,7 95,0-1,-1 1,1 0,-1 0,0-1,1 1,-1 0,0 0,0 0,0 0,0 0,0 0,0 0,0 0,0 0,0 1,0-1,0 0,-1 1,1-1,0 1,0-1,-1 1,1-1,0 1,-1 0,1 0,0 0,-1 0,1 0,-1 0,1 0,0 0,-1 1,1-1,0 0,-1 1,-48 23,28-10,1 1,1 1,0 0,1 2,1 0,1 1,0 1,2 0,-3 5,17-23,-1 0,1-1,-1 1,1 0,0 0,-1 0,1 0,0 0,0 0,1 0,-1 0,0 0,1 0,-1 1,1-1,0 0,-1 0,1 0,0 1,1-1,-1 0,0 0,1 1,-1-1,1 0,-1 0,1 0,0 0,0 0,0 0,0 0,1 0,-1 0,1 1,6 0,0-1,0 0,1 0,-1-1,0 0,1 0,-1-1,0 0,1 0,-1-1,0 0,1-1,-1 0,0 0,0-1,0 0,3-2,-1 2,0-1,0 0,0 0,0-1,-1-1,1 1,-1-2,-1 1,1-1,-1-1,0 1,-1-1,0-1,0 1,-1-1,0 0,-1-1,0 1,0-1,-1 0,3-9,-15 55,8-28,0 1,1-1,1 0,-1 0,1 0,1 0,0 0,0 0,0 0,1-1,0 0,0 0,1 0,0 0,0 0,1-1,-1 0,2-1,-1 1,0-1,1 0,0 0,0-1,1 0,-1-1,1 1,0-1,0-1,5 2,17 5,1-1,0-1,1-2,20 1,37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36.2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510 309,'-1'6,"0"1,0-1,-1 1,1-1,-2 1,1-1,-1 0,0 0,0 0,0-1,-1 1,0-1,0 1,-1-1,1-1,-1 1,0-1,0 1,-1-1,1-1,-1 1,0-1,0 0,0 0,0-1,0 0,-1 0,1 0,-1-1,-4 0,10 0,0-1,-1 0,1 0,0 0,0 0,0 0,0 0,-1 0,1 0,0-1,0 1,0 0,0-1,0 1,0-1,0 1,0-1,0 1,0-1,0 0,0 1,0-1,0 0,0 0,1 0,-1 0,0 0,1 0,-1 0,0 0,1 0,-1 0,1 0,0 0,-1 0,1-1,0 1,0 0,0 0,0 0,0 0,0-1,0 1,0 0,0 0,0 0,1 0,-1-1,25-55,-3 24,2 1,1 1,1 2,2 1,1 0,1 3,1 0,1 2,1 1,11-3,59-21,-99 44,1 1,0 0,0 0,0 0,0 0,0 1,0 0,0 0,0 0,0 1,1-1,-2 1,1 1,0-1,0 1,0-1,0 1,-1 1,1-1,1 2,1 4,0 0,0 1,-1-1,0 2,-1-1,0 0,0 1,-1 0,0 0,-1 0,0 1,-1-1,0 1,-1-1,0 1,0 10,0 8,-1 0,-2-1,0 1,-2-1,-1 1,-1-1,-2-1,-1 1,-1-1,-1-1,-3 4,-8 14,-3-2,-1-1,-2 0,-2-3,-1 0,-8 5,-2-1,-1-2,-1-1,-3-3,-1-1,-1-3,-2-2,-1-2,-1-2,-30 9,70-31,0 0,0-1,-1 0,1-1,-1-1,0 0,-11-1,20 0,1 0,-1 0,1-1,-1 0,1 1,-1-1,1-1,-1 1,1 0,0-1,0 0,0 1,0-1,0-1,0 1,0 0,1-1,-1 1,1-1,-1 0,1 0,0 0,0 0,1 0,-1 0,1 0,-1-1,0-2,1-4,1 0,0 0,0 0,1 0,0 1,1-1,0 0,0 1,1-1,0 1,1-1,0 1,1 1,0-1,0 1,0-1,1 1,1 1,-1-1,1 1,1 1,-1-1,1 1,0 0,0 1,1 0,0 0,0 1,1 0,-1 0,0 1,1 0,0 1,0 0,0 0,0 1,0 1,0 0,0 0,0 1,0 0,0 0,0 1,0 1,-1 0,1 0,-1 1,0 0,0 0,0 1,0 1,-1-1,4 4,156 133,-130-105,1-2,2-2,1-2,4 0,-32-22,1-1,0-1,0-1,0 0,1-1,0 0,0-1,0-1,1-1,-1 0,1-1,-1-1,1-1,15-2,-23 3,-1-1,1-1,-1 1,0-1,0-1,0 1,0-2,0 1,0-1,-1 0,0 0,0-1,0 0,0 0,-1-1,0 0,0 0,0-1,-1 1,0-1,0 0,-1 0,0-1,0 1,-1-1,0 0,0 0,0 0,-1-1,-1 1,0 0,0-1,0 1,-1-1,0-3,-29-45,24 53</inkml:trace>
  <inkml:trace contextRef="#ctx0" brushRef="#br0" timeOffset="263.472">1631 430,'3'-16,"2"-5,1 3,1 12,1 20,-3 24,-1 24,-6 24,-7 19,-10 9,-5 2,-4-5,-1-15,1-19,6-23</inkml:trace>
  <inkml:trace contextRef="#ctx0" brushRef="#br0" timeOffset="680.035">1577 471,'17'58,"3"-2,2 0,2-1,3-1,2-2,3-1,1-1,3-2,4 1,-8-12,2-3,1 0,2-3,1-1,19 10,-55-38,0 0,1 1,0 0,-1-1,1 0,0 1,0-1,1 0,-1-1,0 1,1 0,-1-1,1 0,0 0,-1 0,1 0,0-1,-1 1,1-1,0 0,0 0,-1-1,1 1,0-1,-1 1,1-1,0 0,-1-1,1 1,-1-1,0 1,1-1,-1 0,1-1,3-8,-2 1,0-1,0 0,-1 0,0-1,-1 1,-1-1,1 0,-2 1,1-11,0 9,11-153,-7 0,-13-145,-12 30,12 238,7 43,-1 1,1-1,0 0,0 0,-1 0,1 1,0-1,-1 0,1 0,0 0,-1 0,1 0,0 1,-1-1,1 0,0 0,-1 0,1 0,-1 0,1 0,0 0,-1 0,1-1,0 1,-1 0,1 0,0 0,-1 0,1 0,0 0,-1-1,1 1,0 0,-1 0,1-1,0 1,0 0,-1 0,1-1,0 1,0 0,0-1,-1 1,1 0,-5 28,2 1,1 1,1-1,1 0,2 3,0 11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41.6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84,'2'11,"1"1,-1-1,2 0,-1 0,2 0,0 0,0 0,0-1,1 0,1 0,0-1,0 0,1 0,0-1,1 0,0 0,0 0,0-2,1 1,0-1,0 0,1-1,0-1,2 1,59 25,1-5,1-2,1-3,1-4,0-3,74 2,164 11,1-14,193-22,-317-1,-2-8,0-8,-1-9,-3-8,79-33,-207 59,-1-3,-1-2,-1-2,-2-3,45-31,-88 52,-5 5,0-1,0 1,0-1,-1 0,1 0,-1 0,0 0,0-1,0 0,-1 1,1-1,-1 0,0 0,2-3,-13-12,-1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53.6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0 447,'2'0,"13"0,17 0,17 0,14-3,5 0,-8 0</inkml:trace>
  <inkml:trace contextRef="#ctx0" brushRef="#br0" timeOffset="560.509">595 189,'-4'47,"-1"-1,-2-1,-2 1,-2-1,-13 31,-15 70,35-121,4-25,0 0,0-1,0 1,1 0,-1 0,0-1,0 1,0 0,1 0,-1 0,0-1,0 1,1 0,-1 0,0 0,0 0,1 0,-1 0,0 0,1-1,-1 1,0 0,1 0,-1 0,0 0,0 0,1 0,-1 0,0 0,1 1,-1-1,0 0,1 0,-1 0,0 0,0 0,1 0,-1 0,0 1,0-1,1 0,-1 0,0 0,0 1,0-1,1 0,-1 0,0 1,0-1,0 0,0 0,0 1,1-1,-1 0,0 1,0-1,0 0,0 1,0-1,0 0,7-12,0 0,0-1,-2 0,1 0,-2-1,0 1,0-1,-1 0,-1 0,0-5,3-21,-1 1,-2-1,-2 0,-2 0,-1 1,-3-5,1 20,5 24,-1-1,1 1,0 0,-1 0,1 0,0 0,-1 0,1 0,0 0,-1 0,1 0,-1 0,1 0,0 0,-1 0,1 0,0 0,-1 0,1 1,0-1,0 0,-1 0,1 0,0 0,-1 1,1-1,0 0,0 0,-1 1,1-1,0 0,0 0,0 1,-1-1,1 0,0 1,0-1,0 0,0 1,0-1,0 0,0 1,-1-1,1 0,0 1,0-1,0 0,0 1,1-1,-1 0,0 1,0-1,0 0,0 1,0-1,0 0,0 1,1-1,-1 0,0 0,0 1,0-1,1 0,-1 0,0 1,0-1,1 0,-1 0,0 0,1 1,1 22,2 0,0 0,1 0,2-1,0 0,1 0,2 0,0-1,1-1,1 0,1 0,10 11,-14-17,2 1,-1-2,2 1,0-2,0 1,1-2,1 0,0 0,-12-10,-1-1,1 0,-1 0,1 0,0 0,-1 0,1 0,-1 0,1-1,-1 1,1 0,-1-1,1 0,-1 1,1-1,-1 0,1 1,-1-1,0 0,0 0,1 0,-1 0,0 0,0-1,0 1,0 0,0 0,0-1,-1 1,1-1,0 1,-1-1,1 1,-1-1,1 1,-1-1,0 1,0-1,1 1,-1-1,0 0,0 1,-1-1,1 1,0-1,-1 1,1-1,-1-1,28-485,-10 414,-8 54</inkml:trace>
  <inkml:trace contextRef="#ctx0" brushRef="#br0" timeOffset="1176.737">1161 163,'-56'444,"57"-433,5-27,11-50,-2-1,-3-1,-3 0,-2-23,-1 25,1-4,-10 62,-3 24,-3 63,9-77,0 0,0 0,0 0,0 0,1 0,-1 0,1 0,-1 0,1 0,0 0,-1 0,1 0,0-1,0 1,1 0,-1-1,0 1,0-1,1 1,-1-1,1 0,-1 1,1-1,0 0,-1 0,1 0,0 0,0-1,0 1,0 0,0-1,0 1,0-1,0 0,0 1,0-1,0 0,0 0,7-3,0 1,0-1,0-1,-1 0,1 0,-1-1,0 1,0-2,-1 1,1-1,-1-1,-1 1,1-1,-1 0,0 0,1-4,73-137,-74 146,-7 15,-8 70,2-37,2 1,2 0,2 1,2-1,6 36,-7-76,1 0,0-1,0 1,0-1,1 1,0-1,1 0,-1 1,1-1,0-1,0 1,1 0,0-1,0 1,0-1,1-1,0 1,-1 0,2-1,-1 0,0 0,1-1,0 1,0-1,0-1,0 1,3 0,15-2</inkml:trace>
  <inkml:trace contextRef="#ctx0" brushRef="#br0" timeOffset="1527.324">1703 379,'-11'33,"7"-23,0 1,1 0,0-1,1 1,0 1,0-1,1 0,1 0,0 0,1 9,-1-18,1 0,-1 0,1 0,0 0,0 0,0 0,0 0,0 0,0 0,0 0,0-1,1 1,-1-1,1 1,-1-1,1 1,0-1,-1 0,1 0,0 1,0-1,0-1,0 1,0 0,0 0,0-1,0 1,0-1,0 0,1 0,-1 1,0-1,0-1,0 1,1 0,4-1,0 0,-1-1,1 1,-1-1,0-1,1 1,-1-1,0 0,0 0,5-5,0-4,1 0,-1-1,-1 0,-1-1,0-1,0 1,-2-1,0-1,0 1,-2-1,0 0,0-1,-2 1,0-1,-1 1,0-1,-2 0,0 0,-1 0,-2-11,4 24,-1-1,0 0,0 1,0-1,0 1,-1-1,0 0,0 1,0 0,-1-1,1 1,-1 0,0-1,0 1,-1 0,1 1,-1-1,0 0,0 1,0-1,0 1,-1 0,1 0,-1 0,0 1,0-1,0 1,0 0,0 0,0 0,0 1,-5-2,0 6,0 0,0 0,0 1,1 0,-1 1,1-1,0 2,0-1,1 1,0 0,0 1,0 0,1 0,0 0,0 1,0-1,1 2,1-1,-1 0,0 4,-2 1,0 1,1-1,1 1,0 1,1-1,0 1,1 0,1-1,-1 6,3-14,0 0,0 0,0 0,1 0,0 0,0 0,1-1,-1 1,1 0,0-1,1 1,-1-1,1 0,0 0,1 0,-1 0,1 0,0-1,0 0,0 1,1-2,-1 1,1 0,3 1,27 13</inkml:trace>
  <inkml:trace contextRef="#ctx0" brushRef="#br0" timeOffset="1819.697">2215 41,'-8'-3,"-1"1,0 0,1 0,-1 1,0 0,0 0,0 1,0 0,0 1,0 0,0 0,0 1,-4 1,9-2,1 0,-1 1,0-1,1 1,0-1,-1 1,1 0,0 0,0 1,0-1,0 1,0-1,1 1,-1 0,1 0,0 0,0 1,0-1,0 0,0 1,1-1,0 1,-1-1,1 1,1 0,-1 0,0-1,1 1,0 0,0 0,0 0,1 2,2 8,1 1,1-1,0 0,1-1,1 0,0 1,1-2,0 1,1-1,0-1,1 0,5 4,-9-8,155 181,-158-184,0-1,1 1,-1 0,0 0,-1 1,1-1,-1 1,0-1,0 1,0-1,-1 1,0 0,1 0,-2 0,1 0,-1 0,1 0,-1 0,-1 0,1 0,-1 0,0 0,0 0,0 0,-1 0,0 0,-3 2,-2 1,1-2,-1 1,0-1,0 0,0 0,-1-1,0 0,0 0,0-1,-1 0,0 0,1-1,-7 1,-105 31,-11-6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51.4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163 386,'-2'30,"-1"30,2 26,7 19,6 10,5 4,1-2,-3-22</inkml:trace>
  <inkml:trace contextRef="#ctx0" brushRef="#br0" timeOffset="278.258">1 548,'8'-10,"0"0,0 1,1 0,0 0,1 1,0 0,0 1,1 0,0 1,0 0,0 0,1 2,0-1,0 1,0 1,0 0,1 1,-1 0,1 1,-1 0,1 1,-1 1,1 0,0 0,-1 1,0 1,1 0,-1 1,0 0,-1 1,1 0,-1 1,0 0,3 3,-10-6,0 0,0 1,0-1,0 1,0 0,-1 0,0 0,0 1,0-1,0 1,-1 0,0 0,0-1,0 2,0-1,-1 0,0 0,0 0,0 1,-1-1,0 0,0 0,0 1,-1-1,1 0,-1 1,-1-1,1 0,-1 0,0 0,0 0,-1 1,-6 6,0-1,-1 0,-1 0,1-1,-2-1,0 0,0 0,0-1,-1-1,0 0,-1 0,1-2,-1 1,0-2,-5 1,-12 2,9-4</inkml:trace>
  <inkml:trace contextRef="#ctx0" brushRef="#br0" timeOffset="911.855">866 373,'-18'2,"-1"1,1 1,0 0,0 2,1 0,-5 3,16-6,1-1,-1 1,1 0,0 1,0-1,0 1,0 0,0 1,1-1,0 1,0-1,0 1,1 0,-1 1,1-1,1 1,-1-1,1 1,0 0,-1 2,4-1,0 0,0 0,1-1,0 1,0 0,0-1,1 0,0 0,0 0,1 0,0 0,0 0,0-1,0 0,1 0,0 0,0-1,1 1,-1-1,1 0,0-1,0 1,0-1,2 0,4 5,14 10,-16-13,-1 1,0 0,0 1,0-1,-1 2,0-1,0 1,-1 1,0-1,0 1,-7-8,1 0,-1 0,0 0,1 0,-1 0,0 0,1 0,-1 0,0 0,0 1,0-1,0 0,0 0,0 0,0 0,-1 0,1 0,0 0,0 0,-1 0,1 0,-1 0,1 0,-1 0,1 0,-1-1,1 1,-1 0,0 0,0 0,1-1,-1 1,0 0,0-1,0 1,0-1,0 1,0-1,0 1,0-1,0 0,-1 1,-46 10,48-11,-26 3,1-1,-1 0,0-3,1 0,-5-2,28 4,1-1,0 1,0-1,0 0,0 0,-1 0,1 0,0 0,0 0,-1 0,1 0,0 0,0 0,0-1,-1 1,1 0,0-1,0 1,0-1,0 1,0-1,0 0,0 1,0-1,0 0,0 0,0 0,0 0,1 0,-1 0,0 0,1 0,-1 0,0 0,1 0,-1 0,1 0,0 0,-1-1,1 1,0 0,0 0,0-1,0 1,0 0,0 0,0 0,0-1,0 1,1 0,-1 0,1 0,-1-1,1 1,78-40,-57 32,22-8,-24 11,-1 0,0-2,0 0,-1-1,0-1,-1-1,0 0,0-1,-2-1,1 0,7-10,1-29,-24 51,1-1,-1 1,0 0,1 0,-1 0,0-1,0 1,0 0,0 0,0-1,0 1,0 0,-1 0,1-1,0 1,-1 0,1 0,-1 0,1 0,-1 0,0-1,1 1,-1 0,0 0,0 1,1-1,-1 0,0 0,0 0,0 0,0 1,0-1,0 1,-1-1,1 1,0-1,0 1,0-1,0 1,-1 0,1 0,0-1,-1 1,-3 2,1 0,0-1,0 1,0 1,0-1,1 1,-1-1,1 1,-1 0,1 0,0 1,0-1,0 0,1 1,-1 0,1 0,0 0,0 0,0 0,0 0,1 0,0 1,0-1,0 1,0-1,-1 2,-1 1,1-1,1 1,-1-1,1 1,0-1,0 1,1 0,0-1,0 1,1 0,0 0,0-1,0 1,1-1,0 1,0-1,1 0,0 0,0 0,0 0,1 0,-1-1,1 1,1-1,-1 0,1 0,0-1,0 1,0-1,1 0,2 1,28 9,-2-6</inkml:trace>
  <inkml:trace contextRef="#ctx0" brushRef="#br0" timeOffset="1316.804">1339 440,'-7'10,"1"0,1 1,0-1,0 1,1 0,1 1,0-1,0 1,1-1,0 1,1 0,1 0,0 0,0 0,1-1,1 1,0 0,0-1,2 1,-1-1,1 0,1 0,0 1,-3-9,0-1,-1 0,1 0,0 0,0-1,0 1,1 0,-1-1,0 1,1-1,-1 0,1 0,-1 0,1 0,-1 0,1-1,0 1,-1-1,1 0,0 1,-1-1,1 0,0-1,0 1,-1 0,1-1,0 0,-1 1,1-1,1-1,70-46,-63 37,-1 0,0-1,-1 0,-1-1,0 0,0 0,-1-1,-1 0,0 0,-1 0,-1-1,1-4,-5 19,-1 0,1 0,0 0,0 0,0 0,0 0,0-1,-1 1,1 0,0 0,0 0,0 0,0 0,0 0,-1 0,1 0,0 0,0-1,0 1,0 0,0 0,0 0,0 0,0 0,0 0,-1-1,1 1,0 0,0 0,0 0,0 0,0-1,0 1,0 0,-9 16,6-11,1 0,-1 0,1 1,0-1,0 1,0-1,1 1,0 0,0 0,0-1,1 1,0 0,0 0,0 0,1-1,0 1,0 0,0 0,1-1,0 1,0-1,0 0,1 1,-1-1,2 0,-1 0,0-1,1 1,0-1,0 0,0 1,3 0,79 26,-39-23</inkml:trace>
  <inkml:trace contextRef="#ctx0" brushRef="#br0" timeOffset="2027.159">2082 576,'-17'-6,"0"2,0 0,-1 1,1 0,-1 2,0 0,0 1,-13 1,25 0,1-1,-1 1,0 0,1 0,-1 1,1 0,-1 0,1 0,0 0,0 1,0 0,0 0,0 1,1-1,-1 1,1 0,0 0,0 0,0 1,1-1,0 1,0 0,0 0,0 0,1 0,0 1,0-1,-1 3,3-4,-1-1,0 1,1-1,0 1,-1-1,1 1,1 0,-1-1,1 1,-1-1,1 1,0-1,0 1,0-1,1 0,-1 0,1 1,0-1,0 0,0 0,0 0,1-1,-1 1,1-1,-1 1,1-1,0 0,0 0,3 2,2 1,1-1,1 0,-1 0,0-1,1 0,0-1,0 0,0 0,0-1,3 0,-3-1,0 0,1-1,-1-1,0 1,0-2,0 1,0-1,0-1,-1 0,1 0,-1-1,0 0,0-1,-1 1,0-2,0 1,0-1,-1-1,0 1,0-1,-1 0,0-1,0 0,-1 1,0-2,-1 1,0-1,2-8,8-28,-2 0,-3-1,-1-1,-3 1,-2-1,-1 0,-3 0,2 16,-2 0,-1 0,-2 0,-6-30,-5 27,15 34,-1 1,1-1,-1 1,1-1,-1 1,1-1,-1 1,0-1,1 1,-1-1,1 1,-1 0,0 0,0-1,1 1,-1 0,0 0,1-1,-1 1,0 0,0 0,1 0,-1 0,0 0,1 0,-1 0,0 1,0-1,1 0,-1 0,0 1,1-1,-1 0,0 0,1 1,-1-1,0 1,1-1,-1 1,1-1,-1 1,1-1,-1 1,1-1,-1 1,1 0,0 0,-8 9,1 1,1 1,0-1,0 1,2 0,-1 0,1 1,1-1,0 1,1 2,1-11,-11 46,3 1,3 0,-1 45,6-75,2 1,0 0,2 0,0 0,1-1,1 0,2 0,0 0,1-1,5 9,-9-19,1-1,1 0,0 0,0 0,1-1,-1 0,2 0,-1-1,1 0,1 0,-1-1,1 0,0 0,0-1,1-1,-1 1,1-1,0-1,0 0,1 0,-1-1,0 0,1-1,0-1,-1 1,1-1,-1-1,1 0,-1-1,1 0,-1 0,4-2,65-48,-78 52,0 0,0 0,0 0,0 0,-1 0,1 0,0 0,0 1,0-1,-1 0,1 0,0 1,0-1,-1 0,1 1,0-1,-1 1,1-1,0 1,-1-1,1 1,-1 0,1-1,-1 1,1 0,-1-1,1 1,-1 0,0 0,1-1,-1 1,0 0,0 0,1 0,-1-1,0 1,0 0,0 0,0 0,0 0,0-1,0 1,-1 0,1 0,0 0,0 0,1 8,2-3,-1-1,1 1,0 0,0-1,0 0,1 1,0-2,0 1,0 0,1-1,0 0,-1 0,1 0,1 0,-1-1,1 0,-1 0,1 0,0-1,0 0,0 0,0-1,0 1,0-1,0-1,1 1,-1-1,0 0,1 0,-1-1,0 0,0 0,0 0,1-1,-1 0,-1 0,1-1,3-1,-1-1,-1 1,0-1,0-1,-1 1,1-1,-1 0,0-1,-1 1,0-1,0 0,0-1,-1 1,0-1,0 0,-1 0,0 0,-1 0,0-1,1-2,-2 5,0-1,0 1,0 0,-1-1,0 1,0-1,0 1,-1 0,0-1,-1 1,1 0,-1-1,0 1,0 0,-1 1,0-1,0 0,-1 1,1-1,-1 1,0 0,0 1,-1-1,0 1,0-1,0 1,0 1,-1 1,1-1,0 1,-1 0,1 1,-1-1,1 1,-1 0,0 1,0 0,1-1,-1 2,0-1,0 1,1 0,-1 0,1 0,-1 1,1 0,-1 0,1 0,0 1,0-1,0 1,0 1,1-1,-1 1,1-1,0 1,0 1,0-1,0 0,1 1,0 0,0 0,0 0,1 0,-1 0,1 1,0-1,1 1,-1-1,1 1,0 0,1-1,0 1,-1 0,2-1,-1 1,1 0,0 2,6 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40.1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3784 898,'-7'-5,"-2"-1</inkml:trace>
  <inkml:trace contextRef="#ctx0" brushRef="#br0" timeOffset="-463.905">2608 493,'86'-292,"-77"268,-9 24,0 1,0-1,0 0,0 0,1 1,-1-1,0 0,0 0,0 0,0 1,0-1,0 0,1 0,-1 0,0 1,0-1,0 0,0 0,1 0,-1 0,0 1,0-1,0 0,1 0,-1 0,0 0,0 0,1 0,-1 0,0 0,0 0,1 0,-1 0,0 0,0 0,1 0,-1 0,0 0,0 0,1 0,-1 0,0 0,0 0,1 0,-1 0,0 0,0-1,0 1,1 0,-1 0,0 0,0 0,0-1,1 1,-1 0,0 0,4 196,-8 343,1-496</inkml:trace>
  <inkml:trace contextRef="#ctx0" brushRef="#br0" timeOffset="-277.26">2662 992,'19'0,"17"0,16-2,13-1,10-2,6-1,-3 2,-13 1</inkml:trace>
  <inkml:trace contextRef="#ctx0" brushRef="#br0" timeOffset="-1628.111">636 222,'-2'16,"-6"19,-3 18,-5 15,-2 11,-2 5,-1 0,2-6,4-10,4-13,4-16</inkml:trace>
  <inkml:trace contextRef="#ctx0" brushRef="#br0" timeOffset="-1254.082">582 330,'7'25,"0"-2,2 1,1-1,1 0,1-1,0-1,2 0,1 0,0-1,1-1,17 15,39 44,3-2,3-4,30 18,-108-89,44 26,-43-27,0 0,0 1,1-1,-1 0,0 0,0 1,1-1,-1 0,0 0,0 0,1-1,-1 1,0 0,0 0,1-1,-1 1,0-1,0 1,0-1,0 1,0-1,0 0,0 1,0-1,0 0,0 0,0 0,0 0,0 0,-1 0,1 0,0 0,-1 0,1 0,0 0,-1-1,24-104,-20 75,22-168,5-42,22-53,-35 235,-12 58,-2 10</inkml:trace>
  <inkml:trace contextRef="#ctx0" brushRef="#br0" timeOffset="-973.812">1636 668,'16'0,"17"0,14-2,13-3,10-1,2-2,-1-1,-9-2,-15 1</inkml:trace>
  <inkml:trace contextRef="#ctx0" brushRef="#br0" timeOffset="-709.457">1960 371,'-12'16,"-3"17,0 16,4 14,2 8,6 3,6 1,4-6,6-8,1-14</inkml:trace>
  <inkml:trace contextRef="#ctx0" brushRef="#br0" timeOffset="10667.015">1 1020,'30'31,"2"-1,1-2,2-1,0-2,10 4,78 45,2-6,3-5,3-6,2-6,3-6,1-6,2-5,1-7,1-6,1-6,1-6,38-7,-65-2,1-6,-1-4,-1-6,0-4,80-27,-140 30,-1-1,-1-3,-1-2,0-3,-2-2,-2-2,0-2,-2-2,-2-2,-1-1,-2-3,20-26,14-39,-75 105,1 0,-1 0,1-1,-1 1,0 0,1 0,-1-1,1 1,-1 0,1-1,-1 1,0 0,1-1,-1 1,0-1,1 1,-1 0,0-1,0 1,1-1,-1 1,0-1,0 1,0-1,0 1,0-1,0 1,0-1,1 1,-2-1,1 0,0 1,0-1,0 1,0-1,0 1,0-1,0 1,-1-1,1 1,0 0,0-1,-1 1,1-1,0 1,-1-1,1 1,0 0,-1-1,1 1,-1 0,1-1,0 1,-1 0,1 0,-1-1,-13 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6:43.8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60 669,'26'-14,"-1"-1,-1-1,-1-1,0-2,-1 0,-1-1,-1-1,-1-1,-1-1,-1 0,13-24,-18 31,-1-1,0-1,-1 0,-1 0,-1-1,0 0,-2 0,0-1,-1 0,-1 0,-1 0,-1 0,-1-1,0 1,-3-15,-27-34,29 68,-1-1,0 1,0-1,-1 1,1-1,0 1,0 0,-1-1,1 1,0 0,-1 0,0 0,1 0,-1 0,1 0,-1 1,0-1,0 0,1 1,-1-1,0 1,0 0,0 0,0 0,1 0,-1 0,0 0,0 0,0 0,1 1,-1-1,0 1,0-1,0 1,1 0,-1 0,1 0,-1 0,-3 4,0 0,1 1,0-1,0 1,0 0,1 0,-1 1,2-1,-1 1,1 0,0-1,0 1,1 0,0 0,0 0,0 6,1-9,-6 52,2 1,2-1,3 1,3 0,8 40,-9-78,0 1,2-1,0 0,1 0,1-1,1 0,4 7,-9-21,-1 1,1-1,0 1,0-1,1 0,-1 0,1-1,0 1,0-1,0 1,0-1,0-1,1 1,0 0,-1-1,1 0,0 0,0-1,0 1,0-1,0 0,0 0,1-1,-1 0,0 0,0 0,1 0,-1-1,4 0,3-4,0 0,0 0,-1-1,1 0,-1-1,-1 0,1-1,-1 0,0-1,-1 0,0 0,-1-1,0-1,0 1,3-7,-11 17,1 1,0-1,0 0,-1 0,1 1,0-1,-1 0,1 1,-1-1,1 1,0-1,-1 1,1-1,-1 1,1-1,-1 1,0 0,1-1,-1 1,1 0,-1-1,0 1,0 0,1 0,-1-1,0 1,0 0,0-1,0 1,0 0,0 0,0-1,0 1,0 0,0 0,-1-1,1 1,0 0,0-1,-1 1,1 0,0-1,-1 1,1 0,0 7,0-3,0 0,1 0,-1 0,1 0,0 0,0-1,0 1,1 0,0-1,0 1,0-1,0 1,1-1,0 0,0 0,0 0,0-1,0 1,1-1,-1 0,1 0,0 0,0 0,1 0,-1-1,0 0,1 0,-1 0,1-1,0 1,-1-1,1 0,0 0,0-1,0 1,0-1,2-1,-2 1,-1-1,1 0,-1 0,1 0,-1-1,0 0,1 1,-1-2,0 1,0 0,-1-1,1 0,0 1,-1-2,0 1,1 0,-1-1,-1 1,1-1,0 0,-1 0,0 0,0 0,0 0,0-1,-1 1,0 0,0-1,0 1,0-1,-1 1,1-1,-1 0,0 1,-1-1,1 1,-1-1,0 0,0 1,0 0,-1-1,0 1,-1-4,-1 4,0-1,0 1,0 0,-1 0,1 0,-1 1,0 0,0 0,0 0,-1 0,1 1,-1 0,1 0,-1 0,0 1,1-1,-1 2,0-1,0 1,0-1,0 2,0-1,0 1,1 0,-1 0,0 0,0 1,1 0,-1 0,1 0,0 1,-1 0,1 0,0 0,1 1,-1-1,1 1,-1 0,1 1,0-1,1 1,-1 0,1-1,0 1,0 1,0-1,1 0,0 1,0 0,0-1,1 1,-1 4,7 22,6-4</inkml:trace>
  <inkml:trace contextRef="#ctx0" brushRef="#br0" timeOffset="680.204">1195 520,'-9'-2,"1"1,-1 0,0 0,1 1,-1 0,0 0,1 1,-1 0,1 1,-1 0,1 0,-1 1,1 0,0 0,0 1,1 0,-1 1,1-1,0 1,0 1,0-1,1 1,0 0,0 1,1 0,-1 0,1 0,1 0,-4 8,6-12,0 0,0 0,0 0,0 1,1-1,-1 1,1-1,0 1,0-1,1 1,-1 0,1-1,-1 1,1 0,1 0,-1-1,0 1,1 0,0-1,-1 1,1 0,1-1,-1 1,1-1,-1 0,1 1,0-1,0 0,0 0,1 0,-1 0,1-1,-1 1,1-1,0 1,0-1,0 0,1 0,-1 0,0-1,1 1,-1-1,1 0,-1 0,1 0,-1 0,2-1,6-2,-1 0,0-1,0 0,0-1,0 0,-1-1,1 0,-1-1,-1 0,1 0,-1 0,0-1,0-1,-1 1,0-1,0-1,-1 1,0-1,0 0,3-7,-4 5,1-1,-1 1,-1-1,0 0,-1 0,0 0,-1 0,0-4,21 160,-4-48,-3 0,-6 2,-3-1,-6 82,-1-179,0 7,0 0,0 0,-1 0,0-1,0 1,0 0,-1 0,0-1,-1 1,0-1,1 0,-2 0,1 0,-5 5,8-10,-1 0,0 0,0-1,0 1,0 0,0-1,0 1,0-1,0 1,0-1,0 1,0-1,0 0,0 0,0 1,0-1,-1 0,1 0,0 0,0 0,0 0,0-1,0 1,0 0,-1 0,1-1,0 1,0-1,0 1,0-1,0 1,0-1,0 1,1-1,-1 0,0 0,0 1,0-1,1 0,-1 0,0 0,1 0,-1 0,0-1,-23-48,17 21,1 0,1-1,2 0,1 0,1 0,1 1,2-1,1 0,2 0,0 1,2 0,2 0,0 0,9-16,1 2,2 0,1 2,3 1,1 0,2 2,17-17,-42 52,-2 1,0 0,1 0,-1 0,1 0,-1 1,1-1,0 1,-1-1,1 1,0-1,0 1,0 0,0 0,0 0,1 0,-1 1,0-1,0 0,0 1,3-1,-4 3,1-1,-1 1,0 0,0 0,0-1,0 1,-1 0,1 0,0 0,-1 0,1 0,-1 0,0 0,1 0,-1 0,0 0,0 0,0 0,-1 0,1 0,-1 0,1 1,-5 64,0 69,6-130,0 0,0 0,1 0,-1 0,1-1,0 1,1-1,-1 1,1-1,0 0,0 0,1 0,0 0,0-1,0 0,0 0,1 0,-1 0,1 0,4 2,51 11,-34-16</inkml:trace>
  <inkml:trace contextRef="#ctx0" brushRef="#br0" timeOffset="939.787">1559 264,'10'16,"13"10,4 0</inkml:trace>
  <inkml:trace contextRef="#ctx0" brushRef="#br0" timeOffset="1408.151">2114 534,'-11'-4,"1"1,-1 0,0 1,0 0,0 1,0 0,-1 1,1 0,0 1,0 0,0 0,0 2,0-1,0 1,1 1,-1 0,1 0,0 1,0 1,0-1,1 2,0-1,0 1,1 0,0 1,0 0,-1 3,7-9,0 1,0 0,1-1,-1 1,1 0,0 0,-1 0,1 1,1-1,-1 0,0 0,1 0,0 1,0-1,0 0,0 0,0 1,1-1,-1 0,1 0,0 0,0 1,0-1,0 0,1 0,-1-1,1 1,0 0,0 0,0-1,0 1,0-1,0 0,1 1,-1-1,1 0,-1-1,1 1,0 0,1 0,14 4,-1-1,1-1,-1-1,1 0,0-1,1-1,-1 0,0-2,0 0,0-1,0-1,8-3,1 3,0-3,-1 0,1-1,-1-2,-1 0,0-2,0-1,12-9,-21 7,-24 23,5-5,0 0,0 0,1 0,-1 0,1 1,0-1,0 1,1-1,-1 1,1 0,0 0,0-1,0 5,3-7,0 0,0 0,-1 0,1 0,1 0,-1 0,0 0,0-1,1 1,-1-1,0 0,1 0,0 0,-1 0,1 0,0 0,-1-1,1 1,0-1,0 0,-1 0,1 0,0 0,0 0,-1-1,1 1,0-1,7 1,0-1,1 0,-1-1,0 0,-1 0,1-1,0-1,-1 0,0 0,1 0,-2-1,1-1,-1 1,1-2,-2 1,1-1,4-5,-10 8,0 0,0 0,-1-1,1 1,-1 0,0-1,-1 1,1 0,-1-1,0 1,0-1,0 1,0-1,-1 1,0-1,0 1,0 0,0-1,-1 1,0 0,0 0,0 0,0 0,0 1,-1-1,0 0,0 1,0 0,0 0,0 0,-1 0,1 0,-1 1,0-1,0 1,0 0,0 0,0 0,0 1,-1 0,1 0,0 0,-1 0,1 0,-1 1,1 0,-1 0,1 0,0 1,-5 0,2 2,1 1,-1 0,1 0,0 1,0-1,0 1,1 1,0-1,0 1,0 0,0 0,1 0,0 1,1-1,-1 1,1 0,0 0,1 0,0 1,0-1,1 0,0 1,0-1,0 1,1 0,1-5,0-1,0 1,0 0,0 0,1-1,-1 1,1 0,0-1,-1 0,1 1,0-1,1 0,-1 0,0 0,1 0,-1 0,1-1,-1 1,1-1,0 0,-1 0,1 0,0 0,0 0,0 0,0-1,0 1,0-1,0 0,0 0,0 0,0-1,0 1,0-1,0 1,29-4</inkml:trace>
  <inkml:trace contextRef="#ctx0" brushRef="#br0" timeOffset="1671.71">2587 61,'-14'-3,"-9"0,-8 1,-2 4,1 7,7 7,7 4,7 7,9 3,11 3,3-4</inkml:trace>
  <inkml:trace contextRef="#ctx0" brushRef="#br0" timeOffset="1920.081">2695 655,'9'16,"8"10,5 3,4-3,5-7,3-6,3-8,-3-6,-6-4</inkml:trace>
  <inkml:trace contextRef="#ctx0" brushRef="#br0" timeOffset="4647.905">155 1898,'8'-10,"-2"0,1 0,-1-1,-1 0,0 0,0 0,-1-1,-1 0,0 0,0 0,-1 0,-1 0,1-10,-3 19,1 1,0 0,0-1,-1 1,1 0,-1 0,0-1,0 1,0 0,0 0,0 0,0 0,-1 0,1 0,0 0,-1 0,0 1,1-1,-1 1,0-1,0 1,0-1,0 1,0 0,0 0,0 0,0 0,-1 1,1-1,0 0,-1 1,1 0,0-1,-1 1,1 0,0 0,-1 0,1 1,0-1,-1 1,1-1,0 1,-1 0,-7 4,1 1,-1 0,1 1,1-1,-1 2,1-1,0 1,1 1,0 0,0-1,1 2,0-1,1 1,0 0,0 0,1 1,1-1,-1 1,1 4,1-11,1 1,0-1,0 1,0 0,0-1,1 1,0 0,0-1,0 1,0 0,1-1,0 1,0-1,0 1,0-1,1 1,0-1,0 0,0 0,0 1,1-2,0 1,-1 0,1 0,1-1,-1 0,0 0,1 0,0 0,0 0,0-1,0 1,0-1,0 0,14 2,-1 0,1-1,0-1,0-1,0 0,0-1,0-1,0-1,-1-1,1 0,-1-1,1-1,-1-1,0 0,-1-1,6-4,11-5,-1-1,-1-2,0-1,-1-2,-2 0,0-2,1-4,-25 24,-4 4,1-1,-1 0,0 0,1 0,-1 0,1 0,-1 0,1 1,-1-1,1 0,-1 0,1 1,0-1,-1 0,1 1,0-1,0 1,0-1,-1 1,1-1,0 1,0 0,0-1,0 1,0 0,0 0,0 0,0 0,0 0,0 0,-1 0,1 0,0 0,0 0,0 0,0 0,0 1,0-1,0 0,0 1,0-1,-1 1,1-1,0 1,-2 135,1-133,0 0,0-1,0 1,0 0,1 0,-1-1,1 1,0 0,0 0,0-1,0 1,0-1,1 1,-1-1,1 0,-1 1,1-1,0 0,0 0,0 0,0 0,0-1,1 1,-1 0,0-1,1 0,-1 0,1 1,0-1,-1-1,1 1,0 0,-1-1,1 1,0-1,0 0,0 0,-1 0,1 0,0 0,0-1,0 1,-1-1,1 0,0 0,1-1,0-1,0-1,0 0,0 0,0 0,-1 0,1-1,-1 0,0 1,-1-1,1 0,-1 0,0-1,0 1,-1 0,1-1,-1 1,0-1,-1 1,0-1,1 0,-2 1,1-1,-1 1,1-1,-2 1,1-1,-1 1,1 0,-1-1,-1 1,1 0,-1 0,0 1,0-1,0 0,-1 1,1 0,-1 0,0 0,-1 0,1 1,-1-1,1 0,-1 1,1 0,-1 0,0 0,0 1,-1 0,1 0,0 0,-1 0,1 1,-1 0,1 0,-1 1,0-1,1 1,-1 1,0-1,1 1,-1 0,1 0,-1 0,1 1,-1 0,1 0,0 0,0 1,0-1,0 1,1 1,-1-1,1 1,-1-1,1 1,0 0,-1 3,4-7,1 1,-1 0,0-1,1 1,-1 0,0-1,1 1,-1 0,1 0,0 0,-1-1,1 1,-1 0,1 0,0 0,0 0,0 0,-1 0,1 0,0 0,0 0,0 0,0-1,1 1,-1 0,0 0,0 0,0 0,1 0,-1 0,1 0,-1-1,0 1,1 0,-1 0,1 0,0-1,-1 1,1 0,0-1,-1 1,1-1,0 1,0-1,-1 1,1-1,0 1,0-1,0 0,0 1,0-1,0 0,-1 0,1 0,0 1,0-1,1 0,57-1,106-42,15-1,-176 43,0 0,1 1,-1-1,0 1,1 1,-1-1,1 0,-1 1,0 0,0 0,1 0,-1 1,0-1,0 1,0 0,0 0,-1 0,1 1,-1-1,1 1,-1 0,0 0,0 0,0 0,0 1,-1-1,1 1,-1 0,0 0,1 2,21 139,-23-144,-1 1,0-1,1 0,-1 1,1-1,0 0,-1 0,1 0,0 0,0 1,0-1,-1 0,1 0,0-1,0 1,0 0,1 0,-1 0,0-1,0 1,0 0,1-1,-1 1,0-1,0 0,1 1,-1-1,1 0,-1 0,0 0,1 0,-1 0,0 0,1 0,-1 0,0-1,1 1,0-1,45-26,-37 17,0 0,-1 0,0-1,-1 0,0-1,-1 1,0-2,-1 1,0-1,-1 0,-1 0,0 0,0 0,0-9,-6 9,-7 36,-6 77,15-97,0 0,0 0,1-1,-1 1,1 0,-1 0,1-1,0 1,0 0,0-1,1 1,-1-1,1 0,-1 1,1-1,0 0,0 0,0 0,0 0,0 0,0 0,0-1,1 1,-1-1,1 1,-1-1,1 0,0 0,-1 0,1-1,0 1,0 0,-1-1,2 0,4 0,1 0,-1-1,1 0,-1-1,1 0,-1 0,0-1,0 0,0 0,-1-1,1 0,-1-1,1 1,-2-1,1 0,0-1,-1 0,0 0,0 0,-1-1,0 0,0 0,-1 0,1-1,-2 1,1-1,-1 0,0 0,-1 0,1-1,-2 1,1-1,-1 1,-1-1,1 1,-2-1,1 1,-1-2,-4 7,0 19,2-1,1 0,0 1,1-1,1 1,0-1,2 13,-1-26,-1 0,1 0,-1 0,1-1,0 1,0 0,0 0,0-1,0 1,0-1,0 1,0-1,0 1,1-1,-1 1,1-1,-1 0,1 0,0 0,-1 0,1 0,0 0,0-1,-1 1,1 0,0-1,0 1,0-1,0 0,0 0,0 0,0 0,0 0,0 0,66-19,-53 8,0 0,-1-1,0-1,-1 0,-1-1,0 0,-1-1,0 0,-1 0,-1-2,5-10,16-8,-29 35,0 1,0-1,0 1,0 0,0-1,0 1,0 0,0-1,0 1,-1 0,1 0,0 0,0 0,-1 0,1 0,-1 0,1 0,-1 0,1 0,-1 0,0 0,0 1,1-1,-1 0,0 0,0 0,0 0,1 2,11 58,-3 0,-3 0,-2 0,-3 33,-1-77,-23 601,15-529,7-89,1 0,0 0,0 0,-1 0,1 0,0 0,0 0,-1 0,1 0,0 0,-1 0,1 0,0 0,0 0,-1 0,1 0,0 0,0 0,0 0,-1 1,1-1,0 0,0 0,-1 0,1 0,0 1,0-1,0 0,0 0,0 0,-1 1,1-1,0 0,0 0,0 1,0-1,-5-29,-17-223,11-44,11 286,-3-36,3 1,2-1,1 0,3 1,2 0,9-31,-16 71,0 0,0 1,0-1,1 0,0 1,0 0,0-1,0 1,0 0,1 0,0 0,0 0,0 1,0-1,1 1,-1 0,1 0,0 0,0 0,0 1,0 0,0-1,1 1,-1 1,1-1,-1 1,1 0,0 0,-1 0,1 0,0 1,0 0,-1 0,1 0,1 1,8 6,-1 0,-1 1,1 0,-1 1,-1 0,0 1,0 1,-1-1,0 2,-1-1,0 1,-1 1,-1 0,4 7,-10-19,1 2,1 0,0 0,-1 1,0-1,0 1,0 0,0-1,-1 1,1 0,-1 0,0 0,0 0,0 0,-1 0,1 0,-1 0,0 1,0-1,-1 0,1 0,-1 0,0 0,0 0,0 0,-1 0,-1 2,-4 0,-1 0,-1-1,1 0,-1-1,0 0,0 0,0-1,0 0,-1-1,1 0,-1 0,0-1,1 0,-1-1,-3 0,-23-4,35 4,1-1,-1 1,1 0,-1 0,1 0,-1-1,1 1,-1 0,1 0,-1-1,1 1,-1-1,1 1,-1 0,1-1,0 1,-1-1,1 1,0-1,-1 1,1-1,0 1,0-1,-1 1,1-1,0 0,0 1,0-1,0 1,0-1,0 1,0-1,0 0,0 1,0-1,0 1,0-1,0 0,0 1,1-1,-1 1,0-1,0 1,1-1,-1 1,0-1,1 1,-1-1,1 1,-1 0,0-1,1 1,-1-1,1 1,-1 0,1 0,134-109,-111 90,-1-2,-1 0,-1-2,-2 0,0-1,-1-1,-1-1,8-18,-17 27,0-1,0 1,-2-2,-1 1,0-1,-1 0,-1 0,0 0,-2 0,0-1,-2 1,0 0,-1 0,-1-5,0 8,-1 0,0 0,-1 1,-1 0,0 0,-1 0,-1 1,0 0,-1 0,0 1,-6-5,14 16,1 1,-1 0,0 0,0 0,0 0,0 0,0 0,0 0,0 0,0 1,0-1,0 0,0 1,0-1,-1 0,1 1,0 0,0-1,-1 1,1 0,0-1,-1 1,1 0,0 0,-1 0,1 0,0 0,-1 1,1-1,0 0,0 1,-1-1,1 1,0-1,0 1,0-1,-1 1,1 0,0 0,0-1,0 1,0 0,0 0,0 0,1 0,-1 0,0 0,0 0,1 1,-1-1,0 1,-4 11,0 1,1-1,1 1,0 0,0 0,2 0,0 1,0-1,1 1,-1 8,0 21,1 0,2 0,2 0,2 0,2-1,4 10,-6-30,1-1,1-1,1 1,0-1,2-1,1 0,0 0,1-1,1-1,1 0,1-1,13 11,-25-24,0 1,0-1,0 0,1-1,0 1,-1-1,1 0,0 0,1 0,-1-1,0 1,1-1,-1-1,1 1,0-1,-1 0,1 0,0-1,0 0,0 0,0 0,-1-1,1 1,0-1,0-1,-1 1,1-1,-1 0,1 0,-1-1,0 0,0 0,0 0,3-3,3-8,0 0,-1 0,-1-2,0 1,-1-1,-1 0,0 0,-2-1,0 0,0 0,0-13,14-38,-12 58,-3 26,-4 44,-1-45,1-1,0 0,1 0,0 1,1-1,1 0,0 0,1-1,5 12,-8-22,0-1,1 1,-1-1,1 1,0-1,-1 0,1 0,0 0,0 0,1 0,-1 0,0 0,1-1,-1 1,1-1,-1 0,1 0,0 1,-1-2,1 1,0 0,0-1,0 1,0-1,-1 0,1 0,0 0,0 0,0 0,1-1,3-1,1 0,0 0,-1-1,0 0,0 0,0-1,0 0,0 0,-1-1,4-3,90-106,-60 62,-40 51,0 0,0 0,1 1,-1-1,0 0,0 1,0-1,1 0,-1 0,0 1,1-1,-1 1,1-1,-1 0,1 1,-1-1,1 1,-1-1,1 1,-1-1,1 1,-1-1,1 1,0 0,-1-1,1 1,0 0,0 0,-1 0,1-1,0 1,-1 0,1 0,0 0,0 0,-1 0,1 0,0 0,0 0,-1 1,1-1,0 0,0 0,-1 1,1-1,0 0,-1 1,1-1,-1 0,1 1,0-1,-1 1,1-1,-1 1,1 0,-1-1,0 1,1-1,-1 1,1 0,-1-1,0 1,0 0,1-1,-1 1,0 0,0 0,0-1,0 1,7 164,-6-163,-1 0,1 1,0-1,0 0,0 0,0 0,0 1,0-1,1 0,-1-1,1 1,-1 0,1 0,0-1,0 1,0-1,0 1,0-1,0 0,0 0,0 0,0 0,0 0,1 0,-1-1,0 1,1-1,-1 1,1-1,-1 0,0 0,1 0,-1 0,1-1,-1 1,0-1,1 0,86-33,-61 16,-1 0,-1-2,-1-2,0 0,0-4,34-29,-59 54,1 0,-1 0,0 1,1-1,-1 0,1 0,-1 1,1-1,-1 0,1 1,0-1,-1 0,1 1,0-1,0 1,-1-1,1 1,0-1,0 1,0 0,-1-1,1 1,0 0,0 0,0 0,0 0,0-1,0 1,0 0,0 1,-1-1,1 0,0 0,0 0,0 0,0 1,0-1,0 0,-1 1,1-1,0 1,0-1,-1 1,1-1,0 1,-1 0,1-1,0 1,-1 0,1-1,-1 1,1 0,-1 0,1-1,-1 1,0 0,1 0,-1 0,13 78,-14-71,1 0,0 0,1 0,-1 0,2-1,-1 1,1 0,0-1,0 1,1-1,0 0,1 1,-1-2,1 1,1 0,-1-1,1 0,0 0,1 0,-1-1,1 1,0-1,0-1,3 2,-3-3,0-1,0-1,1 1,-1-1,0 0,0-1,1 1,-1-1,0-1,0 1,1-1,-1 0,0 0,0-1,0 0,0 0,0 0,0-1,-1 0,1 0,-1 0,0-1,0 0,5-4,4-4,-1-1,0 0,0-1,-1 0,-1-1,-1-1,9-16,1-16,-1-2,-3 0,-2 0,-2-2,-3 1,-2-2,-2 1,-2 0,-3-13,2 18,-1 0,-3 0,-5-29,-2 42,9 34,0 1,0-1,0 1,0-1,0 1,0-1,0 1,0-1,0 1,0-1,0 1,0-1,0 1,0-1,0 0,0 1,-1-1,1 1,0-1,0 1,-1-1,1 0,0 1,-1-1,1 0,0 1,-1-1,1 0,0 1,-1-1,1 0,-1 0,1 0,0 1,-1-1,1 0,-1 0,1 0,-1 0,1 0,-1 0,1 0,-1 0,1 0,-1 0,1 0,0 0,-1 0,1 0,-1 0,1 0,-1 0,1-1,-1 1,1 0,0 0,-1-1,1 1,-1 0,1-1,0 1,-1 0,1-1,0 1,-6 26,1 0,1 0,1 1,2-1,1 2,-1 1,-3 45,3 0,3-1,4 1,3-1,3 0,18 60,-26-119,0 0,1 0,0 0,1-1,1 0,0 0,0 0,2-1,-1 0,2-1,-1 0,2 0,-1-1,10 6,-19-15,0 0,0 0,1 0,-1 0,1-1,-1 1,0-1,1 1,-1-1,1 0,0 1,-1-1,1 0,-1 0,1 0,-1 0,1 0,-1-1,1 1,-1 0,1-1,-1 1,1-1,-1 1,1-1,-1 0,0 0,1 1,-1-1,1-1,12-15</inkml:trace>
  <inkml:trace contextRef="#ctx0" brushRef="#br0" timeOffset="5754.64">3978 1737,'-54'-75,"-4"3,-2 3,-4 2,-16-10,53 49,26 28,1 0,-1-1,1 1,0-1,-1 1,1 0,-1-1,1 1,0-1,-1 1,1-1,0 1,0-1,-1 1,1-1,0 0,0 1,0-1,0 1,0-1,0 1,0-1,0 0,0 1,0-1,0 1,0-1,0 0,0 1,0-1,1 1,-1-1,0 1,0-1,1 1,-1-1,0 1,1-1,-1 1,0-1,1 1,-1 0,1-1,-1 1,1 0,-1-1,1 1,-1 0,1 0,-1-1,1 1,-1 0,1 0,0 0,-1 0,1 0,-1-1,1 1,-1 0,1 0,0 1,-1-1,1 0,-1 0,1 0,-1 0,1 0,0 1,-1-1,117 13,99 23,-1 10,6 11,-209-53,11 2,-1 1,0 1,0 0,-1 2,0 1,14 10,-34-20,0-1,0 0,0 1,0-1,0 1,0-1,0 1,0 0,0-1,0 1,0 0,-1 0,1-1,0 1,-1 0,1 0,0 0,-1 0,1 0,-1 0,1 0,-1 0,0 0,0 0,1 0,-1 0,0 0,0 0,0 1,0-1,0 0,0 0,0 0,0 0,-1 0,1 0,0 0,-1 0,1 0,-1 0,1 0,-1 0,1 0,-1 0,0 0,1 0,-1-1,0 1,0 0,0 0,0-1,1 1,-1-1,0 1,0-1,0 1,0-1,-1 1,-102 22,95-22,-1-1,0 1,0 1,1 0,-1 0,1 1,0 0,0 0,0 1,0 1,0-1,1 1,0 1,0 0,-4 3,6-2,1 0,0 0,0 0,0 0,1 1,0 0,0 0,1 0,0 0,1 0,-1 1,2-1,-1 1,1 0,1 0,-1-5,1 0,0 0,0 0,1 0,-1 0,1 0,0 0,0-1,0 1,1 0,-1 0,1-1,0 1,0-1,0 0,0 0,1 1,0-1,-1-1,1 1,0 0,0-1,0 1,1-1,-1 0,0 0,1 0,-1-1,1 1,0-1,0 0,0 0,2 0,6 0,-1-1,0-1,0 0,0-1,0 0,0 0,0-1,-1-1,1 0,-1 0,0-1,0 0,-1-1,1 0,-1 0,-1-1,1 0,-1-1,6-6,0-2,-1 0,-1-1,0 0,-1 0,-1-2,0 1,1-7,-2 7,-8 18,-1 0,0 0,1 0,-1 0,1 0,-1 0,0 0,1 0,-1 0,0 0,1 0,-1 1,1-1,-1 0,0 0,1 0,-1 1,0-1,1 0,-1 0,0 1,0-1,1 0,-1 1,0-1,0 0,0 1,1-1,-1 1,0-1,0 0,0 1,0-1,0 0,0 1,0-1,0 1,0-1,0 0,0 1,0-1,0 1,0-1,0 0,0 1,0-1,0 1,0-1,-1 0,1 1,0-1,0 0,0 1,-1-1,1 71,-1-55,0 1,1-1,1 0,0 1,1-1,1 0,1 0,0 0,1-1,0 1,2 0,-5-12,1 0,-1 0,1 0,-1 0,1-1,0 0,0 1,0-1,1 0,-1-1,1 1,0-1,0 1,0-1,0 0,0 0,0-1,0 1,1-1,-1 0,0 0,1-1,-1 1,1-1,-1 0,1 0,-1 0,1-1,-1 0,1 0,-1 0,0 0,1-1,-1 1,0-1,0 0,0 0,0-1,-1 1,1-1,-1 0,1 0,-1 0,1-1,5-12,0-1,-2 0,1-1,-2 1,-1-1,0-1,-1 1,-1-1,0 1,-2-1,0 0,-1 0,-1 0,-1-1,2 6,-1-11,8-49,-5 72,1 0,-1 1,1 0,-1 0,1-1,0 1,-1 1,1-1,0 0,0 1,-1-1,1 1,0 0,0 0,0 0,-1 0,1 1,0-1,0 1,0 0,-1-1,1 1,0 0,-1 1,1-1,-1 0,0 1,2 1,7 1,25 8,-13-5,-1 0,-1 2,1 1,-1 0,18 13,-33-17,-1 1,0-1,0 1,-1 0,0 0,0 0,-1 0,0 1,0 0,-1-1,0 1,0 0,0 0,-1 0,-1 1,1-1,-2 0,1 0,-1 0,0 0,-1 3,2 43,0-47,1 0,-1-1,2 1,-1-1,1 1,-1-1,2 0,-1 0,1 0,0 0,0 0,1 0,-1-1,1 1,0-1,1 0,-1-1,1 1,0-1,0 0,1 0,-1 0,1-1,0 0,0 0,0 0,0-1,0 0,1 0,-1-1,5 1,1 0,0-2,0 0,0 0,0-1,0 0,-1-1,1-1,-1 0,1 0,-1-1,0 0,0-1,0-1,-1 0,0 0,0 0,-1-2,1 1,-1-1,-1 0,0-1,1-1,-9 10,1-1,0 1,-1 0,1 0,0 0,-1 0,1 0,0 0,-1 0,1 0,-1 0,1 0,0 0,-1 0,1 1,0-1,-1 0,1 0,-1 1,1-1,-1 0,1 1,-1-1,1 1,-1-1,1 0,-1 1,1-1,-1 1,1 0,-1-1,0 1,0-1,1 1,-1-1,0 1,0 0,1-1,-1 1,0 0,0-1,0 1,0-1,0 1,0 0,0-1,0 1,0 0,0-1,-1 1,1 0,0-1,0 1,-1-1,4 9,-2-3,0-1,1 1,-1-1,2 1,-1-1,0 0,1 0,0 0,0 0,1 0,-1-1,1 1,0-1,0 0,1 0,-1-1,1 1,0-1,0 0,0 0,0-1,0 1,1-1,-1 0,1-1,-1 1,1-1,0 0,-1-1,1 1,0-1,0 0,-1-1,1 1,4-2,-4 0,0-1,0 0,0 0,0-1,-1 1,0-1,0 0,0-1,0 1,0-1,-1 0,0 0,0-1,-1 1,1-1,-1 0,0 0,-1 0,1 0,-1 0,-1-1,1 1,-1 0,0-1,0 1,-1-1,0 0,0 1,-1-1,1 1,-1-1,-1 1,1-1,-1 1,0 0,-1 0,0 0,0 0,0 0,0 0,-1 1,0 0,0 0,0 0,-1 0,0 1,0-1,0 1,0 0,-1 1,-1-2,1 4,1-1,-1 1,0 0,0 0,1 0,-1 1,0 0,0 0,0 0,1 1,-1 0,0 0,1 0,-1 1,1 0,-1 0,1 1,0-1,0 1,0 0,0 0,0 1,1-1,-5 5,1 0,-1 1,1 0,0 0,1 1,0-1,0 2,1-1,1 1,0 0,0 0,-2 8,6-16,-1 1,1-1,0 1,0 0,0-1,1 1,-1 0,1 0,0-1,0 1,0 0,1 0,-1 0,1-1,0 1,0 0,0-1,1 1,-1-1,1 1,0-1,0 0,0 0,0 0,0 0,1 0,0 0,-1 0,1-1,0 1,0-1,0 0,2 1,64 7,-35-14</inkml:trace>
  <inkml:trace contextRef="#ctx0" brushRef="#br0" timeOffset="5937.294">5870 1399,'-16'2,"-10"6,-3 5,1 8,6 5,6 5,11 4,12 5,6-4</inkml:trace>
  <inkml:trace contextRef="#ctx0" brushRef="#br0" timeOffset="6097.892">6032 2021,'11'16,"9"7,5 3,6-4,2-5,2-8,2-10,2-10,1-7,-7-1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8:54.9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13335 177,'1'-2,"0"0,0 0,0 0,1 0,-1 1,1-1,-1 0,1 1,-1-1,1 1,0-1,0 1,-1 0,1 0,0 0,0 0,0 0,1 0,-1 1,0-1,0 1,0-1,0 1,1 0,-1 0,0 0,0 0,0 0,1 0,-1 1,0-1,1 1,4-1,309 1,90 37,161 0,15-17,-199 1,159-19,-110-3,358 32,-217-10,277 10,-705-25,0 6,-140-20,-21-4,14 10,-21-13</inkml:trace>
  <inkml:trace contextRef="#ctx0" brushRef="#br0" timeOffset="5938.395">0 82,'311'-8,"137"-8,-327 7,377-14,501 25,-569-16,218 6,-473 3,163 15,127 7,-328-16,582 39,818-40,-1094 8,304-2,-459-7,127-13,-80 43,-85-4,-246-25,-5 0,1 0,0-1,-1 1,1-1,0 1,0-1,-1 1,1-1,0 1,0-1,0 1,0-1,0 1,0-1,-1 1,1-1,1 1,-1-1,0 1,0-1,0 1,0-1,0 1,0-1,0 1,1-1,-1 1,0-1,0 1,1-1,-1 1,0 0,1-1,-1 1,0-1,1 1,-1 0,1 0,-1-1,0 1,1 0,-1-1,1 1,-1 0,1 0,-1 0,1 0,-1 0,1-1,-1 1,1 0,-1 0,1 0,-1 0,1 0,0 1,-1-1,1 0,-1 0,1 0,-1 0,0 1,1-1,-1 0,1 0,-1 1,1-1,-1 0,0 1,1-1,-13-17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48:56.1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13605 48,'8'8,"0"-1,1 0,-1-1,1 0,1 0,-1-1,1 0,0-1,0 0,0-1,1 0,-1 0,8 0,320 28,1486 86,-608-69,414 42,-1334-67,-284-23</inkml:trace>
  <inkml:trace contextRef="#ctx0" brushRef="#br0" timeOffset="2305.229">1 345,'15'0,"315"-2,41-17,445-30,0 12,-102-6,450-5,-97-16,-115 2,1 48,-457 7,471 14,-963-7,181 10,0 9,112 28,-283-44,-9-1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21.0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234 47,'-9'-5,"1"-1,-1 1,0 0,0 1,0 0,0 0,-1 1,0 0,1 1,-1 0,0 0,0 1,0 0,0 1,0 0,-1 1,-3 1,9 1,1 1,-1 0,1 1,0-1,0 1,0-1,1 1,-1 0,1 0,1 1,-1-1,1 1,0-1,0 1,0 0,1 0,0 0,0 0,0 0,1 0,0 0,0 0,1 0,-1 0,2 3,-2-4,0-1,0 1,0 0,1-1,0 1,0-1,0 1,0-1,1 0,0 1,-1-1,2 0,-1 0,0 0,1 0,0-1,0 1,0-1,0 1,0-1,1 0,0-1,-1 1,1 0,0-1,0 0,0 0,1 0,-1-1,0 1,1-1,-1 0,1 0,-1 0,1-1,0 0,-1 0,1 0,1 0,1-5,0 1,0-1,0 0,-1 0,0-1,0 1,0-2,-1 1,0 0,0-1,-1 0,1 0,-2-1,1 1,-1-1,0 0,0 0,-1 0,0 0,-1 0,0 0,0 0,-1-1,-3-40,-7 41,3 27,4-1,1 0,0-1,2 1,0 0,1 0,0 0,2 0,0 0,1 0,1-1,0 0,1 0,1 0,1-1,0 0,6 7,-12-20,0 0,-1 0,1-1,0 1,1 0,-1-1,1 1,-1-1,1 0,-1 0,1 0,0 0,0 0,0-1,0 1,1-1,-1 0,0 0,1 0,-1 0,0 0,1-1,-1 0,1 1,-1-1,1-1,-1 1,0 0,1-1,-1 0,1 0,-1 0,0 0,0 0,3-2,1-4,0-1,0 0,-1 0,0 0,0-1,-1 1,0-1,0-1,-1 1,-1-1,1 0,-2 0,1 0,-1 0,-1 0,0 0,0 0,-1-1,0 1,-1 0,0 0,-3-11,0 4,4 17,-1 0,1 0,-1 0,1 0,-1 0,1 0,-1 0,1 0,0 0,-1 1,1-1,-1 0,1 0,-1 0,1 1,0-1,-1 0,1 0,-1 1,1-1,0 0,0 1,-1-1,1 0,0 1,-1-1,1 1,0-1,0 1,0-1,0 0,-1 1,1-1,0 1,0-1,0 1,0-1,0 1,0-1,0 1,0-1,0 0,0 1,0-1,1 1,-1-1,0 1,0-1,0 1,0-1,1 0,-1 1,0-1,1 0,-1 1,0-1,1 1,-2 13,1 0,0 1,2-1,-1 0,2 0,0 0,1 4,-2-12,0-1,0 1,0-1,0 0,1 0,0 0,0 0,0 0,1 0,-1-1,1 0,0 0,1 0,-1 0,0 0,1-1,0 0,0 0,2 1,-3-3,0 0,0 0,0 0,0-1,0 1,0-1,0 0,0 0,0-1,0 1,0-1,0 0,0 0,0 0,-1 0,1-1,0 1,-1-1,1 0,-1 0,1 0,-1-1,0 1,0-1,0 0,-1 0,1 0,0 0,5-7,-1 1,0-1,0 0,-1-1,0 0,-1 0,0 0,2-9,4-30,-10 50,-1 0,0 1,0-1,0 0,0 0,1 0,-1 0,0 0,0 1,0-1,1 0,-1 0,0 0,0 0,1 0,-1 0,0 0,0 0,1 0,-1 0,0 0,0 0,1 0,-1 0,0 0,0 0,1 0,-1 0,0 0,0 0,0 0,1 0,-1-1,0 1,0 0,1 0,-1 0,0 0,0-1,0 1,0 0,1 0,-1 0,0-1,0 1,0 0,0 0,0 0,0-1,0 1,0 0,0 0,1-1,-1 1,0 0,0 0,0-1,0 1,0 0,-1 0,11 24,-8-18,3 7,0 0,1 0,1-1,0 0,0 0,2 0,-1-1,2 0,-7-8,0 1,0 0,1-1,0 0,-1 0,1 0,0-1,0 1,1-1,-1 0,1 0,-1 0,1-1,-1 1,1-1,0 0,0-1,-1 1,1-1,0 0,0 0,0 0,0-1,-1 0,1 0,3-3,0-1,-1 0,1 0,-1-1,-1 0,1 0,-1-1,0 1,0-1,-1-1,0 1,0-1,-1 0,0 0,0 0,-1-1,0 1,-1-1,1 0,-2 0,1 0,-1 0,-1 0,0-6,1 11,0-1,-1 0,0 0,0 0,0 0,-1 0,1 0,-1 0,-1 0,1 0,-1 1,1-1,-1 0,-1 1,0-2,2 6,0 1,0 0,0 0,0 0,1-1,-1 1,0 0,0 0,1 0,-1 0,0 0,1 1,-1-1,1 0,0 0,-1 0,1 0,0 0,0 1,-1-1,1 0,0 0,0 1,0-1,1 0,-1 0,0 1,-1 7,0 1,1-1,0 1,1 0,0-1,0 1,1-1,0 0,1 1,0-1,0 0,1 0,1-1,-1 1,1-1,0 0,1 0,0-1,0 1,1-2,0 1,0 0,1-1,-1-1,1 1,0-1,1-1,-1 1,7 1,4-1,1 0,0-1,-1-1,1-1,0-1,0-1,0-1,0 0,0-1,1-2,56-9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52:54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3:11.3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27 610,'15'-6,"-1"-2,1 0,-2-1,1 0,-1-1,0-1,-1 0,0 0,-1-1,-1-1,1 0,-2 0,0-1,-1 0,0-1,-1 1,-1-2,0 1,2-10,-1 3,-1 1,0-1,-2-1,-1 1,0 0,-2-19,0 32,-2-1,1 0,-2 0,1 0,-1 0,-1 0,0 1,0-1,-1 1,0 0,0 0,-1 0,0 1,-1 0,0 0,-3-3,7 8,-1 1,1-1,-1 1,0-1,0 1,0 0,0 0,0 0,-1 1,1-1,-1 1,1 0,-1-1,1 2,-1-1,0 0,1 1,-1 0,0-1,1 2,-1-1,0 0,0 1,1-1,-1 1,1 0,-1 0,1 1,-1-1,1 1,0 0,-1 0,1 0,0 0,0 0,1 1,-1-1,0 1,1 0,0 0,-2 2,-7 12,1 1,0 0,2 1,0-1,1 1,1 1,1 0,1-1,1 1,0 1,1-1,2 0,0 1,-1 6,2 0,1 0,1 0,1 0,1 0,2-1,0 0,2 0,1-1,7 13,-11-27,0 0,0 0,1 0,1-1,0 0,0 0,1-1,0 0,1 0,0-1,0-1,0 0,1 0,0-1,1 0,0-1,-1 0,1-1,1-1,-1 1,1-2,-1 0,5 0,-10-2,1 0,-1 0,1-1,-1 0,1 0,-1-1,0 0,0 0,0-1,0 0,0 0,0 0,-1-1,0 0,1 0,-2-1,1 0,0 0,-1 0,0-1,0 1,-1-1,1-1,-1 1,-1 0,1-1,-1 0,0 0,-1 0,1 0,-1 0,-1-1,0 1,0 0,0-4,-1 12,0-1,-1 0,1 0,-1 1,1-1,0 0,-1 0,1 0,-1 1,1-1,-1 0,1 0,0 0,-1 0,1 0,-1 0,1 0,-1 0,1 0,-1 0,1 0,0 0,-1 0,1 0,-1-1,1 1,-1 0,1 0,0 0,-1-1,1 1,-1 0,1 0,0-1,-1 1,1 0,0-1,0 1,-1 0,1-1,0 1,0-1,-3 6,2-1,-1 1,1-1,-1 1,1 0,0-1,1 1,-1 0,1 0,0 0,0 0,1-1,0 1,-1 0,1 0,1-1,-1 1,1-1,0 1,0-1,0 1,0-1,1 0,0 0,0 0,0-1,0 1,1-1,-1 1,1-1,0 0,0-1,0 1,0-1,0 1,1-1,-1 0,2 0,0-1,1 1,-1-1,0 0,1 0,-1-1,0 0,1 0,-1-1,0 0,1 0,-1 0,1-1,-5 1,0 1,1-1,-1 0,0-1,0 1,0 0,0 0,0-1,0 0,0 1,-1-1,1 0,0 0,-1 1,0-1,1-1,-1 1,0 0,0 0,0 0,0-1,-1 1,1 0,0-1,-1 1,0 0,1-1,-1 1,0-1,-1 1,1 0,0-1,-1 1,0-6,-1 1,-1 0,1-1,-1 1,-1 1,1-1,-1 0,0 1,-1 0,1 0,-1 0,0 0,-1 1,0 0,1 0,-2 0,1 1,0 0,-1 0,0 1,-5-3,10 6,-1-1,1 0,-1 1,1-1,-1 1,1 0,-1-1,1 1,-1 0,0 1,1-1,-1 0,1 1,-1 0,1-1,0 1,-1 0,1 0,0 0,-1 1,1-1,0 0,0 1,0 0,0-1,0 1,1 0,-1 0,1 0,-1 0,1 0,-1 0,1 1,0-1,0 0,0 2,-1 0,0 1,1-1,0 0,0 1,0-1,1 1,-1-1,1 1,0 0,0-1,1 1,-1-1,1 1,0-1,0 1,1-1,-1 0,1 0,0 1,2 1,22 22,5-4</inkml:trace>
  <inkml:trace contextRef="#ctx0" brushRef="#br0" timeOffset="853.029">1067 691,'-9'-7,"0"1,-1-1,0 2,0-1,-1 2,1-1,-1 1,0 1,0 0,0 1,-1 0,-11-1,18 3,0-1,-1 1,1 0,-1 1,1-1,-1 1,1 0,-1 0,1 1,0 0,0 0,0 0,0 0,0 1,0 0,1 0,-1 0,1 0,0 1,0 0,0 0,1 0,-1 0,1 1,0-1,0 1,-1 3,2-6,1 0,1 1,-1-1,0 0,0 0,1 1,-1-1,1 0,0 1,0-1,0 0,0 1,0-1,1 1,-1-1,0 0,1 0,0 1,0-1,0 0,0 0,0 0,0 0,0 0,0 0,1 0,-1 0,1 0,0-1,-1 1,1 0,0-1,0 0,0 1,0-1,0 0,0 0,1 0,-1 0,0-1,0 1,1-1,-1 1,0-1,1 0,-1 1,1-1,-1-1,13 2,0-1,0-1,0-1,0 0,0-1,0 0,-1-2,0 1,0-2,0 0,0 0,-1-2,0 1,0-2,-1 1,0-2,-1 0,0 0,0-1,5-8,21-44,-51 89,9-11,1 1,0-1,1 1,0 0,1 0,1 1,1-1,0 0,1 0,1 0,1 0,0 0,1 0,0-1,2 1,-1-1,2 0,0-1,1 1,0-2,5 6,12 15,41 70,-64-99,0 0,0 1,0-1,-1 1,0-1,0 1,-1 0,1-1,-1 1,0 0,-1-1,1 1,-1 0,0-1,-1 1,1-1,-1 1,0-1,-3 5,2-4,-1 1,0-1,0 0,0 0,-1 0,0 0,-1-1,1 0,-1 0,0 0,0-1,0 0,-1 0,1 0,-1-1,0 0,0-1,0 1,0-1,-1-1,-5 2,10-4,0 1,0 0,0-1,0 1,0-1,0 0,0 0,0 0,0-1,0 1,0 0,0-1,1 0,-1 0,1 0,-1 0,1 0,0-1,0 1,0 0,0-1,0 0,1 1,-1-1,1 0,-1 0,1 0,0 0,0 0,1 0,-1 0,0-2,-1-6,1 0,0 0,0 0,1 0,0 0,1 0,1 0,-1 0,2 0,73-182,-67 166,1 0,1 1,2 0,0 1,2 1,0 0,2 1,0 0,7-4,-23 25,1 0,-1 0,0 0,1 1,-1-1,1 1,-1-1,1 1,0-1,0 1,0 0,0 0,0 0,0 0,0 0,0 1,0-1,0 0,0 1,0 0,1-1,-1 1,0 0,0 0,1 0,-1 0,0 1,0-1,0 1,0-1,1 1,-1 0,0 0,0 0,0 0,0 0,-1 0,1 0,0 1,2 7,0 1,-1-1,0 1,0 0,-1-1,0 1,-1 0,0 0,-1 0,-1 6,9 60,-8-75,0 0,1 1,-1-1,0 0,1 1,-1-1,1 0,-1 0,1 1,0-1,0 0,0 0,-1 0,1 0,0 0,0 0,0 0,0 0,1 0,-1 0,0-1,0 1,0 0,1-1,-1 1,0-1,1 0,-1 1,0-1,1 0,1 0,4-1</inkml:trace>
  <inkml:trace contextRef="#ctx0" brushRef="#br0" timeOffset="1125.884">1419 340,'-12'-5,"2"2,10 4,18 6,14 3,3 1</inkml:trace>
  <inkml:trace contextRef="#ctx0" brushRef="#br0" timeOffset="1391.172">1918 624,'0'-5,"1"1,-1-1,-1 1,1-1,-1 1,0 0,0-1,0 1,0 0,-1 0,0 0,1-1,-2 2,1-1,0 0,-1 0,0 1,0-1,0 1,0 0,0 0,-1 0,1 1,-1-1,0 1,1 0,-1 0,-1 0,1 0,0 1,0-1,0 1,-1 0,1 1,-1-1,1 1,-1 0,1 0,0 0,-5 1,1 1,1 1,-1 0,1 1,-1 0,1 0,0 0,1 1,-1 0,1 0,0 0,0 1,1 0,-1 1,1-1,1 1,-1 0,1 0,0 0,1 0,0 1,0 0,1-1,-1 2,3-6,-1 0,0 1,1-1,0 0,0 1,0-1,0 0,1 0,-1 1,1-1,0 0,0 0,0 1,0-1,0 0,1 0,-1 0,1-1,0 1,0 0,0-1,0 1,1-1,-1 0,1 1,-1-1,1 0,0-1,0 1,0 0,7 3,1 0,1 0,-1-1,0 0,1-1,0-1,9 2,30 0,0-2,1-2,-1-2,1-2,-1-3,9-4,1 0</inkml:trace>
  <inkml:trace contextRef="#ctx0" brushRef="#br0" timeOffset="1785.1">2581 678,'1'-5,"1"-1,-1 1,-1-1,1 1,-1-1,0 1,0-1,-1 1,1-1,-1 1,0-1,-1 1,1 0,-1 0,0 0,-1 0,1 0,-1 0,0 0,0 1,0-1,-1 1,0 0,0 0,0 0,0 1,0 0,-1-1,1 1,-1 1,0-1,0 1,-1-1,-2 2,1 0,-1 0,1 1,-1 0,1 0,-1 1,1 0,-1 0,1 1,0 0,-1 0,1 1,0 0,0 0,1 0,-1 1,1 0,0 0,0 1,0 0,0 0,1 0,0 1,0 0,0 0,1 0,0 0,0 1,1-1,0 1,0 0,0 0,1 1,0-1,0 0,1 1,0-1,0 1,1-1,0 1,0-1,1 3,1-6,0 1,0-1,0 0,0 0,1 0,0-1,-1 1,1-1,1 1,-1-1,0 0,1 0,0 0,0-1,-1 1,2-1,-1 0,0 0,0-1,1 1,-1-1,0 0,1 0,-1 0,1-1,5 2,0-1,-1-1,1 0,0 0,0-1,-1 0,1-1,-1 0,1 0,-1-1,5-2,-6 1,1 0,-1-1,0 0,0-1,-1 0,1 0,-1 0,0-1,-1 0,0-1,0 1,-1-1,1 0,-2-1,1 1,-1-1,-1 0,1 0,-1 0,-1 0,0-1,0 1,-1-8,-2 24,0 0,0 0,0 0,1 1,0-1,0 0,1 0,0 0,0 0,1 0,0 0,0 0,1-1,-1 1,1-1,1 1,-1-1,1 0,0 0,1-1,-1 1,1-1,4 3,6 0,-1-1,1-1,1-1,-1 0,1-1,0 0,0-2,0 1,0-2,1 0,-1-2,16-1,-2-1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3:09.9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262 396,'-14'-44,"13"42,0-1,-1 0,1 1,-1-1,0 1,0 0,0-1,0 1,0 0,0 0,-1 0,1 1,-1-1,1 0,-1 1,0 0,1 0,-1 0,0 0,0 0,0 0,0 1,0-1,0 1,0 0,0 0,0 0,0 0,0 0,0 1,0 0,1-1,-1 1,0 0,0 0,0 1,1-1,-1 0,0 1,1 0,0 0,-1 0,-9 7,1 1,0 1,0 0,1 0,0 1,1 1,1-1,0 2,1-1,0 1,1 0,0 0,1 0,1 1,0 0,-1 12,4-25,0 1,0 0,0 0,1 0,-1 0,1 0,-1 0,1 0,0 0,0 0,0 0,1 0,-1-1,1 1,0 0,-1 0,1 0,1 0,-1-1,0 1,0 0,1-1,0 1,-1-1,1 0,0 1,0-1,1 0,-1 0,0 0,1 0,-1-1,1 1,-1-1,1 0,0 1,-1-1,1 0,0-1,0 1,0 0,3-1,4-2,1 0,0-1,-1-1,1 1,-1-2,0 0,-1 0,1 0,-1-1,0-1,-1 0,1 0,-1 0,-1-1,1-1,-1 1,-1-1,1 0,-2 0,1-1,0-3,0 3,-1 1,0-1,-1 0,0 0,0 0,-1-1,-1 1,1-1,-2 0,1-5,-2 16,0 0,0 0,0 1,0-1,0 0,0 1,0-1,0 0,0 0,0 1,0-1,0 0,0 1,0-1,0 0,0 0,0 1,-1-1,1 0,0 0,0 1,0-1,0 0,-1 0,1 0,0 1,0-1,-1 0,1 0,0 0,0 0,-1 1,1-1,0 0,0 0,-1 0,1 0,0 0,0 0,-1 0,1 0,0 0,-1 0,1 0,0 0,0 0,-1 0,1 0,0 0,-1 0,1 0,0 0,0 0,-1-1,1 1,0 0,0 0,-1 0,1 0,0-1,0 1,0 0,-1 0,1-1,0 1,0 0,0 0,-6 10,1 1,1 0,0 0,0 1,1 0,0-1,1 1,1 0,0 0,0 0,1 0,1 0,0 0,1 0,0-1,0 1,5 11,-5-18,1 0,0 0,0 0,0 0,1-1,-1 1,1-1,0 0,0 0,1 0,-1-1,1 1,0-1,0-1,0 1,0 0,0-1,1 0,-1 0,1-1,-1 0,1 0,-1 0,1 0,0-1,0 0,-1 0,4-1,20-4</inkml:trace>
  <inkml:trace contextRef="#ctx0" brushRef="#br0" timeOffset="250.323">585 208,'-2'-21,"-3"-16,-1-6,-2 2,2 5,0 12,4 18,5 25,4 27,1 28,-1 28,-4 21,-10 15,-12 8,-12-2,-8-5,-4-17,5-27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3:16.0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230 646,'-1'12,"-4"-18,-5-12,4 11,-1 1,1 0,-1 0,0 1,0 0,-1 0,0 1,1 0,-2 0,1 1,0 0,-9-2,14 4,0 1,-1-1,1 0,-1 1,1 0,-1 0,1 0,-1 0,1 0,-1 1,1-1,-1 1,1 0,-1 0,1 1,0-1,0 1,0-1,0 1,0 0,0 0,0 0,1 1,-1-1,1 1,-1-1,1 1,0 0,0 0,0 0,0 0,1 0,-1 1,0 0,1 1,-1-1,1 0,0 1,0-1,0 1,1-1,-1 1,1-1,0 1,1-1,-1 1,1-1,0 1,0-1,0 0,1 1,-1-1,1 0,0 0,0 0,1 0,-1 0,1-1,0 1,0-1,1 2,4 2,-1 0,1-1,0 0,1-1,0 1,-1-1,2-1,-1 0,0 0,1-1,0 0,-1-1,13 2,-1-1,1-1,0 0,-1-2,1-1,0 0,0-2,-1 0,0-2,0 0,0-1,0-2,-1 0,0-1,-1 0,0-2,12-9,-29 20,-1-1,1 0,-1 0,0 0,1 0,-1 0,0 0,0 0,0 0,0 0,0 0,0-1,0 1,0 0,0-1,0 1,-1-1,1 1,-1-1,1 1,-1-1,1 1,-1-1,0-1,-25 24,24-19,0 0,0-1,0 1,0 0,0 0,1 0,-1 0,1 0,-1 0,1 0,0 0,-1 0,1 0,0 0,0 0,1 1,-1-1,0 0,1 0,-1 0,1 0,0 0,-1 0,1-1,0 1,0 0,0 0,1 0,-1-1,0 1,1-1,-1 1,1-1,-1 0,1 1,0-1,73 28,-70-28,1 1,-1-1,1 0,-1-1,1 1,-1-1,1 0,0 0,-1-1,1 0,-1 0,1 0,-1-1,0 1,0-1,1 0,-1-1,0 0,-1 1,1-1,0-1,-1 1,0-1,0 0,0 0,0 0,3-4,-7 2,-1 1,1-1,-1 1,0-1,0 1,0 0,-1-1,1 1,-1 0,-1 0,1 0,-1 0,0 1,0-1,0 1,-1-1,1 1,-1 0,0 1,0-1,-1 1,1-1,-1 1,0 1,0-2,-4-1,0 0,0 0,-1 1,1 0,-1 0,0 1,0 1,0-1,0 2,0-1,0 2,-1-1,1 1,-2 1,6 2,17 0,173 8,-67-9,-115-2,107 17,-105-16,0 1,0-1,0 1,0 0,0 0,-1 0,1 1,-1-1,1 1,-1 0,0 0,0 0,0 0,0 0,-1 1,0-1,1 1,-1 0,0 0,-1 0,1 0,-1 0,0 0,1 1,2 29,10 43,-13-75,-1 0,1 0,0 0,0 0,1 0,-1 0,0 0,1 0,-1-1,1 1,-1-1,1 1,0-1,0 1,0-1,-1 0,1 0,0 0,1 0,-1 0,0-1,0 1,0-1,0 1,1-1,-1 0,0 1,0-1,0 0,3-1,4-2,0-1,0 0,0 0,-1-1,1 0,-1 0,0-1,-1 0,0-1,0 0,0 0,0 0,-1-1,-1 0,1 0,-1 0,0-1,2-6,-7 14,5-7,0 0,-1 0,1 0,-2 0,1-1,-1 1,-1-1,0 0,0 0,0-4,-2 14,0-1,0 0,0 1,-1-1,1 0,0 1,0-1,0 0,0 1,-1-1,1 0,0 0,0 1,-1-1,1 0,0 0,0 0,-1 1,1-1,0 0,-1 0,1 0,0 0,-1 1,1-1,0 0,-1 0,1 0,-1 0,1 0,0 0,-1 0,1 0,0 0,-1 0,1 0,0-1,-1 1,1 0,0 0,-1 0,1 0,0 0,-1-1,1 1,0 0,0 0,-1-1,1 1,0 0,0 0,-1-1,1 1,0 0,0 0,0-1,0 1,-1 0,1-1,0 1,0 0,0-1,0 1,0-1,-18 28,13-17,0 1,1 0,0 0,1 0,1 1,-1-1,2 1,0-1,0 5,1-12,0 0,0 0,0 0,0-1,1 1,0 0,0 0,0-1,0 1,1 0,-1-1,1 1,0-1,0 0,0 0,0 0,1 0,-1 0,1 0,0 0,0-1,0 1,0-1,0 0,0 0,1 0,-1-1,1 1,2 0,3 1,-1-2,1 1,0-1,0 0,-1-1,1 0,0 0,0-1,-1 0,1 0,0-1,-1 0,1-1,-1 0,0 0,0-1,0 0,0 0,-1-1,0 0,0-1,0 1,0-1,-1 0,0-1,-1 0,1 1,-1-2,0 1,-1-1,0 0,0 1,2-8,-5 10,1 0,-1 0,0 0,0 0,-1 0,1 0,-1 0,0 0,-1 0,1 0,-1 0,0 0,0 0,-1 0,1 0,-1 1,-2-4,3 8,1 0,-1 0,0 0,0 0,0 0,0 0,0 1,0-1,0 0,1 1,-1-1,0 1,0-1,0 1,1-1,-1 1,0-1,1 1,-1 0,0-1,1 1,-1 0,1 0,-1-1,1 1,-1 0,1 0,0 0,-1 0,1 0,0-1,0 1,0 0,-1 0,1 0,0 0,0 0,0 0,1 0,-1 0,0 0,0-1,0 1,1 0,-2 7,1 0,1-1,-1 1,1-1,0 1,1-1,0 1,0-1,0 0,1 0,0 0,1 0,0 0,0-1,0 0,1 1,-1-2,1 1,1 0,-1-1,1 0,0-1,0 1,1-1,-1 0,1-1,0 1,0-1,0-1,6 2,-5 0,0-1,1-1,0 0,0 0,-1-1,1 0,0 0,0-1,0 0,0 0,0-1,0-1,0 1,0-2,-1 1,1-1,-1 0,1-1,-1 0,-1 0,1-1,0 0,-1 0,0 0,0-1,0-1,0-3,0 0,-1 0,-1 0,0 0,0-1,-1 0,0 0,-1 0,0 0,-1-1,0 1,-1-1,0 0,-1 1,0-5,-3 2,-2 17,-5 27,-3 45,4 0,4 1,3 69,2-100,0 49,4-1,5 0,6 20,-12-93,-7-26,-8-34,-15-74,5 0,-2-63,22 157,1 1,1-1,0 1,2 0,3-19,-4 33,0 0,0 0,1 0,-1 0,1 1,0-1,1 0,-1 1,1 0,0-1,0 1,0 0,0 1,1-1,0 1,-1-1,1 1,1 0,-1 0,0 1,1-1,-1 1,1 0,0 0,0 1,1-1,0 1,1 0,-1 0,0 0,1 1,-1 0,0 0,1 1,-1-1,0 2,1-1,-1 1,0-1,0 2,0-1,0 1,-1 0,1 0,-1 0,1 1,-1 0,0 0,-1 0,1 1,-1-1,0 1,0 0,0 1,-1-1,0 0,0 1,0 0,0 0,-1 0,0 0,-1 0,1 0,-1 1,0-1,-1 0,1 1,-1-1,-1 0,1 1,-2 3,0-5,0 1,0-1,-1-1,0 1,0 0,0-1,-1 0,1 1,-1-1,0-1,0 1,-1 0,1-1,-1 0,1 0,-1-1,0 1,0-1,-1 0,1 0,0-1,0 1,-1-1,1 0,-1-1,1 1,-1-1,1 0,-2-1,6 1,0 1,0-1,0 0,0 0,0 0,0 0,0 0,0 0,1 0,-1 0,0 0,0 0,0 0,0-1,0 1,0 0,0-1,1 1,-1 0,0-1,0 1,0-1,1 0,-1 1,0-1,1 0,-1 1,0-1,1 0,-1 1,1-1,-1 0,1 0,0 0,-1 0,1 0,0 1,0-1,-1 0,1 0,0 0,0 0,0 0,0 0,0 0,0 0,0 0,0 0,1 0,-1 1,0-1,1 0,-1 0,1 0,31-44,40-28,-30 33,-3-1,-1-3,-2-1,3-8,-21 24,-2 1,-1-2,-1 0,-2-1,-1 0,-1-1,-2 0,-1-1,-2 1,-1-1,-1 0,-2-15,-18-34,16 80,0 0,1 1,-1-1,0 0,0 0,0 1,0-1,0 0,0 1,-1-1,1 1,0 0,-1-1,1 1,-1 0,0 0,1 0,-1 0,0 0,0 0,1 1,-1-1,0 0,0 1,0-1,0 1,0 0,0 0,0 0,0 0,0 0,0 0,1 0,-1 1,0-1,0 1,0-1,0 1,0 0,0 0,-6 5,1 1,-1 0,1 1,0 0,1 0,-1 0,2 1,-1 0,1 0,1 0,-1 1,2-1,-1 1,1 0,1 0,0 0,0 1,1-1,-5 27,1 0,1 0,2 0,2 0,2 0,1 0,1 0,3-1,1 1,1-2,2 1,2-1,1-1,9 16,-18-38,1 0,1-1,0 0,0 0,1 0,0-1,1 0,0-1,1 0,0-1,0 1,1-2,0 0,0 0,0-1,1 0,0-1,1 0,4 1,-12-6,0 0,0 0,0 0,0-1,0 1,0-1,0 0,0-1,0 1,0-1,-1 0,1 0,-1-1,1 1,-1-1,0 0,0 0,0 0,0-1,-1 1,1-1,-1 0,0 0,0 0,1-4,4-6,0 0,-1 0,-1-1,-1 0,0 0,-1 0,1-11,0 4,-1 0,-2 0,0 0,-1 0,-2 0,-2-22,3 43,0 1,1-1,-1 0,0 1,0-1,0 0,0 1,0-1,0 0,0 0,0 1,0-1,0 0,0 1,0-1,-1 0,1 1,0-1,0 0,-1 1,1-1,0 1,-1-1,1 0,-1 1,1-1,-1 1,1-1,-1 1,1 0,-1-1,0 1,1-1,-1 1,1 0,-1 0,0-1,1 1,-1 0,0 0,1 0,-1 0,0-1,0 1,1 0,-1 0,0 1,1-1,-1 0,0 0,1 0,-1 0,0 1,1-1,-1 0,0 0,1 1,-1-1,1 1,-1-1,0 1,1-1,-1 0,1 1,-5 7,0 1,1-1,0 1,1-1,-1 1,2 0,-1 1,1-1,1 0,0 1,0-1,1 0,0 1,1-1,0 1,0-1,1 0,2 7,-2-8,1-1,0 1,0-1,1 0,0 0,0 0,0-1,1 1,0-1,1 0,-1-1,1 1,0-1,1 0,-1-1,1 1,0-1,1 0,18 7</inkml:trace>
  <inkml:trace contextRef="#ctx0" brushRef="#br0" timeOffset="819.178">2824 714,'-7'19,"2"0,0 1,1-1,1 1,1 0,0 13,2-28,0 0,0 0,0 0,1-1,-1 1,1 0,1 0,-1-1,1 1,-1-1,1 1,0-1,1 0,-1 1,1-1,0 0,0-1,0 1,1-1,-1 1,1-1,0 0,-1 0,1-1,1 1,-1-1,0 0,1 0,3 1,-3-1,1-1,-1-1,0 1,0-1,1 0,-1 0,0 0,1-1,-1 0,0 0,0 0,0-1,0 0,0 0,0 0,0 0,-1-1,1 0,-1 0,0 0,0 0,0-1,0 1,0-1,2-4,0 1,1-1,-2 0,1 0,-1-1,0 0,-1 0,0 0,-1 0,0 0,0-1,-1 0,0 1,0-7,-2 17,-1-1,1 1,-1-1,1 1,-1-1,1 1,-1-1,0 0,1 1,-1-1,0 0,1 0,-1 1,0-1,1 0,-1 0,0 0,1 0,-1 0,0 0,1 0,-1 0,0 0,0 0,1 0,-1 0,0-1,1 1,-1 0,0 0,1-1,-1 1,1-1,-1 1,1 0,-1-1,1 1,-1-1,1 1,-1-1,1 1,-1-1,1 0,0 1,-1-1,1 1,0-1,-1 0,1 1,0-1,0 0,0 1,0-1,0 0,0 0,0 1,0-1,0 0,0 1,0-1,0 0,0 1,1-1,-1 0,-4 8,-1 2,1-1,1 0,0 1,0-1,1 1,0 0,0 0,1 0,0 0,1 0,0 0,0 0,1 3,0-9,-1 0,1 0,0 0,0 0,0 0,1-1,-1 1,1 0,-1-1,1 1,0-1,0 1,0-1,0 0,0 0,1 0,-1 0,1 0,-1 0,1-1,0 1,-1-1,1 0,0 0,0 0,0 0,0 0,2 0,5 0,-1 0,0 0,0-1,1 0,-1 0,0-1,1 0,-1-1,1-1,6-1,0-2,0-1,-1 0,0 0,0-2,-1 0,0 0,-1-1,0-1,-1 0,0-1,0 0,-1-1,6-11,-6 17,-13 24,1-9,-1-2,0 0,1 0,-1 0,2 0,-1 0,1 1,0-1,0 0,0 0,1 0,0 0,0 1,1-1,0 0,0-1,0 1,0 0,1-1,0 1,1-1,-1 0,1 0,0 0,0 0,3 2,3-2,1 0,0-1,-1 0,1-1,1 0,-1-1,0 0,1 0,-1-2,1 1,-1-1,1-1,-1 0,1-1,-1 0,0 0,0-2,6-1,-4-1,0-1,-1 0,0-1,-1 0,0-1,0 0,0-1,-2 0,1-1,-1 0,0 0,-1-1,-1 0,0 0,-1-1,0 0,0 0,-2 0,1-1,-2 0,0 0,-1 0,0 0,-1 0,0-8,5-98,-5 0,-5 0,-9-40,3 29,7 88,0 28,0 30,-31 398,31-378,-3 27,3 0,3 1,2-1,7 38,-8-90,1 1,0 0,1-1,0 0,1 0,0 0,1 0,-1 0,2-1,0 0,0 0,6 7,8 1</inkml:trace>
  <inkml:trace contextRef="#ctx0" brushRef="#br0" timeOffset="1090.452">3378 444,'30'0,"30"0,29 0,21 2,13 6,4 5,-20 1</inkml:trace>
  <inkml:trace contextRef="#ctx0" brushRef="#br0" timeOffset="2025.682">4202 768,'-132'1,"130"-1,0 0,0 0,0 0,0 1,0-1,0 1,0-1,0 1,0 0,0 0,0 0,0 0,1 0,-1 0,0 0,1 1,-1-1,1 0,-1 1,1-1,0 1,-1 0,1 0,0-1,0 1,0 0,1 0,-1 0,0 0,1 0,-1 0,1 0,0 0,-1 0,1 0,0 0,0 0,1 0,-1 1,0-1,1 0,-1 0,1 1,0 2,0-1,0-1,1 1,-1 0,1 0,0 0,0-1,0 1,0-1,1 1,-1-1,1 0,0 0,0 0,0-1,0 1,0 0,1-1,-1 0,1 0,0 0,0-1,-1 1,1-1,0 0,0 0,0 0,0 0,1-1,4 1,-1 0,1-1,0 0,0-1,-1 0,1 0,-1-1,1 0,-1-1,1 1,-1-2,0 1,3-3,-4 2,1 0,-1-1,1 1,-2-2,1 1,0-1,-1 0,0 0,-1-1,1 0,-1 0,0 0,-1-1,0 1,0-1,-1 0,2-7,-5 16,0-1,0 0,0 0,-1 0,1 0,0 0,0 0,0 0,-1 0,1 0,0 0,0 0,-1 0,1 0,0 0,0 0,0 0,-1 0,1 0,0 0,0 0,0-1,-1 1,1 0,0 0,0 0,0 0,0 0,-1 0,1-1,0 1,0 0,0 0,0 0,0 0,0-1,-1 1,1 0,0 0,0 0,0-1,0 1,0 0,0 0,0 0,0-1,0 1,0 0,0 0,0-1,0 1,0 0,0 0,0 0,0-1,0 1,1 0,-1 0,0 0,0-1,-12 16,7-7,1 0,1 0,0 1,0-1,1 0,-1 1,2 0,-1-1,2 1,-1 0,1 0,0 0,1 3,-1-8,1 1,0-1,0 1,0-1,1 1,-1-1,1 0,0 1,1-1,-1 0,0 0,1-1,0 1,0-1,0 1,1-1,-1 0,1 0,-1 0,1 0,0-1,0 0,0 0,1 0,-1 0,1 0,1-1,1 1,0-1,0-1,-1 1,1-1,0 0,0 0,0-1,-1 0,1 0,0-1,-1 0,1 0,-1-1,0 1,1-1,-1-1,-1 1,1-1,0 0,-1 0,0-1,0 1,0-1,-1 0,1-1,-1 1,0-1,-1 0,0 0,0 0,0 0,0 0,-1-1,1-5,2-8,-1 0,-1 0,-1 0,-1 0,-1-1,0 1,-2 0,0 0,-3-8,4 23,0 4,1 0,-1 0,1 0,-1 0,1 0,-1 0,1 0,0-1,0 1,-1 0,1 0,0 0,0 0,0 0,0-1,1 1,-1 0,0 0,0 0,1 0,-1 0,0-1,1 1,-1 0,1 0,0 0,-1 0,1 0,0 1,0-1,-1 0,1 0,0 0,0 1,0-1,0 0,0 1,0-1,0 1,0-1,10 2,-1 0,0 0,0 1,0 0,0 1,0 0,0 1,-1 0,1 0,3 3,-5-3,-1 0,0 0,0 1,0-1,0 2,-1-1,0 1,0 0,0 0,-1 0,0 1,0 0,-1 0,0 0,0 1,0-1,-1 1,0 0,-1 0,0 0,0 0,-1 1,0-1,0 0,-1 6,1 6,-2-14,0 1,1-1,0 1,0 0,1-1,0 1,0-1,0 1,1-1,0 1,0-1,1 0,-1 0,1 0,1 0,-1-1,1 1,0-1,0 0,1 0,-1 0,1-1,5 4,0-3,0-1,0 0,1-1,-1 0,1-1,0 0,0 0,0-1,0-1,0 0,0 0,0-1,0 0,0-1,0-1,-1 1,1-2,-1 1,1-2,-1 1,-1-1,1-1,-1 0,0 0,0-1,0 0,-1 0,0-1,1-3,17-48,-26 58,1 0,-1-1,0 1,0-1,0 1,0-1,0 1,0-1,0 1,0-1,-1 1,1-1,-1 1,1-1,-1 1,1 0,-1-1,0 1,0 0,0 0,0-1,0 1,0 0,0 0,0 0,0 0,0 0,0 1,-1-1,1 0,0 0,-1 1,1-1,0 1,-1-1,1 1,-1 0,1-1,-1 1,0 0,-1 0,1 0,-1 0,1 0,0 0,-1 1,1-1,0 1,-1 0,1-1,0 1,0 0,-1 0,1 1,0-1,0 0,0 1,1-1,-1 1,0-1,0 1,1 0,-1 0,1 0,0 0,-1 0,1 0,0 0,0 1,0-1,1 0,-1 0,0 1,1-1,-1 3,0-1,0 1,0-1,0 1,1-1,0 1,0-1,0 1,0-1,1 1,0-1,0 0,0 1,0-1,1 0,0 1,1 1,3 0,1 0,0-1,-1 0,2 0,-1-1,0 0,1 0,0-1,0 0,0 0,0-1,1 0,-1-1,0 1,1-1,0-1,-1 0,1 0,-1-1,1 0,-1 0,0-1,1 0,-1-1,2 0,-2-1,0 0,0-1,-1 0,0 0,0-1,0 0,0 0,-1 0,0-1,-1 0,1 0,-1 0,-1-1,1 0,-1 0,-1 0,1 0,-1 0,-1-1,0 0,0 1,0-1,-1 0,-1 0,0 0,0 0,0 0,-1 0,0 1,-1-1,0 0,-1 1,1-1,-2 1,1 0,-1 0,0 0,-1 0,0 1,-2-4,2 7,1 0,-1 0,1 1,-1-1,0 1,0 0,-1 0,1 1,0-1,-1 1,0 1,1-1,-1 1,0 0,0 0,0 0,0 1,0 0,0 0,0 1,0 0,1 0,-1 0,0 1,0-1,1 1,-1 1,1-1,0 1,-1 0,1 0,1 0,-1 1,0 0,1 0,0 0,0 0,0 1,0 0,1 0,0 0,0 0,0 1,-1-2,1 0,0 0,1 1,-1 0,1-1,0 1,0 0,0 0,1 0,-1 0,1 1,1-1,-1 0,1 0,0 1,0-1,0 0,1 1,0-1,0 0,0 0,1 0,-1 0,1 0,0 0,1 0,-1-1,1 1,0-1,0 0,1 0,-1 0,3 2,1-2,0 0,0 0,1-1,-1 0,1 0,0-1,0 0,0-1,0 0,0 0,0 0,8-1,20-2</inkml:trace>
  <inkml:trace contextRef="#ctx0" brushRef="#br0" timeOffset="2331.938">5553 389,'-89'-46,"85"45,1-1,-1 1,0 0,1 0,-1 0,0 1,1 0,-1-1,0 1,0 0,1 1,-1-1,0 1,1 0,-1-1,0 2,1-1,-1 0,1 1,-1-1,1 1,0 0,0 0,-3 3,3 0,0 1,1 0,-1 0,1 0,0 0,1 0,-1 0,1 0,1 0,-1 1,1-1,0 0,0 1,1-1,0 0,0 1,0-1,1 0,0 0,0 0,1 0,-1-1,1 1,1-1,-1 1,4 3,117 219,-114-206,-6-11,0 0,0 0,1-1,1 1,0-1,0 0,1-1,0 0,1 0,0 0,0-1,1 0,0-1,0 0,0 0,11 5,7-6,-1 0,1-2,-1-1,1-2,0 0,0-2,0 0,20-5,41-9,-59 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3:19.4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1858 1897,'23'2,"21"2,20-1,19 1,21 1,16-1,12-1,10-1,1-1,-6-1,-11 0,-17 0,-22 0,-23 2,-25 3,-19 1</inkml:trace>
  <inkml:trace contextRef="#ctx0" brushRef="#br0" timeOffset="2188.435">3426 1857,'-5'-1,"0"1,0-1,0 1,0 0,0 0,0 1,0 0,1 0,-1 0,0 0,0 0,1 1,-1 0,1 0,0 1,-1-1,1 1,0 0,0 0,1 0,-1 0,1 1,-1-1,1 1,0 0,0 0,1 0,-1 1,1-1,0 0,0 1,1 0,-1-1,1 1,0 1,0-2,1-1,0 1,0 0,1 0,-1 0,1-1,-1 1,1 0,0-1,1 1,-1-1,1 1,-1-1,1 1,0-1,0 0,1 0,-1 0,1 0,-1-1,1 1,0-1,0 1,0-1,0 0,0 0,1 0,-1-1,1 1,-1-1,1 0,2 1,6 2,1-1,-1 0,1-1,0 0,0-1,0-1,0 0,0 0,2-2,-3 1,0-2,1 1,-1-2,0 1,-1-2,1 0,-1 0,0-1,9-6,-16 10,-1-1,1 1,0-1,-1 0,0-1,0 1,0 0,0-1,0 0,-1 1,1-1,-1 0,0-1,0 1,-1 0,1 0,-1-1,0 1,0-1,-1 1,1-1,-1 1,0-1,0 1,0-1,-1 0,0 1,0-2,-2-1,0-1,0 1,-1-1,0 1,0 0,-1 1,0-1,0 1,-1 0,1 0,-1 0,0 1,-1 0,0 0,1 1,-1 0,-1 0,1 0,-1 1,1 0,-1 1,0 0,-1 0,4 0,-1 0,1 1,-1 0,0 1,1-1,-1 1,0 0,1 0,-1 1,0-1,1 1,-1 1,1-1,-1 1,1 0,0 0,-1 0,1 1,0 0,1 0,-1 0,0 1,1-1,0 1,0 0,0 1,0-1,1 1,0-1,0 1,0 0,0 0,1 0,-1 2,1 0,0 0,1 0,-1 0,2 1,-1-1,1 0,0 0,0 0,1 1,0-1,0 0,0 0,1 0,0 0,2 3,13 26</inkml:trace>
  <inkml:trace contextRef="#ctx0" brushRef="#br0" timeOffset="2495.975">3723 1532,'-8'-45,"8"44,0 1,1 0,-1-1,0 1,0 0,1 0,-1-1,0 1,0 0,1 0,-1 0,0-1,1 1,-1 0,0 0,1 0,-1 0,0 0,1-1,-1 1,0 0,1 0,-1 0,0 0,1 0,-1 0,0 0,1 0,-1 1,1-1,-1 0,0 0,1 0,-1 0,0 0,1 0,-1 1,0-1,0 0,1 0,-1 1,0-1,0 0,1 0,-1 1,0-1,0 0,1 0,-1 1,0-1,0 0,0 1,0-1,0 1,0-1,0 0,1 1,-1-1,0 0,0 1,0-1,0 0,0 1,-1-1,1 1,5 11,0 0,-1 1,-1 0,0 0,-1 0,0 0,-1 1,-1 6,2 1,0 87,-5 0,-4 0,-14 60,-10 166,35-225,2-74</inkml:trace>
  <inkml:trace contextRef="#ctx0" brushRef="#br0" timeOffset="2930.696">3993 1411,'0'-5,"0"4,-2 10,-4 16,-2 17,0 18,1 16,2 15,2 9,3 5,4-1,5-3,2-5,1-8,0-12,-1-11,-2-13,-3-15</inkml:trace>
  <inkml:trace contextRef="#ctx0" brushRef="#br0" timeOffset="3448.868">3979 1803,'324'20,"109"-13,-430-7,-2 0,1 1,0-1,-1 0,1 0,-1 1,1-1,0 0,-1-1,1 1,0 0,-1 0,1-1,-1 1,1-1,-1 1,1-1,-1 0,1 0,-1 1,0-1,1 0,-1 0,0 0,0-1,0 1,0 0,0 0,0-1,0 1,0 0,0-1,0 1,-1-1,1-1,-24-83,14 36,3 0,2 0,2-1,2 1,3-1,1 1,3-3,-2 2,51-532,-56 572,-3 26,-2 80,3-36</inkml:trace>
  <inkml:trace contextRef="#ctx0" brushRef="#br0" timeOffset="4339.858">3993 2248,'233'11,"348"13,-473-15,-107-8,0 0,0-1,0 1,0 0,0 0,-1 0,1 0,0 0,-1 0,1 0,-1 0,1 0,-1 0,1 0,-1 0,0 0,0 0,1 0,-1 0,0 0,0 1,0-1,0 0,0 0,0 0,-1 0,1 0,0 0,-1 1,1-1,0 0,-1 0,1 0,-1 0,0 0,1 0,-1 0,0-1,0 1,1 0,-1 0,0 0,-1 0,-4 12,-20 65,4 1,3 2,4 0,3 0,2 29,-9 131,11 1,20 199,-6-352</inkml:trace>
  <inkml:trace contextRef="#ctx0" brushRef="#br0" timeOffset="5239.234">1156 1681,'-3'37,"-1"-1,-2 0,-2 0,-1-1,-13 33,14-43,-44 122,46-138,10-24,97-275,-38 103,-63 188,1-1,-1 1,0-1,0 1,0-1,0 1,0-1,1 1,-1-1,0 1,0-1,1 1,-1-1,0 1,1-1,-1 1,1-1,-1 0,0 1,1-1,-1 0,1 1,-1-1,1 0,-1 0,1 0,-1 1,1-1,0 0,-1 0,1 0,-1 0,1 0,-1 0,1 0,-1 0,1 0,0 0,-1 0,1 0,-1 0,1-1,-1 1,1 0,-1 0,1-1,-1 1,1 0,-1 0,1-1,-1 1,0-1,1 1,-1 0,0-1,1 1,26 199,-21-147,3 0,2 0,2-1,2-1,3 0,20 40,-18-45,-20-34</inkml:trace>
  <inkml:trace contextRef="#ctx0" brushRef="#br0" timeOffset="5542.464">1048 2046,'21'-5,"22"-3,25-3,22-2,13 1,-10 3</inkml:trace>
  <inkml:trace contextRef="#ctx0" brushRef="#br0" timeOffset="6408.466">981 3410,'-4'172,"-17"107,19-264,1-23,3-27,12-69,5 2,9-16,-24 97,1 0,1 1,0 0,2 0,0 1,1-1,1 2,1 0,3-4,-14 21,1-1,0 1,0 0,0-1,0 1,0 0,0 0,0-1,1 1,-1 0,0 0,1 0,-1 0,1 1,-1-1,1 0,-1 1,1-1,-1 1,1-1,0 1,-1 0,1-1,0 1,-1 0,1 0,0 0,-1 1,1-1,0 0,-1 0,1 1,-1-1,1 1,-1 0,1-1,-1 1,1 0,-1 0,1 0,-1 0,0 0,0 0,1 1,-1-1,0 0,0 0,0 1,-1-1,1 1,0-1,0 2,3 8,0 1,-1 0,0 0,-1 0,-1 0,0 0,0 0,-1 0,-1 0,0 0,-1 0,0 0,-1 0,0 0,-1-1,0 1,0-1,-2 1,-2 2,-2-1,1 1,-1-1,-1-1,-1 0,1-1,-2 0,1-1,-2 0,-10 6,21-14,3-2,-1-1,1 1,-1 0,1 0,-1 0,1 0,-1 0,1 0,-1 0,1 0,-1 0,1 1,-1-1,1 0,-1 0,1 0,-1 1,1-1,0 0,-1 0,1 1,-1-1,1 0,0 1,-1-1,1 0,0 1,-1-1,1 1,0-1,-1 1,1-1,0 1,0-1,0 1,0-1,-1 1,1-1,0 1,0-1,0 1,0-1,0 1,0-1,0 1,0-1,0 1,1-1,-1 1,0-1,0 1,0-1,1 1,-1-1,0 0,0 1,1-1,-1 1,0-1,1 0,-1 1,0-1,1 0,-1 1,1-1,-1 0,121 25,-113-22,0 1,0 0,-1 1,0 0,0 0,0 0,-1 1,0 0,0 0,0 0,-1 1,0 0,0 0,0 1,-1-1,-1 1,1 0,-1 0,0 0,-1 0,0 0,0 1,-1-1,0 1,0 3,-1-8,-1-1,1 1,-1-1,0 1,0-1,0 0,0 1,0-1,-1 0,1 0,-1 0,0 0,0 0,0 0,0-1,-1 1,1-1,-1 1,0-1,1 0,-1 0,0 0,0 0,-1-1,1 1,0-1,0 0,-95 19,88-18,0-1,1 0,-1-1,0 0,1-1,-1 0,1 0,-1-1,1 0,-1-1,1 0,-5-3,3-3</inkml:trace>
  <inkml:trace contextRef="#ctx0" brushRef="#br0" timeOffset="7482.431">1777 4302,'48'13,"-1"-3,2-2,-1-1,1-3,4-2,-30-1,324 6,109-20,-144 2,-257 7,-55 5,1-1,0 0,0 0,0 1,-1-1,1 0,0 1,0-1,-1 0,1 1,0-1,-1 1,1 0,0-1,-1 1,1-1,-1 1,1 0,-1 0,1-1,-1 1,0 0,1 0,-1-1,0 1,1 0,-1 0,0 0,0 0,0-1,0 1,0 0,0 0,0 0,0 0,0-1,0 1,-1 0,1 0,0 0,0 0,-1-1,1 1,-1 0,1-1,-1 1,1 0,-1 0,0 8,-1-3,1 0,0 0,0 0,0 0,1 0,0 0,0 0,0 0,1 0,0 0,0 0,1 0,0 0,0-1,0 1,1 0,-1-1,1 0,1 1,-1-1,1-1,-1 1,2 0,-1-1,0 0,1 0,0 0,0-1,0 1,0-1,1 0,5 1,0-1,0-1,0 0,0-1,0 0,0 0,0-1,0 0,0-1,0-1,0 0,0 0,0-1,-1 0,1-1,5-3,-10 4,0 1,1-1,-1-1,0 1,-1-1,1-1,-1 1,0-1,0 1,0-1,0-1,-1 1,0-1,0 0,-1 1,1-2,-1 1,0 0,-1-1,0 1,0-1,0 0,-1 0,0 1,0-1,-1-6,-1 5,-1-1,0 1,0 0,-1 0,0 0,0 1,-1-1,0 1,0 0,-1-1,0 2,0-1,-1 1,0 0,0 0,0 0,-1 1,1 0,-1 0,-1 1,1 0,-1 0,1 1,-1 0,0 0,0 1,0 0,-1 0,1 1,0 0,-1 0,1 1,-1 0,1 1,0 0,-1 0,1 1,0 0,0 0,0 1,0 0,0 0,1 1,-1 0,1 0,0 1,-5 4,7-4,-1 1,1 0,0 1,1-1,0 1,0 0,0 0,1 0,-1 0,2 1,-1 0,1-1,1 1,-1 0,1 0,1 0,-1 0,1 0,1-1,-1 1,1 0,2 7,10 22</inkml:trace>
  <inkml:trace contextRef="#ctx0" brushRef="#br0" timeOffset="7940.774">3682 3964,'0'16,"2"17,4 17,2 13,0 12,2 12,-2 7,-2 7,-2 0,-2 1,-3-6,-1-8,-1-12,0-14,1-18</inkml:trace>
  <inkml:trace contextRef="#ctx0" brushRef="#br0" timeOffset="8427.248">3979 3992,'0'2,"0"12,2 18,4 20,0 18,-1 19,-1 15,-1 8,-3 1,-5-3,-1-8,1-13,0-16,2-19,4-18,3-16,4-17,1-11</inkml:trace>
  <inkml:trace contextRef="#ctx0" brushRef="#br0" timeOffset="8930.651">4047 4276,'791'13,"-786"-13,-3 0,-1 1,1-1,-1 1,1-1,-1 0,1 0,-1 0,1 0,-1 0,1 0,-1 0,1 0,0-1,-1 1,1 0,-1-1,0 0,1 1,-1-1,1 0,-1 0,0 1,0-1,1 0,-1 0,0 0,0-1,0 1,0 0,0 0,0-1,-1 1,1 0,0-1,-1 1,1-1,-1 1,1 0,-1-2,-34-125,21-81,9 80,2 100</inkml:trace>
  <inkml:trace contextRef="#ctx0" brushRef="#br0" timeOffset="9539.811">4033 4896,'23'0,"22"0,16 0,17 0,10 0,8 0,0 0,-7 0,-11 0,-15 3,-15 0,-16 0</inkml:trace>
  <inkml:trace contextRef="#ctx0" brushRef="#br0" timeOffset="9815.593">4818 4883,'-19'52,"18"-44,-5 75,4 0,3 1,6 26,0 7,27 1148,-31-1148</inkml:trace>
  <inkml:trace contextRef="#ctx0" brushRef="#br0" timeOffset="10646.795">3020 6829,'34'14,"1"-2,1-1,0-2,0-2,0 0,1-3,12-1,-24 0,541 35,180-24,408-25,-1149 11,96 0,0 4,72 13,-161-15,59 20,-70-13,-13-2</inkml:trace>
  <inkml:trace contextRef="#ctx0" brushRef="#br0" timeOffset="11262.702">2939 6964,'5'25,"1"22,2 24,0 23,-2 23,-1 19,-2 16,-2 11,0 1,-1 0,0-9,-1-11,1-31</inkml:trace>
  <inkml:trace contextRef="#ctx0" brushRef="#br0" timeOffset="12058.793">2899 8490,'-19'5,"-17"4,-16 0,-11 0,-9 0,-3 0,2-1,3-1,8 0,10 1,10 0,12 0,9-2</inkml:trace>
  <inkml:trace contextRef="#ctx0" brushRef="#br0" timeOffset="12364.545">2223 8301,'-2'3,"-1"7,0 16,0 21,-1 22,0 22,1 19,0 13,-1 6,0-2,-1-7,-3-12,-2-16,1-23</inkml:trace>
  <inkml:trace contextRef="#ctx0" brushRef="#br0" timeOffset="12776.013">1980 8356,'0'-12,"-2"1,-1 14,-3 23,-1 29,-1 29,2 27,1 21,2 10,2 2,0-8,3-15,1-16,1-27</inkml:trace>
  <inkml:trace contextRef="#ctx0" brushRef="#br0" timeOffset="13484.131">2156 9193,'674'3,"-670"-3,35 1,0 1,0 2,-1 2,1 1,3 4,-23 0,-33-3,12-7,-1 1,1-1,-1 1,1-1,0 1,0 0,0 0,0 0,0 0,0 0,0 0,1 1,-1-1,1 0,-1 1,1 0,0-1,0 1,0 0,1-1,-1 1,0 0,1 0,0-1,-25 182,22-141,-24 336,18 25,32-84,-3-193</inkml:trace>
  <inkml:trace contextRef="#ctx0" brushRef="#br0" timeOffset="14981.416">6128 7032,'249'-1,"526"10,-677 1,-127 2,24-9,-1 1,1 0,0 0,0 1,1-1,0 1,-1 0,1 0,1 1,-1-1,1 1,0-1,0 1,1 0,0 1,0-1,0 0,1 0,0 1,0-1,1 1,-1-1,2 7,-11 103,6 0,5 7,0-40,1 665,-3-728,2-9,-1 0,0-1,-1 1,0 0,-1 0,0-1,-1 1,0-1,-4 8,6-16,-1 0,0-1,0 1,0 0,0-1,0 0,-1 1,1-1,0 0,-1 0,1-1,-1 1,1 0,-1-1,1 1,-1-1,1 0,-1 0,1 0,-1 0,1 0,-1-1,1 1,-1-1,1 0,-1 1,1-1,-1 0,1 0,0-1,0 1,0 0,0-1,0 0,0 1,0-1,0 0,0-1,-16-6,-6-1,-1 2,1 1,-1 1,-1 1,1 1,-14 1,-13-4,-445-62,437 68,61 1,-1 0,0 0,0 0,0 1,0-1,0 0,0 0,0 0,0 0,0 0,0 1,1-1,-1 0,0 0,0 0,0 0,0 1,0-1,0 0,0 0,0 0,0 0,-1 1,1-1,22 1,-9-3</inkml:trace>
  <inkml:trace contextRef="#ctx0" brushRef="#br0" timeOffset="15243.164">6141 8018,'-4'13,"-2"22,2 20,7 22,5 18,6 16,0 12,-2 6,-3 2,-3-4,-3-7,-3-12,-5-18,-2-24</inkml:trace>
  <inkml:trace contextRef="#ctx0" brushRef="#br0" timeOffset="15883.851">5790 8045,'0'19,"0"19,0 22,0 21,-2 22,-4 20,-2 15,-3 8,-1 4,1-3,3-10,2-15,2-27</inkml:trace>
  <inkml:trace contextRef="#ctx0" brushRef="#br0" timeOffset="17036.217">6209 9058,'51'11,"1"-2,1-2,-1-3,1-2,0-2,14-4,-62 4,135-6,-18 0,94 9,-215-3,15 0,0 1,-1 1,1 0,-1 1,1 1,-1 0,0 2,6 2,-18-6,-1 1,1-1,-1 1,0-1,0 1,0 0,0 0,-1-1,1 1,-1 0,1 1,-1-1,0 0,0 0,-1 0,1 1,-1-1,0 0,0 1,0-1,0 1,0-1,-1 0,1 0,-1 1,0-1,0 0,0 0,0 0,-1 0,1 0,-1 0,0 0,0 0,0-1,-2 3,-6 18,-3 23,1 0,3 1,1 0,3 1,2 0,2 0,3 19,9 233,19 50,6 97,-32-402,-2 1,-2 0,-1 0,-3 0,-2-1,-2 1,-1-2,-9 23,-10-26,27-40,0 0,0 0,1-1,-1 1,0 0,0-1,0 1,0-1,0 1,0-1,0 1,0-1,-1 0,1 0,0 1,0-1,0 0,0 0,0 0,0 0,-1 0,1-1,0 1,0 0,0 0,0-1,0 1,0-1,0 1,0-1,0 1,0-1,0 1,0-1,0 0,1 0,-1 1,0-1,0 0,1 0,-1-1,-17-21,7 11</inkml:trace>
  <inkml:trace contextRef="#ctx0" brushRef="#br0" timeOffset="17683.323">2493 10896,'16'9,"19"3,18 0,20-3,21-4,19-4,16-2,12 0,4 4,1 6,-2 8,-25 2</inkml:trace>
  <inkml:trace contextRef="#ctx0" brushRef="#br0" timeOffset="18524.127">6857 11342,'21'2,"25"1,25 0,28-1,30 0,28-3,20-4,11-1,-6 1,-34 0</inkml:trace>
  <inkml:trace contextRef="#ctx0" brushRef="#br0" timeOffset="19482.967">386 8815,'25'-2,"20"-1,19 0,16 1,13 0,12 1,10 1,7-1,3 1,-3 0,-9 1,-15 1,-21 1,-24 0</inkml:trace>
  <inkml:trace contextRef="#ctx0" brushRef="#br0" timeOffset="20204.028">88 7924,'-1'41,"-2"1,-2 0,-2-1,-1 0,-2-1,-2 0,-17 38,20-60,5-19,38-102,6 11,4 1,55-83,-92 163,-5 6,1 0,0 0,0 1,0-1,0 1,1-1,0 1,0 1,0-1,0 0,1 1,-1 0,1 0,0 0,-3 3,0 1,0-1,0 1,0-1,0 1,0 0,-1 0,1 0,0 0,0 0,-1 0,1 1,-1-1,1 0,-1 1,0-1,0 1,1 0,-1-1,0 1,0 0,-1 0,1 0,0-1,-1 1,1 0,-1 0,1 0,-1 0,0 0,0 0,0 1,1-1,18 83,-3 1,-2 22,3 16,11 28,-26-136</inkml:trace>
  <inkml:trace contextRef="#ctx0" brushRef="#br0" timeOffset="20481.287">116 8167,'18'-3,"22"0,26-2,23-3,23-2,20-1,-14 0</inkml:trace>
  <inkml:trace contextRef="#ctx0" brushRef="#br0" timeOffset="21015.532">4668 8869,'26'3,"21"0,20-1,14 1,11-4,7-3,0-2,-8 1,-14 1,-21 3,-20 3</inkml:trace>
  <inkml:trace contextRef="#ctx0" brushRef="#br0" timeOffset="21361.169">4696 8180,'0'14,"-2"16,-4 14,-2 9,-1 5,2-3,2-7,2-15,1-14</inkml:trace>
  <inkml:trace contextRef="#ctx0" brushRef="#br0" timeOffset="21740.189">4668 8180,'-3'-22,"1"10,0 1,0-1,1 1,1-1,0 1,1-1,0 0,1-2,-1 11,1 0,-1 0,1 0,0 0,-1 1,1-1,1 0,-1 1,0-1,1 1,-1 0,1 0,-1 0,1 0,0 0,0 1,0-1,0 1,0 0,1 0,-1 0,0 0,0 0,1 1,-1-1,0 1,1 0,0 0,97 9,-89-8,-1 1,1 0,-1 1,0 0,0 1,0 0,0 0,0 2,-1-1,0 1,0 1,-1 0,1 0,-2 0,1 2,-1-1,0 1,2 3,-9-9,0 1,1-1,-1 1,0 0,-1 0,1 0,-1-1,1 1,-1 0,0 0,-1 0,1 0,-1 0,0-1,1 1,-2 0,1 0,0-1,-1 1,0-1,1 0,-1 1,-1-1,1 0,0 0,-1 0,-78 66,-64 1,169-79,1 2,-1 0,2 1,-1 2,1 1,-1 1,1 1,24 2,-47-1,0 0,0 0,-1 1,1-1,0 1,0 0,0 0,-1 0,1 0,-1 0,1 1,-1-1,1 1,-1-1,0 1,0 0,1 0,-1 0,-1 0,1 1,0-1,0 0,-1 1,0-1,1 1,-1-1,0 1,0 0,0 0,-1-1,1 1,-1 0,1 0,-1 0,0 0,0 0,0-1,-1 1,1 0,-1 0,1 0,-2 1,-4 5,0-1,0 1,-1-2,0 1,-1-1,0 0,0 0,0-1,-1 0,0-1,0 0,0 0,-1-1,1 0,-2-1,-155 46,81-33</inkml:trace>
  <inkml:trace contextRef="#ctx0" brushRef="#br0" timeOffset="22765.22">3223 303,'-142'0,"125"2,34 7,58 3,0-3,61-2,-68-4,1502 74,-474-53,-995-20,-93-3</inkml:trace>
  <inkml:trace contextRef="#ctx0" brushRef="#br0" timeOffset="23594.691">4777 398,'-1'1,"-4"88,6-86,-1 0,0-1,1 1,0 0,0-1,0 1,0-1,0 1,0-1,1 0,-1 1,1-1,-1 0,1 0,0 0,0 0,0 0,0-1,0 1,1-1,-1 1,0-1,1 0,-1 1,1-2,-1 1,1 0,-1 0,1-1,0 1,0-1,3 0,0-1,0 1,0-1,-1 0,1-1,0 0,-1 0,1 0,-1 0,0-1,0 0,0 0,0 0,0-1,-1 0,1 0,-1 0,0 0,0 0,-1-1,1 0,-1 0,0 0,-1 0,1 0,-1-1,0 1,0-1,0 1,-1-1,0 0,0 0,-1 0,1 1,-1-1,-1 0,1 0,-1 0,0 0,0 1,0-1,-1 0,-1-1,-1 2,0 0,-1 0,0 0,0 1,0 0,0 0,-1 1,0-1,1 1,-1 0,0 1,-1-1,1 1,0 0,-1 1,1 0,-1 0,1 0,-1 1,0-1,1 2,-1-1,1 1,-1 0,1 0,-1 1,1 0,0 0,0 0,-1 1,2 0,-1 0,0 1,1 0,-62 53,65-55,0 0,0 0,1 1,-1-1,1 1,-1-1,1 1,0-1,0 1,0 0,0 0,0-1,1 1,0 0,-1 0,1 0,0 0,0-1,0 1,1 0,-1 0,1 0,-1 0,1-1,0 1,0 0,0-1,2 3,2 0,1-1,0 0,0 0,0 0,0-1,1 0,-1 0,1-1,0 1,0-2,0 1,0-1,0 0,0 0,0-1,0 0,1 0,-1 0,0-1,0 0,0-1,0 0,2-1,-3 2,1 0,-1 0,0-1,0 0,0 0,0-1,-1 1,1-1,0-1,-1 1,0-1,0 0,0 0,0 0,-1-1,0 1,0-1,0 0,0-1,-1 1,0-1,0 1,0-1,1-4,-4 8,0-1,0 1,-1 0,1 0,-1 0,1 0,-1 0,1 0,-1 0,0 0,0 0,0 0,0 0,0 1,-1-1,1 0,0 1,-1-1,1 1,-1-1,0 1,1 0,-1-1,0 1,0 0,0 0,0 1,0-1,0 0,0 1,0-1,0 1,-1-1,-71-4,66 7,0-1,0 1,0 1,1 0,-1 0,1 0,-1 1,1 0,0 0,1 1,-1 0,4-3,0 0,1 0,-1 0,1 1,0-1,0 1,0-1,0 1,0 0,0 0,1 0,-1 0,1 0,0 0,0 0,0 0,0 0,1 1,-1-1,1 0,0 1,0-1,0 0,1 1,-1-1,1 0,-1 0,1 1,2 2,0-1,0 0,0 0,1 0,0-1,-1 1,2-1,-1 0,0 0,1 0,0-1,0 0,0 0,0 0,1 0,44 23</inkml:trace>
  <inkml:trace contextRef="#ctx0" brushRef="#br0" timeOffset="24008.478">7087 141,'0'23,"0"19,-2 14,-1 9,0 4,0 1,2-6,0-6,0-11,1-11,-2-9,-4-10,0-7</inkml:trace>
  <inkml:trace contextRef="#ctx0" brushRef="#br0" timeOffset="24285.136">6681 371,'21'9,"18"3,21 0,16-5,14-6,8-5,-2-4,-8-4,-19 1</inkml:trace>
  <inkml:trace contextRef="#ctx0" brushRef="#br0" timeOffset="24563.804">7573 100,'21'29,"-1"0,-1 2,-2 0,10 23,-11-20,139 259,-150-285,-4-5,1 1,0 0,0-1,1 1,-1-1,1 0,-1 0,1 0,0 0,0 0,1-1,-1 1,0-1,1 0,3 2,-6-5,-1 1,1 0,0 0,0-1,0 1,0-1,0 1,0 0,-1-1,1 0,0 1,0-1,-1 1,1-1,0 0,-1 0,1 1,-1-1,1 0,-1 0,1 0,-1 1,0-1,1 0,-1 0,0 0,0 0,0 0,1 0,-1 0,0 0,0 0,9-149,-9 112,-10-309,22 281,-11 64,-1 0,1 1,0-1,-1 0,1 0,0 1,0-1,0 1,0-1,1 1,-1-1,0 1,1 0,-1-1,0 1,1 0,0 0,-1 0,1 0,-1 1,1-1,0 0,0 1,0-1,-1 1,1-1,0 1,0 0,0 0,0 0,0 0,0 0,23 9,-2 6</inkml:trace>
  <inkml:trace contextRef="#ctx0" brushRef="#br0" timeOffset="24855.558">8221 424,'0'16,"0"13,0 5,0 4,0 3,0-1,0-6,0-6,5-9,4-14,0-7</inkml:trace>
  <inkml:trace contextRef="#ctx0" brushRef="#br0" timeOffset="25110.873">8276 371,'-16'-5,"17"27,8-6,0 0,1 0,1-1,0-1,1 0,1 0,6 4,-1 1,-2-3,-1-2,-1 0,0 1,-2 0,1 1,-2 1,0 0,-1 0,-1 1,5 14,-13-28,0-1,-1 0,1 1,-1-1,0 1,0-1,0 1,-1-1,1 1,-1-1,0 0,0 1,0-1,0 0,-1 0,1 1,-1-1,0 0,0-1,0 1,0 0,0 0,-1-1,1 0,-1 1,1-1,-1 0,-2 1,-5 3,0 0,-1 0,1-1,-1-1,0 0,0 0,-12 2,15-4,0 0,0 0,0-1,0 0,0 0,-1-1,1 0,0 0,0-1,-1 0,1 0,0-1,0 0,0-1,-3-1,-6-9</inkml:trace>
  <inkml:trace contextRef="#ctx0" brushRef="#br0" timeOffset="25378.256">8709 424,'0'23,"0"15,0 9,0 7,0 0,0-1,0-3,0-8,0-9,0-10</inkml:trace>
  <inkml:trace contextRef="#ctx0" brushRef="#br0" timeOffset="25674.507">8722 411,'109'142,"-19"-49,68 84,-155-174,0-1,-1 1,0 0,1 0,-1 0,0 0,-1 1,1-1,0 0,-1 1,0 0,0-1,0 1,0-1,-1 1,1 0,-1 0,0-1,0 1,0 0,-1 0,1-1,-1 1,0 0,0 1,-5 1,-1 0,1 0,-1-1,0 0,0 0,-1-1,0 0,1 0,-1-1,0 0,-1 0,1-1,0 0,-1 0,-8 0,11-1,-74 13,1-4</inkml:trace>
  <inkml:trace contextRef="#ctx0" brushRef="#br0" timeOffset="26530.896">4803 5586,'169'0,"900"16,17 33,-945-40,0 6,44 14,-99-5,-87-24,1 1,0-1,-1 0,1 0,0 0,-1 1,1-1,0 0,0 1,-1-1,1 0,0 0,0 1,-1-1,1 0,0 1,0-1,0 0,0 1,0-1,0 1,-1-1,1 0,0 1,0-1,0 0,0 1,0-1,0 1,0-1,1 0,-1 1,0-1,0 0,0 1,0-1,0 0,1 1,-1-1,0 0,0 1,0-1,1 0,-1 1,0-1,1 0,-1 0,0 0,0 1,1-1,-1 0,0 0,1 0,-1 1,1-1,-1 0,0 0,1 0,-1 0,0 0,1 0,0 0,-32 4,-46-19,53 6</inkml:trace>
  <inkml:trace contextRef="#ctx0" brushRef="#br0" timeOffset="26881.957">6681 5384,'42'0,"0"2,0 2,-1 2,1 2,-1 1,-1 3,0 1,-1 1,0 3,-1 1,-1 1,0 4,-25-16,-1 1,-1 1,1 0,-2 0,1 1,-1 0,0 1,0 2,-6-10,-1 1,0 0,0-1,0 1,0 0,-1 0,1 1,-1-1,0 0,-1 0,1 1,-1-1,1 0,-1 1,-1-1,1 0,-1 1,1-1,-1 0,0 0,-1 0,1 1,-1-1,0 0,0-1,0 1,-1 1,-10 9,-2-1,0 0,0-1,-1 0,-1-1,0-1,0-1,-1 0,0-1,0-1,-1-1,0-1,-13 2,25-5,-101 28,69-22</inkml:trace>
  <inkml:trace contextRef="#ctx0" brushRef="#br0" timeOffset="27181.24">8303 5046,'21'23,"16"16,10 12,7 5,4 1,0-3,-2-5,-6-8,-7-9,-11-12</inkml:trace>
  <inkml:trace contextRef="#ctx0" brushRef="#br0" timeOffset="27533.035">9167 4978,'-21'7,"0"0,1 1,-1 1,2 1,-1 1,2 1,-1 0,2 1,0 1,0 1,1 0,1 1,1 1,0 1,1 0,0 2,4-4,1 1,0-1,2 1,0 0,1 1,1-1,0 1,1 0,1 0,1 0,1 1,1 15,5 17,1 0,3 0,15 44,-2-8,-5 1,-4 1,-3 0,-2 65,-8-102</inkml:trace>
  <inkml:trace contextRef="#ctx0" brushRef="#br0" timeOffset="28561.436">4885 6829,'-6'6,"1"0,-1 0,1 0,1 1,-1 0,1 0,0 0,1 0,0 1,0 0,0-1,1 1,0 0,1 0,0 0,0 6,1-12,0-1,0 0,0 1,0-1,1 0,-1 0,0 1,1-1,-1 0,1 0,-1 0,1 1,0-1,-1 0,1 0,0 0,0 0,0 0,0-1,0 1,0 0,0 0,0 0,0-1,0 1,0-1,0 1,1-1,-1 1,0-1,0 0,1 1,-1-1,0 0,0 0,1 0,-1 0,0 0,1 0,-1 0,0-1,0 1,1 0,-1-1,1 0,51-32,-46 24,1 1,-1-1,-1-1,0 1,0-1,-1 0,0 0,-1-1,0 0,-1 0,-2 8,0-1,0 0,0 0,0 0,-1 1,0-1,1 0,-2 0,1 0,0 0,-1 0,0 1,0-1,0 0,0 0,0 1,-1-1,0 1,1-1,-1 1,-1 0,1 0,0 0,-1 0,0 0,1 0,-1 1,0-1,0 1,-2-1,1 1,0-1,0 1,0 1,-1-1,1 1,0-1,-1 1,1 0,-1 1,1-1,-1 1,1 0,-1 0,1 0,-1 1,1 0,-1 0,1 0,-1 0,1 1,0-1,0 1,0 0,0 0,0 1,0-1,0 1,1 0,0 0,-1 0,1 0,0 1,-1 2,-1 0,0 0,1 0,0 0,0 1,0 0,1-1,0 1,1 1,0-1,0 0,0 0,1 1,0-1,0 1,1 0,0-1,0 1,1-1,0 1,0 0,0-5,0 0,-1-1,1 1,0-1,0 0,1 1,-1-1,0 0,1 1,-1-1,1 0,0 0,0 0,0 0,0-1,0 1,0-1,0 1,1-1,-1 0,0 1,1-1,-1 0,1-1,-1 1,1 0,0-1,-1 1,1-1,0 0,-1 0,1 0,-1 0,1-1,0 1,3-1,-1 0,0-1,0 1,0-1,0 0,0-1,0 1,0-1,-1 0,1 0,-1 0,0-1,0 1,0-1,0 0,2-4,-2 2,-1 0,0 0,0-1,0 1,-1-1,0 1,0-1,0 0,-1 0,0 0,-1 0,1 0,-1 0,-1 0,1-1,-1 5,1 0,-1-1,1 1,-1 0,0 0,0 0,-1 0,1 0,-1 0,1 1,-1-1,0 0,0 1,0-1,0 1,-1 0,1-1,0 1,-1 0,0 1,1-1,-1 0,0 1,0 0,0-1,0 1,0 0,0 1,0-1,-1 0,1 1,0 0,-2 0,-5 1,1 1,0 0,0 1,0 0,0 1,0 0,1 0,0 1,0 0,0 0,0 1,1 0,0 0,0 0,1 1,-1 1,1-1,1 1,0 0,-29 36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4:12.3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43 84,'-6'194,"7"-95,-2-50,-2 0,-2 0,-6 21,5-48,-2-36,6-277,1 251,0 11,1-1,2 1,0 0,2 0,1 0,4-8,-9 34,1 0,0 0,0 0,0 0,0 0,1 0,-1 1,1-1,0 0,-1 1,1 0,0-1,1 1,-1 0,0 0,0 0,1 0,0 0,-1 1,1-1,0 1,-1 0,1 0,0 0,0 0,0 0,0 1,0-1,0 1,0 0,0-1,0 2,1-1,-1 0,0 1,0-1,0 1,0 0,0 0,10 3,-1 1,0 1,1 0,-2 1,1 0,-1 1,0 0,-1 0,0 1,0 1,-1 0,0 0,-1 1,0 0,0 0,5 12,-11-17,0 0,0 0,0 0,-1 0,0 1,0-1,0 0,-1 1,0-1,0 0,-1 1,1-1,-2 0,1 0,0 0,-1 1,-1-2,1 1,-1 0,1 0,-2-1,1 1,-1-1,1 0,-2 0,-1 2,-7 7,-1-1,0 0,-1-1,0 0,-1-2,0 0,-1 0,-4 0,-14 3,53-18,0 0,0 1,0 0,1 2,-1 0,1 2,-1 0,1 0,-1 2,4 1,-10-1,-1 1,0 0,0 0,0 1,-1 1,1-1,-1 2,0 0,-1 0,8 6,-12-8,-1 0,0-1,0 2,0-1,0 0,-1 1,0 0,1 0,-2 0,1 0,-1 0,1 0,-2 1,1-1,0 1,-1 0,0-1,-1 1,1 0,-1 0,0-1,-1 3,0 2,-1-1,-1 0,0 0,0 0,-1 0,0-1,-1 1,0-1,0 0,0-1,-1 1,0-1,-1 0,0 0,0-1,0 0,-6 3,-6 5,-1-2,0 0,-1-1,0-1,0-2,-17 5,24-8,0 0,-1-2,1 1,-1-2,0 0,0-1,0-1,0 0,-11-2,25 2,-1 0,0 0,1 0,-1 0,0-1,1 1,-1 0,1-1,-1 0,0 1,1-1,-1 0,1 0,0 0,-1 0,1 0,0 0,0 0,-1 0,1-1,0 1,0 0,0-1,1 1,-1-1,0 1,0-1,1 0,-1 1,1-1,-1 1,1-1,0 0,0 1,0-1,0 0,0 1,0-1,0 0,0 0,1 1,-1-1,1 1,-1-1,1 0,-1 1,1-1,0 1,0-1,0 1,0 0,17-29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4:09.5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175 182,'-3'73,"-2"0,-4 0,-3-1,-3-1,-13 35,18-76,6-20,5-20,64-206,-48 158,8-29,4 1,3 1,10-11,-5 45,-35 51,0 0,-1 0,1 1,0-1,0 1,0-1,-1 1,1 0,0-1,0 1,-1 0,1 0,-1 1,1-1,-1 0,0 0,1 1,-1-1,0 1,0-1,0 1,0-1,0 1,0 0,0-1,0 1,-1 0,1 0,-1-1,1 1,-1 0,0 0,0 0,0 0,0 0,0 0,0-1,11 52,-2 1,-2-1,-3 11,4 24,32 229,-38-291</inkml:trace>
  <inkml:trace contextRef="#ctx0" brushRef="#br0" timeOffset="279.78">40 385,'-14'7,"-2"4,6 4,14-2,21-3,23-8,23-10,19-10,14-8,4-1,-15 3</inkml:trace>
  <inkml:trace contextRef="#ctx0" brushRef="#br0" timeOffset="1792.541">905 737,'28'-62,"3"1,2 2,3 1,16-18,-43 63,-6 7,1 1,-1 0,1 0,0 0,0 0,0 1,1 0,-1 0,1 0,0 0,0 1,1-1,-3 5,-1-1,1 1,0-1,0 1,-1 0,1 0,-1 0,1 0,-1 1,1-1,-1 1,0-1,0 1,0 0,0 0,0 0,0 0,0 0,-1 0,1 1,-1-1,1 1,-1-1,0 1,0-1,0 1,0-1,0 3,3 4,99 205,-102-213,-1 0,1 0,0 0,0 0,-1 0,1 0,-1 0,1 0,-1 0,0 0,1 1,-1-1,0 0,0 0,1 0,-1 0,0 1,0-1,0 0,-1 0,1 0,0 0,0 1,-1-1,1 0,0 0,-1 0,1 0,-1 0,0 0,1 0,-1 0,0 0,0 0,1 0,-1-1,0 1,0 0,0 0,0-1,0 1,0-1,0 1,-1 0,-4-1,-1 0,0 0,0-1,0 0,0 0,1 0,-1-1,0 0,1 0,-1-1,1 0,0 0,0 0,0-1,1 0,-1 0,1 0,0-1,-4-3,8 6,0 1,0 0,0-1,0 1,0-1,0 1,0-1,0 0,1 1,-1-1,1 0,-1 1,1-1,0 0,0 0,-1 0,1 1,0-1,1 0,-1 0,0 1,0-1,1 0,-1 0,1 1,0-1,-1 0,1 1,0-1,0 1,0-1,0 1,0-1,0 1,0 0,1-1,0 0,58-38,-25 23,0 2,1 1,0 2,0 2,2 1,-33 8,0-1,0 1,1-1,-1 2,1-1,-1 0,0 1,1 0,-1 1,1-1,-1 1,1 0,-1 0,0 1,0-1,0 1,0 0,0 1,0-1,0 1,0 0,-1 0,0 1,0-1,0 1,0 0,0 0,-1 0,4 5,-2 3,0 1,0 0,-1 0,-1 0,0 0,-1 1,0 0,-1 3,5 27,-6-43,-1 0,1 1,0-1,0 0,0 0,0 1,0-1,0 0,0 0,1 1,-1-1,0 0,1 0,-1 1,1-1,-1 0,1 0,-1 0,1 0,0 0,0 0,-1 0,1 0,0 0,0 0,0 0,0-1,0 1,0 0,0-1,1 1,-1-1,0 1,0-1,0 1,1-1,-1 0,0 0,0 0,1 1,-1-1,0 0,0 0,1-1,-1 1,10-8</inkml:trace>
  <inkml:trace contextRef="#ctx0" brushRef="#br0" timeOffset="2076.677">1309 20,'-16'2,"-7"6,-3 6,4 5,10 4,11 4,6-1</inkml:trace>
  <inkml:trace contextRef="#ctx0" brushRef="#br0" timeOffset="2358.457">1404 912,'0'18,"0"14,3 5,4 3,7-2,3-4,-2-7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4:13.3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152 599,'12'253,"-2"56,-9-298,0 0,-1 0,-1 0,0 0,0 0,-1 0,-1 0,0 0,0-1,-1 0,0 1,-1-2,0 1,0 0,-1-1,-1 0,1 0,-5 3,9-11,1 0,-1 0,1 0,-1 0,1-1,-1 1,0-1,1 1,-1-1,0 1,1-1,-1 0,0 0,0 0,1 0,-1 0,0 0,1-1,-1 1,0-1,1 1,-1-1,0 1,1-1,-1 0,1 0,-1 0,1 0,-1 0,1 0,0 0,0 0,-1 0,1-1,0 1,0-1,0 1,0 0,0-2,-27-67,20 32,3 1,0-1,3-1,1 1,2 0,2-1,1 1,2 1,3-10,-5 31,1-1,0 1,1 0,1 0,1 1,0 0,0 0,7-6,-11 15,0 1,1 0,-1 0,1 0,0 1,0 0,1 0,-1 0,1 0,0 1,0 0,0 0,0 1,1-1,-1 2,1-1,-1 1,1-1,0 2,-1-1,1 1,5 0,-6 1,1 1,-1-1,1 1,-1 0,0 1,0 0,0 0,0 0,0 0,0 1,-1 0,0 0,0 1,0-1,0 1,-1 0,0 0,4 6,-6-8,1 1,-1 0,0-1,0 1,0 0,-1 0,0 0,1 0,-1 1,0-1,-1 0,1 0,-1 1,0-1,0 0,0 1,-1-1,1 0,-1 0,0 0,0 1,-1-1,1 0,-1 0,0 0,0-1,0 1,-1 0,-1 1,0 0,0-1,-1 0,1 0,-1-1,0 1,0-1,0 0,-1 0,1 0,-1-1,1 0,-1 0,0-1,0 1,0-1,0 0,0-1,-2 0,6 0,1 0,-1 0,1 0,-1-1,1 1,-1-1,1 1,-1-1,1 1,0-1,-1 0,1 0,0 0,0 0,0 0,-1 0,1 0,0 0,0 0,0 0,1-1,-1 1,0 0,0-1,1 1,-1 0,1-1,-1 1,1-1,0 1,-1-1,1 1,0-1,0 1,0-1,0 1,0-1,1 1,-1-1,0 1,1-1,-1 1,1-1,-1 1,1-1,0 1,-1 0,1-1,0 1,0 0,0 0,0 0,0 0,0 0,1 0,-1 0,17-24,1 2,1 0,1 1,22-16,-3 1,-18 17,0-1,-1 0,-2-2,0 0,-1-1,-1-1,-2-1,0 0,-2-1,-1 0,3-12,-8 14,-1 0,-2-1,0 1,-1-1,-2 0,-1 0,-1 1,-1-1,-1 0,-1 1,-1 0,-7-19,12 43,0 0,0 1,0-1,0 0,0 0,0 0,0 0,0 0,0 0,0 0,0 0,0 1,-1-1,1 0,0 0,-1 0,1 0,-1 1,1-1,-1 0,1 0,-1 1,1-1,-1 0,0 1,0-1,1 1,-1-1,0 1,0-1,1 1,-1-1,0 1,0 0,0-1,0 1,0 0,1 0,-1 0,0 0,0 0,0 0,0 0,0 0,0 0,0 0,0 0,1 0,-1 1,0-1,0 0,0 1,0-1,1 1,-1-1,0 1,0-1,-4 13,1 0,0 0,1 0,1 0,0 0,1 0,0 1,1 4,-2 5,-5 125,6 0,8 17,-7-163,23 163,-21-154,1-1,0 0,1 0,0 0,0 0,1-1,1 0,-1 0,1 0,1 0,0-1,0 0,0-1,5 3,-10-7,1-1,-1 0,1 0,0 0,0-1,0 1,0 0,1-1,-1 0,0 0,0 0,1 0,-1-1,1 1,-1-1,1 0,-1 0,0 0,1 0,-1 0,1-1,-1 0,0 0,1 0,-1 0,0 0,0 0,1-2,18-15</inkml:trace>
  <inkml:trace contextRef="#ctx0" brushRef="#br0" timeOffset="296.95">57 384,'34'0,"40"-3,36-2,30-6,23-3,11 2,0 1,-31 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4:15.3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289 996,'0'1,"0"0,0 1,1-1,-1 0,0 0,1 0,-1 0,0 0,1 0,-1 0,1 0,0 0,-1 0,1 0,0-1,-1 1,1 0,0 0,0-1,0 1,0 0,0-1,-1 1,1-1,0 1,1-1,-1 1,0-1,0 0,0 0,0 1,0-1,0 0,0 0,0 0,0 0,0 0,1 0,-1-1,0 1,0 0,0-1,0 1,0 0,0-1,0 1,0-1,0 0,0 1,0-1,-1 0,1 1,0-1,0 0,-1 0,1 0,0 0,-1 0,1 0,-1 1,1-1,0-1,0-1,0-1,0 1,0 0,0 0,0 0,-1-1,1 1,-1 0,0-1,0 1,0 0,-1-1,1 1,-1 0,0-1,0 1,0 0,0 0,0 0,-1 0,1 0,-1 0,0 0,0 1,0-1,0 0,0 1,-1 0,1-1,-1 1,0 0,1 0,-1 1,0-1,0 1,0-1,0 1,0 0,-1 0,1 0,0 0,0 1,-1 0,1-1,0 1,-1 0,1 1,0-1,-2 1,-7-1,-1 1,0 0,1 1,-1 0,1 1,-1 1,1 0,0 0,1 1,-1 1,1 0,0 1,0 0,1 0,0 1,1 0,-1 1,-6 8,13-14,0 0,1 0,-1 0,0 1,1-1,0 1,0-1,0 1,0 0,1-1,-1 1,1 0,0 0,0 0,0 0,1 0,0 0,-1 1,1-1,1 0,-1 0,1 0,-1 0,1 0,0 0,0 0,1 0,0 0,-1-1,1 1,0-1,0 1,1-1,-1 1,1-1,2 2,8 4,0-2,1 1,0-1,0-1,0-1,1 0,0 0,0-2,0 0,1-1,-1 0,1-1,-1-1,11-1,11-1,1-1,-1-3,0 0,0-3,0-1,-2-2,1-1,-1-2,-1-1,-1-1,25-19,-56 35,24-12,-25 13,-1 0,1 0,-1 0,1 1,-1-1,1 0,-1 0,1 1,-1-1,0 0,1 1,-1-1,1 1,-1-1,0 0,1 1,-1-1,0 1,1-1,-1 1,0-1,0 1,1-1,-1 1,0-1,0 1,0 0,0-1,0 1,0-1,0 1,0-1,0 1,0-1,0 1,0 0,0-1,-1 1,1-1,0 1,0-1,-1 1,1-1,0 1,-2 2,1 0,0 0,1 0,-1 0,0 0,1 0,0 0,0 1,0-1,0 0,0 0,1 0,-1 0,1 1,0-1,0 0,0 0,0 0,0-1,1 1,0 0,-1 0,1-1,0 1,0-1,0 1,1-1,-1 0,0 0,1 0,-1 0,1-1,0 1,0-1,0 1,1-1,3 1,1-1,0 0,0 0,0-1,0 0,0 0,0-1,-1 0,1 0,3-2,-8 3,0-1,-1 0,1 0,0 0,-1 0,1 0,-1 0,1-1,-1 1,0-1,1 0,-1 0,0 0,0 0,0 0,-1 0,1 0,0-1,-1 1,0 0,1-1,-1 0,0 1,0-1,0 1,-1-1,1 0,-1 0,1 0,-1-2,-3-2,1 0,-1 0,-1 0,1 0,-1 0,-1 1,1 0,-1 0,0 0,0 0,-1 1,0 0,0 0,0 1,0-1,-1 1,1 1,-1-1,0 1,-1 0,1 1,-7-2,-4-3,-1 0,-1 2,1 0,0 1,-1 1,-17 0,8 10,29-7,0 0,0 1,-1-1,1 1,0-1,0 0,0 1,-1-1,1 1,0-1,0 1,0-1,0 1,0-1,0 0,0 1,0-1,0 1,0-1,1 1,-1-1,0 1,0-1,0 0,0 1,1-1,-1 1,0-1,0 0,1 1,-1-1,0 0,1 1,-1-1,0 0,1 1,-1-1,0 0,1 0,-1 0,1 1,-1-1,1 0,-1 0,0 0,1 0,-1 0,1 0,-1 0,1 0,-1 0,1 0,-1 0,0 0,1 0,-1 0,1 0,-1 0,1-1,23 7,1-1,-1-2,1 0,0-2,0 0,23-4,-31 3,101-7,-63 2,-1 3,0 2,20 4,-70-4,0 0,0 0,0 0,0 1,0 0,0 0,0 0,-1 0,1 0,0 1,-1 0,1-1,-1 1,0 1,1-1,-1 0,0 1,0 0,-1 0,1-1,0 2,-1-1,0 0,0 0,0 1,0-1,0 1,-1 0,0-1,0 1,1 2,-3 91,2-96,-1 0,0 1,1-1,-1 0,1 0,-1 1,1-1,0 0,-1 0,1 0,0 0,0 0,0 0,0 0,0 0,0 0,0 0,0-1,0 1,0 0,1-1,-1 1,0-1,0 1,1-1,-1 1,0-1,1 0,-1 0,0 0,1 0,-1 0,0 0,1 0,-1 0,0 0,1-1,-1 1,0-1,1 1,53-20,-41 13,-1 0,0 0,0-2,-1 1,0-2,0 1,-1-2,0 1,-1-1,-1-1,1 0,-2-1,0 1,0-1,-1-1,5-13,-17 140,5-111,7 82,-7-82,0 0,1 0,-1 0,1 0,0 0,-1 0,1 0,0-1,0 1,0 0,1 0,-1-1,0 1,1-1,-1 1,1-1,-1 0,1 0,-1 0,1 1,0-1,0-1,0 1,0 0,-1 0,1-1,0 1,0-1,0 0,0 1,0-1,0 0,0 0,0 0,0 0,0-1,0 1,0-1,1 1,7-5,1 0,-1-1,0 0,-1-1,0 0,0 0,0-1,-1 0,0 0,-1-1,1 0,-2 0,1-1,-2 0,1 0,-1 0,3-11,24-76,-34 103,1 1,0-1,0 1,1-1,0 1,0-1,0 1,1 0,0-1,0 0,1 1,0-1,0 0,0 0,1 0,0 0,0 0,1 0,-1-1,1 0,0 1,1-2,-1 1,1 0,0-1,0 0,1 0,-1 0,1-1,0 1,104 29,-53-25</inkml:trace>
  <inkml:trace contextRef="#ctx0" brushRef="#br0" timeOffset="1562.939">2424 983,'-17'-8,"-1"0,1 2,-1 0,0 1,0 1,-1 0,1 2,-1 0,0 1,-5 1,18 1,1 1,0 0,0 0,0 0,0 1,0 0,1 0,-1 0,1 0,0 1,0 0,0 0,0 0,0 0,1 0,0 1,0 0,0-1,1 1,0 0,-1 0,2 1,-1-1,1 0,-1 1,2-1,-1 1,0-1,1 1,0-1,1 1,-1-1,1 1,0-1,0 0,1 1,-1-1,1 0,0 0,1 0,-1 0,1 0,0-1,0 1,1-1,-1 1,4 1,0-1,1 0,-1-1,1-1,0 1,0-1,0-1,1 1,-1-2,1 1,-1-1,1 0,-1-1,1 0,0 0,-1-1,1 0,-1 0,1-1,-1 0,1-1,-1 0,0 0,0 0,-1-1,1-1,-1 1,0-1,0 0,0-1,-1 0,0 0,0 0,0-1,-1 0,0 0,0 0,-1 0,0-1,0 0,-1 0,0 0,0 0,0-5,-2 8,0-1,0 1,-1 0,1 0,-1 0,-1-1,1 1,-1 0,0 0,0 0,0 0,-1 0,1 0,-1 0,-1 0,-1-2,3 8,0-1,0 1,-1 0,1 0,0 0,0 0,0 0,0 0,0 0,0 0,0 0,0 0,0 1,1-1,-1 0,0 1,1-1,-1 0,1 1,0-1,-1 1,1-1,0 1,0-1,0 0,0 2,-3 4,1 0,0 0,0 0,1 0,0 0,0 0,1 0,0 1,0-1,1 0,0 0,0 0,0 0,1 0,0 0,0 0,1 0,0-1,0 1,1-1,0 0,0 0,0 0,1 0,0-1,0 0,0 0,0 0,4 2,-2-5,0 0,0 0,0-1,0 1,0-2,0 1,0-1,0 0,1 0,-1-1,0 0,0 0,0-1,0 0,-1 0,1-1,0 1,-1-2,0 1,1-1,-1 0,-1 0,1 0,-1-1,1 0,-1 0,-1 0,1-1,-1 1,0-1,0 0,-1-1,1 1,-1 0,-1-1,1 0,0-3,24-125,-30 159,0-10,1 0,0-1,1 1,0 0,1 0,1 0,0 0,1 0,1-1,0 1,0-1,1 0,4 7,-6-16,1-1,-1 0,1 0,0 0,0 0,0 0,0-1,1 1,-1-1,0 0,1 0,0 0,0 0,-1-1,1 1,0-1,0 0,0 0,0-1,1 1,-1-1,0 0,0 0,0 0,0-1,0 0,0 1,0-1,0 0,1-1,3-1,0 0,1 0,-1-1,-1 0,1 0,-1-1,1 1,-1-2,-1 1,1-1,-1 0,0-1,4-5,-5 4,0-1,-1 1,-1-1,1 1,-1-1,-1 0,0 0,0-1,-1 1,0 0,0 0,-1-1,0 1,-1-1,-1-2,6 54,-2-33,0 0,1 0,0 0,1 0,0 0,0-1,1 0,0 0,0 0,1 0,0-1,0 0,1 0,0-1,0 1,1-2,-1 1,1-1,0 0,1-1,-1 0,1 0,0-1,0 0,0 0,6 0,5 1,-1-1,1-1,0-1,0 0,0-2,0 0,-1-1,1-1,0-1,7-3,-24 6,0 0,0 0,0 0,-1 0,1 0,0-1,-1 1,1-1,-1 0,1 1,-1-1,0 0,1-1,-1 1,0 0,-1-1,1 1,0-1,-1 1,1-1,-1 0,0 0,0 0,0 0,0 0,-1 0,1 0,-1 0,0-1,1-3,0 7,-1-1,1 0,-1 0,1 1,-1-1,1 0,-1 0,0 0,1 0,-1 0,0 1,0-1,0 0,0 0,0 0,0 0,0 0,0 0,0 0,0 0,-1 1,1-1,0 0,0 0,-1 0,1 0,-1 1,1-1,-1 0,1 0,-1 1,1-1,-1 0,0 1,1-1,-1 1,0-1,1 0,-1 1,0 0,0-1,0 1,1-1,-1 1,0 0,0 0,0 0,0-1,0 1,0 0,0 0,1 0,-2 0,1 1,0-1,0 0,0 0,0 0,0 1,0-1,0 0,0 1,0-1,0 1,0-1,0 1,0 0,0-1,0 1,1 0,-1-1,0 1,1 0,-1 0,0 0,1 0,-1 0,1 0,-1 0,1 0,0 0,-1 0,1 0,0 0,0 0,0 0,0 0,0 0,0 0,0 0,0 0,0 0,0 0,1 0,-1 0,0 0,1 0,-1 0,1 0,-1 0,1 0,-1 0,1 0,0 0,-1-1,1 1,0 0,0 0,-1-1,1 1,0-1,0 1,0-1,0 1,0-1,0 1,0-1,0 0,0 1,0-1,0 0,0 0,6-2,-1 0,0-1,0 1,0-1,0-1,-1 1,1-1,-1 0,0 0,0 0,-1-1,1 0,-1 0,0 0,0 0,0-1,-1 0,2-4,5-10,-1-1,-1 0,-1 0,-1-1,-1 0,0 0,-2 0,-1 0,0 0,-2-1,-1 1,0-1,-5-20,6 42,0-4,0 0,0 0,-1 0,0 0,0 0,0 0,0 1,-1-1,1 0,-1 1,0-1,-1 1,1 0,-1-1,0 1,0 1,0-1,0 0,-1 1,0-1,0 1,0 0,-3-1,-2 2</inkml:trace>
  <inkml:trace contextRef="#ctx0" brushRef="#br0" timeOffset="2584.069">3504 1159,'0'-8,"0"1,-1 0,0 0,-1 0,1 0,-1 0,0 0,-1 0,0 0,0 1,0 0,-1-1,0 1,-2-2,4 6,-1-1,1 0,-1 1,1 0,-1-1,0 1,0 0,0 0,-1 1,1-1,0 1,0-1,-1 1,1 0,-1 0,1 1,-1-1,0 1,1 0,-1-1,1 2,-1-1,0 0,1 1,-1 0,1-1,-1 1,1 1,-2-1,-1 3,-1-1,1 1,0-1,0 2,0-1,0 1,1 0,-1 0,1 0,1 1,-1 0,1 0,0 0,0 0,1 1,0 0,0-1,0 1,1 0,0 0,0 0,1 1,0-1,0 0,1 1,0-1,0 0,1 1,0-1,0 0,1 4,0-7,0-1,0 0,0 0,0 0,0 0,1 0,-1 0,1 0,0-1,0 1,0-1,0 0,0 0,0 0,1 0,-1-1,1 1,-1-1,1 0,0 0,-1 0,1 0,0-1,0 0,-1 1,5-2,0 1,-1-1,1 0,0 0,0-1,-1 0,1 0,-1-1,0 0,0 0,0-1,0 0,4-3,-1-2,0 0,0 0,0-1,-2 0,1-1,-1 0,-1 0,0 0,0-1,-1-1,-1 1,0-1,-1 0,0 0,-1 0,0-2,4-30,-2 0,-1 0,-3-1,-3-8,1-41,-6 0,-12-66,11 132,8 29,0 0,0 1,0-1,0 0,0 1,0-1,0 1,0-1,0 0,-1 1,1-1,0 0,0 1,0-1,-1 0,1 1,0-1,0 0,-1 0,1 1,0-1,-1 0,1 0,0 0,-1 1,1-1,0 0,-1 0,1 0,0 0,-1 0,1 0,0 1,-1-1,1 0,-1 0,1 0,0 0,-1-1,1 1,0 0,-1 0,1 0,-1 0,1 0,0 0,-1 0,1-1,0 1,-1 0,1 0,0-1,0 1,-1 0,1 0,0-1,0 1,-1 0,1-1,0 1,0 0,-1-1,-25 125,23-101,-9 106,5 1,6 3,-1-117,1 0,1 0,1 1,0-1,1 0,1 0,1 0,0 0,1-1,0 1,1-1,1 0,1-1,0 0,8 11,-12-22,0 0,0-1,0 1,0-1,1 0,0 0,-1 0,1 0,0-1,0 0,0 0,0 0,-1-1,1 1,0-1,0 0,0-1,0 1,0-1,0 0,0 0,0-1,0 1,-1-1,1 0,-1-1,1 1,-1-1,0 1,0-1,0-1,0 1,-1 0,1-1,-1 0,0 0,0 0,0 0,-1 0,1-1,5-6,0-1,-1 1,0-2,-1 1,0 0,-1-1,0 0,-1-1,0-5,-5 30,-1 0,2 0,-1 0,1 0,1 0,0 0,1 0,0 0,0 0,1-1,3 7,-4-15,0 1,0 0,0-1,0 1,0-1,1 0,-1 0,1 0,-1 0,1 0,0-1,0 1,0-1,0 1,0-1,0 0,0 0,0-1,0 1,1-1,-1 1,0-1,0 0,1 0,-1-1,0 1,0-1,0 1,1-1,0-1,4 0,-1 0,0-1,0 0,0 0,0 0,0-1,0-1,-1 1,0-1,0 0,0 0,1-2,-3 3,0-1,-1 1,0-1,0 0,0 0,0 0,-1 0,1 0,-1-1,-1 1,1-1,-1 1,0-1,0 1,-1-1,1 0,-1 1,-1-1,1 0,-1 0,0 1,0-1,0 1,-1-1,0 1,0 0,-1-1,1 1,-1 0,0 1,0-1,-1 0,0 1,1 0,-1 0,-1 0,1 0,0 1,-1-1,0 1,-4-2,4 4,0 0,-1 0,1 1,-1 0,1 0,0 0,-1 0,1 1,-1 0,1 0,0 0,0 1,-1 0,1 0,0 0,1 0,-1 1,0 0,1 0,-1 0,1 1,0-1,-1 3,-4 2,0 1,1 1,1-1,-1 1,2 0,-1 1,1-1,1 1,0 1,1-1,2-7,0 0,0 0,0 0,1 0,0 0,0 1,0-1,0 0,1 1,0-1,0 1,0-1,0 0,1 1,-1-1,1 0,0 1,0-1,1 0,0 0,-1 0,1 0,0 0,1 0,-1-1,1 1,0-1,0 0,0 1,0-1,0-1,1 1,-1 0,1-1,0 0,-1 1,1-2,0 1,2 0,4 0,1-1,-1 0,0-1,1 0,-1-1,0 0,0 0,0-1,0-1,0 1,0-2,0 1,1-2,35-15</inkml:trace>
  <inkml:trace contextRef="#ctx0" brushRef="#br0" timeOffset="2840.401">4180 618,'-16'-11,"-15"-4,-10 0,-7 3,0 9,-1 8,7 9,8 6,10 7,9 3,9 3,13 2,5-7</inkml:trace>
  <inkml:trace contextRef="#ctx0" brushRef="#br0" timeOffset="3045.368">4085 1037,'5'16,"6"10,3 5,4 2,6-2,8-7,13-7,16-9,17-11,15-8,-7-4</inkml:trace>
  <inkml:trace contextRef="#ctx0" brushRef="#br0" timeOffset="5342.877">613 1280,'25'569,"-24"-528,-2-23,1 1,0-1,2 0,0 0,1 0,1-1,0 1,2-1,1 4,-5-18,1 1,-1 0,1-1,-1 1,1-1,0 0,0 0,1 0,-1-1,0 1,1-1,0 0,0 0,-1 0,1 0,0 0,1-1,-1 0,0 0,0 0,0 0,1-1,-1 0,0 0,1 0,-1 0,0-1,0 1,3-2,12-2,0 0,0-2,-1 0,0-2,14-6,15-10</inkml:trace>
  <inkml:trace contextRef="#ctx0" brushRef="#br0" timeOffset="5567.322">222 1753,'13'-2,"17"-1,19 0,19 1,17 0,13 1,7 0,2 1,-17 0</inkml:trace>
  <inkml:trace contextRef="#ctx0" brushRef="#br0" timeOffset="6730.692">1033 2158,'10'-14,"0"0,-1-1,-1 0,0-1,-1 0,-1 0,-1-1,0 0,-1 0,0 0,-2 0,0 0,-1-1,0 1,-2-1,-1-10,1 27,1 0,0 0,-1 0,1 0,0 0,0-1,0 1,0 0,0 0,0 0,0 0,0 0,0 0,1 0,-1-1,0 1,1 0,-1 0,1 0,-1 0,1 0,-1 0,1 1,0-1,-1 0,1 0,0 0,0 1,0-1,-1 0,1 1,0-1,0 0,0 1,0-1,0 1,0 0,0-1,1 1,-1 0,0 0,0-1,0 1,0 0,150 12,-138-10,8-1,1 2,0 0,-1 2,0 0,0 1,0 1,-1 1,0 1,8 6,-23-11,0 1,0 0,-1 0,0 1,0-1,0 1,-1 0,0 0,0 0,0 1,-1-1,0 0,0 1,-1 0,1-1,-1 1,-1 0,1 0,-1 0,-1-1,1 1,-1 0,-1 2,2-7,0 0,0 1,0-1,0 1,0-1,0 1,0-1,1 0,-1 1,1-1,0 1,0-1,-1 0,2 0,-1 1,0-1,0 0,1 0,-1 0,1 0,0-1,-1 1,1 0,0-1,0 1,0-1,0 1,0-1,0 0,1 0,-1 0,0 0,1 0,-1-1,1 1,-1-1,0 0,1 1,20 0,-1 0,1-2,-1 0,0-2,0 0,0-2,0 0,0-1,-1-1,10-6,-15 8,0 0,0-1,-1-2,1 1,-1-2,-1 0,0 0,0-1,6-7,-19 16,0 0,0-1,0 1,0 0,0 0,0 0,-1 0,1-1,0 1,-1 0,1-1,-1 1,0 0,1-1,-1 1,0-1,0 1,0 0,0-1,0 1,0-1,0 1,0-1,-1 1,1 0,0-1,-1 1,1 0,-1-1,0 1,1 0,-1 0,0-1,0 1,0 0,0 0,0 0,0 0,0 0,0 0,-1 0,-54-24,49 23,0 0,0 0,-1 1,1 0,0 0,-1 1,1 0,-1 0,1 0,0 1,-1 0,1 1,0 0,0 0,0 0,0 1,0 0,0 1,1-1,0 1,0 0,0 1,0-1,0 1,1 0,0 1,0 0,0-1,1 1,0 1,0-1,1 0,-1 1,1 1,2-5,0 0,1 0,-1-1,1 1,0 0,0 0,0 0,0 0,0 0,1-1,-1 1,1 0,0 0,0-1,0 1,0 0,0-1,0 1,1-1,-1 1,1-1,0 0,0 0,0 1,0-1,0-1,0 1,0 0,1 0,-1-1,1 0,-1 1,1-1,-1 0,1 0,0 0,0 0,7 2,1-1,-1 0,0-1,1 0,-1 0,1-1,-1 0,1-1,7-1,-3-1,-1-1,1 0,-1 0,-1-2,1 1,-1-2,0 0,10-7,-17 10,0 0,-1 0,0-1,0 0,0 0,0 0,-1 0,0-1,0 1,-1-1,1 0,-1 0,0 0,-1-1,0 1,0-1,0 1,-1-1,0 0,0 0,-7-16,5 23,1-1,0 1,0 0,-1 0,1 0,0-1,-1 1,1 0,-1 0,1 0,0 0,-1 0,1-1,0 1,-1 0,1 0,-1 0,1 0,0 0,-1 0,1 0,0 1,-1-1,1 0,-1 0,1 0,0 0,-1 0,1 0,0 1,-1-1,1 0,0 0,-1 1,1-1,0 0,0 0,-1 1,1-1,0 0,0 1,0-1,-1 0,1 1,0-1,0 1,0-1,0 0,0 1,0-1,0 0,-1 1,1-1,0 1,1-1,-1 0,0 1,-4 9,1 1,1-1,0 1,1 0,0-1,0 1,1 0,0 0,1 0,1-1,1 8,-2-14,0 0,0 0,1 0,-1-1,1 1,0 0,0-1,1 1,-1-1,1 0,-1 0,1 0,0 0,0 0,1-1,-1 1,0-1,1 0,-1 0,1 0,0 0,0-1,0 1,0-1,0 0,0 0,0-1,0 1,0-1,0 0,0 0,0 0,1-1,5 0,-1 0,0-1,0 0,0 0,0-1,0-1,0 1,-1-1,0-1,0 1,0-2,0 1,-1-1,3-2,-4 1,1 1,-2-1,1 0,-1-1,0 1,-1-1,0 0,0 0,-1 0,1 0,-2-1,1 0,-1 1,-1-1,0 0,0-4,-2 49,-1-31,1-1,0 1,0-1,1 1,-1-1,1 1,0-1,0 1,1 0,-1-1,1 1,0-1,0 1,0-1,1 0,0 0,0 1,0-1,0 0,0 0,1-1,0 1,0-1,0 1,0-1,1 0,-1 0,1 0,-1 0,1-1,1 1,-1-2,-1 0,1 0,0 0,0 0,0-1,0 0,0 0,0 0,0 0,0 0,0-1,-1 0,1 1,0-2,0 1,-1 0,1-1,0 1,-1-1,0 0,1-1,-1 1,0 0,0-1,0 0,0 1,-1-1,1 0,1-3,3-4,0 0,-1 0,-1 0,1-1,-2 0,1 0,-1 0,-1 0,1-7,4-79,-8 143,-1-26,1 0,1 0,1 0,0 0,5 15,-6-30,0 0,1 0,0 0,0 0,1-1,-1 1,1-1,0 1,0-1,0 0,1 0,-1 0,1-1,0 1,0-1,1 0,-1 0,1 0,-1-1,1 0,0 0,0 0,0 0,4 0,25 2,-3-6</inkml:trace>
  <inkml:trace contextRef="#ctx0" brushRef="#br0" timeOffset="7042.726">2991 1834,'17'8,"-1"0,0 2,-1-1,0 2,-1 0,0 1,-1 1,0 0,-1 0,-1 1,0 1,-1 0,0 0,-1 1,-1 1,2 6,-3 5,-2 0,-1 0,-1 1,-1-1,-2 7,3 33,15 1,-18-67,1-1,0 1,0-1,0 1,0-1,0 1,0-1,0 0,0 1,0-1,1 0,-1 0,0 0,1 0,-1 0,1 0,0 0,-1-1,1 1,-1-1,1 1,0-1,-1 1,1-1,0 0,0 0,-1 0,1 0,0 0,0 0,-1 0,1-1,0 1,0-1,-1 1,1-1,-1 1,2-2,0 0,0-1,0 0,0 1,-1-1,1 0,-1-1,0 1,0 0,0-1,0 1,0-1,-1 1,0-1,0 0,0 0,0 0,0 1,-1-1,0 0,1 0,-2 0,1 0,0 0,-1 0,0 0,1 1,-2-1,1 0,0 0,-1 1,-1-4,-11-23</inkml:trace>
  <inkml:trace contextRef="#ctx0" brushRef="#br0" timeOffset="7308.091">2991 2037,'-59'-17,"59"17,1 0,-1 0,0 0,0-1,0 1,0 0,0 0,0 0,0 0,0-1,1 1,-1 0,0 0,0 0,0-1,0 1,0 0,0 0,0 0,0-1,0 1,0 0,0 0,-1 0,1 0,0-1,0 1,0 0,0 0,0 0,0-1,0 1,0 0,-1 0,1 0,0 0,0 0,0-1,0 1,0 0,-1 0,1 0,0 0,0 0,0 0,0 0,-1 0,1 0,24-3,-21 3,513-34,-483 31,-16 1,0 1,0 1,0 0,0 1,0 1,7 2,-22-3,0 0,-1 0,1 0,-1 0,1 0,-1 0,1 1,-1-1,1 1,-1-1,0 1,0-1,0 1,0-1,0 1,0 0,0 0,-1 0,1-1,-1 1,1 0,-1 0,0 0,0 0,1 0,-1 0,-1 0,1 0,0 0,0-1,-1 1,1 0,-1 0,1 0,-1 0,0-1,0 1,0 0,0-1,0 1,0 0,0-1,-5 15,5-12,0-1,-1 1,2 0,-1-1,0 1,1 0,-1 0,1-1,0 1,0 0,1 0,-1-1,1 1,0 0,0-1,0 1,0 0,0-1,1 1,0-1,0 0,0 0,0 0,0 0,1 0,-1 0,1 0,0-1,0 1,0-1,0 0,0 0,0 0,0 0,4 1,30-9,-21-5</inkml:trace>
  <inkml:trace contextRef="#ctx0" brushRef="#br0" timeOffset="7544.46">3653 1686,'12'16,"14"7,4 1</inkml:trace>
  <inkml:trace contextRef="#ctx0" brushRef="#br0" timeOffset="7998.456">4261 1902,'-16'-9,"-1"1,0 1,-1 1,1 0,-1 1,0 1,-19-2,35 6,1-1,-1 1,1 0,-1 0,0 0,1 0,-1 0,0 1,1-1,-1 0,0 1,1 0,-1-1,1 1,-1 0,1-1,0 1,-1 0,1 0,0 0,-1 0,1 1,0-1,0 0,0 0,0 1,0-1,0 0,0 1,1-1,-1 1,0 0,1-1,-1 1,1-1,0 1,0 0,-1-1,1 1,0 0,0-1,0 1,1 0,-1 0,22 72,105 101,-125-174,-1 1,1 0,0-1,-1 1,1 0,-1 0,1 0,-1 0,0 0,0 0,0 0,0 0,0 1,0-1,-1 0,1 1,-1-1,0 0,0 1,0-1,0 1,0-1,0 0,0 1,-1-1,1 0,-1 1,0-1,0 0,0 0,0 1,0-1,0 0,0 0,-1 0,1 0,-1-1,1 1,-1 0,0-1,0 1,0-1,-1 1,1-1,0-1,0 0,0 0,0 0,0 0,0 0,0 0,0 0,0-1,0 1,0-1,0 0,0 1,0-1,1 0,-1 0,0 0,0 0,1 0,-1-1,1 1,-1 0,1-1,0 1,-1-1,1 0,0 1,0-1,0 0,0 0,0 0,1 1,-1-1,0 0,1 0,-1 0,1 0,0 0,0 0,0 0,0 0,0-1,0 1,1 0,-1 0,0 1,1-1,0 0,-1 0,1 0,0 0,6-16,0 0,2 0,0 1,0 0,2 1,0 0,1 1,12-13,-8 9,12-14,0-1,-2-1,-2-1,-1-1,-2-1,-2-1,-1-1,-2-1,-2 0,-2-1,-1-2,-10 19,-1 25,0-1,-1 1,1 0,0 0,-1 0,1 0,-1 0,1 0,0 0,-1 0,1 0,-1 0,1 0,0 0,-1 0,1 0,-1 0,1 0,0 0,-1 0,1 0,0 1,-1-1,1 0,0 0,-1 1,1-1,0 0,-1 0,1 1,0-1,0 0,-1 1,1-1,0 0,0 1,-1-1,1 0,0 1,0-1,0 0,0 1,0-1,0 1,0-1,0 0,0 1,0-1,0 1,0-1,0 0,0 1,0-1,0 1,0-1,0 0,1 1,-12 37,1 1,3 0,1 0,2 1,1 34,1-55,1 1,1 0,0 0,2-1,0 1,1-1,1 1,1-1,1 0,0-1,1 0,2 0,-1 0,2-1,0 0,1-1,1 0,10 10,29 3,-33-26</inkml:trace>
  <inkml:trace contextRef="#ctx0" brushRef="#br0" timeOffset="8424.32">4328 1753,'56'-2,"0"3,0 3,0 1,-1 3,0 3,27 10,-73-19,-1 0,0 1,0 0,0 1,0 0,-1 0,0 1,0 0,0 0,0 0,-1 1,1 0,-2 1,1-1,-1 1,0 0,0 0,-1 1,0-1,0 1,0 0,-1 0,-1 0,1 1,-1 1,-6 98,4-106,0-1,0 1,0-1,-1 1,1-1,0 0,1 1,-1-1,0 1,0-1,1 1,-1-1,1 0,-1 1,1-1,-1 0,1 1,0-1,0 0,0 0,-1 0,1 0,0 0,1 0,-1 0,0 0,0 0,0 0,0 0,1-1,-1 1,0 0,1-1,-1 1,1-1,-1 0,0 1,1-1,-1 0,1 0,-1 0,1 0,0 0,62-19,-59 16,0 0,0 0,0 0,0-1,-1 0,0 0,1 0,-1 0,-1 0,1-1,-1 0,1 0,-1 0,-1 0,1 0,-1-1,0 1,0-1,0 0,-1 1,0-1,0 0,-1 0,1 0,-1 0,-1 1,1-1,-1 0,0 0,0 0,-1 1,1-1,-1 1,-1-1,1 1,-1 0,0-1,0 1,0 1,-1-1,1 0,-1 1,0 0,-5-3,2 2,0 0,-1 0,0 1,0 1,0-1,0 1,-1 1,1-1,-1 2,0-1,1 1,-1 0,0 1,0 0,0 0,1 1,-1 0,0 1,0 0,1 0,0 1,-2 0,8-2,0 0,0 0,0 0,0 0,0 0,0 0,0 1,0-1,0 0,1 1,-1 0,1-1,-1 1,1 0,0 0,-1 0,1 0,0 0,0 0,1 0,-1 0,0 0,1 1,-1-1,1 0,-1 0,1 1,0-1,0 0,0 0,1 1,-1-1,0 0,1 0,0 1,-1-1,1 0,0 0,0 0,0 0,0 0,0 0,1 0,-1 0,1-1,1 2,18 21</inkml:trace>
  <inkml:trace contextRef="#ctx0" brushRef="#br0" timeOffset="3611.183">5531 1280,'0'-17,"-1"2,0 1,1-1,0 0,1 1,1-1,0 1,1-1,1 1,0 0,1 0,0 1,1 0,1-1,1 0,-6 12,1-1,0 1,-1-1,1 1,0 0,0 0,0 0,1 0,-1 1,0-1,1 1,-1 0,0 0,1 0,0 0,-1 1,1 0,-1-1,1 1,0 0,-1 1,1-1,-1 1,1 0,-1-1,1 1,-1 1,2 0,4 1,1 1,-1 0,-1 1,1 0,-1 1,0 0,0 0,0 0,4 7,-8-9,0 0,0 1,-1 0,1-1,-1 1,-1 0,1 1,-1-1,0 0,0 1,0-1,0 2,-2-5,0 0,0 1,0-1,0 0,0 1,0-1,-1 0,1 0,-1 0,1 1,-1-1,0 0,0 0,0 0,0 0,0 0,0 0,-1 0,1-1,-1 1,1 0,-1-1,0 1,0-1,1 0,-1 1,0-1,0 0,0 0,0 0,-2 0,-2 2,0 0,-1-1,1 0,-1 0,1 0,-1-1,0 0,0-1,1 1,-1-1,0 0,0-1,1 0,-1 0,0 0,1-1,-1 0,1 0,-1-1,-2-1,7 3,1-1,0 1,0 0,0 0,0-1,0 1,0 0,1-1,-1 1,0-1,1 1,-1-1,1 0,0 1,-1-1,1 1,0-1,0 0,0 1,0-1,0 0,0 1,1-1,-1 1,0-1,1 0,0 1,-1-1,1 1,0 0,-1-1,1 1,0-1,1 1,39-48,-40 48,60-56,69-77,-113 108,-2 0,0-1,-1 0,-2-1,-1-1,-1 1,-2-2,-1 1,-1-1,1-17,2-53,-5 0,-5-54,0 123,-5-158,3 173,-5 23,0 12,2 0,0 1,1-1,1 1,1 1,0 6,1-12,-6 45,4 1,2 1,2-1,3 0,3 0,3 0,2-1,15 46,-10-53,3-1,1 0,3-1,2-2,28 41,-30-59,-5-13</inkml:trace>
  <inkml:trace contextRef="#ctx0" brushRef="#br0" timeOffset="4585.047">5572 659,'425'49,"331"20,-665-58,-87-5,-63 11,34-12,1-2,0 1,0 2,1 0,0 1,1 2,-1 0,2 1,-1 1,1 1,1 1,0 1,0 2,15-11,0 0,0 0,1 0,0 1,0 0,0 0,1 0,-1 0,1 1,1-1,0 1,0 0,0 0,0 0,1 0,0 0,1 0,0 0,0 0,0 0,1 0,0 0,0 0,1 0,0 0,0-1,1 1,-1-1,1 1,1-1,-1 0,1 0,0 0,1-1,-1 1,1-1,0 0,3 1,-4-4,0 0,0 0,1-1,-1 1,0-1,1 0,-1-1,1 1,-1-1,1 0,-1 0,1 0,-1-1,1 1,-1-1,0 0,1 0,-1-1,0 1,0-1,1 0,-2 0,1-1,2-1,83-73,7-61,-96 138,0-1,0 1,0-1,0 0,0 1,0-1,0 1,0-1,0 1,0-1,0 0,1 1,-1-1,0 1,0-1,1 1,-1-1,0 1,1-1,-1 1,1-1,-1 1,1 0,-1-1,0 1,1 0,-1-1,1 1,0 0,-1-1,1 1,-1 0,1 0,-1 0,1 0,0 0,-1-1,1 1,-1 0,1 0,0 0,-1 1,1-1,-1 0,1 0,-1 0,1 0,0 0,-1 1,1-1,-1 0,1 1,-1-1,1 0,-1 1,1-1,-1 0,0 1,1-1,-1 1,1-1,-1 1,0-1,1 1,0 71,-2-63,0 0,1 0,0 1,1-1,-1 0,2 0,-1 0,2 0,1 7,-2-13,0 0,0-1,1 1,-1 0,1-1,-1 1,1-1,0 0,0 0,0 0,0 0,0 0,0-1,1 0,-1 1,0-1,1 0,-1-1,1 1,0 0,-1-1,1 0,-1 0,1 0,-1-1,1 1,0-1,-1 1,0-1,1 0,-1-1,1 1,-1-1,0 1,0-1,0 0,0 0,0 0,0 0,-1-1,1 1,1-3,10-9,-2 0,1-1,-2 0,0-1,-1 0,0 0,-2-1,0-1,1-5,40-72,-47 91,0 0,0 0,0 0,1 1,0-1,0 1,0-1,0 1,0 0,0 0,1 0,0 1,-1-1,1 1,0 0,0 0,0 0,1 1,-1-1,0 1,1 0,-1 0,0 1,1-1,-1 1,1 0,-1 0,4 1,11 4,0 0,-1 2,0 0,0 1,-1 1,0 0,0 1,-1 1,0 1,-11-8,-1 0,0-1,0 1,-1 1,1-1,-1 1,0-1,0 1,0 0,-1 0,0 0,0 0,0 1,0-1,-1 0,0 1,0-1,0 1,-1 0,0-1,0 1,0-1,-1 1,0 1,-5 29,-1 57,7-89,1 0,-1-1,1 1,1-1,-1 1,0-1,1 1,0-1,-1 0,1 1,1-1,-1 0,0-1,1 1,-1 0,1-1,0 1,0-1,0 0,0 0,0 0,1 0,2 1,10 1,0 0,0 0,0-2,0 0,0-1,1 0,-1-2,0 0,1 0,-1-2,0 0,0-1,0 0,-1-1,5-3,1 2,-1-2,0 0,0-1,0-1,-1-1,-1-1,0 0,-1-1,0-1,-1-1,0 0,-1-1,-1-1,-1 0,0-1,-2 0,10-19,-19 34,-1-1,1 1,-1 0,0-1,1 1,-2-1,1 1,0-1,-1 0,1 1,-1-1,0 0,0 1,-1-1,1 0,-1 1,0-1,0 1,0-1,0 1,-1-1,1 1,-1 0,0 0,0-1,0 1,0 1,0-1,-1 0,0 1,1-1,-1 1,0 0,0-1,0 1,0 1,-1-1,1 0,0 1,-1 0,0 0,-1-1,0 1,-1 0,1 1,-1-1,0 1,1 0,-1 1,1-1,-1 1,1 0,0 1,-1-1,1 1,0 0,0 0,0 1,0-1,0 1,0 0,1 1,0-1,-1 1,1 0,1 0,-1 0,0 0,1 1,-2 2,0 1,-1 1,1 0,1 1,0-1,0 1,1 0,0-1,0 1,2 1,-1-1,1 0,0 0,1 1,0-1,1 2,1-3,-1 0,2 0,-1 0,1 0,0-1,1 0,0 0,1 0,-1 0,1 0,1-1,-1 0,1 0,1-1,-1 1,1-1,0-1,1 1,-1-1,1-1,6 4,7 1,-1 0,1-2,1 0,-1-1,1-1,0-2,0 0,7 0,47 0</inkml:trace>
  <inkml:trace contextRef="#ctx0" brushRef="#br0" timeOffset="9504.348">5274 2037,'-4'-19,"0"1,-1 0,-1 0,-1 1,0 0,-2 0,0 0,0 1,-2 0,0 1,-7-7,15 18,0 1,0-1,0 1,0 0,-1 0,1 1,-1-1,0 1,0-1,0 1,0 0,0 1,0-1,0 1,-1 0,1 0,-1 0,1 0,-1 1,1 0,-1 0,1 0,-1 0,1 1,0 0,-1 0,1 0,0 0,-1 1,1-1,0 1,-2 1,-1 1,0 1,0-1,0 1,1 0,0 0,0 1,0 0,0 0,1 1,0-1,1 1,-1 0,1 0,0 1,1-1,0 1,0 0,1 0,0 0,0 0,1 0,0 0,0 6,2-10,0 0,0 0,0-1,0 1,1-1,-1 1,1-1,0 1,0-1,0 0,0 0,1 0,-1 0,1-1,0 1,0 0,0-1,0 0,0 0,0 0,1 0,-1 0,1-1,-1 0,1 1,0-1,-1-1,1 1,0 0,3-1,-2 1,1 0,-1-1,0 0,0 0,0 0,0 0,0-1,0 0,0 0,0 0,0-1,0 0,0 0,0 0,-1 0,1-1,-1 1,0-1,0-1,0 1,0 0,0-1,-1 0,-1 0,0-1,0 1,0-1,-1 0,0 0,0 1,0-1,0 0,-1 0,0 0,0 0,0 0,-1 0,1 0,-2-3,2 66,0-53,0 0,0-1,1 1,0 0,0 0,0-1,0 1,1-1,-1 1,1-1,0 0,1 1,-1-1,1 0,0-1,0 1,0 0,0-1,1 0,-1 1,1-1,0-1,0 1,0-1,0 1,1-1,-1 0,0-1,1 1,0-1,-1 0,1 0,0 0,3 0,-3-2,1 0,-1 0,1 0,-1-1,0 0,0 0,0 0,0-1,0 1,0-1,-1 0,1-1,-1 1,0-1,0 0,0 0,0 0,-1 0,0-1,0 0,0 1,0-1,-1 0,0 0,0 0,1-6,1 0,-1-1,0 0,-1 0,0 0,-1 0,0 0,-1 0,0 0,-1 0,-1 0,-2-11,-26-37,30 59,-1 1,1 0,0 0,0-1,0 1,0 0,0-1,0 1,0 0,0-1,0 1,0 0,0-1,0 1,0 0,0-1,0 1,0 0,0-1,0 1,0 0,1-1,-1 1,0 0,0-1,0 1,1 0,-1 0,0-1,0 1,1 0,-1 0,0 0,0-1,1 1,-1 0,0 0,1 0,-1 0,0 0,0-1,1 1,-1 0,0 0,1 0,-1 0,1 0,-1 0,0 0,1 0,-1 0,0 0,1 0,-1 1,0-1,0 0,1 0,-1 0,0 0,1 0,-1 1,0-1,1 0,36 2,-26-1,28 1,-11-2,0 1,0 2,0 1,0 1,-1 1,11 5,-33-9,-1 0,1 0,-1 0,0 1,0 0,0 0,0 0,0 0,0 1,-1-1,0 1,0 0,0 0,0 1,0-1,-1 0,0 1,0-1,0 1,0 0,-1 0,0 0,0 0,0-1,-1 1,1 0,-1 6,-2 113,4-121,1 0,-1 0,1 0,-1 0,1-1,0 1,0-1,0 0,1 0,-1 0,0 0,1-1,-1 1,1-1,0 0,-1 0,1 0,0 0,-1-1,1 0,0 1,0-1,0-1,0 1,-1-1,1 1,0-1,-1 0,3-1,9 1,0-1,0 0,0-2,0 0,0 0,-1-1,0-1,0 0,0-1,-1-1,0 0,0-1,-1 0,0-1,-1 0,0-1,-1 0,0 0,0-2,-2 1,1-1,2-6,-10 17,0-1,1 1,-1 0,0 0,-1 0,1-1,0 1,-1-1,1 1,-1 0,0-1,0 1,0-1,0 1,0-1,0 1,-1 0,1-1,-1 1,0 0,0-1,0 1,0 0,0 0,0 0,0-1,-1 1,1 1,-1-1,1 0,-1 0,0 0,0 1,0-1,0 1,0 0,0 0,0-1,0 1,-1 0,1 1,0-1,-1 0,1 1,0-1,-1 1,-2 3,-1-1,1 2,0-1,1 0,-1 1,0 0,1 0,0 1,0-1,0 1,1-1,0 1,0 1,0-1,0 0,1 1,0-1,0 1,0-1,1 1,-1 0,2 0,-1 0,0 2,0-1,-1 1,1-1,0 1,1-1,0 1,0-1,0 0,1 1,0-1,1 1,0-1,0 0,0 0,1 0,0 0,0 0,1-1,0 1,0-1,0 0,1 0,0-1,0 1,1-1,-1 0,1 0,0-1,0 0,1 0,-1 0,1-1,0 0,0 0,18 1,0 0,1-2,-1-1,1-1,-1-1,1-1,-1-2,0 0,14-5,-32 8,50-10</inkml:trace>
  <inkml:trace contextRef="#ctx0" brushRef="#br0" timeOffset="9756.913">6815 2078,'0'0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6:53.5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530 1,'-18'1,"1"1,-1 1,0 1,1 0,0 1,0 1,0 0,1 2,0 0,0 0,1 2,0 0,0 0,1 2,-9 9,5 0,0 2,1 0,1 1,1 1,2 0,0 1,2 1,0 0,2 0,1 1,2 0,0 0,2 0,1 1,1 23,4-28,1-1,2 1,0-1,1 0,1 0,2 0,0-1,1 0,1-1,1-1,1 1,15 16,-19-25,46 80,-54-88,1 1,-1-1,0 0,0 0,-1 1,1-1,-1 1,0-1,0 0,-1 1,1-1,-1 1,0-1,0 0,0 0,-1 1,0-1,1 0,-1 0,-1-1,1 1,-3 3,-11 10,-1-1,-1 0,-1-1,0-1,-1 0,0-2,-1 0,-1-2,0 0,-1-1,2 0,-1 3,22-12,0 0,1 0,-1 0,0 0,0 0,1 0,-1 0,0 0,0 0,0 0,1 0,-1 1,0-1,0 0,0 0,0 0,1 0,-1 0,0 1,0-1,0 0,0 0,0 0,1 0,-1 1,0-1,0 0,0 0,0 1,0-1,0 0,0 0,0 0,0 1,0-1,0 0,0 0,0 1,0-1,0 0,0 0,0 0,0 1,0-1,0 0,-1 0,1 0,0 1,0-1,0 0,0 0,0 0,-1 0,1 1,0-1,0 0,0 0,0 0,-1 0,1 0,0 0,0 1,0-1,-1 0,24 2,-19-2,3-1,0 1,1-1,-1 1,0 1,0-1,1 1,-1 1,0-1,0 1,0 0,0 1,0 0,-1 0,1 0,-1 1,0 0,0 0,0 0,0 1,-1 0,0 0,0 1,0-1,0 1,-1 0,0 0,-1 1,1-1,1 5,-2 12,-1 0,-1 1,-1-1,-1 0,-1 1,-1-1,-1 0,-1 0,-1 0,-1-1,-3 5,9-24,-32 104,10-41,4 0,3 1,2 1,-2 47,15-101,0-1,0 1,2-1,0 1,0-1,1 0,1 0,0 0,0 0,2 0,0 0,0-1,1 0,0 0,1-1,1 0,0 0,0 0,1-1,0 0,1-1,0 0,0-1,1 0,8 4,36 10,-4-11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24.4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474 632,'-25'-20,"0"1,-2 2,0 0,0 2,-2 1,0 1,0 1,-1 2,-9-1,34 8,-1 2,0-1,0 1,0 0,0 0,1 0,-1 1,0 0,0 0,0 0,0 1,0 0,0 0,0 1,0 0,1 0,-1 0,1 0,-1 1,1 0,0 0,0 1,0-1,1 1,-1 0,1 0,0 0,0 1,0 0,1 0,0 0,-3 4,4-4,0 0,0 0,0 0,1 0,-1 0,1 0,1 0,-1 1,1-1,0 0,0 1,0-1,1 0,0 1,0-1,0 0,0 0,1 0,0 0,0 0,1 0,-1-1,1 1,0-1,0 1,0-1,1 0,0 0,-1-1,2 1,-1-1,0 0,0 0,1 0,0 0,4 1,4-1,0 0,1-1,-1 0,0-1,1-1,-1 0,1-1,-1 0,1-1,-1-1,0 0,0-1,0 0,0-1,-1 0,0-1,0 0,0-1,-1-1,0 0,0 0,-1-1,0 0,-1-1,0 0,-1 0,4-6,-3 1,0-1,-1 1,0-1,-1-1,-1 0,-1 0,-1 0,0 0,-1-1,-1 1,1-14,-2-14,-2 0,-2 0,-2 0,-2 0,-20-77,14 92,12 30,1-1,-1 1,1 0,-1 0,0-1,1 1,-1 0,1 0,-1 0,0-1,1 1,-1 0,1 0,-1 0,0 0,1 0,-1 0,0 0,1 0,-1 1,1-1,-1 0,0 0,1 0,-1 1,1-1,-1 0,1 1,-1-1,1 0,-1 1,1-1,-1 1,1-1,0 1,-1-1,1 1,-1-1,1 1,0-1,0 1,-1 0,1-1,0 1,0-1,0 1,0 0,0-1,0 1,0-1,0 1,0 0,0-1,0 1,0 0,0-1,0 1,0-1,1 1,-11 44,3 0,1 0,1 36,2-41,-1-3,2 0,1 0,1 0,2-1,2 1,1 0,2-1,7 18,-12-48,-1-1,1 0,1 0,-1 0,1 0,0 0,0 0,0-1,1 0,-1 1,1-1,0 0,0-1,1 1,-1-1,1 0,0 0,-1 0,1-1,1 0,-1 0,0 0,0 0,1-1,-1 0,1 0,-1 0,1-1,-1 0,1 0,0 0,-1-1,3 0,3-5,0 1,0-2,-1 1,0-1,0-1,0 0,-1-1,-1 1,1-2,-1 1,-1-1,0 0,0-1,-1 0,0 0,-1 0,0 0,-1-1,0 0,-1 0,-1 0,0 0,1-11,-4-25,0 47,0 1,0 0,0-1,0 1,0 0,0 0,0 0,0 0,0 0,0 0,0 0,0 0,0 0,0 0,0 1,0-1,0 0,0 1,0-1,1 0,-1 1,0-1,0 1,0 0,0-1,1 1,-1 0,0-1,1 1,-1 0,0 0,1 0,-1-1,1 1,-1 0,1 0,0 0,-1 0,1 0,0 0,0 0,0 0,-1 0,1 0,0 0,-3 7,0 1,0-1,1 1,0 0,0 0,1 0,0 0,1 0,0 0,0 0,1 0,0 0,0 0,1 0,1-1,-1 1,1-1,1 1,-1-1,2 0,-1 0,1-1,0 1,0-1,1 0,0 0,1-1,-1 0,1 0,7 4,41 23,0-7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6:56.3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 81,'-3'7,"0"1,0-1,0 1,1-1,0 1,1 0,0 0,0 0,0 0,1 0,0 0,1 0,0 0,0-1,1 1,0 0,0 0,1-1,-1 1,2-1,-1 0,1 0,0 0,1-1,0 1,0-1,0 0,0 0,1-1,1 1,-2-1,1 1,-1-1,1-1,0 1,1-1,-1 0,1 0,0-1,0 0,0 0,0-1,0 0,0 0,1 0,-1-1,1 0,-1-1,1 0,0 0,-1 0,1-1,-1 0,1-1,-1 0,0 0,0 0,0-1,0 0,0 0,0-1,-1 0,1 0,1-3,0-1,-1-1,0-1,-1 0,0 1,-1-2,0 1,0-1,-1 1,-1-1,0-1,0 1,-1 0,0-1,-1-6,0 12,-1-1,0 1,0 0,0 0,-1-1,0 1,0 0,-1 0,1 0,-1 0,-1 0,1 1,-1-1,0 0,0 1,-1 0,0 0,0 0,0 0,0 1,-1 0,1 0,-1 0,0 0,-1 1,1-1,-2 1,-1-1,-1 2,0-1,0 1,0 1,-1 0,1 0,0 0,0 1,-1 1,1 0,0 0,0 0,0 1,0 1,0 0,0 0,1 0,-1 1,1 1,0-1,0 1,0 1,1-1,0 1,0 1,1-1,-1 1,1 0,1 1,0-1,0 1,0 0,1 0,-2 5,-20 47,6-2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6:55.5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6,'5'0,"4"0,4 0,8 0,6 0,4 0,4 0,-1 0,0 0,-2 0,-4 0,-5 0,-3-2,-6-1</inkml:trace>
  <inkml:trace contextRef="#ctx0" brushRef="#br0" timeOffset="264.292">0 195,'12'0,"10"0,9 0,3 0,3 0,0 0,-4 0,-6 0,-7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6:58.4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1 214,'140'-213,"-139"213,-1 0,0 0,0 1,0-1,0 0,0 0,0 1,0-1,0 0,0 0,0 1,1-1,-1 0,0 0,0 0,0 1,0-1,1 0,-1 0,0 0,0 1,0-1,1 0,-1 0,0 0,0 0,1 0,-1 0,0 0,0 0,1 0,-1 0,0 1,1-1,-1 0,0-1,0 1,1 0,-1 0,0 0,0 0,1 0,-1 0,0 0,0 0,1 0,-1 0,0-1,0 1,0 0,1 0,-1 0,0 35,0-29,8 217,-11-131,2-89,0 0,1 0,-1 0,0 0,0 0,-1 0,1 0,-1-1,1 1,-1-1,0 1,0-1,0 0,0 1,-1-1,1 0,0-1,-1 1,1 0,-1-1,0 1,0-1,1 0,-1 0,0 0,0 0,0 0,0-1,3 0,0 0,0 0,0 0,0 0,0-1,0 1,0 0,0 0,0 0,0 0,0 0,0-1,0 1,0 0,0 0,-1 0,1 0,0-1,0 1,0 0,0 0,0 0,0 0,0 0,0 0,0 0,-1-1,20-7,21-3,1 0,0 3,0 2,1 1,9 2,-6 6,-28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6:58.7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 0,'-13'5,"-6"1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6:57.6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16,'2'0,"5"0,7 0,7 0,7 0,6-3,1 0,3 0,-2 0,-4 2,-3 0,-4 0,-7 1</inkml:trace>
  <inkml:trace contextRef="#ctx0" brushRef="#br0" timeOffset="272.105">55 124,'7'4,"6"5,9-1,9 0,6-3,7-1,2-2,0-1,0-1,-9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10.9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0 831,'81'9,"-11"-11,0-2,0-4,12-4,18-2,35 0,0 6,27 7,-25-9,-135 9,0 0,0 0,0 0,0 0,0 0,0 0,0-1,0 1,0 0,-1-1,1 0,-1 1,1-1,-1 0,0 0,1 0,-1 0,0 0,0 0,0 0,-1 0,1-1,0 1,-1 0,1-1,3-11,47-96,5 2,4 3,34-40,68-95,-163 241,0 1,0-1,0 1,0-1,0 1,1-1,-1 1,1 0,-1-1,1 1,0 0,-1-1,1 1,0 0,0-1,0 1,0 0,0 0,1-1,-1 1,1 0,-1-1,1 1,-1-1,1 1,0 0,0-1,0 1,0-1,0 0,0 1,0-1,1 1,7 3</inkml:trace>
  <inkml:trace contextRef="#ctx0" brushRef="#br0" timeOffset="1221.887">1932 764,'227'-12,"-16"14,0 9,29 13,-222-22,-15 2,-8-1</inkml:trace>
  <inkml:trace contextRef="#ctx0" brushRef="#br0" timeOffset="2265.527">1838 724,'3'125,"-3"-123,1 0,-1-1,1 1,0 0,-1 0,1 0,0-1,0 1,0 0,0-1,0 1,1-1,-1 0,0 1,1-1,-1 0,1 0,-1 1,1-1,0 0,-1-1,1 1,0 0,0 0,-1-1,1 1,0-1,0 0,0 1,0-1,0 0,0 0,0 0,-1 0,1-1,0 1,0 0,1-1,3-1,0 1,0-1,0-1,0 1,-1-1,1 0,-1 0,1-1,-1 1,0-1,1-2,-3 4,0-1,0 0,-1 1,1-1,-1-1,0 1,1 0,-1 0,-1-1,1 1,0-1,-1 0,0 1,0-1,0 0,0 0,-1 0,1 0,-1 0,0 0,0 0,-1 1,1-1,-1 0,0 0,0 0,0 0,0 1,0-1,-1 0,0 1,0 0,0-1,0 1,-1 0,1 0,-1 0,1 0,-1 0,0 1,0 0,-1-1,1 1,-1 0,1 0,-1 0,0 0,0 0,0 1,-1-1,1 1,0 0,0 0,-1 1,1 0,0-1,-1 1,1 1,0-1,-1 0,1 1,0 0,0 0,-1 1,1-1,0 1,0 0,1 0,-1 0,0 0,1 1,-1-1,1 1,0 0,-1 0,2 0,-1 1,0-1,0 1,-39 85,33-64</inkml:trace>
  <inkml:trace contextRef="#ctx0" brushRef="#br0" timeOffset="3270.655">960 697,'0'13,"-1"-10,0-1,1 1,-1-1,1 1,-1 0,1-1,0 1,0 0,0-1,0 1,1 0,-1-1,1 1,-1-1,1 1,0 0,0-1,0 0,1 1,-1-1,0 0,1 0,0 1,-1-1,1 0,0-1,0 1,0 0,0 0,0-1,1 0,-1 1,0-1,1 0,-1 0,1 0,-1 0,2 0,0-2,-1 1,1-1,0 1,-1-1,1-1,-1 1,1 0,-1-1,1 0,-1 1,0-1,0-1,0 1,0 0,0-1,-1 1,1-1,-1 0,0 0,1 0,-1 0,0 0,-1-1,1 1,-1-1,1 1,-1-1,0 1,-1-1,1 0,0 1,-1-1,0 0,0 0,0 1,0-1,-1 0,0 1,1-1,-1 0,0 1,-1-1,1 1,-1-1,0 1,1 0,-1 0,-1 0,1 0,0 0,-1 0,-1-1,0 2,0-1,0 1,0 0,0 1,-1-1,1 1,-1 0,1 0,-1 0,0 0,1 1,-1 0,1 0,-1 0,0 0,1 1,-1 0,1 0,-1 0,1 1,-1-1,1 1,0 0,0 0,0 1,0-1,0 1,0 0,1 0,-1 0,1 0,0 1,0-1,0 1,1 0,-1 0,1 0,0 0,0 0,0 0,1 1,-1-1,1 1,0-1,0 1,1-1,-1 1,1 0,0-1,1 1,-1 0,1 0,-1-2,1 0,0-1,0 1,-1 0,2-1,-1 1,0-1,0 1,1-1,0 0,-1 1,1-1,0 0,0 0,0 0,0-1,0 1,1 0,-1-1,1 1,-1-1,1 0,-1 0,1 0,0 0,-1 0,1-1,0 1,1-1,2 1,0 0,0-1,0 1,0-2,0 1,0 0,0-1,0 0,0-1,0 0,-1 1,1-2,1 0,-3 1,0 0,0 0,0 0,-1-1,1 1,-1-1,0 0,0 0,0 0,0-1,0 1,-1-1,1 1,-1-1,0 0,0 0,-1 0,1 0,-1 0,0 0,0-1,0 1,0 0,-1 0,0-1,0 1,0-1,0 1,-1 0,0 0,0-1,0 1,0 0,-1 0,0-2,1 4,-1 0,1 1,-1 0,1-1,-1 1,1 0,-1 0,0 0,0 0,1 0,-1 0,0 0,0 0,0 1,0-1,0 1,0 0,0-1,0 1,0 0,0 0,0 0,0 1,0-1,0 0,0 1,0-1,0 1,0 0,1-1,-1 1,0 0,0 0,1 0,-2 1,-44 55,35-32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24.6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92 81,'-62'3,"60"-3,1 0,-1 1,1-1,-1 1,1-1,0 1,-1 0,1 0,0 0,-1 0,1 0,0 0,0 0,0 0,0 0,0 0,0 0,0 1,0-1,0 0,1 1,-1-1,0 1,1-1,0 1,-1-1,1 1,0-1,-1 1,1-1,0 1,0-1,0 1,1 0,-1-1,0 1,1-1,-1 1,3 3,0 1,0-1,1 0,0 0,0-1,0 1,0-1,1 0,0 0,-1 0,2 0,-1-1,0 0,1 0,-1 0,1-1,0 0,0 0,0-1,0 1,0-1,2 0,97 5,-101-6,1-1,-1 1,0-1,0-1,1 1,-1 0,0-1,0 0,0 0,0 0,-1 0,1-1,-1 0,1 1,-1-1,0 0,0-1,0 1,0 0,-1-1,1 0,0-2,-2 3,0-1,0 1,0 0,0-1,-1 0,0 1,0-1,0 1,0-1,0 1,-1-1,1 1,-1-1,0 1,0-1,0 1,-1 0,1-1,-1 1,0 0,0 0,0 0,0 1,-2-3,-69-54,70 57,0 0,0 0,-1 0,1 1,0-1,-1 1,1 0,-1 0,0 0,1 1,-1-1,0 1,1 0,-1 0,0 0,1 1,-1-1,0 1,1 0,-1 0,1 0,-1 0,1 1,0 0,-1-1,1 1,0 0,0 0,0 1,0-1,-1 2,-2 5,0 0,0 0,0 1,1-1,1 1,0 0,0 1,1-1,0 1,1 0,0-1,1 1,0 0,1 9,0-16,0-1,0 1,0-1,1 1,-1-1,1 0,0 1,0-1,1 0,-1 0,0 0,1 0,0 0,0 0,0 0,0 0,0-1,1 1,-1-1,1 1,-1-1,1 0,0 0,0 0,0-1,0 1,0-1,0 0,1 1,-1-1,0-1,1 1,-1 0,1-1,-1 0,1 0,-1 0,0 0,1 0,-1-1,1 1,-1-1,2-1,1 0,1 0,-1 0,0-1,0 0,-1 0,1-1,-1 0,0 0,1 0,-2 0,1-1,0 0,-1 0,0 0,0 0,-1-1,0 0,1 1,-2-1,1-1,-1 1,0 0,0 0,-1-1,1 1,-2-1,1 1,-1-1,0 1,0-1,0 0,-1 0,0 5,-1-1,1 0,0 0,-1 0,0 1,0-1,0 1,0-1,0 1,0 0,0 0,-1 0,1 0,-1 0,1 1,-1-1,0 1,0-1,0 1,0 0,0 0,0 0,0 1,0-1,0 1,0 0,0 0,0 0,-1 0,1 0,0 1,0-1,0 1,0 0,0 0,0 0,0 0,1 0,-1 1,0-1,0 1,1 0,-1 0,-1 2,-33 18,23-14</inkml:trace>
  <inkml:trace contextRef="#ctx0" brushRef="#br0" timeOffset="3812.498">174 67,'52'-10,"272"7,-89 3,-235 0,0 0,0 1,0-1,0 0,0 0,0 0,0 1,0-1,0 0,0 0,0 0,0 0,0 1,0-1,0 0,0 0,0 0,0 1,1-1,-1 0,0 0,0 0,0 0,0 1,0-1,-16 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26.7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295 82,'126'12,"487"5,-581-15,113 15,-179-10,-69-9,-1-5,-27-8,39 4,55 7,-101-11,-77-21,113 30,665 7,-216-1,-1199-25,837 25,-2-2,-1 2,1 0,0 1,0 0,0 2,-9 2,26-5,0 0,0 0,0 0,0 0,1 0,-1 1,0-1,0 0,0 0,0 0,0 1,1-1,-1 0,0 0,0 0,0 1,0-1,0 0,0 0,0 0,0 1,0-1,0 0,0 0,0 0,0 1,0-1,0 0,0 0,0 1,0-1,0 0,0 0,0 0,0 1,-1-1,1 0,0 0,0 0,0 0,0 1,0-1,-1 0,1 0,0 0,0 0,0 0,0 1,-1-1,1 0,0 0,24 4,108 2,128-12,-153 2,241-2,-277 14,-89-4,-122-2,1-5,-65-14,-154-5,215 29,139 0,19-2,179 5,-159-11,377-13,112 1,-1117 14,36 22,481-19,699-19,-630 16,-10-1</inkml:trace>
  <inkml:trace contextRef="#ctx0" brushRef="#br0" timeOffset="940.196">174 69,'-12'2,"16"2,21 3,62 2,-1-5,0-2,65-9,-34 1,-48 4,-314 13,224-11,-161 6,-106-14,238 2,82 3,432-12,-97-11,-366 26,1 0,-1-1,1 1,-1 0,1 0,-1 0,1 0,-1 0,1 0,-1 0,1 1,-1-1,1 0,-1 1,1 0,-1-1,0 1,1 0,-1-1,0 1,1 0,-1 0,0 0,0 0,0 0,-7 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22.3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21 176</inkml:trace>
  <inkml:trace contextRef="#ctx0" brushRef="#br0" timeOffset="1477.812">21 176,'-5'-2,"-11"-3,23 0,295 3,579-30,-856 30,41-3,0 2,55 5,4 29,-90-26,-1-2,0-1,1-2,-1-1,0-2,5-1,-34 3,0 1,0 0,0 0,0 0,0 1,0 0,0 0,0 0,0 0,0 1,-1 0,1 0,-1 0,4 3,1-1,2 1,-1 0,1-2,0 1,0-1,0-1,1 0,-1 0,0-1,5-1,-12 0,-1 0,1 0,0 0,-1-1,1 1,-1-1,1 0,-1 0,0 0,1 0,-1-1,0 1,0-1,0 0,0 0,0 0,0 0,0-1,-1 1,1-1,-1 0,0 1,0-1,0 0,0 0,0-1,-1 1,1 0,-1 0,0-1,0-1,0 0,-1-1,-1 1,1-1,-1 1,0 0,0-1,0 1,-1 0,0 0,0 0,0 0,-1 0,1 0,-1 1,0-1,-1 1,1 0,-1 0,0 0,0 0,0 1,0-1,-1 1,1 0,-1 0,0 1,0 0,0 0,0 0,0 0,0 1,-1-1,1 2,-1-1,1 0,0 1,-1 0,1 0,-1 1,1-1,-1 1,1 1,0-1,0 1,-1 0,0 2,0 0,1 1,0 0,0 0,0 0,1 0,0 1,0 0,0 0,1 0,0 0,0 1,0-1,1 1,0 0,0-1,1 1,0 0,0 0,0 0,1 2,0-6,1 0,-1 1,1-1,0 0,0 0,0 0,0 0,0 0,1 0,-1 0,1-1,0 1,0 0,0-1,0 1,0-1,1 0,-1 0,1 0,-1 0,1 0,0-1,0 1,0-1,-1 1,4 0,84 14,-85-15,0-1,-1 0,1 0,0 0,0-1,0 1,0-1,0-1,-1 1,1 0,-1-1,1 0,-1 0,1-1,-1 1,0-1,0 0,0 0,-1 0,1 0,-1-1,1 0,-1 1,0-1,-1 0,1-1,-1 1,1 0,-1-1,-1 1,1-1,-1 0,1 1,-1-1,-1 0,1 0,-1 0,0 0,0 0,0 0,-1 1,1-1,-1 0,-1-1,0 1,0-1,0 1,-1 0,1 0,-1 0,-1 0,1 1,-1-1,0 1,0 0,0 0,0 0,-1 1,1-1,-1 1,0 0,0 1,0-1,0 1,-1 0,1 0,-1 0,1 1,-1 0,0 0,1 1,-1-1,0 1,0 0,1 1,-1-1,0 1,1 1,-1-1,1 1,-1 0,1 0,0 0,0 1,0-1,0 1,0 1,0 0,0-1,1 1,-1 0,1 0,0 0,0 1,1-1,-1 1,1 0,0 0,1 0,-1 1,1-1,0 1,0-1,1 1,-1-1,1 5,1-8,0 0,0-1,1 1,-1 0,1-1,-1 1,1 0,0-1,-1 1,1-1,0 1,0-1,0 0,0 1,1-1,-1 0,0 0,0 0,1 1,-1-1,1-1,-1 1,1 0,-1 0,1 0,-1-1,1 1,0-1,-1 0,3 1,52 4,-18-6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39.4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21,'-59'27,"2"4,0 2,2 2,-15 15,55-38,1 0,0 1,1 0,1 1,0 1,1 0,0 0,1 1,1 0,1 1,0 0,1 0,1 1,1 0,-3 13,-24 131,-5 96,33-241,1 1,0-1,1 1,1 0,1-1,1 1,0 0,1-1,1 1,1-1,0 0,1 0,1 0,0 0,2-1,0-1,0 1,5 4,2-5,0 0,1 0,1-2,0 0,1-1,1 0,-1-2,2 0,-1-1,4 0,31 10,0-2,2-3,12 1,-32-8,0-1,1-2,-1-1,29-2,-52-1,0-2,1 1,-1-2,0 0,0 0,-1-1,1-1,-1 0,0-1,0 0,0-1,-1 0,0 0,7-8,3-8,0-1,-2-1,-1 0,-1-2,-1 0,-2-1,0 0,-2-1,-1 0,-2-1,-1 0,3-23,2-9,-3-1,-2 0,-4-1,-2 1,-3-1,-3 1,-6-30,8 71,-1 1,0 0,-2 0,0 0,-2 0,0 1,-1 0,-1 1,-1 0,-1 0,0 1,-2 0,0 1,-1 1,0 0,-1 1,-1 0,0 1,-1 1,-1 1,-7-4,6 8,0 1,0 1,-1 0,0 2,0 0,0 1,0 1,0 1,-1 1,1 1,0 0,-1 2,1 0,0 1,1 1,-1 1,1 1,0 0,1 2,-1 0,2 1,-1 1,2 0,-1 2,2 0,-1 0,-6 9,-31 39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25.1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1 866,'29'-48,"-1"-2,-3 0,-3-2,-1-1,-3 0,1-13,3-32,-3 0,-6-2,-2-23,-12 49,1 74,0 1,0-1,0 1,0-1,0 0,0 1,0-1,0 1,0-1,0 0,0 1,-1-1,1 0,0 1,0-1,0 1,-1-1,1 0,0 1,0-1,-1 0,1 0,0 1,-1-1,1 0,0 0,-1 1,1-1,0 0,-1 0,1 0,-1 0,1 1,0-1,-1 0,1 0,-1 0,1 0,0 0,-1 0,1 0,-1 0,1 0,0 0,-1-1,1 1,-1 0,1 0,0 0,-1 0,1-1,0 1,-1 0,1 0,0-1,-1 1,1 0,0 0,-1-1,1 1,0 0,0-1,-1 1,1 0,0-1,0 1,0-1,0 1,0-1,-60 148,34-77,4 2,2 1,4 1,2 0,3 13,10-75,0 0,0 0,2 0,-1 0,2 0,-1 0,1-1,1 1,0 0,1-1,0 0,1 0,0 0,1 0,0-1,1 0,0 0,0-1,1 0,0 0,1-1,0 1,6 0,1-1,0 0,1-1,-1-1,1 0,1-1,-1-1,1-1,-1 0,1-1,0-1,0-1,0-1,-1 0,1-1,0-1,-1 0,1-2,-1 0,0-1,-1-1,9-4,-16 7,-1-1,0 0,-1 0,1-1,-1 0,0 0,-1 0,1-1,-1 0,0-1,-5 6,1 0,0-1,-1 1,1-1,-1 1,0-1,0 0,0 1,0-1,0 0,-1 0,1 0,-1 0,0 0,1 1,-1-1,-1 0,1 0,0 0,-1 0,1 0,-1 0,0 1,0-1,0 0,-1 1,1-1,0 1,-1-1,0 1,0 0,1-1,-2 0,-1 0,-1 0,1 0,0 0,-1 0,0 1,0 0,0 0,0 0,0 0,0 1,0 0,0 0,0 0,-1 1,1-1,0 2,-1-1,1 0,0 1,0 0,-1 0,1 0,0 1,0 0,0 0,1 0,-1 1,0-1,1 1,-1 0,1 1,0-1,0 1,1-1,-1 1,1 0,-1 1,1-1,-1 4,-2-2,1 1,1 0,-1 0,1 0,1 1,-1 0,1-1,0 1,1 0,0 0,0 1,1-1,0 0,0 1,1-1,0 0,1 1,0-1,0 1,0-1,1 0,1 1,-2-7,1 1,0-1,-1 0,1 0,0-1,0 1,0 0,0-1,0 1,1-1,-1 1,0-1,1 0,-1 0,0 0,1 0,0-1,-1 1,1-1,-1 1,1-1,0 0,-1 0,1 0,-1-1,1 1,0 0,-1-1,1 0,-1 0,1 1,-1-2,1 1,-1 0,0 0,0-1,0 1,1-1,-1 0,-1 1,1-1,0 0,0 0,-1 0,1 0,-1-1,1 1,-1 0,0-1,0 1,0-1,0 0,5-11,-1 0,0 0,0 0,-2 0,0-1,0 1,-1-1,-1 0,-1-7,50 135,-43-103,1-1,0 0,1 0,0-1,0 0,1-1,0 0,0 0,0-1,1 0,0-1,0 0,1-1,8 2,22 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41.9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1582,'53'31,"-21"-16,0-2,2-1,-1-2,1-1,1-2,-1-2,1 0,0-3,15-1,63 9,10 6,134 11,178-15,-195 7,51-10,103-10,-346-3,0-2,0-2,-1-2,40-14,188-77,89-30,-174 79,49-52,252-64,-208 42,-82 55,178-83,-91 56,-239 81,-1-2,-1-2,-1-3,15-10,-10 2,1 2,52-20,101-33,136-31,38 30,-10 25,-298 50,157-22,274-30,-366 50,319-22,30 19,-478 14,-22 0,-8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42.7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4,'26'-3,"51"17,-1 4,0 2,-1 5,-2 2,0 3,40 26,-103-51,-1 1,1-1,-2 2,1-1,-1 1,0 0,0 1,-1 0,0 0,0 1,-1 0,1 0,-7-6,1-1,0 0,-1 0,1 0,-1 0,0 0,1 0,-1 1,0-1,-1 0,1 0,0 0,-1 0,1 0,-1 1,1-1,-1 0,0 0,0 0,0-1,0 1,0 0,0 0,-1 0,1-1,-1 1,1-1,-1 1,0-1,0 1,-60 35,56-34,-58 28,18-11,1 1,2 3,0 1,1 3,2 1,-26 25,38-18,22-23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44.3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730 196,'-202'-132,"194"127,-1 0,-1 1,1 0,0 1,-1 0,0 1,0-1,0 2,0 0,0 0,0 1,0 0,0 0,0 1,0 1,0-1,1 2,-1-1,0 2,1-1,0 1,0 0,0 1,0 0,-7 6,-8 11,1 0,0 2,2 1,1 0,1 2,1 0,2 1,0 1,2 0,1 1,-4 17,7-21,1 1,1 0,1 0,2 1,1 0,1-1,1 1,2 0,0 1,2-1,1-1,2 1,0 0,2-1,1 0,1-1,1 1,7 10,-3-11,2-1,0-1,2-1,0 0,1-1,2-1,0-1,1-1,1-1,1-1,1 0,-9-7,1-1,0-1,0 0,1-1,0-1,0-1,1 0,-1-1,1-1,0-1,0-1,0-1,0 0,0-1,-1-1,1-1,8-3,-2-2,0-2,-1-1,0 0,-1-2,0-1,-1-1,-1-1,0 0,-1-2,-1 0,-1-2,-1 0,0 0,-2-2,0 0,-1-1,-2 0,0-1,-1 0,-2-1,0 0,-2-1,-1 1,-1-1,0-6,1-6,-2 0,-2 0,-1-1,-2 1,-1 0,-2-1,-9-34,7 51,0-1,-1 1,-2 0,0 1,-1 0,-1 0,-1 1,-1 0,-1 1,0 1,-2 0,0 1,-11-9,12 14,0 0,0 0,-1 2,0 0,-1 1,0 0,-1 1,0 2,0-1,0 2,-1 1,1 0,-1 1,0 1,0 1,-1 0,1 2,0 0,0 1,0 1,-18 5,-29 21,9 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45.1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841 107,'-71'-33,"42"18,0 2,-1 2,0 0,-11-1,21 8,0 1,0 0,-1 2,1 0,0 2,0 0,-1 1,1 1,0 1,1 0,-1 2,1 0,0 1,0 1,1 1,0 1,0 0,1 2,1-1,-13 14,11-11,1 2,1 1,0 0,2 0,0 2,0 0,2 0,1 2,0-1,1 1,2 0,0 1,1 0,1 1,1-1,1 1,1 0,1 0,2 0,0 0,1 0,1 0,1 0,1 0,1 0,2 0,3 4,3 0,0-1,1 0,2-1,0-1,2 0,0-2,2 0,0-1,2 0,0-2,1-1,1-1,0-1,2-1,0-1,24 9,-27-14,2 0,-1-2,1-1,0-2,0 0,1-1,-1-2,1 0,-1-2,1-1,-1-1,0-1,0-1,0-1,0-1,-1-1,0-2,-1 0,0-2,-1 0,0-1,-1-2,0 0,-2-1,14-13,-19 9,0-1,-2 0,0 0,-1-1,-1 0,-1-1,-1 0,-2-1,0 0,-1 0,-1 0,-2 0,0-1,-2 1,0-1,-3-13,2 13,-2-1,0 0,-2 1,0 0,-2 0,-1 0,-1 1,-11-23,13 34,-1-1,0 1,-1 1,-1 0,1 0,-2 1,0 0,0 0,-1 1,0 1,-1 0,0 1,0 0,-1 1,-10-4,-3 3,-1 0,0 2,0 1,-1 1,1 1,-22 1,-66 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6:53.5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530 1,'-18'1,"1"1,-1 1,0 1,1 0,0 1,0 1,0 0,1 2,0 0,0 0,1 2,0 0,0 0,1 2,-9 9,5 0,0 2,1 0,1 1,1 1,2 0,0 1,2 1,0 0,2 0,1 1,2 0,0 0,2 0,1 1,1 23,4-28,1-1,2 1,0-1,1 0,1 0,2 0,0-1,1 0,1-1,1-1,1 1,15 16,-19-25,46 80,-54-88,1 1,-1-1,0 0,0 0,-1 1,1-1,-1 1,0-1,0 0,-1 1,1-1,-1 1,0-1,0 0,0 0,-1 1,0-1,1 0,-1 0,-1-1,1 1,-3 3,-11 10,-1-1,-1 0,-1-1,0-1,-1 0,0-2,-1 0,-1-2,0 0,-1-1,2 0,-1 3,22-12,0 0,1 0,-1 0,0 0,0 0,1 0,-1 0,0 0,0 0,0 0,1 0,-1 1,0-1,0 0,0 0,0 0,1 0,-1 0,0 1,0-1,0 0,0 0,0 0,1 0,-1 1,0-1,0 0,0 0,0 1,0-1,0 0,0 0,0 0,0 1,0-1,0 0,0 0,0 1,0-1,0 0,0 0,0 0,0 1,0-1,0 0,-1 0,1 0,0 1,0-1,0 0,0 0,0 0,-1 0,1 1,0-1,0 0,0 0,0 0,-1 0,1 0,0 0,0 1,0-1,-1 0,24 2,-19-2,3-1,0 1,1-1,-1 1,0 1,0-1,1 1,-1 1,0-1,0 1,0 0,0 1,0 0,-1 0,1 0,-1 1,0 0,0 0,0 0,0 1,-1 0,0 0,0 1,0-1,0 1,-1 0,0 0,-1 1,1-1,1 5,-2 12,-1 0,-1 1,-1-1,-1 0,-1 1,-1-1,-1 0,-1 0,-1 0,-1-1,-3 5,9-24,-32 104,10-41,4 0,3 1,2 1,-2 47,15-101,0-1,0 1,2-1,0 1,0-1,1 0,1 0,0 0,0 0,2 0,0 0,0-1,1 0,0 0,1-1,1 0,0 0,0 0,1-1,0 0,1-1,0 0,0-1,1 0,8 4,36 10,-4-11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44.3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730 196,'-202'-132,"194"127,-1 0,-1 1,1 0,0 1,-1 0,0 1,0-1,0 2,0 0,0 0,0 1,0 0,0 0,0 1,0 1,0-1,1 2,-1-1,0 2,1-1,0 1,0 0,0 1,0 0,-7 6,-8 11,1 0,0 2,2 1,1 0,1 2,1 0,2 1,0 1,2 0,1 1,-4 17,7-21,1 1,1 0,1 0,2 1,1 0,1-1,1 1,2 0,0 1,2-1,1-1,2 1,0 0,2-1,1 0,1-1,1 1,7 10,-3-11,2-1,0-1,2-1,0 0,1-1,2-1,0-1,1-1,1-1,1-1,1 0,-9-7,1-1,0-1,0 0,1-1,0-1,0-1,1 0,-1-1,1-1,0-1,0-1,0-1,0 0,0-1,-1-1,1-1,8-3,-2-2,0-2,-1-1,0 0,-1-2,0-1,-1-1,-1-1,0 0,-1-2,-1 0,-1-2,-1 0,0 0,-2-2,0 0,-1-1,-2 0,0-1,-1 0,-2-1,0 0,-2-1,-1 1,-1-1,0-6,1-6,-2 0,-2 0,-1-1,-2 1,-1 0,-2-1,-9-34,7 51,0-1,-1 1,-2 0,0 1,-1 0,-1 0,-1 1,-1 0,-1 1,0 1,-2 0,0 1,-11-9,12 14,0 0,0 0,-1 2,0 0,-1 1,0 0,-1 1,0 2,0-1,0 2,-1 1,1 0,-1 1,0 1,0 1,-1 0,1 2,0 0,0 1,0 1,-18 5,-29 21,9 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7:45.1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841 107,'-71'-33,"42"18,0 2,-1 2,0 0,-11-1,21 8,0 1,0 0,-1 2,1 0,0 2,0 0,-1 1,1 1,0 1,1 0,-1 2,1 0,0 1,0 1,1 1,0 1,0 0,1 2,1-1,-13 14,11-11,1 2,1 1,0 0,2 0,0 2,0 0,2 0,1 2,0-1,1 1,2 0,0 1,1 0,1 1,1-1,1 1,1 0,1 0,2 0,0 0,1 0,1 0,1 0,1 0,1 0,2 0,3 4,3 0,0-1,1 0,2-1,0-1,2 0,0-2,2 0,0-1,2 0,0-2,1-1,1-1,0-1,2-1,0-1,24 9,-27-14,2 0,-1-2,1-1,0-2,0 0,1-1,-1-2,1 0,-1-2,1-1,-1-1,0-1,0-1,0-1,0-1,-1-1,0-2,-1 0,0-2,-1 0,0-1,-1-2,0 0,-2-1,14-13,-19 9,0-1,-2 0,0 0,-1-1,-1 0,-1-1,-1 0,-2-1,0 0,-1 0,-1 0,-2 0,0-1,-2 1,0-1,-3-13,2 13,-2-1,0 0,-2 1,0 0,-2 0,-1 0,-1 1,-11-23,13 34,-1-1,0 1,-1 1,-1 0,1 0,-2 1,0 0,0 0,-1 1,0 1,-1 0,0 1,0 0,-1 1,-10-4,-3 3,-1 0,0 2,0 1,-1 1,1 1,-22 1,-66 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8:28.86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8:38.88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0,'2'0,"6"0,5 0,6 0,7 0,4 0,6 0,5 0,2 0,2 0,-1 0,-3 0,-4 0,-8 2,-14 4,-9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8:39.14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21,'7'0,"9"0,8 0,11 0,4-2,6-1,0-3,-3 1,-10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25.7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1 221,'54'135,"5"-3,55 85,-102-193,1-1,2-1,0 0,2-1,0 0,1-2,1 0,14 10,-31-27,0 0,0 0,1 0,0 0,-1 0,1 0,0-1,0 0,0 1,-1-1,2 0,-1 0,0-1,0 1,0 0,0-1,0 0,1 0,-1 0,0 0,0-1,0 1,0-1,0 0,0 1,0-1,0-1,0 1,0 0,0-1,0 0,-1 1,1-1,-1 0,1 0,-1-1,0 1,1-2,6-13,-1-1,0 1,-2-2,0 1,-1-1,-1 0,-1 0,0 0,-2 0,0-1,1 0,40-656,-40 740,-3-18</inkml:trace>
  <inkml:trace contextRef="#ctx0" brushRef="#br0" timeOffset="1146.716">799 653,'-11'55,"2"0,3 0,3 0,1 0,4 8,-6-188,-2 71,2 0,3 0,2-6,0-3,5-15,-5 78,0 0,0 0,0 0,0 0,-1 0,1 0,0 0,0 0,0 0,0 0,-1 1,1-1,0 0,0 1,0-1,-1 0,1 1,0-1,0 1,-1-1,1 1,-1 0,1-1,0 1,-1 0,1-1,-1 1,1 0,-1-1,0 1,1 0,-1 0,0 0,0 0,1-1,-1 1,0 0,0 0,2 2,129 189,-112-168,-4-6,-1 0,-1 1,0 0,-1 1,-1 0,-1 1,-1 0,3 12,-11-29,0 0,0 0,-1 0,1 0,-1 0,0 0,0 1,-1-1,1 0,-1 0,0 0,0 0,0 0,-1-1,1 1,-1 0,0-1,0 1,0-1,-1 1,1-1,-1 0,0 0,1 0,-1 0,-1-1,1 1,0-1,-1 0,1 0,-1 0,-1 1,-10 3,1 0,-2-2,1 1,0-2,-1 0,0 0,-12-1,17-1,-6 1,-1 0,1-2,0 0,-1 0,1-2,0 0,0-1,-3-2,19 5,0 0,0-1,0 1,-1 0,1-1,0 1,0-1,0 0,0 1,0-1,0 0,0 0,0 1,0-1,0 0,1 0,-1 0,0 0,0 0,1 0,-1 0,1-1,-1 1,1 0,-1 0,1 0,0 0,0-1,-1 1,1 0,0 0,0-1,0 1,1 0,-1 0,0-1,0 1,1 0,-1 0,0 0,1 0,-1-1,1 1,0 0,-1 0,2-1,11-15</inkml:trace>
  <inkml:trace contextRef="#ctx0" brushRef="#br0" timeOffset="1412.007">1231 668,'-3'9,"-2"10,-3 8,-3 10,1 4,2 3,2 1,3-1,3-1,3-5,2-7,0-6,0-10,-1-15,-1-6</inkml:trace>
  <inkml:trace contextRef="#ctx0" brushRef="#br0" timeOffset="1674.01">1203 573,'9'0,"8"7,6 11,5 12,8 10,4 8,0 4,-2 0,-3-1,-8-5,-8-6,-14-7,-20-7,-23-6,-25-6,-29-8,3-4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8:40.24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3 359,'-1'-4,"0"-1,1 1,0 0,0-1,0 1,0 0,1-1,0 1,0 0,0 0,0 0,1 0,-1 0,1 0,0 0,2-2,1-7,85-212,-66 182,-24 42,1 1,-1 0,0-1,1 1,-1 0,1-1,-1 1,0 0,1 0,-1 0,1-1,-1 1,0 0,1 0,-1 0,1 0,-1 0,1 0,-1 0,1 0,-1 0,1 0,-1 0,1 0,-1 0,0 0,1 0,-1 0,1 0,-1 1,1-1,-1 0,0 0,1 1,-1-1,0 0,1 1,-1-1,0 0,1 1,-1-1,0 0,1 1,-1-1,0 0,0 1,0-1,1 1,-1-1,0 1,0-1,0 1,0-1,0 0,0 1,0-1,0 1,0-1,0 1,7 30,-3 243,-18-96,13-175,1-1,-1 1,1 0,-1-1,0 1,0-1,0 1,0-1,-1 0,1 1,-1-1,1 0,-1 0,0 0,0 0,0 0,0 0,0-1,0 1,0 0,-1-1,1 0,0 0,-1 0,1 0,-1 0,0 0,1 0,-1-1,0 0,1 1,-1-1,0 0,1 0,-1 0,0-1,-1 1,34-8,28-1,1 2,57 1,-66 14,-47-9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8:41.46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0 116,'5'0,"6"0,8 0,7-2,7-1,5 0,2 1,4 0,1 1,-3 0,-3 1,-4 0,-10 2,-10 2</inkml:trace>
  <inkml:trace contextRef="#ctx0" brushRef="#br0" timeOffset="278.297">95 264,'-2'7,"6"2,9 0,14-2,12-2,10-4,8-5,2-1,0 0,-3 1,-7 1,-6 1,-10 1,-9 0</inkml:trace>
  <inkml:trace contextRef="#ctx0" brushRef="#br0" timeOffset="657.849">852 211,'-2'3,"0"0,0 0,0 1,0-1,0 0,1 1,0-1,-1 1,1 0,1 0,-1-1,0 1,1 0,0 0,0-1,0 1,0 0,1 0,0 0,-1-1,1 1,1 0,-1-1,0 1,1-1,0 1,0-1,0 0,0 0,0 0,1 0,-1 0,1 0,0-1,0 1,0-1,0 0,0 0,0 0,1 0,-1-1,1 1,-1-1,1 0,2 1,4 1,1-1,-1 0,1 0,0-1,-1 0,1-1,0 0,-1-1,1 0,-1-1,1 0,-1-1,1 0,-1 0,0-1,-1 0,1-1,-1 0,0-1,0 0,0 0,-1-1,0 0,0 0,-1-1,0 0,0-1,-1 1,0-1,0 0,-1-1,0 1,-1-1,0 0,1-7,-4 11,-1 1,1-1,-1 1,0-1,-1 1,1-1,-1 1,0-1,-1 1,1 0,-1-1,0 1,-1 0,1 0,-1 1,0-1,0 0,0 1,-1 0,1 0,-1 0,0 0,0 0,-1 1,1 0,-4-2,-3-3,-1 2,0 0,0 0,0 1,0 0,-1 2,0-1,0 1,0 1,-10-1,11 2,-1 1,0 0,1 0,-1 1,0 1,1 0,-1 1,1 0,0 1,0 0,0 1,1 0,-1 1,1 1,1 0,-1 0,1 1,0 0,1 0,0 1,0 1,1-1,0 1,1 1,0 0,1 0,-2 4,7-10,0-1,0 1,0-1,1 1,0 0,0-1,0 1,0-1,1 1,0 0,0-1,0 1,0-1,1 1,-1-1,1 0,1 0,-1 0,0 0,2 1,14 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8:48.45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1 139,'1'1,"0"1,0-1,0 1,0-1,0 0,1 1,-1-1,0 0,1 0,-1 0,1 0,-1 0,1 0,0-1,-1 1,1 0,0-1,-1 1,1-1,0 0,0 1,0-1,-1 0,36 5,-1-2,1-1,0-2,2-2,18 1,427-12,-363 12,-118 2,-1-1,1 1,-1 0,1 0,-1 0,1 1,-1-1,0 1,1-1,-1 1,0 0,0-1,0 1,0 0,-1 1,1-1,0 0,0 2,16 17,-11-17,1 1,-1-1,1-1,0 0,0 0,1 0,-1-1,1 0,-1-1,1 0,-1 0,1-1,0 0,-1 0,1-1,0 0,-1-1,1 0,-1 0,0 0,0-1,3-2,-8 4,-1-1,1 0,0 0,-1 0,1 0,-1 0,1 0,-1 0,0-1,0 1,0-1,0 0,-1 0,1 1,-1-1,0 0,1 0,-1 0,-1-1,1 1,0 0,-1 0,1 0,-1-1,0 1,0 0,-1 0,1-1,-1 1,1 0,-2-2,1-1,-1-1,-1 1,1-1,-1 1,-1 0,1 0,-1 0,0 0,0 1,-1-1,1 1,-1 0,0 1,-3-2,0 0,0 1,0 1,0-1,-1 1,0 1,0-1,0 2,0-1,0 1,0 1,-1-1,1 2,-1-1,1 1,-1 1,1-1,-1 2,1-1,-2 2,8-2,0 1,0-1,0 1,0 0,0 0,1 0,-1 0,1 0,-1 1,1-1,0 1,0 0,0-1,0 1,0 0,1 0,0 0,-1 0,1 0,0 1,0-1,1 0,-1 1,1-1,-1 0,1 1,0-1,0 0,1 2,-1 1,1 1,0-1,0 1,0-1,1 0,0 1,0-1,1 0,0 0,0 0,0-1,1 1,0-1,3 4,-1-3,1 0,0-1,0-1,0 1,0-1,1 0,0 0,-1-1,1 0,0-1,1 0,-1 0,0-1,1 0,-1 0,1-1,-1 0,1 0,-1-1,1 0,-1-1,0 1,0-2,0 1,0-1,5-3,-10 4,-1 0,1 0,0 0,-1-1,1 0,-1 1,0-1,0 0,0 0,0 0,0 0,-1 0,1-1,-1 1,0 0,0-1,0 1,0-1,-1 1,0-1,1 0,-1 1,0-1,-1 1,1-1,-1 1,1-1,-1 1,-1-2,0-2,0 0,-1 0,0 1,0 0,-1-1,0 1,0 1,0-1,-1 0,0 1,0 0,0 0,0 1,-3-2,0 1,0 0,-1 1,1 0,-1 1,0 0,0 0,0 1,0 0,-1 0,1 1,0 1,-2 0,7-1,0 1,0 0,-1 1,1-1,0 1,0 0,0 0,0 0,0 0,0 1,0-1,1 1,-1 0,0 1,1-1,0 0,-1 1,1 0,0 0,0 0,1 0,-1 0,0 1,1-1,0 1,0-1,-1 5,1-1,0 1,1 0,0 0,1 0,-1 0,2 0,-1 0,1 0,0 0,1-1,0 1,0 0,1-1,0 1,0-1,0 0,1 0,0 0,1 0,-1-1,1 0,1 0,-1 0,1-1,0 1,0-1,1-1,-1 1,1-1,0 0,0-1,0 0,1 0,-1 0,1-1,0 0,0-1,0 1,-1-2,1 1,0-1,0 0,0-1,0 0,5-1,-9 1,0-1,0 1,-1-1,1 0,0 0,-1-1,0 1,0-1,1 0,-2 1,1-1,0 0,0-1,-1 1,0 0,0-1,0 0,0 1,0-1,-1 0,0 0,1 0,-2 0,1 0,0 0,-1 0,0 0,1 0,-2 0,1-1,0-3,-1-1,1 1,-2 0,1-1,-1 1,-1 0,1 0,-1 0,-1 0,0 0,0 1,0 0,-1 0,-1-2,2 4,0 1,-1 0,1 0,-1 0,0 0,0 1,0 0,0 0,0 0,-1 1,0-1,1 2,-1-1,0 0,0 1,0 0,0 0,0 1,0 0,0 0,0 0,0 1,0 0,0 0,0 0,1 1,-1 0,0 0,1 0,-1 1,1 0,0 0,0 0,0 1,0 0,1 0,-1 0,1 0,0 1,0-1,1 1,-1 0,1 1,1-4,1 1,0-1,0 0,0 1,1 0,-1-1,0 1,1-1,0 1,0 0,0-1,0 1,0 0,0-1,0 1,1 0,0-1,-1 1,1-1,0 1,0-1,1 1,-1-1,0 0,1 1,-1-1,1 0,0 0,0 0,0 0,0-1,0 1,0 0,0-1,0 1,1-1,-1 0,1 0,-1 0,1 0,0 0,35 8,1-4</inkml:trace>
  <inkml:trace contextRef="#ctx0" brushRef="#br0" timeOffset="1043.418">1487 85,'-4'1,"1"0,0 0,-1 1,1-1,0 1,0 0,0 0,0 0,0 0,0 1,1-1,-1 1,1 0,0-1,0 1,0 0,0 1,0-1,0 0,1 0,0 1,-1-1,1 1,1-1,-1 1,0-1,1 1,0-1,0 1,0 0,0-1,0 1,1 0,0-1,0 1,0-1,0 0,0 1,1-1,-1 0,2 4,0-1,1-1,0 1,0-1,0 1,0-1,1 0,0-1,0 1,0-1,0 0,1 0,0 0,0-1,0 0,0 0,0-1,5 2,6 1,0-1,1-1,-1 0,1-1,-1-1,12-1,-24 1,0-1,0 0,0 0,0 0,-1 0,1-1,0 0,0 0,0 0,-1-1,1 1,-1-1,1 0,-1 0,0-1,0 0,0 1,0-1,0 0,0-1,-1 1,0-1,0 1,0-1,0 0,0 0,-1-1,1 1,-1 0,0-1,-1 1,1-1,-1 0,0 0,0 1,0-1,-1 0,0 0,0-3,-1 1,-1 1,0 0,-1-1,1 1,-1 0,0 0,-1 0,1 1,-1-1,0 1,-1 0,1 0,-1 0,0 0,0 1,-1 0,1 0,-1 1,0-1,0 1,0 1,0-1,0 1,-1 0,1 0,-1 1,0 0,1 0,-2 0,2 0,0 0,0 1,0 0,0 0,-1 0,1 1,0 0,0 0,0 1,0-1,0 1,0 0,1 1,-1 0,1 0,-1 0,1 0,0 1,0 0,1 0,-1 0,1 0,0 1,0 0,0 0,1 0,-1 0,1 1,1-1,-1 1,0 3,2-6,0 1,0 0,0-1,0 1,1 0,0-1,0 1,0 0,0 0,0-1,1 1,0 0,0-1,0 1,0 0,0-1,1 1,-1-1,1 0,0 0,0 0,0 0,1 0,-1 0,1 0,0 0,-1-1,1 0,0 1,0-1,1 0,6 3,-1 0,1 0,1-1,-1 0,1 0,-1-1,1-1,0 0,0-1,1 0,-2 1,1-1,0-1,0 0,0 0,0-1,0-1,0 1,0-2,0 0,-1 0,0-1,1 0,-1-1,-1 0,6-4,-12 8,-1-1,0 0,0 0,-1 0,1-1,0 1,-1 0,1-1,-1 1,0-1,0 1,0-1,0 0,0 1,-1-1,1 0,-1 0,1 1,-1-1,0 0,0 0,-1 0,1 1,0-1,-1 0,0 0,0 1,0-1,0 1,0-1,0 1,0-1,-1 1,0-2,-2-2,-1 1,1-1,-1 1,0-1,0 1,-1 1,0-1,0 1,0 0,0 0,0 1,-6-3,3 3,0 0,0 0,0 1,0 0,-1 0,1 1,-1 0,1 1,-1 0,1 0,0 1,-1 1,1-1,-7 3,13-2,1-1,-1 0,1 1,-1-1,1 1,0-1,0 1,0 0,0 0,0 0,0 1,0-1,1 0,-1 1,1-1,-1 1,1-1,0 1,0-1,0 1,1 0,-1 0,1-1,-1 1,1 0,0 0,0 0,0 0,0-1,1 1,-1 0,1 0,0-1,-1 1,1 0,0-1,1 1,-1 0,0-1,1 0,0 1,-1-1,1 0,0 0,1 1,8 3,0 0,1-1,-1 0,1-1,0 0,0-1,0 0,1-1,-1 0,1-1,-1-1,1 0,0 0,8-2,-19 2,-1 1,0-1,0 0,0 1,0-1,1 0,-1 0,0 0,0 1,0-1,1 0,-1-1,0 1,0 0,0 0,1 0,-1-1,0 1,0-1,0 1,0-1,0 1,0-1,0 0,0 1,0-1,0 0,0 0,0 0,0 0,-1 0,1 0,0 0,-1 0,1 0,-1 0,1 0,-1 0,1 0,-1-1,0 1,1 0,-1 0,0 0,0-1,0 1,0 0,0 0,0 0,-1-1,1 1,0 0,0 0,-1 0,1 0,-1-1,0 0,-58-18,279 32,15 12,104 7,-241-28,-153-11,19 2</inkml:trace>
  <inkml:trace contextRef="#ctx0" brushRef="#br0" timeOffset="3220.625">1001 99,'-2'-1,"1"0,-1 0,0 0,1 1,-1-1,0 1,1-1,-1 1,0-1,0 1,0 0,1 0,-1 0,0 0,0 0,0 0,1 1,-1-1,0 1,0-1,1 1,-1-1,0 1,1 0,-1 0,1 0,-1 0,1 0,-1 0,1 0,0 1,0-1,-1 0,1 1,0-1,0 1,0-1,1 1,-1 0,0-1,0 1,1 0,-1 0,1-1,0 3,-1 0,1 0,1 1,-1-1,1 0,0 0,0 1,0-1,0 0,1 0,-1 0,1 0,0 0,0-1,1 1,-1 0,1-1,0 0,0 1,0-1,0-1,1 1,-1 0,1-1,1 2,3 1,1 0,-1-1,1 0,-1 0,1-1,0 0,0-1,1 0,-1 0,9 0,-13-1,0-1,0 1,0-1,0 0,0-1,0 1,0-1,-1 0,1 0,0 0,0-1,-1 0,1 0,0 0,-1 0,0-1,0 1,0-1,0-1,0 1,0 0,-1-1,1 0,-1 1,0-1,0-1,-1 1,1 0,-1-1,0 1,0-1,-1 0,1 1,-1-1,0 0,0 0,-1 0,1 0,-1 0,0 0,0 0,-1 0,0 0,0-1,-2 0,0 0,0 0,0 0,-1 1,0-1,0 1,-1 0,1 0,-1 1,0-1,0 1,-1 0,1 1,-1-1,0 1,0 0,0 0,0 1,-1 0,1 0,-1 0,1 1,-1 0,1 1,-1-1,0 1,1 0,-1 1,0-1,1 1,-1 1,1-1,-1 1,1 0,0 1,0 0,0 0,0 0,0 0,1 1,-3 2,6-4,0 1,0 0,0 0,1 0,-1 0,1 0,-1 0,1 0,0 1,0-1,0 0,1 1,-1-1,1 1,0-1,0 0,0 1,0-1,1 1,0-1,-1 0,1 1,0-1,0 0,1 0,-1 1,1-1,0 0,16 26</inkml:trace>
  <inkml:trace contextRef="#ctx0" brushRef="#br0" timeOffset="3610.885">1528 166,'-1'0,"0"0,0 0,0 1,1-1,-1 0,0 0,0 0,1 1,-1-1,0 0,0 1,1-1,-1 1,0-1,1 1,-1-1,0 1,1-1,-1 1,1 0,-1-1,1 1,-1 0,1-1,-1 1,1 0,0 0,0-1,-1 1,1 0,0 0,0 0,0-1,0 1,0 0,0 0,0 0,0-1,0 1,0 0,0 0,0 0,1-1,-1 1,0 0,1 0,-1-1,0 1,1 0,-1 0,1-1,-1 1,1-1,0 1,4 6,1 1,0-2,0 1,1-1,0 0,0 0,1 0,-1-1,1-1,0 1,1-1,-1-1,1 1,-1-1,1-1,0 0,0 0,0-1,1 0,-1 0,0-1,0 0,0-1,0 0,0-1,0 1,0-2,1 0,-3 2,0-1,-1 0,1-1,-1 0,0 0,0 0,0 0,0-1,-1 0,1-1,-1 1,0-1,0 0,-1 0,1 0,-1-1,0 0,-1 1,0-1,1-1,-2 1,1 0,-1-1,0 1,0-1,-1 0,0 0,0 0,-1 0,0 3,-1 1,0-1,0 1,0-1,-1 1,1 0,-1 0,0-1,0 1,0 0,0 1,-1-1,1 0,-1 1,0-1,1 1,-1 0,0-1,0 2,-1-1,1 0,0 1,0-1,-4 0,-2-1,0 0,0 1,-1 0,1 0,-1 1,0 1,0-1,-7 2,7 0,1 0,0 0,-1 1,1 1,0-1,0 1,0 1,1 0,-1 0,1 1,0 0,0 0,0 1,1 0,0 0,0 1,1 0,-1 0,2 0,-1 1,1 0,0 0,1 1,-2 1,-6 24</inkml:trace>
  <inkml:trace contextRef="#ctx0" brushRef="#br0" timeOffset="10853.537">987 166,'0'-7,"-2"-2,-1 3,0 4,1 5,0 3</inkml:trace>
  <inkml:trace contextRef="#ctx0" brushRef="#br0" timeOffset="11081.93">1703 288,'0'0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8:51.01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216 217,'308'25,"321"10,-566-30,-117-2,-307-47,126 20,-74 8,283 16,18 3,19 2,33 4,1-1,-1-3,38-1,-58-2,615 6,-565-4,-68-1,-19-1,-297-3,204-3,-449-2,520 12,190 2,-101-9,739-33,-752 31,-28 0,-28 1,-355-18,-406 15,1718 18,-786-12,-763-40,48 22,619 24,541 13,-365-17,-203-1,-29 5,-20-1,-14 2</inkml:trace>
  <inkml:trace contextRef="#ctx0" brushRef="#br0" timeOffset="7877.907">80 0,'-1'1,"-1"0,1 0,0 1,0-1,0 0,0 0,0 0,0 1,1-1,-1 1,0-1,1 0,-1 1,1-1,-1 1,1 0,0-1,0 1,-1-1,1 1,0-1,1 1,-1 0,0-1,0 1,1-1,-1 1,0-1,1 1,0-1,-1 1,1-1,0 0,0 1,0-1,0 0,0 0,0 0,0 1,0-1,0 0,0 0,1-1,-1 1,0 0,1 0,-1-1,2 1,18 11,1 0,0-2,1-1,0-1,1-1,0 0,0-2,0-1,0-1,8-1,-27-1,210 16,0-9,98-13,-418 10,-10 4,97-9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8:53.48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1 500,'1096'-13,"-976"13,-116-2,-1 1,1-1,-1 0,1 0,-1 0,0-1,0 1,0-1,0 1,-1-1,1 0,-1 0,1-1,-1 1,0 0,0-1,0 0,8-10,20-28,147-217,-187 301,11-26</inkml:trace>
  <inkml:trace contextRef="#ctx0" brushRef="#br0" timeOffset="857.513">1866 446,'4'0,"11"2,15 1,15 0,22 0,19-2,16 0,9-3,0 0,-9-3,-11-1,-17 2,-19 0,-23 2,-22-4,-12-1</inkml:trace>
  <inkml:trace contextRef="#ctx0" brushRef="#br0" timeOffset="1962.298">1528 1,'-58'43,"2"2,2 3,2 3,2 1,-37 53,74-84,13-21,0 0,0 1,0-1,1 0,-1 1,0-1,0 0,0 1,1-1,-1 0,0 0,1 1,-1-1,0 0,0 0,1 0,-1 1,0-1,1 0,-1 0,1 0,-1 0,0 0,1 0,-1 0,0 0,1 0,-1 0,0 0,1 0,-1 0,1 0,-1 0,0 0,1 0,-1 0,0 0,1-1,-1 1,0 0,1 0,-1 0,0-1,0 1,1 0,-1 0,0-1,0 1,1 0,-1-1,0 1,0 0,0-1,1 1,-1 0,0-1,0 1,0 0,0-1,0 1,50-37,-2-2,-2-2,-2-2,-1-2,3-9,27-38,-155 179,-93 94,304-310,-70 57,-120 151,-198 223,230-272</inkml:trace>
  <inkml:trace contextRef="#ctx0" brushRef="#br0" timeOffset="2643.622">1109 420,'0'-1,"0"0,0 1,-1-1,1 1,0-1,0 1,0-1,-1 1,1-1,0 1,-1-1,1 1,0-1,-1 1,1-1,-1 1,1 0,-1-1,1 1,-1 0,1 0,-1-1,1 1,-1 0,1 0,-1 0,1-1,-1 1,0 0,1 0,-1 0,1 0,-1 0,0 0,1 0,-1 0,1 0,-1 1,1-1,-1 0,1 0,-1 0,1 1,-1-1,1 0,-1 1,1-1,-1 0,1 1,-1-1,1 1,-326 56,192-50,-115-10,158-11,90 14,1 0,0-1,-1 1,1 0,-1 0,1-1,0 1,0 0,-1 0,1-1,0 1,-1 0,1-1,0 1,0-1,0 1,-1 0,1-1,0 1,0-1,0 1,0-1,0 1,0 0,0-1,0 1,0-1,0 1,0-1,0 1,0 0,0-1,0 1,0-1,1 1,-1 0,0-1,0 1,0-1,1 1,-1 0,0-1,0 1,1 0,-1-1,0 1,1 0,-1 0,1-1,-1 1,0 0,1 0,-1 0,0 0,1-1,-1 1,1 0,-1 0,1 0,-1 0,0 0,1 0,0 0,12-8</inkml:trace>
  <inkml:trace contextRef="#ctx0" brushRef="#br0" timeOffset="4003.48">2001 420,'0'0,"0"0,0 0,0 0,0 0,1 0,-1 0,0 1,0-1,0 0,0 0,0 0,1 1,-1-1,0 0,0 0,0 0,0 1,0-1,0 0,0 0,0 0,0 1,0-1,0 0,0 0,0 1,0-1,0 0,0 0,0 0,0 1,0-1,0 0,0 0,-1 1,1-1,0 0,0 0,113 17,531 5,-609-18,-51 2,-64-2,1-3,-1-3,1-4,0-4,-42-11,-189-18,837 42,-253 9,-317-12,-195-13,-84 13,282 2,11 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03.42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852 212,'-22'0,"0"0,0 1,-1 1,2 1,-1 1,0 1,1 1,-21 9,18-3,1 1,0 1,0 1,1 1,1 1,1 1,1 1,0 0,1 2,2 0,-9 13,-8 19,1 0,4 3,1 0,-8 30,-10 63,5 2,8 1,5 2,8 0,4 51,3-79,-11 143,9 73,14-303,2 0,2 0,1 0,2-1,7 22,-8-42,0-1,0 0,2 0,0-1,1 0,1 0,0-1,1-1,0 1,1-2,1 0,13 11,-12-13,1 0,0-1,1-1,0 0,0-1,1-1,0 0,1-1,-1-1,1-1,0-1,0 0,0-1,1-1,-1-1,0 0,1-2,-1 0,0-1,0 0,0-2,-1 0,0-1,0-1,0 0,-1-1,0-1,14-10,22-26,-2-2,-3-3,-1-1,-3-2,-2-2,-3-2,4-12,-1 7,-2-2,-3-2,-3-1,-3-2,-3-1,-3-1,-3-1,-3 0,1-33,-11 11,-4 0,-4 0,-4 0,-5 0,-3 1,-5 0,-4 1,-3 1,-5 1,-3 2,-4 1,-4 1,-4 3,-3 2,-28-34,45 71,-2 1,-1 1,-2 2,-2 1,-2 2,-12-8,44 39,0 1,0 0,0 0,-1 0,1 1,-1 0,0 0,0 1,-1 0,1 0,0 1,-1 0,0 1,0 0,1 0,-1 1,0 0,0 1,1-1,-1 2,0-1,1 1,-1 1,1 0,0 0,0 0,0 1,-1 1,-29 19,2 2,1 2,1 1,-10 13,35-32,-102 96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13.3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827 236,'-27'-14,"-1"1,0 1,-1 2,0 0,-1 2,0 1,-1 2,11 6,0 1,1 1,-1 1,1 1,-1 1,1 0,1 2,0 0,0 0,0 2,1 1,0 0,1 0,1 2,0 0,0 1,-2 5,-10 6,2 1,1 1,1 1,2 1,1 1,1 0,1 2,2 0,1 1,2 1,1 0,2 1,1 0,1 0,3 1,1 0,1 0,2 0,2 2,1-3,2 0,1 0,2 0,1-1,2 0,1 0,2-2,1 1,2-1,1-2,1 1,2-2,1 0,1-2,1 0,1-2,2 0,25 18,-22-20,2-1,1-1,1-2,0-1,1-2,1-1,0-1,1-2,1-2,0-2,0-1,1-1,-1-3,1 0,0-3,0-1,0-2,3-2,39-11,-2-2,0-5,49-21,-111 38,0-1,-1 0,0-1,0-1,0 0,-1-1,-1-1,0 0,0 0,-1-2,-1 1,0-2,0 1,-2-1,1-1,-2 0,0 0,-1-1,-1 0,1-2,6-38,-3 0,-2-1,-3 0,-2 0,-3-12,0 66,1-41,-1-1,-3 0,-2 1,-2 0,-1 0,-3 1,-12-34,-8-2,-5 1,-2 2,-4 2,-42-57,73 112,-1 1,-1 1,0 0,-2 0,1 2,-2 0,0 0,-1 2,0 0,-1 1,-1 0,0 2,0 0,-7-1,16 9,-1 0,1 1,0 1,-1 0,1 0,0 1,0 0,-1 1,1 0,0 0,0 1,1 1,-6 2,-119 66,127-68,-58 38,8-3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17.1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1 123,'5'4,"1"0,0-1,1 0,-1-1,0 1,1-1,0-1,-1 1,1-1,0 0,0 0,-1-1,4 0,-8 0,216 14,-155-6,0-2,0-3,63-5,-25 1,-101 1,86 0,1-4,41-8,-52 0,-1 4,42 2,155-21,-133 14,21-8,32 1,-47 7,-34 5,6-6,136 1,-47 7,-126 7,571-1,-500 13,59-5,5 6,-33 0,-155-11,10 0,0 2,1 1,-2 2,1 1,-1 2,-1 1,13 8,226 111,-263-125,15 5,-1 1,0 2,-1 1,-1 0,0 2,17 16,133 175,-138-169,61 71,38 60,42 102,-90-127,-62-101,2 0,1-2,22 24,140 154,-154-172,1-1,3-2,1-2,3-2,1-1,2-2,1-3,2-1,2-3,32 14,204 80,15-18,-186-76,2-6,10-3,-20-3,12-1,0-6,43-4,281 20,-79-29,-375-2,-5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18.0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0,'6'17,"14"7,1 0,1-1,1-1,1-2,1 0,15 9,66 55,-103-82,9 8,0 0,-1 1,-1 1,0 0,0 0,-1 1,0 0,-1 0,0 2,-8-12,0-1,0 1,0-1,0 1,0 0,-1-1,1 1,-1-1,1 1,-1-1,0 1,0-1,0 0,0 1,-1-1,1 0,-1 0,1 0,-1 0,0 0,0 0,1 0,-1-1,0 1,-1-1,1 1,0-1,0 0,-1 0,1 0,-1 0,1 0,-1-1,1 1,-1-1,1 1,-1-1,1 0,-1 0,1 0,-2-1,-474 91,460-84,8-2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23.4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213 162,'341'44,"989"51,-1074-71,-256-23,0-1,-1 0,1 1,0-1,0 1,-1-1,1 1,0-1,0 1,-1-1,1 1,0-1,0 1,0-1,0 1,0-1,0 1,0-1,0 1,0-1,0 1,0-1,0 1,0-1,1 1,-1-1,0 1,0-1,1 1,-1-1,0 1,0-1,1 0,-1 1,0-1,1 1,-1-1,1 0,-1 1,0-1,1 0,-1 0,1 1,-1-1,1 0,-1 0,1 0,-1 0,1 1,-1-1,1 0,-1 0,1 0,-1 0,1 0,0 0,-1 0,1-1,-1 1,1 0,-1 0,1 0,-1 0,0-1,1 1,-1 0,1 0,-1-1,1 1,-6 5,0-1,1 1,0 0,0-1,0 1,0 1,1-1,0 0,0 1,0 0,1-1,0 1,0 0,1 0,-1 0,1 1,-1 30,1 1,3 0,0-1,4 6,-1 10,21 476,-26-388,-2-137,-1 0,1-1,-1 1,0 0,0-1,0 1,-1-1,1 0,-1 0,0-1,1 1,-1-1,0 1,-1-1,1-1,0 1,-1 0,1-1,-1 0,1 0,-1 0,1-1,-1 0,0 0,1 0,-1 0,1-1,-1 1,0-1,-2 1,-414-1,-433-12,760 13,-164-1,-62-16,310 16,8 2,0-1,0 0,0 1,-1-1,1 0,0 0,0 0,0 0,0-1,0 1,0-1,0 1,0-1,0 0,0 1,0-1,0 0,0-1,0 1,0 0,1 0,-1-1,1 1,-1-1,1 1,-1-1,1 0,0 1,0-1,0 0,0 0,0 0,0 0,0 0,0-1,20-223,0-581,-19 777,-2 10,2 1,0-1,1 1,1-1,1 1,1 0,1 0,0 0,4-7,-7 22,0-1,0 0,1 1,-1 0,1 0,0 0,1 0,-1 0,1 1,-1-1,1 1,0 0,0 0,1 0,-1 1,1 0,-1-1,1 2,0-1,-1 0,1 1,0 0,0 0,0 1,0-1,0 1,0 0,0 0,0 1,0-1,0 1,4 1,18 10,1-1,1-2,-1 0,1-2,21 1,106 1,-146-9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21.3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109 874,'0'18,"2"18,3 19,6 16,2 12,3 8,-3 4,-3 1,-5-6,-9-7,-8-15,-6-16,-7-17,-5-21,4-13</inkml:trace>
  <inkml:trace contextRef="#ctx0" brushRef="#br0" timeOffset="261.599">1 1158,'5'-29,"1"0,1 0,2 1,1 0,1 1,1 0,2 1,2-4,-10 21,0 0,1 1,0-1,0 1,1 0,0 1,0 0,1 1,0-1,0 1,8-3,-13 7,0 0,0 0,1 1,-1 0,0-1,1 1,-1 1,1-1,-1 1,1 0,-1 0,1 0,-1 0,1 1,-1 0,0 0,1 0,-1 1,0-1,0 1,1 0,-1 0,-1 0,1 1,0-1,-1 1,1 0,-1 0,0 1,0-1,0 0,0 1,0 0,-1 0,0 0,1 0,-2 0,1 0,0 0,-1 1,0-1,0 0,0 1,0-1,-1 1,0 0,0-1,0 1,-1-1,1 1,-1-1,0 1,0-1,-1 0,1 1,-1-1,0 0,0 0,0 0,-1 0,1-1,-1 1,0-1,0 1,0-1,-1 0,1 0,-1 0,-1 0,-3 4,-1 0,-1 0,1-1,-1 0,0-1,0 0,-1-1,0 0,-4 1,11-5,9-2</inkml:trace>
  <inkml:trace contextRef="#ctx0" brushRef="#br0" timeOffset="890.486">541 1023,'0'0,"0"-1,1 1,-1 0,0 0,1-1,-1 1,0 0,0 0,1-1,-1 1,0 0,0-1,0 1,0 0,1-1,-1 1,0 0,0-1,0 1,0 0,0-1,0 1,0 0,0-1,0 1,0-1,0 1,0 0,0-1,0 1,0 0,-1-1,1 1,0 0,0-1,0 1,0 0,-1-1,1 1,0 0,0 0,-1-1,1 1,0 0,-1 0,1-1,0 1,0 0,-1 0,1 0,0 0,-1 0,1-1,-1 1,1 0,0 0,-1 0,1 0,0 0,-1 0,1 0,0 0,-1 0,1 0,-1 0,1 1,0-1,-1 0,35-293,-32 242,0 50,-1 0,0 0,0 1,1-1,-1 0,0 1,1-1,-1 1,0 0,1-1,-1 1,1 0,-1 0,1 0,-1 0,0 0,1 0,-1 0,1 0,-1 1,1-1,-1 1,0-1,1 1,-1-1,0 1,0 0,1-1,-1 1,0 0,0 0,0 0,0 0,0 0,0 0,0 1,7 2,202 75,-205-75,0-1,0 0,-1 1,1 0,-1 0,0 1,0-1,-1 1,1 0,-1 0,0 0,0 0,-1 0,0 1,1-1,-2 1,1 0,-1-1,0 1,0 0,0 0,-1 0,0 0,0 0,-1 0,0-1,0 2,0 20,4 55,-2-79,0 0,0-1,0 1,0 0,0 0,0-1,1 1,-1-1,1 1,0-1,0 0,0 0,0 0,0 0,0 0,1 0,-1 0,0-1,1 1,0-1,-1 0,1 0,0 0,-1 0,4 1,6-2,0 1,0-1,0-1,0 0,-1-1,1 0,0-1,-1 0,1-1,-1 0,0 0,0-2,-1 1,0-1,0-1,0 0,0 0,-1-1,6-7,-7 8,0-1,0 1,-1-2,0 1,0-1,-1 0,0 0,-1-1,0 0,-1 0,0 0,0 0,-1-1,0 1,-1-1,0 0,-1 0,0 0,-1 0,0 0,-1 0,1 9,0 1,-1-1,1 0,0 1,-1-1,1 1,-1-1,0 1,1-1,-1 1,0-1,0 1,0 0,0 0,0-1,0 1,0 0,-1 0,1 0,0 0,-1 0,1 0,0 1,-1-1,1 0,-1 1,0-1,1 1,-1-1,1 1,-1 0,0 0,1 0,-1 0,1 0,-1 0,0 0,1 0,-1 1,1-1,-1 0,0 1,1 0,-1-1,1 1,0 0,-1 0,1 0,0 0,-1 0,1 0,0 0,0 0,0 0,0 1,0-1,0 0,0 1,-4 4,0-1,1 1,0-1,0 1,1 0,0 1,0-1,0 1,1-1,0 1,0 0,0 0,1-1,0 1,1 0,-1 0,1 0,1 0,-1 0,1 0,1 0,-1 0,1 0,0 0,0-1,1 1,0-1,0 0,1 0,0 0,0 0,0 0,1-1,-1 0,1 0,1 0,-1-1,1 1,13 3,-1-1,1-1,1 0,-1-2,1 0,0-1,0-2,0 1,0-2,1-1,15 1</inkml:trace>
  <inkml:trace contextRef="#ctx0" brushRef="#br0" timeOffset="1647.789">1567 860,'102'-94,"-77"75,0-1,-1-2,-2 0,0-1,-1-2,-2 0,0-1,-2-1,-1 0,-1-1,-1-1,6-22,-13 26,-2 0,0-1,-2 1,-1-1,-1 0,-1 0,-1 0,-1 1,-2-1,0 0,-8-21,11 42,0 1,0-1,0 1,-1-1,1 1,-1 0,0 0,0 0,-1 0,1 0,-1 0,0 1,0-1,0 1,0 0,0 0,-1 0,0 0,1 1,-1-1,0 1,0 0,-1 0,1 0,0 1,-1 0,1 0,0 0,-1 0,0 0,1 1,-1 0,1 0,-2 0,-2 6,-1-1,1 2,0-1,0 1,0 0,1 0,0 1,1 0,0 0,0 1,1 0,0 0,0 0,1 1,0-1,1 1,0 0,0 0,1 0,0 8,-10 53,3-1,3 2,3-1,3 0,6 24,-5-56,2 0,2 0,1 0,2 0,2-1,2 0,14 32,-25-67,0 1,0-1,0 0,1 1,-1-1,1 0,0 0,0 0,0 0,0-1,1 1,-1-1,1 1,0-1,-1 0,1 0,0 0,0 0,0 0,1-1,-1 1,0-1,1 0,-1 0,1 0,-1-1,1 1,-1-1,1 0,-1 0,1 0,1 0,3-6,1 0,-1 0,-1-1,1 0,-1 0,-1-1,1 0,-1 0,0-1,-1 1,0-1,-1 0,1-2,2-1,69-127,-76 139,1 0,-1 1,0-1,0 1,0-1,0 0,0 1,1-1,-1 0,0 1,0-1,1 0,-1 1,0-1,1 0,-1 1,0-1,1 0,-1 0,0 1,1-1,-1 0,0 0,1 0,-1 0,1 0,-1 1,0-1,1 0,-1 0,1 0,-1 0,1 0,-1 0,0 0,1 0,-1-1,1 1,-1 0,0 0,1 0,-1 0,0 0,1-1,-1 1,1 0,-1 0,0-1,1 1,-1 0,0-1,0 1,1 0,-1-1,0 1,0 0,0-1,1 1,-1 0,0-1,0 1,0-1,0 1,0 0,0-1,0 1,0-1,0 1,0-1,0 1,4 33,-4-30,-1 48,-1-38,1 0,1 0,1 0,0 0,0 0,1 0,1 0,2 5,-3-15,0 0,1 1,-1-1,1 0,0-1,0 1,0-1,0 1,1-1,-1 0,1 0,-1 0,1 0,0-1,-1 0,1 0,0 0,0 0,0 0,0-1,0 1,0-1,0 0,0-1,0 1,0-1,0 0,0 1,0-2,-1 1,1 0,0-1,-1 0,1 0,-1 0,1 0,-1 0,0-1,0 1,0-1,1-1,9-9,-1 1,0-1,-1-1,0 0,-1 0,-1-1,0-1,-2 1,1-2,-2 1,0 0,-1-1,1-5,-2 70,-5-41,0 1,1-1,0 1,0 0,1-1,-1 1,2 0,-1-1,1 0,1 1,-1-1,1 0,0 0,1 0,0-1,0 1,0-1,1 0,0 0,0 0,0-1,1 0,0 0,3 2,5 0,0-1,0-1,0 0,1-1,-1 0,1-2,0 1,0-2,15 0,27 0</inkml:trace>
  <inkml:trace contextRef="#ctx0" brushRef="#br0" timeOffset="2274.192">2932 874,'-10'-8,"1"0,-1 1,-1 1,1 0,-1 0,0 1,-1 0,1 1,-1 0,0 1,-8-1,17 4,-1 0,1 0,0 0,-1 0,1 1,0-1,-1 1,1 0,0 0,0 0,0 0,0 1,0-1,0 1,0 0,0 0,1 0,-1 0,1 0,-1 1,1-1,0 1,0-1,0 1,0 0,1 0,-1 1,-2 4,0 1,0-1,1 1,0 0,1 0,0 0,0 0,1 1,0 2,1-9,0 1,0-1,0 0,0 1,1-1,0 0,-1 0,1 1,0-1,1 0,-1 0,1 0,-1 0,1 0,0-1,0 1,0 0,0-1,1 0,-1 1,0-1,1 0,0 0,0 0,-1 0,1-1,0 1,0-1,1 0,-1 0,0 0,0 0,1-1,-1 1,0-1,1 0,-1 0,3 0,2-1,0 0,0-1,-1 1,1-2,-1 1,0-1,0 0,0-1,0 1,0-1,-1-1,0 1,0-1,0 0,0-1,-1 1,0-1,0 0,0-1,-1 1,0-1,0 0,-1 0,0 0,0 0,0 0,-1-1,0 1,0-7,-2 23,1 1,0-1,0 1,1-1,0 0,0 1,1-1,1 0,-1-1,1 1,1 0,1 0,-2-3,1-1,0 0,0-1,1 1,-1-1,1 0,0 0,0-1,1 0,-1 0,1 0,-1-1,1 0,0 0,0-1,0 0,0 0,0-1,0 1,0-1,0-1,0 0,0 0,-1 0,1-1,0 0,0 0,-1 0,1-1,-1 0,0 0,0-1,0 0,0 0,-1 0,1-1,2-3,2-8,0 0,-1-1,0-1,-2 1,0-1,0-1,-2 1,-1-1,0 0,-1 0,-1 0,-1 0,-1-1,-1-11,3-117,-6 0,-10-29,0 84,14 93,-1 0,1 0,0 0,0 1,0-1,0 0,0 0,0 0,-1 0,1 0,0 1,0-1,0 0,0 0,-1 0,1 0,0 0,0 0,0 0,-1 0,1 0,0 0,0 0,0 0,-1 0,1 0,0 0,0 0,-1 0,1 0,0 0,0 0,0 0,-1 0,1 0,0 0,0 0,0 0,0 0,-1-1,1 1,0 0,0 0,0 0,0 0,-1 0,1-1,0 1,0 0,0 0,0 0,0 0,0-1,0 1,0 0,0 0,0 0,-1-1,1 1,0 0,0 0,0-1,0 1,-5 20,-7 81,5 0,4 37,2-78,1 289,1-333,-1 1,2-1,0 0,1 0,1 0,0-1,1 1,5 8,-10-22,1 0,-1-1,1 1,0-1,0 1,-1 0,1-1,0 0,0 1,0-1,1 0,-1 1,0-1,0 0,1 0,-1 0,1 0,-1 0,1 0,-1 0,1-1,-1 1,1-1,0 1,-1-1,1 1,0-1,0 0,-1 0,1 0,0 0,-1 0,1 0,0-1,0 1,-1 0,1-1,0 1,-1-1,1 0,-1 0,1 0,17-14</inkml:trace>
  <inkml:trace contextRef="#ctx0" brushRef="#br0" timeOffset="2520.143">3040 577,'-14'-7,"-9"-5,7 3,16 4,26 6,28 5,33 3,31 4,28 0,-11-1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25.5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328 844,'0'4,"0"0,1-1,0 0,0 1,0-1,0 1,1-1,-1 0,1 0,0 0,0 0,0 0,0 0,0 0,1-1,-1 1,1-1,0 0,0 1,-1-1,2-1,-1 1,0 0,0-1,0 1,1-1,1 0,97 23,-64-19,0-1,1-2,-1-1,0-3,1-1,-1-1,0-3,-1-1,20-7,-49 13,-1-1,0 1,-1-1,1-1,0 1,-1-1,0-1,0 1,0-1,0 0,-1 0,0 0,0-1,0 0,-1 0,0 0,0-1,0 1,-1-1,0 0,0 0,-1 0,0 0,0 0,-1-1,0 1,0-2,4-63,-4 1,-5-41,2 60,2 33,-1 0,-1 1,0 0,-2-1,0 1,-1 0,-1 1,0-1,-1 1,-1 1,-1-1,0 1,-1 1,-10-12,9 12,-2 0,0 1,0 0,-2 1,1 0,-2 1,0 1,0 1,0 0,-2 1,1 0,-1 2,0 0,-1 1,1 1,-1 1,0 0,-2 1,-5 3,1 0,0 1,0 1,-1 2,2 0,-1 2,0 1,1 1,1 0,-1 2,1 1,1 1,-2 2,-1 6,0 1,2 2,0 0,2 1,0 2,2 0,1 1,1 0,1 2,2 0,0 0,-3 17,13-36,0 0,1 0,1 0,0 0,0 1,1-1,0 0,1 1,0-1,0 1,1-1,1 1,0-1,0 0,1 0,0 0,1 0,0 0,0-1,1 0,1 0,-1 0,2-1,4 7,176 156,-179-162,1-1,0 0,0 0,1-1,-1 0,2-1,-1 0,1 0,0-1,0-1,0 0,1 0,-1-1,10 1,166-3,-184-1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27.7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 287,'0'-6,"-1"0,0 0,0 0,-1 0,1 0,-1 0,-1 1,1-1,-1 1,0-1,0 1,-1 0,1 0,-1 1,0-1,-1 1,1 0,-3-2,-94-63,88 61,-9-6,-1 0,-1 1,-1 1,1 1,-2 2,1 0,-1 2,-1 1,1 1,-20-1,28 5,0 1,0 0,0 2,1 0,-1 1,1 1,-1 0,1 1,0 1,1 1,0 0,-13 9,-142 96,159-99,0 1,1 0,1 1,0 0,1 0,1 1,0 0,1 1,1-1,0 1,2 1,0-1,-1 10,-6 16,7-29,-3 9,0 1,1 0,2 1,0-1,2 1,1 0,0 0,4 18,2-26,2-1,0 1,0-1,2-1,0 1,1-1,0-1,1 0,1-1,0 0,6 4,2 2,1-1,0-1,2-1,0 0,1-2,0-1,1-1,0-1,1-1,0-1,1-2,0 0,0-2,0-1,1-1,-1-2,8 0,-16 2,1-2,0 0,-1 0,1-2,0-1,0 0,-1-1,0-2,1 0,-1 0,-1-2,1 0,-1-2,-1 0,0 0,0-2,5-4,6-16,-1-2,-1 0,-2-2,-1 0,-2-2,-2-1,-1 0,-1-4,-3 10,-2 0,-2-1,-1 0,-1 0,-2-1,-1 0,-2 0,-1-1,-2 1,-1-1,-27-35,11 38,16 31,1-1,-1 0,0 0,0 1,0-1,0 0,0 1,0-1,0 1,0 0,-1-1,1 1,0 0,-1 0,1 0,-1 0,0 0,1 0,-1 0,0 0,0 1,1-1,-1 1,0-1,0 1,0 0,0-1,1 1,-1 0,0 0,0 1,0-1,0 0,0 1,1-1,-1 1,0-1,0 1,1 0,-1 0,0 0,1 0,-1 0,-8 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29.9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638 213,'-33'-30,"21"23,0 0,0 0,0 1,-1 1,0 0,0 1,0 1,-1 0,1 0,-1 1,0 1,1 0,-1 1,-4 1,-16-1,21-1,0 0,0 1,0 1,0 0,0 0,0 2,1-1,-1 2,1 0,0 0,0 1,-4 2,-112 99,120-98,1 1,0-1,1 1,-1 0,2 1,-1 0,2 0,-1 0,1 0,1 1,-1-1,2 1,0 0,0 0,1 0,0 0,1 0,1 8,1 200,-1-210,0-1,1 1,0 0,0-1,1 0,0 1,1-1,0 0,0-1,0 1,1-1,0 1,1-2,-1 1,1 0,1-1,-1 0,1-1,0 0,0 0,8 4,8 4,1-1,0-2,1 0,0-1,0-2,19 4,-38-10,21 6,-1-1,1-2,0 0,0-2,1-1,-1-1,15-2,-27-3,-1-1,0 0,-1-1,1 0,-1-1,-1 0,1-1,-2-1,1 0,-1-1,-1 0,0 0,0-1,-1 0,-1-1,0 0,-1 0,3-7,0-6,-1-1,0 0,-2 0,-2-1,0 1,-2-1,-1 0,-1-1,-1 1,-2 0,-1 0,-1 0,-1 0,-2 1,0 0,-2 0,-1 1,-2 0,-1-1,7 10,-1 0,-1 0,-1 1,0 0,-1 0,0 1,-2 1,0 0,0 0,-1 1,-9-6,18 17,0 0,1 0,-1 1,0-1,0 1,0 0,0 0,0 0,-1 1,1 0,0 0,0 0,0 0,0 0,0 1,0 0,-1 0,1 0,1 0,-1 0,0 1,0 0,0 0,1 0,-1 0,1 1,-2 1,-29 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1.8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856 169,'-1'-7,"-1"0,0 0,-1 0,1 0,-1 0,-1 0,1 1,-1 0,0-1,-1 2,1-1,-1 0,0 1,-1 0,1 0,-1 0,-5-2,-13-4,0 2,-1 0,-1 2,0 1,0 0,0 2,0 1,0 2,-1 0,1 2,-1 1,-10 2,19-3,0 0,0 1,1 1,-1 0,1 2,-1 0,1 1,1 1,-1 0,1 1,1 1,-1 0,-2 5,-1 0,2 1,0 1,1 1,1 0,0 1,1 1,1 0,1 0,1 2,1-1,-4 12,8-11,1 0,1 0,0 1,2-1,1 1,0 0,2 0,1 10,0 25,-2-45,1 1,0-1,0 0,1 0,1 0,0 0,1-1,0 1,1-1,0 0,1 0,0-1,0 1,1-1,1-1,0 1,0-1,0-1,1 0,5 4,12 3,1-1,0 0,1-3,1 0,-1-1,2-2,-1-1,1-2,0-1,0-1,0-1,31-3,-21 4,-28-2,1 0,-1-1,1 0,-1-1,0-1,1 0,-1 0,0-1,0-1,0 0,-1 0,1-1,-1-1,0 0,-1 0,1-1,8-8,4-10,-2 1,-1-2,-1-1,-1-1,-2 0,0-1,-2 0,-1-2,-2 1,-1-2,-1 1,-2-1,-1-1,-1 1,-2-1,-1-11,-1 25,0 1,-2-1,0 1,-1-1,-1 1,0 0,-6-16,7 27,-1 0,1 1,-1-1,-1 1,1-1,-1 1,0 0,-1 1,1-1,-1 1,0 0,-1 0,1 0,-1 1,0 0,0 0,0 0,-1 1,1 0,-1 0,-3-1,-37-6,0 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5.9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79 158,'-7'24,"0"0,2 1,1-1,1 1,1 0,1 13,-4 35,-16 134,21-437,-23-111,23 339,0 0,-1 1,1-1,0 0,0 0,0 0,0 1,1-1,-1 0,0 0,1 1,-1-1,1 0,-1 1,1-1,0 0,0 1,0-1,0 1,0-1,0 1,0 0,0-1,1 1,-1 0,0 0,1 0,-1 0,1 0,-1 0,1 0,0 1,-1-1,1 1,0-1,0 1,-1-1,1 1,0 0,0 0,-1 0,1 0,0 0,0 0,0 0,182 15,-137-13,-7 0,0 1,0 2,37 9,-75-14,1 1,0-1,0 1,-1 0,1 0,0 0,-1 0,1 1,-1-1,1 0,-1 1,0 0,0 0,1-1,-1 1,-1 1,1-1,0 0,0 0,-1 1,1 0,-1 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6.2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23,'18'4,"20"0,20-3,14-5,8-3,-1-1,-6 1,-13 1,-20 10,-23 8,-14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7.8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3,'0'-2,"0"1,0 6,-2 6,-4 11,-2 11,0 8,-1 8,0 1,3-3,5-7,1-10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8.2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12,'23'0,"17"0,13 0,6-2,4-1,-4 0,-6 1,-12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8.5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1,'18'11,"18"7,14 0,13-4,8-5,7-10,4-9,-13-2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8.9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268 211,'-28'25,"2"2,0 1,2 1,1 1,1 1,2 0,1 2,1 1,2 0,2 1,0 4,-3 2,38-70,35-76,-6-1,26-82,7-8,-83 196,0 1,0 0,0-1,1 1,-1 0,0-1,0 1,1 0,-1-1,1 1,-1-1,0 1,1-1,-1 1,1-1,-1 1,1-1,-1 1,1-1,0 1,-1-1,1 0,-1 1,1-1,0 0,-1 0,1 0,0 1,-1-1,1 0,0 0,0 0,-1 0,1 0,0 0,-1 0,1-1,0 1,-1 0,1 0,0 0,-1-1,1 1,0 0,-1-1,1 1,-1 0,1-1,-1 1,1-1,-1 1,1-1,-1 1,1-1,-1 1,0-1,1 0,-1 1,0-1,1 0,-1 1,0-1,0 0,0 1,1-1,-1 0,0 1,0-1,0 0,0 0,31 139,-25-95,85 454,-81-398,-12-80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3:44.9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15,'34'-6,"683"7,-283-9,-433 7,1 1,-1 0,1-1,-1 1,1 0,-1 0,1 0,-1 1,1-1,-1 0,0 0,1 1,-1-1,1 1,-1-1,0 1,1 0,-1-1,0 1,0 0,1 0,-1 0,0 0,0 0,0 0,0 0,0 0,-1 1,1-1,0 0,0 0,-1 1,1-1,-1 0,1 1,-1-1,0 1,1-1,-1 1,0-1,0 1,0-1,0 1,0-1,0 1,-1-1,1 0,-1 2,-25 144,20-70,4 0,4 0,2 0,5 0,2-1,88 381,-50-252,9 105,-14 1,-12 6,-6-92,-27-225,1 0,0 1,0-1,-1 0,1 1,0-1,0 0,0 1,0-1,-1 0,1 1,0-1,0 1,0-1,0 0,0 1,0-1,0 1,0-1,0 0,0 1,0-1,0 0,0 1,0-1,0 1,1-1,-1 0,0 1,0-1,0 0,1 1,-1-1,0 0,0 1,1-1,-1 0,0 0,0 1,1-1,-1 0,0 0,1 1,-1-1,0 0,1 0,-1 0,1 0,-1 0,0 0,1 0,-1 0,1 1,-1-1,0 0,1-1,-1 1,1 0,-1 0,0 0,1 0,-1 0,0 0,1 0,-1-1,0 1,1 0,1-10</inkml:trace>
  <inkml:trace contextRef="#ctx0" brushRef="#br0" timeOffset="660.327">946 920,'0'-1,"1"1,-1 0,1-1,0 1,-1-1,1 1,0 0,-1 0,1-1,0 1,-1 0,1 0,0 0,-1 0,1-1,0 1,-1 0,1 0,0 1,0-1,-1 0,1 0,0 0,-1 0,1 1,0-1,-1 0,1 0,-1 1,1-1,0 1,-1-1,1 1,-1-1,1 1,-1-1,1 1,-1-1,1 1,15 13,-1 0,0 2,-1 0,-1 0,0 1,-1 1,-1 0,8 18,3 2,-2-3,1-1,2-1,1-2,2 0,1-1,15 11,-41-40,34 24,-34-24,0 0,-1-1,1 1,0-1,0 1,0-1,0 1,0-1,0 0,-1 1,1-1,0 0,0 0,0 0,0 1,0-1,0 0,0 0,0-1,0 1,0 0,0 0,0 0,0-1,0 1,0 0,0-1,0 1,0-1,0 1,-1-1,1 1,0-1,0 0,-1 0,1 1,0-1,1-6,1 0,-2 0,1 0,-1 0,0 0,0 0,-1 0,0-1,0 1,-1-2,0-11,0-81,-1 41,2-1,2 1,4 0,12-56,-17 109,0 0,1 0,0 0,0 0,1 1,0-1,0 1,1 0,-1 0,1 0,1 0,-1 1,5-5,-8 9,0 1,-1-1,1 1,0-1,-1 1,1 0,0-1,0 1,-1 0,1 0,0-1,0 1,0 0,0 0,-1 0,1 0,0 0,0 0,0 0,0 0,-1 0,1 1,0-1,0 0,0 0,-1 1,1-1,0 1,0-1,-1 1,1-1,0 1,-1-1,1 1,10 11</inkml:trace>
  <inkml:trace contextRef="#ctx0" brushRef="#br0" timeOffset="1497.866">1541 2474,'427'-13,"82"1,-289 33,-198-25,-18-1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9.2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0,'23'9,"19"4,16-4,14-7,9-7,2-4,-13-1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09:39.5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1,'2'2,"-4"1,-13 0,-3-1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4:06.4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1 250,'12'86,"-12"-75,-10 161,26-323,-9 108,1-1,3 1,1 0,12-24,-24 66,0 0,0 0,0 0,0 0,0 0,0 0,0 0,1 0,-1 1,0-1,1 0,-1 0,0 0,1 0,-1 0,1 1,0-1,-1 0,1 0,0 1,-1-1,1 0,0 1,0-1,0 1,-1-1,1 1,0-1,0 1,0 0,0-1,0 1,0 0,0 0,0 0,0 0,0 0,0 0,0 0,0 0,0 0,-1 0,1 0,0 1,0-1,1 1,1 7,0 0,-1 0,0 0,0 1,-1 0,0-1,0 1,-1-1,-1 1,0 6,1 3,7 32,-6-50,0 0,1 0,-1 0,0 0,1-1,-1 1,1 0,-1-1,0 1,0-1,1 0,-1 1,0-1,0 0,0 0,0 0,0 0,0 0,0 0,0 0,0 0,0 0,-1 0,1 0,0-1,-1 1,1 0,0-1,0-1,55-97,-45 76,1 1,1 1,1 0,15-18,-28 39,-1 0,1 0,-1 0,1 0,-1 0,1 0,0 0,-1 1,1-1,0 0,0 0,0 1,-1-1,1 0,0 1,0-1,0 1,0-1,0 1,0-1,0 1,0 0,0 0,0-1,1 1,-1 0,0 0,0 0,0 0,0 0,0 0,0 1,0-1,0 0,0 0,0 1,0-1,0 1,0-1,0 1,0-1,0 1,0 0,0-1,0 1,-1 0,1 0,0 0,-1-1,1 1,0 0,-1 0,1 0,-1 0,1 0,-1 0,0 0,1 0,-1 0,0 1,6 22,-1-1,-2 1,0 1,-2-1,0 0,-2 0,-1 7,-4 40,-3 1,-18 63,21-106</inkml:trace>
  <inkml:trace contextRef="#ctx0" brushRef="#br0" timeOffset="388.314">420 371,'25'-15,"-22"13,0 0,0 1,0-1,1 1,-1 0,1 0,-1 0,0 0,1 1,0-1,-1 1,1 0,-1 0,1 0,-1 1,1-1,-1 1,1 0,-1 0,1 0,-1 0,0 1,0-1,0 1,0 0,0 0,0 0,0 0,0 1,0 0,-1 8,0 0,-1-1,0 1,-1 0,-1 0,0 0,0 0,-1-1,0 1,-1-1,0 1,-1-1,0 0,0 0,-1-1,0 1,-1-1,0 0,-1 0,-1 1,-64 87,71-97,1 0,0 1,-1-1,1 0,0 0,-1 0,1 1,0-1,-1 0,1 1,0-1,0 0,-1 1,1-1,0 0,0 1,0-1,-1 0,1 1,0-1,0 1,0-1,0 0,0 1,0-1,0 1,0-1,0 0,0 1,0-1,0 1,0-1,0 0,0 1,0-1,1 1,-1-1,0 0,0 1,0-1,1 0,-1 1,0-1,0 0,1 1,-1-1,0 0,1 0,-1 1,0-1,1 0,-1 0,0 0,1 1,-1-1,1 0,25-3,167-63,-160 57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4:05.2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125 104,'-2'1,"0"-1,0 0,0 1,0-1,0 1,0 0,0-1,0 1,1 0,-1 0,0 0,0 0,1 1,-1-1,1 0,-1 1,1-1,0 1,0-1,-1 1,1 0,0 0,0-1,1 1,-1 0,0 0,0 0,1 0,0 0,-1 0,1 0,0 0,0 0,0 0,0 0,0 0,0 0,-2 8,-73 362,71-359,4-42,0 20,1-39,-2-6,3 0,2 0,2 1,8-27,4 35,-17 44,-1 0,1 0,-1 0,1 0,0 1,0-1,-1 0,1 0,0 0,0 1,0-1,0 0,0 1,0-1,0 1,0-1,0 1,0 0,0-1,0 1,0 0,0 0,0 0,0 0,1 0,-1 0,0 0,0 0,0 0,0 0,0 0,0 1,0-1,0 1,0-1,0 0,0 1,0 0,1 0,4 4,-1 0,1 1,-1-1,0 1,-1 1,1-1,-1 1,-1-1,1 1,-1 0,0 1,-1-1,1 4,21 42,-24-52,0-1,1 1,-1-1,0 1,1 0,-1-1,1 1,-1-1,1 1,-1-1,1 1,-1-1,1 1,-1-1,1 0,-1 1,1-1,0 0,-1 0,1 1,-1-1,1 0,0 0,0 0,-1 0,1 0,0 1,-1-1,1-1,0 1,-1 0,1 0,0 0,-1 0,1 0,0-1,-1 1,1 0,-1 0,1-1,0 1,-1-1,1 1,-1 0,1-1,-1 1,1-1,-1 1,0-1,1 0,-1 1,1-1,-1 1,0-1,22-37,-20 33,87-200,-89 205,0-1,0 0,0 1,0-1,0 1,0-1,0 0,0 1,0-1,0 1,1-1,-1 0,0 1,0-1,1 1,-1-1,0 1,0-1,1 1,-1-1,1 1,-1-1,0 1,1-1,-1 1,1 0,-1-1,1 1,-1 0,1-1,0 1,-1 0,1 0,-1 0,1-1,-1 1,1 0,0 0,-1 0,1 0,0 0,-1 0,1 0,-1 0,1 0,0 1,-1-1,1 0,-1 0,1 0,-1 1,1-1,-1 0,1 1,-1-1,1 0,-1 1,1-1,0 1,3 13,0 0,0 1,-1-1,-1 1,-1-1,0 1,-1 10,1-5,1 80,-4-1,-7 29,7-107</inkml:trace>
  <inkml:trace contextRef="#ctx0" brushRef="#br0" timeOffset="254.23">435 537,'5'-13,"3"-10,3-8,2-3,1 0,-2 1,0 1,-1 4,1 7,-2 9,0 14,-3 18,-1 19,-3 19,-3 20,-7 18,-9 11,-1-13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4:35.4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1301 187,'-39'-22,"-2"3,0 1,-41-12,0 0,51 17,-1 1,0 2,-1 1,0 1,0 2,-1 1,1 2,-1 2,0 1,0 1,-8 3,-5 4,1 3,0 2,1 2,0 2,1 2,1 2,1 1,-7 8,35-21,0 1,1 0,0 1,0 1,2 0,-1 1,1 0,1 0,1 1,0 1,0 0,2 0,-1 0,2 1,0 0,2 0,-1 1,1 1,-5 34,1 0,3 1,2-1,3 1,1 0,7 32,-2-39,3-1,1 0,2 0,3-1,1-1,2-1,2 0,1-1,3-1,7 7,-12-20,1-1,0-1,2-1,1-1,1-1,1-1,1-1,0-2,2 0,0-2,1-1,0-1,1-1,28 7,-35-15,0-1,0 0,1-2,-1 0,1-2,-1-1,1 0,-1-2,0-1,0 0,0-2,0-1,-1 0,0-2,-1-1,1-1,11-7,-2-1,0-2,-1-1,-1-1,-1-1,-2-2,0-1,-2-1,18-26,-22 28,-2-1,0-1,-2 0,-1-1,-2-1,0 0,-2-1,-2 0,0-1,-3 0,0 0,-2-1,-1 1,-2-1,-1 0,-2 0,-1 1,-2-1,-8-30,-2 16,-3 1,-1 1,-3 1,-1 1,-2 1,-3 1,0 1,-3 2,-1 1,-2 1,-1 2,-9-4,26 22,-2 1,1 1,-2 0,0 2,-1 0,-7-1,20 9,1 1,-1 0,0 1,0-1,0 2,-1 0,1 0,0 0,-1 1,1 1,0 0,0 0,0 0,-1 1,1 1,1-1,-1 2,-1 0,-15 10,1 1,1 1,1 1,0 1,1 1,0 1,-59 59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4:47.9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68,'190'-1,"1"8,-1 9,9 9,-47-2,-190-20,25 0</inkml:trace>
  <inkml:trace contextRef="#ctx0" brushRef="#br0" timeOffset="344.453">799 1,'3'5,"145"75,-139-74,-4-4,0 0,0 0,-1 1,1 0,-1 0,0 0,1 1,-1-1,-1 1,1 0,0 0,-1 1,0-1,0 1,0-1,-1 1,1 0,0 2,-5-2,1-1,-1 0,0 0,0 0,0 0,-1 0,1 0,-1 0,0-1,0 0,0 1,0-1,-1 0,1 0,-1-1,0 1,0-1,0 0,0 0,0 0,0 0,-3 0,2 0,-293 130,270-120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4:45.5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287 235,'162'4,"130"21,39 3,2-14,40-16,-279 0,1-5,42-9,-92 3,-41 11,-4 0</inkml:trace>
  <inkml:trace contextRef="#ctx0" brushRef="#br0" timeOffset="1034.683">489 60,'-53'13,"8"-2,-40 10,0 3,-64 28,90-14,58-38,0 1,0 0,0 0,0 1,0-1,0 0,0 0,1 0,-1 1,0-1,1 0,-1 0,1 1,-1-1,1 1,0-1,0 0,0 1,-1-1,1 1,0-1,1 1,-1-1,0 0,0 1,1-1,-1 1,1-1,-1 0,1 0,-1 1,1-1,0 0,0 0,-1 1,1-1,0 0,0 0,0 0,0 0,0 0,1-1,-1 1,0 0,1 0,13 7,-1 0,1-1,0-1,0 0,1-1,0 0,14 1,-5 0,22 6,1-2,0-2,46 2,-92-10,0 1,1-1,-1 0,0-1,0 1,1 0,-1-1,0 1,0-1,0 1,0-1,0 0,0 0,0 0,0 0,0-1,0 1,-1 0,1-1,0 1,-1-1,1 1,-1-1,0 0,0 0,1 0,-1 0,0 0,0 0,-1 0,1 0,0 0,-1 0,1 0,-1 0,0-1,0 0,4-183,-5 166,2 10,-1 1,-1-1,0 0,0 0,-1 0,0 0,0 1,-1-1,0 1,-3-3,4 11,0 0,0 0,0 0,0 0,0 1,0-1,-1 1,1 0,0 0,0 0,0 0,-1 0,1 0,0 0,0 1,-1-1,1 1,0 0,0 0,0-1,0 1,0 0,0 1,0-1,1 0,-1 1,0-1,0 1,1-1,-1 1,1 0,0-1,-1 1,1 0,0 1,-7 4,-22 18,1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4:55.8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98 104,'-4'97,"-4"-1,-4 0,-4 0,-8 10,12-59,3-75,1-73,4 0,6-51,-1 132,0 0,2 0,0 0,2 0,0 1,3-8,-6 21,1-1,0 1,0 0,0-1,1 2,0-1,0 0,1 1,-1-1,1 1,0 1,1-1,-1 1,1 0,0 0,0 0,0 1,0 0,7-2,-7 2,1 1,0 0,-1 0,1 1,0 0,0 0,0 1,0 0,-1 0,1 0,0 1,0 0,0 0,0 1,-1 0,1 0,-1 0,1 1,-1 0,0 1,0-1,0 1,-1 0,1 0,-1 1,0 0,0 0,-1 0,1 0,-1 1,0 0,-1 0,0 0,1 0,-1 2,-1-2,-1 0,0 0,0 1,0-1,-1 1,0-1,0 0,-1 1,0-1,0 0,0 1,-1-1,0 0,0 0,0 0,-1 0,0 0,0-1,-1 1,1-1,-1 0,0 0,-1 0,1-1,-1 1,0-1,0 0,0-1,-2 2,-1 0,0 1,0-1,0-1,-1 1,0-2,0 1,0-1,0 0,-1-1,-2 0,37-4,0 0,0 2,1 1,-1 0,0 2,0 1,13 4,-34-7,0 0,0 0,0 0,0 1,-1-1,1 1,0 0,-1 0,1 0,-1 1,0-1,0 1,0-1,0 1,0 0,0 0,-1 1,1-1,-1 0,0 1,0 0,-1-1,1 1,-1 0,1 0,-1 0,-1 0,1 0,0 0,-1 0,0 0,0 0,0 0,0 0,-1 0,0 0,0 3,-4 3,0-1,0 0,-1 0,0 0,-1-1,0 0,0 0,0 0,-1-1,-1 0,1-1,-1 0,0 0,0-1,-1 0,1 0,-1-1,-2 0,-5 1,-1 0,0-1,0-1,0-1,-1 0,1-2,0 0,-1-1,-2-1,16 1,4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5:08.4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31 171,'-5'138,"-17"87,20-336,2 27,-2 17,4 0,2 0,4-2,-8 68,0-1,0-1,0 1,0-1,0 0,0 1,0-1,1 1,-1-1,1 1,0-1,0 1,0-1,0 1,0 0,1-1,-1 1,1 0,-1 0,1 0,0 0,0 0,0 1,0-1,0 0,0 1,0 0,0-1,1 1,-1 0,0 0,1 0,-1 0,1 1,-1-1,2 1,225 7,-29-4,-183 0</inkml:trace>
  <inkml:trace contextRef="#ctx0" brushRef="#br0" timeOffset="287.825">31 346,'13'3,"15"0,11-1,10-2,7-1,2-3,-8-1</inkml:trace>
  <inkml:trace contextRef="#ctx0" brushRef="#br0" timeOffset="508.234">584 360,'16'0,"15"0,11 0,5 0,2 0,-1 0,-6 0,-10 0</inkml:trace>
  <inkml:trace contextRef="#ctx0" brushRef="#br0" timeOffset="786.157">571 643,'16'3,"12"0,13 0,9-3,2-6,2-4,-8-1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5:12.0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 75,'0'5,"3"6,0 5,4 5,4 6,4 5,4 6,4 7,4 1,3 3,3 0,0-2,0-4,-2-5,-4-6,-4-7,-5-5,-7-6</inkml:trace>
  <inkml:trace contextRef="#ctx0" brushRef="#br0" timeOffset="292.507">405 62,'-7'12,"-9"12,-9 17,-11 14,-7 12,-5 11,-2 3,2 0,3-7,8-14,10-15,11-15,10-13</inkml:trace>
  <inkml:trace contextRef="#ctx0" brushRef="#br0" timeOffset="557.796">648 251,'-5'9,"-5"13,-7 13,-4 13,-4 9,1 5,4 0,5-5,6-8,3-10,7-12,4-14,4-15,3-14,-1-4</inkml:trace>
  <inkml:trace contextRef="#ctx0" brushRef="#br0" timeOffset="909.897">553 359,'0'-16,"-1"11,0 0,1 0,0-1,0 1,0 0,1-1,-1 1,2 0,-1 0,0-1,1 1,0 0,0 0,0 1,1-1,0 0,-2 4,0 1,0-1,0 1,0-1,0 1,0 0,0-1,0 1,1 0,-1 0,0 0,0 0,0 0,0 0,0 0,0 0,1 0,-1 0,0 1,0-1,0 1,0-1,0 0,0 1,0 0,0-1,0 1,0 0,0-1,-1 1,1 0,0 0,0 0,-1-1,1 2,29 35,-28-34,169 321,-169-322,26 38,-27-39,-1 0,1 0,0 0,-1 0,1 0,0-1,0 1,0 0,0 0,0-1,0 1,0-1,0 1,0-1,0 1,0-1,0 0,0 1,0-1,0 0,0 0,0 0,1 0,-1 0,0 0,0 0,0 0,0 0,0-1,0 1,1 0,-1-1,0 1,0-1,0 1,0-1,0 0,0 1,5-9,0 0,-1 0,1 0,-2 0,1-1,-1 0,-1 0,0 0,0 0,-1 0,0-3,2-4,92-449,-69 404,-16 47</inkml:trace>
  <inkml:trace contextRef="#ctx0" brushRef="#br0" timeOffset="1289.568">1080 507,'-9'159,"9"-155,1 0,-1 0,1 0,0 0,0 0,0 0,0-1,1 1,-1-1,1 1,0-1,0 1,0-1,1 0,-1 0,1 0,0 0,0-1,0 1,0-1,0 1,0-1,1 0,-1 0,1-1,-1 1,1-1,0 0,-1 0,1 0,0 0,0-1,0 1,0-1,0 0,0 0,0 0,0-1,0 0,-1 1,4-2,3-4,0 0,-1 0,0-1,0 0,0-1,-1 0,0 0,0-1,-1 0,0 0,-1-1,0 0,-1 0,0 0,0-1,-1 1,0-1,-1-1,3-5,0-1,-1 0,-1 0,-1-1,0 1,-1-1,-1 1,-1-1,-1 1,-1-1,-2-15,3 30,0 1,1-1,-1 1,0-1,0 1,-1-1,1 1,-1 0,0 0,0 0,0 0,0 0,0 0,-1 0,1 1,-1-1,0 1,1 0,-1 0,0 0,-1 0,1 0,0 1,0-1,-1 1,1 0,-1 0,1 0,-1 1,1-1,-1 1,1 0,-1 0,0 0,-2 0,-5 6,1-1,0 1,0 0,1 1,0 0,0 1,1 0,-1 0,2 1,-1 0,1 1,1-1,0 1,0 0,1 1,0 1,-2 1,0 0,1 0,1 1,0 0,1 0,1 0,0 1,1-1,0 2,3 17</inkml:trace>
  <inkml:trace contextRef="#ctx0" brushRef="#br0" timeOffset="1927.577">1620 264,'-130'483,"125"-457,5-17,6-19,16-43,-2 0,-2-1,-2-3,-1 4,5-16,-7 19,3 0,1 1,3 1,7-10,-26 55,0-1,0 1,0-1,1 1,-1 0,1 0,0 0,0 0,0 0,1 0,-1 0,0 1,1-1,0 1,0-1,0 1,0 0,0 0,0 1,0-1,0 1,1-1,-1 1,1 0,-1 0,1 1,-1-1,1 1,0 0,-1 0,1 0,-1 0,1 0,0 1,1 0,1 5,1 0,-1 0,0 1,0-1,0 1,-1 1,0-1,-1 1,0 0,0 0,0 0,-1 1,-1-1,1 1,-1 0,-1-1,0 1,0 0,0 0,-1 0,-1 0,1 0,-2 0,1 0,-1-1,-2 6,1-2,-1 0,0 0,-1 0,-1 0,0-1,0 0,-1 0,-1-1,1 1,-2-2,1 1,-1-1,-1-1,0 1,0-2,-1 1,1-1,-2-1,1 0,-1-1,1 0,-2 0,1-2,-3 1,-1-1,41 9,33 5,0-3,1-2,1-4,51 2,-57-8,-8-2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25.6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0 204,'16'2,"13"4,12-1,10 1,12-2,7-2,5 0,-2-1,-5 1,-6 1,-7 0,-10-1,-11-1,-12 0</inkml:trace>
  <inkml:trace contextRef="#ctx0" brushRef="#br0" timeOffset="324.1">487 1,'2'14,"10"6,15 6,16-3,14-3,10-4,5-3,-6-2,-12 3,-14 5,-22 9,-27 9,-28 9,-24 9,-18 4,-7 1,5-5,15-12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5:33.77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5612 178,'-25'96,"9"82,15-158,-1 1,-1-1,-1 0,-1 1,0-2,-2 1,0-1,-1 0,-1 0,-7 9,13-23,-1-1,1 0,-1 0,0-1,0 1,0-1,0 1,-1-1,1-1,-1 1,0-1,0 0,0 0,0 0,0 0,0-1,0 0,-1 0,1-1,-4 1,-9 2,-136 19,-69-7,-150-13,198-3,-471 1,222 27,-27-12,-1227-16,1257 15,-65-15,474 2,-1-1,1-1,0 0,0 0,0-1,0-1,0 0,0-1,0 0,1-1,0 0,0-1,0 0,1 0,0-1,-8-8,5 4,2 2,1-1,0 1,0-2,1 1,0-1,1-1,0 0,1 0,0 0,-3-8,-1-25,1 1,2-2,3 1,1-1,2 1,2-1,3-4,-3-10,0 55,0-1,-1 1,2 0,-1-1,1 1,-1-1,2 1,-1 0,0 0,1 0,0-1,1 2,-1-1,1 0,-1 0,1 1,1-1,-1 1,1 0,0 0,-1 1,2-1,-1 1,0 0,1 0,-1 0,1 0,0 1,0 0,0 0,0 0,5 0,172 2,-59 2,0 5,73 15,88-7,-155-2,190 10,40-10,-149-16,41-13,192 0,-120-5,-38 8,58 0,-300 13,131-1,52-12,448-35,-285 42,-236 7,-32 15,-117-15,0 0,0 0,0 0,0 1,0-1,0 1,-1 0,1 0,0 0,-1 1,1-1,-1 1,0 0,0 0,0 0,-1 0,1 0,-1 1,1-1,-1 1,0 0,0 0,-1 0,1-1,-1 1,0 1,0-1,0 0,-1 0,1 3,-3 291,-9-236,6-56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4:34.2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1821 1278,'-16'-15,"0"0,0 1,-2 0,0 1,0 2,-1-1,-20-7,-6-1,-1 3,0 1,-1 2,0 3,-1 1,-48-3,67 15,0 0,0 2,0 1,0 1,1 2,0 1,0 1,1 1,1 1,0 2,0 0,2 2,0 1,0 1,2 1,0 0,2 2,0 1,-3 5,12-11,0 1,2-1,0 2,1-1,0 1,2 0,0 1,1 0,1-1,0 3,-4 13,-8 38,2 0,4 1,3 0,3 7,4-63,1 0,1 0,1 1,0-2,1 1,0 0,2-1,0 0,1 0,0 0,2-1,-1 0,2-1,0 0,8 9,-1 2,1 0,1-2,0 0,2-1,1-1,0 0,2-2,0-1,1-1,1-1,0-2,2 0,-1-2,7 2,38 0,1-2,0-3,0-4,1-3,30-4,-90 1,1 0,-1-2,0 1,1-2,-1 0,0 0,-1-1,1-1,-1 0,0-1,-1-1,0 0,0 0,4-5,225-211,-223 204,-1-1,0 0,-2-1,-1-1,-1 0,-1-1,-1 0,-1-1,-1 0,-1-1,-1 0,-1 0,0-18,3-3,-3 0,-2 0,-2 0,-2-1,-1 31,0-1,-1 1,-1-1,-1 1,-1 0,0 0,-1 0,-1 1,0 0,-2 0,1 1,-6-6,-15-15,-1 1,-2 1,-2 1,-1 2,-1 2,-2 1,-12-6,41 27,0 1,-1 0,0 0,0 1,-1 0,1 1,-1 0,0 1,0 0,-1 0,1 1,0 1,-1 0,1 1,-1 0,-10 1,9 3,-1 1,1 0,0 1,0 1,0 0,1 0,0 1,0 1,1 0,-7 7,-50 48</inkml:trace>
  <inkml:trace contextRef="#ctx0" brushRef="#br0" timeOffset="17684.651">1376 264,'-3'67,"-2"-1,-2 0,-4-1,-9 26,15-72,0-45,-4-294,9 307,-2-7,1 1,0-1,2 1,1-1,0 0,1 1,1 0,1 0,1 0,1-1,-4 15,1 0,-1 0,1 1,0-1,0 1,1 0,-1 1,1-1,0 1,0 0,0 0,0 0,0 1,1 0,-1 0,1 0,-1 0,1 1,0 0,0 1,0-1,-1 1,1 0,0 0,0 1,0 0,0 0,-1 0,1 1,-1-1,1 1,-1 1,1-1,-1 1,0 0,0 0,0 1,-1-1,1 1,-1 0,0 0,0 0,3 6,-4-4,0 0,0 0,-1 1,0-1,0 1,-1-1,0 1,0 0,-1-1,1 1,-1 0,-1 0,1-1,-1 1,-1 0,1-1,-1 1,0-1,0 1,-1-1,0 0,0 0,-1 0,1 0,-2 0,-5 8,0-2,0 1,-1-1,-1-1,0 0,0-1,-1 0,-1-1,0 0,0-1,-3-1,21-11,3 1,1-1,0 1,0 1,0 0,0 0,0 0,0 1,0 0,1 1,-1-1,0 2,1-1,-1 1,0 1,0-1,1 1,-1 1,-1-1,1 1,0 1,-1 0,0 0,1 0,-2 1,1 0,0 0,-1 0,0 1,0 0,-1 1,0-1,0 1,0 0,-1 0,0 0,0 1,0 2,0 0,-1-1,0 0,-1 1,0 0,0 0,-1-1,-1 1,1 0,-1 0,-1 0,-1 5,2-11,-1 0,0 1,-1-1,1 0,-1 0,0 0,0 0,0 0,0 0,-1-1,1 1,-1-1,0 1,0-1,0 0,-1 0,1-1,-1 1,0-1,1 1,-1-1,0 0,0 0,0-1,-1 0,-1 1,-16 2,0-2,0-1,0 0,0-2,0-1,0 0,1-2,-6-1,18 3,8 2,0 0,1 1,-1-1,1 0,0 0,-1 1,1-1,-1 0,1 0,-1 0,1 0,-1 0,1 0,-1 0,1 0,-1 0,1 0,0 0,-1 0,1 0,-1 0,1 0,-1-1,1 1,-1 0,1 0,0 0,-1-1,1 1,-1 0,1-1,0 1,-1 0,1-1,0 1,0 0,-1-1,1 1,0-1,0 1,-1 0,1-1,0 1,0-1,0 1,0-1,0 1,0-1,0 1,0-1,0 1,0 0,0-1,0 1,0-1,0 1,0-1,0 1,0-1,1 1,13-8,5 0</inkml:trace>
  <inkml:trace contextRef="#ctx0" brushRef="#br1" timeOffset="66856.564">105 413,'0'1,"0"-1,0 0,0 0,0 0,0 1,-1-1,1 0,0 0,0 0,0 0,0 1,0-1,-1 0,1 0,0 0,0 0,0 0,0 0,-1 0,1 1,0-1,0 0,-1 0,1 0,0 0,0 0,0 0,-1 0,1 0,0 0,0 0,0 0,-1 0,1 0,0 0,0-1,0 1,-1 0,1 0,0 0,0 0,0 0,-1 0,1 0,0-1,0 1,0 0,0 0,0 0,-1 0,1-1,0 1,0 0,0 0,0 0,0 0,0-1,-3 25,3-23,10 296,-8-185,-2-112,0 0,0 1,0-1,1 0,-1 1,0-1,0 0,0 0,0 1,0-1,0 0,0 1,0-1,0 0,0 1,0-1,0 0,0 1,0-1,0 0,0 0,-1 1,1-1,0 0,0 1,0-1,0 0,-1 0,1 1,0-1,0 0,0 0,-1 0,1 1,0-1,0 0,-1 0,1 0,0 0,-1 1,1-1,0 0,0 0,-1 0,1 0,0 0,-1 0,1 0,0 0,-1 0,1 0,0 0,-1 0,1 0,0 0,0 0,-1 0,1-1,0 1,-1 0,1 0,0 0,0 0,-1-1,-12-16,-1-15,1-1,2 0,1 0,1-1,-1-21,6 43,1-1,1 0,0-1,0 1,2 0,-1 0,2-1,0 1,0 0,1 0,1 0,0 0,1 0,0 1,1-1,0 1,1 0,1 1,0-1,0 1,1 1,0-1,5-2,-6 6,0 1,1 0,0 1,0 0,0 0,1 1,-1 0,1 1,0-1,1 2,-1-1,0 1,1 1,-1 0,1 0,-1 0,1 2,-1-1,1 1,-1 0,1 1,-1 0,0 1,4 1,-9-1,0 0,0 0,0 0,-1 0,1 0,-1 1,0 0,0-1,0 1,-1 0,1 1,-1-1,0 0,0 1,-1-1,1 1,-1 0,0-1,0 1,-1 0,1 0,-1-1,0 1,0 0,-1 0,1 1,-2 3,1 0,-1 0,-1 0,1 0,-2 0,1 0,-1-1,0 1,-1-1,0 0,-1 0,1-1,-2 1,0 0,-1 0,0 0,-1-1,0 0,0-1,0 0,-1 0,0-1,-2 1,0-6,22-10,5 2,0 1,1 1,-1 0,1 1,1 0,-1 2,0 0,1 1,0 0,15 1,-24 0,-1 1,1-1,-1 1,1 0,0 1,-1 0,1 0,-1 1,1 0,-1 0,0 1,1-1,-1 2,-1-1,1 1,0 0,-1 0,0 1,0 0,0 0,-1 0,0 1,0 0,0 0,-1 0,1 1,-1-1,-1 1,0 0,0 0,2 6,-4-5,0-1,0 1,-1-1,0 1,0 0,-1-1,0 1,0-1,-1 1,0-1,0 0,0 0,-1 0,-1 0,1 0,-1 0,0-1,0 0,-1 0,0 0,0 0,0-1,-1 0,0 0,-3 2,-6 4,-1 0,-1-1,1 0,-2-2,1 0,-1-1,0-1,-1 0,-11 1,-102 10,132-17,-1 0,1 0,0-1,-1 1,1 0,0 0,-1 0,1 0,0-1,-1 1,1 0,0 0,0 0,-1-1,1 1,0 0,0-1,-1 1,1 0,0 0,0-1,0 1,0 0,0-1,-1 1,1 0,0-1,0 1,0-1,0 1,0 0,0-1,0 1,0 0,0-1,0 1,0 0,1-1,-1 1,0 0,0-1,0 1,0 0,0-1,1 1,-1 0,0 0,0-1,1 1,-1 0,0-1,0 1,1 0,-1 0,0 0,1-1,-1 1,7-8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5:44.40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144 92,'-11'9,"0"1,1 0,1 0,-1 1,1 1,1-1,0 1,1 1,0 0,1-1,1 2,0-1,0 1,2 0,-1 0,2 0,0 0,0 0,2 1,0-1,0 0,1 1,1 1,1-4,-1 0,1-1,1 1,0-1,1 1,0-1,0 0,1-1,1 0,0 0,0 0,1-1,0 0,1 0,0-1,0 0,0 0,1-1,1-1,-1 0,1 0,0-1,0 0,1-1,-1 0,1-1,0 0,5 0,-13-2,0 1,1-1,-1 0,1 0,0 0,-1-1,1 0,-1 0,1 0,0 0,-1-1,1 1,-1-1,1-1,-1 1,1 0,-1-1,0 0,0 0,0 0,0-1,0 1,0-1,-1 0,1 0,-1 0,0-1,0 1,0-1,1-2,1-11,-1 0,0 0,-2 0,0 0,-1-1,0 1,-2-1,0 1,-2-9,-1-10,-1 1,-3-1,0 1,-2 1,-2 0,-1 1,-2 0,-3-3,13 25,-1 2,-1-1,1 1,-2 0,1 0,-1 1,0 0,-2-1,8 7,-1 0,0 0,1 1,-1-1,0 0,0 1,0 0,0-1,0 1,-1 0,1 1,0-1,0 1,-1-1,1 1,0 0,-1 0,1 0,0 1,0-1,-1 1,1 0,0 0,0 0,0 0,0 1,0-1,0 1,-2 1,-8 8,2 1,-1 0,2 1,0 0,0 1,1 0,1 0,0 1,1 0,1 0,0 1,1 0,0 5,-13 46,5-6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5:50.48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139 197,'-10'47,"-2"0,-3-1,-1-1,-3 0,-1-1,-3 0,0-8,23-52,104-269,-88 233,-5 17,1 0,1 1,2 1,7-11,-22 43,0 1,0-1,0 0,0 0,0 1,1-1,-1 0,0 1,1-1,-1 0,0 1,1-1,-1 0,0 1,1-1,-1 1,1-1,0 1,-1-1,1 1,-1-1,1 1,0-1,-1 1,1 0,0-1,-1 1,1 0,0 0,-1-1,1 1,0 0,0 0,-1 0,1 0,0 0,0 0,-1 0,1 0,0 0,0 1,-1-1,1 0,0 0,-1 1,1-1,0 0,-1 1,1-1,0 1,-1-1,1 1,-1-1,1 1,-1-1,1 1,-1-1,1 1,-1 0,0-1,1 1,-1 0,0 0,6 15,-1 0,-1 0,-1 0,0 1,-1 0,-1-1,0 6,1 6,6 102,-9 125,-1-233,-1-7</inkml:trace>
  <inkml:trace contextRef="#ctx0" brushRef="#br0" timeOffset="267.289">18 385,'21'0,"15"0,12-2,8-3,3-4,-1 1,-3 1,-10 2</inkml:trace>
  <inkml:trace contextRef="#ctx0" brushRef="#br0" timeOffset="532.124">586 385,'16'7,"10"2,7 0,5-2,6-2,3-2,2-2,-1 0,-4-1,-5 0,-9-1</inkml:trace>
  <inkml:trace contextRef="#ctx0" brushRef="#br0" timeOffset="812.954">842 169,'-5'14,"-1"13,0 12,1 11,2 7,1 7,1 1,0 1,1-1,0-8,1-13</inkml:trace>
  <inkml:trace contextRef="#ctx0" brushRef="#br0" timeOffset="1373.27">1234 345,'0'2,"1"48,-2 0,-2 0,-3-1,-8 38,-3-51,6-52,15-152,-2 118,3-1,2 1,2 0,2 0,3-1,-10 41,1 0,-1 1,1-1,1 1,0 0,0 0,1 1,0-1,4-3,-8 9,1 0,-1 0,1 0,-1 1,1-1,0 1,0 0,0 0,0 0,0 0,0 1,0 0,1 0,-1 0,1 0,-1 1,1-1,-1 1,1 0,-1 1,0-1,1 1,3 1,-4-1,-1 1,1 0,-1 0,1 0,-1 0,0 0,0 1,0-1,0 1,-1 0,1 0,-1 0,1 0,-1 0,0 1,0-1,-1 0,1 1,-1 0,1-1,-1 1,0 0,-1 0,1 0,-2 96,-4-82,0 0,-1-1,-1 1,-1-1,0-1,-2 0,1 0,-2-1,0 0,-1-1,0 0,-1-1,-12 10,24-22,1 0,-1-1,0 1,0 0,0 0,0 0,0 0,0-1,0 1,0-1,0 1,0-1,-1 1,1-1,0 1,0-1,0 0,-1 0,1 0,0 1,0-1,-1 0,1-1,0 1,0 0,0 0,-1 0,1-1,0 1,0-1,-1 1,3-3,0 0,1 1,-1-1,0 1,1-1,0 1,0 0,-1 0,1 0,0 0,1 0,-1 0,0 0,0 1,1-1,-1 1,3-1,1-2,0 0,0 0,1 1,-1 0,1 0,0 1,0 0,0 0,0 0,0 1,0 0,1 1,-1 0,0 0,0 0,0 1,1 0,-1 0,0 1,0 0,0 0,0 0,-1 1,1 0,-1 1,0 0,0 0,0 0,0 0,0 1,-1 0,0 0,0 1,-1-1,1 1,-1 0,0 0,-1 0,1 1,-1-1,-1 1,1 0,-1 0,1 6,-3-9,0 1,0-1,0 0,-1 0,0 0,0 1,0-1,0 0,0 0,-1 0,0 0,0-1,0 1,0 0,-1-1,1 0,-1 1,0-1,0 0,0 0,0-1,0 1,-1 0,1-1,-1 0,-3 2,-6 2,-1 0,1 0,-1-1,0-1,0-1,-1 0,-3 0,-20-1,28-5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15:49.07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109 195,'-2'86,"-3"-1,-4 1,-14 53,17-117,-4-58,-30-420,39 453,1-1,-1 1,1-1,0 1,-1-1,2 1,-1-1,0 0,1 1,-1-1,1 1,0 0,0-1,1 1,-1 0,1-1,-1 1,1 0,0 0,0 0,1 1,-1-1,0 0,1 1,0-1,0 1,-1 0,1 0,0 0,1 1,-1-1,19-5,0 2,0 0,1 2,-1 0,1 2,0 0,-1 1,16 3,108 16,-128-15</inkml:trace>
  <inkml:trace contextRef="#ctx0" brushRef="#br0" timeOffset="257.364">1 289,'13'3,"12"0,11 0,6-1,5 0,2-1,-2 0,0-1,-3 0,-3 0,-9 0</inkml:trace>
  <inkml:trace contextRef="#ctx0" brushRef="#br0" timeOffset="490.734">595 249,'21'7,"15"2,10 0,2-2,1 0,-3 1,-10 2,-11 2,-10-2</inkml:trace>
  <inkml:trace contextRef="#ctx0" brushRef="#br0" timeOffset="650.317">595 627,'9'7,"10"2,11-2,12-5,10-8,5-7,3-4,-9 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0:45.69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1336 121,'-52'-23,"-2"2,1 3,-2 3,0 1,-1 4,0 1,-1 3,0 3,-3 2,29 4,1 2,1 2,-1 1,1 1,1 1,-1 1,2 2,0 1,0 1,2 1,0 1,0 2,2 0,0 2,2 0,0 1,1 2,2 0,0 0,2 2,0 0,2 1,-24 49,4 2,3 1,4 1,3 1,3 1,5 1,2 1,5 0,3 16,0-10,4 0,4 1,4-1,3 0,11 32,-8-65,3-1,2 0,2-1,3-1,2-1,3-1,1-2,32 42,-35-60,2-1,2-1,1-2,1 0,1-2,1-2,1-1,2-1,0-3,1 0,1-2,0-2,1-2,1-1,0-3,29 4,-10-3,0-4,1-1,-1-4,1-2,-1-3,0-2,0-3,0-2,26-10,-42 8,-1-2,0-2,-1-1,-1-2,-1-2,-1-2,-1-1,-1-2,-2-2,0 0,-2-3,26-32,-26 20,-1-1,-2-1,-2-2,-2-1,-3-1,-1-1,-3-1,4-24,2-26,-4 0,-5-1,2-105,-13 118,-3-1,-5 0,-3 0,-4 1,-5 0,-4-1,11 52,-3 1,-1 1,-2 0,-1 1,-2 1,-1 0,-2 2,-1 0,-2 1,-1 2,-1 0,-2 2,0 1,-2 1,-4 0,4 5,-1 3,-1 0,-1 2,0 1,-1 2,0 1,-1 2,-1 1,0 2,0 1,0 2,-23 1,6 3,1 3,0 1,0 3,0 3,1 1,0 3,1 2,-22 11,15-4,2 3,1 2,1 2,1 2,2 3,2 2,-16 17,54-46,0 1,1 0,0 1,1 0,0 0,1 1,0-1,0 2,1-1,1 1,0 0,0 0,5-10,-1 0,1 0,-1 0,1 0,0 0,0 0,0 0,0 0,0 0,0 0,1 0,-1 0,1 0,-1 0,1 0,0 0,0 0,0-1,0 1,0 0,0-1,0 1,0 0,1-1,-1 0,1 1,-1-1,1 0,-1 0,1 1,0-1,0-1,-1 1,1 0,0 0,0-1,0 1,0-1,0 1,0-1,1 0,5 1,0 0,-1-1,1 1,0-2,-1 1,1-1,0 0,-1-1,1 0,4-2,26-14,-27 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0:48.04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1,'131'8,"77"25,96-7,-64-18,45 15,-254-19,-1 2,0 1,0 1,21 10,-11-7,0-2,1-1,0-2,25-1,16 4,-78-9,119 15,87-2,18-6,216 11,-306-6,1-7,39-7,-37 1,377 1,-146-27,-166 27,-193-2,-4-1</inkml:trace>
  <inkml:trace contextRef="#ctx0" brushRef="#br0" timeOffset="772.115">3161 109,'88'10,"-27"-7,-32-4,0 2,0 2,0 0,0 2,0 1,-1 1,7 4,-33-10,0-1,-1 1,1-1,0 1,-1 0,1 0,0-1,-1 1,1 0,-1 0,1 1,-1-1,0 0,1 0,-1 1,0-1,0 1,0-1,0 1,0-1,0 1,-1 0,1 0,-1-1,1 1,-1 0,1 0,-1-1,0 1,0 0,0 0,0 0,0 0,0-1,0 1,-1 0,1 0,-1-1,1 1,-1 0,0 0,0-1,1 1,-1-1,-1 2,-11 10,0 0,0-1,-1 0,0-2,-1 1,0-2,-1 0,0-1,-5 2,20-10,-167 76,150-72,15-7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0:53.34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212 0,'-3'3,"0"4,1 11,2 16,5 17,10 16,9 17,7 12,7 10,5 4,1-2,-2-5,-3-6,-4-8,-6-10,-7-12,-8-14,-7-17</inkml:trace>
  <inkml:trace contextRef="#ctx0" brushRef="#br0" timeOffset="682.927">184 135,'-2'151,"-21"146,21-374,3-377,1 406,15 59,52 92,62 68,7-11,-137-159,-1 0,1 0,0-1,-1 1,1 0,0 0,-1 0,1 0,-1 0,1 0,-1 0,0 0,1 0,-1 0,0 0,0 0,0 0,1 0,-1 0,0 0,-1 0,1 0,0 0,0 0,0 0,-1 0,1 0,0 0,-1 0,1 0,-1 0,1 0,-1 0,1 0,-1 0,0 0,0-1,1 1,-1 0,0-1,0 1,0 0,0-1,1 1,-1-1,0 1,0-1,-1 0,-54 10,52-9,-120 4,-97 11,136 13,84-29,0 1,0 0,0 0,0-1,0 1,0 0,0 0,0 0,0 1,0-1,1 0,-1 0,0 0,1 0,-1 1,1-1,-1 0,1 1,0-1,-1 0,1 1,0-1,0 0,0 1,0-1,0 1,0-1,1 0,-1 1,0-1,1 0,-1 1,11 17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0:55.04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25 397,'0'10,"2"8,4 12,0 8,-1 8,-1 5,-2 5,-2 0,-5-1,-3-7,0-10</inkml:trace>
  <inkml:trace contextRef="#ctx0" brushRef="#br0" timeOffset="199.468">133 194,'-9'-18,"-5"-13,-6-6,-1 1,1 6,1 9,4 6,5 9,6 11,8 12,9 13,5 14,2 0</inkml:trace>
  <inkml:trace contextRef="#ctx0" brushRef="#br0" timeOffset="526.712">295 830,'23'-27,"-5"9,-1-2,-1 0,-1 0,-1-1,0-1,5-14,-18 34,1 0,-1 0,0 0,0 1,0-2,0 1,0 0,0 0,0 0,-1 0,1-1,-1 1,0 0,0 0,1-1,-2 1,1 0,0 0,0-1,-1 1,1 0,-1 0,0 0,1-1,-1 1,0 0,0 0,0 0,-1 0,1 0,0 1,-1-1,0 0,1 1,-1-1,0 1,1-1,-1 1,0 0,0 0,0 0,0 0,-1 0,1 0,0 1,0-1,0 1,-1-1,0 1,-4 0,0 1,0 0,1 0,-1 0,1 1,-1 0,1 0,0 1,-1 0,1 0,1 0,-1 1,0-1,1 2,0-1,0 0,0 1,0 0,1 0,0 1,0-1,0 1,1 0,0 0,-2 5,0-2,2 0,-1 0,1 1,0-1,1 1,0 0,0-1,1 1,1 0,0 0,0 0,1 0,0 0,0 0,1-1,1 1,1 3,0-4,1-2,0 1,0 0,0-1,1 0,0 0,1-1,0 0,0 0,0 0,0-1,1 0,0 0,0-1,0 0,1-1,0 0,-1 0,1-1,0 0,0 0,0-1,0 0,6-1,33 2</inkml:trace>
  <inkml:trace contextRef="#ctx0" brushRef="#br0" timeOffset="1021.545">889 451,'-16'0,"-1"1,1 1,-1 0,1 2,0 0,0 0,0 2,1 0,0 0,0 2,0 0,1 0,0 2,1-1,-3 4,14-12,0 1,0-1,0 1,0 0,0 0,1-1,-1 1,0 1,1-1,0 0,-1 0,1 0,0 1,0-1,0 0,1 1,-1-1,0 1,1-1,0 1,-1 0,1-1,0 1,1-1,-1 1,0-1,1 1,-1-1,1 1,0-1,0 1,0-1,0 1,0-1,0 0,1 0,-1 0,1 0,-1 0,1 0,0 0,0 0,114 66,-35-25,-72-39,0 2,0-1,-1 1,0 1,-1-1,1 1,-1 1,0-1,-1 1,0 1,0-1,-1 1,0 0,0 0,-1 0,0 3,-3-9,-1-1,0 0,0 0,0 1,0-1,0 0,-1 0,1 1,-1-1,1 0,-1 0,0 0,0 0,0 0,0 0,0 0,0 0,-1 0,1 0,-1-1,1 1,-1-1,1 1,-1-1,0 1,0-1,0 0,0 0,0 0,0 0,0 0,0-1,0 1,-1 0,1-1,0 0,0 1,0-1,-1 0,1 0,0 0,0-1,-1 1,1-1,0 1,0-1,0 1,0-1,0 0,0 0,0 0,0 0,0-1,0 1,0 0,1-1,-1 0,0-1,0-1,0 1,0-1,1 0,-1 1,1-1,0 0,1 0,-1 0,0 0,1 0,0 0,0 0,0 0,1 0,-1 0,1 0,0 0,0 0,0 0,1 0,-1 1,1-2,50-81,-27 55,3 1,0 2,2 1,0 1,2 1,1 2,32-17,-63 39,-1 0,-1 0,2 0,-1 0,0 0,0 0,0 0,0 0,1 0,-1 1,0-1,1 0,-1 1,0-1,1 1,-1 0,1-1,-1 1,1 0,-1 0,1 0,-1 0,1 0,-1 0,0 0,1 1,-1-1,1 1,-1-1,0 1,1-1,-1 1,0 0,1-1,-1 1,0 0,0 0,0 0,0 0,0 0,1 1,0 8,0 1,0-1,-1 1,-1-1,1 1,-2-1,0 1,0 2,-2 23,2-24,1-1,-1 0,2 1,0-1,0 0,1 0,0 0,1 0,0 0,0 0,2-1,-1 1,1-1,6 8,28 5,-19-20</inkml:trace>
  <inkml:trace contextRef="#ctx0" brushRef="#br0" timeOffset="1288.443">1349 86,'-14'7,"-4"9,0 9,4 11,9 12,9 11,7 7,2-8</inkml:trace>
  <inkml:trace contextRef="#ctx0" brushRef="#br0" timeOffset="1770.249">1457 830,'15'-31,"-2"1,-1-2,-2 0,-1 0,-1 0,-2-1,-1-1,-2 1,-1-3,-1 31,-2 3,1 1,-1-1,1 1,0-1,0 1,0-1,0 0,0 1,0-1,0 1,0-1,0 1,1-1,-1 0,1 1,-1-1,1 1,0 0,-1-1,1 1,0-1,0 1,0 0,0 0,0 0,0 0,1-1,-1 1,0 1,0-1,1 0,-1 0,1 0,-1 1,1-1,-1 1,1-1,-1 1,1-1,-1 1,1 0,-1 0,1 0,1 0,156 64,-151-62,-1 0,0 0,0 1,0 0,0 1,0-1,-1 1,0 1,0-1,0 1,0 0,-1 1,1-1,-2 1,1 0,0 0,-1 0,0 1,-1 0,0-1,0 1,0 1,1 5,-2 161,-2-171,2 0,-1 0,0 0,1 0,-1 0,1 0,0 0,0 0,0-1,0 1,0-1,1 0,-1 0,1 0,0 0,-1 0,1 0,0-1,0 1,0-1,0 0,0 0,1 0,-1 0,0 0,0-1,1 1,-1-1,2 0,98-11,-88 6,0 0,0-1,-1 0,0-2,0 1,-1-2,0 1,0-2,-1 0,2-3,-8 8,-1-1,1-1,-1 1,0-1,0 0,-1 0,0 0,0-1,-1 1,0-1,0 0,-1 0,0 0,0 0,-1-1,0 1,-1 0,0-1,0 1,0 0,0 5,0 1,0-1,0 0,0 1,-1-1,1 1,-1-1,0 1,1-1,-1 1,0-1,0 1,-1 0,1-1,0 1,-1 0,0 0,1 0,-1 0,0 0,0 1,0-1,0 0,0 1,0 0,-1-1,1 1,0 0,-1 0,1 0,-1 0,1 1,-1-1,1 1,-1 0,1-1,-1 1,0 0,1 0,-1 1,1-1,-1 1,1-1,-1 1,1 0,-1 0,1 0,-1 0,1 0,0 0,0 1,0-1,-1 1,2 0,-2 0,-1 3,-1 1,1 0,0 0,0 0,1 0,0 1,0-1,0 1,1 0,0 0,1 0,-1 0,1 0,0 0,1 0,0 1,0-1,1 0,0 0,0 0,0 0,1 0,0 0,0 0,1 0,0-1,0 1,1-1,0 0,0 0,0 0,1 0,-1-1,1 0,1 0,-1 0,1-1,0 0,4 3,14 2,-1-1,2-1,-1 0,1-2,-1-2,2 0,-1-1,0-1,13-2,-31 1,59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1:00.19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1073,'20'-41,"-1"-1,-2 0,-2-2,-2 1,-2-2,-2 0,-2 0,-2 0,-1-5,-3 35,0-1,-1 1,0 0,-1 0,-1 0,0 0,-1 1,-1-1,0 1,-1-1,-6-11,11 25,-1 0,1-1,0 1,-1 0,1 0,-1 0,1-1,-1 1,0 0,1 0,-1 0,0 0,0 0,0 0,1 0,-1 0,0 1,0-1,-1 0,1 0,0 1,0-1,0 1,0-1,-1 1,1 0,0-1,0 1,-1 0,1 0,0 0,0 0,-1 0,1 0,0 0,-1 0,1 0,0 1,0-1,-1 0,1 1,0-1,0 1,0-1,0 1,0 0,0 0,0-1,0 1,0 0,0 0,0 0,0 0,0 0,1 0,-1 0,0 0,1 1,-1-1,1 0,-1 0,1 0,0 1,-1-1,1 0,0 0,0 2,0 0,0 0,0-1,0 1,0 0,1 0,-1 0,1-1,0 1,0 0,0-1,0 1,0-1,1 1,-1-1,1 1,-1-1,1 0,0 0,0 0,0 0,0 0,0 0,0-1,1 1,-1-1,1 1,-1-1,2 0,79 25,40-16,-95-9,-1 0,0 2,0 1,0 1,19 6,-40-9,-1 1,1-1,0 1,-1 0,0 1,0-1,0 1,0 0,0 0,-1 1,0-1,0 1,0 0,-1 0,1 0,-1 1,0-1,-1 1,1 0,-1 0,-1 0,1 0,-1 0,1 2,1 18,-1-1,-1 0,-2 1,0-1,-3 9,3-19,0 0,1 89,1-101,-1 0,1-1,0 1,0 0,0 0,0-1,0 1,0-1,1 1,-1-1,1 1,0-1,0 0,0 0,0 0,0 0,0 0,0 0,1-1,-1 1,1-1,-1 0,1 1,0-1,-1 0,1-1,0 1,0 0,0-1,-1 0,1 1,0-1,1 0,8-2,0-1,0 0,-1 0,1-1,-1 0,0-1,0-1,-1 0,1 0,-1-1,-1 0,1 0,-1-1,-1-1,1 1,-1-2,-1 1,0-1,0 0,-1 0,0-1,4-10,-6 12,0-1,0 1,0-1,-1 0,-1 0,1 0,-2 0,0 0,0 0,0-1,-1 1,-1 0,0-1,0 1,-1 0,-1 0,1 0,-2 0,-1-5,4 14,1 0,-1-1,0 1,0 0,0-1,0 1,0 0,0 0,0 0,0 0,0 0,0 0,0 0,-1 0,1 0,0 1,-1-1,1 1,-1-1,1 1,0-1,-1 1,1 0,-1-1,0 1,1 0,-1 0,1 0,-1 0,1 1,-1-1,1 0,-1 1,1-1,0 0,-1 1,1 0,-1-1,1 1,-1 0,-36 52,35-44,0 0,0 0,1 0,0 1,1-1,0 1,0 0,1-1,0 1,1-1,0 1,0-1,1 1,1-1,-1 0,1 1,1-1,0-1,0 1,1-1,0 1,0-1,1-1,0 1,1-1,-1 0,1 0,0-1,1 0,0-1,2 2,-1-2,0-1,0 0,0 0,0-1,1-1,-1 0,1 0,0 0,0-1,-1-1,1 0,0 0,0-1,0 0,-1-1,1 0,0 0,-1-1,0 0,0-1,0 0,0 0,0-1,-1 0,0-1,0 0,0 0,-1-1,5-5,14-18,-2-1,-1-1,-1 0,-2-2,-1-1,-2 0,-2-1,-1-1,-1 0,-3-1,0 0,-1-12,5-21,-4-2,-2 1,-3-58,-5 116,1 8,-1-1,1 1,-1 0,-1-1,1 1,-1-1,0 1,-1 0,1-1,-1 1,-1 0,1 0,-1 0,0 1,-1-2,4 7,-1-1,0 1,0-1,1 1,-1 0,0-1,0 1,0 0,0-1,0 1,0 0,0 0,1 0,-1 0,0 0,0 0,0 0,0 0,0 0,0 0,0 0,0 1,0-1,1 0,-1 1,0-1,0 1,0-1,0 1,1-1,-1 1,0-1,1 1,-1 0,0 0,1-1,-1 1,1 0,-1 0,1-1,0 1,-1 1,-9 12,0 2,2-1,-1 1,2 1,0-1,1 1,1 1,-2 10,-7 31,2 1,3 0,2 0,3 1,3 0,5 35,-1-59,1-1,2 1,2-1,9 23,-13-45,1 1,1-1,1 0,0-1,1 0,0 0,1 0,0-1,1 0,0-1,1 0,5 3,-11-9,0-1,0 0,1-1,-1 1,1-1,0 0,0 0,0-1,0 0,0 0,0 0,1-1,-1 0,1 0,-1 0,0-1,1 0,-1-1,1 1,-1-1,1 0,-1-1,0 0,1 0,-1 0,0 0,0-1,-1 0,1 0,-1-1,1 0,-1 0,0 0,5-9,0-1,-1 0,0 0,-1-1,-1 0,0 0,-1-1,-1 1,-1-1,0-1,-1 1,0-1,-2 1,0-1,0 1,-2-1,-2-16,3 31,0-2,0 0,0-1,0 1,0-1,-1 1,0 0,0-1,0 1,-1 0,1 0,-1 0,0 0,0 0,0 0,-1 1,1-1,-1 1,0-1,2 4,0 0,0 0,0 0,0 0,0 1,0-1,0 0,0 0,1 1,-1-1,0 0,0 1,0-1,0 1,1-1,-1 1,0 0,1-1,-1 1,0 0,1-1,-1 1,1 0,-1 0,1-1,-1 1,1 0,0 0,-1 0,1 0,0 0,0 0,-1-1,1 1,0 0,-4 11,1-1,0 1,1 0,0 0,1 0,0 0,1 0,0 0,1 0,1 0,0 0,0 0,1-1,0 1,1-1,1 0,5 11,-7-14,2-1,-1 1,1-1,-1 0,2 0,-1-1,1 0,0 0,1 0,-1 0,1-1,0 0,0-1,1 0,-1 0,1 0,0-1,0 0,1-1,-1 1,0-2,1 1,-1-1,1 0,5-1,23-6,-5-5</inkml:trace>
  <inkml:trace contextRef="#ctx0" brushRef="#br0" timeOffset="265.522">1190 370,'16'0,"19"0,24 0,24 0,19 0,17 0,5 2,-2 6,-21 1</inkml:trace>
  <inkml:trace contextRef="#ctx0" brushRef="#br0" timeOffset="625.29">2311 748,'-19'-10,"0"1,0 0,-1 2,0 0,-1 1,1 1,-1 1,0 1,0 1,-14 1,28 2,0 0,1 1,-1-1,1 1,0 1,0 0,-1-1,2 2,-1-1,0 1,1 0,-1 0,1 0,0 1,1 0,-1 0,1 0,0 0,0 1,1 0,-1 0,1 0,1 0,-1 0,1 1,0-1,0 0,1 1,0 0,0-1,1 1,-1 0,1 0,1-1,-1 1,1 0,1-1,-1 1,1-1,0 1,1-1,-1 0,1 0,0 0,1 0,0 0,0-1,0 0,0 1,1-2,0 1,0 0,0-1,0 0,1 0,0-1,1 1,-1-1,0-2,0 1,0 0,1-1,-1-1,0 1,1-1,-1 0,0 0,1 0,-1-1,0 0,1-1,-1 1,0-1,0 0,0-1,-1 0,1 1,0-2,-1 1,0-1,0 0,1-1,4-3,0-1,0 0,-2-1,1 0,-1-1,0 0,-1 0,-1 0,0-1,0 0,1-4,-2-2,0 0,0 0,-2 0,0-1,-2 0,0 1,-1-4,2 88,0-57,2 0,-1 0,1 0,1 0,0-1,0 0,0 0,1 0,1 0,-1-1,1 0,0-1,0 0,1 0,0 0,0-1,1 0,-1 0,1-1,0-1,1 1,25 9,1-1,1-3,0 0,25 1,35 3</inkml:trace>
  <inkml:trace contextRef="#ctx0" brushRef="#br0" timeOffset="1321.493">3825 761,'-12'-3,"0"0,0 1,0 0,0 1,0 1,0-1,0 2,0 0,-1 0,2 1,-1 1,0 0,0 1,1 0,0 0,0 1,0 1,0 0,1 0,-8 7,13-10,0 1,0 0,0 0,0 0,1 1,-1 0,1 0,0 0,1 0,-1 0,1 1,0 0,1 0,-1-1,1 2,0-1,0 0,1 0,0 0,0 1,0 5,2-9,0-1,0 0,0 0,0 1,0-1,1 0,-1 0,0 0,1-1,0 1,-1 0,1 0,0-1,0 1,0-1,0 0,0 1,0-1,0 0,1 0,-1-1,0 1,0 0,1-1,-1 1,1-1,-1 0,2 0,69-7,-56 1,0-1,0-1,-1 0,0-1,-1-1,0-1,0 0,-1 0,-1-2,0 0,0 0,-1-1,-1 0,-1-1,0-1,-1 1,0-2,-1 1,-1-1,-1 0,-1 0,1-5,3-20,-3-1,-1 1,-2-1,-2 0,-2 0,-1 1,-3-1,-5-21,-18-23,28 86,0 0,-1 0,1 0,-1 0,1 0,-1 0,1 0,-1 0,0 1,0-1,1 0,-1 0,0 1,0-1,0 1,0-1,0 0,0 1,0 0,0-1,0 1,0-1,0 1,0 0,0 0,0 0,0 0,0 0,0 0,0 0,0 0,0 0,0 0,0 0,0 1,0-1,0 0,0 1,0-1,0 1,0-1,0 1,0 0,0-1,0 1,1 0,-1 0,0-1,0 1,1 0,-1 0,-31 52,15-12,3 0,2 1,1 0,2 1,-2 33,8-52,1-1,1 1,1-1,1 1,1 0,1-1,6 22,-6-34,0-1,1 1,0-1,1 0,0 0,1 0,0-1,0 0,1 0,0-1,0 0,1 0,0 0,1-1,-1 0,1-1,10 5,-6-4,1-1,0 0,0-2,0 1,1-2,-1 0,1 0,0-2,0 0,-1 0,1-1,0-1,0-1,0 0,-1-1,1 0,-1-1,0-1,0 0,0-1,-1-1,1 0,-2-1,1 0,-1 0,-1-2,1 0,-1 0,-1 0,0-2,-1 1,5-9,-6 7,-1-1,-1 0,0 0,-1 0,0-1,-2 0,1 0,-2 0,0-1,-1 1,0 0,-2-13,2 27,-1 0,0 1,0-1,1 0,-1 0,0 0,0 0,0 0,0 0,0 0,0 0,0 0,0 0,-1 0,1 0,0 0,-1 0,1 0,0 0,-1 0,1 0,-1 0,1 0,-1 1,0-1,1 0,-1 0,0 1,0-1,1 1,-1-1,0 0,0 1,0-1,0 1,0 0,0-1,0 1,0 0,0 0,0-1,0 1,0 0,0 0,0 0,0 0,0 0,0 0,0 1,0-1,0 0,0 0,1 1,-1-1,0 1,0-1,0 1,0-1,0 1,1-1,-1 1,0 0,0-1,1 1,-1 0,0 0,1 0,-1 0,-6 10,1 0,0 0,0 0,1 1,1 0,0 0,0 0,1 0,1 1,0-1,1 1,0 0,1 0,1 2,-1-7,1 0,0 0,1 0,0-1,0 1,1-1,0 1,0-1,1 0,-1 0,2 0,-1 0,1-1,0 0,0 0,1 0,-1-1,1 1,1-2,-1 1,1 0,-1-1,1-1,1 1,-1-1,5 1,115 24,-68-24</inkml:trace>
  <inkml:trace contextRef="#ctx0" brushRef="#br0" timeOffset="3038.516">393 1667,'-2'-4,"-1"0,0 1,0-1,0 0,0 1,0 0,-1 0,1 0,-1 0,0 1,0-1,0 1,0 0,0 0,-1 1,1-1,0 1,-1 0,0 0,1 0,-1 1,1-1,-1 1,0 0,1 1,-1-1,1 1,-4 1,-1 0,1 0,0 1,0 0,1 0,-1 1,1 0,0 0,0 1,0 0,0 0,1 0,0 1,0 0,0 1,-2 3,5-6,-1 0,1 0,0 0,0 0,0 1,1-1,0 1,0 0,0 0,0-1,1 1,0 0,0 1,0-1,0 0,1 0,0 0,0 0,1 1,-1-1,1 0,0 0,0 0,1 0,-1 0,1 0,1-1,-1 1,0 0,1-1,0 0,0 0,0 0,1 0,-1 0,1 0,2 0,9 2,0-2,0 0,0 0,0-1,1-1,0-1,-1 0,1-1,0-1,-1 0,1-2,-1 1,1-2,-1 0,7-3,42-13,0-2,-1-4,-2-2,14-10,-22 16,-52 23,0 0,0-1,-1 1,1 0,0 0,0-1,-1 1,1 0,0 0,-1 0,1 0,-1 0,1 0,-1 0,1 0,-1 0,0 0,0 0,1 0,-1 0,0 0,0 1,0-1,0 0,0 0,0 0,-1 0,1 0,0 0,0 0,-1 0,1 0,-1 0,1 0,-1 0,1 0,-2 1,1 3,0-1,-11 102,12-103,1 1,-1-1,1 1,0-1,-1 1,2-1,-1 0,0 1,1-1,-1 0,1 0,0 0,0 0,0 0,0-1,1 1,-1-1,1 1,0-1,-1 0,1 0,0 0,0 0,1-1,-1 1,0-1,0 1,4-1,-1 1,0-1,1-1,-1 1,1-1,-1 0,1-1,-1 1,1-1,-1-1,0 1,1-1,-1 0,0 0,0-1,0 0,-1 0,1 0,-1-1,1 0,-1 0,0 0,-1-1,1 1,-1-1,3-4,-3 5,-1 0,0 0,0-1,-1 1,1-1,-1 1,0-1,0 0,0 0,-1 0,0 0,0 0,0 0,-1 0,1-1,-1 1,0 0,-1 0,1 0,-1 0,0 0,0 0,-1 0,0 0,0 0,0 0,0 0,-1 1,1 0,-1-1,0 1,-2-1,-2-2,0 1,-1 0,0 0,0 1,0 0,-1 1,0 0,1 0,-1 1,-1 0,1 0,0 1,-1 0,1 1,-1 0,0 1,1 0,-1 0,1 1,-1 0,0 1,1 0,0 0,-6 3,15-5,-1 0,0-1,0 1,1 0,-1 0,0 1,1-1,-1 0,0 0,0 0,1 0,-1 0,0 1,1-1,-1 0,1 1,-1-1,0 1,1-1,-1 0,1 1,-1-1,1 1,-1-1,1 1,-1 0,1-1,0 1,-1-1,1 1,0 0,-1-1,1 1,0 0,0-1,0 1,0 0,-1 0,1-1,0 1,0 0,1-1,-1 1,0 0,0 0,0-1,0 1,1 0,-1-1,0 1,0 0,1-1,-1 1,1-1,-1 1,0 0,1-1,-1 1,1-1,-1 1,1-1,0 0,-1 1,1 0,14 2,-1-1,1 0,0-1,-1-1,1 0,0-1,-1 0,1-1,-1-1,5-1,10-1,243-27,-267 31,0 0,1 1,-1-1,1 1,-1 0,0 1,1-1,-1 1,0 0,0 0,1 1,-1 0,0 0,0 0,-1 0,1 1,0-1,-1 1,0 1,1-1,-1 0,0 1,-1 0,1 0,-1 0,1 2,-1 2,-1 0,0 0,-1 0,0 0,0 1,-1-1,0 0,0 1,-1-1,-1 6,1 55,1-68,0 0,0 0,0-1,1 1,-1 0,0 0,0-1,0 1,1 0,-1-1,1 1,-1 0,0 0,1-1,-1 1,1-1,-1 1,1-1,-1 1,1-1,0 1,-1-1,1 1,0-1,-1 1,1-1,0 0,0 0,-1 1,1-1,0 0,0 0,-1 0,1 0,0 0,0 0,0 0,-1 0,1 0,0 0,0 0,-1 0,1-1,0 1,0 0,-1-1,1 1,0 0,-1-1,1 1,35-26,-10-3,-1-1,-1-1,-1-1,-2-1,5-15,-17 34,3-4,-17 54,1-20,0-7,1 1,0-1,1 1,0-1,0 1,1 0,0 0,1-1,0 1,1 0,0 0,0 0,1-1,2 8,-2-14,-1-1,1 1,0-1,0 0,0 1,0-1,0 0,0 0,1 0,-1 0,1-1,-1 1,1-1,0 0,-1 1,1-1,0 0,0-1,0 1,0 0,0-1,0 0,0 1,0-1,0 0,0-1,0 1,1-1,80-29,-61 16,-2 0,1-2,-2-1,0 0,-1-1,0-2,-2 1,0-2,4-8,-19 26,11-14,-11 32,-3-10,-1 0,1 1,-1 0,2-1,-1 1,1 0,-1-1,1 1,1 0,-1-1,1 1,0-1,1 1,-1 0,1-1,0 0,0 0,1 1,0-1,0-1,0 1,0 0,1-1,-1 1,1-1,0 0,1-1,1 3,5-3,1 0,-1 0,0-1,1 0,-1-1,1 0,-1-1,1 0,0-1,-1 0,1-1,-1-1,0 1,0-2,0 1,0-2,0 1,-1-2,0 1,0-1,0-1,3-3,-2 2,0 0,-1 0,0-1,-1 0,0-1,0 0,-1-1,0 0,-1 0,0 0,-1-1,0 0,-1 0,-5 0,-10 33,7-10,0 0,0 0,1 1,1-1,0 1,1-1,0 0,0 1,0-8,1-1,-1 0,1 0,0 0,0 0,0 0,0 0,0-1,0 1,1 0,-1-1,1 1,0 0,0-1,0 0,0 1,0-1,1 0,-1 0,1-1,-1 1,1 0,0-1,-1 1,1-1,0 0,0 0,0 0,0 0,0-1,3 1,6-2,1 0,0-1,0 0,-1-1,0 0,1-1,-1 0,0-1,-1-1,1 0,-1 0,-1-1,1 0,-1-1,0-1,-1 1,0-1,0-1,4-6,27-40,-27 31</inkml:trace>
  <inkml:trace contextRef="#ctx0" brushRef="#br0" timeOffset="3465.139">2717 1532,'0'4,"4"28,2-1,1 0,1-1,10 25,-15-47,1 0,0 0,0-1,1 1,0-1,0 0,1 0,-1-1,2 0,-1 0,1 0,0-1,0 1,0-2,1 1,-1-1,1 0,0-1,6 2,-5-3,-1 0,0-1,1 0,-1-1,1 0,-1 0,1-1,-1 0,1 0,-1-1,0 0,0 0,0-1,0 0,0 0,0-1,-1 0,0-1,0 0,0 0,0 0,-1-1,0 0,0 0,0 0,-1-1,0 0,0 0,2-5,10-20,-2-1,0-1,-2 0,-2-1,-1 0,-2 0,-1-1,0-19,2 0,31-144,-95 347,44-118,-1 0,1 1,2 0,1 0,1 1,2 0,0 11,5-37,0 1,0 0,1 0,0 0,0-1,1 1,0 0,0-1,1 1,-1-1,2 0,-1 0,0 0,1 0,0-1,1 0,-1 1,1-1,0-1,0 1,0-1,1 0,0 0,-1-1,1 1,1-1,-1 0,0-1,3 1,21 5,0-2,1 0,-1-2,1-2,0 0,0-2,0-2,-1-1,1-1,0-1,23-8,13-5</inkml:trace>
  <inkml:trace contextRef="#ctx0" brushRef="#br0" timeOffset="3644.695">3135 1288,'21'3,"21"2,21 1,18 2,17 1,12 4,-13 0</inkml:trace>
  <inkml:trace contextRef="#ctx0" brushRef="#br0" timeOffset="4472.381">4000 1680,'-90'-18,"-47"-5,135 24,0 0,0-1,0 1,0 0,0 0,0 0,1 1,-1-1,1 0,-1 1,0-1,1 1,0-1,-1 1,1-1,0 1,0 0,0 0,0 0,0 0,1 0,-1 0,0 0,1 0,0 0,-1 0,1 0,0 0,0 0,0 0,0 0,0 0,1 0,-1 0,1 0,-1 0,1 0,0 0,0 0,0 0,0 0,0 0,0-1,0 1,1 0,-1-1,0 1,1-1,0 1,2 2,0 1,0-1,1 0,0 0,0 0,0 0,0-1,1 0,-1 0,1 0,-1-1,1 0,0 0,0 0,0-1,1 0,-1 0,0-1,0 1,0-2,1 1,5 0,0-1,0-1,-1 0,1-1,-1 0,1 0,-1-1,0-1,-1 0,9-4,64-68,-83 77,1 0,-1-1,0 1,0 0,0-1,0 1,0 0,1-1,-1 1,0 0,0-1,1 1,-1 0,0 0,1-1,-1 1,0 0,0 0,1 0,-1 0,0-1,1 1,-1 0,0 0,1 0,-1 0,1 0,-1 0,0 0,1 0,-1 0,0 0,1 0,-1 0,0 0,1 0,-1 0,0 0,1 1,-1-1,0 0,1 0,-1 0,0 0,1 1,-1-1,0 0,0 0,1 1,-1-1,0 0,0 1,1-1,-1 0,0 1,0-1,0 0,0 1,0-1,1 0,-1 1,0-1,2 27,-2-24,0 2,-1 0,1 0,0 1,0-1,1 0,0 0,-1 0,2 0,-1 0,1 0,-1 0,1 0,1-1,-1 1,1 0,0-1,0 0,0 0,0 0,1 0,-1-1,2 2,5-1,0 0,0-1,0 0,0-1,0 0,1 0,-1-1,0 0,1-1,-1 0,1-1,-1 0,1-1,-1 0,0-1,0 0,0 0,0-1,-1 0,1-1,-1 0,0 0,-1-1,1 0,-1-1,7-7,-2 2,0-1,-1 0,-1-1,0-1,-1 0,0 0,-1-1,-1 0,0 0,-1-1,-1 0,-1 0,-1-1,3-13,1-28,-2 1,-3-1,-3-52,0 79,-1 0,-2-1,-1 1,-8-30,0 36,12 26,-1 0,0 0,0 0,0 0,0 0,1 0,-1 0,0 1,0-1,0 0,1 0,-1 1,0-1,0 0,1 1,-1-1,0 1,0-1,1 1,-1-1,1 1,-1-1,0 1,1 0,-1-1,1 1,0 0,-1-1,1 1,-1 0,1 0,0 0,0-1,-1 1,1 0,0 0,0 0,0-1,0 1,0 0,0 0,0 0,0 0,0 0,0-1,-11 54,1 0,3 0,3 1,1-1,4 3,-2-23,1-15,-3 19,2 0,2 0,1 0,2 0,2 0,1 0,12 32,-18-65,1 0,0 0,0 0,0-1,0 1,1-1,0 0,0 0,0 0,0 0,1 0,0 0,-1-1,1 0,1 0,-1 0,0 0,1-1,-1 0,1 1,0-2,0 1,-1 0,1-1,0 0,0 0,1-1,-1 0,0 1,0-2,0 1,0 0,0-1,0 0,0 0,0-1,0 1,15-8,-1-1,0-1,-1-1,0 0,-1-1,-1-1,0 0,6-8,46-38,-68 60,0-1,0 1,0 0,1-1,-1 1,0 0,0-1,1 1,-1 0,0 0,0-1,1 1,-1 0,0 0,1-1,-1 1,0 0,1 0,-1 0,0 0,1-1,-1 1,0 0,1 0,-1 0,1 0,-1 0,0 0,1 0,-1 0,1 0,-1 0,0 0,1 0,-1 1,0-1,1 0,-1 0,0 0,1 0,-1 1,0-1,1 0,-1 0,0 1,1-1,-1 0,0 0,0 1,1-1,-1 0,0 1,0-1,0 0,0 1,1-1,-1 0,0 1,0-1,0 1,0-1,0 0,0 1,0-1,0 1,-3 29,2-24,1-2,-4 103,4-104,1 1,-1-1,1 0,0 0,0 0,0-1,0 1,1 0,-1 0,1-1,0 1,0 0,0-1,0 0,0 1,0-1,0 0,1 0,-1-1,1 1,0 0,-1-1,1 1,0-1,0 0,0 0,0 0,0 0,0-1,0 1,0-1,3 0,26-3,-1-6</inkml:trace>
  <inkml:trace contextRef="#ctx0" brushRef="#br0" timeOffset="4779.386">4974 1451,'-17'0,"-9"-3,-5 0,-4-2,3 0</inkml:trace>
  <inkml:trace contextRef="#ctx0" brushRef="#br0" timeOffset="5049.443">4257 1262,'20'-5,"22"-3,21-1,16-1,13 1,7 2,1 7,-6 11,-18 3</inkml:trace>
  <inkml:trace contextRef="#ctx0" brushRef="#br0" timeOffset="5310.784">5122 1775,'18'-3,"1"-2,-1 0,0-1,0-1,-1-1,0 0,0-2,-1 1,0-2,-1 0,0-1,-1-1,0 0,10-13,-19 21,-1 1,1-1,-1-1,0 1,-1-1,1 1,-1-1,0 0,0 0,-1-1,0 1,0 0,0-1,-1 0,0 1,0-1,-1 0,0 1,0-1,0 0,-1-2,0 8,0 0,0-1,0 1,0 0,0 0,0 0,0 0,-1 0,1 0,0 0,-1 0,1 0,0 0,-1 1,1-1,-1 1,1-1,-1 1,1 0,-1-1,1 1,-1 0,0 0,1 0,-1 0,1 0,-1 1,1-1,-1 0,1 1,-1-1,1 1,-1-1,1 1,-1 0,1 0,-1 0,-51 37,44-29,1 1,0 0,0 0,1 1,1 0,0 0,0 1,1 0,0-1,1 2,1-1,0 2,1-9,1 0,1 0,-1 0,1 1,0-1,0 0,0 0,1 1,-1-1,1 0,1 0,-1 0,1 0,0 0,0 0,0 0,1-1,0 1,0-1,0 0,0 1,1-2,-1 1,1 0,0-1,0 1,0-1,1 0,-1-1,2 1,4 2,1 0,0-2,0 1,0-1,0-1,0 0,12 0,26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09:23.7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 1,'-1'0,"0"1,0 0,1-1,-1 1,0-1,0 1,1 0,-1 0,1-1,-1 1,1 0,-1 0,1 0,-1-1,1 1,-1 0,1 0,0 0,0 0,0 0,-1 0,1 0,0 0,0 0,0 0,0 0,1 0,-1 0,0 0,0 0,0-1,1 1,0 1,1 3,1-1,0 1,0-1,1 0,-1 0,1 0,0-1,0 1,1-1,-1 0,0 0,1 0,0-1,0 1,2 1,83 44,2-3,59 17,-92-38,106 42,-27-14,-3 6,-2 5,-3 7,59 44,-138-77,-26-17,0-2,1-1,1 0,0-2,2-2,0 0,-55 8,20-12,0 1,1-1,0 1,1 0,0 1,0-1,1 1,0 0,1 0,0 0,1 0,0 0,-3 18,-65 293,67-292,5-30</inkml:trace>
  <inkml:trace contextRef="#ctx0" brushRef="#br0" timeOffset="285.524">1187 1325,'108'19,"277"57,-369-73,-11-2,1 0,-1 0,1 0,-1 1,1-1,-1 1,0 1,0-1,0 1,0 0,0 0,0 0,0 1,-9 10,-5-10</inkml:trace>
  <inkml:trace contextRef="#ctx0" brushRef="#br0" timeOffset="530.313">1295 1608,'13'3,"15"0,11 0,8 1,8 1,4-1,-2-1,-3 2,-7-1,-10 1,-13 3,-9-1</inkml:trace>
  <inkml:trace contextRef="#ctx0" brushRef="#br0" timeOffset="835.45">1417 1717,'7'36,"-1"0,-2 0,-1 1,-2 0,-2-1,-1 1,-1-1,-3 1,-1-1,-1-1,-9 21,-4 18,6-25,1 0,3 1,2 0,2 0,3 4,3-42,1-1,1 1,0 0,1-1,0 0,1 1,0-1,0 0,1 0,1 0,1-4,-2-6</inkml:trace>
  <inkml:trace contextRef="#ctx0" brushRef="#br0" timeOffset="1082.826">1160 2689,'18'2,"20"2,16-1,11-3,9-2,3 0,-2 0,-7 1,-10 0,-13 0,-14 3,-13 1</inkml:trace>
  <inkml:trace contextRef="#ctx0" brushRef="#br0" timeOffset="1334.716">1349 2608,'-19'10,"-10"6,-2 7,1 0,6 2,7-1,9-3,10-2,12-5,10-5,1-3</inkml:trace>
  <inkml:trace contextRef="#ctx0" brushRef="#br0" timeOffset="1508.329">1524 2703,'-18'10,"-9"4,-1 3,3 0,9 1,11-4,14-4,12-6,2-4</inkml:trace>
  <inkml:trace contextRef="#ctx0" brushRef="#br0" timeOffset="9875.114">2241 1528,'2'-5,"3"-7,0 0,0-1,-1 0,-1 0,0 0,-1 0,0 0,-1-1,-1 1,0-1,-1-4,0 16,1-1,-1 1,0-1,0 1,-1-1,1 1,0 0,-1 0,1-1,-1 1,0 0,1 1,-1-1,0 0,0 0,-1 1,1-1,0 1,0 0,-1-1,1 1,-1 0,1 1,-1-1,1 0,-1 1,1-1,-1 1,0 0,1 0,-1 0,-2 0,-2 1,0-1,-1 2,1-1,0 1,0 0,0 0,0 1,0 0,0 0,1 1,-2 0,-3 5,0 0,2 1,-1 0,1 0,0 1,1 0,1 1,-1 0,2 0,0 0,0 1,1 0,1 0,0 0,1 1,0-1,1 1,1 0,0-1,0 1,2 0,0 0,0 0,1-1,2 3,-1-7,0 0,1-1,1 1,-1-1,1 0,0 0,1-1,0 0,0 0,1 0,0-1,0 0,0 0,1 0,0-1,0-1,0 1,0-1,1 0,0-1,6 2,1-1,0 1,0-2,1 0,-1-1,0-1,1-1,-1 0,1-1,-1 0,0-2,1 0,-1 0,-9 2,-1-1,0 1,0-1,0 0,0 0,0-1,0 0,0 0,-1 0,1-1,-1 1,0-1,0-1,-1 1,1-1,-1 1,0-1,0-1,-1 1,1 0,-1-1,0 0,-1 0,1 0,-1 0,0 0,-1 0,0 0,1-5,-9 46,-10 192,-29 116,27-208,17-110</inkml:trace>
  <inkml:trace contextRef="#ctx0" brushRef="#br0" timeOffset="10154.442">2457 2055,'16'-214,"-16"211,0 0,0 0,0 0,1 0,-1 0,1 1,-1-1,1 0,0 0,0 0,0 1,1-1,-1 1,1-1,-1 1,1-1,0 1,0 0,0 0,0 0,0 0,0 0,1 0,-1 1,1-1,-1 1,1-1,0 1,-1 0,1 0,0 0,0 1,0-1,0 0,8 4,-1 0,1 0,-1 1,0 1,0-1,-1 2,1-1,-1 1,0 1,-1-1,0 2,0-1,0 1,-1 0,0 1,-1-1,6 9,-11-14,1-1,-1 0,1 0,-1 1,0-1,0 0,0 1,0-1,-1 1,1 0,-1-1,1 1,-1-1,0 1,0 0,0-1,0 1,0 0,-1-1,1 1,-1-1,0 1,0-1,0 1,0-1,0 1,0-1,-1 0,1 0,-1 0,0 1,1-2,-1 1,0 0,0 0,0-1,-1 1,1-1,-2 2,-7 2,0 0,-1-1,1 0,-1 0,0-2,0 1,0-1,-1-1,1 0,0-1,-4-1,-41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32.3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1 512,'18'-58,"-3"0,-2-1,-2-4,25-107,-36 169,28-71,-27 71,0-1,0 0,0 0,0 1,1-1,-1 1,0-1,1 1,0-1,-1 1,1 0,0 0,-1 0,1 0,0 0,0 0,0 0,0 1,0-1,0 1,0-1,0 1,0 0,0 0,0 0,0 0,0 0,1 0,-1 1,0-1,0 1,0-1,0 1,0 0,10 6,0 1,0 0,-1 1,0 1,0 0,-1 0,0 0,-1 2,-1-1,4 6,-10-14,7 7,-1 0,-1 1,1 0,-2 0,0 0,0 1,-1-1,0 1,-1 1,-1-1,1 5,-4-14,-1-1,0 1,1 0,-1 0,0-1,-1 1,1 0,0-1,-1 1,1-1,-1 0,0 1,0-1,0 0,0 0,0 0,0 0,0-1,-1 1,1-1,-1 1,1-1,-1 0,0 0,1 0,-1 0,0 0,0-1,0 1,1-1,-1 0,0 0,0 0,0 0,0 0,0 0,1-1,-1 0,0 1,0-1,1 0,-1-1,0 1,1 0,-1-1,1 1,-2-2,1 1,-1 1,1-2,-1 1,1 0,-1-1,1 1,0-1,0 0,1 0,-1 0,0 0,1-1,0 1,0-1,0 1,0-1,1 0,-1 0,1 0,0 0,0 0,0 0,1 0,-1 0,1 0,0 0,1-3,2 4,0 0,0 0,0 0,0 1,1 0,-1 0,1 0,0 0,-1 0,1 1,0-1,0 1,0 0,0 0,0 1,0-1,1 1,-1 0,0 0,1 1,8-3,26-2,-16 4,0-2,0 0,0-2,0-1,0 0,-1-2,0-1,-1 0,1-1,-2-2,4-2,17-41,-40 52,-1 1,1 0,-1-1,1 1,-1-1,0 1,0-1,0 1,0-1,0 1,0 0,0-1,0 1,-1-1,1 1,0-1,-1 1,0 0,1-1,-1 1,0 0,1-1,-1 1,0 0,0 0,0 0,0 0,0 0,0 0,0 0,-1 0,1 0,0 1,0-1,-1 0,1 1,-1-1,1 1,0-1,-1 1,1 0,-1 0,-1-1,-3 1,0-1,0 1,-1 0,1 1,0-1,0 1,-1 1,1-1,0 1,0 0,0 0,1 1,-1 0,0 0,1 0,0 1,0-1,0 1,0 0,1 1,-1-1,1 1,0 0,1 0,-1 0,1 1,0-1,0 1,1 0,-1 0,1 0,1 0,-1 1,3-2,1 1,-1-1,1-1,0 1,1 0,-1 0,1-1,0 1,0-1,1 0,-1 0,1 0,0-1,0 1,0-1,0 0,1 0,-1 0,1-1,0 1,0-1,0-1,0 1,0 0,0-1,0 0,0-1,1 1,3-1,44 9,0-2,1-3,18-1,1-2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0:58.18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325 636,'-19'-6,"-1"0,0 1,0 1,0 1,0 1,0 1,-1 0,0 2,15-1,0 1,-1-1,1 1,0 1,-1-1,1 1,0 0,0 0,1 1,-1 0,0 0,1 0,0 1,-1 0,1 0,1 0,-1 1,1-1,0 1,0 0,0 0,0 1,1-1,0 1,0-1,1 1,-1 1,2-4,0-1,0 0,0 1,0-1,1 1,-1-1,1 1,0-1,-1 1,1-1,0 1,1 0,-1-1,0 1,1-1,-1 1,1-1,0 1,0-1,0 0,0 1,0-1,0 0,1 0,-1 0,1 0,0 0,-1 0,1 0,0-1,0 1,0 0,0-1,1 0,-1 1,0-1,0 0,1 0,-1-1,3 2,5-2,1-1,-1 0,0 0,1-1,-1-1,0 0,-1 0,1 0,0-2,-1 1,0-1,0 0,0-1,-1 0,0 0,0-1,-1 0,2-2,7-7,-2 0,0 0,-1-1,-1-1,0 0,-1-1,-1 0,-1-1,-1 0,-1 0,0-1,0-9,1-8,-1 1,-3-1,-1 0,-1 0,-3 0,-3-26,4 61,-1-6,1 0,-1 0,-1 0,1 0,-1 1,-1-1,0 1,0 0,-1-1,0 1,0 0,3 7,0 1,0-1,0 1,0-1,-1 1,1 0,0-1,0 1,0 0,0 0,-1 0,1 0,0 0,0 0,0 0,0 0,-1 0,1 1,0-1,0 0,0 1,0-1,0 1,0-1,0 1,0 0,0-1,0 1,0 0,0 0,0 0,1-1,-1 1,0 0,0 0,1 0,-1 0,1 0,-1 0,1 1,-1-1,1 0,0 0,0 0,-1 0,1 0,0 1,0-1,0 0,0 1,-10 32,1 0,1 0,2 1,2 0,1 0,2 0,1 0,1 3,0-12,0 0,2 1,1-1,1 0,1-1,6 16,-10-34,1 0,0 0,0 0,1 0,0 0,0-1,0 0,1 0,0 0,0 0,0-1,1 1,0-1,0-1,0 1,1-1,-1 0,1-1,0 0,0 0,0 0,1-1,-1 0,6 1,-4-2,1-1,0 0,-1-1,1 1,0-2,-1 1,0-2,1 1,-1-1,0 0,0-1,0 0,-1-1,1 0,-1 0,0 0,-1-1,1 0,-1-1,1-1,2-2,-1 0,0-1,-1 0,0-1,0 0,-1 0,-1 0,0-1,-1 0,0 0,-1 0,0-1,0-8,-13 71,-9 96,17-138,1 0,1-1,-1 1,1-1,1 1,-1-1,1 1,0-1,0 0,1 0,0 0,0 0,0 0,1-1,0 0,0 1,0-1,1-1,-1 1,5 2,9 5</inkml:trace>
  <inkml:trace contextRef="#ctx0" brushRef="#br0" timeOffset="267.293">703 1,'-2'14,"5"9,11 5,1-2</inkml:trace>
  <inkml:trace contextRef="#ctx0" brushRef="#br0" timeOffset="560.495">959 474,'13'49,"3"1,2-2,1 0,17 27,-2-9,-33-66,-1 1,1-1,0 1,-1 0,1-1,0 0,0 1,0-1,-1 0,1 1,0-1,0 0,0 0,0 0,0 1,0-1,-1 0,1 0,0 0,0-1,0 1,0 0,0 0,0 0,-1-1,1 1,0 0,0-1,0 1,-1-1,1 1,0-1,0 1,-1-1,1 0,0 1,-1-1,1 0,-1 1,1-1,-1 0,1 0,-1 1,0-1,1 0,-1 0,0 0,0 0,0 1,1-1,-1 0,0 0,0 0,5-7,162-238,-154 237,-13 28,-12 41,7-41,1 0,1 1,1-1,0 1,1 18,2-33,-1 0,1 0,0 0,0 0,1-1,-1 1,1 0,0-1,0 1,1-1,-1 0,1 1,0-1,0-1,1 1,-1 0,1-1,0 1,-1-1,1 0,1-1,-1 1,0-1,1 1,1-1,10 4,-1-2,1 0,0 0,0-2,0 0,1 0,-1-2,10-1,22-1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1:12.2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7153 890,'17'-60,"-3"0,-2-1,0-29,2-71,-14 161,0 0,1 1,-1-1,0 0,0 0,1 0,-1 0,0 0,0 0,1 1,-1-1,0 0,1 0,-1 0,0 0,1 0,-1 0,0 0,1 0,-1 0,0-1,0 1,1 0,-1 0,0 0,1 0,-1 0,0 0,0-1,1 1,-1 0,0 0,0 0,1-1,-1 1,0 0,0 0,0-1,1 1,-1 0,0 0,0-1,0 1,0 0,0 0,0-1,0 1,1 0,-1-1,0 1,0 0,0-1,0 1,0 0,9 8,2-2,1 0,-1-1,1 0,0-1,0 0,1-1,-1 0,4-1,10 4,-2-1,119 39,-138-41,1 0,-1 0,0 0,0 1,0-1,0 1,-1 0,1 1,-1-1,0 1,-1 0,1 0,-1 0,0 0,0 0,0 1,-1 0,0-1,0 1,0 0,-1 0,1 5,-10 135,8-144,1 0,-1 0,1 0,-1 0,1 0,0 0,0 0,0-1,0 1,0 0,0-1,0 1,1-1,-1 1,1-1,-1 0,1 1,-1-1,1 0,0 0,-1 0,1 0,0 0,0-1,0 1,0-1,0 1,0-1,0 1,0-1,0 0,0 0,0 0,0 0,0-1,1 1,71-23,-67 19,1-1,-1 0,0 0,0-1,0 0,-1 0,0-1,0 0,-1 0,0 0,0 0,0-1,-1 0,0 0,-1 0,0-1,0 1,-1-1,0 1,0-1,-1 0,0 0,-1 0,0 1,0-1,-1 0,0 0,-1-3,2 9,0 1,0 0,-1-1,1 1,-1 0,1-1,-1 1,0 0,0 0,0 0,0 0,0 0,0 0,0 0,-1 0,1 0,-1 0,0 1,1-1,-1 1,0-1,0 1,0-1,0 1,0 0,0 0,0 0,0 0,-1 1,1-1,0 1,0-1,-1 1,1 0,0 0,-1 0,1 0,0 0,-1 0,1 1,0-1,-1 1,1-1,0 1,0 0,0 0,0 0,0 0,-2 1,0 4,1 0,-1 1,1-1,0 1,1-1,-1 1,1 0,1 0,-1 0,1 0,0 0,1 0,0 0,0 0,0 0,1 0,0 0,1 0,-1 0,1 0,1 0,-1-1,1 1,0-1,1 0,-1 1,1-2,0 1,1 0,0-1,0 1,3 2,0-1,0 1,1-2,0 1,0-1,1 0,0-1,-1 0,2-1,-1 0,0 0,1-1,0-1,0 0,0 0,0-1,0 0,0-1,0-1,0 1,0-2,0 0,0 0,-1 0,1-2,-1 1,1-1,-1-1,0 0,-1 0,1-1,-1 0,0-1,-1 0,1-1,5-12,-1-1,0-1,-2 1,-1-2,-1 0,-1 0,0 0,-2-1,-1 0,-1 0,1-24,-3 37,14-94,-5 0,-4-1,-5-13,-6 90,4 28,0 1,0-1,0 1,0-1,0 1,0 0,0-1,-1 1,1-1,0 1,0 0,0-1,-1 1,1-1,0 1,0 0,-1-1,1 1,0 0,-1 0,1-1,0 1,-1 0,1 0,0-1,-1 1,1 0,-1 0,1 0,0 0,-1 0,1-1,-1 1,1 0,-1 0,1 0,0 0,-1 0,1 0,-1 1,1-1,-1 0,1 0,0 0,-1 0,1 0,-1 1,1-1,0 0,-1 0,1 1,0-1,-1 0,1 0,0 1,-1-1,1 0,0 1,0-1,-1 0,1 1,-7 8,1 0,0 1,1-1,-1 1,2 1,0-1,0 0,1 1,-2 9,4-16,-9 30,2 1,2 1,1 0,2-1,1 1,2 0,4 31,-2-44,2-1,0 0,1 0,2 0,0-1,1 0,1 0,1-1,1 0,0-1,2 0,0-1,2 2,-12-16,0 1,1 0,-1-1,1 1,0-1,0 0,0 0,1-1,0 1,-1-1,1 0,0 0,0 0,1-1,-1 0,0 0,1 0,0-1,-1 0,1 0,0 0,-1-1,1 0,0 0,0 0,-1-1,1 0,0 0,-1 0,1 0,-1-1,1 0,-1-1,0 1,0-1,0 0,1 0,3-8,1-1,-2 0,1 0,-2 0,0-1,0 0,-1 0,-1-1,0 0,-1 0,0 0,-1 0,-1-1,0 1,-1-3,-3-20,2 36,0 1,0-1,0 1,0-1,0 1,0-1,0 0,0 1,0-1,0 1,-1-1,1 1,0-1,0 1,0-1,-1 1,1-1,0 1,-1-1,1 1,0-1,-1 1,1 0,-1-1,1 1,-1 0,1-1,-1 1,1 0,-1-1,1 1,-1 0,1 0,-1 0,1 0,-1-1,1 1,-1 0,0 0,1 0,-1 0,1 0,-1 0,1 1,-1-1,1 0,-1 0,0 0,1 0,-1 1,1-1,-1 0,1 0,-1 1,1-1,-1 1,-3 4,0 0,1 1,-1 0,1 0,0 0,1 0,-1 0,1 1,0-1,1 1,0-1,0 1,0-1,1 1,0 4,0-4,2 0,-1 1,1-1,0 0,0 0,1 0,0 0,0 0,1-1,-1 1,1-1,1 0,0 0,-1 0,2-1,-1 0,0 0,1 0,0-1,0 1,1-2,-1 1,1-1,0 0,0 0,0 0,0-1,0 0,1-1,5 1,26 6</inkml:trace>
  <inkml:trace contextRef="#ctx0" brushRef="#br0" timeOffset="251.891">8274 336,'25'-5,"30"2,27 0,22 4,12 3,6 4,-18 0</inkml:trace>
  <inkml:trace contextRef="#ctx0" brushRef="#br0" timeOffset="622.421">9274 458,'-100'7,"-51"10,142-14,0 0,0 1,1 0,-1 1,1-1,0 1,0 1,0 0,1 0,0 0,-1 1,6-4,-1 0,1-1,0 1,-1 0,1 0,0 1,1-1,-1 0,0 1,1-1,0 0,0 1,0 0,0-1,1 1,-1 0,1-1,0 1,0 0,0-1,1 1,-1 0,1-1,0 1,0-1,0 1,0-1,1 1,1 1,1 1,1 0,0 0,0-1,1 0,0 0,0 0,0-1,0 0,1 0,-1-1,1 1,0-1,0-1,0 0,1 0,-1 0,0-1,1 1,-1-2,1 1,0-1,-1-1,1 1,-1-1,1 0,-1-1,0 0,0 0,1-1,-1 0,-1 0,1 0,0-1,2-2,-1-2,-1 1,-1-2,1 1,-2-1,1 0,-1 0,0 0,-1-1,0 1,-1-1,0 0,0 0,-1-1,0 1,-1-3,-1 13,0 0,-1 0,1 0,0 0,0 0,-1 0,1 0,0 0,-1 0,1 0,0 0,0 0,-1 0,1 0,0 0,0-1,-1 1,1 0,0 0,0 0,0 0,-1-1,1 1,0 0,0 0,0-1,-1 1,1 0,0 0,0-1,0 1,0 0,0 0,0-1,0 1,0 0,0 0,0-1,0 1,0 0,0-1,0 1,0 0,0 0,0-1,0 1,0 0,0-1,-13 25,10-18,1 0,0 1,0-1,0 0,1 0,-1 1,2-1,-1 1,1-1,0 1,0-1,1 1,0-1,0 1,0-1,1 0,0 1,0-1,1 0,0 0,0-1,0 1,1-1,-1 1,1-1,1 0,-1 0,1-1,3 3,1-1,0-1,1 0,0-1,0 0,1-1,-1 0,1 0,-1-1,1 0,0-1,0 0,0-1,0-1,4 0,20-3</inkml:trace>
  <inkml:trace contextRef="#ctx0" brushRef="#br0" timeOffset="-1630.327">5504 741,'5'19,"4"15,0 10,-2 6,-1-2,-2-6,-2-9,-1-9</inkml:trace>
  <inkml:trace contextRef="#ctx0" brushRef="#br0" timeOffset="-1169.624">5464 553,'24'3,"-1"1,1 2,-1 0,0 1,0 2,-1 0,0 1,0 2,-1 0,-1 1,0 1,10 10,-24-16,-1 0,1 1,-1-1,-1 1,0 0,0 1,-1-1,0 1,0-1,-1 1,-1 0,0 0,0 0,-1 0,0 0,0 0,-1 0,-1 0,1-1,-2 1,1 0,-2-1,0 3,3-11,1 0,-1 0,1-1,-1 1,1 0,0 0,-1 0,1 0,0 0,0 0,0 0,-1 0,1-1,0 1,0 0,0 0,1 0,-1 0,0 0,0 0,0 0,1 0,-1 0,0 0,1 0,-1-1,1 1,-1 0,1 0,-1 0,1-1,0 1,-1 0,1-1,0 1,0-1,-1 1,1-1,0 1,0-1,0 1,0-1,0 0,-1 1,1-1,0 0,0 0,0 0,0 0,0 0,0 0,0 0,0 0,0 0,0 0,0 0,0-1,0 1,-1 0,1-1,0 1,0-1,10-2,-1 0,1-1,-1-1,0 0,-1 0,1-1,-1 0,0-1,0 0,-1 0,0-1,-1 0,7-8,76-123,-81 124,-9 46,-1-24,0 0,0 0,0 1,1-1,0 0,1 0,-1 1,1-1,1 0,-1 0,1 0,1 0,-1 0,1-1,0 1,1-1,-1 0,1 0,1 0,-1 0,1-1,0 1,4 2,28 13,0-7</inkml:trace>
  <inkml:trace contextRef="#ctx0" brushRef="#br0" timeOffset="-30085.555">654 1566,'-34'42,"2"1,1 2,3 1,1 1,3 1,2 1,1 2,4 0,-1 8,-5 4,-40 116,8 2,-16 106,46-178,25-109,-1 0,1 1,0-1,-1 0,1 0,0 1,-1-1,1 0,0 1,-1-1,1 0,0 1,0-1,-1 0,1 1,0-1,0 0,0 1,0-1,-1 1,1-1,0 0,0 1,0-1,0 1,0-1,0 1,0-1,0 0,0 1,0-1,0 1,1-1,-1 1,0-1,0 0,0 1,0-1,1 0,-1 1,0-1,0 1,1-1,-1 0,0 0,1 1,-1-1,0 0,1 0,-1 1,0-1,1 0,-1 0,1 0,-1 1,0-1,1 0,-1 0,1 0,-1 0,1 0,-1 0,8-7</inkml:trace>
  <inkml:trace contextRef="#ctx0" brushRef="#br0" timeOffset="-29498.602">100 2538,'-6'42,"2"0,2 0,1 0,3 1,1-1,2 0,2 0,2-1,9 24,-15-58,4 13,-14-25,-11-24,1 0,1-2,2 1,1-2,1 0,2-1,1 0,1 0,2 0,2-1,0-33,4 65,-1 0,1 0,-1 1,1-1,0 0,0 0,-1 1,1-1,1 0,-1 0,0 1,0-1,1 0,-1 0,1 1,-1-1,1 0,0 1,0-1,-1 1,1-1,0 1,1-1,-1 1,0 0,0 0,0-1,1 1,-1 0,1 0,-1 0,1 0,-1 1,1-1,0 0,15-1,0 1,0 0,0 2,0 0,0 1,9 2,5 0,41 3,-1 4,-1 2,7 6,-75-19,0 0,0 0,0 0,0 1,0-1,0 1,0-1,-1 1,1-1,0 1,0 0,-1 0,1 0,0 0,-1 0,1 0,-1 1,0-1,1 0,-1 1,0-1,0 1,0 0,0-1,0 1,0 0,0-1,0 1,-1 0,1 0,-1 0,1 0,-1 0,0-1,0 1,0 0,0 0,0 0,0 0,-6 8,0-1,-1 0,0 0,0 0,-1-1,0-1,0 1,-1-1,0 0,-8 4,-3 3,-24 22,1 1,1 2,-10 17,13-13</inkml:trace>
  <inkml:trace contextRef="#ctx0" brushRef="#br0" timeOffset="-4027.549">1114 1160,'4'14,"2"13,0 10,-1 5,-2 2,-1 1,-1-3,-3-8,-1-11</inkml:trace>
  <inkml:trace contextRef="#ctx0" brushRef="#br0" timeOffset="-3294.403">952 863,'23'-1,"0"1,0 2,0 0,0 1,0 1,0 1,-1 2,0 0,0 1,-1 1,0 1,1 2,-11-7,0 1,0 1,-1 0,0 0,-1 1,0 0,0 1,-1 0,0 0,0 1,-1 0,0 0,-1 1,0 0,-1 0,0 0,-1 1,0-1,-1 1,0 0,-1 0,0 0,-1 1,0-1,-1 10,-11 61,11-82,-1 0,1-1,0 1,0 0,-1 0,1 0,0-1,0 1,0 0,0 0,0 0,0 0,0-1,1 1,-1 0,0 0,0 0,1-1,-1 1,0 0,1 0,-1-1,1 1,-1 0,1-1,-1 1,1-1,-1 1,1 0,0-1,-1 1,1-1,0 0,-1 1,1-1,0 0,0 1,0-1,-1 0,1 0,0 1,0-1,0 0,-1 0,1 0,0 0,0 0,0 0,37-18,-23 7,0-1,-1-1,-1 0,0-1,0 0,-2-1,0 0,-1-1,4-8,0 3,0 34,37 105,-48-113,1 0,-1 0,1 0,0-1,0 1,1-1,-1 0,1 0,0 0,0-1,0 0,1 0,-1 0,1-1,-1 1,1-1,0-1,0 1,5 0,-6-2,-1 0,0 0,0 0,0-1,1 0,-1 1,0-2,0 1,0 0,0-1,0 0,-1 0,1 0,-1 0,1 0,-1-1,0 0,1 1,-1-1,-1-1,1 1,0 0,-1-1,0 1,1-1,-2 1,3-4,33-112,-26 32,-4 0,-4 0,-5-29,2 48,-2-133,-1 169,-4 29,0 20,-4 34,2 1,3 0,2 0,1 27,3-42,1 1,1-1,2 0,2 0,2 0,5 14,-9-36,1-1,0 1,1-2,1 1,0-1,1 0,0 0,1-1,1 0,0 0,0-1,1-1,1 0,0 0,0-1,0-1,4 1,64 16,-50-25</inkml:trace>
  <inkml:trace contextRef="#ctx0" brushRef="#br0" timeOffset="-3017.627">1667 755,'19'-12,"21"-3,23 1,22 2,13 3,8 9,-3 10,-20 4</inkml:trace>
  <inkml:trace contextRef="#ctx0" brushRef="#br0" timeOffset="-1898.267">2289 1255,'11'-37,"-2"0,-2 0,-1-1,-2 0,-2 0,-1-6,-1 42,-1 1,1 0,0 1,-1-1,1 0,0 0,0 0,0 0,0 0,-1 0,1 0,1 0,-1 1,0-1,0 0,0 0,0 0,1 0,-1 0,0 0,1 0,-1 1,1-1,-1 0,1 0,-1 1,1-1,0 0,-1 1,1-1,0 0,-1 1,1-1,0 1,0-1,-1 1,1 0,0-1,0 1,0 0,0-1,0 1,0 0,0 0,-1 0,2 0,149 12,-110-9,-16-2,1 1,-1 1,0 1,0 1,-1 2,9 3,-29-9,-1 1,0-1,0 1,1 0,-1 0,0 0,-1 0,1 1,0-1,-1 1,1 0,-1 0,0 0,0 0,0 0,0 0,-1 0,1 1,-1-1,0 1,0-1,0 1,0 2,-5 85,3-89,0 1,0 0,0 0,0-1,0 1,1 0,0 0,-1 0,1-1,0 1,1 0,-1 0,0 0,1 0,-1-1,1 1,0 0,0 0,0-1,0 1,1-1,-1 1,1-1,-1 0,1 1,0-1,0 0,0 0,0 0,0 0,1-1,-1 1,0 0,1-1,-1 0,1 0,0 0,1 1,15 0,-1 0,1-1,0-1,0-1,0 0,-1-2,1 0,-1-1,0-1,0-1,0 0,-1-1,13-8,-22 12,0 0,0 0,-1-1,0 0,1-1,-2 1,1-1,0-1,-1 1,0-1,-1 0,1-1,-1 1,0-1,-1 0,4-6,-7 11,-1 0,1 0,-1 0,0 0,1 0,-1 0,0 0,0 0,0 0,-1 0,1 0,0 0,-1 0,1 0,-1 0,0 1,0-1,1 0,-1 0,0 1,-1-1,1 0,0 1,0-1,-1 1,1-1,-1 1,1 0,-1 0,0 0,1 0,-1 0,0 0,0 0,1 0,-2 0,-73-13,71 14,0 0,0 0,0 0,0 1,0 0,0 0,0 0,0 1,0-1,0 1,1 0,-1 1,1-1,-1 1,1 0,0 0,0 0,0 1,1-1,-1 1,1 0,0 0,0 0,0 0,0 1,1-1,0 1,0 0,0-1,0 1,0 3,2-5,0 0,0-1,0 1,0 0,0-1,1 1,-1-1,1 1,0-1,-1 1,1-1,0 1,1-1,-1 0,0 1,1-1,-1 0,1 0,0 0,-1 0,1-1,0 1,0 0,0-1,1 1,-1-1,0 0,1 1,-1-1,0 0,1-1,-1 1,1 0,0-1,1 1,95 1,-89-4,1 0,-1-1,0 0,0-1,0 0,0-1,-1 0,0 0,0-1,0 0,5-5,-12 48,-3-36,1 1,0-1,0 1,0-1,0 1,0-1,0 1,0-1,1 1,-1-1,0 1,1-1,-1 0,1 1,0-1,-1 0,1 1,0-1,0 0,0 0,0 1,0-1,0 0,0 0,0 0,0 0,1-1,-1 1,0 0,1 0,-1-1,0 1,1-1,-1 1,1-1,-1 0,1 1,-1-1,1 0,-1 0,3 0,0 0,-1-1,1 1,-1-1,1 0,-1 0,0 0,1-1,-1 1,0-1,0 1,1-1,-2 0,1 0,0-1,2-1,1-5,1 0,-1 0,-1 0,0-1,0 0,-1 0,0 0,-1-1,0 1,-1-1,0 0,-1 1,0-1,0 0,-1 0,-1-1,12-80,-11 90,1 1,-1-1,0 0,0 1,1-1,-1 1,1-1,-1 1,1-1,0 1,-1-1,1 1,0 0,0-1,0 1,0 0,0 0,0 0,0 0,1 0,-1 0,0 0,1 0,-1 0,1 0,-1 1,0-1,1 1,0-1,-1 1,1-1,-1 1,1 0,-1 0,1 0,0 0,-1 0,1 0,-1 0,1 1,0-1,-1 0,1 1,-1-1,1 1,-1 0,1 0,-1-1,1 2,15 6,-10-7,-1 1,1 1,-1-1,1 1,-1 0,0 0,0 1,-1 0,1 0,-1 0,0 1,0-1,0 1,-1 1,1-1,-1 1,0-1,-1 1,0 0,0 0,0 1,0-1,0 5,-2 27,-2-33,0-1,0 0,1 0,0 0,0 0,0 0,0 1,0-1,1 0,0 0,0 0,0 0,0 0,1 0,0 0,-1-1,1 1,1 0,-1-1,0 1,1-1,0 0,0 0,0 0,0 0,0-1,0 1,1-1,-1 0,1 0,8 1,0-2,0 0,0-1,-1 0,1 0,0-1,0-1,-1 0,1-1,-1 0,1 0,-1-1,0-1,0 0,-1 0,6-5,-5 5,-1-1,-1 0,1-1,-1 0,0 0,0-1,-1 0,0 0,0-1,-1 0,-1-1,1 1,-1-1,-1-1,0 1,0-1,-1 0,1-3,-5 12,0 0,1 1,-1-1,0 0,0 1,0-1,0 0,0 1,-1-1,1 0,0 1,-1-1,1 1,-1-1,1 1,-1-1,0 1,0-1,0 1,0-1,0 1,0 0,0 0,0-1,0 1,-1 0,1 0,0 0,-1 0,1 1,-1-1,1 0,-1 1,1-1,-1 1,0-1,1 1,-1 0,0-1,1 1,-1 0,0 0,1 0,-1 1,0-1,1 0,-1 0,1 1,-1-1,0 1,1 0,-1-1,1 1,0 0,-1 0,0 1,-4 1,0 1,0 0,1 0,0 0,0 1,0-1,0 1,1 1,-1-1,2 0,-1 1,0 0,1 0,0 0,1 0,-1 1,2-4,0 0,0 0,0 1,0-1,1 0,-1 1,1-1,0 0,0 1,0-1,1 0,-1 0,1 1,-1-1,1 0,0 0,1 0,-1 1,0-1,1-1,0 1,-1 0,1 0,0-1,1 1,-1-1,0 1,1-1,-1 0,1 0,0 0,0 0,1 0,11 5,0-2,1 0,-1 0,1-1,0-1,0-1,3 0,58 7</inkml:trace>
  <inkml:trace contextRef="#ctx0" brushRef="#br0" timeOffset="2730.294">4708 1889,'1'-1,"-1"-1,1 1,0-1,-1 0,1 1,-1-1,1 0,-1 0,0 1,0-1,0 0,0 0,0 1,0-1,-1 0,1 0,0 1,-1-1,1 0,-1 1,0-1,0 0,0 1,1-1,-1 1,-1-1,1 1,0 0,0 0,0-1,-1 1,1 0,-1 0,1 0,-1 0,1 0,-1 1,1-1,-1 0,0 1,1-1,-3 0,-9 0,0 1,0 0,0 1,0 0,0 1,1 0,-1 1,0 1,1 0,0 0,0 1,0 1,0 0,1 1,0 0,1 0,-1 1,-6 8,10-12,1 1,0-1,1 2,-1-1,1 0,0 1,0 0,1 0,-1 0,1 1,1 0,-1 0,1-1,1 2,-1-1,1 0,0 1,1-1,0 1,0 5,1-11,1 1,0-1,0 0,-1 0,2 0,-1 0,0 0,0-1,0 1,1 0,-1-1,1 1,0 0,-1-1,1 0,0 1,0-1,0 0,0 0,0 0,0 0,0-1,0 1,0 0,1-1,-1 0,0 1,0-1,3 0,65-9,-54 4,-1-2,-1 0,1 0,-1-1,-1-1,1 0,-1-1,-1-1,0 0,-1 0,0-2,0 1,-1-1,-1 0,0-1,-1 0,-1-1,0 1,2-9,0-2,-1 0,-1 0,-1-1,-1 0,-2-1,0 1,-2 0,-1-1,-1 1,-1-1,-4-17,-16-21,21 64,0 1,0-1,0 1,0 0,0-1,-1 1,1 0,0 0,0 0,0-1,0 1,0 0,0 0,0 1,0-1,0 0,0 0,0 0,0 1,0-1,0 1,0-1,0 1,0-1,0 1,0-1,0 1,0 0,0-1,1 1,-1 0,0 0,1 0,-1 0,0 0,1-1,-1 1,1 0,-1 0,1 0,0 1,0-1,-1 0,1 0,0 0,0 0,0 0,0 0,0 0,0 0,0 0,0 0,1 1,-9 34,2-1,2 1,1 1,1-1,3 9,-1-22,0 0,2 0,1-1,0 1,2-1,0 1,-3-17,0 1,1-1,-1 0,1 1,1-1,-1 0,1-1,0 1,0-1,0 1,1-1,0-1,0 1,0-1,1 1,-1-1,1-1,0 1,0-1,0 0,7 1,-4-2,0 0,1-1,-1 0,1 0,-1-1,1 0,-1-1,0 0,1-1,-1 0,0 0,0-1,0 0,0-1,0 0,-1 0,0-1,0 0,0 0,0-1,-1 0,0 0,0-1,1-2,0 1,0 0,-1-1,0 0,0-1,-1 1,0-1,-1 0,0-1,-1 1,0-1,0 0,-1 0,-1-1,0 1,0 0,-1-1,-1 1,0-1,-1-9,1 19,0-1,0 1,0 0,-1-1,1 1,-1-1,0 1,0 0,0-1,0 1,0 0,0 0,0 0,-1 0,1 0,-1 0,0 0,1 0,-1 1,0-1,0 1,0-1,0 1,0 0,0-1,-1 1,1 0,0 1,-1-1,1 0,0 1,-1-1,1 1,-1 0,1 0,-1 0,1 0,-1 0,1 0,0 1,-1-1,0 1,-3 3,1 0,-1 0,1 0,0 1,1-1,-1 1,1 0,0 1,0-1,1 1,-1 0,1-1,0 1,1 1,0-1,0 0,0 1,1-1,-1 1,2-1,-1 1,1 0,0-1,0 1,1 0,0-1,0 1,0-1,1 1,3 2,0-1,1 0,0 1,0-2,1 1,0-1,1 0,-1-1,1 1,0-2,1 1,-1-1,1 0,0-1,0 0,1 0,-1-1,1-1,0 1,0-1,0-1,9 1,51 9</inkml:trace>
  <inkml:trace contextRef="#ctx0" brushRef="#br0" timeOffset="4437.807">6126 1579,'-12'6,"0"1,0 1,0-1,1 2,0 0,0 0,1 1,0 0,1 1,1 0,-1 0,2 1,-1 0,2 1,-4 9,8-20,1 0,0 0,0 0,1 1,-1-1,0 0,1 1,-1-1,1 1,0-1,0 0,0 1,0-1,0 1,1-1,-1 0,1 1,-1-1,1 0,0 1,0-1,0 0,0 0,0 0,1 0,-1 0,1 0,-1 0,1 0,0-1,-1 1,1-1,0 1,0-1,0 0,0 1,1-1,-1 0,15 3,0-1,0-1,0 0,0-1,0-1,0-1,0 0,0-1,0-1,0-1,0 0,-1-1,2-2,18-3,0-2,-1-1,0-3,-1 0,18-13,-18-2,-48 29,9 6,0-1,0 1,0 0,1 1,-1-1,1 1,0 0,0 0,1 0,0 0,-1 1,0 2,3-6,0 1,0-1,0 0,0 0,0 0,1 0,-1 1,1-1,0 0,-1 1,1-1,0 0,0 1,0-1,1 0,-1 1,0-1,1 0,0 0,-1 1,1-1,0 0,0 0,0 0,1 0,-1 0,0 0,1 0,-1-1,1 1,0 0,0-1,-1 1,3 0,4 2,1 0,0-1,0-1,0 1,0-1,0-1,1 1,-1-2,0 1,1-1,-1-1,0 0,1 0,-1-1,0 0,0 0,4-3,-9 4,0 0,-1 0,1 0,-1-1,1 0,-1 0,0 0,0 0,0 0,0-1,0 1,0-1,-1 0,1 0,-1 0,0 0,0 0,0 0,0-1,0 1,-1-1,0 1,1-1,-1 0,-1 1,1-1,0 0,-1 0,0 1,0-1,0 0,0 0,-1 0,1 1,-1-1,0 0,0 0,-1 1,1-1,-1 1,0 0,1-1,-2 0,-5-4,-1 0,0 1,0 0,-1 0,1 1,-1 1,-1 0,1 0,-1 1,1 0,-1 0,-1 2,1-1,0 1,-1 1,1 0,0 1,-1 0,1 0,-4 2,49-2,361-19,-300 32,-92-12,1 0,-1 0,0 0,0 1,0-1,0 1,0-1,0 1,0 0,-1 0,1 1,-1-1,1 0,-1 1,0 0,0-1,0 1,0 0,-1 0,1 0,-1 0,0 0,1 1,-2-1,1 0,0 2,-12 66,0-22,11-49,0 0,0 1,0-1,0 1,-1-1,1 1,0-1,0 1,1-1,-1 1,0-1,0 1,0-1,0 1,0-1,0 1,1-1,-1 0,0 1,0-1,1 1,-1-1,0 0,1 1,-1-1,0 0,1 1,-1-1,1 0,-1 1,0-1,1 0,-1 0,1 0,-1 1,1-1,-1 0,1 0,-1 0,1 0,-1 0,1 0,-1 0,0 0,1 0,-1 0,1 0,-1 0,1 0,-1 0,1-1,-1 1,1 0,-1 0,1-1,-1 1,0 0,1 0,27-16,-12 3,0 0,-1-1,-1-1,0 0,-1-1,-1-1,0 0,-1 0,-1-1,-1 0,2-8,-11 15,-13 33,10-17,1 1,-1-1,1 0,0 1,0-1,1 1,0-1,0 1,0 0,0 0,1-1,0 1,1 0,-1 0,1-1,0 1,0 0,1-1,-1 1,1-1,1 1,-1-1,1 0,0 0,0 0,0 0,1-1,-1 1,1-1,4-1,1 1,-1-1,1-1,-1 0,1 0,0-1,0 0,0 0,0-1,0 0,0 0,-1-1,1-1,0 1,0-1,-1-1,1 0,-1 0,0-1,0 1,0-2,0 1,-1-1,0-1,0 1,0-1,0 0,-1-1,0 1,-1-1,1 0,-1-1,-1 1,1-1,-2 0,1 0,-1-1,1-2,-3 9,0-1,0 1,0-1,0 1,-1-1,1 1,-1-1,1 1,-1-1,0 0,0 1,0-1,-1 1,1-1,-1 0,1 1,-1-1,0 1,0-1,0 1,0 0,0-1,-1 1,1 0,-1 0,1 0,-1 0,-1 2,1 1,-1-1,0 1,1 0,-1 0,1 0,-1 1,1-1,0 0,0 1,-1 0,1-1,0 1,0 0,1 0,-1 0,0 0,1 0,-1 1,1-1,0 0,0 1,-1-1,2 1,-1 0,0 0,-1 0,0 1,0-1,0 1,1-1,-1 1,1 0,0 0,0 0,1-1,-1 1,1 0,0 0,0 0,0 0,0 0,1 0,-1 0,1 0,0 0,0-1,1 1,-1 0,1-1,0 1,0-1,0 1,0-1,0 0,1 0,0 0,1 1,5 1,0-1,0-1,1 1,-1-1,1-1,0 0,-1 0,1-1,0-1,0 1,0-1,0-1,0 0,0 0,0-1,-1-1,1 1,-1-2,1 1,2-3,-6 4,-1 0,0-1,1 0,-1 0,0 0,-1-1,1 1,-1-1,1 0,-1-1,0 1,-1-1,1 1,-1-1,0 0,0-1,0 1,-1 0,0-1,0 0,0 1,-1-1,0 0,0 0,0 0,-1-1,0 6,0 0,-1 0,1 0,0 0,-1-1,1 1,-1 0,0 0,1 0,-1 1,0-1,1 0,-1 0,0 0,0 0,0 1,0-1,0 0,0 1,0-1,0 1,0-1,0 1,0-1,0 1,0 0,0 0,0-1,-1 1,1 0,0 0,0 0,0 0,0 0,0 1,-1-1,1 0,0 0,0 1,0-1,0 1,0-1,0 1,0-1,0 1,0 0,0-1,0 1,0 0,1 0,-1 0,0-1,0 1,1 0,-1 0,1 0,-1 0,1 0,-1 1,1-1,0 0,-1 0,1 0,0 0,0 0,0 0,0 1,-3 2,1-1,0 1,1 0,-1 0,1 0,-1 0,1 0,0 0,1 0,-1 0,1 0,-1 1,2-1,-1 0,0 0,1 0,-1 1,1-1,0 0,1 0,-1 0,1 0,0-1,-1 1,2 0,-1-1,0 1,1-1,0 0,-1 0,1 0,1 0,-1 0,3 1,5 0,0-1,1-1,-1 0,1 0,0-1,-1-1,1 0,0 0,-1-1,1-1,0 0,-1-1,0 0,1 0,-1-1,-1-1,1 0,-1 0,0-1,0 0,0-1,-1 0,0-1,0 0,-1 0,1-2,-4 5,0 0,-1-1,1 1,-1-1,-1 0,1 0,-1-1,0 1,0-1,-1 0,1 1,-2-1,1 0,0-7,-2 15,0-1,0 0,-1 0,1 1,0-1,0 0,0 1,-1-1,1 0,0 0,0 0,-1 1,1-1,0 0,-1 0,1 0,0 1,0-1,-1 0,1 0,0 0,-1 0,1 0,0 0,-1 0,1 0,0 0,-1 0,1 0,0 0,-1 0,1 0,0 0,-1 0,1 0,0 0,-1-1,1 1,0 0,0 0,-1 0,1 0,0-1,-1 1,1 0,0 0,0-1,0 1,-1 0,1 0,0-1,0 1,-3 5,1 1,1-1,-1 1,1 0,0 0,0 0,0 0,1 0,0 0,0-1,0 1,1 0,0 0,0 0,1 0,0-1,0 1,0 0,0-1,1 0,0 0,0 0,0 0,1 0,0 0,0-1,0 0,0 0,1 0,0 0,-1-1,1 1,1-1,-1-1,0 1,1-1,-1 0,1 0,1 0,0 0,0 0,0-1,0 0,0 0,0-1,-1 0,1 0,0 0,0-1,0 0,0-1,0 1,0-1,-1-1,1 1,-1-1,0 0,0 0,0-1,0 0,0 0,-1-1,0 1,0-1,0 0,0 0,-1-1,0 1,0-1,0 0,-1 0,1-2,4-18,-2 0,0 0,-2-1,0 0,-2 1,-1-1,-2 0,0 0,-2-8,2 25,-16-211,17 221,0 0,-1 0,1 0,0 1,0-1,-1 0,1 0,0 0,-1 0,1 0,0 0,0 0,-1 0,1 0,0 0,-1-1,1 1,0 0,0 0,-1 0,1 0,0 0,0 0,-1-1,1 1,0 0,0 0,-1 0,1-1,0 1,-6 197,5-168,1 1,1-1,2 1,1-1,1 0,2-1,1 1,0-1,3 0,0-1,8 11,0-7</inkml:trace>
  <inkml:trace contextRef="#ctx0" brushRef="#br0" timeOffset="5352.481">8098 1403,'281'18,"181"10,-398-16,-67-5,-138 36,134-41,0-1,0 1,0 0,0 1,1-1,-1 2,1-1,0 0,0 1,0 0,0 1,1-1,-1 1,1 0,1 0,-1 1,1 0,0-1,0 1,0 1,-1 3,6-6,-1 0,1 0,0 0,1-1,-1 1,1 0,0-1,0 1,0-1,0 0,0 0,1 0,-1 0,1 0,0 0,0-1,0 1,0-1,1 0,-1 0,0 0,1 0,0-1,-1 1,1-1,0 0,0 0,-1 0,1-1,0 1,0-1,0 0,1 0,8 1,0 0,0-1,0-1,-1 0,1 0,0-1,0-1,-1 0,1-1,-1 0,0-1,0 0,-1-1,0 0,0-1,0 0,-1-1,0 0,3-3,-10 8,10-9,-10 23,-5-8,1-1,0 0,0 0,0 1,1-1,-1 1,0-1,1 1,0-1,-1 1,1-1,0 1,1-1,-1 1,0-1,1 1,-1-1,1 1,0-1,0 0,0 1,0-1,0 0,0 0,1 1,-1-1,1 0,-1 0,1-1,0 1,0 0,0 0,0-1,0 0,0 1,0-1,0 0,1 0,0 1,4-2,0-1,0 1,0-1,0-1,-1 1,1-1,0 0,-1-1,1 1,-1-1,0 0,0-1,0 0,0 0,-1 0,1-1,-1 1,0-1,-1 0,1-1,-1 1,0-1,0 0,2-6,0-3,0-2,-1 1,-1 0,0-1,-2 0,0 0,0 0,-2 0,-1-14,1 19,-1-78,-4 1,-3 0,-11-31,13 93,2 21,2 19,-2 55,4 0,3 0,2 0,4-1,2 0,6 8,-15-67,1 11,1 0,2 0,0-1,0 1,2-2,0 1,1-1,1 0,1-1,4 6,-12-20,-1 0,0 0,1 0,-1 0,1-1,-1 1,1-1,0 1,-1-1,1 0,0 0,0-1,0 1,0-1,0 1,0-1,0 0,0 0,0 0,0 0,0-1,0 1,0-1,0 0,0 0,-1 0,1 0,0 0,0-1,-1 1,1-1,-1 0,74-66,-15-14,-92 153,30-69,0 0,0 1,0-1,1 1,-1-1,1 1,-1-1,1 1,0-1,0 1,0-1,0 1,1-1,-1 1,1-1,0 0,-1 1,1-1,0 1,0-1,1 0,-1 0,0 0,1 0,-1 0,1 0,0 0,-1 0,1 0,0-1,0 1,0-1,0 0,1 1,-1-1,0 0,1 0,0 0,17 3</inkml:trace>
  <inkml:trace contextRef="#ctx0" brushRef="#br0" timeOffset="5542.23">9599 1309,'-16'-7,"-11"-2,-2-2,-1-1,0 0,5 4</inkml:trace>
  <inkml:trace contextRef="#ctx0" brushRef="#br0" timeOffset="5718.759">9193 1160,'21'-2,"20"-1,20 0,15 1,8 0,5 3,-14 2</inkml:trace>
  <inkml:trace contextRef="#ctx0" brushRef="#br0" timeOffset="6014.174">9896 1525,'7'3,"0"-1,0 0,0 0,0-1,0 1,1-2,-1 1,0-1,1 0,-1 0,0-1,0 0,1-1,-1 1,0-1,0-1,0 1,-1-1,1 0,0-1,-1 1,0-1,0-1,0 1,-1-1,1 0,-1 0,0-1,-1 0,1 1,-1-2,0 1,-1 0,1-1,-1 1,-1-1,1 0,-1 0,0 0,0-5,-3 9,1 1,-1-1,0 1,0 0,0-1,0 1,0 0,0 0,-1-1,1 1,-1 0,0 1,1-1,-1 0,0 0,0 1,0-1,0 1,-1-1,1 1,0 0,0 0,-1 0,1 0,-1 1,1-1,-1 1,1-1,-1 1,1 0,-1 0,1 0,-1 0,1 0,-1 1,1-1,-1 1,1 0,-1-1,1 1,0 0,-1 1,1-1,0 0,0 1,-1 0,-5 2,0 0,1 1,0-1,0 2,0-1,1 1,0 0,0 0,0 1,1 0,0 0,0 0,1 0,-1 1,2 0,-3 5,4-9,1 1,-1 0,1 0,0 0,0 0,0 0,1 0,-1 0,1 0,1 0,-1 1,1-1,0 0,0 0,0 0,1 0,-1-1,1 1,0 0,1-1,-1 1,1-1,0 0,0 0,0 0,1 0,-1 0,3 0,5 5,1-1,0-1,1 0,0-1,0 0,1-1,-1-1,5 1,50 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2:42.2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732 541,'8'-11,"1"0,0 1,1 0,0 0,1 1,-1 1,2-1,-1 2,1 0,0 0,1 1,0 1,11-4,-9 2,109-46,2 6,2 5,2 6,44-4,-71 19,50-9,99-6,623-69,-756 101,-1 4,110 15,-203-12,0 1,0 0,-1 2,0 1,0 1,-1 1,7 4,10 4,1-3,1-1,0-2,28 4,134 40,-44 13,-128-49,0 1,-1 1,-2 1,19 19,79 86,-89-86,-2 2,-2 1,9 19,-14-21,51 47,-68-75,-2-1,0 2,0-1,-1 1,-1 0,-1 1,0 0,-1 0,-1 1,0 0,-1-1,-1 2,-1 0,4 5,64 246,-58-218,-2 1,-2 0,-3 0,-1 25,2 13,67 368,-36 105,-33-417,-7 1,-15 85,8-102,-6 43,-8-2,-35 130,41-224,-3 0,-4-1,-3-1,-3-1,-3-2,-41 63,27-69,-3-2,-3-2,-2-3,-32 24,52-53,-3-1,0-2,-1-2,-2-2,0-2,-2-1,0-2,-1-3,-1-1,0-2,-3-2,-5 3,-186 42,-25-6,138-38,-2-5,1-6,-41-8,-57 0,163 7,-1-3,1-3,-1-3,-20-7,-21-10,-286-61,352 81,-26-1,0-4,1-2,1-4,0-1,1-4,-5-5,-23-18,2-4,-62-48,116 71,1-1,2-2,1-1,1-2,2 0,1-2,2-1,-13-25,-43-98,6-2,7-4,-11-60,26 77,-20-54,9-3,-28-170,-8-312,87 602,4 0,3-1,4 0,5 0,2 1,5 0,3 0,4 1,24-66,-3 57,4 3,4 1,3 2,5 3,61-73,-88 119,1 1,3 1,1 2,1 1,2 2,1 1,1 2,1 2,2 1,0 2,17-5,-19 12,1 1,1 2,0 1,1 3,27-3,-52 10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3:10.8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82 265,'4'33,"-1"-1,-1 1,-2 0,-1 0,-2 0,-1-1,-1 1,-2-1,-2 0,0-1,-2 0,-12 22,9-44,10-31,20-261,-12 210,18-125,-11 169,-11 29,1-1,-1 1,0 0,0-1,1 1,-1 0,0 0,1-1,-1 1,0 0,1 0,-1-1,1 1,-1 0,0 0,1 0,-1 0,1 0,-1 0,0 0,1 0,-1 0,1 0,-1 0,1 0,-1 0,0 0,1 0,-1 0,1 0,-1 0,0 0,1 1,-1-1,1 0,-1 0,0 0,1 1,-1-1,0 0,0 1,1-1,-1 0,0 1,1-1,-1 0,0 1,0-1,0 0,0 1,1-1,-1 1,0-1,0 0,0 1,0-1,0 1,0-1,0 0,0 1,0-1,0 1,0-1,0 1,15 52,-13-44,0 1,1 0,0-1,0 0,1 0,0 0,1 0,3 4,-7-11,0-1,0 1,1-1,-1 1,1-1,-1 0,1 0,-1 0,1 0,0 0,0 0,-1 0,1 0,0-1,0 1,0-1,0 0,0 1,-1-1,1 0,0 0,0 0,0 0,0 0,0-1,0 1,0-1,0 1,0-1,-1 1,1-1,0 0,0 0,0-1,55-44,-55 44,191-209,-192 210,-1 1,0-1,0 1,1-1,-1 1,0-1,1 1,-1-1,0 1,1-1,-1 1,1 0,-1-1,1 1,-1 0,1-1,-1 1,1 0,-1 0,1-1,-1 1,1 0,0 0,-1 0,1 0,-1 0,1 0,-1 0,1 0,0 0,-1 0,1 0,-1 0,1 0,0 0,-1 1,1-1,-1 0,1 0,-1 1,1-1,-1 0,1 1,-1-1,1 0,-1 1,0-1,1 1,-1-1,0 1,1-1,4 35,-7 37,-3 1,-4-1,-3-1,-3 0,-4 4,4-9,11-50,1-11,1 0,1 0,-1 0,1 0,0 0,0 0,0 1,1-1,0 0,0 0,0 1,1-1,-1 0,1 0,1 1,-1-1,1 0,0 0,0-1,0 1,1 0,10 4</inkml:trace>
  <inkml:trace contextRef="#ctx0" brushRef="#br0" timeOffset="657.547">758 130,'-37'573,"22"-477,12-139,11-66,4 1,21-77,-30 163,1 0,1 1,0-1,2 1,0 1,2-1,0 1,1 1,1 0,1 0,1 1,11-12,-21 26,0 1,0 0,1 0,-1 0,1 0,0 1,-1-1,1 1,0 0,0 0,1 1,-1-1,0 1,0 0,1 0,-1 0,1 1,-1-1,1 1,-1 0,1 0,-1 1,1 0,-1-1,0 1,1 1,-1-1,0 1,0-1,0 1,0 1,0-1,0 0,-1 1,1 0,-1 0,1 0,1 2,1 5,1 1,-2-1,1 1,-2 0,1 0,-2 1,1-1,-1 1,-1 0,0-1,-1 1,0 0,-1 0,-1 0,1 0,-2 0,0 0,0 0,-1-5,-1 0,1 0,-1-1,-1 1,1-1,-1 0,0-1,-1 1,1-1,-1 0,0 0,0-1,-1 1,1-1,-1-1,0 1,0-1,0-1,0 1,-1-1,1 0,-1-1,1 0,-1 0,0-1,1 0,-1 0,0 0,1-1,-1-1,1 1,-1-1,1 0,0-1,-1 0,1 0,1 0,-2-1,0-1,7 4,1 0,-1 0,1 0,-1 0,1 0,-1 1,1-1,-1 0,0 1,0-1,1 0,-1 1,0-1,0 1,0-1,0 1,1-1,-1 1,0 0,0-1,0 1,0 0,0 0,0-1,0 1,0 0,0 0,0 0,0 0,0 1,0-1,0 0,0 0,0 1,0-1,0 0,1 1,-1-1,0 1,0-1,0 1,0-1,1 1,-1 0,0-1,1 1,-1 0,0 0,1-1,-1 1,1 0,-1 0,1 0,1 12,1-1,1 1,0-1,1 0,0-1,1 1,0-1,1 1,0-2,0 1,2-1,-1 0,5 4,-1-1,2-1,0 0,0 0,1-2,0 1,1-2,0 0,1-1,-1 0,2-2,-1 0,1 0,13 2,13 0,0-1,1-2,0-2,39-3,-51-1</inkml:trace>
  <inkml:trace contextRef="#ctx0" brushRef="#br0" timeOffset="968.761">1609 400,'18'9,"13"6,11 0,7-1,7-2,5-3,6-3,6-3,4-2,0-1,-1-5,-14-2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3:25.0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285 810,'27'-46,"-2"0,-2-2,-1-1,-4-1,-1 0,-2-1,-3-1,5-49,-11 237,-3-90,-3 1,-1-1,-2 0,-2 0,-2-1,-3 0,-1 0,-2-1,-9 17,-21 31,43-91,-1-1,1 1,0-1,0 1,0 0,0-1,0 1,0-1,0 1,0-1,1 1,-1 0,0-1,0 1,0-1,1 1,-1-1,0 1,0-1,1 1,-1-1,0 1,1-1,-1 0,1 1,-1-1,1 1,-1-1,1 0,-1 1,1-1,-1 0,1 0,-1 0,1 1,-1-1,1 0,-1 0,1 0,0 0,-1 0,1 0,-1 0,1 0,-1 0,1 0,0 0,-1 0,1-1,-1 1,1 0,-1 0,40-7,-35 6,95-19,1 5,34 2,-99 10</inkml:trace>
  <inkml:trace contextRef="#ctx0" brushRef="#br0" timeOffset="353.262">1 107,'0'-2,"0"4,2 10,6 13,5 11,6 9,7 3,2 1,5-6,-4-10</inkml:trace>
  <inkml:trace contextRef="#ctx0" brushRef="#br0" timeOffset="779.123">838 0,'0'18,"3"16,4 10,7 8,3 4,0 1,-2-1,-3-11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3:23.8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119 665,'-8'90,"3"0,7 58,-2-132,4 107,0-11,-4 1,-6 3,5-104,1 0,-2 0,0 0,0 0,-1 0,-1-1,0 1,0-1,-1 0,-1 0,-4 7,9-17,1 0,0 0,-1 0,1 0,-1-1,0 1,1 0,-1 0,1-1,-1 1,0 0,0-1,1 1,-1 0,0-1,0 1,0-1,0 0,0 1,0-1,0 0,0 1,1-1,-1 0,0 0,0 0,0 0,0 0,0 0,0 0,0 0,0 0,0-1,0 1,0 0,0 0,0-1,0 1,0-1,0 1,1-1,-1 1,0-1,0 0,1 1,-1-1,0 0,1 1,-1-1,1 0,-1 0,0 0,-18-52,15 8,3 0,1 0,2 1,2-1,3 1,11-43,-13 59,63-311,-64 321,0 0,2 1,0-1,1 1,1 0,6-10,-12 24,0 0,1-1,-1 1,0 0,1 0,0 1,0-1,-1 0,2 1,-1 0,0-1,0 1,1 1,-1-1,1 0,0 1,-1 0,1 0,0 0,0 0,0 0,0 1,-1 0,1 0,0 0,0 0,0 0,0 1,0 0,0 0,-1 0,1 0,3 2,2 1,-1 0,0 1,0 0,0 0,-1 0,1 1,-1 0,-1 1,1 0,-1 0,0 0,-1 1,0 0,0 0,0 0,-1 0,-1 1,1-1,-1 1,-1 0,1 5,-2-11,-1 1,-1-1,1 0,0 1,-1-1,0 0,1 1,-1-1,-1 0,1 0,0 0,-1 0,1 0,-1 0,0 0,0-1,0 1,-1-1,1 1,0-1,-1 0,0 0,1 0,-1 0,0 0,0-1,0 1,0-1,0 0,-1 0,1 0,-1 0,4-1,-1 0,0 0,0-1,0 1,1 0,-1 0,0-1,0 1,0 0,1-1,-1 1,0-1,1 1,-1-1,0 1,1-1,-1 1,1-1,-1 0,0 1,1-1,0 0,-1 1,1-1,-1 0,1 0,0 1,0-1,-1 0,1 0,0 0,0 0,0 1,0-1,0 0,0 0,0 0,0 0,0 1,1-1,-1 0,0 0,0 0,1 1,-1-1,0 0,1 0,-1 1,1-1,-1 0,1 1,-1-1,1 0,0 1,-1-1,1 1,79-126,-41 56,-3-1,-3-2,-3-1,-4-1,-2-1,-4-1,4-43,-21 103,-2 11,1 1,-1-1,0 0,0-1,-1 1,1 0,-1 0,-1 0,1 0,-1 0,0 0,-1 0,1 0,-2-3,1 8,1 0,-1 0,1 0,-1 1,1-1,-1 1,0-1,1 1,-1 0,0-1,1 1,-1 0,0 0,1 0,-1 0,0 0,1 1,-1-1,0 0,1 1,-1 0,1-1,-1 1,0 0,1-1,0 1,-1 0,1 0,0 0,-1 1,1-1,0 0,0 0,0 1,0-1,0 0,0 1,0 1,-13 15,2 1,0 1,1 0,2 1,0 0,0 0,2 1,1 0,1 0,1 1,1 0,-1 20,-2-4,2 0,1-1,2 1,2 0,2 0,1 0,2 0,1-1,2 0,2-1,11 24,-19-52,1 0,1-1,0 1,0-1,0 0,1-1,0 1,1-1,0 0,0-1,0 0,1 0,0 0,0-1,0-1,1 1,-1-1,1 0,0-1,1 0,-1-1,8 2,11-4</inkml:trace>
  <inkml:trace contextRef="#ctx0" brushRef="#br0" timeOffset="230.738">227 327,'23'2,"26"3,25 3,21 3,13-1,3 0,-16-1</inkml:trace>
  <inkml:trace contextRef="#ctx0" brushRef="#br0" timeOffset="688.751">943 1002,'0'0,"0"-1,1 1,-1 0,0 0,0 0,0 0,1-1,-1 1,0 0,0 0,0 0,1 0,-1 0,0 0,0 0,1 0,-1 0,0-1,0 1,1 0,-1 0,0 0,0 1,1-1,-1 0,0 0,0 0,1 0,-1 0,0 0,0 0,1 0,-1 0,0 1,0-1,0 0,1 0,-1 0,0 0,0 1,0-1,0 0,0 0,1 0,-1 1,0-1,0 0,0 0,0 0,0 1,0-1,0 0,0 0,0 1,0-1,0 0,0 0,0 1,0-1,0 0,0 0,0 1,0-1,0 0,0 0,0 1,14-19,0-9,-1-1,-2 0,0 0,-2-1,-1 0,-2-1,0 0,-2 0,-2 0,0-4,-2 24,1 6,0-1,0 1,-1-1,1 0,-1 1,-1-1,1 1,0-1,-1 1,0-1,0 1,-1-1,1 1,-1 0,0-1,0 1,0 0,-3-3,4 7,-1-1,1 1,0 0,0 0,-1 0,1 0,0 0,-1 0,1 0,0 1,-1-1,1 0,0 1,0-1,0 1,-1-1,1 1,0 0,0 0,0-1,0 1,0 0,0 0,0 0,0 0,1 0,-1 0,0 0,0 0,1 0,-1 0,1 1,-1-1,1 0,-1 0,1 1,0-1,0 0,0 1,-1-1,1 0,1 1,-1-1,0 0,0 0,0 1,1-1,-1 0,0 1,3 2,0 0,-1 0,1 0,1 0,-1 0,0-1,1 1,0-1,0 0,0 0,0 0,0-1,1 0,-1 1,1-2,0 1,-1 0,1-1,0 0,0 0,0 0,0-1,4 0,-8 0,97 14,59 14,-154-27,0 0,-1-1,1 1,0 0,0 0,-1 0,1 0,-1 1,1-1,-1 1,1 0,-1 0,0-1,0 1,0 1,0-1,0 0,-1 0,1 1,-1-1,1 1,-1-1,0 1,0 0,0-1,0 1,0 0,-1 0,1 0,-1 0,0-1,0 1,0 0,0 0,0 0,-1 0,0 0,-68 138,69-139,-1 0,1 0,0 0,-1 0,1 0,0 0,0 0,0 0,0 0,1 0,-1 0,1 0,-1 0,1 0,0 0,-1 0,1 0,0-1,0 1,0 0,1 0,-1-1,0 1,1-1,-1 1,1-1,-1 0,1 1,0-1,-1 0,1 0,0 0,0-1,0 1,0 0,0-1,0 1,0-1,0 1,87 9,-87-10,162-13,-79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3:37.8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325 227,'0'-5,"0"1,0 6,0 9,0 15,-3 14,-2 13,-5 13,-4 8,-4 3,2-2,1-5,2-9,5-14,2-11,1-13,1-10</inkml:trace>
  <inkml:trace contextRef="#ctx0" brushRef="#br0" timeOffset="400.524">1 132,'9'-11,"0"0,0 0,2 1,-1 1,1 0,0 0,1 1,0 1,0 0,1 0,0 1,0 1,1 0,-1 1,1 0,0 2,0-1,0 1,0 1,0 1,0 0,1 1,-1 0,0 1,0 0,0 2,-1-1,3 3,1-1,0 1,-1 0,0 2,0 0,-1 0,0 2,-1 0,0 0,0 2,-1-1,-1 2,0 0,-1 0,0 1,-1 0,0 1,-1 0,-7-11,-1 0,1-1,-1 1,0 0,0 0,0-1,0 1,-1 0,0 0,1 0,-1 0,-1 0,1 0,-1 0,1 0,-1 0,0 0,-1-1,1 1,0 0,-1-1,0 1,0-1,0 0,-1 1,1-1,-1 0,1 0,-1-1,0 1,-3 2,-17 11,-2-1,0-1,-1-1,0-1,0-2,-1 0,-1-2,-12 2,-37 13,61-17</inkml:trace>
  <inkml:trace contextRef="#ctx0" brushRef="#br0" timeOffset="739.441">433 834,'7'-16,"9"-12,6-6,5-4,-1 0,-2 1,-3 5,-5 11,-5 15,-5 20,-5 20,-5 20,-3 14,1 12,1 6,1 0,-1-1,1-15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3:40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30,'16'2,"19"1,20 0,21-1,21-5,14-7,9-3,-15-1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3:13.2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176 1279,'17'-54,"-3"0,-2-1,-3 0,-1-1,-4 0,-1 0,-4 0,-1-1,-8-36,5 70,-1 20,7 19,0-11,0 0,1 0,0-1,0 1,0-1,1 0,0 1,-1-1,1 0,1 0,-1-1,0 1,1-1,0 0,0 0,0 0,0 0,0-1,1 1,-1-1,1 0,4 1,110 19,49-21,-165-1,-1 0,1 0,-1 0,1 0,-1 0,1 0,-1 1,1 0,-1-1,0 1,1 0,-1 0,0 0,0 1,1-1,-1 0,0 1,0-1,0 1,-1 0,1 0,0 0,-1 0,1 0,-1 0,0 0,1 0,-1 0,0 1,0-1,-1 0,1 1,0-1,-1 1,1-1,-1 1,0-1,0 1,0 0,-1 19,-2 0,0 0,-1-1,-1 1,-1-1,-2 4,-19 80,26-100,0-1,1 1,-1-1,1 1,0-1,0 1,0 0,0-1,1 1,0-1,0 1,0-1,1 1,-1-1,1 0,0 0,1 0,-1 0,0 0,1 0,0 0,0-1,0 0,1 1,-1-1,1 0,-1-1,1 1,0-1,0 0,0 1,0-2,1 1,-1 0,4 0,2 1,1 0,-1 0,1-1,0-1,0 0,0 0,0-1,0 0,0-1,0-1,0 1,0-2,0 1,-1-2,1 1,-1-1,0-1,0 0,0-1,-1 1,0-2,0 1,0-1,-1-1,0 1,-1-1,0-1,0 0,0 0,-1 0,-1 0,1-1,2-9,-3 2,-1 0,-1-1,0 1,-1-1,-1 0,-1 0,0 0,-1 0,-1 0,-1 1,-1-1,-1-4,4 19,1 1,0-1,-1 1,1-1,-1 1,1-1,-1 1,0-1,0 1,-1 0,1 0,0 0,-1-1,1 1,-1 0,0 1,1-1,-1 0,0 0,0 1,0-1,0 1,-1 0,1 0,0-1,-1 2,1-1,0 0,-1 0,1 1,-1-1,1 1,-1 0,1 0,-1 0,0 0,1 0,-1 0,1 1,-3 0,-2 6,0 1,1 0,-1 1,2-1,-1 1,1 0,1 1,-1-1,2 1,-1 0,1 0,1 0,0 0,0 1,1-1,0 2,-1-4,1 0,0 1,0-1,0 0,1 0,1 0,-1 1,1-1,1 0,-1 0,1 0,1 0,-1 0,1-1,1 1,0-1,0 0,0 0,1 0,0 0,0-1,0 0,1 0,1 1,9 1,0 0,0-1,1-1,0-1,0 0,0-1,1-1,-1 0,1-2,0 0,-1-1,1 0,0-2,10-1,48-6</inkml:trace>
  <inkml:trace contextRef="#ctx0" brushRef="#br0" timeOffset="913.648">1609 969,'-6'-10,"0"1,0 0,-1 0,0 1,-1 0,1 0,-1 1,-1 0,0 0,-8-4,13 9,0-1,0 1,-1 0,1 1,0-1,-1 1,1 0,-1 0,1 0,-1 1,1 0,-1 0,1 0,-1 0,0 1,1-1,-1 1,1 0,-1 1,1-1,0 1,0 0,0 0,0 0,0 0,-3 3,-2 2,1 0,0 1,0 0,1 0,0 0,1 1,0 0,0 0,1 1,0 0,0 0,1 0,1 0,0 1,0-1,1 1,0 0,1 5,1-13,0 0,0 1,1-1,-1 1,1-1,0 0,0 0,0 1,1-1,-1 0,1 0,0 0,0 0,0-1,0 1,0 0,0-1,1 1,-1-1,1 0,0 0,-1 0,1 0,0 0,0-1,1 0,-1 1,0-1,0 0,1 0,2 0,4 1,2 0,-1-1,0 0,0-1,0 0,0-1,0 0,0-1,4-1,-2 0,0-2,1 0,-2-1,1 0,-1 0,0-2,0 1,-1-2,0 1,0-2,-1 1,-1-1,1-1,-2 0,1 0,-1-1,-1 0,0 0,-1 0,-1-1,1 0,-2 0,0-1,-1 1,0-1,-1 0,0 0,-1 0,-1-2,9 381,-8-306,1 37,-3-1,-5 0,-8 33,10-105,-1-1,-1 0,-2 0,0-1,-7 14,12-28,-1 1,0-2,0 1,-1 0,0-1,0 0,0 0,-1 0,0-1,0 1,0-1,-1-1,1 1,-1-1,0-1,-1 1,-4 1,6-4,1 0,0 0,0-1,-1 1,1-1,0 0,-1-1,1 1,0-1,0 0,0-1,0 1,0-1,0 0,0 0,0 0,0-1,1 0,0 0,-1 0,-3-4,-3-3,-1-1,1-1,1 0,0 0,1-1,-6-11,5 7,1 0,0 0,2-1,0 0,0-1,2 1,1-1,-1-6,4 17,0 0,0-1,1 1,0 0,1 0,0 0,0 0,0 0,1 0,1 0,-1 1,1-1,0 1,1-1,0 1,0 0,1 1,-1-1,1 1,1 0,0-1,22-15,0 2,2 1,0 1,1 2,0 1,1 1,31-8,-10 1,1 1,0-2,-2-2,-1-3,-1-2,-1-2,2-5,-41 27,0 0,-1-1,0 0,-1 0,0-1,0 0,-1 0,-1-1,4-7,-8 15,-1 0,1 0,-1 0,1 0,-1 0,-1-1,1 1,0 0,-1-1,0 1,0 0,0-1,-1 1,1 0,-1-1,0 1,-1 0,1 0,-1 0,1 0,-1 0,0 0,-1 0,1 1,0-1,-1 1,0-1,0 1,0 0,-3-1,4 1,0 2,0-1,0 0,-1 0,1 1,-1-1,1 1,-1 0,0 0,1 0,-1 0,0 0,0 0,0 1,0-1,0 1,0 0,1 0,-1 0,0 1,0-1,0 0,0 1,0 0,1 0,-1 0,0 0,0 0,1 1,-1-1,1 1,0-1,-1 1,1 0,0 0,0 0,0 0,0 0,0 1,1-1,-1 1,1-1,-1 1,1-1,0 1,0 0,0 0,0-1,0 3,1 8,-1 1,2-1,0 1,0-1,1 0,1 1,0-1,1 0,0-1,1 1,1-1,0 1,6 7,-10-16,-1 1,1 0,1-1,-1 1,1-1,0 1,0-1,0 0,0 0,1-1,-1 1,1-1,0 1,0-1,0 0,1-1,-1 1,1-1,0 0,-1 0,1 0,0-1,0 1,0-1,0-1,0 1,0-1,0 1,1-2,3 1,57-15,-36 4</inkml:trace>
  <inkml:trace contextRef="#ctx0" brushRef="#br0" timeOffset="4784.336">2473 888,'5'0,"0"0,0 1,0-1,0 1,-1 0,1 0,0 1,0 0,-1 0,1 0,-1 0,1 1,-1-1,0 1,0 0,0 1,0-1,-1 0,0 1,1 0,-1 0,0 0,-1 0,2 4,8 9,-1 1,-2 0,1 1,-2 0,-1 0,0 1,2 12,9-75,-14 27,2 1,0 0,1 1,0-1,1 1,1 0,0 1,1 0,0 1,1 0,0 0,1 1,5-2,-16 11,1 0,0 1,-1 0,1-1,0 1,0 0,0 0,0 0,0 0,0 0,1 1,-1-1,0 0,0 1,1 0,-1 0,0-1,0 1,1 1,-1-1,0 0,1 0,-1 1,0 0,0-1,0 1,0 0,0 0,0 0,0 0,0 0,0 1,0-1,0 0,-1 1,1 0,0-1,-1 1,0 0,2 1,30 98,-33-93,1 0,0 0,0 0,1-1,0 1,0-1,1 1,0-1,0 0,1 0,0 0,0 0,0-1,1 0,0 0,1 0,-1 0,1-1,0 0,0 0,0-1,1 1,0-1,0-1,2 1,2-1,0-2,0 0,1 0,-1-1,0 0,0-1,1 0,-1-1,0 0,0-1,0 0,0-1,-1 0,0-1,1 0,-1 0,-1-1,1 0,-1-1,-1 0,1-1,-1 0,0 0,-1 0,0-1,0 0,-1-1,0 0,4-8,-7 10,1 0,-1 0,-1 0,1 0,-2-1,1 1,-1-1,0 1,-1-1,0 1,0-1,-1 0,0 1,0-1,-1 1,0 0,-1-1,0 0,3 8,-1 0,1 0,-1 0,1 1,-1-1,0 0,1 0,-1 0,0 0,0 1,1-1,-1 0,0 1,0-1,0 1,0-1,0 1,0-1,0 1,0-1,0 1,0 0,0 0,0-1,0 1,0 0,0 0,0 0,0 0,0 0,-1 1,1-1,0 0,0 0,0 1,0-1,0 1,0-1,0 1,1-1,-1 1,0-1,0 1,0 0,0 0,1-1,-2 2,-26 45,22-33,1 0,1 0,0 1,1-1,0 1,1 0,1 0,0-1,2 1,-1 0,2 0,0 0,0 0,2-1,-1 1,5 7,-5-16,1-1,-1 0,1-1,0 1,1-1,-1 0,1 0,0 0,-1 0,2-1,-1 0,0 0,1 0,-1-1,1 0,0 0,0 0,0-1,0 1,0-2,0 1,0-1,0 0,0 0,0 0,0-1,0 0,4-1,0 0,-1 0,0 0,0-1,0 0,0-1,0 0,-1 0,1-1,-1 0,0-1,-1 1,1-2,-1 1,0-1,-1 0,0 0,0-1,0-1,0-2,-1-2,-1 1,0 0,-1-1,0 0,-1 0,0 0,-1 0,-1 0,0 0,0 0,-2 0,1 0,-2 0,0 1,0-1,-1 1,-1-1,-4-7,-6-17,16 36,0 0,-1 0,1 1,-1-1,1 0,0 1,-1-1,1 1,0-1,0 1,0-1,-1 1,1-1,0 1,0 0,0-1,0 1,0 0,0 0,0 0,0 0,0 0,0 0,-1 0,1 0,0 0,0 0,0 0,0 1,0-1,0 0,0 1,0-1,-1 0,1 1,0-1,0 1,1 0,31 7,-9-3,0 0,-1 1,1 2,-2 0,1 2,-1 0,-1 2,0 0,14 12,-30-18,1 0,-2 0,1 1,-1-1,0 1,0 0,-1 1,0-1,0 0,-1 1,0 0,0 0,-1-1,0 1,0 0,-1 0,0 0,0 5,4 39,-4-48,1 1,0 0,0-1,0 1,0-1,1 0,0 1,0-1,0 0,0 0,1 0,0 0,-1-1,2 1,-1-1,0 0,0 0,1 0,0 0,0 0,0-1,0 0,0 1,0-2,0 1,1 0,-1-1,1 0,-1 0,1 0,-1-1,4 1,5-1,0 0,1 0,-1-2,0 1,0-2,0 0,-1 0,1-1,-1-1,0 0,0 0,0-2,-1 1,0-1,0-1,-1 0,0-1,0 1,-1-2,0 0,0 0,-1 0,-1-1,0 0,0-1,-1 1,-1-1,0 0,0-1,-2 1,1-1,-1 0,-1 0,-1 0,0 0,0-12,-1 21,0 1,0 0,0 0,0 0,0 0,-1 0,1 0,-1 0,0 0,0 0,0 0,-1 0,1 0,-1 1,1-1,-1 1,0-1,0 1,0-1,0 1,0 0,-1 0,1 0,-1 0,1 1,-1-1,0 1,0-1,1 1,-1 0,0 0,0 0,0 1,0-1,0 1,-1-1,1 1,0 0,0 0,0 0,0 1,0-1,0 1,-1 0,-3 4,1 0,-1 0,1 1,0 0,0 0,1 1,0-1,0 1,0 0,1 1,0-1,0 1,1 0,0 0,1 0,0 0,-1 4,1-6,0 0,1-1,0 1,0 1,0-1,1 0,0 0,0 0,1 0,-1 0,1 0,1 0,-1 0,1 0,0 0,0 0,1-1,-1 1,1-1,1 0,-1 0,1 0,0 0,0-1,0 1,0-1,3 1,12 5,1 0,0-2,0 0,1-2,-1 0,2-1,-1-1,0-1,1-2,0 1,-1-2,11-2,33 2,1-4,-1-2,0-3,0-3,37-13,-11-14,-89 37,0 1,0 0,1-1,-1 1,0-1,0 0,-1 0,1 0,0 0,0 0,-1 0,0 0,1 0,-1-1,0 1,0-1,0 1,0-1,0 1,-1-1,1 1,-1-1,0 1,0-1,0 0,0 1,0-1,0 0,-1 1,1-1,-1 1,0-1,0 1,-1-3,-4-4,-1 0,0 0,0 0,-1 1,0 0,-1 1,1 0,-1 0,-1 1,1 0,-1 0,-1 1,1 1,0 0,-1 0,-3 0,10 2,-1 0,1 1,-1-1,0 1,1 0,-1 1,0-1,1 1,-1 0,0 0,0 0,0 1,1-1,-1 1,0 0,1 1,-1-1,1 1,-1 0,1 0,0 0,0 1,0-1,0 1,0 0,1 0,-1 1,1-1,0 1,-2 2,0 2,0 1,1-1,0 1,0 0,1 1,1-1,-1 1,1-1,1 1,0-1,0 1,1 0,0 0,1-1,0 1,1 4,-1-12,-1 1,1 0,0-1,0 1,1-1,-1 0,0 1,1-1,-1 0,1 0,0 1,0-2,0 1,0 0,0 0,0 0,0-1,1 1,-1-1,1 0,-1 0,1 0,-1 0,1 0,-1-1,1 1,0-1,0 1,-1-1,1 0,0 0,1 0,5-1,0 0,0-1,0 0,0 0,0-1,-1 0,1-1,-1 0,2-1,3-3,0-1,0 0,-1-1,0 0,0-1,-1 0,-1-1,0 0,-1-1,0 0,-1 0,0-1,-1 0,1-5,-23 94,13-59,0 1,0 0,2-1,0 1,1 0,2 9,-3-22,0 0,1 0,0 0,0 0,0 0,1 0,-1 0,1 0,0-1,0 1,0-1,1 1,-1-1,1 0,0 0,0 0,0 0,0 0,0-1,1 1,-1-1,1 0,-1 0,1 0,0-1,0 1,0-1,3 1,-4-2,0 1,-1-1,1 0,-1-1,1 1,-1 0,1-1,-1 1,1-1,-1 0,0 0,1 0,-1 0,0 0,0 0,0-1,1 1,-1-1,-1 0,1 1,0-1,0 0,-1 0,1 0,-1 0,1 0,-1-1,0 1,0 0,1-2,19-78,-15 10,14-69,-18 134,0 0,1 0,0 0,0 0,1 1,0-1,0 1,1 0,-1 0,1 1,1-1,-1 1,1 0,0 1,0-1,0 1,6-2,-4 2,1 0,-1 1,1 0,0 1,0 0,0 0,0 1,1 0,-1 0,0 1,0 1,1-1,-1 2,0-1,0 1,0 0,0 1,0 0,-1 1,2 0,3 3,0 0,0 1,-1 0,0 1,0 0,-1 1,0 0,-1 0,0 2,-1-1,0 1,2 5,0 3,0 1,-2 0,0 0,-2 1,0 0,-2 0,0 1,-1 0,-2-1,0 5,0 47,-4 1,-7 36,0 129,9-229,0 1,1-1,0 0,0 0,2 1,-1-1,1 0,1-1,0 1,1-1,0 1,5 7,-9-18,-1 1,1-1,0 1,0-1,-1 0,1 0,0 0,0 1,0-1,0 0,-1 0,1 0,0 0,0 0,0 0,-1-1,1 1,0 0,0 0,0 0,-1-1,1 1,0 0,-1-1,1 1,0-1,-1 1,1-1,0 1,-1-1,1 0,-1 1,1-1,-1 1,1-1,-1 0,1 0,-1 1,0-1,0 0,1 0,-1 1,0-1,0 0,0 0,0 0,0 1,1-1,-2 0,1 0,0 0,0 0,0 1,0-1,0 0,-1 0,1 1,0-1,-1 0,1-26,-2 1,-1-1,-1 1,-1-1,-1 1,-2 0,0 1,-2 0,-1 1,-8-15,-9-20,-3 1,-2 2,-3 1,-2 1,-34-34,36 42,35 45,1 0,0 0,0 0,0 0,1 1,-1-1,0 0,0 0,0 0,1 0,-1 0,0 1,1-1,-1 0,1 0,-1 1,1-1,-1 0,1 1,-1-1,1 0,0 1,-1-1,1 1,0-1,0 1,-1-1,1 1,0 0,0-1,0 1,0 0,-1-1,1 1,0 0,0 0,0 0,0 0,0 0,0 0,0 0,-1 0,1 1,0-1,1 0,-1 0,194-7,-132 1,70 3,-129 5,0-1,0 1,0 0,0 0,0 1,0-1,-1 1,1-1,-1 1,0 0,0 1,0-1,0 0,-1 1,1 0,-1 0,0-1,0 1,0 1,-1-1,1 0,-1 0,0 0,0 1,-1-1,1 0,-1 1,0-1,0 1,-1 3,15 57,-12-63,-1 0,0 0,1 1,-1-1,1 0,0 0,0 0,0-1,0 1,0 0,0-1,0 1,0-1,1 0,-1 1,1-1,-1 0,1-1,-1 1,1 0,-1-1,1 1,0-1,-1 0,1 0,0 0,-1 0,1-1,-1 1,1-1,0 1,0-1,78-37,-75 34,-1 0,1-1,-1 0,0 0,0 0,0 0,-1-1,0 0,0 0,0 0,-1 0,0-1,0 0,-1 1,1-1,-2 0,1 0,-1 0,0 0,0 0,-1 0,0-1,0 1,-1 0,0 0,0 0,0 0,-1 0,0 0,-1 0,1 1,-1-1,-1 1,1 0,-1 0,0 0,-1 0,1 0,-1 1,0 0,0 0,-1 1,0-1,1 1,-1 0,-3-1,4 4,-1-1,1 1,-1-1,1 1,-1 1,0-1,1 1,-1 0,0 1,1-1,-1 1,0 0,1 0,-1 1,1 0,0 0,0 0,-1 0,1 1,1 0,-1 0,0 0,1 1,-1 0,1 0,0 0,-2 3,-2 1,1 0,1 1,0 0,0 0,0 0,1 0,1 1,0 0,0 0,1 0,0 0,1 1,0-1,0 6,1-12,1-1,0 1,0-1,1 1,-1-1,1 1,-1-1,1 1,0-1,0 0,1 1,-1-1,1 0,0 0,0 0,0 0,0 0,0-1,0 1,1 0,-1-1,1 0,0 0,0 0,0 0,0 0,0 0,0-1,0 1,1-1,-1 0,1 0,4 1,1 0,-1-1,1 0,-1-1,1 0,0 0,-1 0,1-1,0-1,-1 1,0-2,5 0,29-14</inkml:trace>
  <inkml:trace contextRef="#ctx0" brushRef="#br0" timeOffset="5003.006">6175 442,'-19'-7,"-14"-2,-12 0,-5 2,2 7,7 7,7 10,11 7,10 6,13 4,6-3</inkml:trace>
  <inkml:trace contextRef="#ctx0" brushRef="#br0" timeOffset="5203.978">6134 955,'7'21,"9"13,7 9,6 2,7 0,11-6,15-10,11-10,16-10,-9-7</inkml:trace>
  <inkml:trace contextRef="#ctx0" brushRef="#br0" timeOffset="8405.04">13606 766,'-11'-3,"1"-1,-1 2,0-1,1 2,-1-1,0 1,0 1,0 0,0 1,0 0,0 0,0 1,0 1,1 0,-1 0,1 1,0 0,0 1,0 0,1 1,0 0,0 0,0 1,1 0,0 0,0 1,1 0,0 1,0 0,1 0,-1 1,6-8,-1 0,1 1,0-1,0 1,0 0,0-1,0 1,1 0,-1-1,1 1,0 0,-1 0,1-1,0 1,1 0,-1 0,0-1,1 1,0 0,0 0,-1-1,2 1,-1-1,0 1,0-1,1 1,-1-1,1 0,0 0,0 0,0 0,0 0,0 0,0 0,0-1,1 1,-1-1,0 0,1 1,-1-1,1 0,0 0,0-1,8 1,1 0,-1-1,0 0,0-1,0-1,0 0,0 0,0-1,0 0,0-1,-1-1,0 1,0-1,0-1,-1 0,0-1,0 1,3-4,0 1,-1-1,0 0,-1-1,0 0,0 0,-1-1,-1-1,0 1,0-1,-2-1,1 1,-2-1,0 0,0-1,-2 1,0-1,0 1,-1-1,-1 0,-1 0,0 0,0 0,-2 0,0 0,-1 1,0-1,-1 1,-1-1,-5-10,-38-37,47 61,-1 0,1 0,-1 0,1 0,-1 0,0 0,1 0,-1 0,0 1,0-1,1 1,-1-1,0 1,0 0,0 0,0 0,1 0,-1 0,0 0,0 0,0 0,0 1,1-1,-1 1,0 0,0-1,1 1,-1 0,0 0,1 0,-1 0,1 0,-1 0,1 1,0-1,-1 0,1 1,0-1,0 1,0-1,-7 13,1 1,1 0,0-1,1 2,1-1,0 1,1-1,1 1,0 0,1 0,1 12,0-22,-2 23,1 0,1 0,1 0,2 0,1-1,1 1,2-1,1 0,1 0,9 19,-15-41,0 1,0-1,0 0,1 0,0-1,0 1,0-1,1 1,0-2,0 1,0 0,1-1,0 0,-1 0,1-1,0 0,1 0,-1 0,1-1,-1 1,1-2,0 1,0-1,-1 0,1 0,0-1,0 0,0 0,0-1,4 0,2-5,1 0,-1-1,0 0,-1-1,0 0,0-1,-1-1,0 0,-1 0,0-1,0 0,-1-1,-1 0,0 0,0-1,-1 0,-1 0,-1-1,5-12,-7 19,-1 1,1-1,-1 0,0 0,-1 0,0 0,0 0,0 0,-1-1,0 1,0 0,-1 0,0 0,1 6,0 0,-1 1,1-1,0 1,-1-1,1 0,-1 1,1-1,0 1,-1-1,1 1,-1-1,0 1,1-1,-1 1,1-1,-1 1,0 0,1 0,-1-1,0 1,1 0,-1 0,0-1,1 1,-1 0,0 0,0 0,1 0,-1 0,0 0,0 0,1 1,-1-1,0 0,1 0,-1 0,0 1,1-1,-1 0,0 1,1-1,-1 1,1-1,-1 1,1-1,-1 1,1-1,-1 1,1-1,-1 1,1-1,0 1,-1 0,1-1,0 1,0 0,-1-1,1 1,0 0,0 0,0-1,0 1,0 0,0-1,0 1,0 0,-4 7,0 1,1-1,0 1,0 0,1 0,0 0,1 0,0 0,0 0,1 1,1-1,-1 0,1 0,1 0,-1 0,2 0,-1 0,1 0,1-1,-1 1,1-1,1 0,0 0,0-1,3 4,3 0,1-1,0 0,0-1,1 0,1-1,-1 0,1-1,14 5,49 17</inkml:trace>
  <inkml:trace contextRef="#ctx0" brushRef="#br0" timeOffset="8953.088">15376 348,'-25'341,"6"-143,18-192,-1 20,1 0,1 1,1-1,4 25,-4-44,0-1,1 0,-1 0,1 0,0-1,1 1,-1 0,1-1,0 0,1 1,-1-1,1-1,0 1,0 0,1-1,-1 0,1 0,0 0,0-1,0 1,1-1,-1-1,5 3,0-3,-1 1,1-2,-1 1,1-1,-1-1,1 0,0 0,-1-1,1 0,0 0,-1-1,0-1,1 0,-1 0,0 0,0-1,-1-1,1 0,-1 0,0 0,6-6,-7 6,-1 0,0-1,0 1,0-1,-1-1,1 1,-2-1,1 1,-1-1,0-1,0 1,-1 0,0-1,0 0,-1 0,0 0,0 0,-1 0,0 0,-1 0,0 0,0 0,0-1,-1 1,-2-7,3 13,0 0,0 1,0-1,0 0,-1 0,1 0,-1 1,1-1,-1 0,0 0,0 1,0-1,0 1,0-1,0 0,0 1,0 0,-1-1,1 1,0 0,-1 0,1 0,-1 0,1 0,-1 0,0 0,1 0,-1 1,0-1,0 0,0 1,1 0,-1-1,0 1,0 0,0 0,0 0,1 0,-1 0,0 1,0-1,0 1,0-1,1 1,-1-1,0 1,1 0,-1 0,0 0,1 0,-1 0,-3 6,1 0,-1 0,1 0,1 0,-1 1,1-1,0 1,1 0,0 0,0 0,1 0,0 1,0-1,1 0,0 0,1 1,0-1,0 0,0 0,1 0,0 0,1 0,0 0,1 1,1 0,0 1,0-1,1-1,1 1,0-1,0 0,0 0,1-1,0 0,0 0,1-1,0 0,0-1,1 0,8 4,15 4</inkml:trace>
  <inkml:trace contextRef="#ctx0" brushRef="#br0" timeOffset="9394.051">15228 671,'316'12,"113"-1,-409-10,-1 2,1 0,-1 1,0 1,17 6,-31-9,0 0,0 1,-1-1,1 1,-1 0,1 0,-1 0,0 0,0 1,0 0,-1 0,0 0,1 0,-1 1,-1-1,1 1,-1-1,1 1,-1 0,-1 0,1 0,-1 0,0 1,0 0,0 12,0 1,-2 0,0 0,-1 0,-1-1,-1 3,-8 88,12-108,0 1,0 0,0 0,0 0,0 0,1-1,-1 1,1 0,-1 0,1-1,0 1,-1 0,1-1,0 1,0-1,0 1,0-1,1 1,-1-1,0 0,0 1,1-1,-1 0,1 0,-1 0,1 0,0 0,-1-1,1 1,0 0,0-1,-1 1,1-1,0 0,0 1,0-1,-1 0,1 0,0 0,0 0,0-1,0 1,5-1,1-1,-1 1,1-1,-1 0,0-1,0 0,0 0,0-1,-1 0,1 0,-1 0,0-1,0 0,-1 0,1 0,-1-1,0 0,-1 0,1 0,0-2,3-6,1-1,-2 0,0-1,0 0,-2 0,0 0,-1 0,1-8,-2-2,-5 18,-3 19,-32 142,35-148,1 0,0 1,0-1,0 0,1 0,0 1,0-1,0 0,0 0,1 1,0-1,0 0,1 0,-1 0,1 0,0 0,0 0,1-1,-1 1,1-1,0 1,0-1,1 0,-1 0,1-1,3 3,-1-3,0 0,1 0,-1-1,0 0,1 0,0-1,-1 0,1 0,0 0,0-1,0 0,34-1</inkml:trace>
  <inkml:trace contextRef="#ctx0" brushRef="#br0" timeOffset="9737.354">17011 766,'-15'-5,"0"1,1 1,-1 0,-1 1,1 0,0 1,0 1,-1 1,1 0,0 0,0 2,0 0,0 1,0 0,-6 4,19-8,0 1,1 0,-1 0,0 0,1 0,-1 0,1 0,-1 0,1 0,0 1,-1-1,1 0,0 1,0-1,0 1,0 0,0-1,0 1,1 0,-1-1,0 1,1 0,-1 0,1 0,0 0,0-1,0 1,0 0,0 0,0 0,0 0,0 0,1-1,-1 1,1 0,-1 0,1 0,0-1,0 2,8 9,0-1,1 0,1-1,-1 0,2 0,-1-1,1-1,0 0,1 0,5 1,7 6,18 11,-14-9,1 1,-2 2,-1 1,13 12,-39-32,0-1,0 1,0-1,0 1,0-1,0 1,0 0,0 0,0-1,0 1,0 0,0 0,0 0,-1 0,1 0,0 0,-1 0,1 0,-1 0,1 0,-1 1,0-1,1 0,-1 0,0 0,0 0,0 1,0-1,0 0,0 0,0 1,0-1,0 0,-1 0,1 0,0 0,-1 1,1-1,-1 0,1 0,-1 0,0 0,1 0,-1 0,0 0,0 0,0-1,1 1,-1 0,0 0,0-1,-1 1,-19 5,-1-2,0 0,0-2,0 0,0-1,-8-2,4 2,-30-1,43 0</inkml:trace>
  <inkml:trace contextRef="#ctx0" brushRef="#br0" timeOffset="5749.278">7661 753,'117'354,"-117"-353,0 1,1 0,-1-1,0 1,1-1,-1 1,1-1,-1 1,1-1,0 1,0-1,-1 1,1-1,0 0,0 0,1 1,-1-1,0 0,0 0,0 0,1 0,-1 0,1-1,-1 1,0 0,1-1,0 1,-1-1,1 1,-1-1,1 1,-1-1,1 0,0 0,-1 0,1 0,0 0,-1-1,1 1,-1 0,1-1,-1 1,1-1,-1 1,2-2,10-8,-1-1,0-1,-1 0,0 0,-1-1,0-1,7-13,-5 9,74-119,-86 138,0-1,0 0,1 1,-1-1,0 0,0 1,0-1,0 0,0 0,0 1,0-1,1 0,-1 1,0-1,0 0,1 0,-1 0,0 1,0-1,0 0,1 0,-1 0,0 1,1-1,-1 0,0 0,1 0,-1 0,0 0,0 0,1 0,-1 0,0 0,1 0,-1 0,0 0,1 0,-1 0,0 0,1 0,-1 0,0 0,1 0,-1 0,0 0,1-1,-1 1,0 0,0 0,1 0,-1 0,0-1,0 1,1 0,-1 0,0-1,0 1,0 0,0-1,1 1,-3 34,1-30,-1 17,0-14,0 0,0 0,1 1,0-1,1 1,-1-1,1 1,1-1,0 0,0 1,0-1,1 1,0-1,0 0,1 0,0 0,0 0,0-1,1 1,0-1,1 0,-1 0,1 0,0-1,4 0,0-1,0-1,1 0,-1 0,1-1,-1 0,1 0,0-1,0 0,0-1,-1 0,1-1,0 0,0-1,-1 0,1 0,-1-1,1 0,-1 0,0-1,0-1,-1 0,1 0,-1 0,0-1,0 0,-1-1,0 1,0-2,-1 1,0-1,0 0,2-3,-2 0,-1 0,0-1,0 0,-1 0,-1 0,0 0,0-1,-2 1,1-1,-2 1,1-1,-2-3,-3 50,4-14,1 1,0-1,1 0,2-1,0 1,1 0,0-1,2 0,3 6,-7-19,0-1,1 0,-1 0,1 0,0-1,0 1,1-1,-1 0,1 0,0 0,0-1,0 1,1-1,-1-1,2 2,18 4</inkml:trace>
  <inkml:trace contextRef="#ctx0" brushRef="#br0" timeOffset="6003.706">8458 374,'-18'0,"-6"5,0 6,5 7,11 9,12 4,16 0,4-4</inkml:trace>
  <inkml:trace contextRef="#ctx0" brushRef="#br0" timeOffset="6176.243">8756 820,'0'17,"1"0,2 0,-1 0,2-1,0 1,1-1,1 0,0-1,1 1,1-1,0 0,1-1,0 0,1-1,1 0,1 0,-1-1,3 1,-12-12,0 0,0 0,0 1,0-1,0-1,0 1,1 0,-1 0,0-1,0 1,1-1,-1 0,1 0,-1 0,0 0,1 0,-1 0,0-1,1 1,-1-1,0 1,0-1,1 0,-1 0,0 0,0 0,0 0,0-1,0 1,0-1,-1 1,1-1,0 0,-1 1,1-1,-1 0,0 0,1 0,-1 0,0-1,0 0,13-22,-2-1,0 0,-2-1,-1-1,2-15,-5 19,1 0,1 0,1 1,1 0,1 1,1 0,9-13,1 9</inkml:trace>
  <inkml:trace contextRef="#ctx0" brushRef="#br0" timeOffset="7488.801">9323 1050,'18'-6,"0"0,0-2,-1 0,-1-1,1 0,-1-2,-1 0,0 0,-1-2,0 0,-1 0,0-1,-1-1,0 0,-2 0,0-1,0-1,-2 0,0 0,-1-1,4-14,-10 28,0 1,0 0,-1 0,1 0,-1 0,0 0,0-1,0 1,0 0,-1 0,1 0,-1-1,0 1,0 0,0 0,0 0,-1 0,1 1,-1-1,1 0,-1 1,0-1,0 1,0-1,-1 1,1 0,-1 0,1 0,-1 0,1 0,-1 1,0-1,0 1,0 0,0-1,0 2,0-1,0 0,-2 0,0 1,-1 0,1 0,0 1,-1-1,1 1,0 0,0 1,0-1,0 1,0 0,0 0,0 1,1-1,-1 1,1 0,0 1,-1-1,1 1,1-1,-1 1,1 0,-1 1,1-1,0 0,-1 4,0 0,0 0,0 0,0 0,1 1,1 0,-1-1,1 1,1 0,0 0,0 0,1 0,0 0,0 0,2 8,0-8,0 0,1-1,0 0,1 1,0-1,0 0,0-1,1 1,0-1,1 0,0 0,0-1,0 1,1-1,-1-1,2 1,-1-1,1-1,-1 1,4 0,7 4,0-2,1 0,-1-1,1-1,0-1,1-1,-1 0,17-1,-22-2,-1 0,0-1,0 0,0-1,0-1,0 0,0-1,-1 0,1-1,-1 0,0-1,-1-1,1 0,-1 0,-1-1,1 0,-1-1,-1 0,0-1,0 0,-1 0,0-1,0 0,-2 0,1-1,2-7,6-22,-2-2,-2 0,-2 0,-2-1,-1 0,-3 0,-1 0,-3-8,-1-160,3 212,-1-1,0 0,0 0,0 0,0 0,0 0,0 0,0 1,0-1,0 0,0 0,0 0,0 0,-1 0,1 1,0-1,-1 0,1 0,-1 0,1 1,-1-1,1 0,-1 0,1 1,-1-1,0 1,1-1,-1 0,0 1,1-1,-1 1,0 0,0-1,0 1,1 0,-1-1,0 1,0 0,0 0,0 0,0-1,0 1,0 0,-27 31,12 2,1 1,2 0,1 2,2-1,1 1,2 0,2 1,1-1,1 23,1-41,1 1,1 0,1-1,0 1,1 0,1-1,1 0,1 0,0 0,2 0,0-1,0 0,2 0,0-1,1 0,0-1,2 0,0 0,0-2,1 1,1-2,8 7,-8-10,1 0,0-1,0-1,1 0,0-1,0-1,0 0,1-1,0-1,0-1,1 0,-10-1,-1-1,0 1,1-1,-1-1,0 0,1 0,-1 0,0-1,0 0,0 0,0-1,0 0,-1 0,1-1,-1 1,0-1,0-1,0 1,0-1,-1 0,0-1,0 1,0-1,-1 0,0 0,2-3,0-6,-1 0,0 0,-2 0,1 0,-2-1,0 1,0-1,-2 0,0 1,-1-1,0 0,-2 1,1-1,-2 1,-1-1,5 12,-1 0,0 0,0 0,0 0,-1 0,1 1,-1-1,0 1,0-1,0 1,-1 0,1 0,-1 0,1 0,-1 0,0 0,0 1,-1-1,2 4,0 0,0 0,0 0,0 0,0 0,0 0,1 0,-1 1,0-1,1 1,0 0,-1-1,1 1,0 0,-1 0,1 0,0-1,1 1,-1 0,0 1,0-1,1 0,-1 0,1 0,0 0,0 0,0 1,0-1,-1-1,-2 15,0 0,0 0,2 1,0-1,1 1,0-1,2 1,0-1,0 1,0-9,0 0,0 0,1-1,0 1,0-1,1 1,0-1,0 0,0 0,1-1,0 1,1-1,-1 0,1-1,1 1,-1-1,0 0,1-1,2 1,3 1,1-1,0 0,0-1,1 0,-1-1,1 0,-1-2,1 1,0-2,0 0,-1 0,1-1,10-3,6-1,-1-2,0-1,0-2,-1 0,22-13,-20 9,-1-1,-1-2,-1 0,0-2,-2-2,0 0,-1-1,-1-1,-2-2,0 0,-1-1,-2-1,0 0,-2-2,-2 0,0 0,-2-2,3-13,-1-17,-3 0,-3-1,-2 0,-3 0,-3-1,-3-2,-11-27,13 91,1 0,-1 0,1 0,-1 0,1 0,-1 0,1 0,-1 0,0 1,0-1,1 0,-1 0,0 0,0 1,0-1,0 0,0 1,0-1,0 1,0-1,0 1,0 0,0-1,0 1,0 0,-1 0,1 0,0-1,0 1,0 1,0-1,0 0,0 0,-1 0,1 0,0 1,0-1,0 1,0-1,0 1,0-1,0 1,0-1,0 1,0 0,-38 38,29-25,1-1,0 2,1-1,1 1,0 0,1 1,1 0,1 0,0 0,1 0,0 0,1 1,1 0,1 8,7 462,-5-464,0 0,2 1,1-1,0-1,2 1,1-1,8 16,-13-30,0-1,1 0,0-1,1 1,0-1,0 1,0-2,0 1,1 0,0-1,1 0,-1-1,1 1,-1-1,2 0,-1-1,0 0,0 0,1 0,0-1,-1 0,1-1,0 0,4 0,-1-1,0 0,1-2,-1 1,0-1,0-1,0 0,0-1,-1 0,1 0,-1-1,0-1,0 1,-1-2,1 1,-1-1,5-6,0-1,1 0,-2-1,0 0,-1-1,-1-1,0 0,-1-1,-1 1,0-3,-4 7,0 0,-1-1,0 1,-1-1,-1 0,0 0,-1-7,0 17,-1 1,0 0,0 0,0 0,0-1,-1 1,1 0,-1 0,0 0,0 0,0 0,0 0,0 0,-1 0,1 0,-1 1,0-1,0 0,0 1,0 0,-1-1,1 1,0 0,-1 0,0 0,1 1,-1-1,0 1,0-1,0 1,0 0,0 0,0 0,0 0,-1 1,-1-1,0 1,0 0,0 0,0 1,0-1,0 1,0 0,0 1,1-1,-1 1,0 0,1 0,-1 0,1 1,0-1,0 1,0 0,0 1,0-1,1 0,-1 1,1 0,0 0,-1 2,-2 3,0 0,1 0,0 0,1 0,0 1,1-1,0 1,0 0,1 0,0 1,0 4,2-7,0 0,1 0,-1 0,1 0,1-1,-1 1,1 0,1-1,0 1,0-1,0 0,1 0,0 0,0 0,0-1,1 0,0 1,1-2,-1 1,1-1,0 0,0 0,1 0,0-1,-1 0,2 0,3 1,13 4,1-2,0 0,0-1,0-1,1-2,0-1,0 0,4-2,47-1</inkml:trace>
  <inkml:trace contextRef="#ctx0" brushRef="#br0" timeOffset="27903.151">379 2387,'-12'-4,"0"0,-1 1,0 1,1 0,-1 0,0 2,0-1,0 2,1-1,-1 2,0 0,0 0,1 1,0 1,-1 0,1 1,1 0,-1 1,1 0,0 0,0 2,1-1,-6 6,8-6,0 0,1 1,0 0,1 0,0 0,0 1,0 0,1 0,1 0,0 1,0-1,1 1,0 0,0 0,1 1,2-9,0 0,0-1,0 1,0 0,0-1,0 1,0 0,1 0,-1-1,1 1,-1-1,1 1,0 0,0-1,-1 1,1-1,0 0,0 1,1-1,-1 0,0 1,0-1,1 0,-1 0,0 0,1 0,-1 0,1-1,-1 1,1 0,0-1,-1 1,1-1,0 1,-1-1,1 0,0 0,0 0,-1 0,2 0,68-15,-51 2,0-1,-1-1,0 0,-2-1,1-1,-2-1,-1-1,0 0,-1 0,9-19,-23 37,1 1,14-20,-15 20,0 0,0 1,0-1,0 0,0 0,0 1,0-1,0 0,0 0,0 1,0-1,0 0,0 0,1 1,-1-1,0 0,0 0,0 1,0-1,0 0,1 0,-1 0,0 1,0-1,0 0,0 0,1 0,-1 0,0 1,0-1,1 0,-1 0,0 0,0 0,1 0,-1 0,0 0,0 0,1 0,-1 0,0 0,0 0,1 0,-1 0,0 0,0 0,1 0,-1 0,0 0,0 0,1 0,-1 0,0 0,0-1,1 1,-1 0,0 0,0 0,0 0,1-1,-1 1,0 0,0 0,0 0,0-1,0 1,1 0,-4 62,6 46,-2-104,0 0,1 0,-1 0,1 0,0 0,0 0,0 0,0-1,1 1,0-1,0 0,-1 0,2 0,-1 0,0 0,1 0,-1-1,1 0,0 0,0 0,0 0,0 0,3 0,23 5,-1-3</inkml:trace>
  <inkml:trace contextRef="#ctx0" brushRef="#br0" timeOffset="28439.982">893 2252,'-14'2,"0"0,1 1,-1 0,1 1,0 0,0 2,0-1,1 1,-1 1,2 0,-1 1,1 0,0 1,-6 6,16-13,-1-1,0 1,1-1,-1 1,1 0,0 0,0 0,0 0,-1 0,2 0,-1 0,0 0,0 0,1 0,-1 0,1 1,0-1,-1 0,1 0,0 1,0-1,1 0,-1 0,0 1,1-1,-1 0,1 0,0 0,0 0,0 0,0 0,0 0,0 0,0 0,1 0,-1-1,1 1,0 1,12 7,-1-1,1 0,0-1,1-1,0 0,0 0,10 1,32 15,-49-20,0 1,0-1,0 2,0-1,-1 1,1 0,-1 1,0-1,-1 1,1 1,-1-1,-1 1,5 6,-9-11,-1-1,1 1,-1 0,1-1,-1 1,1 0,-1 0,0-1,0 1,0 0,0 0,0-1,0 1,-1 0,1-1,0 1,-1 0,1 0,-1-1,0 1,0-1,1 1,-1-1,0 1,0-1,-1 0,1 1,0-1,0 0,-1 0,1 0,0 0,-1 0,1 0,-1 0,0 0,-61 22,57-21,-1 0,0-1,0 1,0-1,0-1,0 1,0-1,0 0,-1-1,1 0,0 0,0 0,1-1,-1 0,0-1,-5-2,10 3,1-1,-1 1,1-1,0 0,0 1,0-1,1 0,-1 0,0 0,1 1,0-1,0 0,0 0,0 0,0 0,1 0,-1 0,1 1,-1-1,1 0,0 0,0 1,1-1,-1 0,1 1,-1 0,1-1,0 1,-1 0,1 0,0 0,1 0,-1 0,0 0,0 0,1 1,2-2,15-14,0 1,1 1,1 1,1 0,0 2,0 1,1 1,1 1,-1 1,1 1,10-1,-30 6,1 1,0 0,0 0,-1 0,1 1,0-1,0 2,0-1,0 1,-1-1,1 1,0 1,0-1,-1 1,1 0,-1 1,0-1,0 1,0 0,0 0,0 1,0-1,-1 1,0 0,0 1,0-1,0 1,-1-1,1 2,28 87,-30-81,1-1,0 1,0-1,1 0,1-1,0 1,0-1,1 0,0 0,1 0,2 1,5 1</inkml:trace>
  <inkml:trace contextRef="#ctx0" brushRef="#br0" timeOffset="28697.893">1162 2090,'3'9,"7"8,9 5,1 0</inkml:trace>
  <inkml:trace contextRef="#ctx0" brushRef="#br0" timeOffset="29258.765">1838 2455,'-13'-12,"-8"-1,0 4,4 6,5 5,6 3,5 0</inkml:trace>
  <inkml:trace contextRef="#ctx0" brushRef="#br0" timeOffset="31247.41">1663 2523,'8'-15,"0"-1,0 0,-2 0,0-1,-1 0,0 1,0-15,-5 29,0 1,0-1,-1 0,1 0,-1 1,1-1,-1 1,0-1,0 1,0-1,0 1,0-1,0 1,0 0,0-1,0 1,-1 0,1 0,0 0,-1 0,1 0,-1 0,1 0,-1 1,0-1,1 0,-1 1,0-1,1 1,-1 0,0 0,0 0,1 0,-1 0,0 0,0 0,1 0,-1 0,0 1,1-1,-1 1,0 0,1-1,-1 1,1 0,-1 0,1 0,-1 0,1 0,0 0,-1 0,1 1,0-1,-1 1,-5 5,0 0,1 0,-1 0,1 1,1 0,-1 0,1 1,1-1,0 1,0 0,1 1,0-1,0 0,1 1,0 0,1-1,0 1,1 0,0 4,-1-10,1-1,-1 0,1 0,0 1,0-1,0 0,1 1,-1-1,1 0,0 0,0 0,0 1,0-1,0 0,1 0,-1-1,1 1,0 0,0 0,0-1,0 1,0-1,1 0,-1 1,1-1,-1 0,1-1,0 1,0 0,0-1,0 0,0 1,0-1,0 0,0-1,0 1,1 0,-1-1,1 0,5-2,0 0,0-1,-1-1,1 1,-1-1,0 0,0-1,-1 0,1-1,-1 1,0-1,0 0,-1-1,0 0,0 0,-1 0,0-1,0 0,0 0,-1 0,-1 0,1-1,1-7,6 0,-5 40,-5-22,20 100,-9-54,-2 0,-3 1,-1 0,-3 0,-2 42,-2-80,-1 0,0-1,-1 1,0-1,0 0,-1 0,0 0,-1 0,-5 8,8-15,0 0,0 0,0-1,0 1,-1 0,1-1,-1 1,0-1,1 0,-1 0,0 0,0 0,-1-1,1 1,0-1,0 0,-1 1,1-2,-1 1,1 0,-1-1,1 1,-1-1,1 0,-1 0,0-1,1 1,-1-1,1 0,0 0,-2 0,1-1,-1 0,1 0,0-1,0 1,0-1,0 0,1 0,-1 0,1-1,-1 1,1-1,0 0,1 1,-1-1,1-1,0 1,-1 0,2-1,-1 1,1-1,-1 1,1-1,0-4,-1-1,1 0,0-1,1 1,0-1,1 1,0-1,0 1,1 0,1 0,2-7,9-11,1 1,1 1,2 0,1 1,0 1,2 1,1 0,1 2,0 1,2 1,0 1,25-14,-13 6,2 2,0 1,1 1,2 3,0 2,2 1,-41 14,-1 1,1-1,0 1,0 0,0 0,0 0,0 1,0-1,0 1,0-1,0 1,1 0,-1 0,0 1,0-1,0 1,0-1,0 1,0 0,0 0,0 0,0 1,0-1,-1 1,1-1,-1 1,1 0,-1 0,1 0,1 2,-1 7,1 1,-1-1,-1 1,0-1,0 1,-1 0,-1 0,0-1,-1 1,0 4,0 8,1 41,1-64,0-1,0 0,0 0,0 1,0-1,0 0,0 0,0 0,0 0,0 0,0 0,0 0,0-1,0 1,0 0,0 0,0-1,-1 1,1-1,0 1,0-1,0 1,0-1,-1 1,1-1,0 0,0 0,-1 1,1-1,-1 0,1 0,0 0,-1 0,0 1,1-1,-1 0,1 0,-1 0,146-201,-112 168,-34 34,1 0,0 0,0 0,-1 0,1 0,0 1,0-1,-1 0,1 1,0-1,-1 0,1 1,-1-1,1 1,-1-1,1 1,0-1,-1 1,0-1,1 1,-1 0,1-1,-1 1,0 0,1-1,-1 1,0 0,0-1,1 1,-1 0,0-1,0 1,0 0,0 0,0-1,0 1,0 0,0 0,2 166,-2-164,0 0,1 0,0 0,-1 1,1-1,0 0,0 0,1 0,-1 0,1 0,-1-1,1 1,0 0,0-1,0 1,0-1,1 0,-1 0,1 0,-1 0,1 0,0 0,0-1,0 1,0-1,0 0,0 0,0 0,0 0,0 0,0-1,1 1,-1-1,0 0,0 0,0 0,1-1,-1 1,0-1,0 0,0 1,0-1,1-1,7-1,-1 0,0 0,0-1,-1 0,1-1,-1 0,0-1,0 0,0 0,-1-1,0 0,-1 0,1-1,-1 0,-1 0,0-1,0 0,0 0,-1 0,-1-1,1 1,-2-1,1 0,-1 0,-1-1,0 1,0-6,17-143,-18 157,1 1,-1-1,1 1,0-1,0 1,-1 0,1-1,0 1,0 0,0 0,0 1,0-1,1 0,-1 1,0-1,0 1,0 0,1-1,-1 1,0 0,0 0,0 1,1-1,-1 0,0 1,0 0,0-1,0 1,0 0,0 0,0 0,0 0,0 0,0 1,0-1,-1 0,1 1,16 6,122 31,-138-38,1 1,-1 0,1-1,-1 1,1 0,-1 0,0 1,0-1,0 0,0 1,-1-1,1 1,-1 0,1-1,-1 1,0 0,0 0,0 0,0 0,-1 0,1 0,-1 0,0 0,0 0,0 0,0 0,0 0,-1 0,1 0,-1 0,0 0,0 0,0-1,0 1,-1 0,1 0,-1-1,0 2,-5 15,-3 5,1 0,1 1,2 0,0 0,2 1,0 4,4-25,0 0,1-1,-1 1,1 0,0 0,1-1,-1 1,1-1,0 1,0-1,0 1,0-1,1 0,0 0,0-1,0 1,0 0,1-1,-1 0,1 0,0 0,0 0,0 0,0-1,0 0,1 0,-1 0,1 0,-1-1,1 0,-1 0,1 0,0 0,0-1,0 0,3 0,10 1,-1-2,1 0,0-1,-1 0,0-2,0 0,0-1,0-1,15-7,-5 1</inkml:trace>
  <inkml:trace contextRef="#ctx0" brushRef="#br0" timeOffset="31765.142">3527 2455,'-7'10,"2"0,-1 1,1 0,1 0,0 0,1 1,0 0,1-1,0 1,0 0,2 0,-1 0,2 0,0 5,0-14,1 1,-1-1,1 1,0-1,0 0,1 0,-1 0,1 0,-1 0,1-1,0 1,0-1,0 1,0-1,1 0,-1-1,0 1,1 0,-1-1,1 0,0 0,-1 0,1 0,0 0,0-1,0 0,0 0,-1 0,2 0,3 0,1-1,-1 1,0-1,0-1,1 0,-1 0,0 0,-1-1,1 0,0-1,-1 0,0 0,1-1,-3 1,-1 0,0-1,0 1,-1-1,1 0,-1 0,0 0,0 0,-1-1,0 1,0-1,0 0,-1 1,1-1,-1 0,-1 0,1 0,-1 0,0 0,0 0,-1 0,0 0,0 0,0 1,-1-1,1 0,-1 1,-1-1,1 1,-1 0,0-1,0 1,-1 1,0-1,1 0,-1 1,-1 0,1 0,-1 0,1 0,-1 1,0 0,-1 0,1 0,0 1,-1-1,1 1,-1 1,0-1,-4 0,5 2,0 1,0-1,1 1,-1 0,0 0,1 1,-1-1,0 1,1 0,0 0,-1 1,1-1,0 1,0 0,1 0,-1 0,1 1,-1-1,1 1,0 0,0 0,1 0,-1 0,1 0,-2 4,0 0,1 0,-1-1,2 2,-1-1,1 0,0 0,1 1,0-1,0 1,1-1,0 1,0 0,1-1,1 4,-1-8,0-1,0 1,0 0,1-1,0 1,0-1,0 0,0 0,1 0,-1 0,1 0,-1 0,1 0,0-1,3 2,19 11</inkml:trace>
  <inkml:trace contextRef="#ctx0" brushRef="#br0" timeOffset="31987.918">3811 2036,'-19'-5,"-10"4,-3 8,2 10,4 12,6 9,7 6,7 4,10 1,6-3,2-10</inkml:trace>
  <inkml:trace contextRef="#ctx0" brushRef="#br0" timeOffset="32185.928">3851 2576,'16'14,"13"7,7 2,8-3,7-5,9-5,8-6,8-9,-8-3</inkml:trace>
  <inkml:trace contextRef="#ctx0" brushRef="#br0" timeOffset="33091.614">5743 2441,'-1'-2,"1"-1,-1 0,1 1,-1-1,0 1,0-1,0 1,0-1,-1 1,1 0,-1 0,1 0,-1 0,0 0,0 0,0 0,0 0,0 1,0-1,0 1,-1-1,1 1,0 0,-1 0,1 0,-1 0,1 0,-1 1,0-1,1 1,-1 0,0 0,1 0,-1 0,0 0,-1 1,-4 0,0 0,1 1,-1 0,1 1,-1-1,1 2,0-1,0 1,0 0,0 0,-5 5,6-5,1 1,-1-1,1 1,0 0,0 0,1 1,0-1,0 1,0 0,0 0,1 0,0 1,0-1,1 1,0 0,0-1,0 1,1 0,0 0,1 0,-1 0,1 0,1 1,-1-1,1 0,1-1,-1 1,1 0,0 0,0 0,1-1,0 0,0 1,1-1,0 0,0 0,0-1,1 1,4 3,7 0,0-1,1-1,0-1,0 0,1-1,-1-1,1-1,0 0,0-1,0-1,0-1,1-1,-1 0,0-1,5-2,2 0,1 0,-1-2,-1-1,0-1,0-1,0-1,-1 0,0-2,15-12,-29 18,0 0,0-1,0 0,-1 0,0-1,0 0,-1-1,0 1,-1-1,0-1,0 1,-1-1,0 0,-1-1,0 1,-1 0,0-1,0 0,-1 0,-1 0,0 0,0 0,-1-4,0 9,0 1,-1 0,1-1,-1 1,0 0,-1-1,1 1,-1 0,0 0,0 0,-1 0,1 1,-1-1,0 1,-1-1,1 1,-1 0,1 0,-1 0,0 1,-4-3,3 8,16 6,7-1,0-2,1 0,-1-1,1-1,0 0,5-2,-5 1,0 0,0 1,-1 0,1 2,-1 0,7 4,-22-8,0 1,0-1,-1 1,1 0,-1 0,1 0,-1 0,0 0,1 1,-1-1,0 1,-1 0,1-1,0 1,-1 0,0 0,1 0,-1 0,0 0,-1 0,1 0,0 0,-1 0,0 1,0-1,0 0,0 0,-17 92,10-69,5-21,0 0,0 0,0 0,1 0,-1 1,1-1,1 1,-1-1,1 0,0 1,0-1,0 1,1-1,0 1,0-1,0 0,1 1,0-1,0 0,0 0,1 0,-1 0,1-1,0 1,1-1,-1 0,1 0,0 0,0 0,7 0,0 0,0-1,1-1,-1 0,1 0,0-1,0-1,-1 0,1 0,0-1,-1-1,1 0,-1 0,1-1,-1-1,0 0,0 0,-1-1,1-1,-1 0,0 0,-1-1,1 0,-1 0,0-2,1 1,1-1,-2 0,1-1,-1 0,-1 0,0-1,0 0,-1-1,0 0,-1 0,-1 0,0 0,0-1,-1 0,-1 0,0 0,-1-1,0 1,-1-10,-1 19,0 1,0 0,-1 0,1-1,-1 1,1 0,-1 0,0-1,-1 1,1 0,0 0,-1 0,0 1,0-1,1 0,-2 1,1-1,0 1,0-1,-1 1,1 0,-1 0,0 0,0 1,0-1,0 0,0 1,0 0,0 0,0 0,0 0,0 0,-1 1,1 0,0-1,-1 1,1 0,0 1,0-1,-1 0,1 1,0 0,0 0,-1 0,1 0,0 0,0 1,0-1,1 1,-1 0,0 0,-2 4,0 0,0 0,0 0,1 1,0-1,0 1,1 0,0 1,0-1,1 0,0 1,0 0,1-1,0 1,0 0,0 0,1 0,1-1,-1 1,1 0,1 0,-1-1,1 1,1-1,-1 1,1-1,0 0,2 2,1-2,0 1,1-1,0-1,0 1,1-1,0 0,0-1,0 0,1 0,-1-1,1 0,0-1,0 0,1 0,-1-1,1 0,-1 0,1-1,7 0,37 4</inkml:trace>
  <inkml:trace contextRef="#ctx0" brushRef="#br0" timeOffset="33578.773">7418 2252,'-14'0,"0"1,0 1,0-1,0 2,1 0,-1 1,1 0,0 1,0 1,0 0,1 0,0 1,0 1,1 0,0 1,0 0,1 0,0 1,1 1,0 0,-5 7,13-16,-1 0,1 0,0 0,0 0,0 0,0 0,0 1,0-1,0 0,1 1,-1-1,1 0,0 1,-1-1,1 1,0-1,1 1,-1-1,0 0,1 1,-1-1,1 1,0-1,0 0,0 0,0 1,0-1,0 0,1 0,-1 0,1 0,-1 0,1-1,0 1,-1 0,1-1,0 1,0-1,0 0,1 0,-1 0,0 0,0 0,1 0,183 55,-183-54,-1-1,1 1,-1 0,0 0,1 0,-1 0,0 0,0 0,0 0,0 1,0-1,-1 1,1-1,-1 1,0 0,0-1,1 1,-2 0,1 0,0 0,-1 0,1 0,-1 0,0 0,0 0,0 0,0 0,-1 0,1 0,-1 0,0 0,0 0,0-1,0 1,0 0,0 0,-1-1,0 1,-1 1,-6 8,-1 1,-1-2,0 1,0-1,-1-1,-1 0,0-1,0 0,-1-1,0-1,0 0,-11 3,2-6,17-4,15-3,-5 3,0-1,-1 1,1 0,0 0,0 0,0 0,0 1,0-1,-1 1,1 0,0 0,0 1,-1-1,1 1,-1-1,0 1,1 0,-1 1,0-1,0 0,0 1,0 0,-1 0,1 0,-1 0,0 0,1 0,-1 0,-1 1,1-1,0 1,-1 0,0-1,0 1,0 0,0 0,0 7,1 1,-1-1,-1 0,0 1,-1-1,0 0,-1 0,0 1,0-1,-2 0,1-1,-1 1,-1-1,0 0,0 0,-1 0,0 0,-1-1,0 0,0-1,-1 1,0-2,-1 1,1-1,-6 3,-11 7</inkml:trace>
  <inkml:trace contextRef="#ctx0" brushRef="#br0" timeOffset="34097.431">7580 1793,'-25'341,"1"-52,23-268,1 0,1 0,1 0,1-1,1 1,4 14,-6-29,0 0,0 0,0-1,1 1,0 0,0-1,1 0,-1 0,1 0,0 0,1 0,-1-1,1 0,0 0,0 0,0 0,0-1,1 0,-1 0,1-1,0 1,0-1,0 0,1-1,1 1,-1-1,1-1,-1 1,1-1,-1-1,1 1,-1-1,1-1,-1 1,0-1,1 0,-1-1,0 0,0 0,-1-1,1 1,-1-2,1 1,-1-1,-1 1,1-2,-1 1,0 0,0-1,1-1,3-5,0-1,-1 0,0 0,-1-1,-1 0,0 0,0-1,-2 1,0-1,0 0,0-15,-8-14,4 43,0 0,0 1,0-1,-1 0,1 0,0 0,-1 1,1-1,-1 0,1 1,0-1,-1 0,0 1,1-1,-1 0,1 1,-1-1,0 1,1 0,-1-1,0 1,0-1,1 1,-1 0,0-1,0 1,0 0,1 0,-1 0,0 0,0 0,0 0,1 0,-1 0,0 0,0 0,0 0,0 0,1 1,-1-1,0 0,0 1,1-1,-1 0,0 1,1-1,-1 1,0-1,-5 6,0-1,1 1,0 0,0 1,0-1,0 1,1 0,1 0,-1 1,1-1,0 0,1 1,0 0,0 0,0 0,1 4,0-4,1 0,0 0,0-1,1 1,0 0,0 0,1-1,0 1,0-1,1 0,0 0,0 0,1 0,0 0,0 0,1-1,-1 0,1 0,1 0,-1-1,1 0,0 0,0 0,0 0,1-1,0 0,0-1,0 0,0 0,0 0,1-1,-1 0,1 0,-1-1,1 0,0 0,0-1,-1 0,1 0,0-1,0 0,24-8,-7-3</inkml:trace>
  <inkml:trace contextRef="#ctx0" brushRef="#br0" timeOffset="34312.485">7255 2036,'26'-7,"28"-4,29-4,25 0,22 2,14 3,-18 3</inkml:trace>
  <inkml:trace contextRef="#ctx0" brushRef="#br0" timeOffset="34950.44">8269 2630,'44'-177,"-18"-35,-21 209,6 24,1 1,-4-14,0-1,1-1,0 1,0-2,0 1,0-1,1 0,0-1,0 0,0-1,1 0,-1-1,1 0,-1 0,1-1,2-1,27 7,-39-7,6 0,0 0,0 1,0 0,0 0,0 1,0-1,-1 1,1 1,0-1,-1 1,0 1,0-1,0 1,0 0,0 0,-1 1,0-1,0 1,0 0,0 1,-1-1,0 1,0 0,0 0,-1 0,1 4,1 106,-7-61,1-53,1 0,0-1,1 1,-1 0,0 0,1 0,-1 0,1 0,-1 0,1-1,0 1,0 0,0 0,0-1,0 1,0-1,0 1,0-1,1 1,-1-1,1 0,-1 1,1-1,-1 0,1 0,0 0,0-1,-1 1,1 0,0 0,0-1,0 0,0 1,0-1,-1 0,1 0,0 0,0 0,0 0,0 0,0 0,1-1,10-1,0-1,-1-1,1 0,-1 0,0-1,0-1,-1 0,1 0,-1-1,-1-1,1 0,-1 0,-1-1,1 0,-2-1,1 0,1-4,-4 8,0-1,-1-1,0 1,0-1,-1 0,0 0,0 0,-1-1,0 1,-1-1,1 0,-2 1,1-1,-1 0,-1-6,0 14,0-1,0 0,-1 0,1 0,-1 0,1 1,-1-1,0 0,1 0,-1 1,0-1,0 1,0-1,-1 1,1-1,0 1,0 0,-1-1,1 1,-1 0,1 0,-1 0,0 0,1 0,-1 0,0 1,1-1,-1 1,0-1,0 1,0-1,0 1,0 0,1 0,-1 0,0 0,0 0,0 1,0-1,0 0,1 1,-1-1,0 1,0 0,1 0,-1 0,0 0,1 0,-1 0,1 0,-1 0,1 0,0 1,-1-1,0 2,-3 2,0 1,1 0,-1 0,1 0,0 1,0-1,1 1,0 0,0 0,1 0,0 0,0 1,1-1,-1 0,2 1,-1-1,1 1,0-1,1 1,0-1,0 1,0-1,1 1,0-1,1 0,-1 0,1 0,1 0,2 4,6-1,0 0,1-1,0-1,1 0,-1-1,1 0,1-1,-1-1,1 0,0-1,0 0,0-2,1 0,-1 0,4-1,52 6</inkml:trace>
  <inkml:trace contextRef="#ctx0" brushRef="#br0" timeOffset="35320.66">9715 2482,'-19'-11,"0"0,-1 2,0 0,-1 1,1 2,-2 0,1 0,0 2,-1 1,-7 0,22 4,0 0,-1 0,1 1,0 0,0 0,0 0,0 1,0 0,0 1,1-1,0 1,0 1,0-1,0 1,0 0,1 0,0 0,0 1,1 0,-1 0,1 0,1 1,-1-1,1 1,0 0,0 0,1 0,0 0,1 0,-1 1,1-1,1 0,-1 6,1-10,0-1,0 1,0 0,0 0,1-1,-1 1,1 0,0-1,-1 1,1-1,1 1,-1-1,0 1,0-1,1 0,0 0,-1 0,1 1,0-1,0-1,0 1,0 0,0 0,0-1,1 0,-1 1,1-1,-1 0,1 0,-1 0,1 0,-1-1,1 1,0-1,-1 1,1-1,0 0,0 0,-1 0,1-1,0 1,-1 0,1-1,0 0,-1 0,1 0,14-4,-1-2,0 0,0-1,0-1,-1 0,0-1,-1 0,0-2,-1 1,0-2,-1 0,0 0,4-8,13-20,-32 47,0 0,0 0,1 1,0-1,0 1,1 0,0-1,0 1,0 0,1 0,0 0,1 0,-1-1,1 1,0 0,1 0,0-1,0 1,0-1,2 2,1-2,0-1,0 1,1-1,-1 0,1-1,0 0,1 0,-1 0,1 0,0-1,0 0,0-1,0 0,0 0,2 0,117 15,-110-15,72 3</inkml:trace>
  <inkml:trace contextRef="#ctx0" brushRef="#br0" timeOffset="37548.981">13430 2415,'23'6,"21"3,22 0,18-2,16-2,-10-2</inkml:trace>
  <inkml:trace contextRef="#ctx0" brushRef="#br0" timeOffset="37846.246">14403 2077,'-5'-2,"0"1,0 0,0 0,-1 1,1-1,0 1,-1 0,1 1,0-1,0 1,0 0,-1 0,1 1,0 0,0 0,1 0,-1 0,0 1,1-1,-1 1,1 1,0-1,0 0,0 1,0 0,1 0,0 0,0 0,0 1,0-1,0 1,1 0,-1 2,-4 7,0 1,2-1,0 1,0 1,1-1,1 1,1-1,0 1,1 0,0 0,2 0,-1 0,2-1,1 1,0 0,0-1,2 0,0 0,0 0,8 13,-8-20,1 0,0 0,0 0,1-1,0 0,0 0,0-1,1 0,0 0,0-1,1 0,0-1,-1 1,1-2,1 1,-1-1,0-1,1 0,0 0,-1-1,1 0,0 0,0-1,-1-1,1 1,0-2,0 1,-1-1,1-1,-1 0,0 0,0-1,0 0,0 0,7-6,-7 2,-1 0,0-1,-1 0,0 0,0-1,-1 0,0 0,-1 0,0-1,-1 1,0-1,0 0,-1-1,-1 1,1-5,0-11,0-1,-2 1,-1 0,-1-1,-1 1,-2-2,0-2,-1 1,-2 0,-1 0,-1 0,-1 1,-2 1,-1 0,-1 1,-10-14,21 35,0 1,-1 0,0 0,1 0,-2 0,1 1,-1-1,1 1,-1 0,0 1,-1-1,1 1,-1 0,1 0,-1 1,0 0,0 0,0 0,0 1,0-1,0 1,-1 1,1-1,0 1,-2 1,0 1,1 0,-1 1,1 0,-1 1,1-1,0 1,1 1,-1 0,1-1,0 2,0-1,0 1,1 0,-1 0,2 1,-5 5,-2 6,0 0,1 1,1 1,1 0,-5 17,8-25,1 0,1 0,0 0,1 0,0 0,1 1,0-1,1 1,0-1,1 1,1-1,0 1,0-1,1 0,1 0,0 0,1 0,0-1,1 0,0 0,0 0,1-1,1 0,2 2,49 31,2-12</inkml:trace>
  <inkml:trace contextRef="#ctx0" brushRef="#br0" timeOffset="38469.196">14876 2347,'-11'14,"1"-1,1 2,0-1,0 1,2 1,-1-1,2 1,1 0,0 1,1 0,0-1,1 1,0 14,4-27,0 0,0 0,1 0,-1 0,1 0,0 0,0 0,0-1,1 1,-1-1,1 0,0 1,0-1,0 0,0-1,0 1,1-1,-1 1,1-1,0 0,0 0,0 0,-1-1,2 0,-1 1,0-1,0-1,0 1,0-1,1 1,-1-1,0 0,0-1,1 1,-1-1,0 0,0 0,0 0,0 0,0-1,0 0,2-1,9-4,-1-1,0 0,0-1,-1-1,0 0,-1-1,0 0,0-1,-1 0,-1-1,0 0,-1-1,-1 0,0 0,0-1,-2 0,0 0,0-1,-2 1,2-10,-5 21,-5 15,-7 24,1 72,10-103,1 0,0 1,0-1,0 0,0 1,1-1,-1 0,1 0,0 0,0-1,1 1,-1 0,1-1,0 1,0-1,0 0,0 0,0 0,1 0,0-1,-1 0,1 1,2-1,9 3,2-1,-1 0,0-2,1 0,-1-1,1 0,-1-2,1 0,-1 0,1-2,-1 0,0-1,0 0,0-1,-1-1,0-1,0 0,5-4,-3 3,-1-1,0-1,-1 0,0 0,-1-2,0 0,-1-1,0 0,-1-1,0 0,-1-1,-1 0,-1-1,0 0,-1 0,0-1,-1 0,-2 0,1-1,1-12,3-44,-2-1,-4 0,-3-19,-1 53,0 34,0 32,-3 116,-21 128,-2-21,25-244,1-1,-1 1,1 0,0 0,1 0,-1 0,0-1,1 1,0 0,0 0,0-1,1 1,-1-1,1 1,0-1,0 1,0-1,0 0,2 2,7-6,-2-8</inkml:trace>
  <inkml:trace contextRef="#ctx0" brushRef="#br0" timeOffset="38753.431">15416 2211,'16'-4,"22"-4,22-1,20-1,12 1,6 2,1 3,-3 1,-11 4,-15 4,-18 4,-23 2,-25-1,-12-2</inkml:trace>
  <inkml:trace contextRef="#ctx0" brushRef="#br0" timeOffset="35599.914">11404 2117,'-9'23,"-6"19,0 14,1 9,2 2,3 0,1-4,-1-6,2-10,-1-11,2-18,1-18,2-19,1-5</inkml:trace>
  <inkml:trace contextRef="#ctx0" brushRef="#br0" timeOffset="35861.215">11309 2185,'-2'-21,"-4"-15,-2-8,0 3,8 8,13 9,16 9,20 5,16 4,14 3,10 0,1 0,-6 1,-14 0,-20 2</inkml:trace>
  <inkml:trace contextRef="#ctx0" brushRef="#br0" timeOffset="36140.167">11120 2347,'16'5,"21"-1,24-6,23-5,18-6,18-2,11-2,4 0,-22 3</inkml:trace>
  <inkml:trace contextRef="#ctx0" brushRef="#br0" timeOffset="36903.702">12187 2400,'-16'-8,"-1"1,0 0,0 1,0 1,-1 1,0 0,-9 0,21 3,-1 1,0 0,0 0,1 0,-1 1,0 0,1 0,-1 1,1 0,-1 0,1 1,0-1,0 1,0 0,0 1,1 0,-1 0,1 0,0 0,0 1,-2 2,1 0,1 0,0 0,0 1,0-1,1 1,0 0,1 0,0 0,0 1,0-1,1 1,1 0,-1 0,1-1,1 1,0 0,0 0,1 0,0 0,1 1,-2-7,1 0,0-1,1 1,-1-1,0 1,1-1,-1 0,1 1,0-1,0 0,0 0,0 0,0 0,0-1,0 1,1 0,-1-1,1 0,-1 0,1 1,-1-1,1-1,0 1,-1 0,1-1,0 1,0-1,0 0,-1 0,1 0,0 0,2-1,3 0,0-1,0 0,0 0,-1 0,1-1,-1-1,1 1,-1-1,0 0,5-5,0-1,0-1,-1 0,0-1,-1 0,-1 0,0-1,0 0,-1-1,-1 0,0 0,-1-1,-1 0,0 0,-1 0,-1 0,0-1,-1-5,-6 58,0-24,2 0,0 0,0 0,1 0,1 0,0 0,1 1,0-1,1 0,1 0,0-1,1 1,0 0,0-1,5 7,-6-16,0 1,0-1,1 0,-1 0,1 0,0 0,-1-1,2 0,-1 1,0-1,0-1,1 1,-1-1,0 1,1-1,0 0,-1-1,1 1,0-1,24 0</inkml:trace>
  <inkml:trace contextRef="#ctx0" brushRef="#br0" timeOffset="37268.727">12471 2361,'-1'40,"2"0,2 0,1-1,9 35,-12-71,-1 0,1 0,0 1,0-1,0 0,1 0,-1 0,1 0,-1 0,1-1,0 1,0 0,0-1,1 0,-1 1,0-1,1 0,0 0,-1 0,1 0,0-1,0 1,0-1,0 0,0 0,0 0,1 0,-1 0,0-1,0 1,1-1,-1 0,0 0,1 0,-1-1,0 1,2-1,3-1,1-1,-1 0,1-1,-1 0,0 0,0-1,-1 0,1 0,-1-1,0 0,-1 0,1 0,-1-1,0 0,-1 0,5-9,1-2,0-1,-2-1,0 0,-1 0,-1-1,2-10,-3 7,9 73,-11-40,1 0,1 0,0-1,0 1,0-2,1 1,0-1,0 0,1 0,0-1,0 0,1 0,0-1,0 0,0-1,0 0,1 0,-1-1,1 0,0-1,0 0,0-1,0 0,0 0,1-1,1 0,39-1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3:39.5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148 42,'9'25,"4"22,-2 20,-1 13,-4 11,-4 2,-5-2,-6-8,-5-14,1-17</inkml:trace>
  <inkml:trace contextRef="#ctx0" brushRef="#br0" timeOffset="342.601">0 122,'11'-11,"0"0,0 0,1 1,1 1,0 0,0 1,0 0,1 1,1 0,-1 2,1-1,0 2,0 0,0 0,0 2,1 0,7 0,-3 1,0 0,1 1,-1 2,0 0,0 1,0 0,-1 2,1 0,7 5,-19-8,-1 1,1 1,-1 0,1 0,-1 0,0 1,0 0,-1 0,0 0,0 1,0 0,0 1,-1-1,0 1,0 0,-1 0,0 0,0 1,-1 0,0-1,0 1,-1 0,1 7,-2-6,-1-1,0 1,0 0,-1-1,0 1,0-1,-1 1,-1-1,1 0,-1 0,0 0,-1 0,0 0,0-1,-1 0,0 0,0 0,-1 0,0-1,-6 6,0-1,-1-1,0 0,0 0,-1-1,0-1,-1 0,0-2,0 1,0-2,-10 3,3-3,0-1,0-1,0-1,-1-1,1-1,-4-1,10 0</inkml:trace>
  <inkml:trace contextRef="#ctx0" brushRef="#br0" timeOffset="644.821">649 784,'2'-44,"2"-1,2 1,2 1,1-1,16-41,2 23,-27 62,0 0,1-1,-1 1,0-1,0 1,1 0,-1-1,0 1,1 0,-1-1,0 1,1 0,-1 0,0-1,1 1,-1 0,0 0,1 0,-1-1,1 1,-1 0,1 0,-1 0,0 0,1 0,-1 0,1 0,-1 0,1 0,-1 0,0 0,1 0,-1 0,1 0,-1 0,1 1,-1-1,0 0,1 0,-1 0,1 1,-1-1,0 0,1 1,-1-1,0 0,0 1,1-1,-1 0,0 1,0-1,1 0,-1 1,0-1,0 1,0-1,0 0,1 1,-1-1,0 1,0-1,0 1,0-1,0 1,0-1,0 0,0 1,-1-1,8 25,-3 0,0 0,-1 0,-1 1,-2 21,1-14,0 22,-2-21,1 0,3-1,0 1,2-1,2 0,5 14,0-17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35.6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177 1,'-10'75,"3"0,3 1,4 0,3 0,4-1,2 0,14 46,-19-98,-3-9,2 0,0 1,0-1,1 0,1 0,0-1,1 1,0-1,2 0,-7-11,1-1,-1 1,1 0,0 0,0-1,0 0,0 1,0-1,0 0,0 0,0 0,1 0,-1 0,0 0,1-1,-1 1,0-1,1 0,-1 1,1-1,-1 0,0-1,1 1,-1 0,1-1,-1 1,0-1,1 0,-1 0,0 0,0 0,0 0,1 0,65-49,-58 40,-1 0,0 0,0-1,-2 0,1-1,-1 0,-1 0,0 0,0-1,-2 0,1 0,-2 0,1-6,-3 17,-1 1,1-1,-1 0,0 0,1 1,-1-1,0 0,0 0,0 0,0 1,-1-1,1 0,0 0,-1 1,0-1,1 0,-1 1,0-1,0 0,1 1,-1-1,0 1,-1 0,1-1,0 1,0 0,-1-1,1 1,0 0,-1 0,0 0,1 0,-1 1,1-1,-1 0,0 1,1-1,-1 1,0-1,0 1,1 0,-1 0,0 0,0 0,-1 0,-2 2,0 1,0 0,1 0,-1 0,0 0,1 1,0 0,0 0,0 0,0 0,1 1,-1-1,1 1,1 0,-1 0,0 0,1 0,0 1,1-1,-1 0,1 1,0 0,0-1,0 1,1-1,0 1,0 0,1-1,0 1,-1 0,2-1,-1 1,1 0,3 4,0-1,0 0,1 0,0-1,0 1,1-1,0-1,1 1,0-1,0-1,0 1,1-1,0-1,0 0,0 0,1-1,0 0,0 0,0-1,0 0,0-1,0-1,1 1,3-1,20 0</inkml:trace>
  <inkml:trace contextRef="#ctx0" brushRef="#br0" timeOffset="198.983">1 244,'21'0,"22"0,25 0,24 0,17 0,9 0,-3 2,-21 1</inkml:trace>
  <inkml:trace contextRef="#ctx0" brushRef="#br0" timeOffset="656.355">784 838,'12'-30,"-3"-1,0 1,-2-2,-1 1,-1-1,-2 0,-2 0,0 0,-3 0,0-1,2 30,0 0,0 0,0 1,-1-1,1 0,-1 0,0 1,0-1,0 0,0 1,0-1,0 1,-1-1,1 1,-1 0,1 0,-1-1,0 1,0 0,0 0,0 1,-1-1,1 0,-2 0,3 3,0 0,0 0,0 0,0 0,0 0,0 0,0 0,0 0,0 0,0 1,1-1,-1 0,0 0,1 1,-1-1,1 1,0-1,-1 0,1 1,0-1,0 1,0-1,0 1,0-1,0 1,0-1,0 1,1-1,-1 0,1 1,-1-1,1 0,-1 1,1-1,0 0,0 1,0-1,-1 0,2 0,4 4,0-1,0 1,0-2,1 1,-1-1,1 0,0 0,0-1,0 0,1 0,-1-1,0 1,1-2,1 1,0 0,139 25,-145-25,0 0,0 1,-1-1,1 1,0 0,-1 0,0 0,1 0,-1 0,0 0,0 1,0-1,0 1,0-1,-1 1,1 0,-1 0,0 0,0 0,0 0,0 0,0 0,-1 0,1 0,-1 0,0 0,-7 89,1-53,5-37,1 1,-1-1,1 0,0 1,0-1,0 0,0 1,0-1,0 0,1 0,-1 1,1-1,0 0,-1 0,1 0,0 1,0-1,1 0,-1-1,0 1,1 0,-1 0,1 0,-1-1,1 1,0-1,0 1,-1-1,1 0,0 0,0 1,1-1,-1-1,0 1,0 0,0-1,1 1,-1-1,0 1,0-1,1 0,-1 0,0 0,3-1,47-18,-28 4</inkml:trace>
  <inkml:trace contextRef="#ctx0" brushRef="#br0" timeOffset="1408.048">1325 582,'-20'66,"23"17,-3-81,1 1,0-1,0 0,0 0,0 1,0-1,0 0,0 0,1 0,-1 0,1 0,-1-1,1 1,0 0,0-1,0 1,0-1,0 0,0 1,0-1,0 0,1 0,-1-1,0 1,1 0,-1-1,0 1,1-1,-1 0,1 0,-1 0,0 0,1 0,5-3,-1 0,1 0,-1-1,0 0,0 0,-1-1,1 0,-1 0,0 0,0-1,-1 0,0 0,0 0,0-1,-1 0,1 0,-2 0,1 0,-1-1,0 1,-1-1,0 0,0 1,0-5,5-53,-7 65,-1 0,1 1,0-1,0 0,0 0,-1 0,1 0,0 1,0-1,0 0,-1 0,1 0,0 0,0 0,-1 0,1 0,0 0,0 0,-1 0,1 0,0 0,-1 0,1 0,0 0,0 0,-1 0,1 0,0 0,0 0,-1 0,1 0,0 0,0-1,0 1,-1 0,1 0,0 0,0 0,0-1,-1 1,1 0,0 0,0 0,0-1,0 1,0 0,0 0,-1-1,1 1,0 0,0 0,0-1,0 1,0 0,0-1,-9 25,8-19,0 0,0 0,1 0,-1 0,1 0,0 0,1 0,-1 0,1 1,0-1,0 0,1 0,-1-1,1 1,0 0,0-1,1 1,0-1,-1 1,1-1,1 0,-1 0,1-1,-1 1,1-1,0 1,0-1,1 0,-1-1,0 1,1-1,0 0,0 0,-1 0,3 0,3 0,0 0,0 0,0 0,0-2,0 1,0-1,0 0,0-1,1-1,-1 1,-1-2,1 1,0-1,-1-1,1 1,-1-2,0 1,0-1,-1-1,1 0,-1 0,0 0,-1-1,0 0,0-1,0 1,4-9,-3-3,-15 32,6-9,0 0,0 0,0-1,1 1,0 0,-1 0,2 0,-1 0,0 0,1 0,-1 0,1-1,0 1,1 0,-1 0,1-1,-1 1,1-1,0 0,0 1,0-1,1 0,-1 0,1 0,0 0,0-1,0 1,0-1,0 0,1 0,-1 0,1 0,-1 0,1-1,1 1,6 2,-1-1,1 0,-1 0,1-1,0-1,0 0,0 0,0-1,0 0,0-1,0-1,0 1,-1-2,1 1,0-1,-5 0,0 1,0-1,0 1,0-2,0 1,0-1,-1 0,1 0,-1 0,0-1,-1 1,1-1,-1-1,0 1,0 0,0-1,-1 0,0 0,0 0,-1 0,1-1,-1 1,-1-1,1-4,0-3,-1 25,0 1,0-1,2 0,-1 1,1-1,1-1,0 1,0 0,1-1,0 0,1 0,0 0,1-1,0 0,7 7,0-5</inkml:trace>
  <inkml:trace contextRef="#ctx0" brushRef="#br0" timeOffset="1672.412">2324 284,'-13'0,"-13"3,-2 2,2 6,6 2,9 5,10 3,6-2</inkml:trace>
  <inkml:trace contextRef="#ctx0" brushRef="#br0" timeOffset="1927.782">2838 555,'-9'-3,"-1"0,0 0,0 1,0 0,0 1,0 0,0 0,0 1,-1 1,1 0,0 0,0 1,0 0,0 1,1 0,-1 0,1 1,0 0,-1 1,2 0,-1 1,1 0,0 0,0 0,0 1,1 0,0 1,-2 3,7-7,0 0,0 0,1 0,-1 0,1 0,0 0,0 0,1 1,-1-1,1 0,0 1,0-1,0 0,1 1,-1-1,1 0,0 0,0 1,1-1,-1 0,1 0,0 0,0-1,0 1,1 0,-1-1,1 1,0-1,0 0,0 0,0 0,1 0,-1-1,1 0,-1 1,1-1,0 0,3 1,19 9,1-1,0-2,0 0,1-2,0 0,1-3,-1 0,1-1,25-2,95-12,-94-1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6:06.2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14,'16'-2,"10"-1,7 0,3 1,0 0,1 1,-2 1,-2-1,-4 4,-5 2,-6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6:06.4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11,'14'2,"13"1,12 1,8-4,8-4,4-3,-9-1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6:07.2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1 100,'5'2,"-1"1,1-1,-1 1,0 0,0 0,0 1,0-1,-1 1,1-1,-1 1,0 1,0-1,0 0,0 1,-1-1,0 1,0-1,0 1,-1 0,23 98,-24-100,30 175,-30-177,0 0,0 0,0 1,0-1,1 0,-1 0,0 0,1 0,-1 1,0-1,1 0,-1 0,1 0,0 0,-1 0,1 0,0 0,0 0,-1-1,1 1,0 0,0 0,0 0,0-1,0 1,0-1,0 1,0-1,0 1,1-1,-1 0,0 1,0-1,0 0,0 0,1 0,-1 0,0 0,0 0,0 0,0 0,1 0,-1-1,0 1,0 0,0-1,0 1,0-1,0 1,0-1,0 0,0 1,0-1,0 0,0 0,0 0,0 0,-1 0,1 0,0 0,-1 0,1 0,-1 0,1 0,4-9,0-1,0 0,-1 0,0-1,-1 1,-1-1,0 0,0 0,-1-3,7-33,-8 49,0-1,1 1,-1-1,0 0,1 1,-1-1,0 0,1 0,-1 1,1-1,-1 0,1 0,-1 0,0 1,1-1,-1 0,1 0,-1 0,1 0,-1 0,1 0,-1 0,1 0,-1 0,1 0,-1 0,1-1,-1 1,1 0,-1 0,0 0,1 0,-1-1,1 1,-1 0,0-1,1 1,-1 0,0-1,1 1,-1 0,0-1,1 1,-1 0,0-1,0 1,1-1,-1 1,0-1,0 1,0-1,0 1,0-1,0 1,0 0,1-1,9 25,-7-14,0 0,1 1,0-1,1-1,0 1,1-1,0 0,0 0,1 0,0-1,0 0,1 0,0-1,1 0,0-1,0 0,0 0,0-1,2 1,-7-4,0-1,0 1,0-1,1 0,-1 0,0 0,0 0,1-1,-1 0,0 0,1 0,-1 0,0-1,1 1,-1-1,0 0,0-1,0 1,0-1,0 0,0 0,0 0,-1 0,1-1,-1 1,1-1,-1 0,0 0,0 0,0 0,-1-1,1 1,-1-1,0 0,0 0,1-1,6-20,-1-1,-1 0,-2-1,0 1,-2-1,0 0,-2-19,1-3,13-106,-15 156,0-1,0 0,1 0,-1 0,0 0,0 0,0 0,1 0,-1 0,0 0,0 0,0 0,1 0,-1 0,0 0,0-1,0 1,0 0,1 0,-1 0,0 0,0 0,0 0,0 0,1-1,-1 1,0 0,0 0,0 0,0 0,0 0,0-1,0 1,1 0,-1 0,0 0,1 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6:07.7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0,'4'0,"9"0,9 0,10 0,11 2,9 1,8 0,5 2,1 0,-2 1,-5 0,-5-1,-8-2,-7 0,-7-2,-8-5,-7-5,-7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6:08.3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 1,'-13'428,"12"-420,1-6,-1 0,1 0,-1 0,1 0,0 0,0 0,0 0,0 0,0 0,0 0,0 0,1-1,-1 1,1 0,-1 0,1 0,0 0,0 0,0-1,0 1,0 0,0-1,0 1,0-1,1 1,-1-1,1 0,-1 0,1 1,0-1,77-8,68-2,86 7,-230 2,0 0,25 2,-27-2,-1 0,0 0,1 0,-1 0,0 0,1 0,-1 0,0 0,1 0,-1 0,1 0,-1 0,0 0,0 1,1-1,-1 0,0 0,1 0,-1 1,0-1,0 0,1 0,-1 0,0 1,0-1,1 0,-1 1,0-1,0 0,0 0,0 1,1-1,-1 0,0 1,0-1,0 0,0 1,0-1,0 0,0 1,0-1,0 0,0 1,0-1,0 1,0-1,0 0,0 1,0-1,-1 0,1 0,0 1,0-1,0 0,-1 1,1-1,0 0,0 0,0 1,-1-1,1 0,0 0,-1 1,-8 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7:00.6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652 1189,'-12'-3,"-1"0,1 1,-1 0,0 1,1 0,-1 1,0 1,1 0,-1 0,1 1,-1 1,1 0,0 1,0 0,0 1,1 0,-8 5,-15 18,2 2,1 1,2 1,1 2,1 1,2 1,2 1,-6 14,7-11,1 1,2 1,2 1,2 0,-6 32,4 3,4 1,3 0,3 1,5 0,3 31,5-60,2-1,2-1,2 1,2-2,2 0,2-1,3-1,1 0,2-2,2-1,3 0,24 27,-12-18,3-1,1-3,3-1,2-2,1-3,3-2,1-2,42 20,10 0,1-5,3-5,2-4,2-6,2-5,25 1,416 74,-463-98,0-4,1-4,79-9,-8 1,-90 3,-1-3,0-3,0-4,29-11,0-1,-44 12,0-3,-1-3,48-22,12-18,110-74,-166 94,-39 26,-1-1,0 0,-1-2,-1-1,-1-1,0 0,-1-2,-2 0,0-1,0-1,3-8,75-174,-88 183,0-1,-2 0,0 0,-2 0,0 0,-1-1,-1 0,-2 1,0-3,8-196,-4 171,-2 0,-2 0,-2 0,-3 0,-2 0,-4-13,-10-109,14 143,0-1,-2 1,-1 1,-2 0,0 0,-2 1,-1 1,-1 0,-1 1,-16-17,-5-7,-1 2,-3 1,-2 3,-2 1,-1 2,-2 3,-2 2,-1 1,-1 4,-2 1,-35-11,-9 4,-2 5,-2 4,-1 5,0 4,-1 4,-1 5,-33 5,-21 10,1 8,-54 15,12-2,192-26,-268 33,-166 46,280-29,127-43,25-7</inkml:trace>
  <inkml:trace contextRef="#ctx0" brushRef="#br0" timeOffset="3190.117">1801 933,'103'-96,"4"4,58-33,-70 55,2 5,4 4,2 5,2 4,3 4,2 6,53-12,42 4,-198 48,-13 1,-19 2,19-1,-20 1</inkml:trace>
  <inkml:trace contextRef="#ctx0" brushRef="#br0" timeOffset="3466.377">2760 1,'13'9,"0"0,1-1,0-1,1 0,-1-1,1 0,1-1,-1-1,1 0,0-1,0-1,5 0,37 5,-35-5,0 1,-1 1,1 1,-1 1,14 6,-33-11,1 0,-1 1,0-1,0 1,0 0,0 0,0 0,-1 0,1 0,0 1,-1-1,0 1,0-1,0 1,0 0,0 0,0 0,-1 0,1 0,-1 1,0-1,0 0,0 1,0-1,-1 1,1-1,-1 1,0-1,0 1,-1-1,1 1,0-1,-5 12,-1 0,0-1,0 0,-1 0,-1-1,-1 0,0 0,0-1,-1 0,-1 0,0-1,0-1,-7 5,-71 61,-1-6</inkml:trace>
  <inkml:trace contextRef="#ctx0" brushRef="#br0" timeOffset="4140.755">1260 1122,'-7'0,"-6"0,-9 5,-9 3,-14 8,-14 8,-19 6,-16 6,-13 3,-12-1,-5-1,17-8</inkml:trace>
  <inkml:trace contextRef="#ctx0" brushRef="#br0" timeOffset="8897.381">355 3406,'109'386,"-108"-384,-1-1,-1 0,1 0,0 0,0 0,0 0,0 0,0 0,1 0,-1 0,0 0,0 0,1 0,-1 0,0 0,1 0,-1 0,1 0,-1 0,1 0,0 0,-1-1,1 1,0 0,0 0,-1-1,1 1,0-1,0 1,0-1,0 1,0-1,0 1,0-1,0 0,0 1,0-1,0 0,0 0,0 0,1 0,3-10,-1-1,0 0,0 0,-1 0,0 0,-1-1,-1 1,1-7,1-2,13-78,-16 99,0-1,1 0,-1 0,0 0,0 0,0 0,0 0,0 0,1 1,-1-1,0 0,0 0,0 0,0 0,1 0,-1 0,0 0,0 0,0 0,1 0,-1 0,0 0,0 0,0 0,0 0,1 0,-1 0,0-1,0 1,0 0,0 0,1 0,-1 0,0 0,0 0,0 0,0 0,0-1,1 1,1 22,14 108,-14-124,-1-1,1 1,0-1,1 1,-1-1,1 0,0 0,0 0,1-1,-1 1,1-1,0 0,1 0,-1 0,0 0,1-1,0 0,0 0,0 0,0 0,4 0,-6-2,0 0,1 0,-1 0,1-1,-1 1,0-1,1 0,-1 0,1-1,-1 1,1-1,-1 1,0-1,0 0,1 0,-1 0,0-1,0 1,0-1,0 0,0 0,0 0,-1 0,1 0,-1-1,1 1,-1-1,0 0,0 0,0 1,0-1,0-1,3-6,0 1,-1-1,0 0,0 0,-1 0,0-1,-1 1,0-1,0-10,-11-55,-1 70,5 24,3-8,0 0,1 0,0 0,1 0,0 0,1 0,0 0,0 0,1 0,1 0,0-1,0 1,0-1,1 1,1-1,0-1,0 1,0 0,1-1,0 0,1-1,0 0,0 0,1 0,0-1,0 0,0 0,1-1,-1 0,3 0,8 0,1-1,0-1,-1-1,1-1,0-1,0-1,0 0,0-2,-1 0,1-1,-1-1,0 0,0-2,0 0,-1-2,-1 0,6-3,-18 10,0 0,1-1,-1 1,0-1,0 0,-1-1,1 1,-1-1,0 0,1 0,-2 0,1 0,0-1,-1 1,0-1,0 0,0 0,-1 0,0-1,0 1,0-1,0 1,-1-1,0 1,0-1,-1-4,0 8,-1 0,0 0,0 0,0 0,-1 0,1 1,0-1,-1 0,1 1,-1-1,0 1,1-1,-1 1,0 0,0 0,0 0,0 0,0 0,0 0,0 0,0 1,0-1,0 1,-1-1,1 1,0 0,0 0,-1 0,1 0,-66 7,59-5,1 0,0 0,-1 1,1 0,0 1,0 0,1 0,-1 0,1 1,0 0,0 1,1-1,-1 1,1 1,0-1,1 1,0 0,-3 5,7-10,1 0,-1 0,1 0,-1-1,1 1,0 0,0 0,0 0,0 0,0 0,0 0,0 0,1 0,-1 0,1 0,-1-1,1 1,0 0,0 0,0-1,0 1,0 0,0-1,0 1,0-1,1 1,-1-1,1 0,-1 0,1 1,-1-1,1 0,0 0,1 0,65 15,-60-16,-1 0,1-1,-1 0,1 0,-1-1,0 0,0 0,1-1,-2 0,1 0,0 0,-1-1,1 0,-1 0,0-1,-1 0,1 0,-1 0,0-1,0 0,0 0,-1 0,0 0,0-1,-1 1,0-1,0 0,0 0,-1 0,0-3,-8 72,7-56,-1 0,1-1,0 1,0 0,1-1,-1 1,1-1,0 0,1 1,0-1,-1 0,2 0,-1-1,0 1,1 0,0-1,0 0,0 0,1-1,-1 1,1-1,0 0,0 0,0 0,0-1,1 1,-1-1,1-1,-1 1,1-1,0 0,-1 0,1-1,0 1,2-1,3-2,-1-1,1 1,-1-1,0-1,0 0,0-1,0 0,-1 0,0-1,0 0,0-1,-1 1,0-2,0 1,-1-1,0 0,0-1,-1 0,0 0,-1 0,0-1,0 0,-1 0,0 0,-1 0,0 0,-1-1,0 0,0 1,-1-1,-1-10,-3 13,-2 22,4-6,-1 0,1 1,0-1,1 0,0 0,1 0,-1 1,2-1,-1 0,1 0,0 0,1-1,-1 1,2 0,-1-1,1 0,0 0,1 0,-1 0,1-1,1 1,-1-1,1-1,0 1,1-1,-1 0,1 0,6 3,8 0</inkml:trace>
  <inkml:trace contextRef="#ctx0" brushRef="#br0" timeOffset="9099.125">1773 3284,'-16'11,"-5"9,1 8,6 6,12 1,16 0,5-6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7:07.7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178 107,'0'-1,"0"-1,0 1,0-1,0 1,0-1,0 1,0-1,-1 1,1-1,0 1,-1-1,1 1,-1 0,1-1,-1 1,0 0,0-1,0 1,0 0,0 0,0 0,0 0,0 0,0 0,0 0,0 0,-1 0,1 1,0-1,-1 0,1 1,0-1,-1 1,1-1,-1 1,1 0,-1 0,1 0,-1-1,1 1,-1 1,1-1,-1 0,1 0,0 1,-2-1,-5 3,1 0,-1 1,1-1,0 1,0 1,1-1,-1 1,1 0,0 1,0 0,0 0,1 0,0 0,0 1,1 0,0 0,0 0,1 1,0-1,0 1,0 0,1-1,0 1,1 0,0 3,-1-5,0 0,1 0,0 1,1-1,-1 1,1-1,1 1,-1-1,1 0,0 1,0-1,1 0,0 1,0-1,0 0,1 0,0-1,0 1,1-1,-1 1,1-1,0 0,1 0,-1-1,1 1,0-1,0 0,4 2,1-1,1-1,-1 0,1 0,-1-1,1-1,0 0,0 0,0-1,0-1,0 1,0-2,0 0,1 0,-2-1,1 0,0-1,0 0,14-5,0-2,0 0,-1-1,0-2,-1 0,11-10,-14 11,-1-1,0-1,-2-1,1-1,-2 0,0-1,-1 0,-1-2,0 0,-2 0,0-1,-1 0,2-8,-12 26,0 0,0 0,0 0,0 0,0 0,-1 0,1 0,-1 0,1 0,-1 0,0 0,0 0,0 0,0 0,0-1,0 1,-1 0,1 0,-1 0,1 0,-1 0,0 0,0 0,0 0,0 1,0-1,0 0,0 0,-1 1,1-1,-1 1,1-1,-1 1,1 0,-1 0,0-1,0 1,0 0,0 0,1 1,-1-1,0 0,0 1,-1-1,1 1,0 0,0-1,0 1,0 0,0 0,-1 1,-6 2,0 1,1 1,-1-1,1 2,0-1,1 1,-1 0,1 0,0 1,1 0,-1 0,1 1,1 0,0 0,0 0,0 1,1-1,-3 9,3-10,0-1,1 1,0-1,0 1,0 0,1 0,0 1,0-1,1 0,0 1,0-1,0 1,1-1,1 1,-1-1,1 1,0-1,1 0,0 1,0-1,0 0,1 0,0 0,1-1,-1 1,1-1,1 0,3 5,4-4,0-1,1-1,-1 0,1-1,0 0,0-1,1 0,-1-1,0 0,1-2,0 1,-1-2,1 0,-1 0,8-3,47-6,-8-2</inkml:trace>
  <inkml:trace contextRef="#ctx0" brushRef="#br0" timeOffset="412.191">1177 188,'-4'-6,"-1"0,0 1,-1 0,1 0,-1 1,0-1,0 1,-1 1,1-1,-1 1,0 0,0 0,0 1,0 0,0 0,0 1,-1 0,1 0,0 1,-1 0,1 0,-1 1,1-1,0 2,-1-1,1 1,0 0,-2 2,2 0,0 0,0 1,0 0,1 0,-1 0,1 1,1 0,-1 1,1-1,0 1,1 0,-1 0,1 0,1 1,-1-1,2 1,-1 0,1 0,0 0,0 0,1 1,0-1,1 0,-1 1,2-1,-1 1,2-4,-1-1,1 1,0-1,0 1,1-1,-1 0,1 0,0 0,0 0,0-1,0 1,1-1,0 0,-1 1,1-2,0 1,0 0,1-1,-1 0,1 0,-1 0,1-1,-1 1,1-1,0 0,0-1,-1 1,1-1,0 0,0 0,0 0,0-1,0 0,-1 1,1-2,0 1,-1-1,1 1,-1-1,1-1,-1 1,0 0,0-1,0 0,3-3,3-2,0 0,-1 0,0-1,0-1,-1 1,-1-1,1-1,-2 1,1-1,-1-1,-1 1,0-1,-1 0,0 0,-1 0,0 0,-1-1,1-7,-7 10,-3 24,4-7,1 1,0 0,0 0,1 0,0 0,0 0,1 0,0 0,0 0,1 0,0 0,1 0,-1 0,2-1,-1 1,1 0,0-1,1 0,-1 0,1 0,1 0,-1 0,4 2,36 26,4-6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7:11.1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9 125,'11'626,"-11"-606,-13 62,6-94,8-2,1 0,1-1,0 1,0 0,2 1,0-1,0 1,1 0,1 0,0 0,1 1,0 0,1 1,0 0,-5 5,0 0,1 0,0 1,0 0,0 0,0 0,1 1,0 0,0 0,0 0,0 1,1-1,-1 1,1 1,0 0,0 0,0 0,0 1,0 0,0 0,0 0,0 1,0 0,1 1,-1 0,0 0,0 0,0 1,0 0,-1 0,1 1,0 0,-1 0,0 1,1 0,0 1,-1 1,1 0,-1 0,0 1,0 0,-1 0,0 0,0 1,-1-1,0 1,0 0,-1 0,0 1,-1-1,1 1,-2-1,1 1,-1 0,0 0,-1 0,0 0,-1-1,0 1,0 0,-2 6,1-11,1-1,-1 1,0-1,0 0,0 0,-1 0,1 0,-1 0,0-1,1 1,-1-1,0 0,-1 0,1 0,0 0,0 0,-1-1,1 1,-1-1,0 0,1 0,-1 0,0-1,0 1,1-1,-1 0,0 0,0 0,1-1,-1 1,0-1,0 0,1 0,-1 0,1 0,-1-1,1 0,-3-1,3 2,-1-1,1 1,-1-1,1 0,0 0,0 0,0 0,0 0,1-1,-1 0,0 1,1-1,0 0,0 0,0 0,0-1,0 1,1 0,-1-1,1 1,0-1,0 1,0-1,0 0,1 1,0-1,-1 0,1 1,1-1,-1 0,0 0,1 1,0-1,0 1,0-1,0 1,1-1,-1 1,3-3,7-9,1 1,1 1,0 1,1-1,0 2,1 0,0 1,0 0,2 2,-1-1,1 2,10-3,92-23,-114 33,0-1,1 1,-1 0,0 1,0-1,0 1,0 0,0 1,0-1,0 1,0 0,-1 0,1 0,0 1,-1-1,0 1,0 0,0 0,0 1,0-1,-1 1,2 2,86 174,-91-179,1 1,-1-1,1 0,0 0,-1 1,1-1,0 0,0 0,0 0,0 0,0 0,0 0,0 0,0-1,0 1,0 0,1 0,-1-1,0 1,0-1,1 1,-1-1,0 0,1 1,-1-1,1 0,-1 0,0 0,1 0,-1 0,0 0,1-1,-1 1,1 0,-1-1,0 1,0-1,1 1,-1-1,0 1,0-1,0 0,1 0,-1 0,0 0,0 1,0-2,0 1,-1 0,2-1,8-14,-1-1,0 0,-1-1,-1 0,0 0,-2-1,0 0,-1 0,-1 0,-1 0,0-4,4-31,9 191,-15-131,0 1,1-1,-1 1,2-1,-1 1,1-1,0 0,0 0,0 0,1 0,0 0,0 0,1-1,-1 1,1-1,0 0,1 0,-1-1,1 1,0-1,0 0,1 0,-1-1,1 1,40-14,-25-5</inkml:trace>
  <inkml:trace contextRef="#ctx0" brushRef="#br0" timeOffset="688.756">1104 450,'0'22,"0"1,2-1,0 1,1-1,2 0,0 0,1-1,2 1,6 13,-13-32,0-1,0 1,0 0,0-1,0 1,1-1,-1 0,1 1,0-1,0 0,-1 0,1 0,1 0,-1-1,0 1,0 0,1-1,-1 1,1-1,-1 0,1 0,-1 0,1 0,0-1,-1 1,1-1,0 1,0-1,0 0,-1 0,1 0,0-1,0 1,-1 0,1-1,0 0,-1 0,1 0,0 0,1-1,7-9,-1-1,0-1,-1 0,0 0,-1 0,0-1,-1-1,-1 1,0-1,-1 0,-1 0,0-1,0-5,14-46,-16 86,-5 13,1 59,3-88,-1 0,1 0,0 0,0 0,0 0,0 0,0 0,1 0,-1 0,1-1,0 1,0 0,0-1,0 0,0 1,1-1,-1 0,1 0,-1 0,1-1,0 1,-1-1,1 1,0-1,3 1,5-1,1 0,-1-1,1-1,-1 0,0 0,0-1,1-1,-1 0,-1 0,1-1,0 0,-1-1,0 0,0-1,0 0,-1-1,1-1,112-79,-120 86,1 1,-1 0,0-1,0 1,1 0,-1 0,0 0,1 1,-1-1,0 0,0 1,0 0,1-1,-1 1,0 0,0 0,0 0,0 0,0 0,0 1,-1-1,1 1,0-1,-1 1,1 0,-1-1,1 1,-1 0,0 0,0 0,0 0,0 0,0 0,0 1,18 21,-14-20,1 0,-1 0,1-1,0 1,0-1,0-1,0 1,1-1,-1 0,1 0,-1-1,1 0,0 0,-1-1,1 0,0 0,-1 0,1-1,0 0,-1 0,1-1,-1 0,1 0,-1 0,5-3,-6 3,0-1,0 1,0-1,0 0,0-1,-1 1,1-1,-1 1,0-1,0-1,-1 1,1 0,-1-1,0 0,0 0,0 0,-1 0,0 0,0-1,0 1,0 0,-1-1,0 0,0 1,-1-1,1 0,-1 1,-1-1,1 0,-1-2,0 3,-1 0,1 0,-1 1,0-1,0 1,-1-1,1 1,-1-1,0 1,0 0,0 1,-1-1,1 0,-1 1,0 0,0 0,0 0,-1 0,1 1,-1-1,1 1,-1 0,0 1,0-1,1 1,-5-1,2 1,-1 0,1 0,0 0,-1 1,1 0,-1 1,1 0,0 0,-1 0,1 1,0 0,0 0,0 1,0 0,1 0,-1 1,1 0,-1 0,-1 3,0 0,1 0,0 1,1 0,0 0,0 0,0 1,1 0,1 0,-1 0,1 0,1 1,0 0,0 0,1 0,0 0,1 0,0 0,1 0,0 0,0 1,1-1,1 5,-1-13,0 0,-1 1,1-1,0 0,0 0,0 1,1-1,-1 0,0 0,1 0,-1-1,1 1,0 0,0 0,-1-1,1 1,0-1,0 0,1 1,-1-1,0 0,0 0,0-1,1 1,-1 0,1-1,-1 1,0-1,1 0,-1 0,1 0,-1 0,1 0,-1-1,1 1,78-34,-44 6</inkml:trace>
  <inkml:trace contextRef="#ctx0" brushRef="#br0" timeOffset="986.994">1982 3,'-16'-2,"-12"1,-9 4,-6 8,-2 8,4 9,5 6,10 2,11 2,14-2,18-3,14-4,3-6</inkml:trace>
  <inkml:trace contextRef="#ctx0" brushRef="#br0" timeOffset="1155.537">2050 422,'20'21,"12"13,5 7,1-1,0-4,-1-5,0-9,1-12,0-18,1-16,-4-13,-8-1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7:52.5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460 529,'-15'8,"14"-32,1 14,-1 3,1 0,-1 0,0 0,0 0,-1 1,0-1,0 1,0-1,-1 1,0 0,0 0,-1 0,0 0,0 1,0-1,0 1,-1 0,0 0,0 1,-1-1,1 1,-1 0,0 1,0-1,0 1,0 1,-1-1,1 1,-1 0,1 0,-1 1,0 0,0 0,1 1,-3-1,-3 1,0 1,0 0,0 0,0 1,0 1,0 0,0 0,1 1,0 1,0 0,0 0,0 1,1 1,0-1,0 2,1-1,0 2,0-1,1 1,0 0,1 1,0-1,0 2,1-1,0 1,1 0,0 0,1 0,0 1,1-1,0 1,-1 11,5-16,-1 1,1-1,1 1,-1-1,1 0,0 0,1 0,0 0,0 0,0 0,1-1,0 0,1 0,-1 0,1 0,0 0,0-1,1 0,-1 0,1-1,1 1,-1-1,0-1,3 2,10 4,0 0,1 0,0-2,0-1,1 0,-1-2,1 0,1-1,-8-1,0 0,1-1,-1-1,1 0,-1-1,1 0,-1-1,0-1,0-1,0 1,0-2,0 0,-1-1,0 0,0-1,-1-1,0 0,0 0,-1-1,0-1,1-1,5-10,-1-1,-2 0,0-1,-1 0,-1-2,-2 1,0-1,-1-1,1-12,-2 21,-3 26,-2 34,-2-42,-1 362,0-357,0-9</inkml:trace>
  <inkml:trace contextRef="#ctx0" brushRef="#br0" timeOffset="390.75">581 380,'-20'-18,"20"17,0 1,0-1,0 1,1-1,-1 1,0 0,0-1,0 1,1-1,-1 1,0 0,0-1,1 1,-1-1,0 1,1 0,-1 0,1-1,-1 1,0 0,1 0,-1-1,1 1,-1 0,0 0,1 0,-1 0,1-1,-1 1,1 0,-1 0,1 0,-1 0,1 0,-1 0,1 0,-1 0,0 1,1-1,-1 0,1 0,-1 0,1 0,-1 1,0-1,1 0,-1 1,0-1,284 22,52-18,-335-4,1 0,-1-1,1 1,-1 0,0 0,1 0,-1 0,1 0,-1 0,1 1,-1-1,0 0,1 1,-1-1,0 1,1 0,-1-1,0 1,0 0,1 0,-1-1,0 1,0 0,0 0,0 0,0 1,0-1,-1 0,1 0,0 0,0 1,-1-1,1 0,-1 1,1-1,-1 0,0 1,1-1,-1 1,0-1,0 0,0 1,0-1,0 1,-1-1,1 1,0 0,-50 480,51-510,2 0</inkml:trace>
  <inkml:trace contextRef="#ctx0" brushRef="#br0" timeOffset="592.685">1054 393,'-13'-13,"-13"-8,-5-1,-3 2,3 5,11 7,18 5,21 5,23 3,23-1,16 1,11-2,3-1,-2-1,-9 0,-18-1</inkml:trace>
  <inkml:trace contextRef="#ctx0" brushRef="#br0" timeOffset="1110.869">1919 705,'-2'7,"-1"6,0 9,0 5,1 4,1 2,3-2,1-5,0-6</inkml:trace>
  <inkml:trace contextRef="#ctx0" brushRef="#br0" timeOffset="1385.138">1905 393,'-7'-6,"0"3,6 11,10 10,11 9,1-1</inkml:trace>
  <inkml:trace contextRef="#ctx0" brushRef="#br0" timeOffset="1973.967">2324 745,'-7'-8,"0"1,0 0,0 1,-1 0,0 0,0 0,-1 1,0 0,1 1,-2 0,1 0,0 1,-1 0,1 1,-1 0,0 0,-2 1,6 3,0 1,0 0,0 0,1 0,-1 1,1-1,0 1,0 0,0 1,1-1,-1 1,1 0,0 0,0 1,1-1,0 1,0 0,0 0,0 0,1 0,0 0,1 0,-1 1,1-1,0 0,1 1,0-1,0 6,0-8,0-1,0 0,0 1,0-1,1 0,0 1,-1-1,1 0,1 0,-1 0,0 1,1-2,-1 1,1 0,0 0,0 0,0-1,0 1,1-1,-1 0,1 1,-1-1,1 0,0 0,0-1,0 1,0-1,0 1,0-1,0 0,1 0,-1-1,0 1,0 0,1-1,-1 0,1 0,-1 0,0 0,1-1,1 0,9-2,-1 0,1-2,0 0,-1 0,0-1,-1-1,1 0,-1-1,0 0,-1-1,0 0,0 0,-1-2,-1 1,1-1,-2 0,1-1,-2 0,1-1,-2 1,0-1,0-1,-1 1,0-5,6-16,-2-1,-2 0,-1 0,-2 0,-1-1,-2 0,-1 1,-2-1,-6-34,7 65,1-1,0 0,-1 1,0-1,0 1,0-1,-1 1,0 0,0-1,0 1,-1 0,0 0,0 1,0-1,0 1,-1-1,-1-1,2 5,1 1,0 0,0-1,-1 1,1 0,0 0,-1 0,1 0,0 1,0-1,-1 1,1-1,0 1,0 0,0 0,0 0,0 0,0 0,0 0,0 1,0-1,1 1,-1-1,0 1,1 0,-1-1,1 1,0 0,0 0,-1 0,1 0,0 0,1 0,-1 1,-11 20,2 0,1 0,1 1,0 0,2 1,1-1,1 1,2 0,0 0,1 0,2 12,-1-16,1 0,1-1,1 1,1-1,1 0,0 0,2-1,0 1,1-1,1-1,1 1,0-2,1 1,1-2,1 1,1-2,0 0,14 13,-25-26,1 1,-1 0,0-1,1 0,-1 1,1-2,0 1,-1 0,1-1,0 1,0-1,0 0,0 0,1-1,-1 1,0-1,0 0,0 0,0 0,0-1,0 0,1 1,-1-1,0-1,-1 1,1-1,0 1,0-1,-1 0,1 0,-1-1,1 1,-1-1,0 1,1-2,4-7,-1 1,0-1,0 0,-1-1,-1 0,0 0,-1 0,0 0,0-1,-2 1,1-1,-2 0,0 0,0 0,-1 0,-1 0,0 0,-1 1,-3-13,6 23,-1 1,0-1,0 0,0 1,0-1,-1 0,1 1,0-1,-1 0,1 1,-1-1,0 1,1-1,-1 1,0-1,0 1,0-1,0 1,0 0,0 0,-1 0,1-1,0 1,0 0,-1 0,1 1,-1-1,1 0,-1 0,1 1,-1-1,0 1,1-1,-1 1,1 0,-1-1,0 1,1 0,-1 0,0 0,1 1,-1-1,0 0,0 1,-3 4,0 1,1 0,-1 1,1-1,0 1,1 0,0 0,0 0,0 0,1 1,0-1,0 1,1-1,0 1,1 0,-1-1,2 4,-2-2,1 0,1 0,0 1,0-1,1 0,0 0,0 0,1 0,1-1,-1 1,1-1,1 1,-1-1,2-1,-1 1,1-1,0 0,0 0,1-1,0 1,0-1,0-1,1 0,0 0,0 0,0-1,1 0,-1-1,9 3,25 5</inkml:trace>
  <inkml:trace contextRef="#ctx0" brushRef="#br0" timeOffset="2931.722">3000 745,'-5'-3,"0"0,-1 1,1-1,0 1,-1 1,0-1,1 1,-1 0,0 0,0 0,1 1,-1 0,0 0,0 1,0-1,1 1,-1 0,0 1,1 0,-1 0,1 0,0 0,-1 1,1 0,0 0,1 0,-1 1,0-1,1 1,0 0,0 1,0-1,1 1,-1-1,1 1,0 1,2-4,0 1,1-1,-1 0,1 0,-1 1,1-1,0 0,0 1,0-1,1 0,-1 1,0-1,1 0,0 0,-1 1,1-1,0 0,0 0,0 0,0 0,1 0,-1 0,0 0,1-1,-1 1,1 0,0-1,0 1,-1-1,1 0,0 0,0 1,0-1,1 0,-1-1,0 1,0 0,0-1,1 1,-1-1,0 1,0-1,1 0,-1 0,3-1,4 3,1 0,0-1,0-1,-1 0,1 0,0-1,0 0,-1 0,1-1,0-1,-1 0,0 0,0 0,0-1,0-1,0 0,-1 0,0 0,0-1,0 0,-1-1,0 0,0 0,-1 0,0-1,3-4,-3-13,-6 25,0 0,0 0,-1 1,1-1,0 0,0 0,0 1,-1-1,1 0,0 0,0 0,-1 1,1-1,0 0,-1 0,1 0,0 0,0 0,-1 0,1 0,0 0,-1 0,1 0,0 0,-1 0,1 0,0 0,-1 0,1 0,0 0,-1 0,1 0,0 0,0 0,-1-1,1 1,0 0,0 0,-1 0,1-1,0 1,0 0,-1 0,1 0,0-1,0 1,0 0,0-1,-1 1,1 0,0 0,0-1,0 1,0 0,0-1,0 1,0 0,0-1,0 1,0 0,0 0,0-1,0 1,0 0,0-1,-5 7,-1-1,2 1,-1 1,0-1,1 1,1-1,-1 1,1 0,0 0,0 1,1-1,0 1,1-1,-1 1,2 0,-1-1,1 1,0 0,0-5,0-1,1 1,-1 0,1-1,0 1,-1-1,1 1,0-1,1 1,-1-1,0 1,1-1,-1 0,1 0,0 0,0 0,0 0,0 0,0 0,0-1,0 1,1-1,-1 0,0 1,1-1,-1 0,1 0,0-1,-1 1,1 0,0-1,1 0,2 1,0-1,0 0,0 0,1 0,-1-1,0 0,0-1,0 1,0-1,0 0,0-1,-1 1,6-4,4-7,1-1,-2-1,1-1,-2 0,-1 0,0-1,-1-1,0 0,-2-1,0 0,-1 0,-1-1,-1 0,0 0,-2 0,-1-1,0 1,-1-8,7-54,-4 0,-4 0,-4-16,3 90,0-7,0 1,-1-1,0 0,-1 1,-1-1,-1 1,0 0,0 0,-1 0,-1 0,-6-9,10 21,1-1,-1 1,1 1,-1-1,0 0,0 0,0 0,0 1,0-1,0 1,-1 0,1 0,0 0,-1 0,1 0,-1 0,1 0,-1 1,1 0,-1-1,1 1,-1 0,1 0,-1 0,0 0,1 1,-1-1,1 1,-1-1,1 1,-1 0,1 0,0 0,-1 1,0 0,-71 63,59-45,0 1,2 0,0 1,1 0,1 1,2 0,0 1,1 0,1 1,2-1,0 1,2 0,1 1,1-1,0 0,2 0,2 1,0-1,1 0,2-1,0 1,1-1,2 0,1-1,0 0,2 0,0-1,2-1,0 0,2-1,1 1,-7-11,0 1,0-2,1 1,0-2,1 1,0-2,0 0,1 0,-1-1,2 0,11 3,-20-10,0 1,-1-1,1 0,0-1,-1 1,1-1,-1 0,0 0,0 0,0-1,0 1,0-1,0 0,0 0,-1 0,0-1,1 1,-1-1,-1 0,1 0,0 0,-1 0,0 0,0-1,0 1,-1-1,1 1,-1-1,0 0,0 1,-1-1,0 0,1 1,-2-4,-12 23,10-9,1 0,0 1,0-1,1 1,-1-1,1 1,1 0,-1-1,1 1,1 0,-1 0,1-1,0 1,2 6,0-11,-1 1,1-1,0 1,0-1,-1 0,2 0,-1-1,0 1,0-1,1 1,-1-1,0 0,1 0,-1-1,1 1,0-1,-1 1,1-1,-1 0,1-1,0 1,-1-1,1 1,-1-1,1 0,-1 0,0-1,1 1,-1-1,0 1,0-1,0 0,0-1,3-1,-1 0,0-1,0 0,0 0,-1 0,1-1,-1 1,-1-1,1 0,-1 0,0-1,0 1,-1-1,0 1,0-1,-1 0,0 1,0-1,0 0,-1 0,0 0,0 0,-1 0,0 0,0 0,0 1,-1-1,0 0,0 1,-1-1,0 1,0 0,-1 0,1 0,-1 1,-1-1,1 1,-1 0,0 0,0 0,0 1,-1-1,1 1,-4-1,6 3,0 1,-1 0,1 0,0 0,-1 1,1-1,-1 1,1-1,-1 1,1 0,-1 1,1-1,-1 1,1-1,0 1,-1 0,1 0,0 0,0 1,-1-1,1 1,0 0,0 0,1 0,-1 0,0 0,1 1,-1-1,1 1,0-1,0 1,0 0,-2 2,1 0,0 1,1-1,-1 0,1 1,0-1,0 1,1 0,-1-1,1 1,1 0,-1 0,1 0,0 0,0 0,1 0,0 0,1 4,0-4,0 0,1 0,0 0,0-1,1 0,-1 1,1-1,0 0,1-1,-1 1,1-1,0 0,0 0,0 0,0-1,1 0,0 1,28 12</inkml:trace>
  <inkml:trace contextRef="#ctx0" brushRef="#br0" timeOffset="3234.874">3607 462,'-13'-3,"-8"3,1 4,3 10,9 6,9 7,3-1</inkml:trace>
  <inkml:trace contextRef="#ctx0" brushRef="#br0" timeOffset="3235.874">3689 1070,'18'11,"16"7,13-1,10-2,-4-5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7:50.4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75,'5'37,"2"31,3 0,2 0,4-1,14 34,-26-90,-1 0,2-1,0 1,0-1,1 0,0 0,0-1,1 0,1 0,0 0,8 6,-15-14,0 0,0-1,0 1,1 0,-1-1,0 1,1-1,-1 0,1 1,-1-1,0 0,1 0,-1 0,1 0,-1 0,0 0,1 0,-1-1,0 1,1 0,-1-1,0 1,1-1,-1 0,0 1,0-1,1 0,-1 0,0 1,0-1,0 0,0 0,0 0,0-1,0 1,-1 0,1 0,0 0,-1-1,1 0,24-56,-15 12,-2-2,-2 1,-2-1,-2 0,-2 0,-2-2,1-7,0-71,1 128,-1 0,1 0,0-1,0 1,0 0,-1-1,1 1,0 0,0-1,0 1,0-1,0 1,0 0,0-1,0 1,0 0,0-1,0 1,0-1,0 1,0 0,0-1,0 1,0-1,0 1,1 0,-1-1,0 1,0 0,0-1,1 1,-1 0,0 0,0-1,1 1,-1 0,0-1,1 1,-1 0,0 0,1 0,-1-1,0 1,1 0,-1 0,0 0,1 0,-1 0,1 0,-1 0,0 0,1 0,-1 0,1 0,-1 0,0 0,1 0,8 8</inkml:trace>
  <inkml:trace contextRef="#ctx0" brushRef="#br0" timeOffset="230.42">514 426,'0'16,"0"10,-2 7,-2 3,1 3,1-5,0-1,1-6,0-4,1-4,2-8,2-5</inkml:trace>
  <inkml:trace contextRef="#ctx0" brushRef="#br0" timeOffset="499.557">757 398,'-11'16,"-7"13,-2 7,2 8,2 2,4-1,3-1,5-7,1-7,2-8</inkml:trace>
  <inkml:trace contextRef="#ctx0" brushRef="#br0" timeOffset="771.068">743 385,'0'16,"1"0,0 0,2 0,0-1,0 1,2-1,0 0,0 0,2 0,0-1,0 0,1 0,1-1,1 0,-1 0,2-1,0-1,0 1,1-2,0 0,14 8,35 18,-59-35,0 0,0-1,0 1,0-1,0 0,0 1,0-1,0 0,1 0,-1 0,0-1,0 1,0 0,0-1,0 1,0-1,0 0,0 0,0 0,0 0,0 0,0 0,-1 0,1-1,0 1,-1-1,1 1,-1-1,0 1,1-1,-1 0,6-13,0-1,-2 1,1-1,-2 0,0 0,-1-1,-1 1,0-1,-1 1,-1-1,-1-5,1 9,-1-191,0 180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33.2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242 482,'-10'-1,"0"0,-1 1,1 0,-1 1,1 0,0 1,-1 0,1 1,0 0,0 0,1 1,-1 1,1-1,0 1,0 1,0 0,1 0,0 1,0 0,1 0,-1 1,2 0,-1 0,0 2,6-9,-1 1,1-1,0 1,-1 0,1 0,0 0,0 0,0 0,1 0,-1 0,0 0,1 0,-1 0,1 0,0 0,0 0,-1 0,2 0,-1 1,0-1,0 0,1 0,-1 0,1 0,-1 0,1 0,0 0,0 0,0 0,0 0,0 0,0-1,1 1,-1 0,1-1,-1 1,1-1,-1 1,1-1,0 0,0 0,1 1,5-1,0-1,0 0,0 0,0-1,1 0,-1 0,0-1,-1 0,1 0,0-1,-1 0,1-1,-1 1,0-1,0-1,0 1,-1-1,1 0,-1-1,-1 0,1 1,-1-2,4-4,6-9,-1 0,-1-1,0-1,-2-1,0 1,-2-2,0 1,-2-1,0 0,-2-1,-1 0,-1 1,-1-1,-1 0,-1-1,-1 1,-4-20,4 38,1 2,0 0,-1 0,1 0,-1 0,-1 1,1-1,-1 0,1 1,-1-1,0 1,-1-1,1 1,-1 0,-2-2,4 6,0-1,-1 1,1 0,0 0,0 0,-1 0,1 0,0 1,0-1,-1 0,1 1,0-1,0 0,-1 1,1 0,0-1,0 1,0 0,0-1,0 1,0 0,0 0,0 0,0 0,1 0,-1 0,0 0,0 0,1 0,-1 0,1 0,-1 1,1-1,0 0,-1 0,1 0,0 1,0-1,0 0,0 2,-6 22,1 0,1 1,1 0,2-1,1 1,2 24,-1-23,1 0,0 0,2 0,2-1,0 0,2 0,0 0,2-1,1 0,1-1,-9-18,-1-1,1 0,1 1,-1-1,1 0,0-1,0 1,1-1,-1 0,1 0,0 0,0 0,0-1,0 0,1 0,0-1,-1 1,1-1,0 0,0-1,0 1,0-1,0-1,0 1,0-1,1 0,-1 0,0-1,0 0,0 0,0 0,0-1,0 1,0-2,-1 1,1-1,-1 1,5-4,-4-1,1 0,-1 0,-1 0,1-1,-1 0,-1 0,0 0,0-1,0 1,-1-1,0 0,-1 0,0 0,0 0,-1-1,0 1,-1 0,0-7,-1 25,1 1,1-1,0 1,0-1,1 1,0-1,0 0,1 0,1 0,-1 0,2 0,-1-1,1 0,0 0,1 0,0 0,0-1,0 0,1-1,0 1,1-1,-1 0,6 2,8 0</inkml:trace>
  <inkml:trace contextRef="#ctx0" brushRef="#br0" timeOffset="251.45">689 157,'-3'9,"7"6,14-1,3-1</inkml:trace>
  <inkml:trace contextRef="#ctx0" brushRef="#br0" timeOffset="728.233">1175 306,'-19'-3,"1"0,-1 2,0 0,1 1,-1 1,-1 1,13-1,0 0,1 0,-1 1,1-1,-1 2,1-1,0 1,0 0,0 0,0 0,0 1,1 0,0 0,-1 1,2 0,-1-1,0 2,0 0,3-3,1-1,-1 1,1 0,0 0,0-1,0 1,0 0,0 0,1 0,-1 0,1 0,0 0,0 0,0 0,0 0,0 0,1 0,-1 0,1 0,0 0,0 0,0 0,0 0,1-1,-1 1,1 0,-1-1,1 1,0-1,0 0,0 1,1-1,-1 0,0 0,1-1,-1 1,1 0,0-1,-1 0,1 1,0-1,220 93,-221-94,0 0,-1 1,1-1,-1 1,1-1,-1 1,1 0,-1 0,0 0,1-1,-1 1,0 0,0 1,1-1,-1 0,0 0,0 0,0 1,-1-1,1 0,0 1,0-1,-1 1,1-1,-1 1,1-1,-1 1,0 0,1-1,-1 1,0-1,0 1,0 0,0-1,-1 1,1-1,0 1,-1 0,1-1,-1 1,1-1,-1 1,0-1,0 0,1 1,-2 0,-7 3,0 0,0 0,-1-1,1 0,-1-1,0 0,0 0,-1-1,1 0,0-1,-1 0,1-1,-4-1,12 2,1 0,-1-1,1 0,-1 1,1-1,-1 0,0 0,1 0,-1 0,1 0,-1 0,1 0,-1-1,1 1,-1 0,1-1,-1 1,1-1,-1 0,1 1,0-1,-1 0,1 0,0 0,0 0,0 0,0 0,0 0,0-1,0 1,0 0,0 0,0-1,1 1,-1-1,0 1,1 0,-1-1,1 1,0-1,-1 0,1 1,0-1,0 1,0-1,0 1,0-1,1 1,-1-1,0 1,1-1,-1 0,9-10,0 0,1 0,0 1,1 1,0 0,1 0,0 1,0 0,1 1,0 1,5-3,4-3,0 1,1 1,1 1,-1 1,1 1,1 1,21-3,-44 9,0 1,0-1,0 1,0 0,0 0,0 0,0 0,0 0,0 0,0 0,0 1,0-1,0 1,0-1,0 1,0 0,-1 0,1 0,0 0,0 0,-1 0,1 0,-1 1,1-1,-1 0,1 1,-1 0,0-1,0 1,0 0,0-1,0 1,0 0,0 0,-1 0,1 0,0 1,10 213,-11-214,1 0,-1 0,0-1,1 1,0-1,-1 1,1 0,0-1,0 1,0-1,0 0,0 1,0-1,0 0,0 0,1 1,-1-1,0 0,1 0,-1-1,1 1,-1 0,1 0,0-1,-1 1,1-1,-1 1,2-1,11 0</inkml:trace>
  <inkml:trace contextRef="#ctx0" brushRef="#br0" timeOffset="986.542">1512 63,'-16'0,"-10"2,-1 6,5 5,6 4,12 3,14 2,15 1,3-5</inkml:trace>
  <inkml:trace contextRef="#ctx0" brushRef="#br0" timeOffset="1650.588">1796 616,'-24'114,"4"1,6 0,3 28,5-68,2-66,3-30,23-347,-27 26,4 340,0-1,0 1,1 0,-1-1,1 1,-1-1,1 1,0 0,0-1,0 1,0-1,1 1,-1 0,1-1,-1 1,1 0,0 0,0-1,0 1,0 0,0 0,1 0,-1 0,0 0,1 0,0 0,-1 1,1-1,0 1,0-1,0 1,0-1,0 1,0 0,0 0,1 0,-1 0,0 1,0-1,1 1,-1-1,3 1,11 3,0 1,-1 1,1 0,-1 1,0 0,-1 2,0 0,0 0,1 2,-11-7,-3-3,6 3,0 0,-1 1,0 0,0 0,0 0,0 0,0 1,-1 0,0 1,0-1,-1 1,1 0,-1 0,0 0,-1 0,1 1,-1-1,1 6,-5-8,-1 1,0-1,0 1,0-1,0 0,-1 0,1 0,-1 0,0 0,0-1,0 1,-1-1,0 0,1 0,-1 0,0 0,0-1,0 1,-1-1,1 0,-1-1,1 1,-1-1,1 0,-4 1,0 1,0 0,0 0,0-1,-1 0,1-1,-1 0,0 0,1 0,-1-1,0-1,1 0,-1 0,-4-1,12 2,0-1,1 1,-1-1,0 1,0 0,1-1,-1 1,0-1,1 1,-1-1,1 0,-1 1,0-1,1 0,0 1,-1-1,1 0,-1 0,1 1,0-1,-1 0,1 0,0 0,0 1,0-1,0 0,0 0,0 0,0 0,0 0,0 1,0-1,0 0,0 0,1 0,-1 1,0-1,1 0,-1 0,0 1,1-1,-1 0,1 0,-1 1,1-1,-1 1,1-1,0 0,-1 1,1-1,35-28,-25 22,1 1,0 1,1 0,-1 1,1 0,0 1,0 1,0 0,0 0,0 1,0 1,0 0,1 1,-1 1,0 0,0 0,0 1,-1 1,1 0,-1 1,6 3,21 17,-33-20,1 1,0-1,0-1,0 1,1-1,-1-1,1 1,0-1,0-1,0 0,1 0,-1 0,1-1,-1 0,0-1,1 1,-1-2,1 1,0-1,-3-1,1-1,-1 1,0-1,0 0,0 0,0-1,0 1,-1-1,0-1,0 1,0-1,0 0,-1 0,1 0,-1-1,-1 1,1-1,1-5,-3 8,0-1,-1 0,1 0,-1 0,0 0,0 0,-1 0,1 0,-1 0,0 0,0 0,0-1,-1 1,1 0,-1 0,0 0,0 0,-1 0,1 1,-1-1,0 0,0 1,0-1,0 1,-1-1,1 1,-1 0,0 0,0 0,0 1,0-1,-2-1,0 1,-1 0,1 0,-1 0,1 1,-1 0,0 0,0 0,0 1,0 0,0 0,0 1,0-1,0 1,-1 1,1-1,0 1,0 0,0 0,0 1,0 0,1 0,-1 0,0 1,1-1,0 1,0 1,-1-1,2 1,-1 0,0 0,1 0,0 1,0-1,0 1,1 0,-1 0,1 1,-2 4,1-3,-1 2,1-1,1 0,-1 1,1 0,1 0,0 0,0 0,1 0,0 1,0-7,1 1,0 0,1-1,-1 1,0 0,1-1,0 1,0 0,0-1,0 1,1-1,-1 1,1-1,0 0,0 0,0 0,0 0,1 0,-1 0,1-1,0 1,-1-1,1 0,0 1,3 0,23 9,-1-6</inkml:trace>
  <inkml:trace contextRef="#ctx0" brushRef="#br0" timeOffset="1898.572">2526 49,'-16'-12,"-13"-3,-5 0,-2 8,1 12,4 12,7 7,8 7,9 7,5-2</inkml:trace>
  <inkml:trace contextRef="#ctx0" brushRef="#br0" timeOffset="2158.894">2459 508,'9'16,"7"10,7 3,5-1,7-4,10-5,8-6,9-5,6-4,-10-3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7:38.3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568 818,'-8'459,"1"-320,10 115,47 44,-16 83,-25-117,-8-97,25 56,-1 63,-14-18,-5 36,-7-187,0 206,-27-54,29 60,-15-226,14-106</inkml:trace>
  <inkml:trace contextRef="#ctx0" brushRef="#br0" timeOffset="1038.687">1 4533,'45'-10,"109"6,0 7,-1 6,40 12,63 4,438 0,90-12,64 14,-443-27,-323 5,-51-1,0-3,0 0,0-2,21-4,-14 2,1 0,-1 3,0 1,27 5,69 1,-113-7,-42-1,-19 0,14-2</inkml:trace>
  <inkml:trace contextRef="#ctx0" brushRef="#br0" timeOffset="1330.328">4040 4479,'104'22,"-61"-14,-1 1,0 2,0 3,-1 1,-37-14,0 0,0 0,0 1,-1-1,1 1,0 0,-1 1,1-1,-1 0,0 1,1 0,-1 0,-1 0,1 0,0 0,-1 1,1-1,-1 1,0-1,0 1,-1 0,1 0,-1 0,0 0,0 0,0 0,0 0,-1 4,-3 0,0 0,-1 0,-1-1,1 1,-1-1,0 0,-1 0,1 0,-1-1,-1 0,1 0,-1-1,0 0,0 0,-1 0,1-1,-4 1,-32 19,-1-2,-2-2,0-2,0-3,-6 0,-46 12</inkml:trace>
  <inkml:trace contextRef="#ctx0" brushRef="#br0" timeOffset="2431.194">676 899,'-25'17,"-24"41,3 2,2 3,4 1,-19 40,51-89,2-6,2-1,-1 1,1 0,0 0,1 0,0 0,1 0,-1 1,1 4,2-14,0 1,1-1,-1 0,0 1,0-1,0 0,0 1,1-1,-1 0,0 1,0-1,0 0,1 0,-1 1,0-1,1 0,-1 0,0 0,1 1,-1-1,0 0,1 0,-1 0,0 0,1 0,-1 0,0 0,1 1,-1-1,1 0,-1 0,0 0,1 0,-1-1,0 1,1 0,-1 0,0 0,1 0,-1 0,0 0,1-1,-1 1,0 0,1 0,-1 0,0-1,1 1,-1 0,0 0,0-1,1 1,-1 0,0-1,0 1,0 0,0-1,1 1,-1 0,0-1,0 1,0 0,0-1,0 1,0-1,0 1,0 0,0-1,0 1,22-29,0-1,-3-1,0 0,-2-2,-1 0,3-15,105-280,-124 327,10-21,-10 22,0 0,0 0,1 0,-1 0,0 1,0-1,0 0,0 0,0 0,0 1,1-1,-1 0,0 0,0 0,0 0,0 0,1 0,-1 0,0 1,0-1,0 0,1 0,-1 0,0 0,0 0,1 0,-1 0,0 0,0 0,0 0,1 0,-1 0,0 0,0 0,0 0,1 0,-1 0,0-1,0 1,0 0,1 0,-1 0,0 0,0 0,0 0,0-1,1 1,-1 0,0 0,0 0,0 0,0-1,0 1,0 0,0 0,1 0,-1-1,0 1,25 139,-8-100,1 0,2-1,1-1,2-1,2-1,1-2,1 0,24 20,0 6,-50-59,0 0,0 1,0-1,0 1,0-1,-1 1,1-1,0 1,0-1,-1 1,1 0,0-1,-1 1,1 0,-1 0,1-1,-1 1,1 0,-1 0,0 0,1 0,-1 0,0 0,0-1,1 1,-1 0,0 0,0 0,0 0,0 0,0 0,0 0,-1 0,1 0,0 0,0 0,-1 0,1-1,0 1,-1 0,1 0,-1 0,1-1,-1 1,0 0,1 0,-1-1,0 1,1 0,-1-1,0 1,0-1,0 1,1-1,-1 0,0 1,0-1,0 0,0 1,-111 7,73-8,2 1,-203 14,163 10,57-11</inkml:trace>
  <inkml:trace contextRef="#ctx0" brushRef="#br0" timeOffset="8801.637">730 1926,'-43'0,"68"0,156 0,178 24,-194-11,0-6,49-9,-40 0,-160 2,0 0,0 1,0 0,0 1,0 1,0 0,2 2,62 9,-75-13,-1 1,1 0,-1 0,1 0,-1 0,0 0,0 0,0 1,0-1,0 1,-1-1,1 1,-1 0,0-1,0 1,1 0,-2 0,1 0,0 0,-1 0,1 0,-1 0,0 0,0 1,0-1,-1 0,1 0,-1 0,1 0,-1 0,0 0,-1 2,1 14,-9 254,5-31,-10-85,16 156,-15-203,1 89,5-89,-3 51,8-146,1 0,0 0,0 1,2-1,0 0,1 0,0 1,1-1,1 0,0 0,1-1,2 3,-3-3,0 0,0 1,-2-1,0 1,0-1,-2 1,0 9,-1 18,10 58,-2 57,-6-155,0 0,0 1,0-1,1 1,-1-1,1 0,-1 1,1-1,0 0,0 0,0 0,0 0,0 1,1-1,-1-1,1 1,-1 0,1 0,0 0,0-1,-1 1,1-1,0 0,0 1,0-1,1 0,-1 0,0 0,0-1,1 1,-1 0,0-1,1 0,-1 1,0-1,1 0,-1 0,1 0,-1-1,0 1,3-1,143-14,8 14,-71 2,0-4,43-7,-15-1,1 5,70 7,-57 1,34 6,-3 19,-94-10,-64-17,1 1,-1 0,0-1,0 1,0-1,-1 1,1-1,0 1,0-1,0 1,0-1,0 1,-1-1,1 1,0-1,0 1,-1-1,1 0,0 1,-1-1,1 1,0-1,-1 0,1 1,-1-1,1 0,-1 0,1 1,-1-1,1 0,-1 0,1 0,-1 1,1-1,-1 0,1 0,-1 0,1 0,-1 0,1 0,-1 0,1 0,-1 0,1 0,-1 0,1-1,-1 1,1 0,-1 0,-186 2,37-8,-128-25,202 21,-325-32,194 22,-85 21,291-1,0 0,0 1,-1-1,1 0,0 0,-1 0,1 0,0 0,-1 0,1-1,0 1,-1 0,1-1,0 1,0-1,-1 1,1-1,0 0,0 1,0-1,0 0,0 0,0 0,0 0,0 0,0 0,1 0,-1 0,0 0,0 0,1 0,-1-1,1 1,-1 0,1 0,0-1,-1 1,1 0,0-1,0 1,0 0,0-1,0 1,0 0,0 0,1-1,-1 1,0 0,1-1,0 0,34-164,-23 30,-5-1,-9-77,0 64,3 91,0 9,-1-1,-3 1,-2-1,-2 1,-6-16,-34-164,42 190,2 0,1 0,4-38,-1 10,-1-363,7 382,-5 44,-1 0,1 0,-1-1,-1 1,1 0,0-1,-1 1,0-1,-1 1,1-1,-1 1,0 0,0-1,-1 1,0 0,0 0,0-2,-2 5,0-1,0 1,0 0,0 0,0 0,0 0,-1 1,1 0,0 0,-1 0,1 0,-1 1,1-1,-1 1,1 0,-1 1,1-1,-1 1,1 0,-1 0,0 1,1-2,-244 28,-26-12,183-8,-1-5,-21-5,-87 3,-8 13,129-17,78 3,1 0,0 0,-1-1,1 1,0 0,-1 0,1 0,0 0,0 0,-1 0,1 0,0 0,-1-1,1 1,0 0,0 0,-1 0,1 0,0-1,0 1,0 0,-1 0,1-1,0 1,0 0,0 0,0-1,0 1,-1 0,1-1,0 1,0 0,0-1,0 1,0 0,0-1,0 1,0 0,0 0,0-1,0 1,0 0,0-1,0 1,1 0,-1-1,0 1,0 0,0 0,0-1,0 1,1 0,-1 0,0-1,0 1,0 0,1 0,-1 0,0-1,1 1,-1 0,0 0,0 0,1 0,-1 0,0-1,1 1,21-10,-2 5,1 0,0 2,0 1,0 1,0 0,21 3,1-1,275 11,19 17,-83-7,-123-15,-130-7,-7-1</inkml:trace>
  <inkml:trace contextRef="#ctx0" brushRef="#br0" timeOffset="9728.421">1014 263,'275'493,"-246"-442,-29-51,1 0,-1 1,1-1,-1 0,1 0,0 0,-1 0,1 0,-1 0,1 0,-1 0,1 0,0 0,-1 0,1 0,-1-1,1 1,-1 0,1 0,-1 0,1-1,-1 1,1 0,-1-1,1 1,-1-1,0 1,1 0,-1-1,1 1,-1-1,0 1,0-1,1 1,-1-1,0 1,0-1,1 1,-1-1,0 1,0-1,0 0,0 1,0-1,0 1,0-1,0 1,0-1,0 0,0 1,23-152,14-154,-12-21,-25 321,0 27,0-12,-1 20</inkml:trace>
  <inkml:trace contextRef="#ctx0" brushRef="#br0" timeOffset="10154.33">1500 601,'-1'9,"-3"11,2-1,0 1,1-1,1 1,0 0,2-1,0 1,1-1,2 0,-1 0,6 10,-9-26,0 0,1 0,0 0,0 0,0 0,0 0,0 0,1-1,-1 1,1-1,-1 0,1 0,0 0,0 0,0 0,0 0,0-1,1 0,-1 1,0-1,1-1,-1 1,1 0,-1-1,1 1,-1-1,1 0,-1-1,1 1,-1 0,1-1,-1 0,0 0,1 0,-1 0,0 0,0-1,1 0,-1 1,0-1,-1 0,1 0,0-1,1-1,3-4,-1 0,-1 0,1-1,-1 0,-1 0,0 0,0 0,-1-1,0 0,0 1,-1-1,-1 0,1 0,-2-1,1 1,-2 0,1 0,-1 0,-1 0,0 0,0 0,-1 0,0 1,-1-1,-3-6,6 12,-1 0,0 0,0 0,0 0,0 0,-1 0,0 0,0 1,0 0,0-1,0 1,0 0,-1 0,0 1,1-1,-1 1,0 0,0 0,-1 0,1 0,0 1,-1 0,1 0,0 0,-1 0,1 1,-1-1,1 1,-1 0,0 1,1-1,0 1,-1 0,1 0,-1 0,1 1,0 0,0-1,0 1,0 1,0-1,0 1,0-1,-2 4,2-3,0 0,1 1,-1-1,1 1,0 0,0 0,0 0,0 1,1-1,0 1,0-1,0 1,0 0,1 0,0-1,0 1,0 0,0 0,1 0,0 1,0-1,0 0,1 0,0 0,0 0,0 0,0-1,1 1,0 0,0 0,0-1,0 1,1-1,0 0,0 0,0 0,0 0,1 0,2 1,64 19,-32-20</inkml:trace>
  <inkml:trace contextRef="#ctx0" brushRef="#br0" timeOffset="10562.754">1784 642,'-6'-65,"-9"93,14-15,0 0,1 0,0 0,0 0,2 0,0-1,0 1,1 0,1-1,0 0,0 1,1-2,6 9,-10-17,0 0,0 0,1-1,-1 1,1-1,0 1,0-1,0 0,0 0,0 0,0 0,1 0,-1 0,1 0,-1-1,1 1,0-1,-1 0,1 0,0 0,0 0,0 0,0-1,0 1,0-1,0 0,0 0,0 0,0 0,0-1,0 1,0-1,0 1,0-1,-1 0,1 0,0-1,0 1,-1 0,1-1,-1 0,1 0,-1 1,0-1,1-1,-1 1,8-12,-1-1,-1 0,0 0,-1 0,-1-1,0 0,-1 0,-1-1,0 1,-1-1,-1 0,-1 0,0-5,0 3,-15 40,10-7,1 0,1 0,0 0,1 0,1 0,0 0,1 0,1 9,-1-18,0 0,0-1,0 1,1-1,-1 1,1-1,0 1,0-1,1 0,-1 0,1 0,0 0,0-1,0 1,1-1,-1 0,1 0,0 0,0 0,0 0,0-1,0 0,0 0,1 0,-1 0,1-1,1 0,50-3,-28-6</inkml:trace>
  <inkml:trace contextRef="#ctx0" brushRef="#br0" timeOffset="10824.144">2298 588,'-5'9,"-1"11,-3 10,2 7,0 4,3 0,3-2,3-4,3-5,0-6,0-8,-2-13,0-6</inkml:trace>
  <inkml:trace contextRef="#ctx0" brushRef="#br0" timeOffset="11077.462">2176 588,'-12'-14,"-5"-8,-3-4,0 3,3 3,9 5,16 5,17 4,19 4,15 1,11 1,6 1,-1 0,-11 2,-17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28:13.9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0,'-5'0,"-1"3,0 2,1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11.5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33,'0'0,"0"0,1 0,-1 0,0 0,0 0,0 0,0 0,1-1,-1 1,0 0,0 0,0 0,0 0,0 0,0 0,1-1,-1 1,0 0,0 0,0 0,0 0,0-1,0 1,0 0,0 0,0 0,0 0,0-1,0 1,0 0,0 0,0 0,0-1,0 1,0 0,0 0,0 0,0 0,0-1,0 1,0 0,0 0,0 0,0 0,0-1,-1 1,1 0,0 0,0 0,0 0,0 0,0-1,-1 1,1 0,0 0,0 0,111-11,283 3,-301 9,-69-4,-16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15.7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0,'428'8,"-171"-3,-252-5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16.7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28,'0'-1,"1"0,-1 0,1 0,-1 1,1-1,0 0,0 0,0 0,-1 1,1-1,0 0,0 1,0-1,0 0,0 1,0-1,0 1,0 0,0-1,0 1,1 0,-1 0,0 0,0 0,0 0,0 0,0 0,1 0,-1 0,0 0,0 0,0 1,1-1,-1 0,362-6,-125-2,-195 13,-46-5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17.6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1 392,'36'-11,"53"-9,0 5,1 3,0 4,84 4,-174 4,1 1,0-1,0 1,0-1,-1 0,1 1,0-1,0 0,0 0,0 0,0 0,0 0,0 0,0 0,0 0,0 0,0 0,0 0,0-1,0 1,0 0,-1-1,1 1,0 0,0-1,0 1,0-1,-1 0,1 1,0-1,-1 0,1 1,0-1,-1 0,1 0,-1 1,1-1,-1 0,1 0,-1-1,-7-3</inkml:trace>
  <inkml:trace contextRef="#ctx0" brushRef="#br0" timeOffset="334.143">311 176,'-15'27,"-2"72,5 1,4 0,5 56,3-129,0-19,1-19,-1 1</inkml:trace>
  <inkml:trace contextRef="#ctx0" brushRef="#br0" timeOffset="932.3">271 0,'-2'7,"-1"9,0 11,0 10,4 10,3 7,4 5,0 5,-1 2,-2-10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36.5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53 378,'-53'-12,"53"12,1 0,-1 0,0 0,1 0,-1 0,0 0,0 0,1-1,-1 1,0 0,0 0,1 0,-1 0,0 0,0 0,1 0,-1-1,0 1,0 0,0 0,1 0,-1-1,0 1,0 0,0 0,0 0,0-1,1 1,-1 0,0 0,0-1,0 1,0 0,0 0,0-1,0 1,0 0,0 0,0-1,0 1,0 0,0-1,0 1,0 0,0 0,0-1,0 1,0 0,-1 0,1-1,0 1,0 0,0 0,0 0,0-1,-1 1,1 0,0 0,0 0,0 0,-1-1,1 1,0 0,0 0,-1 0,1 0,0 0,-1 0,24-7,42-3,-1 3,1 3,39 3,2-1,-26-7,-80 8,0-1,0 1,0 0,-1-1,1 1,-1 0,1 0,-1-1,1 1,-1 0,0 0,1 0,-1 0,0 0,0 0,0 0,0 0,0 0,0 0,0 0,0 1,0-1,0 0,-1 1,1-1,0 1,0 0,-1-1,-12-6</inkml:trace>
  <inkml:trace contextRef="#ctx0" brushRef="#br0" timeOffset="375.115">283 0,'-6'15,"2"0,0 1,1-1,0 0,1 1,1 0,1-1,0 1,1 6,-1-21,9 144,16 69,-19-169,12 53,-14-103,-3-5</inkml:trace>
  <inkml:trace contextRef="#ctx0" brushRef="#br0" timeOffset="877.051">296 378,'11'0,"9"0,3 0,3 0,0 0,0 0,-4 0,-2 3,-3 0,-4 2,-7 0,-4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41.4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351 1,'3'11,"0"11,0 11,-3 9,-4 9,-3 5,-1 2,1 0,0 0,0-3,2-7,2-6,1-7,1-6,1-8</inkml:trace>
  <inkml:trace contextRef="#ctx0" brushRef="#br0" timeOffset="349.243">0 311,'5'0,"8"0,11 0,13 0,14 0,12 0,9-2,2-1,-1 0,-5 1,-8 0,-9 1,-11 1,-10-1,-11-1,-7-1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48.6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254 546,'-8'-3,"0"0,0 1,-1 0,1 0,0 1,-1 0,1 0,-1 1,1 0,-1 1,1-1,-1 2,1-1,-1 1,1 1,0-1,0 1,0 1,1-1,-1 1,1 1,0-1,0 1,0 1,1-1,-1 1,1 0,1 1,-1-1,1 1,1 0,-2 2,5-7,0 1,0-1,0 1,0 0,0 0,1 0,-1 0,1-1,0 1,0 0,0 0,0 0,0 0,1 0,-1 0,1 0,0-1,0 1,0 0,0-1,0 1,1 0,-1-1,1 1,-1-1,1 0,0 0,0 1,0-1,0-1,1 1,-1 0,0 0,1-1,-1 1,1-1,0 0,-1 0,1 0,3 1,5-1,0-1,0 0,1 0,-1-1,0 0,0-1,0 0,0-1,0 0,-1-1,1 0,-1-1,0 0,0-1,-1 0,1 0,-1-1,0 0,8-5,-1 0,0-1,-1-1,0-1,-1 0,-1 0,0-1,-2-1,1 0,-2-1,0 0,-2-1,0 0,-1 0,0-1,-2 1,0-1,-2-1,1-7,-2 4,-1 1,-2-1,0 0,-1 1,-2 0,0-1,-1 1,-2 1,0-1,-2 1,-3-7,12 27,-1 1,1-1,0 1,-1-1,1 1,-1-1,1 1,-1 0,0-1,0 1,1 0,-1-1,0 1,0 0,0 0,-1 0,1 0,0 0,0 0,0 0,-1 0,1 0,0 1,-1-1,1 0,-1 1,1 0,-1-1,1 1,-1 0,1-1,-1 1,1 0,-1 0,1 0,-1 1,0-1,1 0,-1 0,1 1,-1-1,1 1,0-1,-1 1,0 1,-4 6,1 0,0 0,0 1,1 0,0 0,0 0,1 0,0 1,1-1,0 1,1 0,0 3,-2 1,-6 34,2 0,1 1,3 0,3 0,1 0,2 0,4 8,-5-44,1-1,1 0,0 0,1 0,0 0,1-1,0 0,1 0,0-1,7 8,-11-13,1-1,1 1,-1-1,1-1,-1 1,1-1,0 0,0 0,0 0,1 0,-1-1,1 0,0 0,-1-1,1 0,0 1,0-2,0 1,0-1,0 0,-1 0,1-1,5 0,-1-3,-1 0,0 0,0-1,0-1,-1 1,1-1,-1 0,-1-1,1 0,-1 0,0-1,-1 0,0 0,0 0,-1-1,0 0,0 0,-1 0,0-1,-1 1,0-1,0 0,-1 0,-1 0,1 0,-2 0,1 0,-1-1,-8-34,8 44,0 1,-1-1,1 0,0 0,0 1,-1-1,1 0,0 0,-1 1,1-1,-1 0,1 1,-1-1,0 1,1-1,-1 1,1-1,-1 1,0-1,1 1,-1-1,0 1,0 0,1 0,-1-1,0 1,0 0,1 0,-1 0,0 0,0 0,0 0,1 0,-1 0,0 0,0 0,0 0,1 0,-1 1,0-1,0 0,1 1,-1-1,0 0,1 1,-1-1,0 1,1-1,-1 1,1-1,-1 1,0 0,-3 4,-1 1,1 0,0 0,1 0,-1 1,1 0,1-1,-1 1,1 0,0 0,1 0,-1 0,1 1,1-1,-1 0,1 0,1 1,-1-1,1 0,2 6,0-4,0 0,0 1,1-1,0-1,1 1,0 0,0-1,1 0,0-1,0 1,1-1,0 0,0-1,1 1,-1-2,1 1,2 0,45 27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49.1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 1,'40'143,"-7"3,-6 0,2 81,-27-193,-2-21,0 0,2-1,-1 1,1-1,1 0,0 1,1-1,3 7,-6-17,1-1,-1 1,0 0,1 0,-1 0,1-1,-1 1,1-1,0 1,0-1,0 0,0 1,0-1,0 0,0 0,0-1,0 1,0 0,1-1,-1 1,0-1,0 0,1 0,-1 0,0 0,0 0,1 0,-1 0,0-1,0 1,1-1,-1 0,0 0,1 0,65-42,-61 36,-1 0,0 0,0 0,-1 0,0-1,0 0,-1 0,1 0,-2-1,0 0,0 1,0-1,-1 0,0 0,-1 0,0-1,-1 1,1-5,-1 13,0 0,0-1,0 1,0 0,0-1,-1 1,1 0,0-1,0 1,-1 0,1 0,-1-1,1 1,-1 0,0 0,1 0,-1 0,0 0,0 0,0 0,0 0,0 0,0 0,0 0,0 1,0-1,0 0,0 1,0-1,-1 1,1-1,0 1,0 0,-1-1,1 1,0 0,-1 0,1 0,0 0,-1 0,1 0,0 0,0 1,-1-1,1 0,0 1,0-1,-1 1,1-1,0 1,0-1,0 1,0 0,0 0,0 0,-1 0,-2 3,0 1,1 0,-1 1,1-1,0 0,0 1,0 0,1 0,0-1,0 1,1 1,-1-1,1 0,0 0,1 0,0 1,0-1,0 0,1 0,0 1,0-1,0 0,1 0,0 0,0 0,1 0,0-1,-1 1,2-1,-1 0,1 0,0 0,0 0,0 0,1-1,-1 0,1 0,4 2,0 0,1 0,0-2,0 1,0-1,0 0,1-1,0-1,0 1,-1-2,12 1,15-1</inkml:trace>
  <inkml:trace contextRef="#ctx0" brushRef="#br0" timeOffset="479.804">1 311,'101'6,"32"12,-1 6,58 22,-158-38,-1 2,0 1,-1 2,0 1,3 3,-25-12,1 0,-1 1,0-1,-1 2,1-1,-1 1,-1 0,1 1,-1-1,0 1,-1 1,0-1,0 1,-1 0,0 0,0 0,-1 0,-1 1,1 1,-7 109,-3-47,7-72,-1 0,1 0,0 0,-1 0,1 1,0-1,0 0,0 0,0 0,0 1,0-1,0 0,1 0,-1 1,0-1,1 0,-1 0,0 0,1 0,0 0,-1 0,1 0,0 0,-1 0,1 0,0 0,0 0,0 0,0 0,0-1,0 1,0 0,0-1,0 1,0-1,0 1,0-1,1 1,-1-1,0 0,0 0,0 1,1-1,-1 0,0 0,0 0,0 0,1-1,-1 1,0 0,0 0,0-1,1 1,-1-1,0 1,10-7,-1-1,0 1,-1-1,1-1,-1 0,-1 0,0-1,0 0,-1-1,0 1,-1-1,0 0,-1-1,0 0,-1 1,-1-2,1 1,-1-3,16-73,-22 104,1-1,0 1,2 0,0 0,0 0,2 0,1 11,-1-22,-1 1,0-1,1 0,0 1,0-1,1 0,0 0,-1 0,2-1,-1 1,0-1,1 0,0 0,0 0,0 0,0 0,1-1,0 0,-1 0,1 0,0-1,0 1,5 0,28 7,-1-5</inkml:trace>
  <inkml:trace contextRef="#ctx0" brushRef="#br0" timeOffset="862.331">1595 473,'-15'-2,"0"1,-1 0,1 1,0 1,-1 0,-13 3,24-3,0 0,0 0,0 1,0-1,1 1,-1 0,1 1,-1-1,1 1,0 0,0 0,0 0,0 1,0-1,1 1,0 0,-1 0,1 0,1 0,-1 0,1 1,-2 3,3-4,0 0,0 1,0-1,1 0,-1 1,1-1,0 1,1-1,-1 0,1 1,0-1,0 0,0 1,0-1,1 0,-1 0,1 0,0 0,1 0,-1-1,1 1,-1-1,1 1,0-1,2 2,92 65,118 29,-214-99,0 0,0 0,0 0,0 0,1 1,-1-1,0 0,0 1,0-1,0 1,0-1,0 1,0-1,0 1,0 0,0-1,0 1,0 0,0 0,0 0,-1 0,1 0,0 0,-1 0,1 0,-1 0,1 0,-1 0,1 0,-1 0,0 0,1 1,-1-1,0 0,0 0,0 0,0 1,0-1,0 0,-1 0,1 0,0 0,0 1,-1-1,1 0,-1 1,-12 4,1-1,-1-1,0 1,-1-2,1 0,-1-1,1 0,-5 0,3 0,-155 10,143-12</inkml:trace>
  <inkml:trace contextRef="#ctx0" brushRef="#br0" timeOffset="1146.57">2135 920,'-4'0,"-2"-3,0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30.7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545 139,'-2'-6,"-2"-1,1 0,-1 1,1 0,-2 0,1 0,-1 0,0 1,0 0,0 0,-1 0,0 1,0 0,0 0,0 0,-1 1,-5-3,-7-2,0 2,0 0,-1 0,0 2,-16-1,25 2,0 1,0 0,-1 1,1 0,0 1,-1 0,1 1,-1 1,1-1,0 2,0-1,0 2,0-1,0 2,1-1,0 1,0 1,0 0,1 0,-1 1,2 0,-1 1,1 0,-1 2,1 3,0 0,1 1,1 0,0 1,1 0,1-1,0 1,1 1,0-1,2 0,0 1,0-1,2 1,-1-1,2 1,0-1,1 0,1 0,0 0,1 0,1 0,0-1,1 0,0-1,1 1,1-1,0-1,1 0,0 0,0-1,2 0,-1-1,1 0,1-1,0 0,1 0,3 1,0-1,1 0,0-1,1-1,-1-1,1-1,1 0,-1-1,0-2,1 0,0 0,-1-2,1-1,0 0,-1-1,1-1,-1-1,0-1,0-1,8-3,21-13</inkml:trace>
  <inkml:trace contextRef="#ctx0" brushRef="#br0" timeOffset="253.329">788 423,'-13'21,"-8"16,0 13,4 11,5 11,4 3,6 3,3 0,4-2,1-5,0-7,-2-13,-1-14</inkml:trace>
  <inkml:trace contextRef="#ctx0" brushRef="#br0" timeOffset="525.319">693 802,'0'-47,"2"0,2-1,2 1,2 1,3-4,-11 44,2 0,-1 0,1 0,-1 0,2 0,-1 1,1-1,0 1,0-1,0 1,1 0,0 0,0 0,0 1,0 0,1 0,0 0,0 0,0 0,0 1,0 0,1 0,-1 1,1-1,0 1,0 1,3-2,4 4,0 0,-1 1,1 0,0 1,-1 0,0 1,0 0,0 1,0 1,-1 0,0 0,0 1,0 0,-1 1,0 0,-1 1,0 0,4 5,-9-11,-1 0,1 1,0-1,-1 1,0-1,0 1,0 0,0 0,-1 0,0 1,1-1,-1 1,-1-1,1 1,-1-1,0 1,0 0,0 0,-1 0,1 0,-1-1,-1 1,1 0,0 0,-1 0,0 0,0-1,-1 1,0 0,1-1,-1 1,-2 1,-9 5,0-1,-1 0,-1-1,1-1,-1 0,-1-1,1-1,-1 0,0-1,-1-1,1 0,-1-1,0-1,0-1,0 0,-63 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45.8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0 743,'132'301,"-129"-295,-3-4,0 1,1-1,-1 0,1 0,-1 1,1-1,0 0,-1 0,1 0,1 0,-1 0,0 0,0 0,1 0,-1 0,1-1,-1 1,1 0,0-1,0 0,0 1,0-1,0 0,0 0,0 0,0 0,0 0,0 0,0-1,1 1,-1-1,0 0,1 1,-1-1,0 0,0 0,1-1,5-6,0 0,0-1,-1 0,0 0,0-1,-1 0,0 0,-1-1,0 0,0 0,1-1,53-113,-49 116,-9 32,-1-20,-1 7,0-3,-1 0,1-1,1 1,-1 0,1 0,1-1,0 1,0 0,0 0,1-1,0 1,0-1,1 0,0 1,0-1,1 0,0-1,0 1,1-1,-1 0,1 0,1 0,-1 0,1-1,0 0,2 1,-1-3,-1 1,2-1,-1-1,0 1,0-1,1-1,-1 1,1-1,-1 0,1-1,0 0,-1 0,1-1,0 0,-1 0,1-1,-1 1,0-2,0 1,1-1,-1 0,-1-1,1 1,-1-2,1 1,-1 0,0-1,-1 0,1-1,-1 1,0-1,0 0,-1 0,0-1,0 1,0-1,-1 0,0 0,2-6,-4-74,-4 121,11 91,-7-118,1 0,-1 0,1-1,1 1,-1-1,1 1,0-1,1 0,-1 0,1 0,0-1,1 1,-1-1,1 0,0 0,5 3,10 3</inkml:trace>
  <inkml:trace contextRef="#ctx0" brushRef="#br0" timeOffset="256.318">689 500,'-13'2,"-8"6,0 3,9 5,13 4,5-1</inkml:trace>
  <inkml:trace contextRef="#ctx0" brushRef="#br0" timeOffset="559.505">1041 784,'0'18,"0"0,2 0,0 0,1 0,1 0,1-1,0 1,1-1,1 0,1-1,0 0,1 0,0-1,2 0,0 0,0-1,9 7,-18-18,1-1,-1 1,1 0,0-1,0 0,0 1,0-1,1-1,-1 1,0 0,1-1,-1 1,1-1,0 0,-1 0,1-1,0 1,0-1,-1 0,1 0,0 0,0 0,-1-1,1 1,0-1,-1 0,1 0,0-1,-1 1,0-1,1 1,-1-1,0 0,0 0,0-1,0 1,1-2,7-10,-1-1,-1-1,0 0,-1 0,-1 0,0-1,-1 0,-1-1,-1 1,0-1,-2 0,1-11,19-76,-13 78</inkml:trace>
  <inkml:trace contextRef="#ctx0" brushRef="#br0" timeOffset="1651.191">1500 1108,'9'0,"-1"1,1-2,-1 1,1-1,-1 0,0-1,1 0,-1 0,0-1,0 0,-1 0,1-1,0 0,-1 0,0-1,0 0,-1 0,1 0,-1-1,0 0,0 0,-1-1,0 0,0 0,-1 0,0 0,0-1,0 0,-1 0,0 0,-1 0,0 0,0 0,-1-1,0 1,0 0,-1-1,0 1,0-1,-1 1,-1-5,2 10,0 1,0 0,-1-1,1 1,-1 0,1-1,-1 1,0 0,1 0,-1-1,-1 1,1 0,0 0,0 0,-1 0,1 0,-1 1,1-1,-1 0,0 1,0-1,0 1,0 0,0-1,0 1,0 0,0 0,0 0,-1 1,1-1,0 0,-1 1,1 0,0-1,-1 1,1 0,0 0,-1 1,1-1,-1 0,1 1,0-1,-1 1,1 0,0 0,0 0,0 0,0 0,0 0,-1 1,-4 6,2 0,-1 0,1 1,0 0,1 0,0 0,1 1,0-1,0 1,1-1,0 1,0 0,2 0,-1 0,1 0,0 0,1 0,0 0,2 7,-1-8,1-1,-1 0,1 0,1-1,-1 1,1-1,1 0,-1 1,1-2,1 1,-1-1,1 0,0 0,0 0,1-1,-1 0,1 0,1-1,-1 0,1 0,-1 0,1-1,0-1,0 1,0-1,2 0,6 1,0 0,0-1,0-1,0 0,1-2,-1 1,0-2,1 0,-1-1,-1-1,1 0,0-1,3-3,-4 1,0-1,0-1,-1-1,0 0,0 0,-1-2,-1 1,0-2,-1 0,0 0,-1-1,0 0,-1-1,-1 0,0 0,-1-1,10-25,-2-1,-2-1,-2 0,-2 0,2-29,4-53,-7-1,-5-82,-3 185,-1-1,0 1,-2-1,-1 1,-6-18,10 39,0 0,0 0,-1-1,1 1,-1 0,1 0,-1 0,0 0,1 0,-1 0,-1 0,1 0,0 0,0 0,-1 0,1 1,-1-1,1 0,-1 1,0-1,1 1,-1 0,0 0,0-1,0 1,0 1,0-1,0 0,-1 0,1 1,0-1,0 1,0 0,-1 0,1-1,0 1,0 1,-1-1,1 0,0 1,0-1,0 1,0-1,-1 1,1 0,0 0,0 0,0 0,1 0,-1 1,0-1,0 1,0 0,-8 9,1 0,0 0,1 1,0 1,1-1,1 1,0 1,-3 9,-9 23,3 0,1 2,3-1,1 2,3-1,2 1,2 0,2 1,5 37,-2-64,1-1,0 1,2 0,1-1,1 0,1 0,1-1,0 0,2 0,0-1,2-1,0 0,1 0,0-1,2-1,0-1,1 0,1-1,0-1,1-1,9 5,-24-16,1 1,-1-1,1 1,-1-1,1-1,0 1,0-1,0 0,0 0,0 0,0-1,0 1,1-1,-1-1,0 1,0-1,0 0,0 0,0 0,0-1,0 1,-1-1,1 0,0-1,-1 1,3-3,2-5,0 0,-1 0,-1-1,1 0,-2-1,1 1,-2-1,0-1,0 1,-1-1,0 0,0-6,17-46,-20 93,-6 2,-5 91,11-117,-1 0,0-1,1 1,0 0,0-1,0 1,0-1,1 1,0-1,-1 1,1-1,0 0,0 0,1 0,-1 0,1 0,-1-1,1 1,0-1,0 1,0-1,0 0,1 0,-1-1,0 1,1-1,-1 0,1 1,1-1,6-1,-1 0,0 0,1-1,-1-1,0 0,0 0,0-1,0 0,-1-1,1 0,-1 0,0-1,0-1,0 1,-1-1,0-1,0 1,7-8,-3 3,-1-1,-1 0,1 0,-2-1,0 0,0 0,-1-1,-1 0,-1-1,2-5,-8 16,-7 18,4-7,1-1,0 1,0-1,0 1,1 0,0-1,0 1,1 0,0 0,0 0,1 0,0 0,0-1,0 1,1 0,0-1,0 1,1-1,-1 1,2-1,-1 0,1 0,-1-1,2 1,-1-1,0 0,1 0,0 0,1-1,-1 1,1-1,6 0,0 0,0-1,1-1,0 1,-1-2,1 0,0-1,0 0,0-1,-1 0,1-1,0 0,-1-1,1 0,-1-1,0-1,0 0,-1-1,0 0,0 0,0-1,6-6,0 0,-1 0,0-2,-1 0,-1-1,0 0,-1-1,-1 0,-1-1,0 0,-1-1,-1 0,-1-1,-1 0,0 0,-2-1,11-44,-4-1,-2 0,-3 0,-3-11,0 28,-3-1,-2 0,-1 1,-3 0,-3-3,-20-24,26 74,1 0,0 0,-1-1,0 1,1 1,-1-1,0 0,0 0,0 1,0-1,0 1,-1 0,1-1,0 1,-1 0,1 0,0 0,-1 1,1-1,-1 1,0-1,1 1,-1 0,1 0,-1 0,1 0,-1 1,-2-1,-2 3,0 0,0 1,1-1,-1 1,1 0,0 1,0-1,0 1,0 1,1-1,0 1,0 0,0 0,1 0,-1 2,-11 18,1 0,1 1,2 1,0 0,2 1,1 0,2 0,0 1,2 0,1 0,2 0,1 1,1-1,2 0,1 0,1 1,1-2,2 1,6 15,-4-20,1-1,2 0,0 0,2-1,0-1,1 0,2-1,0 0,1-2,1 0,1-1,0-1,1-1,1-1,1-1,5 3,38 14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42.9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107 455,'0'5,"0"5,0 9,0 8,-2 8,-3 8,-6 5,-3 2,-1-1,2-4,3-8,3-7,3-12,2-8</inkml:trace>
  <inkml:trace contextRef="#ctx0" brushRef="#br0" timeOffset="631.629">12 509,'0'-3,"-4"-17,1 1,0-1,2 0,0 0,1 0,2 0,0 0,1 0,0 0,2 1,0-1,2 1,0 1,4-7,-6 18,0 1,1 0,0 0,0 0,1 1,-1-1,1 2,0-1,1 1,-1 0,1 0,0 1,0 0,0 1,0-1,0 2,1-1,5 0,0 1,1 0,-1 1,0 0,1 1,-1 1,0 0,0 1,0 1,0 0,9 4,-18-6,1 0,0 1,-1-1,0 1,0 0,0 1,0-1,0 1,0 0,-1 0,0 1,0-1,0 1,-1 0,1 0,-1 0,0 0,-1 1,1-1,-1 1,0 0,0 0,-1-1,0 1,0 0,0 0,-1 0,0 2,-4 7,0-1,-1 1,-1-1,0-1,-1 1,-1-1,0 0,0-1,-2 0,1 0,-1-1,-1 0,0-1,-1 0,0-1,0 0,-1-1,-11 6,2-1,0 0,-2-1,1-1,-2-2,1 0,-11 2,34-11,0 1,0-1,1 1,-1-1,0 0,0 1,0-1,0 0,0 1,1-1,-1 0,0 0,0 0,0 0,0 0,0 0,0 0,0 0,0 0,1 0,-1-1,0 1,0 0,0-1,0 1,0 0,1-1,-1 1,0-1,0 1,1-1,-1 0,0 1,1-1,-1 0,1 1,-1-1,1 0,-1 0,1 0,-1 1,1-2,4 0,0-1,0 1,0 0,1 0,-1 0,0 1,1 0,0-1,-1 2,1-1,0 0,-1 1,1 0,0 0,-1 0,1 1,0 0,-1 0,1 0,-1 0,4 2,13 5,0 1,0 1,-1 1,0 1,-1 1,0 0,-1 1,9 10,75 53,-86-67,1-1,0-1,0-1,1 0,0-1,0-1,0-1,1 0,-1-2,1 0,0-1,0-1,9-1,-25 1,-1 0,0 0,0-1,1 1,-1-1,0 0,0 1,0-1,0 0,0 0,0 0,0-1,0 1,0 0,0-1,-1 1,1-1,-1 1,1-1,-1 0,1 0,-1 0,0 0,0 0,0 0,0 0,0 0,-1 0,1 0,-1-1,1 1,-1 0,0 0,0-1,0 1,0 0,0 0,-1-3,1-10,-2 0,0 0,0 1,-2-1,1 0,-2 1,0 0,-1 0,0 0,-1 1,-3-4,10 16,0 0,0 1,0-1,0 0,0 1,-1-1,1 0,0 1,0-1,0 0,0 1,-1-1,1 1,0-1,-1 1,1-1,0 0,-1 1,1-1,-1 1,1 0,-1-1,1 1,-1-1,1 1,-1 0,1-1,-1 1,0 0,1-1,-1 1,1 0,-1 0,0 0,1 0,-1 0,0 0,1 0,-1 0,0 0,1 0,-1 0,0 0,1 0,-1 0,1 0,-1 1,0-1,1 0,-1 1,1-1,-1 0,1 1,-1-1,1 0,-1 1,1-1,-1 1,1-1,-1 1,-2 15,1 0,0 0,1 0,0 0,1 0,1 0,3 12,-4-21,0 0,1-1,0 1,0 0,0-1,1 1,0-1,0 1,1-1,0 0,0 0,0 0,1-1,0 1,0-1,0 0,0 0,1 0,0 0,0-1,1 0,-1 0,1-1,0 1,0-1,0 0,0-1,0 1,1-1,-1-1,1 1,5 0,28-5,-3-4</inkml:trace>
  <inkml:trace contextRef="#ctx0" brushRef="#br0" timeOffset="1065.037">1120 428,'9'3,"0"-1,-1 0,1 0,0-1,0 0,0-1,0 0,0 0,0-1,0 0,0-1,-1 0,1 0,4-2,14-3,-1-2,1 0,-1-2,-1-1,0 0,-1-2,0-1,-1-1,20-19,-35 28,-1-1,-1 0,1-1,-1 1,-1-1,0 0,0 0,0-1,-2 0,1 0,-1 0,0 0,-1 0,0-1,-1 5,-1 1,1-1,-1 0,0 1,0-1,-1 0,1 1,-1-1,-1 1,1-1,-1 1,0-1,0 1,0 0,-1 0,0 0,0 0,0 1,-1-1,1 1,-1 0,0 0,0 0,-1 0,1 1,-3-2,4 3,0 1,-1-1,1 0,-1 1,0 0,1-1,-1 1,0 1,0-1,0 1,0-1,0 1,0 0,1 1,-1-1,0 1,0-1,0 1,0 0,1 1,-1-1,0 1,1-1,-1 1,1 0,0 0,0 1,0-1,0 1,0-1,-1 2,-5 6,0 0,0 0,1 1,0 0,1 1,1 0,0 0,-3 8,-8 34,4 0,1 1,3 0,2 1,3 0,2-1,3 15,-2 86,2-26,-5 0,-6-1,-10 25,-7-57,27-96,0 0,0 0,0 0,-1 0,1-1,0 1,-1 0,1 0,-1 0,1 0,-1 0,1-1,-1 1,0 0,1-1,-1 1,0 0,1-1,-1 1,0-1,0 1,0-1,0 1,0-1,1 0,-1 1,0-1,0 0,0 0,0 1,0-1,0 0,0 0,0 0,0 0,0-1,0 1,0 0,-12-10</inkml:trace>
  <inkml:trace contextRef="#ctx0" brushRef="#br0" timeOffset="1675.707">1012 860,'0'-1,"1"0,-1-1,0 1,1 0,-1 0,1-1,0 1,-1 0,1 0,0 0,0 0,-1 0,1 0,0 0,0 0,0 0,0 0,1 0,-1 0,0 1,0-1,0 1,1-1,-1 1,0-1,1 1,-1 0,0-1,1 1,0 0,1-1,62-20,1 3,50-6,-84 18,178-34,103-2,-312 42,39-7,-39 6,0 1,0 0,-1-1,1 1,0 0,-1-1,1 1,-1-1,1 1,-1-1,1 1,-1-1,1 0,-1 1,1-1,-1 1,0-1,1 0,-1 0,0 1,0-1,1 0,-1 1,0-1,0 0,0 0,0 1,0-1,0 0,0 0,0 1,0-1,0 0,-1 0,1 1,0-1,0 0,-1 1,1-1,0 0,-1 1,1-1,-1 0,1 1,-1-1,1 1,-1-1,0 1,-4-5,0 0,0 0,-1 1,0 0,0 0,0 0,-1 1,1 0,-1 0,1 0,-1 1,0 0,0 1,0 0,0 0,-1 0,1 1,0 0,0 0,0 1,0 0,-1 0,1 0,1 1,-1 0,0 1,0-1,1 2,-1-1,1 0,0 1,0 0,0 1,1-1,0 1,0 0,0 1,-1 1,0 0,0 1,0 0,1 0,1 0,-1 0,1 1,1 0,-1-1,2 2,-1 1,2-7,0-1,0 0,1 0,0 1,0-1,0 1,0-1,0 0,1 1,-1-1,1 0,0 0,0 1,0-1,0 0,1 0,-1 0,1 0,0 0,0-1,0 1,0-1,0 1,1-1,-1 1,1-1,-1 0,1 0,0-1,1 1,5 2,-1-2,2 0,-1 0,0 0,0-1,1 0,-1-1,0 0,1-1,-1 0,0 0,0-1,0 0,0-1,0 0,0 0,0-1,-1 0,0 0,0-1,0 0,0-1,-1 0,0 0,0 0,-1-1,0 0,0 0,0-1,-1 1,0-1,-1-1,1 1,-2-1,1 1,-1-1,0 0,-1 0,0-3,-1 12,-1-1,0 1,1-1,-1 0,0 1,1-1,-1 0,0 1,0-1,1 0,-1 0,0 1,0-1,0 0,0 0,0 1,0-1,0 0,-1 0,1 1,0-1,0 0,0 1,-1-1,1 0,0 1,-1-1,1 0,-1 1,1-1,0 1,-1-1,0 1,1-1,-1 1,1-1,-1 1,1-1,-1 1,0 0,1-1,-1 1,0 0,0 0,1-1,-1 1,0 0,1 0,-1 0,0 0,0 0,1 0,-1 0,0 0,-6 6,0 0,0 0,1 1,0 0,0 0,1 1,0-1,0 1,1 0,0 0,0 1,1 1,1-7,0 1,0-1,0 1,1 0,-1 0,1 0,0 0,0 0,0 0,1 0,0 0,0 0,0 0,0 0,0 1,1-1,0 0,0 0,0 0,0 0,0-1,1 1,0 0,0 0,0-1,0 1,1-1,-1 0,1 0,0 0,0 0,5 2,0 0,0-1,0-1,0 1,1-1,-1-1,1 0,0 0,0 0,0-1,0-1,0 1,8-2,32-1</inkml:trace>
  <inkml:trace contextRef="#ctx0" brushRef="#br0" timeOffset="2132.569">2485 685,'-6'-4,"1"0,-1 0,0 1,0 0,-1 0,1 1,-1 0,1 0,-1 0,1 1,-1 0,0 0,0 1,0-1,0 2,1-1,-1 1,0 0,0 0,1 1,-1 0,1 0,-1 0,1 1,0 0,0 0,0 1,0 0,1 0,-2 2,3-3,0 1,1-1,0 1,-1 0,1 1,1-1,-1 0,1 1,-1-1,1 1,1 0,-1 0,1 0,0 0,0 0,0 0,0 0,1 0,0 0,0 0,1 0,-1 1,1-1,0 0,0 0,1-1,0 1,0 0,0 0,0-1,1 1,-1-1,1 0,0 0,1 0,-1 0,1 0,-1-1,1 1,0-1,2 1,10 3,0-1,0 0,1-1,0-1,0 0,0-2,0 0,0 0,1-2,-1 0,1-1,-1-1,0 0,0-2,6-1,-5 2,0-1,0 0,-1-1,1-1,-1-1,-1 0,1-2,-2 1,1-2,-1 0,0-1,-1 0,0-2,-1 1,-1-1,5-7,-15 18,0 0,0-1,0 1,0-1,-1 1,1-1,-1 0,0 1,0-1,0 0,0 0,0 0,0 0,-1 0,0 0,1 0,-1-1,0 1,-1 0,1 0,0 0,-1 0,0 0,1 0,-1 0,-1 0,1 1,0-1,-1 0,1 0,-1 1,0-1,0 1,0 0,0-1,0 1,0 0,-1 0,1 0,-1 1,-1-2,-1 3,-1 0,1 0,0 0,-1 0,1 1,-1 0,1 0,0 0,0 1,-1 0,1 0,0 0,1 1,-1-1,0 1,1 0,-1 1,1-1,0 1,0-1,1 1,-1 1,1-1,0 0,0 1,0 0,0-1,1 1,0 0,0 0,0 1,1-1,0 0,0 1,0-1,1 0,-1 1,1 2,0-1,1-1,0 1,0-1,0 1,0-1,1 0,0 0,1 0,-1 0,1 0,0 0,1-1,-1 1,1-1,0 0,1 0,-1 0,1-1,0 0,0 1,0-2,1 1,-1-1,1 0,3 2,11 4,0-1,0 0,1-2,0 0,0-2,22 3,23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52.6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0,'5'3,"8"6,9 13,10 8,8 6,5 5,-5-6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52.8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 0,'-5'12,"6"17,12 20,14 16,15 5,1-8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52.0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1 367,'33'-28,"0"-1,-2-2,-2-1,-1-1,-1-2,-2 0,-2-2,12-23,-8 14,-25 62,-69 336,62-317,3-6,-1 1,-1-1,-2 0,-1-1,-2 1,0-1,-2-1,-1 0,-2 0,-5 0</inkml:trace>
  <inkml:trace contextRef="#ctx0" brushRef="#br0" timeOffset="290.143">55 719,'16'-5,"12"-1,9 0,4 2,5 1,1 0,-2 2,-5-1,-9-4,-10-2,-8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0:51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122 757,'-14'49,"2"1,2 0,2 0,3 1,1 0,4 35,-2-28,-2 45,-4 0,-16 72,6-113,17-62,1 0,0 0,-1 0,1 0,-1 0,1 0,0 0,-1 0,1 0,-1 0,1 0,-1 0,1 0,0 0,-1-1,1 1,0 0,-1 0,1 0,-1-1,1 1,0 0,-1 0,1-1,0 1,0 0,-1-1,1 1,0 0,0-1,-1 1,1 0,0-1,0 1,0 0,0-1,0 1,0-1,-1 1,1-1,0 1,0 0,0-1,0 1,0-1,1 1,-1 0,0-1,0 1,0-1,0 1,0 0,0-1,1 1,-1 0,0-1,1 1,2-185,0 142,24-356,-26 390,-1-1,1 0,1 0,-1 0,1 1,1-1,0 0,0 1,1 0,0 0,1 0,0 0,1 0,-3 7,0 0,1 0,-1 0,1 0,-1 1,1-1,0 1,0 0,-1 0,1 1,0-1,0 1,0 0,0 0,0 0,0 0,0 1,0 0,-1-1,1 1,0 1,0-1,-1 0,1 1,-1 0,1 0,-1 0,0 0,0 1,0-1,0 1,1 1,7 2,-1 1,0 0,-1 1,0 0,0 0,-1 1,0 0,0 0,-1 1,0 0,-1 0,0 1,0-1,-1 1,-1 1,0-1,1 7,-5-13,-1-1,0 1,0-1,0 1,0-1,-1 0,1 1,-1-1,0 0,-1 0,1 0,-1 0,1-1,-1 1,0-1,-1 0,1 1,-1-1,1-1,-1 1,0 0,0-1,0 0,0 0,0 0,0-1,-1 1,1-1,-1 0,1 0,-1-1,1 1,-1-1,0 0,1 0,-1 0,-4-2,7 2,-1 0,1 0,0-1,0 1,-1-1,1 0,0 1,0-1,-1 0,1 0,0-1,0 1,0 0,1-1,-1 1,0-1,0 1,1-1,-1 0,1 0,0 0,-1 0,1 0,0 0,0 0,0 0,0 0,1-1,-1 1,0 0,1-1,0 1,0 0,-1-1,1 1,1 0,-1-1,0 1,1 0,-1-1,1 1,-1 0,1 0,0 0,0-1,0 1,0 0,1 0,-1 0,0 1,1-1,14-25,2 0,1 2,0 0,18-16,13-16,-15 12,-2-2,-3-1,-1-1,-3-1,-1-1,-3-2,-3 0,-1-1,-3-1,7-57,-15 78,-3-1,0 0,-2 0,-3-20,2 53,-1 0,1 1,-1-1,0 0,0 1,0-1,0 0,0 1,0-1,0 0,0 1,-1-1,1 0,-1 1,1-1,-1 1,1-1,-1 1,0-1,0 1,0 0,0-1,0 1,0 0,0 0,-1-1,1 1,0 0,-1 0,1 0,0 1,-1-1,1 0,-1 1,0-1,1 0,-1 1,1 0,-1-1,0 1,1 0,-1 0,0 0,-4 4,-1 0,1 1,0 0,0 0,0 0,1 1,0 0,0 0,0 0,1 0,0 1,0 0,1 0,0 0,-3 7,-9 33,1 1,2 1,2 0,3 1,2 0,2 0,2 0,2 4,-1-34,-3 49,3 0,3 0,3 0,3-1,3 0,20 66,-29-124,0-1,1 0,-1 0,2-1,-1 1,1-1,1 0,-1 0,1 0,1-1,2 3,7 1</inkml:trace>
  <inkml:trace contextRef="#ctx0" brushRef="#br0" timeOffset="258.311">55 325,'16'5,"23"3,29 4,28 0,25 2,14 1,6 2,-10 5,-27-2</inkml:trace>
  <inkml:trace contextRef="#ctx0" brushRef="#br0" timeOffset="639.295">838 1095,'13'-15,"-2"-1,0-1,0 0,-2 0,0-1,-1 0,-1-1,0 0,-2 0,3-15,-2 15,-1-1,-1 0,-1 1,-1-1,0 0,-2-1,0 1,-1 0,-1 0,-1 0,-2-8,4 26,1 1,0-1,-1 0,1 1,-1-1,1 0,-1 1,0-1,1 1,-1-1,0 1,0-1,0 1,-1 0,1 0,0-1,0 1,-1 0,1 0,0 0,-1 0,1 0,-1 1,0-1,1 0,-1 1,1-1,-1 1,0 0,0-1,1 1,-1 0,0 0,1 0,-1 0,0 0,0 0,1 1,-1-1,0 1,1-1,-1 1,1 0,-1-1,0 1,2 1,0 1,-1-1,1 0,0 1,0-1,0 0,0 1,1-1,-1 0,1 0,-1 1,1-1,0 0,0 0,0 0,0 0,0 0,0 0,0 0,1 0,-1 0,1-1,-1 1,1 0,0-1,0 1,0-1,0 0,0 0,0 0,0 0,2 1,21 14,2-1,0-1,0-2,2 0,20 4,46 20,-91-35,1 0,-1 1,0-1,1 1,-1 0,0 0,0 1,0-1,0 1,-1 0,1 0,-1 0,0 0,0 1,0-1,0 1,0 0,-1 0,0 0,0 0,0 0,0 0,0 1,-1-1,0 1,0-1,0 3,-4 4,0 0,-1-1,-1 0,1 1,-2-2,1 1,-1-1,-1 1,0-2,0 1,-1 0,-13 17,12-13,1-4,0 0,1 1,1 0,0 0,0 0,1 1,0 0,1 0,0 0,0 4,4-14,0 1,0-1,0 0,0 1,0-1,1 1,-1-1,0 0,1 1,-1-1,1 0,0 1,-1-1,1 0,0 0,0 0,0 0,0 1,-1-1,2 0,-1-1,0 1,0 0,0 0,0 0,0-1,1 1,-1 0,0-1,1 1,-1-1,0 0,1 1,-1-1,1 0,54 4,-55-4,116-15,-55 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2:15.6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433 178,'0'19,"0"14,0 10,0 3,0 2,0-1,0-4,0-7,0-7,0-9</inkml:trace>
  <inkml:trace contextRef="#ctx0" brushRef="#br0" timeOffset="283.767">1 57,'14'4,"13"3,14 1,14 0,9-2,5 0,0 0,-3-1,-3-3,-5 0,-6-1,-8 1,-5 3,-11 1</inkml:trace>
  <inkml:trace contextRef="#ctx0" brushRef="#br0" timeOffset="1882.329">825 516,'-6'-4,"0"0,-1 0,1 1,-1-1,0 2,0-1,0 1,0 0,-1 0,1 1,0 0,-1 0,1 1,-1 0,1 0,-1 1,1 0,0 0,-1 1,1 0,0 0,0 0,0 1,0 0,1 1,-1-1,1 1,0 1,0-1,0 1,1 0,-4 4,7-7,0 0,0 0,0 0,0 0,0 0,1 1,-1-1,1 1,-1-1,1 1,0 0,0-1,0 1,1 0,-1 0,1 0,-1 0,1-1,0 1,0 0,0 0,1 0,-1 0,0 0,1 0,0-1,0 1,0 0,0-1,0 1,1 0,-1-1,1 1,-1-1,1 0,0 0,0 0,0 1,0-2,1 1,-1 0,0 0,1-1,-1 1,1-1,4-1,1-1,-1 0,0-1,1 0,-1 0,0 0,0-1,-1 0,1 0,0 0,-1-1,0 0,0-1,0 1,0-1,-1 0,0 0,0-1,0 0,-1 0,0 0,0 0,0-1,1-3,1-3,1 1,-2-1,0-1,0 1,-1-1,-1 1,0-1,-1 0,-1-6,-1 34,1-1,0 1,0 0,1-1,1 1,1-1,-1 0,2 0,5 11,-7-18,0 1,0-1,1 0,0 0,0 0,0-1,1 1,0-1,0 0,0 0,1-1,-1 1,1-1,0-1,1 1,-1-1,1 0,-1 0,7 1,-10-4,0 1,1-1,-1 0,0 0,0 0,1 0,-1-1,0 1,0-1,0 0,1 0,-1 0,0 0,0-1,-1 1,1-1,0 1,0-1,-1 0,1 0,-1-1,0 1,1 0,-1-1,0 1,-1-1,1 0,0 0,0-1,33-93,-26 41,-4-1,-1 0,-3 0,-4-14,2-34,8 36,-7 70,-1 0,1-1,0 1,0 0,0-1,0 1,1-1,-1 1,0 0,0-1,0 1,0 0,1-1,-1 1,0-1,1 1,-1-1,0 1,1-1,-1 1,0-1,1 1,-1-1,1 1,-1-1,1 0,-1 1,1-1,0 0,-1 1,1-1,-1 0,1 0,0 0,-1 1,1-1,-1 0,1 0,0 0,-1 0,1 0,0 0,-1 0,1 0,-1-1,1 1,0 0,-1 0,1 0,-1-1,1 1,0 0,-1-1,1 1,-1 0,1-1,-1 1,1-1,-1 1,0-1,1 1,-1-1,0 1,1-1,-1 1,0-1,9 31,-1 1,-2 0,-1 0,-2 1,-1-1,-1 1,-2 6,1-14,-1 152,1-176,0 1,0-1,-1 0,1 0,0 1,0-1,0 0,-1 1,1-1,0 0,0 1,0-1,0 0,0 1,0-1,0 0,0 1,0-1,0 0,0 1,0-1,0 0,0 1,0-1,0 0,0 1,0-1,0 0,0 1,0-1,1 0,-1 1,0-1,0 0,0 0,1 1,-1-1,0 0,0 0,1 1,-1-1,0 0,0 0,1 0,-1 0,0 1,1-1,-1 0,0 0,1 0,-1 0,0 0,1 0,-1 0,0 0,1 0,-1 0,1 0,-1 0,0 0,1 0,-1 0,0 0,1 0,-1 0,0-1,0 1,1 0,13-22,-10 15,2-1,-1 0,1 0,0 0,1 1,0 0,0 0,0 0,1 1,0 0,1 1,3-3,-10 8,0-1,0 0,-1 1,1 0,0-1,0 1,0 0,0 0,0 0,-1 0,1 0,0 1,0-1,0 0,-1 1,1 0,0-1,0 1,-1 0,1 0,0 0,-1 0,1 0,-1 0,0 0,1 0,-1 1,0-1,0 1,1-1,-1 1,0-1,-1 1,1-1,1 2,21 64,-20-57,0 0,-1 0,0 0,-1 0,0 0,0 1,-1-1,-1 0,0 0,0 1,-1-1,0 0,-1 0,0 0,0-1,-1 1,-1-1,1 0,-2 0,0 1,4-8,0 0,0-1,-1 1,1-1,0 1,-1-1,1 0,-1 0,0 0,1 0,-1 0,0-1,0 1,1-1,-1 0,0 1,0-1,1-1,-1 1,0 0,0-1,0 1,1-1,-1 0,1 0,-1 0,0 0,1 0,-1-1,1 1,0-1,-4-2,0-1,0 1,1-1,0 0,0 0,0-1,0 1,1-1,0 0,1 0,-3-5,5 10,1 0,-1 0,1 0,-1 0,1 0,-1 0,1 0,0 0,-1 0,1 0,0 0,0-1,0 1,0 0,0 0,0 0,0 0,0 0,1 0,-1-1,0 1,1 0,-1 0,0 0,1 0,0 0,-1 0,1 0,-1 0,1 0,0 1,0-1,0 0,-1 0,1 0,0 1,0-1,0 1,0-1,0 1,0-1,0 1,1-1,-1 1,0 0,0 0,59-5,-50 5,22 1,0-2,0-1,0-1,0-2,0-1,-1-1,0-2,0-1,-1-2,-1 0,0-2,11-8,-4-13,-35 34,0 1,-1-1,1 0,-1 0,1 0,-1 0,1 0,-1 0,0 0,0 0,1 0,-1 0,0 0,0 0,0 0,0 0,0 0,0 0,0 0,0 0,-1 0,1 0,0 0,-1 0,1 0,0 0,-1 0,1 0,-1 0,0 0,1 1,-1-1,0 0,1 0,-1 1,0-1,0 0,0 1,1-1,-1 1,0-1,0 1,0-1,0 1,-1-1,-3-1,-1 0,0 1,0-1,0 1,-1 0,1 1,0-1,0 1,0 0,-1 1,1 0,0 0,0 0,0 0,0 1,0 0,0 1,1-1,-1 1,1 0,-1 0,1 1,0 0,0 0,1 0,-1 0,-1 3,2-4,1 1,0 0,0-1,0 1,0 0,1 0,-1 1,1-1,0 1,0-1,1 1,-1-1,1 1,0 0,0 0,1 0,-1-1,1 1,0 0,1 0,-1 0,1 0,0 0,0-1,0 1,1 0,-1-1,1 1,0-1,1 0,-1 1,1-1,0 0,3 3,3 1,1-1,0 0,0 0,1-1,-1-1,1 0,1 0,-1-1,1 0,-1-1,1 0,0-1,0-1,0 0,0 0,0-1,1-1,-1 0,0-1,0 0,0 0,-1-1,1-1,-1 0,0-1,0 0,6-4,10-10,0-1,-1-2,-2 0,0-1,-1-2,-2 0,0-2,-2 0,14-27,-21 35,0 0,-1-2,-1 1,-1-1,-1-1,-1 1,-1-2,0 1,-2 0,-1-1,1-18,-5 34,1 0,-1 1,0-1,-1 0,0 1,0 0,0-1,-1 1,0 0,0 0,0 0,-4-3,6 7,0 0,-1 1,1-1,0 1,-1-1,0 1,1 0,-1-1,0 1,1 0,-1 0,0 0,0 1,0-1,0 0,0 1,0-1,0 1,0 0,0-1,0 1,0 0,-1 0,1 1,0-1,0 0,0 1,0-1,0 1,0-1,0 1,0 0,1 0,-1 0,0 0,0 0,1 1,-1-1,1 0,-1 1,1-1,-1 2,-7 7,1 2,0-1,1 1,0 1,1-1,0 1,1 0,0 1,1-1,1 1,0 0,1-1,0 14,-2-9,1 1,1-1,1 0,0 1,1-1,2 1,-1-1,2 0,1 0,0 0,1 0,1 0,1-1,0 0,1 0,1-1,0 0,1-1,1 0,1-1,0 0,1 0,0-1,1-1,9 6,-14-12,0 0,0-1,0 0,1-1,0 0,-1-1,2 0,-1 0,0-1,0 0,1-1,-1 0,1-1,-1 0,1 0,-1-2,1 1,-1-1,1 0,18-10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2:18.8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 0,'-2'14,"-2"13,1 15,3 8,2 7,0 4,0 0,-1-3,0-11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2:19.4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0,'309'375,"-296"-359,0 1,-1 0,-1 0,-1 1,-1 1,0 0,-1 0,-2 0,0 1,0 0,-2 1,-1-1,0 1,-1 14,-2-30,0 0,0 0,-1-1,0 1,0 0,0 0,0-1,-1 1,0-1,0 1,0-1,0 0,-1 0,0 0,0 0,0 0,0-1,0 1,-1-1,1 0,-1 0,0 0,0 0,0-1,-1 0,1 0,0 0,-1 0,1-1,-1 1,0-1,0 0,1-1,-1 1,0-1,0 0,0 0,1 0,-2-1,-8-3,0 0,0-1,1 0,-1-1,1 0,1-2,-1 1,1-1,1-1,-1 0,1-1,1 0,0-1,0 0,1 0,1-1,-5-7,12 17,0 0,-1 1,1-1,0 0,0 0,0 0,0 0,0 0,0 0,1 0,-1 0,1 0,-1 0,1 0,0 0,0-1,0 1,0 0,0 0,0 0,0 0,1-1,0 1,-1 0,1 0,0 0,0 0,0 0,0 0,0 1,0-1,0 0,1 1,-1-1,1 0,-1 1,1 0,0-1,0 1,-1 0,1 0,0 0,1-1,19-8,0 2,0 0,0 1,1 1,15-2,-11 3,338-56,-357 60,-6 0,0 0,0 1,0-1,0 1,0-1,0 1,0 0,0 0,0 0,0 0,0 0,0 0,0 0,0 1,0-1,0 1,0-1,0 1,0 0,0 0,0 0,-1 0,1 0,0 0,-1 0,1 1,-1-1,1 1,-1-1,1 2,5 116,-7-107,0 1,1-1,0 1,1-1,0 0,1 0,1 0,0 0,0 0,1-1,0 0,1 0,1 0,0 0,1 0,-6-9,0 0,0 0,0-1,0 1,1-1,-1 0,0 0,1 0,-1 0,0 0,1 0,-1-1,1 1,0-1,-1 1,1-1,-1 0,1 0,17-4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2:19.6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78 0,'-14'0,"-6"3,-1 4,4 7,11 5,14 4,17 5,16 2,1-3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29.9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321 491,'-28'-14,"-1"1,0 2,0 1,-1 1,-14-1,40 9,0-1,0 1,0 1,0-1,0 1,0-1,-1 1,1 0,0 1,0-1,0 1,0 0,0 0,0 0,0 0,0 1,0-1,1 1,-1 0,0 0,1 1,0-1,-1 1,1 0,0-1,0 1,1 1,-1-1,1 0,-1 1,0 1,1-2,0 0,0 1,1-1,-1 1,1 0,-1 0,1-1,0 1,1 0,-1 0,1 0,-1 0,1 0,0 0,1 0,-1 0,1 0,-1 0,1-1,1 1,-1 0,0 0,1-1,0 1,0-1,0 1,0-1,0 0,1 0,-1 0,1 0,0 0,0-1,0 1,0-1,1 0,-1 0,1 0,-1 0,1 0,-1-1,1 0,0 0,8-2,-1-1,1 0,-1-1,0-1,0 1,0-2,0 0,-1 0,0-1,0 0,0-1,-1 0,0 0,0-1,0 0,-1-1,-1 1,0-2,4-4,2-6,-1 0,0-1,-2 0,0 0,-1-1,-1-1,-2 1,0-1,-1-1,-1 1,-2-1,0 1,-1-1,-2 0,0 0,1 16,0 0,0 0,0 1,-1-1,0 0,-1 1,0-1,0 1,0-1,-1 1,0 0,-1 0,1 0,-1 1,-4-5,6 10,0 0,-1 1,1-1,-1 0,1 1,-1-1,1 1,-1 0,1 0,-1 0,1 0,-1 0,1 1,-1-1,1 1,-1 0,1-1,-1 1,1 0,0 0,-1 1,1-1,0 0,0 1,0-1,0 1,0 0,1 0,-1 0,0 0,1 0,-1 0,1 0,0 0,-1 2,-9 12,1 1,1 0,1 0,0 1,1 0,1 1,1-1,0 1,1 0,2 0,0 1,1-1,0 0,2 1,0 0,1-5,0-1,0 1,1-1,1 0,1 0,0 0,0-1,1 0,1 0,1 0,-1-1,2 0,0 0,0-1,1 0,1-1,-1 0,2-1,-1 0,1 0,1-2,-1 1,1-2,1 1,-1-2,1 0,0-1,0 0,0-1,1 0,-1-1,2-1,-8-1,-1-1,1 0,-1 0,1-1,-1 0,0 0,1-1,-1 0,0 0,-1-1,1 0,-1 0,1 0,-1-1,-1 0,1 0,-1 0,1-1,-2 0,1 0,-1 0,1-1,-2 1,1-1,-1 0,0 0,0 0,-1-1,0 1,-1 0,1-1,-1-1,1 1,0 0,-1 0,0-1,0 1,-1 0,0 0,-1 0,0-1,0 1,0 0,-1 0,0 0,-1 0,3 8,0 0,-1-1,1 1,0-1,-1 1,1-1,0 1,-1 0,1-1,0 1,-1 0,1 0,-1-1,1 1,-1 0,1 0,-1-1,1 1,-1 0,1 0,-1 0,1 0,-1 0,1 0,-1 0,1 0,-1 0,1 0,-1 0,1 0,-1 0,1 1,-1-1,1 0,-1 0,1 0,-1 1,1-1,-1 0,1 1,0-1,-1 0,1 1,-1-1,1 0,0 1,0-1,-1 1,1-1,0 1,0-1,-1 1,1-1,0 1,0-1,0 1,0-1,0 1,0-1,0 1,-14 33,12-26,0-1,1 1,-1 0,2 0,-1 1,1-1,1 0,-1 0,1 0,1 0,-1 0,1-1,1 1,0 0,0-1,0 1,1-1,0 0,0 0,1-1,2 4,14 10</inkml:trace>
  <inkml:trace contextRef="#ctx0" brushRef="#br0" timeOffset="451.762">685 85,'33'7,"-1"1,1 2,-2 1,0 1,0 2,-1 1,5 5,-25-13,0 1,0 0,-1 0,0 1,0 0,-1 1,-1 0,1 0,-2 1,1-1,-2 2,1-1,-1 0,-1 1,0 0,-1 0,0 0,-1 1,0-1,-1 2,0 10,-2-20,1 1,-1-1,1 0,0 1,0-1,0 0,1 1,-1-1,1 0,0 1,1-1,-1 0,1 0,-1 0,1 0,0 0,1 0,-1-1,1 1,-1-1,1 0,0 1,1-1,-1 0,0-1,1 1,-1-1,1 1,0-1,0 0,0 0,2-2,1 1,-1 0,0-1,0-1,0 1,1-1,-1 0,0 0,0 0,0-1,0 0,0 0,-1-1,1 0,-1 0,1 0,-1 0,0-1,0 0,-1 0,1 0,2-5,1 1,0-1,-1 0,0 0,-1-1,0 0,-1 0,0 0,0-1,-1 0,0 0,1-10,-5-19,0 39,0 1,0-1,0 0,0 0,0 1,-1-1,1 0,0 0,0 1,-1-1,1 0,0 1,-1-1,1 1,-1-1,1 0,-1 1,1-1,-1 1,0-1,1 1,-1-1,1 1,-1 0,0-1,1 1,-1 0,0 0,0-1,1 1,-1 0,0 0,0 0,1 0,-1 0,0 0,0 0,1 0,-1 0,0 0,0 0,1 1,-1-1,0 0,1 0,-1 1,0-1,0 1,-3 2,-1 1,0 1,1-1,0 1,0 0,0 0,1 0,0 0,-1 1,2-1,-1 1,1 0,0-1,0 1,1 0,-1 1,1-1,1 0,-1-1,1 1,0-1,0 1,1-1,-1 0,1 1,1-1,-1 0,1 0,0 0,0 0,0 0,1 0,-1 0,1-1,0 1,1-1,-1 0,1 0,0 0,0-1,0 1,32 26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2:20.4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287 130,'-185'-116,"183"114,-1 0,1 1,0 0,-1-1,1 1,-1 0,0 0,1 0,-1 1,0-1,0 1,1-1,-1 1,0 0,0 0,0 0,1 1,-1-1,0 0,0 1,1 0,-1 0,0 0,1 0,-1 0,1 0,-1 1,1-1,0 1,0 0,-1 0,-1 7,1 0,0 0,1 0,0 1,0-1,1 0,0 1,1-1,0 1,0-1,1 1,0-1,1 1,0-1,1 0,0 0,2 5,-4-10,-1 0,1 0,0 0,1 0,-1 0,1 0,0 0,0 0,0-1,0 1,0-1,1 1,0-1,0 0,0 0,0 0,0 0,0-1,1 0,-1 1,1-1,0 0,0 0,-1-1,1 1,0-1,0 0,1 0,-1-1,0 1,0-1,0 0,1 0,1 0,3-6,0 0,-1 0,0-1,0 0,0-1,-1 0,0 0,-1 0,0-1,0 0,-1 0,0-1,-1 1,0-1,0 0,2-9,-5 16,21-57,-22 60,0-1,0 1,0 0,0-1,0 1,0 0,0-1,0 1,0 0,0-1,0 1,0 0,0 0,1-1,-1 1,0 0,0-1,0 1,0 0,1 0,-1-1,0 1,0 0,1 0,-1-1,0 1,1 0,-1 0,0 0,0 0,1-1,-1 1,0 0,1 0,-1 0,0 0,1 0,-1 0,0 0,1 0,-1 0,0 0,1 0,-1 0,0 0,1 0,-1 0,0 1,1-1,-1 0,0 0,1 0,-1 0,0 1,0-1,1 0,-1 0,0 0,0 1,1-1,-1 0,0 1,10 20,-10-21,4 17,2 0,-1 0,2-1,0 0,1 0,1 0,0-1,1-1,1 0,0 0,1-1,0 0,1-1,6 4,-8-10,1 0,0 0,0-1,0 0,1-1,-1-1,1 0,0-1,0 0,0 0,0-2,0 0,0 0,0-1,0-1,0 0,0-1,0 0,-1-1,0 0,0-1,0-1,0 0,-1 0,1-1,-2-1,1 1,-1-2,0 0,-1 0,0 0,-1-1,0-1,0 1,0-3,-5 7,-1 1,0-1,-1 0,1 0,-1 0,0 0,0 0,-1 0,0 0,0 0,-1 0,1 0,-1 0,0 0,-1 0,0 0,0 1,0-1,0 0,-1 1,0 0,0 0,0 0,-1 0,0 0,0 0,0 1,0 0,-1 0,0 0,0 1,0-1,0 1,0 0,-1 1,1-1,-1 1,1 0,-1 0,0 1,-5-1,6 2,1 0,0 0,0 0,0 0,0 1,0 0,-1 0,1 0,0 0,1 1,-1-1,0 1,0 0,1 0,-1 1,1-1,0 1,-1-1,1 1,1 0,-1 0,0 1,1-1,-1 0,1 1,0 0,0-1,0 1,-4 10,0 0,1 0,0 0,1 0,0 1,1-1,1 5,3 39,-1-57,0 0,1 1,-1-1,1 0,-1 0,1 1,0-1,-1 0,1 0,0 0,0 0,0 1,0-1,0-1,0 1,0 0,0 0,0 0,0 0,0-1,1 1,-1-1,0 1,0-1,1 1,-1-1,0 0,1 1,-1-1,1 0,-1 0,0 0,1 0,-1 0,0-1,1 1,-1 0,0-1,1 1,-1-1,120-63,-119 63,0 0,0 1,0-1,0 0,0 1,0-1,0 1,0 0,1 0,-1-1,0 2,0-1,0 0,0 0,0 1,0-1,1 1,-1-1,0 1,0 0,-1 0,1 0,0 0,0 0,0 0,-1 1,1-1,0 1,-1-1,1 1,0 1,28 66,-14 7,-5 0,-2 1,-4 1,-4 61,-1-102,-1 389,0-396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2:20.9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1 526,'11'-38,"-2"0,-2-1,-1 0,-2 0,-2-1,-1 1,-5-34,-1-93,5 166,0-1,0 1,-1-1,1 1,0-1,0 1,0 0,0-1,0 1,0-1,1 1,-1-1,0 1,0-1,0 1,0-1,1 1,-1-1,0 1,0 0,1-1,-1 1,0-1,1 1,-1 0,0-1,1 1,-1 0,0 0,1-1,-1 1,1 0,-1 0,1 0,-1-1,0 1,1 0,-1 0,1 0,-1 0,1 0,-1 0,1 0,-1 0,1 0,-1 0,1 0,-1 0,1 0,-1 0,1 1,-1-1,0 0,1 0,-1 1,1-1,-1 0,0 0,1 1,0-1,24 27,-19-20,81 74,-84-76,0-1,0 1,0 0,-1 0,0 0,0 0,0 0,0 1,-1-1,0 0,0 1,-1-1,1 1,-1-1,0 1,-1-1,0 1,1 0,-1 10,0-6,0 0,0 0,1-1,0 1,1 0,0 0,0 0,1 0,1-1,-1 1,2-1,-1 1,1-1,1 0,0-1,0 1,0-1,1 0,0 0,1-1,0 1,0-2,7 6,1-5,0 0,0-1,0 0,1-1,0-1,0-1,0 0,1-1,-1-1,1-1,-1 0,1-1,12-2,7-3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2:22.1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204 119,'-2'-7,"0"1,0-1,0 0,-1 1,0-1,0 1,0 0,-1 0,0 0,0 1,0-1,-1 1,0 0,0 1,0-1,-1 1,0 0,0 0,0 0,0 1,-5-2,8 5,0-1,0 1,1 0,-1 1,0-1,0 0,0 1,0-1,0 1,0 0,1 0,-1 0,0 1,1-1,-1 0,1 1,-1 0,1 0,0 0,0 0,0 0,0 0,0 0,0 0,0 1,1-1,-1 1,-29 75,30-73,-1 0,1 0,0 0,0 0,1 0,0 0,-1 1,2-1,-1 0,1 0,-1 0,1 0,1 0,-1 0,1 0,0 0,0 0,0 0,1-1,0 1,-1-1,2 0,-1 0,0 0,1 0,0-1,0 1,0-1,0 0,0 0,1 0,-1-1,1 0,0 0,0 0,0 0,0-1,4 1,-6-2,0 0,1 0,-1-1,0 1,0-1,0 0,1 0,-1 0,0-1,0 1,-1-1,1 0,0 1,0-1,-1 0,1-1,-1 1,0 0,1-1,-1 1,0-1,-1 0,1 0,0 0,-1 0,0 0,1 0,-1-2,19-94,-18 54,-3 66,0 5,-1-16,1 0,0 0,1 0,0 0,1 0,-1 0,2 0,0 0,0-1,1 1,0 0,0-1,1 0,1 0,-1 0,5 5,-7-12,0 0,0 0,1 0,-1 0,1-1,-1 1,1-1,0 1,0-1,-1 0,1 0,0 0,0-1,0 1,0-1,0 0,0 1,0-1,0-1,0 1,0 0,0-1,0 1,0-1,0 0,0 0,0 0,-1 0,1-1,0 1,-1-1,1 0,-1 1,1-2,4-2,0-1,0-1,-1 1,0-1,0 0,-1 0,0-1,0 1,-1-1,4-8,-3 1,0 1,-1-1,-1 0,0 0,-1 0,-1-1,0 1,-2-11,0 124,29 5,-27-99,1-1,0 1,0-1,0 1,1-1,-1 0,1 0,-1 0,1 0,0-1,0 1,1-1,-1 1,0-1,1 0,-1-1,1 1,0 0,0-1,-1 0,1 0,0 0,0 0,0-1,2 0,0-2,0 0,0 0,0-1,-1 0,1-1,-1 1,0-1,0 0,0 0,-1 0,0-1,1 0,-1 0,-1 0,1 0,-1 0,0-1,0 0,0 1,-1-1,0 0,0 0,-1 0,1-4,47-172,-41 180,-5 21,-2-16,3 30,-4-21,1 1,0-1,1 0,1 1,-1-1,2 0,0-1,0 1,1 0,1-1,0 0,0-1,4 4,-8-12,0 0,0 0,0 0,1 0,-1-1,0 1,1-1,0 1,-1-1,1 0,0 0,0 0,0-1,-1 1,1 0,0-1,0 0,0 0,0 0,0 0,0 0,0-1,0 1,0-1,-1 0,1 0,0 0,0 0,-1 0,1-1,0 1,1-2,70-65,5-46,-78 114,0 0,-1 0,1 0,-1 0,1 0,0 0,-1 0,1 0,0 0,-1 0,1 0,0 0,-1 0,1 1,-1-1,1 0,0 1,-1-1,1 0,-1 1,1-1,-1 0,1 1,-1-1,1 1,-1-1,0 1,1-1,-1 1,0 0,1-1,-1 1,0-1,0 1,0 0,1-1,-1 1,0 0,0-1,0 1,0-1,0 1,0 0,0-1,0 1,0 0,-1-1,1 1,0 0,0-1,0 1,-1-1,1 1,0-1,-1 1,1 0,0 4,1-1,0 0,1 0,-1 0,1 0,-1 0,1 0,1-1,-1 1,0-1,1 1,-1-1,1 0,0 0,0 0,1-1,-1 1,0-1,1 1,0-1,-1 0,1-1,0 1,0-1,0 1,0-1,0-1,0 1,0 0,1-1,-1 0,0 0,3 0,59 1,-57-3,1 1,-1 0,1 1,-1 0,1 0,-1 1,1 1,-1-1,0 1,1 1,-1 0,0 0,-1 1,1 0,-1 0,1 1,-1 0,-1 1,1 0,6 6,-14-11,1 1,0-1,0 0,0 0,0 0,0 0,1 0,-1 0,0 0,0 0,0-1,1 1,-1 0,1-1,-1 1,0-1,1 1,-1-1,1 0,-1 0,1 1,-1-1,1 0,-1 0,1-1,-1 1,1 0,-1 0,1-1,-1 1,0-1,1 1,-1-1,0 0,1 1,-1-1,0 0,0 0,1 0,-1 0,0 0,0 0,0 0,0 0,-1-1,1 1,0-1,3 0,0-1,0 0,-1 0,1-1,-1 1,0-1,0 0,0 1,-1-1,1 0,-1-1,0 1,0 0,0-1,-1 1,0-1,0 1,0-1,0 0,-1 0,1 1,-1-1,0 0,-1 0,1 1,-1-1,0 0,0 1,-1-1,1 1,-1-1,0 1,0 0,0 0,-1-1,-2-1,1 0,-1 1,0 0,0 0,0 0,0 1,-1-1,0 1,0 0,0 1,-1 0,1 0,-1 0,0 1,1 0,-1 0,0 1,0-1,0 1,-1 1,1 0,0 0,0 0,0 1,0 0,0 0,0 1,0 0,-3 1,5 2,1 1,0-1,0 1,0 0,0 0,1 1,0-1,0 1,1-1,0 1,0 0,0 0,1 0,0 0,1 0,-1 0,2 0,-1 0,0 0,1 0,1 0,-1 0,1-1,0 1,0-1,-1 0,1 0,0-1,1 1,-1-1,1 1,0-1,0 0,1 0,0-1,-1 1,2-1,-1 1,0-1,1 0,0-1,0 1,0-1,0 0,0-1,1 1,0-1,-1 0,1 0,0-1,2 1,13-3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2:22.4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179 0,'-14'2,"-11"8,-6 9,-3 8,3 7,6 3,10 2,12-3,13-2,5-7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39:50.9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4349 1023,'26'-92,"5"1,38-79,-31 109,-37 60,0 0,0 0,0 0,1-1,-1 1,1 0,-1 1,1-1,-1 0,1 0,-1 1,1-1,0 1,-1-1,1 1,0 0,-1-1,1 1,0 0,0 0,-1 0,1 1,0-1,0 0,-1 1,1-1,0 1,-1-1,1 1,-1 0,1 0,-1 0,1 0,-1 0,0 0,1 0,-1 0,1 1,15 16,-1 1,0 0,-1 2,-1 0,-2 0,0 1,5 13,-15-30,24 63,-25-66,-1 0,0 1,1-1,-1 0,0 0,0 1,0-1,-1 0,1 1,-1-1,1 0,-1 0,0 0,1 1,-1-1,0 0,-1 0,1 0,0 0,0-1,-1 1,1 0,-1 0,0-1,1 1,-1-1,0 0,0 1,-1-1,-1 2,0-1,0 0,0 0,0 0,-1-1,1 1,0-1,-1 0,1-1,-1 1,0-1,1 0,-1 0,1 0,-1 0,0-1,1 0,-1 0,1 0,0 0,-1-1,1 0,0 0,0 0,-2-2,5 1,0-1,1 0,-1 0,1 0,0 0,0 0,1 0,-1 0,1 0,0 0,0 0,0 0,0 0,1 1,-1-1,1 0,0 1,0-1,0 1,1 0,-1 0,1 0,0 0,0 0,0 1,0-1,0 1,3-2,10-9,0 0,1 1,1 0,0 2,0 0,1 1,0 1,0 1,1 1,0 0,0 1,0 2,10-1,-29 3,1 1,0-1,-1 1,1-1,0 1,0 0,-1-1,1 1,0 0,0 0,-1 0,1 1,0-1,0 0,-1 1,1-1,0 1,-1-1,1 1,0 0,-1 0,1 0,-1 0,0 0,1 0,-1 0,0 0,1 1,-1-1,0 0,0 1,0-1,0 1,0-1,-1 1,1 0,0-1,-1 1,1 0,-1-1,0 1,1 0,-1 0,-21 82,21-83,-1 0,1 0,0 0,0 0,0 0,0 0,0 0,0 1,0-1,0 0,0 0,1 0,-1 0,0 0,1 0,-1 0,0 0,1 0,0 0,-1-1,1 1,-1 0,1 0,0 0,0-1,-1 1,1 0,0 0,0-1,0 1,0-1,0 1,0-1,0 0,0 1,0-1,0 0,0 1,0-1,0 0,1 0,46-4,-38 2,0-2,0 1,0-2,-1 1,0-1,1 0,-2-1,1 0,0-1,-1 0,-1 0,1 0,-1-1,0 0,-1-1,0 0,0 0,-1 0,0 0,-1-1,0 0,0 0,1-9,-6 27,-2 3,1 2,1-1,0 0,0 0,2 0,-1 0,1 0,3 10,-2-15,0-1,0 0,1 0,0 0,0 0,0-1,1 1,0-1,0 0,0 0,1 0,-1-1,1 1,0-1,1 0,-1-1,1 1,-1-1,1 0,0 0,0-1,1 0,-1 0,0 0,1-1,-1 0,1 0,-1-1,1 0,-1 0,1 0,-1-1,1 0,-1 0,1-1,-1 0,0 0,0 0,0-1,6-3,1-3,0-1,-1-1,0 0,-1-1,0 0,-1-1,0 0,-1-1,0 0,-2 0,1 0,-2-1,0-1,3-11,27-52,-36 79,1 0,0 0,-1 0,1 0,-1 1,1-1,-1 0,1 0,-1 0,1 1,-1-1,1 0,-1 1,1-1,-1 0,1 1,-1-1,0 1,1-1,-1 1,0-1,1 1,-1-1,0 1,0-1,1 1,-1-1,0 1,0-1,0 1,0-1,0 1,0 0,0-1,0 1,0-1,0 1,0-1,0 1,0 0,0-1,0 1,-1-1,1 1,0-1,0 1,-1-1,1 1,0-1,-1 1,1-1,-1 0,1 1,0 1,-2 69,-2 0,-4-1,-2 1,-4-2,-3 0,-3 0,-2-2,-15 25,13-49,20-48,34-113,116-436,-141 535,-4 11,1 1,0 0,0-1,0 1,1 0,1 0,-1 1,1-1,0 1,0 0,1-1,-2 6,0 1,0-1,1 1,-1 0,0 0,0 0,0 0,0 0,0 1,0-1,0 1,0 0,0 0,0 0,0 0,0 0,0 1,-1 0,1-1,-1 1,1 0,-1 0,0 0,1 0,-1 1,0-1,0 1,-1-1,2 3,-2-4,8 7,0 1,0 1,-1-1,0 1,-1 1,0-1,-1 1,0 0,-1 1,0 0,-1-1,0 1,0 1,-2-1,1 2,-4-11,1 1,-1-1,0 1,1 0,-2-1,1 0,0 1,-1-1,1 0,-1 0,0 1,0-2,0 1,-1 0,1 0,-1-1,1 1,-1-1,0 0,0 1,0-1,0-1,-1 1,1 0,0-1,-2 1,-94 22,90-22,1 0,0-1,0 0,-1-1,1 1,0-1,0-1,0 0,0 0,-7-2,11-2,10-2</inkml:trace>
  <inkml:trace contextRef="#ctx0" brushRef="#br0" timeOffset="750.637">5889 834,'63'-332,"-63"332,-1-1,1 0,0-1,0 1,-1 0,1 0,0 0,0 0,0-1,0 1,1 0,-1 0,0 0,0-1,1 1,-1 0,0 0,1 0,0 0,-1 0,1 0,-1 0,1 0,0 0,0 0,0 0,-1 1,1-1,0 0,0 0,0 1,0-1,0 1,0-1,1 1,-1-1,0 1,0 0,0-1,0 1,0 0,1 0,-1 0,0 0,0 0,0 0,0 0,1 0,-1 1,0-1,0 0,0 1,1-1,149 98,-138-90,-6-5,0 0,-1 0,1 1,-1 0,0 1,0-1,0 1,-1 0,0 1,0-1,0 1,-1 0,4 6,-8-8,0 0,0 0,0 1,-1-1,1 0,-1 0,0 0,0 0,-1 0,1 0,-1 0,0 0,0-1,0 1,-1-1,1 1,-1-1,0 0,0 0,0 0,0 0,0-1,-1 1,1 0,-21 20,-38 48,61-70,1 0,-1 0,1 0,-1 0,1 0,0 0,-1 0,1 0,0 0,0 0,0 0,-1 0,1 0,0 0,1 0,-1 0,0 0,0 0,0 0,1 0,-1 0,0 0,1 0,-1 0,1 0,-1 0,1-1,-1 1,1 0,0 0,-1 0,1-1,0 1,0 0,-1-1,1 1,0-1,0 1,0-1,0 1,0-1,1 1,45 9,-14-9,0 0,0-2,0-2,-1-1,1-1,-1-2,0-1,-1-1,1-2,-2-1,0-2,0-1,12-9,-32 18,0 0,0-1,-1 0,0 0,0-1,-1-1,0 1,0-1,-1 0,1-3,-7 11,0-1,0 1,-1 0,1-1,0 1,-1-1,1 0,-1 1,0-1,0 1,1-1,-1 0,0 1,0-1,0 0,-1 1,1-1,0 0,-1 1,1-1,-1 1,1-1,-1 1,0-1,1 1,-1-1,0 1,0 0,0-1,0 1,0 0,0 0,-1 0,1 0,0 0,-1 0,1 0,-1 0,1 0,-1 1,1-1,-1 1,1-1,-2 1,-74-15,66 14,0 1,0 0,0 1,0 0,0 1,0 0,0 0,1 1,-1 1,1 0,0 0,0 1,0 0,1 1,0 0,0 0,0 1,1 0,0 1,0 0,1 0,-5 8,10-14,1 0,0 0,0 0,0 1,1-1,-1 0,0 1,1-1,0 1,-1-1,1 1,0-1,0 1,0-1,1 0,-1 1,1-1,-1 1,1-1,0 0,0 1,0-1,0 0,0 0,1 0,-1 0,0 0,1 0,0 0,-1 0,1-1,0 1,0-1,0 1,0-1,0 0,0 1,1-1,-1 0,0-1,0 1,1 0,9 3,0 0,0-1,0 0,0-1,0 0,1-1,-1-1,1 0,-1 0,1-1,-1-1,0 0,1-1,-1 0,-1 0,1-2,0 1,-1-2,0 1,0-2,0 1,-1-2,0 1,-1-1,13-23,-41 49,16-14,0-1,0 1,1 0,0 0,0 1,0-1,0 1,1-1,-1 1,1-1,0 1,1-1,-1 1,1 0,0 0,0-1,0 1,1 0,0-1,0 1,0 0,0-1,1 1,-1-1,1 0,0 1,1-1,-1 0,1 0,0-1,2 3,20 6,1-4</inkml:trace>
  <inkml:trace contextRef="#ctx0" brushRef="#br0" timeOffset="1170.588">7079 402,'-1'-1,"0"0,1-1,-1 1,1 0,0-1,-1 1,1-1,0 1,0 0,0-1,0 1,0-1,0 1,1-1,-1 1,0 0,1-1,-1 1,1-1,-1 1,1 0,-1-1,1 1,0 0,0 0,0 0,0 0,0 0,0 0,0 0,0 0,0 0,0 0,1 0,-1 1,0-1,1 0,0 1,59-11,41 10,-76 2,1 0,-1-2,1-1,-1-1,0-1,0-1,0-2,14-5,-33 9,-1-1,1 1,-1-1,0-1,0 1,-1-1,1 0,-1 0,0 0,0-1,-1 0,0 0,0 0,0 0,-1-1,0 1,0-1,0 0,-1 0,0 0,-1 0,1 0,-1-1,-1 1,0 0,1-1,-2 1,0-2,1 7,0 0,-1 0,1 0,-1 0,0 0,1 0,-1 0,0 0,0 1,0-1,0 0,-1 1,1-1,0 1,-1-1,1 1,-1 0,1-1,-1 1,0 0,1 0,-1 0,0 0,0 0,0 1,0-1,0 1,0-1,0 1,0-1,0 1,0 0,0 0,0 0,0 0,0 1,0-1,0 0,-1 1,-75 33,55-14,1 0,1 2,1 1,1 0,1 1,1 1,1 0,1 2,2 0,0 0,2 1,1 0,2 1,0 0,2 1,1 2,-6 56,3 1,5 0,4 31,-2 71,2-175,-2 0,0 0,-1 0,0-1,-2 1,1 0,-2-1,0 0,-1 0,-1 0,0-1,-1 0,0-1,-1 1,-10 10,-16 8</inkml:trace>
  <inkml:trace contextRef="#ctx0" brushRef="#br0" timeOffset="2177.26">6943 821,'21'-10,"1"0,0 1,1 2,0 0,0 1,0 1,1 2,0 0,23 1,-29 0,249-26,-257 27,-6 1,1-1,0 1,0-1,0 0,-1 0,1-1,-1 1,1-1,-1 0,1 0,-1-1,0 1,0-1,0 0,2-2,-6 3,0 1,0-1,0 1,0-1,-1 1,1-1,0 1,-1 0,1-1,-1 1,1-1,-1 1,0 0,1 0,-1-1,0 1,0 0,0 0,0 0,0 0,0 0,0 0,-1 0,1 0,0 0,0 1,-1-1,1 0,0 1,-1-1,1 1,-1 0,1-1,-1 1,1 0,-1 0,1 0,0 0,-1 0,0 0,-3 0,0-1,1 1,-1 0,1 0,-1 1,1-1,-1 1,1 0,-1 0,1 1,0-1,-1 1,1 0,0 0,0 1,0-1,1 1,-1-1,1 1,-1 1,1-1,0 0,0 1,0-1,1 1,-1 0,1 0,0 0,0 0,0 0,1 1,-1 0,-1 3,1 0,0 0,0 0,0 0,1 1,1-1,-1 1,1-1,1 0,-1 1,1-1,1 1,0-1,0 0,1 0,-1 0,3 2,-1-3,0 0,1-1,0 1,0-1,1 0,0-1,0 1,0-1,0 0,1-1,0 0,0 0,0 0,1-1,-1 0,1 0,0-1,0 0,0 0,0-1,0 0,0 0,0-1,0 0,0 0,0-1,0 0,0-1,0 0,0 0,-1 0,1-1,-1 0,1-1,-1 0,0 0,1-1,14-14,-1 0,0-2,-2 0,0-1,-1-1,-2-1,0-1,-2 0,0 0,-2-2,8-24,28-69,-4-2,-6-1,-5-6,-15 5,-17 123,-1 0,0 0,0 0,0 0,0 0,1 0,-1 0,-1 0,1 1,0-1,0 0,0 0,0 0,-1 0,1 0,0 0,-1 1,1-1,0 0,-1 0,1 0,-1 1,0-1,1 0,-1 1,1-1,-1 0,0 1,0-1,1 1,-1-1,0 1,0 0,0-1,1 1,-1 0,0-1,0 1,0 0,0 0,0 0,0 0,0 0,0 0,0 0,-35 26,16 1,2 2,1 0,1 0,2 2,0 0,3 0,0 1,2 1,2-1,-3 24,1 1,1 0,4 1,1 0,4-1,2 1,2-1,11 45,-17-99,1 1,0-1,0 0,1 0,-1 1,1-1,-1 0,1 0,0 0,0 0,0 0,1 0,-1 0,1 0,0-1,0 1,-1 0,2-1,-1 0,0 1,0-1,1 0,-1 0,1 0,0 0,0-1,-1 1,1-1,0 0,0 0,0 0,1 0,-1 0,0-1,0 1,0-1,1 0,-1 0,1 0,7-6,1 0,-1-1,0 0,0-1,-1 0,0-1,0 0,-1-1,0 0,-1 0,5-7,9-11,-1-1,-2-1,0-1,-2-1,4-13,-15 29,-17 22,3 5,1 0,0 0,1 1,0 0,1 0,0 0,1 1,0-1,1 1,1 0,-1 9,2-17,1 0,-1 0,1 1,0-1,1 0,-1 0,1 0,0 0,0 0,1 0,0 0,0 0,0 0,0-1,0 1,1-1,0 0,0 0,0 1,1-2,-1 1,1 0,0-1,0 0,0 0,1 0,-1 0,1-1,-1 0,5 2,1-1,-1 0,0-1,1 0,-1 0,1-1,0-1,-1 0,1 0,0-1,-1 0,1 0,-1-1,1 0,-1-1,0 0,0-1,0 0,0 0,-1-1,0 0,0 0,4-4,1-2,0 0,-1-1,0 0,0-1,-2-1,0 0,0 0,-1-1,-1 0,0 0,-2-1,2-4,-34 59,16-17,1 0,1 0,1 1,1 0,1 0,0 0,2 10,0-2</inkml:trace>
  <inkml:trace contextRef="#ctx0" brushRef="#br0" timeOffset="2377.318">8713 483,'-16'-4,"-10"-2,-3 0,2 4,2 4,4 4,3 3,-1 1,4-2</inkml:trace>
  <inkml:trace contextRef="#ctx0" brushRef="#br0" timeOffset="2671.908">7781 321,'16'-5,"24"-1,30 1,26 2,20 3,9 3,-8 1,-20 0,-25 0</inkml:trace>
  <inkml:trace contextRef="#ctx0" brushRef="#br0" timeOffset="-5812.81">377 1240,'0'0,"0"1,0-1,0 0,0 1,0-1,0 1,0-1,0 0,0 1,0-1,0 0,0 1,1-1,-1 1,0-1,0 0,0 1,0-1,1 0,-1 0,0 1,0-1,1 0,-1 0,0 1,1-1,-1 0,0 0,1 1,-1-1,0 0,1 0,-1 0,0 0,1 0,-1 0,0 0,1 0,-1 0,1 0,-1 0,0 0,1 0,-1 0,0 0,1 0,-1 0,1 0,-1 0,0 0,1-1,-1 1,0 0,1 0,-1 0,0-1,0 1,1 0,-1 0,0-1,0 1,1 0,-1-1,5 36,-2 0,-1 0,-2 1,-1-1,-3 11,2-19,-81 782,70-705,-9 8,15-104,4-23,3 2</inkml:trace>
  <inkml:trace contextRef="#ctx0" brushRef="#br0" timeOffset="-5233.984">67 2159,'16'51,"85"296,-98-334,-3-20,-5-23,-4-16,-2 0,-3 1,-1 1,-2 0,-2 1,-1 1,-11-13,-15 8,119 67,281 11,-351-31,47 12,-49-12,0 1,0-1,0 0,0 1,0-1,0 1,0 0,0-1,0 1,-1 0,1-1,0 1,0 0,0 0,-1 0,1 0,0 0,-1 0,1 0,-1 0,1 0,-1 0,0 0,1 0,-1 0,0 0,0 0,0 0,0 0,0 1,0-1,0 0,0 0,0 0,0 0,-1 0,1 0,0 0,-1 1,-52 64,33-47,2-2,1 0,0 1,1 1,1 1,1 0,0 0,2 2,1-1,0 2,2-1,0 1,2 1,0 0,2 0,-2 15,7-11</inkml:trace>
  <inkml:trace contextRef="#ctx0" brushRef="#br0" timeOffset="-3854.401">661 686,'-23'65,"5"-27,-1 0,-3-1,-1-2,-1 0,-2-1,-15 14,22-34,19-14,-1 1,1-1,0 0,-1 0,1 0,0 0,-1 0,1-1,0 1,0 0,-1 0,1 0,0 0,-1 0,1 0,0 0,-1-1,1 1,0 0,0 0,-1 0,1-1,0 1,0 0,-1 0,1-1,0 1,0 0,0 0,0-1,-1 1,1 0,0-1,0 1,0 0,0-1,0 1,0 0,0-1,0 1,0 0,0-1,0 1,0 0,0-1,0 1,0 0,0-1,0 1,1 0,-1 0,0-1,0 1,0 0,0-1,1 1,-1 0,0 0,0-1,1 1,-1 0,0 0,0 0,1-1,-1 1,80-177,116-209,-196 385,15-19,-16 20,1 0,0 0,0 1,0-1,0 0,0 1,0-1,0 0,0 0,0 1,0-1,0 0,1 0,-1 1,0-1,0 0,0 0,0 1,0-1,0 0,1 0,-1 1,0-1,0 0,0 0,1 0,-1 1,0-1,0 0,0 0,1 0,-1 0,0 0,1 1,-1-1,0 0,0 0,1 0,-1 0,0 0,0 0,1 0,-1 0,0 0,1 0,-1 0,0 0,0 0,1 0,-1-1,0 1,0 0,1 0,-1 0,0 0,0 0,1 0,-1-1,0 1,0 0,0 0,1 0,-1-1,0 1,0 0,0 0,0-1,1 1,-7 107,-4 388,10-488,0 0,-1 1,0-1,0 0,0 0,-1 0,0 0,0 0,-1 0,0 0,-2 4,-6 4</inkml:trace>
  <inkml:trace contextRef="#ctx0" brushRef="#br0" timeOffset="-3634.984">458 808,'0'-2,"7"-2,9 4,11 0,13 2,12-1,13 0,8 0,3 2,0 0,-12 0</inkml:trace>
  <inkml:trace contextRef="#ctx0" brushRef="#br0" timeOffset="-2611.468">1255 834,'-21'-3,"1"1,-2 1,1 0,0 2,0 0,0 1,0 2,1 0,-1 1,1 1,0 1,0 0,1 2,0 0,1 1,0 1,-14 12,29-22,0 1,0 0,1 0,-1 0,1 0,-1 0,1 0,0 1,0-1,0 1,0-1,1 1,-1 0,1 0,-1 0,1 0,0 0,0 0,0 0,1 0,-1 1,1-1,0 0,-1 0,2 1,-1-1,0 0,1 0,-1 0,1 1,0-1,0 0,0 0,0 0,1 0,-1 0,1-1,0 1,0 0,0-1,0 1,2 1,2-1,-1-1,1 1,0-1,-1 0,1-1,0 1,0-1,0 0,1-1,-1 0,0 0,0 0,0 0,0-1,0 0,0-1,0 1,0-1,4-2,4-1,-1-2,1 1,-1-2,0 0,-1 0,0-1,7-7,15-21,-2-1,-2-1,-1-2,-2-1,-2-1,-1-2,-3 0,-2-1,4-20,45-121,-61 154,-8 34,1-1,0 0,0 1,0-1,0 1,-1-1,1 0,0 1,0-1,-1 0,1 0,0 1,0-1,-1 0,1 1,0-1,-1 0,1 0,-1 0,1 1,0-1,-1 0,1 0,0 0,-1 0,1 0,-1 0,1 0,0 0,-1 0,1 0,-1 0,1 0,-1 0,1 0,0 0,-1 0,1 0,0-1,-1 1,1 0,-1 0,1 0,0-1,-1 1,1 0,0 0,0-1,-1 1,1 0,0-1,0 1,-1 0,1-1,0 1,0 0,0-1,-19 32,2 1,1 1,2 0,1 1,1 1,2 0,-4 30,3-16,1 2,3-1,2 1,3 0,2 35,0-79,0-1,0 1,1 0,0-1,0 1,1 0,0-1,0 0,0 1,1-1,0 0,0 0,1 0,0-1,0 1,4 3,-7-8,1 0,-1 0,1 0,-1-1,1 1,0-1,-1 1,1-1,0 0,0 1,-1-1,1 0,0 0,-1 0,1 0,0-1,0 1,-1 0,1-1,0 1,-1-1,1 0,0 1,-1-1,1 0,-1 0,0 0,1 0,-1 0,0-1,1 1,-1 0,37-46,-19 14,-2-1,-1 0,-1-1,-2-1,2-15,11-26,-25 75,-1-1,1 1,1 0,-1 0,0 0,0 0,1 0,-1 0,1 0,0 1,0-1,-1 0,1 1,0 0,0-1,1 1,-1 0,0 0,0 0,0 0,1 0,-1 1,0-1,1 1,-1 0,1-1,-1 1,0 0,1 0,-1 1,1-1,-1 0,2 1,11-1,1 1,-1 0,0 1,0 1,0 0,0 1,-1 0,1 1,10 6,-22-9,0 0,-1 0,1 0,-1 0,1 1,-1-1,0 1,0-1,0 1,0 0,0 0,-1 0,1 0,-1 0,0 0,0 0,0 0,0 1,0-1,-1 0,0 1,1-1,-1 0,0 1,-1 1,-21 88,13-68,7-16,-3 3,2 0,-1 0,2 0,-1 0,2 1,0-1,0 1,1 9,1-20,-1 0,0 0,1-1,-1 1,1 0,-1 0,1-1,0 1,0-1,0 1,0 0,0-1,0 0,0 1,0-1,1 0,-1 1,0-1,1 0,-1 0,1 0,-1 0,1 0,0-1,-1 1,1 0,0-1,0 1,-1-1,1 0,0 1,0-1,0 0,0 0,-1 0,1-1,1 1,65-23,-52 13,-1 0,0-1,0-1,-1 0,-1 0,0-2,-1 0,0 0,-1-1,-1 0,0-1,-1 0,-1-1,-1 0,0 0,-1 0,-1-1,2-12,-7 30,0 0,-1 0,1 0,-1 1,1-1,-1 0,1 0,-1 0,1 0,-1 0,1 0,-1 0,1 0,-1 0,1 0,-1 0,1 0,-1 0,1 0,0 0,-1-1,1 1,-1 0,1 0,-1-1,1 1,0 0,-1 0,1-1,-1 1,1 0,0-1,0 1,-1-1,1 1,0 0,-1-1,1 1,0-1,0 1,0-1,0 1,-1-1,1 1,0-1,0 1,0-1,0 1,0 0,0-1,0 1,0-1,1 1,-1-1,0 1,0-1,0 1,0-1,1 1,-1-1,0 1,0 0,1-1,-1 1,0-1,1 1,-1 0,0-1,-8 13,1 1,0 0,0 0,1 0,1 0,0 1,1 0,0 0,2 0,-1 1,2-1,0-8,0 0,1 0,0 0,0 0,1 0,-1 0,1 0,1 0,-1 0,1-1,0 1,0-1,1 1,0-1,0 0,0 0,0 0,1 0,0 0,0-1,0 0,0 0,1 0,0 0,0-1,0 1,0-1,0-1,0 1,5 1,79 14,-45-17</inkml:trace>
  <inkml:trace contextRef="#ctx0" brushRef="#br0" timeOffset="-2236.39">2606 646,'-14'-2,"0"1,0 1,-1 0,1 1,0 0,-1 1,1 1,0 1,1 0,-1 0,1 1,-1 1,2 0,-1 1,1 1,0 0,-4 4,14-11,0 0,0 0,0 1,0 0,0-1,1 1,-1 0,1-1,-1 1,1 0,0 0,-1 0,1 1,0-1,0 0,1 0,-1 1,0-1,1 0,-1 1,1-1,0 0,0 1,0-1,0 0,0 1,1-1,-1 1,1-1,-1 0,1 0,0 1,0-1,0 0,0 0,0 0,1 0,-1 0,1 1,11 7,-1-1,1-1,1 0,-1-1,1 0,1-1,-1-1,1 0,0-1,0-1,12 2,6 3,-12-3,-9-3,-1 0,0 1,0 0,0 1,-1 0,1 1,-1 0,0 1,5 4,-14-10,-1 1,1-1,0 1,-1-1,1 1,-1 0,1-1,-1 1,1 0,-1-1,0 1,1 0,-1 0,0 0,1-1,-1 1,0 0,0 0,0 0,0-1,0 1,0 0,0 0,0 0,0 0,0-1,0 1,-1 0,1 0,0 0,-1-1,1 1,0 0,-1-1,1 1,-1 0,1-1,-1 1,1 0,-1-1,0 1,1-1,-1 1,0-1,1 1,-1-1,0 1,-40 19,1-7,0-2,-1-1,0-2,-1-2,0-2,-5-2,9-8,38 0</inkml:trace>
  <inkml:trace contextRef="#ctx0" brushRef="#br0" timeOffset="-1799.939">3106 754,'-13'-8,"1"0,-1 1,-1 1,1 0,-1 1,0 1,0 0,-1 1,1 0,-1 1,0 1,1 0,-10 1,20 1,0 0,-1 0,1 0,0 0,0 1,0-1,1 1,-1 0,0 0,1 1,-1-1,1 1,0 0,0 0,0 0,0 0,0 0,1 1,-1-1,1 1,0-1,0 1,0 0,1 0,-1 0,1 0,0 0,0 1,0-1,1 0,0 0,0 1,0-1,0 0,0 0,1 1,0-1,0 0,0 0,0 0,1 0,1 3,1-3,0 0,0 0,1-1,-1 1,1-1,0 0,0 0,0-1,0 1,1-1,-1-1,0 1,1-1,0 0,-1 0,1 0,0-1,-1 0,1 0,0 0,-1-1,1 1,0-2,-1 1,1-1,-1 1,0-1,1-1,-1 1,0-1,0 0,-1 0,1 0,-1-1,3-2,56-90,-58 118,-5-16,-1 0,1 0,0 0,0 0,0 0,1-1,0 1,0 0,1 0,-1-1,1 1,0-1,1 1,0-1,-1 0,2 0,-1 0,0 0,1-1,0 1,0-1,1 0,-1 0,1 0,0-1,0 0,0 0,0 0,1 0,2 0,1 0,-1 0,0-1,1 0,-1-1,1 0,-1 0,1-1,-1 0,8-2,8-3</inkml:trace>
  <inkml:trace contextRef="#ctx0" brushRef="#br0" timeOffset="9028.072">5687 1632,'-29'-11,"-1"0,1 2,-1 2,-1 1,0 1,1 1,-1 2,-1 1,1 1,-15 3,-58 7,1 5,1 4,0 4,2 5,-89 30,4 7,-26 21,170-70,0 1,1 2,1 2,1 2,1 1,1 2,1 1,2 2,1 2,1 0,1 2,2 2,2 0,-18 31,15 2,2 1,3 1,4 1,2 1,-1 31,0-13,-47 207,-75 381,22-44,113-614,-6-25,-13-46,16 33</inkml:trace>
  <inkml:trace contextRef="#ctx0" brushRef="#br0" timeOffset="9546.747">3160 3929,'12'39,"-1"1,-2-1,-2 2,-2-1,-1 1,-3 0,-1 0,-2 0,-1-1,-2 1,-3-1,-6 22,-11-8,25-54,1 0,-1-1,1 1,-1-1,0 1,1 0,-1-1,0 1,0-1,1 1,-1-1,0 0,0 1,0-1,0 1,0-1,0 1,0-1,1 1,-2-1,1 1,0-1,0 0,0 1,0-1,0 1,0-1,-1 1,1-1,0 1,0-1,-1 1,1-1,0 1,-1 0,1-1,0 1,-1-1,1 1,-1 0,1-1,0 1,-1 0,1-1,-1 1,1 0,-1 0,0 0,1 0,-1-1,1 1,-1 0,1 0,-1 0,1 0,-1 0,1 0,-1 0,0 0,1 0,-1 1,1-1,-1 0,1 0,-1 0,1 1,-1-1,1 0,-1 1,30-264,-19-1,-10 264,0 0,1 0,-1 1,0-1,1 0,-1 0,1 1,-1-1,0 0,1 0,-1 0,1 0,-1 0,1 1,-1-1,0 0,1 0,-1 0,1 0,-1 0,1-1,-1 1,1 0,-1 0,0 0,1 0,-1 0,1 0,-1-1,0 1,1 0,-1 0,0-1,1 1,-1 0,0-1,1 1,-1 0,0-1,0 1,1 0,-1-1,0 1,0-1,1 1,-1 0,0-1,0 1,0-1,0 1,0-1,0 1,0 0,0-1,0 1,0-1,0 1,0-1,0 1,0 0,0-1,-1 1,1-1,20 9,1 0,0-1,0-2,1 0,0-1,-1-1,13-1,-6 2,-9-2,-9-2,1 1,-1 0,1 1,-1 1,0-1,0 1,0 1,0 0,0 1,1 0,-9-3,-1-1,1 1,-1-1,1 1,-1-1,0 1,0 0,0-1,1 1,-2 0,1 0,0 0,0 0,-1 0,1 0,-1 0,1 0,-1 0,0 0,0 0,0 0,0 0,0 0,0 0,-1 1,1-1,-1 0,1 0,-1 0,0-1,0 1,0 0,0 0,0 0,0-1,0 1,-51 62,-41 21,64-61,2 1,0 1,1 1,-14 22,39-48,-1 1,1-1,0 1,0-1,0 1,-1 0,2 0,-1 0,0 0,0 0,0-1,1 1,-1 1,1-1,0 0,0 0,-1 0,1 0,1 0,-1 0,0 0,0 0,1 0,-1 0,1 0,0 1,13 11</inkml:trace>
  <inkml:trace contextRef="#ctx0" brushRef="#br0" timeOffset="10353.941">6227 1672,'-5'18,"-1"12,-2 6,1 2,-2-2,-1-7,2-4,-1-8,1-6</inkml:trace>
  <inkml:trace contextRef="#ctx0" brushRef="#br0" timeOffset="10917.594">6255 1321,'0'0,"0"0,0 0,0 0,0 0,0 1,1-1,-1 0,0 0,0 0,0 1,0-1,0 0,0 0,0 1,0-1,0 0,1 0,-1 0,0 1,0-1,0 0,0 0,-1 1,1-1,0 0,0 0,0 1,0-1,0 0,0 0,0 0,0 1,0-1,0 0,-1 0,1 0,0 1,0-1,0 0,108 57,-67-40,-19-6,-6-6,0 2,-1 0,0 1,0 0,-1 1,0 1,0 0,-1 1,-1 0,0 1,11 13,-21-18,0 1,0-1,0 0,-1 1,0-1,0 1,-1-1,0 1,0 0,-1-1,0 1,0-1,-1 0,0 1,0-1,-1 0,0 0,0 0,-3 4,-11 39,15-46,1 0,0 0,0 0,0 0,0 1,1-1,-1 0,1 1,0-1,1 0,-1 0,1 1,0-1,0 0,0 0,0 0,1 0,0 0,0 0,0 0,0 0,0-1,1 1,0-1,0 0,0 0,2 2,-1-4,-1-1,1 1,-1-1,1 0,-1 0,1-1,-1 1,1-1,-1 0,0 0,1 0,-1 0,0 0,0-1,1 1,-1-1,0 0,-1 0,1 0,0-1,-1 1,1 0,-1-1,0 0,1 0,-1 1,-1-1,1 0,1-4,4-1,86-88,-94 97,1-1,0 1,-1 0,1 0,0 0,-1-1,1 1,0 0,0 0,0 0,0-1,0 1,0 0,0 0,0 0,0 0,0-1,1 1,-1 0,0 0,1 0,-1-1,0 1,1 0,-1 0,1-1,-1 1,1-1,-1 1,1 0,-1-1,1 1,0-1,-1 1,1-1,0 1,0-1,-1 0,1 1,0-1,0 0,-1 0,1 1,0-1,0 0,0 0,0 0,-1 0,1 0,0 0,0 0,0 0,0-1,-1 1,1 0,0 0,0-1,-1 1,1 0,0-1,0 1,-1-1,1 1,0-1,-1 1,1-1,0 0,-5 30,2-25,1 0,0 0,0 0,0 0,0 0,1 0,-1 1,1-1,0 0,1 0,-1 0,1 0,-1 0,1 0,0 0,1 0,-1 0,1 0,0 0,-1 0,2-1,-1 1,0-1,1 0,0 0,-1 1,1-2,0 1,1 0,0 0,78 18,-52-19</inkml:trace>
  <inkml:trace contextRef="#ctx0" brushRef="#br0" timeOffset="11250.758">7227 1754,'109'-46,"-89"40,0 0,-1-2,0 0,0-1,-1-1,0 0,-1-2,0 0,-1-1,0 0,-1-1,10-13,-22 22,1-1,-1 0,0 1,0-1,-1 0,0 0,0 0,0-1,-1 1,0 0,0-1,0 1,-1-1,0 4,0 1,-1-1,1 1,0-1,-1 1,0-1,0 1,1-1,-1 1,-1 0,1-1,0 1,0 0,-1 0,0 0,1 0,-1 0,0 1,0-1,0 0,0 1,0-1,0 1,0 0,-1 0,1 0,0 0,-1 0,1 0,-1 0,1 1,-1 0,-1-1,-1 1,0-1,0 1,0 1,1-1,-1 1,0 0,0 0,1 0,-1 0,1 1,-1 0,1 0,0 0,-1 0,1 1,0 0,1 0,-1 0,0 0,1 0,-1 2,-57 85,42-41,2 0,2 1,2 1,3 0,1 1,2 20,-15 73,14-90,-3-1,-2-1,-2 0,-3 0,-2-2,-22 40,13-48,3-14</inkml:trace>
  <inkml:trace contextRef="#ctx0" brushRef="#br0" timeOffset="11599.833">7186 1875,'0'-11,"9"-5,17 2,18 4,18 5,9 3,4 1,-1 2,-6 0,-11 0,-12 0,-12-1,-8 3,-5 3,-4 0,-1-1,-4-1</inkml:trace>
  <inkml:trace contextRef="#ctx0" brushRef="#br0" timeOffset="12395.034">8875 1739,'-25'-6,"0"1,0 1,-1 2,0 0,1 1,-1 2,0 1,1 1,0 0,-1 2,1 2,1 0,-1 1,2 1,-2 2,-18 24,42-35,0 1,1-1,-1 1,0 0,1 0,-1-1,0 1,1 0,-1 0,1 0,-1 0,1 0,0-1,-1 1,1 0,0 0,-1 0,1 0,0 0,0 0,0 0,0 0,0 0,0 0,0 0,1 0,-1 0,0 0,0 0,1 0,-1 0,1 0,-1 0,1 0,-1-1,1 1,-1 0,1 0,0 0,-1-1,1 1,0 0,0-1,0 1,-1-1,1 1,0-1,0 1,1-1,9 3,0 0,1-2,-1 1,0-1,1-1,-1 0,1 0,-1-2,1 1,-1-1,0-1,0 0,0 0,0-1,7-5,4 0,-1-2,0 0,-1-1,-1-1,0-1,0-1,-2 0,0-2,0 0,-2 0,0-2,-1 0,-1 0,8-17,-4 3,0-2,-3 1,-1-2,-1 0,-2 0,-2-1,-1 0,1-32,-7 63,0-1,0 1,-1 0,0-1,-1 1,1-1,-1 1,-1 0,1 0,-3-6,4 11,-1 0,0 0,1 0,-1 1,0-1,1 1,-1-1,0 0,0 1,1-1,-1 1,0-1,0 1,0 0,0-1,0 1,0 0,0 0,0 0,1 0,-1-1,0 1,0 0,0 1,0-1,0 0,0 0,0 0,0 0,0 1,0-1,0 1,0-1,1 0,-1 1,0-1,0 1,0 0,1-1,-1 1,0 0,1-1,-1 1,0 1,-11 10,0 2,1-1,1 2,0-1,1 2,0-1,1 1,1 0,1 1,0-1,-3 18,0-5,1 1,2 0,0 0,2 1,2-1,1 1,1 0,1 0,2-1,1 1,2-1,0 0,6 13,-10-37,-1-1,1 1,0 0,0-1,0 0,1 1,0-1,0 0,0 0,1 0,0-1,-1 1,2-1,-1 0,0 0,1-1,0 1,0-1,0 0,0 0,0-1,1 1,-1-1,1 0,0-1,-1 1,1-1,0 0,0-1,0 1,1-1,0-2,1 0,-1-1,0 1,0-1,0-1,0 1,-1-1,1-1,-1 1,0-1,0 0,-1 0,0-1,0 1,0-1,1-2,61-108,-27 17,-41 94,-3 12,-7 13,6-9,1 2,0-1,0 0,1 1,1 0,0 0,1-1,0 1,1 0,0 0,3 12,5-3,3-7</inkml:trace>
  <inkml:trace contextRef="#ctx0" brushRef="#br0" timeOffset="12859.754">9240 1361,'18'8,"9"1,0 1,-1 1,-1 2,0 0,0 2,-2 1,0 0,0 2,0 3,-18-17,-1 1,1 0,-1 0,-1 1,1-1,-1 1,0 0,0 0,-1 0,0 0,0 0,0 0,0 1,-1-1,-1 1,1-1,-1 1,0-1,0 1,-1-1,1 1,-2-1,1 1,-1-1,0 0,0 0,-1 0,1 0,-3 2,-66 120,71-127,0 0,-1 0,1-1,0 1,0 0,0 0,-1 0,1 0,0-1,0 1,0 0,0 0,0 0,1 0,-1-1,0 1,0 0,1 0,-1 0,0-1,1 1,-1 0,1 0,-1-1,1 1,-1 0,1-1,-1 1,1-1,0 1,-1 0,1-1,0 0,-1 1,1-1,0 1,0-1,-1 0,1 1,0-1,0 0,0 0,0 0,-1 0,1 0,0 0,0 0,0 0,44-6,-32 1,0-1,0-1,-1 0,0-1,0 0,0 0,-2-2,1 1,-1-1,0-1,-1 0,0 0,-1-1,0 0,-1 0,-1-1,1 0,-3 1,-10 24,3-5,0 1,1 0,0-1,1 1,-1 0,1 0,1 0,0 0,0 0,0 0,1 0,0 0,1 0,-1-1,2 1,-1 0,1-1,0 0,1 1,-1-1,1-1,1 1,-1 0,1-1,5 4,12 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0:04.0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95 723,'-2'16,"-2"12,1 9,-1 4,-3 0,-3-2,-1-6,-4-6,-3-7,0-8</inkml:trace>
  <inkml:trace contextRef="#ctx0" brushRef="#br0" timeOffset="870.102">0 398,'35'19,"-1"3,-2 0,-1 3,0 0,17 21,-39-37,-1 0,0 0,-1 1,0 0,0 1,-1-1,-1 1,0 0,0 1,-1-1,0 1,-1 0,-1 0,0 0,0 0,-1 0,-1 5,-26 104,4-39,22-80,0-1,0 1,0-1,0 1,1-1,-1 1,1-1,-1 1,1-1,-1 1,1-1,0 0,0 1,0-1,0 0,0 0,0 1,0-1,0 0,0 0,0 0,1 0,-1-1,0 1,1 0,-1 0,1-1,-1 1,0-1,1 1,0-1,-1 0,1 0,-1 1,1-1,-1 0,1 0,-1-1,1 1,-1 0,1 0,0-1,-1 1,0-1,1 1,-1-1,1 0,-1 0,0 1,1-1,-1 0,0 0,0 0,1-1,10-4,-1-1,1 0,-1 0,0-2,-1 1,0-1,0-1,-1 0,6-8,22-21,-37 39,0 0,0 1,0-1,0 0,0 1,0-1,1 0,-1 1,0-1,0 0,0 0,0 1,1-1,-1 0,0 0,0 1,1-1,-1 0,0 0,0 1,1-1,-1 0,0 0,1 0,-1 0,0 0,0 0,1 0,-1 1,0-1,1 0,-1 0,0 0,1 0,-1 0,0 0,1 0,-1-1,0 1,1 0,-1 0,0 0,1 0,-1 0,0 0,0-1,1 1,-1 0,0 0,0 0,1-1,-1 1,0 0,0 0,1-1,-1 1,0 0,0 0,0-1,0 1,0 0,1-1,-1 1,0 0,0-1,0 1,0 0,0-1,0 1,0-1,-4 30,2-19,1-7,0 0,0 0,0 0,0 0,1 1,0-1,-1 0,1 0,0 0,1 1,-1-1,1 0,-1 0,1 0,0 0,0 0,0 0,0 0,1 0,-1 0,1 0,0-1,0 1,0-1,0 1,0-1,0 0,1 0,-1 0,1 0,-1 0,1 0,0-1,0 1,0-1,2 1,-1-2,0 0,0 0,0 0,0 0,0 0,0-1,0 0,0 0,-1 0,1 0,0-1,0 1,-1-1,1 0,-1 0,0 0,1-1,-1 1,0-1,0 0,-1 0,3-2,50-76,-14-2,-5-1,-3-2,-4-1,6-38,-14 51,-4-1,-2 0,-2-15,-14 27,1 62,0-1,0 1,0 0,0-1,-1 1,1 0,0-1,-1 1,1 0,-1-1,0 1,1 0,-1 0,0-1,0 1,0 0,0 0,0 0,0 0,0 0,0 0,0 0,0 1,0-1,-1 0,1 1,0-1,-1 1,1-1,0 1,-1 0,1-1,0 1,-1 0,1 0,-1 0,1 0,0 0,-2 0,-3 3,0 0,0 0,0 0,1 1,-1-1,1 1,0 1,0-1,0 1,1 0,-1 0,1 0,1 0,-1 1,1 0,0 0,-1 2,-14 33,1 0,3 1,1 0,3 2,1-1,2 1,2 0,2 0,2 1,2 6,-1-46,-4 34,3 0,1 1,2-1,1 0,3 0,1 0,1-1,3 0,14 35,-24-69,0 0,0-1,1 1,-1 0,1-1,0 0,1 1,-1-1,0 0,1 0,0 0,-1 0,1-1,0 1,1-1,-1 0,0 0,1 0,-1 0,1 0,-1-1,1 1,0-1,0 0,0-1,-1 1,1 0,0-1,0 0,0 0,0 0,0-1,0 1,0-1,0 0,0 0,4-7,0 1,-1-2,0 1,0-1,-1 0,-1 0,1-1,-1 1,-1-1,0 0,0-1,-1 1,0-1,-1 1,0-1,-1 0,1 2,-1 5,1 0,-1-1,0 1,-1 0,1-1,-1 1,0-1,0 1,0-1,0 1,-1 0,0-1,0 1,-1-3,2 7,-1 0,0 0,1 0,-1 0,0 0,1 0,-1 0,1 0,-1 0,0 0,1 0,-1 0,0 0,1 1,-1-1,1 0,-1 0,1 1,-1-1,1 0,-1 1,1-1,-1 1,1-1,-1 0,1 1,-1-1,1 1,0 0,-1-1,1 1,0-1,0 1,-1-1,1 1,0 0,0-1,0 1,-4 7,0 0,1 0,0 1,1-1,0 1,0-1,1 1,0 0,0 0,1-1,1 1,-1 0,1 0,1-1,-1 1,1-1,1 1,0-1,0 0,1 0,3 7,9 7</inkml:trace>
  <inkml:trace contextRef="#ctx0" brushRef="#br0" timeOffset="1150.317">621 372,'14'-10,"18"3,20 6,17 13,11 10,1 12,-9 9,-17-3</inkml:trace>
  <inkml:trace contextRef="#ctx0" brushRef="#br0" timeOffset="1656.687">892 1060,'15'-13,"-1"0,0-2,-1 1,0-2,-1 0,-1 0,0-1,-2 0,0-1,-1 0,0 0,-1-1,-2 0,0 0,-1 0,0-1,-2 0,0-2,-7-33,8 67,7 1,0 0,1-1,0-1,0 0,2 0,-1-1,1-1,8 4,-10-5,15 9,44 41,-69-55,0 0,-1 1,1-1,-1 1,0-1,0 1,0-1,0 1,-1-1,1 1,-1-1,0 1,0-1,0 0,0 0,-1 1,0-1,1 0,-1 0,0 0,0-1,-1 1,1 0,0-1,-1 1,-1 0,-11 17,-12 44,27-63,0 1,-1 0,1 0,0 0,0 0,0 0,0-1,1 1,-1 0,0 0,1 0,-1-1,1 1,0 0,0 0,-1-1,1 1,0-1,0 1,1-1,-1 1,0-1,0 0,1 1,-1-1,1 0,-1 0,1 0,-1 0,1 0,0 0,-1-1,1 1,0 0,0-1,5 2,-1 0,1-1,0 0,0-1,-1 1,1-1,0 0,0-1,-1 0,1 0,0 0,-1-1,1 0,-1 0,0 0,1-1,-1 0,0 0,-1-1,1 0,-1 0,1 0,-1-1,0 1,-1-1,1-1,-1 1,0 0,0-1,2-5,2-17,-8 28,0-1,0 1,0 0,0-1,0 1,0-1,0 1,0-1,0 1,0 0,0-1,0 1,0-1,-1 1,1-1,0 1,0 0,0-1,-1 1,1 0,0-1,0 1,-1 0,1-1,0 1,0 0,-1 0,1-1,-1 1,1 0,0 0,-1-1,1 1,0 0,-1 0,1 0,-1 0,1 0,-1 0,1 0,0 0,-1 0,1 0,-1 0,1 0,0 0,-1 0,1 0,-1 0,1 0,-1 0,1 1,0-1,-1 0,1 0,0 0,-1 1,1-1,0 0,-1 0,1 1,-5 3,1 0,0 0,0 1,1 0,-1-1,1 1,0 1,1-1,-1 0,1 1,0-1,0 1,0-1,1 1,0 0,0 0,1 0,-1 0,2 5,-2-6,1 1,0 0,0 0,0-1,1 1,0 0,0-1,0 1,1-1,0 1,0-1,0 0,1 1,-1-1,1-1,1 1,1 3,9 5</inkml:trace>
  <inkml:trace contextRef="#ctx0" brushRef="#br0" timeOffset="1904.025">1445 682,'0'9,"5"8,3 5,1 0</inkml:trace>
  <inkml:trace contextRef="#ctx0" brushRef="#br0" timeOffset="2107.48">1445 1074,'2'5,"-1"0,1 0,0 0,0 0,1-1,0 1,0-1,0 1,0-1,0 0,1-1,0 1,-1 0,2-1,-1 0,0 0,1 0,-1-1,1 1,0-1,-1 0,1 0,0-1,1 0,-1 0,0 0,0 0,0-1,1 0,-1 0,0 0,0 0,0-1,1 0,-1 0,0-1,0 1,0-1,-1 0,1-1,0 1,-1-1,1 0,3-3,-4 1,0-1,0 1,0-1,-1 0,1-1,-1 1,-1-1,1 1,-1-1,-1 0,1 1,-1-1,0-1,0 5,-1 0,0 0,1 0,-1 0,0 0,0 0,-1 0,1 0,-1 0,1 0,-1 0,0 0,0 1,0-1,-1 0,1 0,-1 1,1-1,-1 1,0-1,0 1,0 0,0 0,0 0,-1 0,1 0,0 0,-1 0,0 1,-2-2,3 3,0-1,-1 1,1-1,0 1,-1-1,1 1,-1 0,1 0,0 1,-1-1,1 0,0 1,-1-1,1 1,0 0,0 0,-1 0,1 0,0 0,0 0,0 1,0-1,0 0,1 1,-1 0,0-1,1 1,-1 0,1 0,0 0,-1 0,1 1,-2 2,0 0,0 0,1 1,0 0,0-1,0 1,1 0,0 0,0-1,0 1,1 0,0 4,20 59,-3-39</inkml:trace>
  <inkml:trace contextRef="#ctx0" brushRef="#br0" timeOffset="2461.532">1811 1033,'3'-121,"-3"120,0 0,0 0,0 0,0 0,0 0,1 0,-1 0,0 0,1 0,-1 0,1 0,-1 0,1 1,-1-1,1 0,0 0,-1 1,1-1,0 0,0 1,-1-1,1 0,0 1,0-1,0 1,0 0,0-1,0 1,0 0,0-1,0 1,0 0,0 0,0 0,0 0,0 0,0 0,0 0,0 0,0 0,0 0,0 1,-1-1,1 0,0 1,0-1,0 1,39 29,-36-26,0 1,-1 0,0 0,0 0,0 0,-1 1,1-1,-1 1,-1 0,1-1,-1 1,0 0,0 0,-1 0,1 0,-1 0,-1 0,0 5,-34 103,5-25,29-87,0 0,0 0,1 1,0-1,-1 1,1-1,0 0,0 1,0-1,0 0,1 1,-1-1,1 1,-1-1,1 0,0 0,0 1,0-1,0 0,0 0,1 0,-1 0,1 0,-1-1,1 1,0 0,-1-1,1 1,0-1,0 1,0-1,0 0,2 1,10 2,0 0,0-1,1-1,-1 0,0-1,1 0,-1-1,1-1,1 0,18-2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1:58.1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1289 292,'-126'-91,"104"72,-2-2,-2 1,0 1,-1 1,-22-10,24 18,0 2,-1 1,0 0,-1 2,1 2,-1 0,0 1,1 2,-1 1,0 1,0 1,1 1,0 2,-13 4,5 1,1 2,0 1,1 1,1 2,0 1,1 2,1 1,-24 23,25-19,2 2,0 1,2 1,1 0,2 2,1 1,1 0,2 2,-12 29,22-45,-1 0,2 0,0 1,2 0,0 0,1 0,0 0,2 1,1-1,0 0,1 1,1-1,1 0,0 0,2 0,0 0,1-1,1 1,1-2,0 1,2-1,0 0,0-1,2 0,1 0,1-2,1 0,0-1,2-1,-1-1,1 0,1-1,0-1,0-1,1 0,0-1,0-1,1-1,31 6,0-2,1-2,-1-2,6-3,19 2,-1-4,1-3,67-11,-120 10,0-1,0 0,-1-2,1-1,-1-1,-1 0,0-2,0 0,-1-1,0-2,-1 0,-1 0,0-2,8-10,-6 1,0-1,-2 0,-1-1,-1-1,-1-1,-2 0,-1-1,-1 0,-1-1,-2 0,-2 0,4-31,-10 37,-1 0,-1-1,-2 1,0 0,-1 0,-2 1,0-1,-2 1,-1 1,0 0,-2 0,0 1,-2 0,-1 2,0-1,-1 2,-1 0,-1 1,-16-13,19 16,-1 1,0 1,0 0,-2 1,1 0,-1 2,-1 0,0 1,0 1,-1 1,0 0,-1 2,1 0,-1 1,0 1,0 2,0 0,0 1,0 0,0 2,-10 2,-39 16,10 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2:12.4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1383 182,'-7'-13,"-1"1,0 0,-1 0,0 1,-1 0,0 0,-1 1,0 1,-1 0,1 0,-2 1,1 1,-1 0,0 0,-14-3,-14 1,-1 3,1 1,-1 3,0 1,-31 3,12 0,14-2,10-2,0 3,0 1,0 1,1 2,-1 2,-31 10,8 7,0 2,1 2,2 3,2 3,-7 7,49-33,1 0,1 1,-1 0,2 1,-1 0,1 1,1 0,0 1,0-1,1 2,1-1,0 1,1 1,0-1,1 1,-2 6,1 17,1 0,2 1,2-1,1 0,1 1,3-1,1 0,1 0,8 19,-7-30,0-1,3 0,0 0,1-1,1 0,1-1,1-1,2 0,0-1,1 0,1-1,0-2,2 0,0 0,1-2,1-1,1 0,0-2,0-1,1 0,1-2,0-1,0-1,12 2,8-2,0-2,1-2,0-2,0-2,-1-2,1-2,-1-2,0-2,0-2,-1-2,0-2,-1-2,-1-1,2-4,-13 4,-1-1,-1-2,-1-1,0-1,-2-1,-1-2,-1 0,-1-1,-1-2,-1 0,-2-2,-1 0,-1 0,-2-2,-1 0,-2-1,0 0,-3-1,-1 0,3-28,-9 42,-1 1,-1-1,0 0,-2 1,0-1,-2 1,0-1,-1 1,0 1,-2-1,0 1,-2 0,0 0,0 1,-2 1,0-1,-1 2,0 0,-1 0,-1 1,-13-11,6 9,1 0,-2 2,0 0,0 1,-2 1,1 1,-1 1,-1 2,0 0,0 2,0 0,-1 2,0 1,0 1,0 1,0 1,0 1,0 2,1 0,-20 6,-80 26,7 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2:35.1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406 3173,'-5'95,"-3"0,-11 35,10-67,-41 223,-45 123,78-352,11-42</inkml:trace>
  <inkml:trace contextRef="#ctx0" brushRef="#br0" timeOffset="666.292">0 3889,'14'17,"-2"0,0 1,-1 0,0 1,-2 0,0 1,-1 0,-1 0,-1 0,-1 1,-1 0,1 14,18 277,-19-290,2-33,-3-38,-1 0,-3 0,-2 0,-2 0,-2 0,-2 1,-3 1,-1-1,-3 2,-2-3,-26-34,54 92,0-1,1-1,0 0,0 0,0-1,1 0,0-1,0-1,1 1,-1-2,7 1,15 2,1-2,0-2,0-1,0-1,0-2,0-2,0-1,33-10,36-2,-103 16,0 0,0 0,0 1,1-1,-1 1,0-1,0 1,1-1,-1 1,0-1,1 1,-1 0,0 0,1 0,-1 0,0 0,1 0,-1 0,0 0,1 1,-1-1,0 0,1 1,-1-1,0 1,0 0,0-1,1 1,-1 0,0 0,0 0,0-1,0 1,0 0,0 0,-1 0,1 1,0-1,0 0,-1 0,1 0,-1 1,1-1,-1 0,1 0,-1 1,0-1,0 0,0 1,1-1,-1 0,-1 1,-49 84,26-53,-26 46,3 3,4 1,3 2,-18 63,20-51,22-65</inkml:trace>
  <inkml:trace contextRef="#ctx0" brushRef="#br0" timeOffset="3184.673">406 3295,'24'-229,"-10"135,115-999,-57 349,-66 633,16 27,10-84,-7-1,-7-10,-12 117,-6 59,0 1,0 0,0 0,0-1,0 1,0 0,1 0,-1 0,1-1,0 1,-1 0,1 0,0 0,0 0,0 0,1 0,-1 0,0 1,1-1,-1 0,1 1,0-1,-1 1,1 0,0-1,0 1,0 0,0 0,0 0,2-1,153-32,694-209,-769 215,-63 36,-13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2:39.5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203 542,'-29'73,"21"-67,7-23,11-48,2 0,17-49,-21 87,-3 3,2 0,0 0,2 0,0 1,2 1,1-1,2-1,-13 22,1 0,-1 0,1 0,0 0,-1 1,1-1,0 1,0-1,0 1,0 0,0-1,1 1,-1 0,0 1,0-1,1 0,-1 1,1-1,-1 1,0 0,1 0,-1 0,1 0,-1 0,0 0,1 1,-1-1,0 1,1-1,-1 1,0 0,1 0,-1 0,0 0,0 1,0-1,0 0,0 1,0 0,9 6,0 0,0 1,-1 0,0 1,-1 0,0 0,0 1,-1 1,-1-1,0 1,0 0,-1 1,-1-1,0 1,-1 0,0 1,-1-1,-1 1,0-1,0 3,-2-12,0 0,1-1,-1 1,-1 0,1 0,0-1,-1 1,0 0,0-1,0 1,0-1,-1 1,1-1,-1 1,0-1,0 0,0 0,-1 0,1 0,0 0,-1-1,0 1,0-1,0 1,0-1,0 0,0 0,-1-1,1 1,-1-1,1 1,-1-1,1 0,-1-1,-1 1,3-2,0 0,0 0,0 0,0 0,0 0,0-1,0 1,1-1,-1 1,1-1,-1 0,1 0,-1 0,1 1,0-1,0 0,0-1,0 1,1 0,-1 0,0 0,1 0,-1-1,1 1,0 0,0 0,0-1,0 1,0 0,0 0,1-1,-1 1,1 0,0 0,-1 0,1-1,0 1,0 0,1 0,-1 0,0 1,0-1,1 0,-1 0,1 1,0-1,0 0,171-101,-159 96,-1-1,0 0,0 0,-1-1,0-1,-1 0,0 0,-1-2,0 1,0-1,-1 0,-1-1,0 0,-1 0,0-1,-1 0,-1 0,0-1,2-10,-7 23,1 1,-1-1,0 1,0-1,0 1,0-1,0 1,0-1,0 1,0-1,0 1,-1 0,1-1,-1 1,1-1,-1 1,1 0,-1-1,0 1,0 0,1 0,-1 0,0-1,0 1,0 0,0 0,-1 0,1 0,0 1,0-1,-1 0,1 1,0-1,-1 0,1 1,0-1,-1 1,1 0,-1 0,1-1,-1 1,1 0,-1 0,1 0,-1 1,1-1,-1 0,1 0,0 1,-1-1,1 1,-1-1,1 1,0 0,0-1,-1 1,1 0,0 0,0 0,-4 2,0 1,0 0,0 0,1 0,0 1,-1-1,2 1,-1 0,1 0,-1 0,1 1,1-1,-1 1,1 0,0 0,0 0,1 0,0 0,0 0,0 0,1 0,-1 0,2 0,-1 0,1 0,0 1,0-1,0 0,1-1,0 1,0 0,1 0,-1-1,1 1,0-1,2 1,6 2,1 0,-1-2,2 1,-1-1,1-1,-1-1,1 1,1-2,-1 0,0-1,1 0,0-1,-1 0,13-1,32 0</inkml:trace>
  <inkml:trace contextRef="#ctx0" brushRef="#br0" timeOffset="4292.461">163 798,'-3'19,"0"21,3 26,5 21,5 20,0 11,-1 7,-3 1,-1-6,-8-9,-4-11,-6-17,-8-18,-5-17,2-17</inkml:trace>
  <inkml:trace contextRef="#ctx0" brushRef="#br0" timeOffset="4807.939">0 1703,'27'-192,"-16"123,3 1,3 1,2 1,4 1,4-4,-23 59,0 1,1-1,0 1,1 0,0 0,1 0,0 1,0 0,0 0,1 1,1 0,-1 0,1 1,0 0,0 1,1 0,0 0,-1 1,8-2,-5 3,1 1,0 0,0 1,0 0,0 1,0 0,0 1,0 1,0 0,0 1,-1 0,1 1,-1 0,0 1,0 0,0 1,-1 1,0-1,0 2,0 0,-1 0,-1 1,1 0,-1 0,-1 1,0 0,4 7,-10-13,0 0,-1 0,1 0,-1 0,0 0,0 0,0 0,-1 0,1 1,-1-1,0 0,0 0,-1 1,1-1,-1 0,0 0,0 0,-1 0,1 0,-1 0,1 0,-1 0,-1 0,1-1,0 1,-1-1,0 0,0 1,0-1,0-1,0 1,0 0,-1-1,1 1,-3 0,-7 4,-1 0,0 0,0-1,0-1,-1 0,0-1,0-1,0 0,0-1,0-1,0 0,-1-1,-9-2,22 3,0-1,0-1,0 1,0 0,0-1,-1 1,1-1,0 0,0 0,0 0,0-1,1 1,-1-1,0 1,1-1,-1 0,1 0,-1 0,1 0,0-1,2 1,1 1,0-1,-1 0,1 0,0 1,0-1,0 1,1-1,-1 1,0-1,1 1,-1-1,1 1,-1 0,1 0,-1 0,1 0,0 0,-1 0,1 1,0-1,0 0,0 1,0-1,0 1,0 0,1 0,0-1,88-29,-28 10,-1-2,-1-3,7-6,-49 22,-1 0,0-2,-1 0,0 0,0-2,-2 0,1-1,-2 0,0-1,0-1,-2-1,3-4,-14 20,-1 0,1 0,-1 0,1 0,-1 0,1 0,-1 0,1 0,-1 0,0-1,0 1,1 0,-1 0,0 0,0-1,0 1,-1 0,1 0,0-1,0 1,-1 0,1 0,0 0,-1 0,1 0,-1 0,0 0,1 0,-1 0,0 0,0 0,1 0,-1 0,0 0,0 0,0 1,0-1,0 0,0 1,0-1,0 1,-1-1,1 1,0 0,0-1,0 1,0 0,-1 0,1 0,0 0,0 0,-1 0,1 0,0 0,0 0,0 0,-1 1,1-1,0 1,0-1,0 1,0-1,0 1,0 0,0-1,0 1,0 0,0 0,0 0,-5 2,0 0,0 1,1 0,-1 0,1 0,0 1,0 0,0 0,1 0,0 0,0 1,0-1,1 1,-1 0,2 0,-1 1,0-1,1 0,1 1,-1 0,1-1,0 1,0 0,1 0,0-1,0 1,1 0,-1 0,2-1,-1 1,1 0,0-1,0 1,1-1,0 1,5 1,0 0,1-1,0 0,0 0,1-1,0 0,0-1,0 0,1-1,-1 0,1-1,0 0,0 0,1-1,-1-1,11 1,73 7,-5-7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26.9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1 555,'8'-2,"1"0,0 0,-1-1,0-1,0 1,0-1,0-1,-1 0,1 0,-1 0,0-1,-1 0,1 0,-1 0,1-2,-3 3,5-2,0-1,-1-1,0 0,0 0,-1-1,-1 1,1-1,-1-1,-1 1,0-1,-1 0,0 0,2-8,-7 17,1 0,0 0,-1 0,0 0,1 0,-1 1,0-1,0 0,0 0,0 1,0-1,0 1,-1-1,1 1,-1 0,1-1,-1 1,1 0,-1 0,1 0,-1 0,0 0,0 0,1 1,-1-1,0 0,0 1,0 0,0-1,0 1,0 0,0 0,0 0,0 0,0 0,0 1,1-1,-1 1,0-1,0 1,0-1,0 1,1 0,-1 0,0 0,1 0,-1 0,1 1,-1-1,0 1,-4 1,0 0,0 0,1 1,-1 0,1 0,0 0,0 1,0-1,1 1,0 1,0-1,0 0,0 1,1 0,0 0,0 0,1 0,0 0,0 1,0-1,1 1,-1-1,2 1,-1-1,1 1,0 0,0-1,1 1,0 0,0-1,1 1,-1-1,1 0,3 5,1 0,1-1,1 1,0-1,0-1,1 0,0 0,1-1,0 0,0-1,0 0,1 0,0-1,1 0,-1-1,1-1,0 0,0 0,1-1,-1-1,5 0,9 1</inkml:trace>
  <inkml:trace contextRef="#ctx0" brushRef="#br0" timeOffset="958.968">446 339,'26'188,"-24"-182,13 47,-15-52,0 1,1-1,-1 0,1 0,-1 0,1 0,0 0,-1 0,1 0,0 0,0 0,0 0,0 0,0-1,0 1,0 0,0-1,0 1,0 0,0-1,0 1,0-1,1 0,-1 1,0-1,0 0,0 0,1 0,-1 0,0 0,0 0,1 0,-1 0,0 0,0-1,0 1,1 0,-1-1,0 1,0-1,7-5,0-1,-1 1,1-2,-1 1,-1-1,0 0,0 0,0-1,-1 0,0 0,-1 0,0 0,-1-1,1-2,29-104,-42 157,7-34,1 0,0 1,0-1,0 1,1-1,0 1,1-1,-1 1,2-1,-1 1,1-1,0 0,0 1,1-1,0-1,0 1,1 0,0-1,0 1,0-1,1 0,0-1,0 1,1-1,-1 0,1 0,0-1,0 0,3 2,2-3,1 0,0-1,-1 0,1 0,0-1,0-1,0 0,0-1,0 0,-1-1,1 0,0-1,-1 0,0-1,1 0,-2-1,3-1,5-3,-1 0,-1-1,1-1,-2-1,1-1,-2 0,0 0,0-1,-1-1,0-2,13-31,-25 47,-1 0,1 0,-1 0,0 0,1-1,-1 1,0 0,1-1,-1 1,0 0,0 0,0-1,0 1,0 0,-1-1,1 1,0 0,-1 0,1-1,-1 1,1 0,-1 0,1 0,-1 0,0-1,1 1,-1 0,0 0,0 1,0-1,0 0,0 0,0 0,0 0,0 1,0-1,-1 1,0-1,-3 0,-1 1,0 0,1 0,-1 1,0 0,1 0,-1 0,1 0,-1 1,1 0,0 0,0 0,0 1,0 0,0 0,0 0,1 1,-1-1,1 1,0 0,0 0,1 1,-1-1,1 1,0 0,0 0,1-1,0 0,0 0,0 0,1 1,0-1,0 0,0 0,0 1,1-1,-1 0,1 1,0-1,1 0,-1 1,1-1,0 0,0 1,0-1,1 0,-1 0,1 0,0 0,0 0,0 0,1-1,-1 1,1-1,0 1,0-1,0 0,0 0,1-1,-1 1,1-1,0 1,0-1,1 0,14 7,1 0,1-2,-1-1,1 0,0-1,1-2,-1 0,0-1,1-1,0-1,-1-1,20-3,-34 4,0-1,1 0,-1 0,0 0,0-1,0 0,0-1,0 1,-1-1,1-1,-1 1,0-1,0 0,0 0,0-1,-1 0,1 0,-1 0,-1-1,1 1,-1-1,0 0,0-1,-1 1,1-1,-2 1,2-5,1-6,-1 0,-1 0,0 0,-2-1,0 1,-1-1,0 1,-2-1,0 1,-1-1,-17-21,19 38,1 0,-1 0,1 0,-1 0,0 1,0-1,1 0,-1 1,0-1,0 0,0 1,1-1,-1 1,0 0,0-1,0 1,0-1,0 1,0 0,0 0,0 0,0 0,0 0,0 0,0 0,0 0,0 0,0 0,0 0,0 0,0 1,0-1,0 1,0-1,0 0,0 1,0 0,0-1,1 1,-1-1,0 2,0-1,0 0,0 1,1-1,-1 1,1-1,-1 1,1-1,0 1,-1-1,1 1,0 0,0-1,0 1,0-1,1 1,-1-1,0 1,0-1,1 1,-1-1,1 1,0-1,-1 1,1-1,0 0,0 1,0-1,0 0,0 0,0 0,0 0,0 1,1-2,-1 1,0 0,1 0,-1 0,0-1,1 1,-1 0,1-1,-1 1,1-1,-1 0,1 0,0 1,-1-1,1 0,-1 0,1-1,-1 1,1 0,23 3,0-1,1-1,-1-1,0-1,0-2,0 0,10-4,26-2,-38 6,82 1,-102 4,-1-1,0 1,0 0,1 0,-1-1,-1 1,1 1,0-1,0 0,-1 0,1 0,-1 1,0-1,0 1,0-1,0 1,0 0,-1-1,1 1,-1 0,1-1,-1 1,0 0,0 0,0-1,-1 1,1 0,-1 0,1-1,-1 1,0-1,0 1,0 0,0-1,0 0,-1 1,0 0,-2 13,3-9,-1-2,0 0,0 0,1 0,0 0,0 1,0-1,0 0,1 1,0-1,0 1,1-1,0 0,0 1,0-1,0 0,1 0,0 0,0 0,0 0,0 0,1-1,0 1,0-1,2 3,4-2,0 0,1 0,-1-1,1-1,0 1,0-2,0 1,0-1,1-1,-1 0,0 0,1-1,2-1,-12 1,40 1</inkml:trace>
  <inkml:trace contextRef="#ctx0" brushRef="#br0" timeOffset="1700.012">2513 433,'-3'-3,"-95"-67,93 68,1 0,0 1,-1-1,0 1,1 0,-1 0,0 0,1 1,-1-1,0 1,1 0,-1 1,0-1,0 1,1 0,-1 0,1 0,-1 1,1 0,-1 0,1 0,0 0,-4 3,2-1,1 1,-1 0,1 0,0 1,1-1,-1 1,1 0,0 0,0 0,1 1,0-1,0 1,1 0,-1 0,2-4,0 0,1 0,-1 0,1 0,-1 0,1 0,0 0,0 0,0 0,0 1,1-1,-1 0,1 0,0 0,0-1,0 1,0 0,0 0,1 0,-1-1,1 1,0-1,0 1,0-1,0 0,0 1,0-1,1 0,-1-1,1 1,-1 0,1-1,0 1,0-1,4 1,1 0,0-1,0 0,-1 0,1-1,0 0,0 0,0-1,-1 0,1 0,0-1,-1 0,1 0,-1-1,0 0,0 0,0-1,0 0,0 0,-1-1,0 1,0-2,0 1,0 0,-1-1,0 0,0 0,-1-1,0 1,0-1,0 0,-1 0,3-7,-6 14,0 0,0 0,0 1,1-1,-1 0,0 0,0 1,1-1,-1 0,0 0,1 0,-1 0,0 1,0-1,1 0,-1 0,0 0,1 0,-1 0,0 0,1 0,-1 0,0 0,1 0,-1 0,0 0,1 0,-1 0,0 0,8 168,35 7,-27-122,-3 1,-2 0,0 21,-10-60,-1-1,0 1,-1 0,0-1,-1 1,-1-1,-1 1,0-1,-1 1,4-10,-1-1,0 1,0-1,0 1,-1-1,0 0,1 0,-2 0,1 0,0 0,-1-1,1 1,-1-1,0 0,0 0,-1-1,1 1,0-1,-1 0,1 0,-1 0,0-1,0 0,0 0,0 0,0 0,0-1,0 0,-2 0,1-1,-1 0,1 0,0 0,-1-1,1 0,0-1,0 1,0-1,0 0,1-1,-1 1,1-1,0 0,0 0,0-1,1 0,0 1,-1-1,2-1,-1 1,0-1,0-1,-3-7,0 1,1-1,1 0,0-1,0 1,2-1,0 0,0 0,1-10,2 4,1 0,1 0,0 0,2 0,0 0,2 1,0 0,1 0,1 0,1 1,1 0,1 1,4-6,15-19,1 2,2 1,2 2,36-31,53-36,-123 104,-1 0,1 0,0 0,0 0,-1 0,1 0,0 0,0 1,0-1,0 0,0 0,0 1,0-1,0 1,1-1,-1 1,0-1,0 1,0 0,1 0,-1-1,0 1,0 0,1 0,-1 0,0 0,0 1,0-1,1 0,-1 0,0 1,0-1,0 1,0-1,1 1,-1-1,0 1,0 0,0 0,0-1,0 1,-1 0,1 0,0 0,9 86,-8-73,-1 1,2 0,0-1,1 0,0 1,1-1,1-1,0 1,1-1,0 0,1-1,1 2,19-1,-16-15</inkml:trace>
  <inkml:trace contextRef="#ctx0" brushRef="#br0" timeOffset="1950.35">2892 1,'-9'16,"3"12,13 8,4-1</inkml:trace>
  <inkml:trace contextRef="#ctx0" brushRef="#br0" timeOffset="2274.694">3350 501,'-31'-114,"29"110,0 0,0-1,0 1,-1 0,1 0,-1 0,0 0,0 1,-1-1,1 1,-1 0,0-1,1 2,-2-1,1 0,0 1,0 0,-1 0,1 0,-1 1,1-1,-5 0,5 2,-1 0,1 0,0 1,0-1,0 1,0 0,0 0,0 1,0-1,0 1,0-1,1 1,-1 0,1 1,-1-1,1 1,0-1,0 1,0 0,0 0,0 1,1-1,0 0,-1 1,1 0,-3 5,0-1,1 1,0 0,1 0,0 0,0 0,1 1,0-1,1 1,0 4,0-10,1 1,0 0,0-1,0 1,1 0,0-1,-1 1,2 0,-1-1,0 1,1-1,0 0,0 1,0-1,1 0,-1 0,1-1,0 1,0 0,0-1,1 0,-1 0,1 0,0 0,0 0,0-1,0 0,0 0,0 0,1 0,-1 0,1-1,-1 0,1 0,0 0,2-1,2 0,-1-1,1 0,0 0,-1-1,1 0,-1-1,1 0,-1 0,0-1,0 0,-1 0,1-1,-1 0,0 0,0-1,-1 0,1 0,-1-1,-1 1,1-1,-1 0,0-1,-1 1,0-1,0 0,-1 0,0-1,0 1,-1 0,0-1,0 0,0-8,-2 16,1 0,-1-1,0 1,0 0,0 0,0-1,0 1,0 0,0 0,0-1,0 1,0 0,-1 0,1-1,-1 1,1 0,-1 0,1 0,-1 0,0 0,1 0,-1 0,0 0,0 0,0 0,0 0,0 0,0 0,0 1,0-1,0 0,0 1,0-1,0 1,-1-1,1 1,0 0,0-1,-1 1,1 0,0 0,0 0,-1 0,1 0,0 0,0 0,-1 1,1-1,0 0,0 1,0-1,-1 1,1-1,0 1,0-1,0 1,0 0,0 0,0-1,0 1,0 0,0 0,0 0,1 0,-1 0,-2 2,1 1,-1-1,1 1,0-1,0 1,0 0,0 0,1 0,-1 0,1 0,0 0,1 0,-1 0,1 1,-1-1,1 0,0 0,1 1,-1-1,1 0,0 0,0 0,0 0,1 0,-1 0,1 0,0 0,0-1,0 1,1 0,-1-1,1 0,0 0,0 0,3 3,10 5,1 0,1-1,0-1,0 0,1-2,-1 0,2-1,-1-1,1-1,2 0,-21-4,88 19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2:40.8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535 839,'-8'3,"0"0,0 1,1 0,0 1,0-1,0 1,0 1,1-1,0 1,0 0,0 1,1-1,0 1,0 0,0 1,1-1,1 1,-1-1,1 1,0 1,3-6,0 0,-1-1,1 1,0 0,1 0,-1 0,1 0,-1 0,1 0,0 0,0-1,0 1,0 0,0-1,1 1,-1-1,1 1,0-1,0 0,0 1,0-1,0 0,0-1,0 1,1 0,-1 0,1-1,-1 0,3 1,82 25,-66-25,1-1,-1 0,0-2,0-1,0 0,0-2,0 0,0-1,-1-2,0 0,0-1,0 0,-1-2,7-5,-21 12,0 0,0 0,0 0,0-1,0 0,-1 0,0 0,0 0,0-1,-1 1,1-1,-1 0,0 0,0-1,-1 1,1 0,-1-1,-1 0,1-2,-2 7,0 0,0-1,0 1,0-1,-1 1,1-1,-1 1,1 0,-1-1,1 1,-1 0,0-1,0 1,1 0,-1 0,0 0,0 0,0 0,0 0,-1 0,1 0,0 0,0 0,-1 0,1 1,0-1,-1 1,1-1,0 1,-1-1,1 1,-1 0,1 0,-1 0,1 0,-1 0,1 0,0 0,-1 0,1 0,-1 1,1-1,-1 0,1 1,0 0,-1-1,1 1,0 0,0-1,-1 1,1 0,0 0,0 0,0 0,0 0,0 1,0-1,0 0,1 0,-1 0,0 2,-1 0,0-1,1 1,-1 0,1-1,0 1,-1 0,2 0,-1 0,0 0,0 0,1 0,0 0,0 0,-1 0,2 1,-1-1,0 0,1 0,-1 0,1 0,0 0,0 0,0 0,0-1,1 1,-1 0,1 0,0-1,0 1,0-1,0 0,0 1,0-1,4 4,0-1,1 0,-1 0,1 0,0-1,0 0,0 0,0-1,1 0,0 0,0-1,1 1,-7-3,1 1,-1 0,0 0,1-1,-1 1,1-1,-1 0,0 0,1 0,-1 0,1 0,-1 0,0-1,1 1,-1-1,1 0,-1 0,0 1,0-1,0-1,1 1,-1 0,0 0,0-1,-1 0,1 1,0-1,0 0,-1 0,1 1,-1-1,0-1,0 1,1 0,-1 0,0 0,-1-1,1 1,0 0,-1-1,1 1,-1 0,0-1,-3-7,0 0,0 1,-1-1,-1 1,0 0,0 0,-1 1,0-1,0 1,-1 1,0-1,0 1,-1 0,0 1,0 0,0 0,-9-4,-19-15,36 24,1 1,-1-1,0 0,0 0,1 0,-1 1,1-1,-1 0,0 0,1 1,0-1,-1 0,1 1,-1-1,1 0,0 1,-1-1,1 1,0-1,0 1,-1 0,1-1,0 1,0 0,0-1,0 1,-1 0,1 0,0 0,0 0,0 0,0 0,0 0,0 0,-1 0,1 0,0 0,0 1,0-1,0 1,0-1,334-17,-332 16,1 0,0 0,-1 1,1 0,0 0,0 0,-1 0,1 0,0 1,-1 0,1 0,0 0,-1 0,1 0,-1 1,0-1,1 1,-1 0,0 0,0 0,0 1,0-1,-1 1,1-1,-1 1,1 0,-1 0,0 0,0 0,0 1,-1-1,1 0,-1 1,1 0,-27 82,25-86,0 0,1 0,-1-1,0 1,1 0,-1 0,1 0,-1 0,0 0,1 0,-1 0,0 0,1 0,-1 0,0 1,1-1,-1 0,0 0,1 0,-1 0,0 0,1 1,-1-1,0 0,1 0,-1 1,0-1,0 0,1 0,-1 1,0-1,0 0,0 1,1-1,-1 0,0 1,0-1,0 0,0 1,0-1,0 0,0 1,0-1,0 0,0 1,0-1,0 1,0-1,0 0,0 1,0-1,0 0,0 1,0-1,0 0,-1 1,1-1,0 0,0 1,0-1,-1 0,1 1,26-20,-7-1,-2 0,0-1,-1-1,-1-1,-1 0,0-1,-3 4,6-2,-17 22,0 0,1 0,-1 0,0 0,1-1,-1 1,0 0,1 0,-1 0,0 0,1 0,-1 1,0-1,1 0,-1 0,0 0,1 0,-1 0,0 0,1 0,-1 1,0-1,1 0,-1 0,0 1,0-1,1 0,-1 0,0 1,0-1,0 0,1 0,-1 1,0-1,0 0,0 1,0-1,0 0,0 1,1-1,-1 0,0 1,0-1,0 0,0 1,0-1,0 0,0 1,-1-1,1 0,0 1,0-1,0 0,0 1,0-1,0 0,-1 1,1-1,0 0,0 0,0 1,-1-1,1 0,0 0,0 1,-1-1,1 0,-1 14,-1-9,1 0,0 0,0 0,1 0,-1 0,1 1,1-1,-1 0,1 0,-1 0,1 0,1 0,-1 0,1 0,0-1,0 1,0 0,1-1,-1 0,1 1,0-1,0 0,1 0,-1-1,1 1,2 1,5-1,-1-1,1 0,0 0,0-1,1 0,-1-1,0 0,1-1,-1 0,0-1,1 0,-1-1,0 0,0-1,0 0,-1-1,1 0,-1-1,1 0,-2 0,1-1,0 0,7-8,-8 8,-1 0,1-1,-1 0,-1 0,0-1,0 0,0 0,-1-1,0 1,-1-1,0-1,0 1,-1-1,-1 0,1 0,1-10,-5 19,1-1,-1 0,0 0,0 0,0 0,0 0,0 0,0 0,0 0,-1 1,1-1,-1 0,1 0,-1 0,0 1,0-1,0 0,0 1,0-1,0 0,0 1,-1 0,1-1,0 1,-1 0,1-1,-1 1,1 0,-1 0,0 0,0 1,1-1,-1 0,0 1,0-1,0 1,0-1,1 1,-1 0,0 0,0 0,0 0,0 0,0 0,0 0,0 1,0-1,1 1,-1 0,0-1,0 1,1 0,-2 0,-2 2,0-1,1 1,-1 0,0 0,1 0,0 1,-1 0,2 0,-1 0,0 0,1 1,0-1,0 1,0 0,0 0,1 0,0 0,0 0,0 1,1-1,-1 0,1 1,1-1,-1 1,1 0,0-1,0 1,1-1,-1 1,1-1,0 1,1-1,0 1,0-1,0 0,0 0,1 0,-1 0,1 0,1-1,2 4,27 14,2-5</inkml:trace>
  <inkml:trace contextRef="#ctx0" brushRef="#br0" timeOffset="630.167">2373 596,'-7'1,"0"1,1 0,-1 0,0 1,1 0,0 0,0 1,0 0,0 0,0 0,1 1,-1-1,-2 5,6-7,0 0,0 1,0-1,0 1,0-1,1 1,-1 0,1-1,0 1,0 0,0 0,0 0,0 0,1 0,-1 0,1 0,0 0,0 0,0 0,0 0,0 0,1 0,-1 0,1 0,0 0,0 0,0 0,0-1,1 1,-1 0,1-1,0 2,6 2,-1 1,1-1,0-1,1 1,-1-2,1 1,0-1,0 0,1-1,-1 0,1 0,-1-1,1-1,0 0,0 0,0 0,0-1,0-1,8-1,-3 0,0 0,0-1,0-1,-1 0,0-1,0-1,0 0,-1-1,1 0,-2-1,1-1,-1 0,0 0,-1-1,0-1,-1 0,0 0,-1-1,0 0,-1-1,14-22,-2 0,-2-1,-1-1,-2-1,-2 0,8-36,0-15,-2 0,-1-32,-16 84,-3 37,1 0,0 1,-1-1,1 0,0 1,0-1,-1 0,1 1,-1-1,1 0,0 0,-1 1,1-1,0 0,-1 0,1 0,-1 0,1 1,-1-1,1 0,-1 0,1 0,0 0,-1 0,1 0,-1 0,1 0,-1 0,1-1,-1 1,1 0,0 0,-1 0,1 0,-1-1,1 1,0 0,-1 0,1-1,0 1,-1 0,1-1,0 1,-1 0,1-1,0 1,0 0,-1-1,1 1,0-1,0 1,0 0,-1-1,1 1,0-1,0 1,0-1,0 1,0-1,0 1,0 0,0-1,0 1,0-1,-11 17,-1 0,2 1,0 0,2 0,-1 1,2 0,0 1,2 0,-3 15,-1 1,1 0,2 1,2 0,1 0,2 0,2 0,1 1,1-1,2-1,8 29,-9-50,1-1,1 1,-1-1,2 0,0 0,1-1,0 0,0 0,3 1,-8-9,0-1,0 1,1-1,-1 0,1 0,0-1,0 1,0-1,0 0,0 0,1 0,-1 0,1-1,-1 0,1 0,-1 0,1 0,0-1,-1 0,1 0,0 0,-1 0,1-1,0 0,-1 0,1 0,-1 0,1-1,2-1,5-5,0 0,0-1,-1-1,0 1,-1-2,0 0,-1 0,0 0,0-1,-1-1,-1 0,0 0,-1 0,-1 0,0-1,0 0,-2 0,1-1,-2 1,0 0,0-15,-6-13,-14 70,15-21,0 0,1 1,0-1,0 0,0 1,1-1,0 1,1 0,0-1,0 1,0 0,1-1,0 1,1-1,-1 1,2-1,-1 0,1 0,0 1,0-2,1 1,0 0,0-1,0 0,1 0,0 0,5 4,20 5,-2-6</inkml:trace>
  <inkml:trace contextRef="#ctx0" brushRef="#br0" timeOffset="922.696">2940 190,'21'-2,"22"1,23 1,19 1,10-1,-11 1</inkml:trace>
  <inkml:trace contextRef="#ctx0" brushRef="#br0" timeOffset="1968.96">3670 514,'-53'-5,"48"3,0 1,0-1,-1 1,1 0,0 1,0-1,-1 1,1 0,0 0,0 1,-1-1,1 1,0 0,0 1,0-1,0 1,0 0,0 1,0-1,1 1,-1 0,1 0,0 0,0 0,0 1,0 0,1-1,-2 4,3-4,0 0,0 0,0 1,1-1,0 1,-1-1,1 1,1 0,-1-1,0 1,1 0,0 0,0-1,0 1,0 0,1 0,-1-1,1 1,0 0,0-1,0 1,1 0,-1-1,1 0,0 1,0-1,0 0,1 0,-1 0,0 0,1-1,0 1,0-1,0 1,0-1,0 0,0 0,1 0,-1-1,1 1,-1-1,1 0,1 1,0-1,1 0,-1 0,0 0,1-1,-1 0,1 0,-1 0,0 0,1-1,-1 0,0 0,1-1,-1 0,0 1,0-2,0 1,0 0,-1-1,1 0,-1 0,1-1,2-2,3-4,0 0,0-1,-1 0,-1 0,0-1,-1 0,0-1,0 0,2-3,-2 50,-7-27,9 93,-8-96,0-1,0 1,0 0,1-1,-1 1,1-1,0 0,0 0,0 0,0 0,0 0,1 0,-1 0,1 0,0-1,0 0,0 1,0-1,0 0,0-1,1 1,-1-1,1 1,-1-1,2 0,0-1,0-1,0 1,0-1,0-1,0 1,0-1,0 0,0 0,-1 0,1 0,-1-1,1 0,-1 0,0 0,0-1,-1 1,1-1,-1 0,0 0,1 0,-2 0,1-1,0 1,-1-1,0 0,0 1,-1-1,2-5,85-307,-87 313,0 0,1 0,-1-1,1 2,0-1,0 0,0 0,0 0,0 1,1 0,0-1,0 1,0 0,0 0,0 0,1 1,-1-1,1 1,0 0,0 0,-1 0,1 1,0-1,1 1,-1 0,0 0,0 0,0 1,1-1,-1 1,0 0,1 0,-1 1,0-1,0 1,1 0,-1 0,1 1,2 4,-1 1,0 0,0 1,0 0,-1-1,0 2,-1-1,0 0,0 1,-1 0,0 0,0 0,-1 0,0 0,-1 1,0-1,0 1,-1-1,-1 2,2 36,-2 0,-2-1,-2 1,-5 13,3-18,1 0,3 0,1 1,2 0,3 15,-3-51,1-1,0 1,0 0,0-1,1 1,0-1,1 1,-1-1,1 0,0 0,1 0,-1 0,1-1,0 1,1-1,-1 0,2 0,-5-4,0 0,1 0,-1-1,0 1,0 0,1-1,-1 1,1-1,-1 0,0 1,1-1,-1 0,1 0,-1 0,0 0,1 0,-1 0,1-1,-1 1,0 0,1-1,-1 1,0-1,1 1,-1-1,0 0,0 1,1-1,-1 0,0 0,0 0,0 0,0 0,0 0,0 0,-1 0,1 0,0-1,0 1,-1 0,1-1,-1 1,1-1,19-63,-19 43,-1 1,-1-1,-1 0,-1 1,-1 0,0-1,-2 1,0 1,-2-1,0 1,-1 1,-1 0,-1 0,-1 0,0 2,-1 0,-1 0,-1 1,-5-4,15 15,4 5,1 0,-1 0,0 0,1 0,-1 0,0 0,1 0,-1-1,0 1,1 0,-1 0,1-1,-1 1,1 0,-1-1,1 1,-1 0,1-1,-1 1,1-1,-1 1,1-1,-1 1,1-1,0 1,-1-1,1 1,0-1,0 0,-1 1,1-1,0 0,0 1,0-1,0 1,0-1,0 0,0 1,0-1,0 0,0 1,0-1,0 0,0 1,1-1,-1 1,0-1,0 0,1 1,-1-1,0 1,1-1,-1 1,1-1,-1 1,1-1,-1 1,1 0,-1-1,1 1,-1-1,1 1,-1 0,1 0,167-11,6-8,-173 18,0 1,0-1,0 1,0 0,0-1,1 1,-1 0,0 0,0 0,0-1,0 1,0 1,1-1,-1 0,0 0,0 0,0 0,0 1,0-1,0 1,0-1,0 1,0-1,0 1,0-1,0 1,0 0,0 0,0-1,0 1,-1 0,1 0,0 0,-1 0,1 0,-1 0,1 0,-1 0,1 0,-1 0,0 0,1 0,-1 1,0-1,0 0,0 0,0 0,0 0,0 0,0 1,0-1,-1 0,1 0,0 1,-16 32,13-29,0 1,0-1,1 1,-1 0,1-1,1 1,-1 0,1 0,0 1,0-1,1 0,0 2,0-8,0 1,0 0,0 0,0-1,1 1,-1 0,0 0,0-1,1 1,-1 0,1-1,-1 1,1 0,-1-1,1 1,-1 0,1-1,-1 1,1-1,0 1,-1-1,1 0,0 1,-1-1,1 0,0 1,0-1,-1 0,1 0,0 0,0 1,-1-1,1 0,0 0,0 0,0 0,-1 0,1-1,0 1,0 0,-1 0,1 0,0-1,0 1,-1 0,1-1,0 1,-1-1,1 1,0-1,-1 1,1-1,34-26,-26 13,0 0,-1 0,-1-1,0-1,-1 1,-1-1,0 0,-1 0,-1-1,-1 1,0-1,-1 1,-1-1,0-8,0 23,1-1,-1 1,1 0,-1-1,0 1,0 0,0-1,0 1,-1 0,1-1,0 1,-1 0,0-1,1 1,-1 0,0 0,0 0,0 0,-1 0,1 0,0 0,-1 0,1 0,-1 1,0-1,1 0,-1 1,0 0,0-1,0 1,0 0,0 0,-1 0,1 0,0 0,0 1,-1-1,1 1,0-1,0 1,-1 0,-1 0,-5 4,1 0,-1 1,1 0,0 0,0 1,1 0,0 1,0-1,0 1,1 1,0-1,0 1,1 0,0 0,0 1,1 0,0 0,1 0,0 0,0 0,1 3,0-9,1 0,0 0,1 0,-1 0,0 0,1 0,0 0,0 1,0-1,0 0,0 0,1 0,-1 0,1 1,0-1,0 0,0 0,0 0,0-1,1 1,0 0,-1 0,1-1,0 1,0-1,0 1,1-1,-1 0,0 0,1 0,0 0,-1 0,3 0,20 2,1-5</inkml:trace>
  <inkml:trace contextRef="#ctx0" brushRef="#br0" timeOffset="2244.514">4710 95,'-10'3,"-1"0,1 0,0 1,1 1,-1 0,1 0,0 0,0 1,-4 4,11-8,0 0,0 0,0 0,0 1,0-1,0 0,0 1,1 0,-1-1,1 1,0 0,-1 0,2-1,-1 1,0 0,0 0,1 0,0 0,-1 0,1 0,0 0,1 0,-1 0,0 0,1 0,0 0,0 0,-1 0,2 0,-1 0,0-1,1 1,-1 0,1-1,0 1,9 11,1-1,1 0,0-1,1 0,0-1,1-1,0 0,0-1,3 3,170 117,-176-120,-3-3</inkml:trace>
  <inkml:trace contextRef="#ctx0" brushRef="#br0" timeOffset="3977.956">252 1878,'37'73,"-25"-47,0-2,2 0,1 0,0-1,15 15,-29-35,1-1,-1 0,1 1,-1-1,1 0,0 0,0 0,0 0,0 0,0 0,1-1,-1 1,1-1,-1 1,1-1,-1 0,1 0,-1 0,1 0,0-1,0 1,-1-1,1 0,0 1,0-1,0-1,-1 1,1 0,0-1,0 1,-1-1,1 0,0 0,-1 0,1 0,-1 0,1 0,-1-1,0 1,1-1,-1 0,0 0,1-1,8-15,-1-1,-1 0,-1-1,0 0,-2 0,0-1,-1 0,-1-4,1 5,38-154,-22 150,-13 26</inkml:trace>
  <inkml:trace contextRef="#ctx0" brushRef="#br0" timeOffset="5642.593">684 2162,'19'-14,"-1"-2,-1 0,0-1,-1-1,-1 0,-1-1,0-1,-2 0,0-1,-1 0,-1-1,-2 0,6-18,-13 37,0 0,0 1,0-1,0 0,-1 0,1 0,-1 0,0 1,1-1,-1 0,-1 0,1 0,0 0,-1 0,1 0,-1 0,0 1,0-1,0 0,0 0,-1 1,1-1,-1 1,1-1,-1 1,0 0,0 0,0 0,0 0,-1 0,1 0,0 0,-1 1,1-1,-1 1,0 0,1 0,-1 0,0 0,0 0,1 0,-1 1,0 0,0-1,0 1,-2 0,1 2,0-1,1 0,-1 1,1 0,0 0,0 0,0 0,0 1,0-1,0 1,0 0,1 0,0 0,-1 0,1 0,0 0,0 1,1-1,-1 1,1-1,0 1,0 0,0-1,0 1,0 0,1 0,0-1,0 1,0 0,0 0,0 0,1-1,0 1,0 0,0 0,0-1,0 1,1-1,0 1,0-1,0 0,1 1,2 5,1-2,0 1,0-1,1 0,0 0,0-1,1 0,-1 0,1-1,1 0,-1 0,1-1,0 0,0-1,0 0,0 0,1-1,-1 0,1-1,-1 0,1 0,5-1,-11 0,0-1,0 0,0 0,0 0,0 0,0-1,0 0,-1 0,1 0,0 0,-1 0,0 0,1-1,-1 0,0 0,-1 0,1 0,0 0,-1 0,0-1,1 1,-1-1,-1 0,1 0,0-1,23-100,-20-48,-6 152,1 0,-1-1,1 1,-1-1,1 0,0 1,0-1,0 1,0-1,0 1,0-1,0 1,0-1,0 0,1 1,-1-1,1 1,-1-1,1 1,0 0,-1-1,1 1,0 0,0-1,0 1,0 0,0 0,0 0,0 0,0 0,1 0,-1 0,0 0,1 0,-1 1,1-1,-1 0,1 1,-1-1,1 1,-1 0,1-1,-1 1,2 0,161 23,-147-21,-14-2,0-1,1 1,-1 0,0 0,1 0,-1 0,0 0,0 1,1 0,-1-1,0 1,0 0,0 1,0-1,0 1,0-1,0 1,0 0,0 0,-1 0,1 0,-1 0,0 1,0-1,0 1,0 0,0-1,0 1,0 0,-1 0,0 0,0 0,1 0,-1 2,-23 116,5-57,16-61,0 0,0 0,0 0,0 0,0 0,1 0,0 0,-1 0,1 0,0 0,0 0,1 0,-1 0,1 1,-1-1,1 0,0-1,0 1,0 0,1 0,-1 0,1-1,-1 1,1 0,0-1,0 0,0 1,0-1,1 0,-1 0,1 0,-1-1,1 1,-1 0,1-1,0 0,0 0,0 0,0 0,1 0,4-1,1-1,-1-1,1 1,-1-2,1 1,-1-1,0 0,0-1,-1 1,1-2,-1 1,0-1,0 0,0-1,0 1,-1-2,0 1,-1 0,1-1,-1 0,-1 0,1-1,3-7,9-23,-1 0,-1 0,-3-2,-1 0,-2 0,-2-1,-1 0,-2 0,-2 0,-2-9,4-34,-4 0,-9-82,-3 125,5 45,-12 90,17-72,1 41,2 0,3 0,3 0,3-1,2 0,3-1,3 0,23 53,-36-102,-3-3,0-1,1 1,0-1,1 0,0 0,0 0,1 0,0-1,0 0,1 0,0 0,6 5,-10-10,1-1,-1 0,1 0,-1 0,1-1,0 1,-1-1,1 1,0-1,-1 0,1 0,0 0,0 0,-1 0,1-1,0 1,-1-1,1 0,-1 0,1 0,-1 0,1 0,-1 0,0-1,2 0,52-46,-33 22,-2-2,0 0,-2-1,-1-1,10-24,-27 51,6-9,-3 17,-3 36,12 79,-12-117,0 1,1 0,0-1,-1 1,1-1,0 1,1-1,-1 0,1 0,-1 0,1 0,0-1,0 1,0-1,0 1,1-1,-1 0,0 0,1-1,0 1,-1-1,1 0,0 0,0 0,0 0,0-1,-1 1,3-1,18 0</inkml:trace>
  <inkml:trace contextRef="#ctx0" brushRef="#br0" timeOffset="5922.951">2332 1446,'-9'-2,"-10"-1,-2 0</inkml:trace>
  <inkml:trace contextRef="#ctx0" brushRef="#br0" timeOffset="6141.365">1643 1338,'16'-11,"19"-5,18 0,18-1,12 0,10 3,3 5,-13 2</inkml:trace>
  <inkml:trace contextRef="#ctx0" brushRef="#br0" timeOffset="7231.081">2899 1555,'-13'-6,"0"2,-1-1,0 2,0 0,0 0,0 2,-7-1,17 2,-1 0,1 1,0-1,0 1,0 0,-1 0,1 0,0 1,0-1,0 1,1 0,-1 0,0 0,1 1,-1-1,1 1,0 0,0 0,0 0,0 0,1 1,-1-1,1 1,0-1,0 1,-1 3,1-2,0 0,1 0,0 0,0 0,0 0,1 0,0 0,0 0,0 0,0 0,1 0,0 0,0 0,0 0,1 0,-1 0,1 0,1-1,-1 1,0-1,1 1,0-1,0 0,1 0,-1 0,1-1,-1 1,1-1,0 0,1 0,-1 0,0-1,1 1,-1-1,1 0,0 0,1 0,20 5,1 0,-1-2,1-1,0-1,0-1,0-1,1-2,-1 0,0-2,0-1,-1-1,1-2,-1 0,12-7,-6 3,-1-1,-1-2,0 0,-1-3,-1 0,0-2,-1-1,-1-1,-23 18,0 1,1-1,-1 1,0-1,0 0,0 0,0-1,-1 1,1 0,-1-1,0 1,0-1,0 0,0 0,-1 0,1-3,-3 5,-1 0,0 1,1-1,-1 1,0-1,0 1,0 0,0-1,-1 1,1 0,0 0,0 1,-1-1,1 0,0 1,-1-1,1 1,0 0,-1 0,1 0,-1 0,1 0,0 1,-1-1,1 1,0-1,-3 2,-1-2,1 1,-1-1,0 1,1 0,-1 1,0 0,1-1,0 2,-1-1,1 1,0-1,0 1,1 1,-1-1,1 1,-1 0,1 0,0 0,0 0,1 1,0-1,-1 1,1 0,1 0,-1 1,1-1,0 0,0 1,1-1,-1 1,1 0,0-1,1 1,0 0,-1-1,2 1,0-2,1 0,0 0,0 0,1 0,-1-1,1 1,0-1,0 0,0 0,0 0,1 0,-1 0,1-1,-1 1,1-1,0 0,0 0,0-1,0 1,1-1,-1 0,0 0,0 0,1-1,-1 1,1-1,-1 0,0 0,1-1,-1 1,0-1,1 0,-1 0,0-1,0 1,0-1,0 0,0 0,0 0,-1 0,1-1,0 1,2-4,24-51,-30 61,0 1,0-1,0 1,0-1,1 0,0 1,0-1,0 1,1-1,-1 0,1 0,0 0,0 0,0 0,1 0,0-1,-1 1,1-1,0 0,1 1,-1-1,0-1,1 1,0 0,0-1,-1 0,1 0,1 0,-1 0,0-1,0 0,1 0,2 1,-1-1,0 0,1-1,-1 0,0 0,1 0,-1-1,0 0,0 0,1 0,-1-1,0 0,0 0,0-1,-1 1,1-1,-1 0,1-1,-1 0,0 0,0 0,-1 0,1-1,-1 1,0-1,0 0,-1 0,1-1,-1 1,0-1,-1 0,1-1,12-32,-2-2,-1 0,-3 0,-1-1,-2 0,-2 0,-2-1,-2-3,1 31,3-45,-3 1,-2-1,-7-38,-14 33,21 64,0-1,0 1,0 0,0-1,0 1,0 0,-1 0,1 0,0 0,-1 0,1 0,0 0,-1 0,1 1,-1-1,1 1,-1-1,0 1,1-1,-1 1,0 0,1 0,-1 0,1 0,-1 0,0 0,1 0,-1 0,0 1,1-1,-1 1,1-1,-1 1,1-1,-1 1,1 0,-1 0,0 0,-8 8,1 0,-1 0,1 1,1 0,0 1,0 0,1 0,1 1,-1 0,2 0,0 0,0 0,2 1,-1 0,0 9,-1 0,0 0,2 1,1-1,0 1,2-1,1 1,0 0,2-1,1 0,0 1,2-2,0 1,2 0,0-1,2-1,0 0,1 0,1-1,12 16,-18-27,0 0,0-1,1 0,-1 0,1 0,1-1,0 0,-1 0,2-1,-1 0,1-1,-1 0,1 0,0-1,1 0,-1 0,0-1,1-1,0 1,-1-1,1-1,0 0,-1 0,1-1,-1-1,1 1,-1-1,1-1,-1 0,0 0,5-3,35-19,-32 70,-13-40,0-1,0 1,1-1,-1 1,1-2,0 1,1 0,-1-1,1 0,-1 0,1-1,0 1,0-1,0 0,0-1,0 0,0 0,1 0,-1-1,0 1,0-2,1 1,-1-1,0 0,0 0,1 0,-1-1,0 0,-1 0,1-1,4-2,-5 3,0-1,-1 0,1-1,-1 1,1-1,-1 0,0 0,0 0,-1 0,1-1,-1 1,0-1,0 0,-1 0,0 0,1-1,-2 1,1 0,-1-1,1 1,-1-1,-1 0,1 1,-1-1,0 1,-1-1,1 0,-1 1,0-1,0 1,-1-1,1 1,-3-4,3 4,-1 1,0-1,0 0,0 0,-1 1,1-1,-1 1,0 0,-1 0,1 0,-1 0,0 0,0 1,0 0,0-1,0 2,-1-1,1 0,-1 1,0 0,0 0,1 0,-2 1,1 0,0 0,0 0,0 0,0 1,0 0,-1 0,1 0,0 1,0 0,0 0,0 0,-2 1,2-1,1 1,-1-1,1 1,-1 0,1 0,0 0,0 1,0 0,0 0,0 0,1 0,-1 0,1 1,0-1,0 1,0 0,0 0,1 0,0 0,0 1,0-1,0 1,0-1,1 1,0 0,0-1,0 1,1 0,0 0,0-1,0 1,0 0,1 0,-1 0,1-1,1 1,-1 0,1-1,-1 1,1-1,0 0,1 0,-1 0,1 1,23 14,2-5</inkml:trace>
  <inkml:trace contextRef="#ctx0" brushRef="#br0" timeOffset="7502.355">4399 1271,'-11'13,"-4"13,5 7,9 6,9 1,3-7</inkml:trace>
  <inkml:trace contextRef="#ctx0" brushRef="#br0" timeOffset="7705.81">4508 1649,'9'16,"5"7,3 6,6-1,2-6,5-5,1-6,1-5,-3-4,-7-2</inkml:trace>
  <inkml:trace contextRef="#ctx0" brushRef="#br0" timeOffset="10530.264">994 4243,'-22'8,"-1"0,1 2,0 1,1 1,1 1,0 0,0 1,1 2,1 0,1 1,0 0,2 1,0 1,0 1,2 0,1 1,-7 15,-24 56,3 1,5 2,5 1,3 2,5 1,4 0,4 2,4 16,-27 473,17-185,-24 68,-13 262,60-575,14 85,3 129,-22-358,0-33,-2-4,-8-23,5 22</inkml:trace>
  <inkml:trace contextRef="#ctx0" brushRef="#br0" timeOffset="11048.459">49 7986,'-3'19,"1"0,0 0,2 0,0 0,1 0,1 0,1 0,1 0,0 0,5 9,-4-7,11 45,-2-16,-3 1,-2 0,1 32,-10-61,0-23,0 1,0 0,0 0,0-1,0 1,0 0,0-1,0 1,0 0,0 0,1-1,-1 1,0 0,-1-1,1 1,0 0,0 0,0-1,0 1,0 0,0 0,0-1,0 1,0 0,0 0,-1-1,1 1,0 0,0 0,0-1,-1 1,1 0,0 0,0 0,0 0,-1-1,1 1,0 0,0 0,-1 0,1 0,0 0,-1 0,1 0,0 0,0 0,-1 0,1 0,0 0,-1 0,1 0,0 0,0 0,-1 0,1 0,0 0,0 0,-1 0,-61-279,6 81,56 197,-1-1,1 1,0 0,-1 0,1 0,0-1,-1 1,1 0,0 0,0-1,0 1,0 0,1-1,-1 1,0 0,0 0,1 0,-1-1,1 1,-1 0,1 0,-1 0,1 0,0 0,-1 0,1 0,0 0,0 0,0 0,0 0,0 0,0 1,0-1,0 0,0 1,0-1,1 1,-1-1,0 1,0-1,0 1,1 0,-1 0,1 0,167 3,23 2,-190-5,0-1,0 1,0 0,0 0,0 0,0 0,0 0,0 0,0 0,0 1,0-1,0 1,-1-1,1 1,0 0,0 0,0 0,-1 0,1 0,0 0,-1 1,1-1,-1 0,1 1,-1-1,0 1,0 0,1-1,-1 1,0 0,-1 0,1-1,0 1,0 0,-1 0,1 0,-1 0,0 0,1 0,-1 0,0 0,0 0,0 0,-1 1,-3 17,0 0,-2 0,-1-1,0 1,-1-1,-7 11,-9 21,11-20,1 1,1 0,2 1,1 1,-4 32,19 0,2-47</inkml:trace>
  <inkml:trace contextRef="#ctx0" brushRef="#br0" timeOffset="12359.725">62 3730,'-1'-3,"0"0,0 0,0 0,0 0,0 0,1 0,0 0,-1 0,1 0,0-1,1 1,-1 0,0 0,1 0,0 0,0 0,0 0,0-1,1-2,98-317,-73 245,-26 77,-1 0,0 0,1 0,-1 0,0 0,1 0,0 0,-1 0,1 1,-1-1,1 0,0 0,0 0,-1 1,1-1,0 0,0 1,0-1,0 1,0-1,0 1,0 0,0-1,0 1,0 0,0 0,0-1,0 1,0 0,0 0,0 0,0 0,0 0,0 1,0-1,0 0,0 0,0 1,0-1,0 0,0 1,32 33,-18-16,-1 2,-1 0,0 0,-2 1,0 1,-2 0,0 0,-2 1,0 0,1 14,-7-35,-1 0,0 0,0 0,0 0,0 0,0 1,0-1,0 0,-1-1,1 1,-1 0,0 0,1 0,-1 0,0 0,0 0,0-1,0 1,0 0,-1-1,1 1,-1-1,1 0,-1 1,1-1,-1 0,1 0,-1 0,0 0,0 0,0 0,0 0,1-1,-1 1,0-1,0 1,0-1,0 0,0 0,0 0,0 0,0 0,0 0,0-1,0 1,0-1,-2 0,3 1,0-1,0 1,0-1,0 1,0-1,0 1,0-1,0 0,0 0,0 1,0-1,1 0,-1 0,0 0,1 0,-1 0,0 0,1 0,-1 0,1 0,0-1,-1 1,1 0,0 0,0 0,-1 0,1 0,0-1,0 1,1 0,-1 0,0 0,0-1,0 1,1 0,-1 0,1 0,-1 0,1 0,-1 0,1 0,-1 0,1 0,0 0,0 0,-1 0,1 0,0 1,0-1,0 0,0 1,0-1,0 0,0 1,0-1,1 1,120-55,-87 39,0-2,-2-1,0-2,3-5,-25 18,0-1,-1 0,0 0,0-1,-1 0,-1-1,0 0,0-1,-1 1,-1-1,0-1,0 1,1-7,-6 18,0 0,-1 0,1-1,0 1,0 0,-1-1,1 1,-1 0,1-1,-1 1,0-1,0 1,1-1,-1 1,0 0,0-1,0 1,-1-1,1 1,0-1,0 1,-1-1,1 1,-1 0,1-1,-1 1,0 0,1-1,-1 1,0 0,0 0,0 0,0 0,0 0,0 0,0 0,0 0,-1 0,1 0,0 1,0-1,-1 0,1 1,-1-1,1 1,-2-1,-3 4,-1 0,0 1,1 0,0 0,0 0,0 1,1 0,-1 0,1 0,0 1,1 0,-1 0,1 0,0 0,1 1,-1-1,1 1,1 0,-1 0,1 0,-1 5,2-7,0 1,1-1,-1 0,1 1,0-1,0 1,1-1,0 0,0 1,0-1,0 0,1 0,0 1,0-1,0-1,1 1,0 0,0-1,0 1,0-1,1 0,-1 0,1 0,0 0,0-1,1 0,-1 1,1-2,-1 1,1 0,0-1,3 1,13 4,1 0,0-1,0-1,1-1,0-1,0-1,-1-1,1-1,10-2,50-3</inkml:trace>
  <inkml:trace contextRef="#ctx0" brushRef="#br0" timeOffset="13709.514">1751 3014,'-6'2,"1"0,-1 1,0-1,1 1,0 1,-1-1,1 1,1 0,-1 0,0 0,1 0,0 1,0 0,0 0,1 0,0 0,0 1,0-1,1 1,-1 0,1-1,1 1,-1 0,1 1,0-1,0 0,1 0,0 0,0 0,0 1,1-1,0 0,0 0,0 0,1 0,0 0,2 4,-1-5,1-1,0 0,0 1,0-1,0 0,1-1,0 1,-1-1,1 0,0 0,1 0,-1-1,0 0,1 0,-1 0,1-1,0 0,-1 0,1 0,0-1,1 1,6-1,0 0,1-1,-1 0,0-1,-1-1,1 0,0-1,11-5,-14 6,-1 0,0-1,0 0,0 0,-1-1,0-1,0 1,0-1,0-1,-1 1,0-1,0-1,-1 1,0-1,0 0,-1 0,0-1,-1 0,0 0,0 0,1-5,-4 13,-1 0,0 0,0 1,1-1,-1 0,0 0,0 0,0 1,0-1,0 0,0 0,0 0,0 0,0 0,0 1,0-1,0 0,-1 0,1 0,0 1,-1-1,1 0,-1 0,1 1,0-1,-1 0,0 1,1-1,-1 1,1-1,-1 1,0-1,1 1,-1-1,0 1,0-1,1 1,-1 0,0-1,0 1,0 0,1 0,-1 0,0 0,0-1,0 1,0 0,1 0,-1 1,0-1,0 0,0 0,1 0,-1 1,0-1,0 0,0 1,1-1,-1 0,0 1,1-1,-1 1,0-1,1 1,-1 0,1-1,-1 1,1-1,-1 1,0 0,-3 4,0 0,1 0,-1 0,1 1,0-1,0 1,0 0,1 0,0 0,0 0,1 0,0 0,0 1,0 3,0-6,1-1,0 0,0 1,1-1,-1 0,1 1,-1-1,1 0,0 1,0-1,0 0,1 0,-1 0,1 0,0 0,-1-1,1 1,1 0,-1-1,0 0,1 1,-1-1,1 0,-1 0,1 0,0 0,0-1,1 1,1 0,0 0,0 0,0 0,0-1,1 1,-1-1,1-1,-1 1,1-1,-1 0,1 0,-1-1,1 1,-1-1,0 0,1-1,-1 1,0-1,0 0,0-1,0 1,0-1,0 0,-1 0,1 0,-1-1,0 0,0 0,0 0,-1 0,1 0,-1-1,0 1,-1-1,1 0,-1 0,1 0,-2 0,1-1,0 1,-1 0,0-1,-1 1,1-1,-1 1,0-1,0-3,-3-2,0 1,-1 0,0 1,-1-1,0 1,0 0,-1 0,0 0,0 1,-1-1,0 2,-1-1,-6-4,-3-9,38 10,177 12,-194-2,0 0,1 1,-1-1,0 1,1 0,-1 1,0-1,1 1,-1-1,0 1,0 0,0 1,0-1,0 1,0 0,0 0,0 0,0 1,-1-1,1 1,-1 0,0-1,0 2,0-1,0 0,-1 1,1-1,-1 1,0 0,0 0,0-1,0 1,0 4,-3 43,1-51,0 0,0-1,1 1,-1 0,0 0,0 0,1-1,-1 1,0 0,0 0,1 0,-1-1,0 1,1 0,-1 0,0 0,1 0,-1 0,0 0,1 0,-1 0,0 0,1 0,-1 0,0 0,1 0,-1 0,0 0,0 0,1 0,-1 0,0 1,1-1,-1 0,0 0,1 0,-1 0,0 1,0-1,1 0,-1 0,0 1,0-1,0 0,1 0,-1 1,0-1,0 0,0 1,0-1,0 0,0 0,0 1,1-1,-1 0,0 1,0-1,0 0,0 1,0-1,0 0,-1 1,1-1,0 0,0 1,0-1,0 0,0 1,0-1,19-20,104-184,-123 203,0 1,0 0,0-1,0 1,0 0,0-1,0 1,0 0,1-1,-1 1,0 0,0 0,0-1,0 1,1 0,-1-1,0 1,0 0,1 0,-1-1,0 1,1 0,-1 0,0 0,1 0,-1-1,0 1,1 0,-1 0,0 0,1 0,-1 0,0 0,1 0,-1 0,0 0,1 0,-1 0,0 0,1 0,-1 0,0 0,1 0,-1 1,0-1,1 0,-1 0,0 0,1 0,-1 1,0-1,0 0,1 0,-1 1,0-1,0 0,0 0,1 1,-1-1,0 0,0 1,0-1,0 0,1 1,-1-1,0 0,0 1,0-1,0 0,0 1,2 28,-2-26,1 9,-3-5,1 1,1-1,0 0,0 1,0-1,1 0,0 1,0-1,1 0,-1 0,2 0,-1 0,1 0,0 0,1-1,-1 1,1-1,1 0,-1 0,1-1,0 1,0-1,0 0,1 0,3 1,-3-3,0-1,1 0,-1 0,1 0,-1-1,1 0,0 0,-1 0,1-1,0 0,-1-1,1 0,0 0,-1 0,1 0,-1-1,1-1,-1 1,0-1,0 0,0 0,0 0,-1-1,1 0,-1 0,0-1,2-1,2-2,-1-1,0 0,0 0,-1 0,0-1,-1 0,0-1,0 1,-1-1,-1 0,0 0,0-1,-1 1,0-1,-1-2,-1 13,-1-1,1 1,-1-1,0 1,1-1,-1 1,0-1,0 1,0-1,0 0,0 1,0-1,0 1,-1-1,1 1,0-1,-1 1,1-1,-1 1,0-1,0 1,1 0,-1-1,0 1,0 0,0 0,0 0,0 0,-1 0,1 0,0 0,0 0,-1 0,1 0,0 1,-1-1,1 0,-1 1,1-1,-1 1,1 0,-1-1,1 1,-1 0,0 0,1 0,-1 0,1 0,-1 1,1-1,-1 0,1 1,-2 0,0 2,0 0,0 0,0 0,1 0,-1 0,1 1,0 0,0-1,0 1,0 0,1 0,0 0,0 0,0 0,0 0,0 0,1 0,0 0,0 0,0 1,0-1,1 0,-1 0,1 0,0 0,1 0,-1 0,0 0,1 0,0-1,0 1,0-1,1 1,-1-1,1 0,1 1,63 43,-30-32</inkml:trace>
  <inkml:trace contextRef="#ctx0" brushRef="#br0" timeOffset="14367.018">3345 2743,'-6'8,"0"-1,0 1,0 0,1 0,0 1,0 0,1-1,1 2,-1-1,1 0,1 1,0-1,0 1,1 0,0-1,1 1,0 0,0 0,1 0,0-1,1 1,0 0,1-1,2 7,-3-12,0-1,1 0,-1 0,1 0,0 0,0 0,0-1,0 1,0-1,0 1,1-1,-1-1,1 1,0 0,-1-1,1 1,0-1,0 0,0-1,0 1,0-1,0 1,0-1,0 0,0-1,0 1,0-1,2 0,5-2,1 0,-1 0,0-2,0 1,0-1,0-1,-1 0,0 0,1-2,7-7,-1 0,-1 0,0-2,-2 0,1 0,-2-2,-1 0,0 0,-1-1,-1 0,-1-1,0-3,11-35,-3-1,-2 0,5-50,-19 108,8-49,-2-1,-2 0,-2 0,-3-26,-11 46,10 32,0 0,0 0,0 0,1 0,-1 0,0 0,0 0,0 0,1 0,-1 0,0 0,0 0,0 1,1-1,-1 0,0 1,0-1,1 0,-1 1,0-1,1 1,-1-1,1 1,-1-1,0 1,1 0,-1-1,1 1,-1 0,1-1,0 1,-1 0,1-1,0 1,0 0,-1 0,1 0,0-1,-11 24,0 1,2-1,1 2,1-1,2 1,0 0,1 0,1 8,-1-4,0 0,2 1,1-1,1 1,2-1,1 0,2 0,0 0,2 0,2-1,0 0,2 0,1-1,7 10,-17-34,0 0,0-1,0 1,0 0,0-1,1 1,0-1,0 0,0 0,0 0,0 0,0-1,1 1,-1-1,1 0,0 0,0 0,0 0,0-1,0 0,0 0,0 0,0 0,0 0,0-1,1 0,-1 0,0 0,0 0,1-1,-1 1,0-1,0 0,0-1,0 1,0-1,0 0,0 0,0 0,-1 0,4-3,3-10,0-1,-1-1,-1 0,0 0,-1-1,-1 0,-1 0,0-1,-1 1,-2-1,2-14,-3 24,0-5,0 23,-3 0,1 0,1 1,-1-1,1 1,1-1,0 1,0-1,1 0,0 0,1 1,0-1,0-1,1 1,0 0,0-1,1 0,0 0,1 0,0-1,0 0,0 0,1 0,0-1,3 2,18 6,-2-6</inkml:trace>
  <inkml:trace contextRef="#ctx0" brushRef="#br0" timeOffset="14633.828">3684 2379,'22'-2,"25"-1,17 0,-2 0</inkml:trace>
  <inkml:trace contextRef="#ctx0" brushRef="#br0" timeOffset="15625.988">4359 2554,'-11'2,"1"0,0 0,0 1,0 0,0 1,1 0,-1 0,-8 7,15-10,0 1,0 1,0-1,1 0,-1 1,1-1,-1 1,1 0,0 0,0 0,0 0,0 0,1 0,-1 0,1 1,0-1,0 0,0 1,1-1,-1 1,1 0,0-1,-1 1,2-1,-1 1,0-1,1 4,1-3,0 0,0 0,1 0,-1 0,1 0,0 0,0 0,0-1,1 0,-1 0,1 0,-1 0,1 0,0 0,0-1,1 0,-1 0,0 0,1-1,-1 1,1-1,-1 0,1 0,0-1,-1 1,1-1,0 0,0 0,-1-1,1 1,0-1,-1 0,1-1,-1 1,1-1,-1 1,0-2,0 1,0 0,0-1,1 0,1-2,0-1,0 1,-1-1,1 0,-2 0,1-1,-1 0,0 0,0 0,0 0,-1 0,0-1,1-5,-6 20,1 0,0 0,0 0,1 0,0 0,0 0,1-1,0 1,0 0,2 4,-3-8,1 0,0-1,-1 1,1-1,0 0,0 1,1-1,-1 0,0 1,1-1,-1 0,1 0,0 0,0 0,0-1,0 1,0 0,0-1,0 0,1 1,-1-1,0 0,1 0,-1 0,1 0,-1-1,1 1,-1-1,1 1,0-1,-1 0,1 0,-1 0,4-1,-2 0,1 0,-1 0,0 0,0-1,1 0,-1 0,0 0,0 0,-1-1,1 1,0-1,-1 0,0 0,1-1,-1 1,-1-1,1 1,0-1,-1 0,0 0,2-2,31-95,-33 93,8-38,32-84,-42 130,0-1,0 1,0-1,0 0,1 1,-1-1,0 1,1-1,-1 1,0-1,1 1,-1-1,1 1,-1-1,0 1,1-1,-1 1,1 0,0-1,-1 1,1 0,-1-1,1 1,-1 0,1 0,0 0,-1 0,1-1,0 1,-1 0,1 0,-1 0,1 0,0 0,-1 0,1 1,0-1,-1 0,1 0,-1 0,1 1,-1-1,1 0,0 1,-1-1,1 0,-1 1,1-1,-1 0,1 1,-1-1,0 1,1-1,-1 1,0-1,1 1,-1 0,0-1,0 1,1-1,-1 1,0 0,0-1,0 1,0-1,0 2,16 43,-16-44,8 47,-1 1,-3 0,-2 1,-3 39,0-37,3 157,-1-201,1 0,-1 0,1 0,1 0,0 0,0 0,0 0,1-1,0 0,1 1,-4-6,1 0,-1 1,1-1,0 0,0 0,0 0,0-1,0 1,0 0,1-1,-1 1,0-1,1 0,-1 0,1 0,0 0,-1 0,1-1,0 1,-1-1,1 1,0-1,-1 0,1 0,0 0,0-1,-1 1,1-1,0 1,-1-1,3-1,1-2,0 0,0-1,0 0,-1 0,1 0,-1-1,-1 1,1-1,-1-1,0 1,0 0,-1-1,0 0,0 0,0 0,-1 0,0 0,-1 0,1-1,-2 1,1-1,-1-6,0 0,0 1,-1-1,-1 1,0-1,-1 1,-1 0,0 0,0 0,-1 1,-1-1,0 1,-1 1,0-1,-1 1,-3-4,-9-9,-2 0,0 2,-1 0,-2 2,-25-17,47 26,23 8,-15 2,277-39,-274 38,-6 1,1 0,-1-1,1 1,-1 0,1 1,-1-1,1 0,0 1,-1-1,1 1,0 0,-1 0,1 0,0 0,-1 0,1 0,0 1,-1 0,1-1,-1 1,1 0,-1 0,1 0,-1 1,1-1,-1 1,0-1,0 1,0 0,0-1,0 1,0 0,-1 0,1 1,0 0,-2-1,0 0,0 0,0 0,0 0,0 0,0 0,1 0,-1 0,1 0,-1 0,1 0,0 0,0 0,0-1,0 1,0 0,0-1,0 1,1 0,-1-1,0 0,1 1,-1-1,1 0,0 0,-1 1,1-2,0 1,0 0,0 0,0 0,-1-1,1 1,0-1,0 1,0-1,2 0,1-1,1 0,-1-1,0 1,1-1,-1 0,0 0,0-1,-1 0,1 0,-1 0,1 0,-1-1,0 1,0-1,0 0,-1 0,1-1,-1 1,0-1,0 0,-1 1,1-1,-1-1,0 1,-1 0,1 0,-1-1,0 1,0 0,-1-1,0 1,0-1,0 1,0-1,-1 1,0-1,0 1,0-1,-1 1,0 0,0 0,0 0,-1 0,0 0,0 1,0-1,0 1,-1 0,1-1,-3 0,3 3,0 0,0 0,0 0,-1 1,1-1,-1 1,1 0,-1 0,0 0,1 0,-1 1,0 0,1-1,-1 1,0 1,0-1,1 0,-1 1,0 0,1 0,-1 0,1 0,-1 1,1-1,-1 1,1 0,0 0,0 0,-2 2,-2 1,0 1,0 0,1 0,0 1,0 0,1 0,-1 0,2 0,-1 1,1 0,0 0,0 1,2-6,1 1,-1-1,1 0,0 1,0-1,0 1,1 0,-1-1,1 1,0-1,0 1,0 0,0-1,0 1,1 0,0-1,0 1,0-1,0 1,0-1,1 0,-1 1,1-1,0 0,0 0,0 0,1 0,-1-1,1 1,-1-1,1 1,2 0,24 8,0-6</inkml:trace>
  <inkml:trace contextRef="#ctx0" brushRef="#br0" timeOffset="15805.514">5318 2054,'-16'0,"-8"2,-4 6,0 6,6 5,5 4,11 4,13 4,13 2,2-4</inkml:trace>
  <inkml:trace contextRef="#ctx0" brushRef="#br0" timeOffset="15970.067">5453 2514,'5'9,"1"3</inkml:trace>
  <inkml:trace contextRef="#ctx0" brushRef="#br0" timeOffset="16418.4">2184 4000,'0'23,"-3"21,-2 20,-1 14,1 9,-2 2,1-2,0-4,-3-12,1-18</inkml:trace>
  <inkml:trace contextRef="#ctx0" brushRef="#br0" timeOffset="16936.329">2062 4040,'0'-14,"-1"10,0-1,0 1,1-1,0 1,0-1,0 1,0 0,1-1,-1 1,1-1,0 1,1 0,-1-1,1 1,0 0,0 0,0 0,0 0,1 1,-1-1,1 0,0 1,0 0,0 0,1 0,-1 0,1 0,1 0,9 0,0 1,0 0,0 1,0 0,0 1,0 1,0 0,0 1,-1 1,1 0,1 1,-1-2,-1 1,-1 1,1 0,0 0,-1 1,0 1,0 0,-1 0,1 2,-1-1,-1 1,10 9,-18-15,-1 0,1 1,0-1,-1 0,1 1,-1-1,0 1,0-1,0 1,0 0,0-1,-1 1,1 0,-1 0,0-1,0 1,0 0,0 0,0 0,0-1,-1 1,1 0,-1 0,0-1,0 1,0 0,0-1,0 1,-1-1,1 0,-1 1,0-1,1 0,-1 0,0 0,0 0,-1 0,1-1,0 1,0 0,-1-1,1 0,-7 4,1 0,0 0,-1-1,0-1,0 1,0-2,-1 1,1-1,0 0,-1-1,1 0,-1-1,0 0,1 0,-1-1,-8-2,17 3,1 0,-1 0,0 0,1 0,-1-1,0 1,1 0,-1 0,0-1,1 1,-1 0,0 0,1-1,-1 1,1-1,-1 1,1-1,-1 1,1-1,-1 1,1-1,-1 1,1-1,0 1,-1-1,1 0,0 1,0-1,-1 0,1 1,0-1,0 0,0 1,0-1,0 0,0 0,0 1,0-1,0 0,0 1,0-1,0 0,1 1,-1-1,0 0,1 1,26-22,135-23,-74 26,-54 11,0-1,0-2,-1-1,0-2,-1-1,-1-1,0-2,-1-1,-1-2,-1 0,-1-2,-1-1,22-27,-42 44,-1 0,1 0,-1-1,-1 0,1 0,-2-1,1 1,-1-1,0 0,-1 1,0-1,0-1,-1 1,0-1,-1 9,0-1,0 1,0-1,0 1,0-1,-1 1,1-1,-1 1,1-1,-1 1,1 0,-1-1,0 1,0 0,0-1,0 1,0 0,0 0,0 0,0 0,0 0,0 0,0 0,-1 0,1 0,0 1,-1-1,1 1,-1-1,1 1,-1-1,1 1,-1 0,1 0,-1-1,1 1,-1 0,-56 15,50-11,0 0,1 0,0 0,0 1,0 0,0 0,1 1,0 0,0 0,1 0,-1 1,2 0,-1 0,1 0,0 1,0-1,1 1,0 0,0 0,1 0,0 0,0 1,1-1,0 0,1 1,-1-1,2 1,-1-1,1 0,1 1,-1-1,1 0,3 6,0-5,1-1,0 0,1-1,-1 1,1-2,1 1,-1-1,1 0,0 0,1-1,-1 0,1 0,0-1,0 0,1-1,2 1,157 27,-99-26</inkml:trace>
  <inkml:trace contextRef="#ctx0" brushRef="#br0" timeOffset="17477.572">1427 5203,'-1'44,"0"-27,0 1,1 0,1 0,1-1,0 1,1-1,1 1,4 7,-8-23,1-1,-1 1,1 0,0-1,-1 1,1-1,0 1,0-1,0 0,1 1,-1-1,0 0,0 0,1 0,-1 1,1-2,-1 1,1 0,-1 0,1 0,-1-1,1 1,0-1,-1 1,1-1,0 0,-1 1,1-1,0 0,0 0,-1 0,1-1,0 1,0 0,-1-1,1 1,1-1,52-39,-46 29,-1 0,0-1,-1 0,0 0,-1-1,0 0,-1 0,-1 0,0-1,0 1,-2-1,1 0,-2 0,0 0,-1 0,0 0,-1 0,-2-8,4 19,-1 1,0-1,-1 0,1 1,0-1,-1 1,1-1,-1 1,0-1,0 1,0-1,0 1,-1 0,1-1,0 1,-1 0,0 0,1 0,-1 0,0 0,0 1,0-1,0 0,0 1,-1 0,1-1,0 1,-1 0,1 0,-1 0,1 1,-1-1,1 1,-1-1,0 1,1 0,-1 0,1 0,-1 0,0 0,1 1,-1-1,1 1,-1 0,1-1,-1 1,1 0,-1 1,-1 0,-1 4,0 1,0-1,1 1,0 0,0 0,0 0,1 1,1-1,-1 1,1 0,0-1,1 1,0 0,0 0,0 0,1 0,1 0,-1 0,1 0,0 0,1 0,2 5,7 21</inkml:trace>
  <inkml:trace contextRef="#ctx0" brushRef="#br0" timeOffset="17978.576">1792 5297,'-2'-18,"0"1,0 0,-2 0,0 0,-1 0,0 1,-3-3,7 16,0 1,1 1,-1 0,0-1,1 0,0 1,-1-1,1 1,0-1,0 1,0-1,0 0,0 1,0-1,0 1,0-1,1 0,-1 1,1-1,-1 1,1-1,-1 1,1-1,0 1,0 0,0-1,0 1,0 0,0 0,0-1,0 1,0 0,1 0,-1 0,0 1,1-1,-1 0,1 0,-1 1,1-1,-1 1,1-1,-1 1,1 0,0 0,-1-1,2 1,18-5,1 0,1 1,-1 1,0 1,1 1,0 2,0 0,-19-1,-1 0,0 0,1 0,-1 1,1-1,-1 1,0 0,0 0,1 1,-1-1,0 0,0 1,0 0,0 0,0 0,-1 0,1 0,-1 0,1 1,-1 0,0-1,0 1,0 0,0 0,-1 0,1 0,-1 0,1 0,-1 0,0 1,0-1,-1 0,1 1,-1-1,0 1,1-1,-2 1,-12 109,13-113,0 1,0 0,1-1,-1 1,0 0,0 0,0-1,1 1,-1 0,0-1,1 1,-1 0,1-1,-1 1,0-1,1 1,-1-1,1 1,0-1,-1 1,1-1,-1 1,1-1,0 0,-1 1,1-1,0 0,0 1,-1-1,1 0,0 0,-1 0,1 0,0 0,0 0,-1 0,1 0,0 0,0 0,-1 0,1 0,0-1,-1 1,1 0,0-1,0 1,33-17,-12 1,-2 0,0-2,-1 0,-1-1,-1-1,-1-1,0 0,-2-1,5-10,3-14,-33 70,9-18,-1 0,1 0,1 1,-1-1,1 0,0 1,0-1,1 1,0-1,0 1,1 0,0-1,0 0,0 1,1-1,0 0,0 1,1-1,-1 0,1-1,1 1,-1 0,1-1,0 0,0 0,0 0,5 4,8-1</inkml:trace>
  <inkml:trace contextRef="#ctx0" brushRef="#br0" timeOffset="18239.496">2440 4622,'-9'13,"1"10,5 5,3-2</inkml:trace>
  <inkml:trace contextRef="#ctx0" brushRef="#br0" timeOffset="19479.146">2643 4919,'3'-2,"0"1,0 0,0-1,0 1,0 0,0 1,0-1,0 1,0-1,0 1,0 0,0 0,0 0,1 0,-1 1,0-1,0 1,0 0,0 0,0 0,0 0,-1 1,1-1,0 1,0 0,-1-1,1 1,-1 0,0 1,0-1,0 0,0 1,0-1,0 1,0-1,-1 1,1 0,0 2,4 15,-1 1,-1 0,-1-1,-1 1,-1 0,-1 0,0 0,-2 0,-3 18,-41 329,55-267,-9-98,1 1,0-1,0 0,0 1,0-1,1 0,-1 0,1 0,0 0,0 0,0 0,0 0,1-1,-1 1,1-1,-1 0,1 1,0-1,0 0,0-1,0 1,0-1,1 1,-1-1,0 0,3 1,-1-3,-1 0,0 0,0 0,0-1,0 1,0-1,0 0,0 0,0 0,-1-1,1 0,-1 1,1-1,-1 0,0 0,0-1,-1 1,1-1,-1 1,0-1,0 0,0 0,0 0,0 0,-1 0,0 0,0-1,0 1,-1 0,1-2,2-10,0 0,-1-1,0 1,-2-1,0 0,-1 1,0-1,-2 1,0-1,-1 1,0 0,-1 0,-1 1,-6-13,-2 1,0 1,-1 0,-2 1,-1 1,-1 0,0 1,-20-15,-59-36,98 74,1 0,-1 0,0 0,0 0,0-1,1 1,-1 0,0 0,0 0,0 0,0-1,0 1,0 0,1 0,-1 0,0-1,0 1,0 0,0 0,0 0,0-1,0 1,0 0,0 0,0-1,0 1,0 0,0 0,0 0,0-1,0 1,0 0,0 0,0-1,-1 1,1 0,0 0,0 0,0 0,0-1,0 1,0 0,-1 0,1 0,0 0,0-1,0 1,-1 0,1 0,0 0,0 0,0 0,-1 0,1 0,0 0,0 0,0 0,-1-1,1 1,0 0,0 0,23 1,-17-1,56 1,-1-3,1-3,-1-2,0-3,-1-3,17-7,-76 20,33-6,-33 6,-1 0,1 1,0-1,-1 0,1 1,0-1,-1 0,1 1,0-1,-1 0,1 1,-1-1,1 1,-1-1,1 1,-1 0,1-1,-1 1,0-1,1 1,-1 0,0-1,0 1,1 0,-1-1,0 1,0 0,0 0,0-1,0 1,0 0,0-1,0 1,0 0,0 0,0-1,0 1,-1 0,1-1,0 1,-1 0,-2 19,1-17,1 0,-1 0,1 0,0 0,1 0,-1 1,0-1,1 0,0 0,-1 1,1-1,1 0,-1 0,0 1,1-1,0 0,-1 0,1 0,1 0,-1 0,0 0,1 0,-1 0,1 0,0-1,0 1,0-1,0 1,1-1,-1 0,1 0,-1 0,1 0,2 2,-2-3,-1 0,1 0,-1 0,1-1,0 1,-1 0,1-1,0 0,0 0,-1 0,1 0,0 0,0 0,-1-1,1 1,0-1,-1 0,1 0,0 0,-1 0,1 0,-1 0,0-1,1 1,-1-1,0 0,0 0,0 0,0 0,0 0,-1 0,1 0,0-1,1-3,0 0,0 0,0 0,-1-1,0 1,0-1,0 1,-1-1,0 0,-1 1,1-1,-1 0,-1-2,0-3,-1 0,-1 0,0 0,-1 1,0-1,0 1,-2 0,1 1,-1-1,-2-1,8 11,0 0,1 0,-1 1,0-1,0 0,1 0,-1 0,0 1,1-1,-1 0,1 0,-1 1,1-1,-1 0,1 1,-1-1,1 0,0 1,-1-1,1 1,0-1,0 1,0 0,-1-1,1 1,0 0,0-1,0 1,-1 0,1 0,0 0,0 0,0 0,0 0,0 0,0 0,-1 0,1 0,0 0,0 1,0-1,0 0,-1 0,1 1,0-1,0 1,-1-1,1 1,0 0,6-1,208 6,-213-7,0 1,1 0,-1 0,1 0,-1 0,1 0,-1 0,1 1,-1-1,0 1,1 0,-1 0,0 0,1 0,-1 0,0 0,0 0,0 1,0-1,0 1,0-1,-1 1,1 0,0 0,-1 0,1 0,-1 0,0 0,0 0,1 2,-2 94,0-97,0 0,0 0,0 0,0 0,0 0,0 0,0 0,1 0,-1 0,0 0,0 0,1 0,-1 0,1 0,-1 0,1 0,-1-1,1 1,-1 0,1 0,0-1,0 1,-1 0,1-1,0 1,0 0,0-1,-1 1,1-1,0 0,0 1,0-1,0 0,0 1,0-1,0 0,0 0,0 0,0 0,0 0,0 0,0 0,0 0,0 0,0-1,0 1,0 0,0-1,0 1,0-1,48-23,35-63,-64 63,-20 25,0 0,0-1,0 1,0-1,1 1,-1 0,0-1,0 1,1 0,-1-1,0 1,1-1,-1 1,0-1,1 1,-1-1,1 1,-1-1,1 1,-1-1,1 0,0 1,-1-1,1 0,-1 1,1-1,0 0,-1 0,1 0,-1 0,1 1,0-1,-1 0,1 0,0 0,-1 0,1 0,0-1,-1 1,1 0,0 0,-1 0,1 0,-1-1,1 1,0 0,-1-1,1 1,-1 0,1-1,-1 1,1-1,-1 1,1-1,-1 1,0-1,1 1,-1-1,1 1,-1-1,0 0,0 0,1 14,-1-10,-1 1,1 0,0 0,0 0,0 0,0-1,1 1,-1 0,1 0,0 0,0-1,0 1,1-1,-1 1,1-1,0 1,0-1,0 0,1 0,-1 0,1 0,-1 0,1-1,0 1,0-1,0 0,1 0,-1 0,3 1,-2-4,1 0,-1 0,0-1,1 0,-1 0,0 0,0 0,0-1,0 1,0-1,-1 0,1 0,-1-1,0 1,0-1,0 1,0-1,-1 0,1 0,0-3,12-23,-1 0,-1-1,-2-1,-1 0,-2-1,-1 1,-1-2,-2 1,-1-27,0 33,11-145,-6-111,-16 185,8 97,0 1,0-1,0 0,1 0,-1 1,0-1,0 0,0 0,0 1,0-1,-1 0,1 0,0 1,0-1,0 0,-1 0,1 1,0-1,-1 0,1 1,-1-1,1 0,0 1,-1-1,0 1,1-1,-1 1,1-1,-1 1,0-1,1 1,-1 0,0-1,1 1,-1 0,0 0,1-1,-1 1,0 0,0 0,1 0,-1 0,0 0,0 0,1 0,-1 0,0 0,0 0,1 0,-1 1,0-1,0 0,1 0,-1 1,0-1,1 1,-1-1,1 0,-1 1,0-1,1 1,-1 0,1-1,-29 46,16-13,2 0,1 1,2 1,1-1,2 1,1 0,2 0,2 1,3 27,0-33,1-1,2 0,1 0,1-1,1 1,2-2,0 0,2 0,1-1,2 0,0-2,1 0,2 0,14 13,25 5,-40-38</inkml:trace>
  <inkml:trace contextRef="#ctx0" brushRef="#br0" timeOffset="20559.678">3778 4446,'66'7,"0"-2,53-4,-49-1,128 1,-133 9,-64-8,0-1,0 0,0 1,0-1,0 1,-1-1,1 1,-1-1,1 1,-1-1,1 1,-1 0,0-1,0 1,0-1,0 1,0 0,0-1,0 1,-1-1,1 1,-1 0,1-1,-1 1,1-1,-1 1,0-1,0 0,0 1,0-1,0 0,0 0,0 1,0-1,0 0,0 0,-1 0,0 2,-48 59,39-50,0 0,0 2,1-1,1 1,0 1,1-1,0 2,1-1,-1 6,8-20,-1 0,1 0,-1 0,1 0,0 0,-1 0,1 0,0 0,0 0,0 0,0 0,0 0,0 0,0 0,0 0,0 0,0 0,0 0,1 0,-1 0,0 0,1 0,-1 0,1 0,-1 0,1-1,0 1,-1 0,1 0,0 0,-1-1,1 1,0 0,0-1,0 1,0-1,-1 1,1-1,0 1,0-1,0 0,0 0,0 1,0-1,0 0,0 0,0 0,0 0,0 0,0 0,0 0,0 0,0 0,0-1,1 1,54-21,45-65,-100 85,-1 0,0 1,0-1,0 1,0-1,1 0,-1 1,0-1,0 1,1-1,-1 1,0-1,1 1,-1 0,0-1,1 1,-1-1,1 1,-1 0,1-1,-1 1,1 0,-1-1,1 1,-1 0,1 0,-1 0,1-1,0 1,-1 0,1 0,-1 0,1 0,0 0,-1 0,1 0,-1 0,1 0,0 0,-1 1,1-1,-1 0,1 0,-1 1,1-1,-1 0,1 0,-1 1,1-1,-1 1,1-1,-1 0,0 1,1-1,-1 1,1 0,-9 53,6-50,0 0,0 0,0 0,1 1,0-1,0 1,0-1,1 1,-1 0,1-1,0 1,1-1,-1 1,1-1,0 1,0-1,0 1,0-1,1 1,0-1,0 0,0 0,0 0,1 0,-1 0,1-1,0 1,0-1,1 0,3 3,-4-4,1-1,-1 0,1 0,0 0,-1-1,1 1,0-1,0 1,0-1,-1-1,1 1,0 0,0-1,0 0,-1 0,1 0,-1 0,1-1,-1 1,1-1,-1 0,0 0,0 0,0-1,0 1,3-3,3-4,0 0,0-1,-1 0,0 0,-1-1,0 1,2-8,10-25,-3-1,-1-1,-3-1,-2 1,3-30,-13 75,24-133,-6-1,-6-1,-5-36,-7 169,0-4,0-1,0 1,0-1,-1 1,0-1,0 1,0-1,-1 1,0 0,0 0,-3-4,4 9,1 0,-1 0,0 1,0-1,0 1,0-1,0 1,0-1,0 1,0-1,0 1,0 0,0 0,0-1,0 1,-1 0,1 0,0 0,0 0,0 0,0 1,0-1,0 0,0 0,0 1,0-1,0 1,0-1,0 1,0-1,0 1,0-1,0 1,0 0,1 0,-1-1,0 1,0 0,1 0,-1 0,1 0,-1 0,1 0,-1 0,-13 18,0 2,2 0,0 0,2 1,0 0,1 1,1 0,2 0,0 1,0 8,-3 11,2 0,1 1,3 0,1-1,3 16,0-38,1-1,1 0,0 1,2-1,1-1,0 1,1-1,1 0,1 0,0-1,2-1,6 9,-14-20,1-1,0 0,0 0,0 0,0-1,1 1,0-1,0 0,0 0,0-1,1 1,-1-1,1 0,0-1,0 0,0 0,0 0,1 0,-1-1,0 0,1 0,-1-1,0 0,1 0,-1 0,1-1,-1 0,0 0,0-1,1 0,-1 0,0 0,-1-1,1 0,0 0,46-55,-56 99,3-39,-6 82,7-82,0 0,0 0,0 1,1-1,-1 0,1 0,-1 0,1 1,0-1,0 0,0 0,0 0,0 0,0-1,1 1,-1 0,0 0,1-1,0 1,-1-1,1 1,0-1,0 0,0 0,0 0,0 0,0 0,0 0,0 0,0-1,0 1,1-1,-1 1,2-1,2 0,-1 0,1-1,0 0,-1 0,1 0,-1-1,1 0,-1 0,0 0,0 0,0-1,0 0,0 0,-1 0,1-1,-1 0,0 0,0 0,0 0,-1 0,1-1,4-6,0 0,-1 0,-1-1,1 0,-2 0,0 0,0-1,0-4,-2 4,0 1,-1-1,-1 0,0 0,-1 0,0 0,-2-12,2 21,0 1,-1-1,0 1,1-1,-1 1,0 0,-1-1,1 1,-1 0,1 0,-1-1,0 1,0 1,0-1,-1 0,1 0,0 1,-1-1,0 1,0 0,0 0,0 0,0 0,0 1,0-1,0 1,-1 0,1 0,-1 0,-1 0,-1 0,-1 1,1 1,0-1,0 1,0 0,0 1,0 0,0-1,0 2,0-1,0 1,1 0,-1 0,1 0,0 1,0 0,0 0,1 0,-1 1,-6 6,0 1,1 0,1 0,0 1,0 0,1 1,0 2,5-13,1 0,0 1,0-1,0 0,0 1,0-1,1 1,-1 0,1 0,0-1,0 1,1 0,-1 0,1 0,0 0,0 0,0 0,0 0,1-1,0 1,0 0,0 0,0 0,0-1,1 1,-1 0,1-1,0 0,0 1,1-1,-1 0,0 0,1 0,0 0,0-1,0 1,0-1,0 0,3 2,71-1,-37-10</inkml:trace>
  <inkml:trace contextRef="#ctx0" brushRef="#br0" timeOffset="20867.945">5196 4027,'-10'1,"0"-1,-1 2,1-1,0 1,0 1,0 0,0 0,0 1,1 0,-1 1,1 0,-8 7,12-9,1 0,-1 1,1 0,-1 0,1 1,1-1,-1 1,1-1,-1 1,1 0,1 1,-1-1,1 0,0 1,0-1,0 1,1 0,0 0,0-1,1 1,-1 0,1 0,1 3,3 11,2-1,0 0,1 0,0 0,2-1,0 0,1-1,1 0,1-1,2 2,21 36,-14-21,-6-6,1-2,1 0,2 0,0-2,5 3,-18-21,-1-1,0 1,1-2,0 1,0-1,0 1,0-2,1 1,-1-1,1 0,-1 0,1-1,0 1,0-2,-1 1,1-1,0 0,0 0,0-1,0 0,-1 0,1-1,0 1,-1-2,1 1,-1-1,0 0,0 0,0 0,0-1,-1 0,1 0,-1-1,0 1,0-1,0 0,-1-1,4-5,0-5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3:04.1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0,'-7'0,"0"0,4 3,2 2,1 4,1-1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3:04.8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0,'-2'0,"1"0,3 2,4 1,3 3,0-1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3:05.1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0,'0'3,"2"2,1 3,0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4:16.8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365 232,'0'54,"0"-43,0-37,-1 7,0 0,-1 0,0 0,-2 0,0 1,-1-1,-6-11,9 23,-1 1,0-1,0 1,-1 0,1 0,-1 0,-1 1,1-1,-1 1,0 0,0 0,0 1,-1-1,1 1,-1 0,0 1,-1-1,1 1,0 1,-1-1,0 1,-3-1,5 3,1-1,-1 1,0 0,0 0,1 0,-1 1,0 0,1 0,-1 0,1 0,-1 1,1-1,0 1,-1 0,1 1,0-1,0 1,0 0,1 0,-1 0,1 0,0 0,0 1,0 0,-1 1,-6 9,2 0,0 0,0 1,1 0,1 0,-3 13,-4 15,1 1,3 0,1 0,2 1,2 20,3-59,0 1,1-1,0 0,1 1,-1-1,1 0,0 0,1 0,0 0,0 0,0 0,0 0,1 0,0-1,0 1,1-1,0 0,0 0,0 0,0-1,0 0,1 1,0-1,0-1,5 3,6 0,1-1,1-1,-1 0,0-2,1 0,0-1,-1 0,1-2,0 0,-1-1,1-1,-1 0,0-2,0 0,7-3,98-44,-106 43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4:18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168 179,'-45'220,"23"-160,-3-1,-2-1,-21 29,48-86,34-54,6-32,-4-3,-4-1,-4-1,-3-1,-2-16,-6 46,-17 62,0-1,0 0,0 0,0 1,0-1,0 0,0 1,0-1,0 0,0 0,0 1,0-1,0 0,1 0,-1 1,0-1,0 0,0 0,0 1,0-1,1 0,-1 0,0 0,0 1,0-1,1 0,-1 0,0 0,0 0,0 1,1-1,-1 0,0 0,0 0,1 0,-1 0,0 0,1 0,-1 0,0 0,0 0,1 0,-1 0,0 0,0 0,1 0,-1 0,0 0,0 0,1 0,-1 0,0-1,0 1,1 0,-1 0,0 0,0 0,1 0,-1-1,0 1,0 0,0 0,0 0,1-1,-1 1,0 0,0 0,0-1,0 1,0 0,7 25,-6-23,118 409,-103-356,-3 0,-2 0,3 50,-5-4,-8-98,0-5</inkml:trace>
  <inkml:trace contextRef="#ctx0" brushRef="#br0" timeOffset="406.375">142 504,'9'-2,"15"-2,16 1,19-1,12-3,3-3,-1-1,-9 1,-13 3,-17 1,-17 5,-14 2,-7 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4:51.4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478 188,'1'-4,"0"0,-1 0,0-1,1 1,-1 0,-1 0,1-1,-1 1,1 0,-1 0,-1 0,1 0,0 0,-1 0,0 0,0 0,0 1,0-1,-1 1,0-1,1 1,-1 0,0 0,0 0,-1 1,1-1,-1 1,1-1,-3 0,-9-10,10 7,-1 0,0 0,-1 1,1 0,-1 0,0 0,0 1,-1 0,1 1,-1 0,0 0,0 0,0 1,0 0,0 1,0 0,0 0,-1 0,1 1,0 1,-1-1,1 1,0 1,-1 0,-3 1,1 0,-1 1,1 0,-1 1,1 1,1 0,-1 0,1 1,0 0,0 1,1 0,0 0,1 1,0 0,0 1,1 0,0 0,1 0,0 1,0 0,1 0,1 1,0-1,0 1,2 0,-1 3,0 0,2-1,-1 1,2 0,0 0,1 0,1 0,0 0,1 0,0-1,1 1,1-1,0 0,1 0,1-1,0 1,8 10,-7-12,1-1,1 0,0 0,0-1,1 0,1-1,-1 0,1-1,1 0,0-1,0 0,0-1,1-1,-1 0,2-1,-1 0,0-1,0-1,9 1,-12-2,1-1,-1 0,1-1,-1 0,0-1,1 0,-1-1,0 0,0 0,0-1,-1-1,0 0,0 0,0-1,0-1,-1 1,0-2,0 1,-1-1,0 0,0-1,-1 0,0 0,-1 0,0-1,0 0,-1-1,1-3,-1-1,0-1,-1 1,-1-1,-1 1,0-1,-1 0,0 0,-1 0,-1 0,-1 1,0-1,-2-4,-1 9,1 1,-1 0,-1 0,0 0,0 1,-1 0,0 0,-1 0,0 1,0 0,-1 1,1 0,-8-4,5 4,1 0,-2 1,1 0,-1 1,0 0,0 0,0 2,0-1,-1 2,0 0,1 0,-1 1,0 0,0 2,-7 0,14 1,1 0,-1 0,1 1,-1 0,1 0,0 0,1 0,-1 1,0 0,1 0,0 0,0 1,0-1,1 1,-1 0,0 2,-9 9,-4 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4:53.0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178 57,'1'0,"0"1,0-1,0 1,0-1,1 1,-1-1,0 0,0 0,0 0,1 1,-1-1,0 0,0-1,0 1,1 0,-1 0,0 0,0-1,0 1,0 0,0-1,0 1,1-1,-1 0,0 1,0-1,-1 0,1 0,0 1,0-1,0 0,0 0,-1 0,1 0,0 0,-1 0,1 0,-1 0,1 0,-1-1,0 1,1 0,-1 0,0 0,0 0,0-1,0 1,0 0,0 0,0 0,0-1,0 1,0 0,-1 0,1 0,-1 0,1-1,-4-1,0 1,1-1,-1 1,0 0,0 1,-1-1,1 1,0-1,0 1,-1 1,1-1,0 0,-1 1,1 0,-1 0,1 1,-1-1,1 1,0 0,-1 0,1 0,0 0,0 1,0 0,0 0,-2 1,-3 4,0 1,1 0,0 0,1 0,0 1,0 0,1 1,0-1,1 1,0 0,0 1,1-1,1 1,0 0,0 0,1 0,0 2,1-9,0 0,1 0,0 0,-1 0,1 0,1 0,-1 0,1 1,-1-1,1 0,0 0,1-1,-1 1,1 0,-1 0,1-1,0 1,1-1,-1 1,1-1,-1 0,1 0,0 0,0 0,0-1,0 1,1-1,-1 0,1 0,-1 0,1 0,0-1,2 2,18 3,-1-2,1 0,0-1,-1-1,1-1,0-2,0 0,9-2,29-10,-51 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4:53.6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63,'54'-11,"258"-2,-371 10,-231 3,351-3,-2-2,1-3,11-5,-49 8,-48 3,-57 17,61-11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3:56.5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4758 4775,'2'0,"1"0</inkml:trace>
  <inkml:trace contextRef="#ctx0" brushRef="#br0" timeOffset="608.828">5636 4802,'0'-3,"0"-2,0-1</inkml:trace>
  <inkml:trace contextRef="#ctx0" brushRef="#br0" timeOffset="7987.648">5730 4316,'-5'6,"-1"3</inkml:trace>
  <inkml:trace contextRef="#ctx0" brushRef="#br0" timeOffset="10163.598">7797 235,'32'129,"-21"-43,-5 0,-3 0,-4 1,-9 58,5-55,10 22,-4-108,0 0,0-1,0 1,1 0,-1-1,1 1,0-1,0 1,1-1,-1 0,0 0,1 0,0 0,0 0,0-1,0 1,0-1,1 0,-1 0,1 0,-1 0,1-1,0 1,-1-1,1 0,2 0,20 2,1-1,-1-1,1-1,-1-2,0 0,1-2,2-2,8 1,656-77,-645 74,-59 0,-77-25,54 17</inkml:trace>
  <inkml:trace contextRef="#ctx0" brushRef="#br0" timeOffset="10561.662">7892 73,'-25'-27,"25"27,-1-1,1 0,0 0,0 1,0-1,0 0,-1 0,1 0,0 1,0-1,0 0,1 0,-1 0,0 1,0-1,0 0,0 0,1 1,-1-1,0 0,1 1,-1-1,1 0,-1 1,1-1,-1 0,1 1,-1-1,1 1,-1-1,1 1,0-1,-1 1,1 0,0-1,0 1,-1 0,1-1,0 1,0 0,-1 0,1 0,0 0,0 0,0 0,106-14,102 8,154 17,-354-10,37 1,0 2,0 3,-1 1,42 13,-83-20,0 0,0 0,0 0,0 0,0 0,0 1,0 0,-1 0,1 0,-1 0,1 0,-1 1,0 0,0-1,0 1,0 0,0 1,-1-1,0 0,1 1,-1-1,0 1,-1 0,1 0,-1-1,1 1,-1 0,0 0,-1 0,1 1,-1-1,0 0,0 0,0 0,0 0,-1 0,0 0,1 0,-2 1,-76 137,63-115,2 1,1 0,1 0,2 1,1 1,1 0,1 0,2 0,1 0,1 1,2-1,1 1,2-1,2 10,9 44,2-12</inkml:trace>
  <inkml:trace contextRef="#ctx0" brushRef="#br0" timeOffset="12527.281">5784 4275,'-123'-27,"114"25,-1 1,1 0,-1 1,1 0,-1 0,1 1,0 0,-1 1,1 0,0 1,0-1,0 2,0-1,1 1,-1 1,1-1,0 2,0-1,1 1,0 0,0 0,0 1,0 0,-3 11,1 1,1 0,0 0,1 0,1 1,1 0,1 0,1 1,0-1,2 1,0 0,1-1,2 3,-1 0,0 0,2 0,1 0,1 0,1-1,1 0,1 0,1-1,7 14,-11-27,0-1,0 0,0 0,1-1,0 1,0-1,1-1,-1 1,1-1,0 0,1-1,-1 1,1-2,0 1,0-1,0 0,1 0,-1-1,1-1,-1 1,1-1,-1-1,1 1,2-2,10 1,0-2,0 0,-1-1,1-1,-1-1,0-1,0-1,0-1,11-6,-21 9,0-1,-1-1,0 1,0-1,0-1,-1 0,0 0,0-1,-1 1,0-2,-1 1,0-1,0 0,-1 0,0 0,-1-1,-1 0,1 0,-1 0,-1 0,7-32,-1 0,-3 0,-1 0,-2-1,-3 1,-3-33,2 60,0 0,-2 1,1-1,-2 1,0 0,-1 0,0 1,-5-7,8 15,0 1,-1-1,0 1,0 0,0 1,0-1,-1 1,0-1,0 2,0-1,0 0,0 1,-1 0,0 0,1 1,-1-1,0 1,-1 1,1-1,0 1,0 0,-4 0,5 1,-1 0,1 1,0 0,0 0,-1 0,1 0,0 1,0 0,0 0,1 0,-1 1,0-1,1 1,-1 0,1 1,0-1,0 1,1-1,-1 1,1 0,-1 1,1-1,1 1,-1-1,0 1,1 0,0 0,0 0,1 0,0 0,-1 0,2 1,-1-1,1 0,-1 1,1-1,1 0,-1 0,1 1,0-1,1 3,8 18</inkml:trace>
  <inkml:trace contextRef="#ctx0" brushRef="#br0" timeOffset="14001.638">6014 4478,'60'10,"-45"-7,0-1,0-1,-1 0,1-2,0 1,0-2,0 0,-1 0,1-1,-1-1,0-1,0 0,0-1,-1 0,1-1,-2 0,1-1,6-6,-2-5,-2 0,0-1,-1-1,-1 0,-1 0,-1-2,-1 1,-1-1,-1-1,0 1,-2-1,-1-1,-2 1,0-1,-1 1,-1-1,-2 0,-1-5,-40-260,12 101,-44-144,14 75,-7-119,51 295,3-1,4 0,3-1,5 0,2 0,5 1,9-44,-3 74,2 0,3 0,1 2,3 0,2 1,3 2,1 0,19-22,-16 35,1 2,2 1,1 2,1 1,1 2,2 1,1 2,1 2,0 2,2 1,18-4,137-47,3 8,87-10,-240 60,122-27,-204 37,13 2,-1 0,1-1,-1-1,1-2,0 0,0-1,0-1,1-1,0-1,0-1,-10-6,28 14,1 0,-1-1,1 1,0 0,-1-1,1 1,0-1,0 0,0 0,0 0,0 0,0 0,1 0,-1-1,1 1,-1-1,1 1,0-1,0 1,0-1,0 1,0-1,1 0,-1 0,1 1,0-1,0 0,0 0,0 1,0-1,1 0,-1 0,1 1,0-3,1 4,-1 0,0 1,1 0,-1-1,1 1,-1 0,0-1,1 1,-1 0,1 0,-1 0,1 0,-1 1,0-1,1 0,-1 0,1 1,-1-1,0 1,0 0,1-1,-1 1,0 0,0-1,1 1,-1 0,0 0,0 0,0 0,0 0,0 2,9 3,22 10,0-2,1-2,0-1,1-1,0-2,1-1,20 0,98 24,-148-30,-3-1,0 0,1 0,-1 0,0 0,1 1,-1-1,0 1,1-1,-1 1,0 0,0 0,0 0,0 0,0 0,0 1,0-1,0 1,0-1,-1 1,1 0,-1-1,1 1,-1 0,1 0,-1 0,0 0,0 0,0 0,0 0,-1 1,1-1,0 0,-1 1,-47 43,38-41,-6 6,-21 11,1 2,1 1,1 1,2 2,0 1,2 2,2 1,-18 26,2 25,12-5</inkml:trace>
  <inkml:trace contextRef="#ctx0" brushRef="#br0" timeOffset="-3165.851">4920 5261,'0'0</inkml:trace>
  <inkml:trace contextRef="#ctx0" brushRef="#br0" timeOffset="-2914.834">4920 5261,'0'3,"0"2,0 1</inkml:trace>
  <inkml:trace contextRef="#ctx0" brushRef="#br0" timeOffset="-2368.327">4920 5288,'0'-26,"0"42,13 290,-13-16,3-327,-1 15</inkml:trace>
  <inkml:trace contextRef="#ctx0" brushRef="#br0" timeOffset="-1671.936">4946 5301,'-1'0,"0"-1,-1 1,1 0,-1 0,1-1,0 1,-1 0,1 1,-1-1,1 0,-1 0,1 0,0 1,-1-1,1 1,0-1,-1 1,1 0,0-1,0 1,-1 0,1 0,0 0,0 0,0 0,0 0,0 0,0 0,1 0,-1 1,0-1,1 0,-1 0,0 1,1-1,-1 0,1 1,0-1,0 1,-1-1,1 0,0 1,0-1,0 2,-4 8,-84 169,65-154,45-43,112 3,-5 9,-129 5,1 0,-1 0,1 1,0-1,0 0,-1 0,1 0,0 0,-1 0,1 0,0 0,-1 0,1 0,0 0,-1 0,1 0,0-1,-1 1,1 0,0-1,-1 1,1 0,-1-1,1 1,0 0,-1-1,1 1,-1-1,1 1,-1-1,0 1,1-1,-1 0,1 1,-1-1,0 1,0-1,1 0,-1 1,0-1,0 0,0 0,0 1,0-1,0 0,0 1,0-1,0 0,0 1,0-1,0 0,0 1,-1-1,1 0,0 1,0-1,-1 0,1 1,0-1,-1 1,1-1,-1 1,1-1,-1 1,1-1,-1 1,1-1,-1 1,1 0,-1-1,-108-130,73 70,30 51</inkml:trace>
  <inkml:trace contextRef="#ctx0" brushRef="#br0" timeOffset="16389.504">5378 5301,'3'5,"0"8,2 7,3 8,5 10,1 7,4 5,1 3,0 0,-2-2,-3-6,-2-6,-3-6,-3-8,0-7,-2-12,0-7</inkml:trace>
  <inkml:trace contextRef="#ctx0" brushRef="#br0" timeOffset="17056.11">5406 5248,'-1'0,"0"-1,0 1,1 0,-1 0,0 0,0 0,0 0,0 0,0 0,0 0,0 0,0 0,0 1,1-1,-1 0,0 1,0-1,0 0,0 1,1-1,-1 1,0-1,1 1,-1 0,0-1,1 1,-1 0,0-1,1 1,-1 0,1 0,0-1,-1 1,1 0,-1 0,1 0,0 0,0-1,0 1,-1 0,1 0,0 0,0 0,0 0,0 0,1 0,-1 0,0 0,0-1,0 1,1 1,-3 5,-8 31,-1-1,-2 0,-2-1,-2 0,-5 6,1-16,18-44,10-7,2-1,1 1,0 1,2 0,3-3,10-21,35-90,-47 127,-4 30,-5-9,77 110,-45-73,-34-46,0 1,0 0,0 0,0 0,0 1,-1-1,1 0,-1 0,0 1,0-1,0 1,0-1,0 1,0 0,0-1,-1 1,0 0,1-1,-1 1,0 0,0 0,0-1,-1 1,1 0,-1-1,0 1,1 0,-1-1,0 1,0-1,-1 1,1-1,-1 0,0 2,-9 3,0-1,-1 0,1-1,-1 0,-1-1,1 0,0-1,-1 0,0-1,1-1,-5 1,-13 2,29-6,4 1,10-5</inkml:trace>
  <inkml:trace contextRef="#ctx0" brushRef="#br0" timeOffset="31357.693">7918 3789,'0'0</inkml:trace>
  <inkml:trace contextRef="#ctx0" brushRef="#br0" timeOffset="32468.249">8743 3613,'-38'-14,"1"1,-2 2,0 2,0 2,-23-2,21 5,-1 1,1 2,-1 2,0 1,1 3,-1 1,-12 5,34-6,1 1,0 0,0 2,0 0,1 1,0 1,1 0,0 1,1 2,0-1,1 2,0 0,1 0,1 2,0 0,1 1,-1 5,1 1,1 0,1 1,2 0,0 1,1-1,2 2,0-1,2 0,1 1,0 0,2 0,3 14,-2-24,0-1,2 1,0-1,1 1,0-1,1 0,1 0,0-1,1 0,1 0,0 0,1-1,0-1,1 1,0-1,1-1,0 0,1-1,1 0,-1 0,8 2,5 5,2-1,0-2,0 0,2-2,-1-1,2-2,-1 0,1-2,0-2,1 0,-1-2,1-1,23-3,-31-2,0-2,0 0,0-2,-1 0,0-2,-1 0,1-2,-2 0,0-1,0-1,-1-1,-1-1,0 0,0-4,-1 0,0-1,-2-1,-1 0,0-1,-2 0,0-1,-2-1,0 1,-2-2,0 1,-2-1,-1 0,-1-1,0-15,-2 16,-2 0,-1 0,-1 1,-2-1,0 0,-1 1,-2 0,0 0,-1 0,-2 1,0 0,-2 1,0 1,-2-1,0 2,-3-2,16 20,0 0,0-1,-1 1,1 0,-1 0,1 0,-1 0,0 1,0-1,0 0,0 1,0-1,0 1,-1 0,1 0,0 0,-1 0,1 0,0 0,-1 0,1 1,-1 0,0-1,1 1,-1 0,1 0,-1 0,1 0,-1 1,1-1,-1 1,1 0,-1-1,1 1,0 0,-1 0,1 1,0-1,0 0,0 1,-2 1,-3 7,0 0,1 1,1 0,-1 0,2 0,-1 1,2 0,-1 1,-2 7,-10 30</inkml:trace>
  <inkml:trace contextRef="#ctx0" brushRef="#br0" timeOffset="43496.329">1448 5004,'20'42,"115"169,-73-91,38 59,6-60,-79-92,-1 1,-1 0,-2 2,6 12,99 145,6-36,-85-88,-36-45,0-1,1-1,0 0,1-1,13 10,12 3,1-2,1-2,1-2,1-1,1-3,0-1,21 3,143 47,-158-54,0-3,1-1,29-1,47 8,98 37,44 5,-143-44,1-5,1-7,-1-4,0-7,0-5,16-8,-31 1,-7 4,-2-5,0-4,68-29,-91 20,-1-3,-1-3,-3-4,-2-3,57-48,-56 38,-3-3,-2-4,-3-2,-3-3,19-32,146-191,-13 10,-143 181,4 3,4 3,33-24,-71 77,10-10,2 2,2 3,49-32,24-2,21 24,-70 18,-24 16,-55 16,-5 0</inkml:trace>
  <inkml:trace contextRef="#ctx0" brushRef="#br0" timeOffset="50152.821">7324 4545,'150'-21,"-86"9,151-11,-202 21,-1-1,0 0,0-1,0-1,0 0,-1 0,0-1,0 0,0-1,-1-1,0 0,-1 0,1 0,-2-1,1-1,-1 0,5-8,-12 17,-1 1,1 0,-1 0,1 0,-1 0,1-1,-1 1,1 0,-1 0,1-1,-1 1,1 0,-1-1,1 1,-1-1,1 1,-1-1,0 1,1-1,-1 1,0-1,0 1,1-1,-1 1,0-1,0 1,0-1,1 1,-1-1,0 0,0 1,0-1,0 1,0-1,0 0,0 1,-1-1,1 1,0-1,0 1,0-1,0 1,-1-1,1 0,0 1,-1-1,1 1,0 0,-1-1,1 1,-1-1,1 1,0 0,-1-1,1 1,-1 0,1-1,-1 1,1 0,-1 0,0-1,1 1,-1 0,1 0,-1 0,-18 2,1 1,0 1,0 0,0 2,1 0,-4 2,-6 2,-17 7,23-9,0 0,-1-1,1-1,-1-1,-18 2,41-8,-1 1,0 0,0 0,0-1,0 1,0 0,0-1,0 1,0 0,0 0,0-1,0 1,0 0,0-1,0 1,0 0,0-1,0 1,0 0,0 0,0-1,0 1,0 0,-1 0,1-1,0 1,0 0,0 0,-1-1,1 1,0 0,0 0,0 0,-1-1,1 1,0 0,0 0,-1 0,1 0,0 0,-1 0,1 0,0-1,0 1,-1 0,1 0,0 0,-1 0,1 0,0 0,26-15,9-1,1 2,1 1,1 2,36-5,-180 47,-386 111,559-174,319-108,-366 132,-350 125,303-109,17-3,19-6,50-15,-1-2,53-25,-55 20,178-60,-229 81,-3 1,0 0,1 1,-1-1,0 0,1 1,-1-1,0 1,1 0,-1 0,1 0,-1 0,0 0,1 0,-1 1,0-1,1 1,-1 0,0-1,3 2,-5 0,0-1,-1 1,1-1,0 1,0 0,-1-1,1 1,-1-1,1 1,-1-1,1 1,-1-1,0 0,0 1,0-1,0 0,0 0,0 1,0-1,0 0,0 0,-2 1,3-2,-200 173,158-127,1 2,3 2,2 1,-1 9,36-60,1 0,0-1,0 1,0 0,0 0,0 0,0 0,0-1,-1 1,1 0,0 0,0 0,0 0,0 0,-1-1,1 1,0 0,0 0,0 0,0 0,-1 0,1 0,0 0,0 0,-1 0,1 0,0 0,0 0,0 0,-1 0,1 0,0 0,0 0,0 0,-1 0,1 0,0 0,0 0,0 0,-1 0,1 0,0 0,0 1,4-25,74-94,19-43,-87 151,-21 34,-12 19,-2-1,-2-2,-2 0,-26 28,53-67,2 1,0-1,-1 0,0 0,1 0,-1 0,0 1,1-1,-1 0,0 0,0 0,0-1,0 1,0 0,0 0,0 0,0-1,0 1,0-1,0 1,-1-1,1 1,0-1,0 1,-1-1,1 0,0 0,0 0,-1 0,1 0,0 0,-1 0,1 0,0 0,0-1,-1 1,1 0,0-1,0 1,0-1,0 0,-1 1,-25-82,-35-41,80 147,91 132,-108-154,-1-2,0 1,0-1,0 1,0-1,0 1,0-1,0 1,1-1,-1 1,0-1,0 0,0 1,0-1,1 1,-1-1,0 1,0-1,1 0,-1 1,0-1,1 0,-1 1,1-1,-1 0,0 1,1-1,-1 0,1 0,-1 0,0 1,1-1,-1 0,1 0,-1 0,1 0,-1 0,1 0,-1 0,1 0,-1 0,1 0,-1 0,1 0,-1 0,1 0,-1 0,1-1,-1 1,0 0,1 0,-1-1,1 1,-1 0,0 0,1-1,-1 1,0 0,1-1,-1 1,0-1,1 1,-1-11,0 0,-1 0,0 0,0 0,-1 0,-1 0,0 1,0-1,-5-9,-23-37,31 58,0-1,0 0,0 1,1-1,-1 1,0-1,0 0,0 1,0-1,0 0,0 1,0-1,0 0,0 1,0-1,0 1,0-1,0 0,0 1,0-1,0 0,0 1,-1-1,1 0,0 1,0-1,0 0,-1 1,1-1,0 0,0 1,-1-1,1 0,0 0,-1 1,1-1,0 0,-1 0,1 0,0 1,-1-1,1 0,0 0,-1 0,1 0,0 0,-1 0,1 0,-1 0,1 0,0 0,-1 0,1 0,0 0,-1 0,1 0,1 1,0 1,1 0,0 0,-1-1,1 1,0-1,0 0,0 0,0 1,0-1,0 0,0-1,0 1,0 0,0 0,1-1,-1 0,0 1,0-1,1 0,-1 0,0 0,1 0,-1-1,0 1,0 0,0-1,1 0,-1 0,0 1,0-1,0 0,0-1,0 1,0 0,1-2,5-2,-20 17,-3-2</inkml:trace>
  <inkml:trace contextRef="#ctx0" brushRef="#br0" timeOffset="59139.18">312 4099,'-20'0,"0"1,0 1,0 0,0 2,0 0,1 1,0 1,0 1,0 1,1 0,-10 8,24-13,1 1,-1 0,1 0,0 0,0 1,1-1,-1 1,1-1,0 1,1 0,-1 0,1 0,0 0,0 0,0 0,1 0,-1 0,1 0,0 0,1 1,0-1,0 0,-2 28,-14 126,4-63,5 1,4 52,2-143,1-1,-1 1,1-1,0 0,1 1,-1-1,1 0,0 0,0 0,1 0,0 0,-1 0,2-1,-1 1,0-1,1 0,0 0,0 0,0-1,0 1,1-1,-1 0,1 0,0-1,3 2,14 6,1 0,-1-2,2 0,-1-2,1-1,0 0,1-2,-1-1,6 0,-13-5,0-1,-1 0,1-1,-1 0,0-2,-1 0,0 0,0-2,0 0,-1 0,-1-1,2-3,-11 11,4-4,-1 0,0-1,0 1,0-1,-1-1,0 1,0-1,-1 0,0 0,0-1,-1 0,0 0,-1 0,0 0,0 0,-1 0,0-1,0-7,5-49,-3 0,-3-1,-4-4,2-9,2 64,0-1,-1 1,-1-1,0 1,-1-1,-1 1,-1 0,0 0,-1 0,0 1,-2-1,0 1,0 1,-8-11,10 18,-1 0,0 0,0 0,-1 1,0 0,0 0,0 1,-1 0,0 0,0 1,0 0,0 0,-1 1,1 0,-1 0,0 1,0 0,0 1,0 0,0 0,0 1,0 0,0 1,0 0,-1 0,0 1,-18 7,0 1,1 1,0 2,1 0,0 2,1 1,1 0,1 2,-3 4,-37 30</inkml:trace>
  <inkml:trace contextRef="#ctx0" brushRef="#br0" timeOffset="60893.296">1190 4275,'-2'-7,"2"3,0 1,0 0,0 0,-1-1,0 1,0 0,0 0,0 0,0 0,0 0,-1 0,1 0,-1 0,0 1,0-1,0 1,0-1,-1 1,1 0,-1 0,1 0,-1 0,0 0,1 0,-1 1,0 0,0-1,0 1,-1 0,-2 0,-5 1,0 1,0 0,0 1,0 1,0-1,1 2,-1-1,1 1,0 1,0 0,0 1,-6 4,-16 7,7-1,0 1,2 1,0 1,1 1,1 1,1 1,1 1,0 1,2 0,1 1,1 1,0 3,7-15,0 1,1 0,0 1,2-1,-1 1,2 0,0 1,1-1,1 1,1-1,0 1,1 0,0 0,2-1,0 1,1-1,4 15,0-11,0 0,1 0,2-1,0 0,0 0,2-1,0-1,1 0,10 9,-18-22,1 1,-1-1,1-1,0 1,0-1,0 0,1 0,-1-1,1 0,-1 0,1 0,0-1,0 0,0-1,0 1,0-1,-1-1,1 1,0-1,6-1,3-2,0 1,-1-2,0 0,0-1,0-1,0 0,-1-1,5-4,-5 2,-1-1,0-1,-1 0,0 0,-1-1,-1-1,0 0,0 0,-2-1,1 0,-2-1,0 0,-1 0,-1 0,-1-1,0 1,-1-1,0-4,13-90,-4 0,-4-48,-6 132,-1 0,-1 0,-2 0,0 0,-2 0,-1 1,-1 0,-1 0,-3-5,8 27,1 0,-1 0,0 0,0 0,0 1,-1-1,1 1,-1-1,0 1,0 0,0 0,0 0,-1 0,1 1,-1-1,0 1,1 0,-1 0,0 0,0 1,0-1,-1 1,1 0,0 0,0 1,-1-1,1 1,0 0,-1 0,1 0,0 1,-2 0,-50 23,2 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45.1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293 75,'-10'-8,"0"0,-1 0,0 1,0 1,-1 0,0 0,0 1,0 0,-1 2,1-1,-1 1,0 1,0 0,0 1,0 1,-9 0,17 1,0 1,1 0,-1 0,1 1,0-1,0 1,0 0,0 0,0 0,1 0,-1 1,1-1,0 1,0 0,0 0,1 0,-1 1,1-1,0 0,0 1,1 0,-1-1,1 1,0 0,0 0,1-1,-1 1,1 0,0 0,0 0,1 0,0 0,0 0,0-1,0 1,0 0,1-1,0 1,0-1,1 0,-1 1,1-1,0 0,0 0,3 3,3-1,0 1,0-1,1-1,0 0,0 0,0-1,1 0,-1-1,1 0,0-1,0 0,0 0,0-2,0 1,0-1,1-1,-1 0,8-2,-13 2,-1 0,1 0,-1 0,1-1,-1 0,0 0,0-1,0 1,0-1,0 0,0 0,-1-1,1 0,-1 1,0-1,0-1,-1 1,1 0,-1-1,0 0,0 0,-1 0,1 0,-1 0,0-1,0 1,-1-1,0 1,0-1,0 1,0-6,-2-25,24 62,-7-11,2-1,0-1,0 0,1-1,0-1,1-1,1-1,-1-1,1 0,1-2,-1 0,1-2,0 0,0-1,1-2,1 0,19 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00.8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192 618,'-2'-2,"-1"-1,0 1,0 0,0 0,0 0,0 0,0 1,0-1,0 1,-1 0,1 0,-1 0,1 0,-1 0,1 1,-1 0,1 0,-1 0,1 0,-1 0,0 1,-1-2,0 1,0 0,0 1,0-1,0 1,0 0,1 0,-1 1,0-1,1 1,-1 0,1 0,-1 1,1-1,0 1,0 0,0 0,0 1,1-1,-1 1,1-1,0 1,0 0,0 1,1-1,-1 0,1 1,0-1,0 1,-1 4,5 1,-1 0,1 0,1 0,0 0,0 0,1 0,0-1,1 0,0 0,1 0,-1-1,2 0,-1 0,1 0,0-1,1 0,-1 0,1-1,1 0,-1 0,4 1,-7-4,0 1,1-1,-1 0,1-1,0 1,0-1,-1 0,1-1,1 1,-1-1,0 0,0-1,0 0,1 0,-1 0,0 0,0-1,0 0,0-1,0 1,0-1,0 0,0-1,-1 1,1-1,-1 0,1-1,-1 1,0-1,-1 0,1 0,-1-1,1 1,-1-1,-1 0,1 0,-1 0,0-1,1 0,-1-3,1-1,-1 1,-1 0,0-1,0 0,-1 1,0-1,-1 0,0 0,0 0,-1 1,0-1,-1 0,0 1,-1-1,0 1,0-1,-1 1,0 1,-1-1,0 0,0 1,-7-7,9 12,0 0,0 0,0 1,0-1,-1 1,1 0,-1 0,0 0,1 1,-1-1,0 1,0 0,0 0,0 1,0-1,0 1,0-1,0 1,-1 1,1-1,0 0,0 1,0 0,0 0,0 0,1 1,-1-1,0 1,0 0,1 0,-1 0,1 0,0 1,0 0,0-1,0 1,0 0,0 0,1 1,-1-1,1 0,0 1,0 0,0-1,1 1,0 0,-1 0,1 0,0 0,-1 3,0 0,0 1,1-1,0 0,0 1,1-1,-1 1,2-1,-1 1,1-1,0 1,1-1,0 0,0 1,3 5,0-9,0-1,1 0,-1-1,0 0,1 1,0-2,0 1,-1-1,1 1,0-2,0 1,0-1,0 0,0 0,0 0,0-1,0 0,0 0,0-1,0 1,-1-1,1-1,-1 3,-1-1,1 0,-1 0,1 0,-1-1,1 0,-1 0,0 0,0 0,0-1,0 1,0-1,-1 0,1 0,-1 0,0-1,1 1,-2-1,1 0,0 0,-1 0,0 0,0 0,0-1,0 1,-1 0,0-1,1 1,-2-1,1 0,0 1,-1-1,0 0,0 1,-1-1,1 0,-1 1,0-1,0 0,-1 1,1 0,-1-2,-1 2,0 0,0 0,-1 1,1-1,-1 1,0 0,1 0,-1 0,-1 1,1-1,0 1,-1 0,1 0,-1 1,1-1,-1 1,0 0,0 0,0 0,0 1,1 0,-1 0,0 0,0 1,0-1,0 1,0 0,-4 1,0 0,0 0,0 1,1 0,-1 1,1 0,0 0,0 1,0 0,1 0,-1 1,1 0,1 0,-2 2,4-4,0 1,0-1,1 1,-1 0,1 0,0 0,1 0,-1 1,1-1,0 1,1 0,-1-1,1 1,0 0,1 0,-1 0,1 0,0 0,1-1,-1 1,1 0,0 0,1 0,-1-1,1 1,0-1,1 1,-1-1,1 0,0 0,1 0,-1 0,1 0,0-1,0 0,0 1,4 1,-4-2,1-1,0 0,0 1,1-2,-1 1,0-1,1 0,0 0,-1 0,1-1,0 0,0 0,0 0,0-1,0 0,0 0,0 0,0-1,0 0,-1 0,1-1,0 0,0 0,-1 0,0 0,1-1,-1 0,0 0,0 0,0-1,-1 0,1 0,-1 0,0 0,0-1,0 1,-1-1,0 0,1 0,-2-1,1 0,-1 0,0-1,-1 0,0 0,0 0,-1-1,0 1,0 0,0 0,-1 0,0 0,-1 0,0 0,0 0,0 1,-1-1,-2-4,3 7,0 0,0 0,-1 1,1-1,-1 1,0 0,0-1,0 1,0 1,0-1,-1 0,1 1,-1 0,0-1,0 2,0-1,0 0,0 1,0 0,0 0,0 0,-1 0,1 0,0 1,0 0,-1 0,-3 1,3 0,0 0,0 1,0 0,0 0,0 0,0 0,1 1,-1 0,1 0,0 0,0 0,0 1,0-1,1 1,0 0,-1 0,-1 5,3-7,0 0,1 1,-1-1,1 1,-1 0,1 0,0-1,0 1,0 0,1 0,-1 0,1 0,0 0,-1 0,1 0,1 0,-1 0,0 0,1 0,-1 0,1 0,0 0,0-1,0 1,0 0,1 0,-1-1,1 1,0-1,-1 1,1-1,13 11</inkml:trace>
  <inkml:trace contextRef="#ctx0" brushRef="#br0" timeOffset="1136.384">854 240,'-1'-1,"-1"0,1 0,0 0,0-1,0 1,0-1,0 1,1-1,-1 1,0-1,1 1,-1-1,1 0,-1 1,1-1,0 0,0 1,-1-1,1 0,1 1,-1-1,0 0,0-1,0 3,0 0,-1 1,1-1,0 0,0 0,0 0,-1 0,1 1,0-1,0 0,-1 0,1 0,0 0,0 0,-1 0,1 0,0 0,0 0,-1 0,1 0,0 0,0 0,-1 0,1 0,0 0,0 0,-1 0,1 0,0 0,0 0,-1 0,1 0,0-1,0 1,-1 0,1 0,0 0,0 0,0-1,0 1,-1 0,1 0,0 0,0-1,0 1,0 0,0 0,0-1,-1 1,1 0,0 0,0-1,0 1,0 0,0 0,0-1,0 1,0 0,-14 26,11-21,-95 163,87-154,14-42,36-70,6 2,17-24,-20 53,-40 66,0 1,0 0,0 0,1 0,-1 0,0 0,0 0,0 1,1-1,-1 1,0-1,0 1,0 0,0 0,0 0,0 0,0 0,-1 0,1 0,0 1,0-1,-1 1,1-1,-1 1,0 0,1 0,-1-1,0 1,0 0,0 0,0 0,0 0,0 2,8 16,0 0,-2 1,0 0,-1 0,-1 1,-1-1,-1 1,-1 0,-1 0,-1 0,-1 0,-1 0,-1 0,0 0,-6 14,-5 92,16-105,-2-23,0 0,0-1,0 1,0 0,0 0,1-1,-1 1,0 0,0 0,0 0,1 0,-1-1,0 1,0 0,1 0,-1 0,0 0,0 0,1 0,-1-1,0 1,0 0,1 0,-1 0,0 0,1 0,-1 0,0 0,0 0,1 0,-1 0,0 0,0 1,1-1,-1 0,0 0,0 0,1 0,-1 0,0 0,0 1,1-1,-1 0,0 0,0 0,0 1,1-1,-1 0,0 0,0 0,0 1,0-1,0 0,1 0,-1 1,0-1,0 0,0 1,0-1,0 0,0 0,0 1,0-1,0 0,0 0,0 1,0-1,0 0,0 1,5-12,0-2</inkml:trace>
  <inkml:trace contextRef="#ctx0" brushRef="#br0" timeOffset="1408.654">747 254,'-5'-3,"3"0,9 1,11-1,10-1,10 0,6-2,4 0,-1 0,-4-1,-8 2,-11 2,-14 3,-12 4,-10 2,-3-1</inkml:trace>
  <inkml:trace contextRef="#ctx0" brushRef="#br0" timeOffset="1679.932">868 11,'-2'0,"-4"6,-4 13,-4 13,-6 16,-6 15,-9 14,3-7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2:22.3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915 202,'-13'-14,"-1"0,-1 1,0 1,-1 0,-1 1,0 0,-4 1,0 0,-1 2,1 0,-1 2,-1 0,1 1,-1 2,0 0,0 1,0 2,0 0,0 2,0 0,0 1,0 2,1 0,-4 3,-5 1,1 1,0 1,1 2,1 1,0 2,-23 16,38-22,0 0,0 1,1 0,1 1,0 0,0 1,1 0,1 1,0 0,1 1,1-1,0 1,1 1,0 2,0-3,1 0,1 0,0 0,1 1,1 0,0-1,1 1,1 0,0 0,2-1,-1 1,2 0,0-1,1 1,0-1,2 0,-1 0,2-1,0 0,1 0,0-1,1 1,0-2,1 1,1-2,5 6,11 0,0-1,1-1,1-2,1-1,0-1,0-1,1-2,0-1,1-1,-1-2,1-1,13-1,-24-1,-1 0,1-1,-1-1,1-1,-1 0,0-2,0-1,0 0,-1-1,1-1,-1-1,-1-1,0-1,0 0,-1-1,0-1,-1 0,0-2,-1 1,-1-2,10-12,-9 6,-2 0,0-1,-1-1,-1 0,-2 0,0-1,-1 0,-2-1,0 0,-2 0,0 0,-2-1,-1 1,-1 0,-1-1,-1 1,-2 0,-2-10,2 20,0 1,-1 0,0 0,-1 0,-1 1,0 0,-1 0,-1 0,0 1,0 1,-1 0,-1 0,1 1,-2 0,0 0,0 2,0-1,-1 2,0 0,-1 0,0 1,0 1,0 0,0 1,-1 1,-4-1,1 2,-1 1,1 0,-1 2,0 0,1 1,-1 0,1 2,0 0,0 1,0 1,1 1,-1 1,2 0,-1 1,1 0,1 2,0 0,0 0,1 1,0 1,1 1,1 0,0 0,-4 8,-36 66,13-3</inkml:trace>
  <inkml:trace contextRef="#ctx0" brushRef="#br0" timeOffset="178125.448">1308 715,'-25'46,"-86"107,98-141,78-147,29-57,-93 191,-1 0,0 0,0 0,0 0,1 0,-1 0,0 0,0 0,1 0,-1 0,1 0,-1 0,0 1,1-1,0 0,-1 0,1 0,0 1,-1-1,1 0,0 1,0-1,-1 1,1-1,0 1,0-1,0 1,0-1,0 1,0 0,0 0,0-1,0 1,0 0,-1 0,1 0,0 0,0 0,0 0,0 0,0 1,0-1,0 0,0 0,0 1,0-1,0 1,2 7,0 0,-1 0,0 0,0 0,-1 0,0 1,-1-1,0 1,0 4,1 17,41 220,-38-228,-1-4</inkml:trace>
  <inkml:trace contextRef="#ctx0" brushRef="#br0" timeOffset="178414.723">1308 755,'16'0,"16"0,20 0,14 0,8 0,-3 0,-12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2:19.0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643 182,'-25'-16,"9"3,-1 2,0 0,-1 1,0 1,0 0,-1 2,0 0,0 1,-7-1,10 5,-1 1,1 1,0 0,-1 1,1 1,0 0,0 1,0 1,1 1,-1 0,1 1,0 0,1 2,-1-1,1 2,1 0,0 0,0 1,1 1,0 0,1 1,0 0,1 1,0 0,1 1,0-1,2 2,-1-1,2 1,0 0,0 3,1-5,0 0,1 0,1 1,0 0,1 0,1 0,0 0,0 0,2 0,0-1,0 1,1 0,1 0,0 0,1-1,1 0,0 0,1 0,0 0,1-1,0 0,1 0,0-1,1 0,3 2,3-1,0-2,1 0,0-1,0-1,1 0,0-1,0-1,1-1,0 0,0-2,0 0,0 0,1-2,-1 0,0-1,1-1,-1-1,0-1,1 0,-1-1,-1-1,1-1,-1-1,0 0,0-1,-1 0,0-2,0 0,1-3,-1-1,0 0,-1-1,-1-1,0 0,-1-1,0 0,-2-1,0 0,-1-1,-1-1,-1 1,0-1,-2-1,0 1,-1-1,-2 0,0 0,-1 0,-1-1,-1 1,0 0,-2-1,0 11,0 0,0 0,-1 0,-1 0,0 0,0 1,-1 0,0 0,-1 0,0 0,-1 1,0 0,0 0,-1 1,0 0,0 0,-1 1,0 0,0 1,-1 0,0 0,0 1,-8-3,-2 0,0 2,0 0,0 2,0 0,-1 1,0 1,0 1,1 1,-1 1,0 0,0 2,1 0,0 2,-1 0,2 1,-1 1,1 1,0 1,0 0,1 1,0 2,1-1,1 2,-15 13,22-14,0-1,1 1,0 1,1-1,1 1,0 1,0-1,2 1,0 0,0 0,1 0,1 0,0 1,1-1,1 1,0-1,1 1,0-1,1 1,1 1,7 36</inkml:trace>
  <inkml:trace contextRef="#ctx0" brushRef="#br0" timeOffset="180134.012">1020 709,'2'-1,"-1"-1,0 1,0-1,0 0,0 1,0-1,-1 0,1 0,0 1,-1-1,0 0,1 0,-1 0,0 0,0 0,0 1,0-1,0 0,0 0,0 0,-1 0,1 0,-1 1,0-1,1 0,-1 0,0 1,0-1,0 0,0 1,0-1,0 1,-1-1,1 1,0 0,-1 0,1-1,-1 1,-1-1,-5 1,0 0,0 1,-1 0,1 0,0 0,0 1,0 0,0 1,0 0,0 0,0 1,0 0,1 0,-1 1,1 0,0 0,0 1,1-1,-1 2,-4 3,6-6,0 1,1-1,-1 0,1 1,-1 0,1 0,0 1,1-1,-1 1,1 0,0 0,0 0,0 0,1 0,-1 0,2 1,-1 0,0-1,1 1,0 0,0-1,1 1,0 0,0 0,0 0,0-1,1 1,0 0,1 0,-1-1,1 1,1 2,6 0,1 0,0 0,0-1,0-1,1 0,0 0,1-1,-1 0,1-1,0 0,0-1,0-1,0 0,0 0,1-1,-1-1,12 0,131-7,-89-2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22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191 96,'12'-32,"-12"29,1 1,-1 0,0-1,0 1,-1 0,1-1,0 1,-1 0,1 0,-1-1,0 1,0 0,0 0,0 0,0 0,0 0,0 0,-1 0,1 0,-1 1,1-1,-1 0,0 1,0-1,0 1,0 0,0 0,0 0,0 0,0 0,0 0,0 0,0 0,-1 1,1 0,0-1,-2 1,-1-1,0 1,1-1,-1 1,0 0,0 0,1 1,-1 0,0-1,1 2,-1-1,0 0,1 1,0 0,-1 0,1 0,0 1,0-1,0 1,0 0,1 0,-1 0,1 1,0-1,0 1,0 0,0 0,1 0,-1 0,1 0,-4 8,1-1,1 1,-1 0,2 0,0 0,0 0,1 1,1-1,0 1,0 7,1-14,0 0,1-1,-1 1,1-1,1 1,-1-1,1 0,-1 1,2-1,-1 0,0 0,1 0,0-1,0 1,1-1,-1 1,1-1,0 0,0 0,0-1,1 1,-1-1,1 0,0 0,0-1,0 1,0-1,0 0,0 0,2-1,10 3,1-1,0-1,-1-1,1-1,0 0,0-1,-1-1,1-1,0 0,4-3,25-6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25.9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80 132,'-27'66,"16"-42,1 1,1 0,1 1,1 0,0 8,7-34,1 0,-1 0,0 0,0 0,1 0,-1 0,0 0,0 0,1 0,-1 0,0 0,0 0,1 0,-1 0,0 0,0 0,1 0,-1 0,0 0,0 0,1 1,-1-1,0 0,0 0,0 0,1 0,-1 1,0-1,0 0,0 0,1 0,-1 1,0-1,0 0,0 0,0 1,0-1,0 0,0 0,0 1,0-1,0 0,0 1,0-1,0 0,0 0,0 1,15-24,60-165,-58 137,-17 52,1-1,-1 0,0 0,0 0,0 0,0 1,1-1,-1 0,0 0,0 0,0 0,1 0,-1 0,0 0,0 0,1 0,-1 1,0-1,0 0,1 0,-1 0,0 0,0 0,0 0,1-1,-1 1,0 0,0 0,1 0,-1 0,0 0,0 0,0 0,1 0,-1 0,0-1,0 1,0 0,1 0,-1 0,0 0,0-1,0 1,0 0,0 0,1 0,-1-1,0 1,0 0,0 0,0-1,0 1,0 0,0 0,0-1,0 1,5 24,-5-21,26 109,5 50,-29-86,-2-58</inkml:trace>
  <inkml:trace contextRef="#ctx0" brushRef="#br0" timeOffset="272.893">80 267,'5'2,"5"1,9 0,7-1,10 0,2-1,-1-1,-1 1,-8-1</inkml:trace>
  <inkml:trace contextRef="#ctx0" brushRef="#br0" timeOffset="543.755">52 51,'5'-9,"13"-3,14 0,21 3,20 2,13 5,6 3,-4 1,-14 0,-19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29.1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260 1,'0'0,"0"1,1-1,-1 1,0-1,0 1,1 0,-1-1,0 1,0-1,0 1,0 0,0-1,0 1,0-1,0 1,0 0,0-1,0 1,0-1,-1 1,1 0,0-1,0 1,-1-1,1 1,0-1,-1 1,1-1,0 1,-1-1,1 1,-1-1,1 0,-1 1,1-1,-1 0,1 1,-1-1,1 0,-1 1,1-1,-1 0,0 0,1 0,-1 0,1 0,-1 0,0 0,1 0,-1 0,1 0,-1 0,0 0,1 0,-1 0,1 0,-1-1,0 1,1 0,-1 0,1-1,-1 1,1 0,-1-1,1 1,-7-3,0 0,0 1,0 0,0 0,0 1,0 0,0 0,0 1,-1 0,1 0,0 0,0 1,0 0,-1 1,1 0,0 0,1 0,-1 1,0 0,1 0,-1 0,1 1,0 0,1 1,-1-1,0 1,1 0,0 0,1 1,-1-1,1 1,0 0,0 1,1-1,0 0,0 1,0 0,-1 4,2-3,0-1,1 1,0 0,0-1,0 1,1 0,0 0,1-1,-1 1,1 0,1-1,0 1,0-1,0 1,1-1,0 0,1 0,-1 0,1 0,1-1,-1 0,1 0,0 0,0 0,1-1,0 1,0-2,0 1,1-1,1 1,5 2,1-1,0-1,0-1,1 0,-1-1,1 0,-1-1,1 0,0-2,0 0,0 0,0-1,0-1,-1-1,7-1,-18 3,1 0,0 0,-1-1,1 1,-1-1,1 0,-1 0,0 0,1 0,-1 0,0-1,-1 0,1 1,0-1,-1 0,1 0,-1-1,0 1,0 0,-1-1,1 1,0-1,0-3,1-8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29.3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39,'-7'-3,"0"3,9 0,12 0,15 1,18 0,13-1,13-2,9-3,3-1,-4-1,-10-2,-18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31.3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9,'25'-5,"27"2,23 2,14 2,2 4,-8 0,-18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30.9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157 1,'-117'312,"79"-208,36-93,10-26,39-120,-39 104,1 1,2-1,1 2,2-1,0 2,15-20,-4 25,-24 23,-1-1,1 1,0 0,-1 0,1 0,0 0,-1 0,1 0,0 0,-1 0,1 0,0 0,-1 1,1-1,-1 0,1 0,0 1,-1-1,1 0,-1 1,1-1,-1 0,1 1,-1-1,1 1,-1-1,1 1,-1-1,1 1,-1-1,0 1,1 0,-1-1,0 1,0-1,1 1,-1 0,0-1,0 1,0 0,0-1,0 1,0 0,0-1,0 1,0 0,5 145,-8-75,4-49,1 0,0-1,2 1,0-1,1 1,5 7,-7-18,-2-5</inkml:trace>
  <inkml:trace contextRef="#ctx0" brushRef="#br0" timeOffset="270.31">104 217,'4'0,"7"0,8 0,9 0,10 0,8 0,2-2,-1-3,-10-2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37.1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245 281,'5'95,"-1"-120,-4 22,-1 0,1 0,-1 0,0 0,0 0,0 0,0 0,0 0,-1 0,0 0,1 1,-1-1,0 1,0-1,0 1,-1 0,1 0,0 0,-1 0,1 0,-1 0,0 1,0-1,0 1,0 0,0 0,0 0,0 0,0 1,0-1,0 1,0-1,-3 1,0 0,-1 1,0-1,0 1,1 0,-1 1,0-1,1 1,0 1,-1-1,1 1,0 0,0 0,0 1,1 0,-4 3,1 2,0 1,1-1,0 2,0-1,1 1,1 0,0 0,0 0,1 1,1-1,0 1,0 0,1 0,1 1,0-1,0 0,2 0,-1 0,2 1,-1-1,2 0,-1 0,2 0,0-1,0 1,1-1,0 0,1 0,0-1,1 0,1 2,-3-5,1 0,-1-1,1 1,0-2,0 1,1 0,0-1,0-1,0 1,0-1,1 0,0 0,0-1,0 0,0-1,0 0,0 0,1-1,-1 0,1 0,-1-1,1 0,-1 0,1-1,-1 0,1-1,-1 0,0 0,0-1,0 0,0 0,0-1,-1 0,0 0,1-1,-2 0,1 0,2-3,14-22,-5 0</inkml:trace>
  <inkml:trace contextRef="#ctx0" brushRef="#br0" timeOffset="262.855">83 65,'0'7,"7"2,9 0,13-2,13-5,12-4,7-5,5 0,-1 0,-13 1</inkml:trace>
  <inkml:trace contextRef="#ctx0" brushRef="#br0" timeOffset="562.066">758 483,'-3'5,"5"1,6 0,6-3,1-3</inkml:trace>
  <inkml:trace contextRef="#ctx0" brushRef="#br0" timeOffset="997.039">1258 321,'-166'402,"137"-352,27-55,44-102,-33 90,29-59,3 2,3 2,34-41,-78 112,32-31,-31 31,-1 0,1 1,0-1,-1 1,1-1,0 1,0-1,0 1,-1 0,1-1,0 1,0 0,0 0,0 0,0-1,-1 1,1 0,0 0,0 0,0 0,0 0,0 1,0-1,0 0,-1 0,1 1,0-1,0 0,0 1,-1-1,1 1,0-1,0 1,-1-1,1 1,0-1,-1 1,1 0,-1-1,1 1,-1 0,1 0,-1 0,1-1,-1 1,5 12,-1 0,0 0,-1 1,0-1,-1 1,-1-1,0 7,4 20,-4-29,3 27,1 1,2-1,2 0,1 0,2-1,2-1,4 7,-6-24</inkml:trace>
  <inkml:trace contextRef="#ctx0" brushRef="#br0" timeOffset="1213.458">1083 511,'11'0,"16"-3,14-4,14-7,8-3,-2 0,-5-1,-12 4</inkml:trace>
  <inkml:trace contextRef="#ctx0" brushRef="#br0" timeOffset="1416.566">1150 65,'23'-3,"21"-2,17-3,12-3,8-1,-2 1,-6 2,-17 3</inkml:trace>
  <inkml:trace contextRef="#ctx0" brushRef="#br0" timeOffset="1650.224">2028 403,'-7'6,"3"3,3-2,8-6,4-6,0-4</inkml:trace>
  <inkml:trace contextRef="#ctx0" brushRef="#br0" timeOffset="2249.607">2501 416,'2'-10,"-1"0,2 1,0-1,0 1,0-1,1 1,1 0,-1 1,1-1,1 1,5-7,-2 2,2-5,2-3,0 1,2 0,0 1,1 1,2-1,-18 19,1-1,-1 0,1 1,0-1,-1 0,1 1,-1-1,1 1,0-1,-1 1,1-1,0 1,0-1,0 1,-1 0,1-1,0 1,0 0,0 0,0 0,-1 0,1-1,0 1,0 0,0 0,0 1,0-1,0 0,-1 0,1 0,0 1,0-1,0 0,-1 1,1-1,0 1,0-1,-1 1,1-1,0 1,-1-1,1 1,0 0,-1 0,14 39,15 194,-20-183,-3 1,-2 0,-3 0,-2 20,-10-13,11-58,-1 1,1 0,-1 0,1-1,-1 1,0 0,0-1,0 1,0-1,0 1,0-1,0 1,0-1,0 0,-1 1,1-1,-1 0,1 0,-1 0,1 0,-1 0,1-1,-1 1,0 0,0-1,1 1,-1-1,0 0,0 1,0-1,1 0,0-1,-1 1,1 0,0-1,0 1,-1-1,1 1,0-1,0 0,0 1,0-1,0 0,0 0,0 0,0 1,0-1,0 0,0 0,1-1,-1 1,0 0,1 0,-1 0,1 0,-1-1,1 1,0 0,-1 0,1-1,0 1,0 0,0-1,0 1,0 0,0 0,0-1,0 1,1 0,-1-1,0 1,1 0,-1 0,1 0,0-1,-1 1,1 0,0 0,0 0,-1 0,1 0,0 0,0 0,0 1,0-1,1 0,87-19,-64 17,147-15,-137 16</inkml:trace>
  <inkml:trace contextRef="#ctx0" brushRef="#br0" timeOffset="2422.176">3244 618,'-5'-2,"-5"-1,-2 0</inkml:trace>
  <inkml:trace contextRef="#ctx0" brushRef="#br0" timeOffset="3179.887">2082 442,'0'1,"0"0,1 0,-1 0,0 0,0 0,0 0,1 0,-1 0,0-1,1 1,-1 0,1 0,-1 0,1-1,0 1,-1 0,1-1,0 1,-1 0,1-1,0 1,0-1,-1 1,1-1,0 1,0-1,0 0,0 1,0-1,-1 0,1 0,0 0,0 0,0 1,0-1,0-1,0 1,0 0,0 0,0 0,0 0,0-1,-1 1,1 0,0-1,0 1,0-1,0 1,-1-1,1 1,0-1,-1 1,1-1,0 0,-1 1,1-1,-1 0,1 0,0 0,0 1,0-1,0 1,-1 0,1-1,0 1,0-1,0 0,0 1,-1-1,1 0,0 0,0 1,-1-1,1 0,-1 0,1 0,-1 0,1 0,-1 0,1 0,-1 0,0 0,0 0,1 0,-1 0,0 0,0 0,0 0,0 0,0 0,0 0,-1 0,1 0,0 0,0 0,-1 0,1 0,-1 0,1 0,-1 0,1 0,-1 1,1-1,-1 0,0 0,1 0,-1 1,0-1,0 0,0 1,0-1,1 1,-1-1,0 1,0-1,-1 1,0-1,-1 0,1 1,-1-1,1 0,-1 1,0 0,1 0,-1 0,1 0,-1 0,0 0,1 1,-1-1,1 1,-1 0,1 0,0 0,-1 0,1 0,0 0,-1 1,1-1,0 1,0-1,0 1,0 0,1 0,-1 0,0 0,1 0,0 0,-1 0,1 1,0-1,0 0,2 0,1 0,-1-1,0 0,1 1,0-1,-1 0,1 1,0-1,-1 0,1 0,0-1,0 1,0 0,0-1,0 1,0-1,0 1,0-1,0 0,0 0,0 0,0 0,0 0,0-1,0 1,0-1,0 1,2-1,-5 1,0 0,1-1,-1 1,0 0,0 0,1 0,-1 0,0-1,0 1,1 0,-1-1,0 1,1-1,-1 1,1-1,-1 1,0-1,1 1,-1-1,1 1,-1-1,1 0,0 1,-1-1,1 0,0 1,-1-1,1 0,0 0,0 1,0-1,-1 0,1 0,0 1,0-1,0 0,0 0,0 0,1 1,-1-1,0 0,0 0,0 1,1-1,-1 0,0 1,1-1,-1 0,1 1,-1-1,0 0,1 1,0-1,-1 1,1-1,-1 1,1-1,0 1,-1-1,1 1,0 0,0-1,-5 0,0 1,1-1,-1 1,0 0,0 0,0 0,1 0,-1 1,0 0,1-1,-1 1,0 1,1-1,-1 0,1 1,-1 0,0 0,4-1,-1-1,1 1,0 0,0-1,0 1,0-1,-1 1,1 0,0-1,0 1,0-1,0 1,0 0,1-1,-1 1,0-1,0 1,0 0,0-1,1 1,-1-1,0 1,1-1,-1 1,0-1,1 1,-1-1,0 1,1-1,-1 1,1-1,-1 0,1 1,-1-1,1 0,-1 1,1-1,0 0,-1 0,1 1,-1-1,1 0,0 0,-1 0,1 0,-1 0,1 0,0 0,-1 0,1 0,-1 0,1 0,0-1,-1 1,1 0,21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49.8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108 297,'0'16,"0"13,0 10,-2 5,-1 3,0-1,1-5,0-7,1-17,1-11</inkml:trace>
  <inkml:trace contextRef="#ctx0" brushRef="#br0" timeOffset="450.517">0 0,'178'104,"-44"-30,-126-70,-1 0,0 1,-1 0,1 1,-1-1,0 1,0 0,-1 1,1-1,-2 1,1 0,-1 1,0-1,0 1,-1-1,0 1,0 0,-1 1,0-1,-1 0,0 0,0 1,0-1,-1 1,-1 7,-12 59,13-74,0 0,0 0,0 0,-1 0,1 0,0 0,0 0,1 0,-1 0,0 0,0 0,0 0,1 0,-1-1,0 1,1 0,-1 0,1 0,-1 0,1 0,-1-1,1 1,0 0,-1 0,1-1,0 1,0-1,-1 1,1 0,0-1,0 0,0 1,0-1,0 1,0-1,0 0,0 0,0 1,0-1,0 0,0 0,-1 0,1 0,0 0,0-1,0 1,0 0,0 0,0 0,0-1,0 1,0-1,0 1,51-22,-39 14,-1 1,0-2,0 1,0-2,-1 0,-1 0,0-1,0 0,-1 0,-1-1,0-1,0 1,-1-1,-1 0,4-11,-6 0,-4 24,0 0,-1 1,1-1,0 0,0 0,-1 0,1 0,0 0,0 0,-1 0,1 0,0 0,0 1,-1-1,1 0,0 0,-1 0,1-1,0 1,0 0,-1 0,1 0,0 0,0 0,-1 0,1 0,0 0,0 0,-1-1,1 1,0 0,0 0,0 0,-1 0,1-1,0 1,0 0,0 0,0 0,0-1,-1 1,1 0,0 0,0-1,0 1,0 0,0 0,0-1,0 1,0 0,0-1,0 1,0 0,0 0,0-1,0 1,0 0,0 0,0-1,0 1,0 0,1 0,-1-1,0 1,0 0,0 0,0 0,1-1,-6 7,1 0,0 1,1-1,-1 1,1-1,1 1,-1 0,1 0,1 1,-1-1,1 0,0 0,1 1,0 5,0-5,1-1,0 0,0 0,1 0,0 0,0 0,0-1,1 1,0 0,1-1,-1 0,1 0,0 0,1 0,-1-1,1 0,0 0,1 0,-1 0,1-1,0 0,0 0,0 0,1-1,-1 0,1 0,0-1,-1 0,2 0,37 12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34.5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1465 1163,'19'25,"-4"-8,0 0,1-1,1-1,1-1,0 0,0-1,2-1,-1-1,2-1,-1 0,1-2,0 0,1-1,0-2,0 0,1-1,-1-1,1-2,7 0,17 2,0-1,0-3,18-4,-50 1,0-1,0-1,0 0,-1-1,1 0,-2-1,1-1,-1 0,-1-1,1 0,-2-1,1 0,8-12,21-18,-19 22,-1-2,-1 0,0-1,-2-1,-1-1,-1-1,-1 0,-1-1,7-20,2-11,-6 18,-2 0,-2-2,-2 1,1-15,-6-1,-2 0,-3 0,-3-8,0-17,3 69,-2 1,0-1,0 0,-1 1,0-1,-1 1,0 0,-1-1,0 2,-1-1,0 0,-1 1,0 0,-1 0,0 1,0 0,-1 0,0 0,-1 1,-1-1,-9-8,0 1,-1 1,-1 1,0 0,-1 2,0 1,-1 0,0 2,-1 0,0 2,0 0,-1 2,-22-2,-365 6,399 1,0 1,0 1,1 0,-1 1,0 0,1 1,0 0,0 1,0 0,1 1,0 0,0 1,0 0,-5 6,-16 15,1 1,2 1,-20 28,-12 12,40-47,6-9,1 1,0 0,1 1,0 0,2 1,0 1,0 0,2 0,0 1,2 0,-2 5,4 6,1 1,2-1,1 1,1-1,2 1,1 0,1-1,1 0,2 0,1-1,2 1,1-2,0 0,3 0,0-1,1 0,2-2,1 0,1-1,14 15,69 72,49 65,-147-170,-3-3,0 1,1-2,-1 1,1 0,-1 0,1 0,0-1,0 1,1-1,-1 1,0-1,1 0,-1 0,1 0,0 0,-1-1,1 1,0-1,0 1,0-1,1 0,-1 0,0-1,0 1,0 0,1-1,-1 0,0 0,0 0,1 0,2-1,1-3,0 0,0 0,0-1,-1 0,0 0,0-1,0 0,0 0,2-5,12-13</inkml:trace>
  <inkml:trace contextRef="#ctx0" brushRef="#br0" timeOffset="1423.882">1722 1204,'-16'14,"-17"13,-14 14,-16 14,-14 11,-16 10,-15 9,-16 8,-13 4,-8 2,0-2,6-6,18-10,20-11,25-13,25-12,24-13,16-12</inkml:trace>
  <inkml:trace contextRef="#ctx0" brushRef="#br0" timeOffset="1934.518">262 1920,'-12'65,"-3"0,-3-2,-3 0,-2-1,-3-1,-3-1,-34 51,33-53,25-51,4-5,-1-1,1 0,-1 1,1-1,0 1,-1-1,1 1,0 0,0-1,0 1,0 0,0 0,1 0,-1 0,0 0,1 0,0 0,-1 0,1 0,0 0,0 0,0 0,0 0,0 0,1 0,-1 0,1 0,-1 0,1 0,0 0,0 0,-1-1,1 1,1 0,-1 0,0-1,0 1,1-1,-1 1,1-1,-1 1,1-1,0 1,12-1,0 0,1 0,-1-2,0 1,0-2,0 0,0 0,0-2,-1 0,13-5,3-3,-1-2,0-1,-1-1,-1-2,0 0,-2-2,0-1,-1 0,-1-2,-1-1,-1 0,-2-2,0 0,-1-1,-2 0,-1-1,-1-1,7-25,-1-5,-19 58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6:03.5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168 5164,'-20'208,"12"-142,-18 157,9 1,10 0,13 61,-3-235,3 0,1 0,3-1,13 36,-22-80,0-1,0 1,1-1,-1 0,1 0,0 0,0 0,1 0,-1 0,1-1,0 1,0-1,0 0,0 1,1-2,-1 1,1 0,0-1,0 1,0-1,0 0,0 0,0-1,4 1,17 1,0-2,0-1,1-1,24-4,7 0,539-2,280 55,-552-33,670 38,-217 19,-550-60,56-10,-167-2,-114 0,-1 1,1-1,0 0,-1 1,1-1,-1 0,1 0,0 0,-1-1,1 1,0 0,-1-1,1 1,-1-1,1 1,-1-1,1 0,-1 1,1-1,-1 0,1 0,-1 0,0 0,0 0,0-1,0 1,0 0,0-1,0 1,0 0,0-1,0 1,-1-1,1 1,0-1,-1 1,0-1,1 0,-1 1,0-1,0 0,0-1,7-168,31-150,14-211,-52 274,-21-130,5 135,12-152,18 268,5 1,6 1,24-64,4-27,-31 107,-6-1,-5-1,-5-109,-7 138,4 0,4 1,4-1,20-76,119-350,-130 431,14-63,45-120,-49 189,-6 19,-2-1,-3 0,2-27,-17 70,-2 1,0-1,-1 1,0-1,-2 0,-1 1,0-1,-1 1,-1 0,-1 0,-1 0,-1 0,-5-10,8 21,0 1,-1-1,0 1,0 0,0 1,-1 0,0-1,0 2,-1-1,0 1,0 0,0 0,0 1,-1 0,0 0,0 1,0 0,0 0,0 1,-1 0,1 1,-6-1,-354-28,163 10,1-9,1-9,-7-11,-422-96,533 127,-70-11,2-7,2-7,-95-41,166 44,31 13,-1 2,-1 3,-61-12,-40 6,93 18,1-2,0-4,1-3,1-2,-50-25,112 42,1 0,-2 0,1 1,0 0,-1 1,1 0,-1 0,1 1,-1 0,0 0,0 1,0 0,1 1,-8 1,-128 34,138-34,1 0,0 0,0 0,0 1,0-1,0 1,0 1,1-1,-1 1,1-1,0 1,0 0,0 1,1-1,0 1,-1 0,2 0,-1 0,0 0,1 0,0 0,0 1,1-1,0 1,0-1,0 1,0-1,1 2,-31 331,5-166,1-9,-2 108,23-106,1-29,-19 131,0-142,-6-1,-44 120,2-31,9 3,0 45,47-148,4 1,6 0,5 32,-2 81,-21 345,20-125,1-426,-1-1,0 1,-2-1,0 0,-2 0,0-1,-1 0,-1 0,0 0,-2-1,0 0,-1-1,-1 0,0-1,-2 0,-13 9,-1-2,-1-2,-1 0,-21 9,45-26,-130 80,122-74,1 1,0 1,1 0,0 1,1 0,1 1,0 0,1 1,0 0,1 0,1 1,0 0,1 0,1 1,1-1,0 1,1 0,1 1,6 96,3-62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5:55.9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2834 270,'-2'16,"-1"12,2 11,4 7,2 6,-1 1,2-2,-1-5,0-8,-2-11</inkml:trace>
  <inkml:trace contextRef="#ctx0" brushRef="#br0" timeOffset="210.477">2483 135,'14'2,"18"4,20-1,19-2,17-4,10-4,6-4,-1-3,-10 1,-15 7,-21 4</inkml:trace>
  <inkml:trace contextRef="#ctx0" brushRef="#br0" timeOffset="576.746">3105 729,'25'-1,"0"-1,0-1,-1-1,1-2,-1 0,0-2,0 0,-1-2,0 0,-1-2,0 0,-1-2,-1 0,0-2,15-14,15-36,-49 64,0 0,-1 0,1 1,0-1,-1 0,1 0,-1 0,1 0,-1 0,0 0,0 0,0 0,0 0,0 0,0 0,0 0,-1 0,1 1,-1-1,1 0,-1 0,0 0,0 0,0 1,0-1,0 0,0 1,0-1,-1 1,1-1,-1 1,1 0,-1-1,1 1,-1 0,0 0,1 0,-1 0,-1 0,-2-1,0-1,-1 1,1 0,-1 1,1-1,-1 1,0 0,1 1,-1-1,0 1,0 0,0 1,1-1,-1 1,0 1,1-1,-1 1,1-1,-1 1,1 1,0-1,0 1,0 0,0 0,0 1,1-1,-1 1,1 0,0 0,0 1,1-1,-1 1,1 0,0 0,0 0,1 0,-1 0,1 1,0-1,1 1,-1-1,1 1,0 0,1 2,0-3,0 0,1 0,0 0,0 0,0 0,1 0,0 0,0-1,0 1,0 0,1-1,-1 0,1 0,0 0,1 0,-1 0,1 0,0-1,-1 0,1 0,1 0,-1 0,0 0,1-1,1 1,9 4,1-1,-1-1,1 0,1-1,-1-1,0 0,4-1,40 2,-6-2</inkml:trace>
  <inkml:trace contextRef="#ctx0" brushRef="#br0" timeOffset="909.326">3942 526,'-3'5,"0"0,0-1,0 1,1 0,0 1,0-1,0 0,1 1,-1-1,1 1,0-1,1 1,0 0,0-1,0 1,0 0,1-1,0 1,0-1,0 1,1-1,0 0,0 1,0-1,1 0,0 0,0 0,0-1,0 1,1-1,0 0,1 1,1-1,1 0,-1-1,1 1,0-2,0 1,0-1,0 0,0 0,1-1,-1 0,1 0,-1-1,1 0,-1 0,0-1,1 0,-1 0,0-1,1 0,-1 0,0-1,0 0,-1 0,1 0,-1-1,1 0,-1 0,0-1,-1 0,1 0,-1 0,0 0,0-1,0 0,-1 0,0 0,0-1,-1 0,0 1,0-1,0 0,-1 0,0-1,-1 1,1 0,-1-1,-1 1,1-1,-3 2,0 0,-1 0,1-1,-1 2,0-1,-1 0,1 1,-1-1,0 1,-1 0,1 0,-1 1,0-1,0 1,0 0,-1 1,0-1,1 1,-1 0,0 0,0 1,-1 0,1 0,0 0,-1 1,1 0,-1 0,1 1,-1 0,0 0,1 0,-1 1,1 0,-1 0,1 1,-1-1,1 2,0-1,0 1,0-1,0 2,1-1,-1 1,1 0,0 0,0 0,0 0,0 1,1 0,-3 4,5-6,0 1,1-1,0 1,-1-1,1 1,1 0,-1-1,0 1,1 0,0 0,0-1,0 1,0 0,0 0,1-1,0 4,9 20</inkml:trace>
  <inkml:trace contextRef="#ctx0" brushRef="#br0" timeOffset="1507.289">4537 702,'-49'-271,"48"267,0 4,1-1,-1 1,1-1,0 0,-1 1,1-1,0 0,-1 1,1-1,0 0,0 1,-1-1,1 0,0 1,0-1,0 0,0 0,0 1,0-1,0 0,0 0,0 1,1-1,-1 0,0 1,0-1,1 0,-1 1,0-1,1 0,-1 1,0-1,1 1,-1-1,1 1,-1-1,1 1,-1-1,1 1,0-1,-1 1,1 0,0-1,-1 1,1 0,0-1,-1 1,1 0,0 0,-1 0,1 0,0 0,0 0,154 14,-115-12,-24-3,0 1,-1 1,1 1,-1 0,0 0,0 2,0 0,0 1,0 0,-1 1,7 4,-16-5,1 1,-1 0,0 0,-1 0,0 0,0 1,0-1,-1 1,0 0,0 0,0 1,-1-1,0 1,-1-1,0 1,0-1,-1 1,1 0,-2-1,1 1,-1-1,-1 7,10 88,-7-99,0 0,0 0,1 0,-1 0,1-1,0 1,-1 0,1-1,0 1,1-1,-1 0,0 0,1 0,-1 0,1 0,-1 0,1-1,0 1,0-1,0 0,0 0,0 0,0 0,0 0,0-1,0 0,0 1,1-1,-1 0,0 0,0-1,0 1,0-1,0 1,1-1,8-2,1-1,-1 0,0 0,0-1,0-1,0 0,-1-1,0 0,0 1,-1-1,0 0,0 0,0-1,-1-1,0 0,-1 0,0 0,-1-1,0 0,0-1,-1 1,0-1,-1-1,0 1,-1-1,0 1,-1-1,0 0,-1-1,0-5,-2 17,1 0,-1-1,0 1,0-1,1 1,-1 0,0-1,0 1,-1-1,1 1,0-1,0 1,-1 0,1-1,-1 1,1-1,-1 1,1 0,-1 0,0-1,0 1,0 0,0 0,1 0,-2 0,1 0,0 0,0 0,0 0,0 1,0-1,-1 0,1 1,0-1,-1 1,1-1,0 1,-1-1,1 1,-1 0,1 0,-1 0,1 0,-1 0,1 0,0 0,-1 0,1 1,-1-1,1 0,0 1,-1 0,1-1,0 1,0 0,-1-1,1 1,0 0,0 0,0 0,0 0,0 0,0 0,0 1,-3 4,0 0,0 1,1 0,0 0,0 0,1 0,0 0,0 0,0 1,1-1,1 1,-1-1,1 1,0-1,1 1,0-1,0 1,0-1,1 0,0 0,1 1,-1-1,1-1,1 1,-1 0,5 5,0-3,1 0,0 0,1-1,-1 0,1-1,1 0,-1-1,1 0,0-1,1 0,-1 0,1-1,0-1,0 0,0-1,1 0,-1 0,0-2,1 1,3-2,12-1</inkml:trace>
  <inkml:trace contextRef="#ctx0" brushRef="#br0" timeOffset="2086.094">5725 0,'52'196,"-25"-97,-3 0,1 41,-2 68,-23-206,0 1,0 0,1 0,-1 0,1 0,-1-1,1 1,0 0,0 0,0-1,1 1,-1-1,1 1,-1-1,1 0,0 1,0-1,0 0,0 0,0 0,0-1,1 1,-1 0,0-1,1 1,0-1,-1 0,1 0,0 0,-1 0,1-1,0 1,0-1,0 1,1-1,9-4,-1 0,1 0,-1-1,0-1,-1 0,1-1,-1 0,0 0,-1-1,0-1,7-8,-7 9,96-90,-106 97,1 0,-1 0,1 0,-1 0,1 0,0 0,-1 0,1 0,0 1,-1-1,1 0,0 0,0 1,0-1,0 0,0 1,0-1,0 1,0-1,0 1,0 0,0-1,0 1,0 0,0 0,0 0,0 0,0 0,0 0,0 0,0 0,1 0,-1 0,0 1,0-1,0 0,0 1,0-1,0 1,0-1,0 1,0-1,-1 1,1 0,1 0,3 74,-6-69,1 1,0-1,0 1,1-1,0 1,0-1,0 0,1 0,0 1,0-1,1 0,-1 0,1-1,1 1,-1-1,1 1,0-1,0 0,0-1,1 1,0-1,0 1,0-1,0-1,0 1,1-1,0 0,0 0,0-1,0 0,0 0,0 0,1-1,2 1,23-7,-5-5</inkml:trace>
  <inkml:trace contextRef="#ctx0" brushRef="#br0" timeOffset="2379.312">6361 283,'-14'5,"-7"1,1 0</inkml:trace>
  <inkml:trace contextRef="#ctx0" brushRef="#br0" timeOffset="2577.375">5617 202,'19'0,"19"0,20 0,18 0,17-2,13-1,5 0,-5 3,-21 2</inkml:trace>
  <inkml:trace contextRef="#ctx0" brushRef="#br0" timeOffset="2841.765">6929 580,'-8'-5,"1"1,-1-1,0 1,0 1,0 0,-1 0,1 0,-1 1,1 0,-1 1,0 0,0 0,1 1,-1 0,0 1,0 0,0 0,1 1,-1 0,1 0,-1 1,1 0,0 1,0 0,0 0,1 0,-1 1,1 1,0-1,2 1,-1 0,1 0,-1 1,2 0,-1 0,1 0,0 0,1 1,-1-1,1 2,2-6,0 0,0 0,0 1,1-1,-1 0,1 1,0-1,0 0,0 1,0-1,1 0,-1 1,1-1,0 0,0 0,0 1,0-1,1 0,-1 0,1 0,0 0,0-1,0 1,0 0,0-1,1 0,-1 1,1-1,10 5,-1-2,1 0,0 0,0-1,0-1,1 0,-1-1,1 0,0-1,-1-1,1 0,0-1,0 0,-1-1,1-1,-1 0,1-1,21-3,1-3,-1 0,-1-3,24-12,-14 4</inkml:trace>
  <inkml:trace contextRef="#ctx0" brushRef="#br0" timeOffset="18732.901">1213 1486,'-8'-19,"0"1,-2 0,0 1,-1 0,-11-13,18 25,0 1,0-1,-1 1,1 0,-1 0,0 0,0 1,0-1,0 1,-1 0,1 1,-1 0,0 0,0 0,0 0,0 1,0 0,0 0,0 1,0-1,-2 1,-12 4,1 1,-1 1,1 1,0 0,1 1,-1 1,2 1,-1 1,-3 3,-27 19,1 2,1 1,2 3,2 2,2 2,2 1,1 2,3 1,1 2,3 1,2 2,3 0,-11 33,-19 80,7 3,7 2,8 1,3 29,-15 110,13 3,14 0,13 1,14-1,22 77,78 320,-38-286,-48-264,-4-15,7-1,33 104,-51-221,1-1,1-1,1 0,1 0,1-1,2 0,0-1,1-1,2-1,0 0,1-1,1-1,1-1,0-1,1 0,5 0,19 6,0-2,2-2,0-2,1-2,0-3,2-1,-1-3,1-2,0-2,0-3,0-1,0-3,-28 3,1-1,-1-1,0-1,0 0,0-2,-1-1,0-1,0-1,0 0,-1-2,0 0,-1-2,0 0,-1-1,-1-1,0-1,9-9,-1-11,-2-1,-1-1,-2-1,-2 0,-1-2,-2 0,-2-1,-1 0,-2-2,73-291,27-248,-54 227,-15-2,-16-1,-19-326,-24 414,-12 1,-12 1,-11 3,-12 2,-68-172,54 220,-8 4,-97-167,158 333,-2 0,-1 2,-3 1,-1 1,-2 2,-17-14,38 41,0 1,0 0,-1 1,-1 0,1 1,-2 1,1 0,-1 1,0 1,-1 0,1 1,-1 1,0 1,0 0,0 1,-1 1,1 1,0 0,-1 1,-13 3,-4 6,1 2,0 2,1 0,1 3,0 0,1 2,2 2,-1 0,2 2,1 1,1 1,2 1,-20 27,6-8,2 0,3 3,1 1,3 1,2 1,2 2,3 0,-12 43,8 3</inkml:trace>
  <inkml:trace contextRef="#ctx0" brushRef="#br0" timeOffset="24111.338">984 7484,'-6'-23,"-1"33,0 31,3 1,1 0,3 31,0-20,-2 155,9 1,10-2,41 194,-58-400,5 30,2 0,2-1,0 0,11 20,-19-48,0 0,0 0,0 0,0-1,0 1,1 0,-1-1,0 1,1-1,-1 0,1 1,0-1,-1 0,1 0,0 0,0 0,0 0,0-1,0 1,0 0,0-1,0 0,0 1,0-1,0 0,0 0,0 0,0 0,0 0,0-1,0 1,0-1,0 1,0-1,0 0,0 0,0 0,-1 0,2 0,23-4,0 0,1 2,-1 2,1 0,-1 1,1 2,-1 1,1 1,-1 1,-1 1,1 1,-1 2,0 0,18 11,12 0,237 65,3-12,145 11,-395-76,197 26,237 2,-10-3,-301-14,80 9,126-7,75-23,-187 16,384-6,113 32,-193-31,115 6,-660-13,793 34,-498-40,217-33,-458 29,330-26,-389 33,1 0,0 2,0 0,-1 1,1 0,-1 2,1 0,-1 1,1 0,-16-5,-1 0,1 0,0 0,0 1,0-1,-1 0,1 0,0 0,0 0,-1 1,1-1,0 0,-1 1,1-1,0 1,-1-1,1 1,-1-1,1 1,-1-1,1 1,-1-1,1 1,-1 0,1-1,-1 1,0 0,1-1,-1 1,0 0,0 0,1-1,-1 1,0 0,0 0,0-1,0 1,0 0,0 0,0 0,0-1,-1 1,1 0,0 0,0-1,0 1,-1 0,1 0,-7-1</inkml:trace>
  <inkml:trace contextRef="#ctx0" brushRef="#br0" timeOffset="25111.743">10306 9512,'137'6,"-1"-5,1-7,-1-5,113-26,416-59,-573 83,-69 5</inkml:trace>
  <inkml:trace contextRef="#ctx0" brushRef="#br0" timeOffset="29571.125">9157 9093,'47'-210,"-42"185,-2 9,0 0,1 0,0 0,1 0,1 1,1 0,0 0,1 1,2-2,-8 14,1 1,0-1,0 1,0 0,0 0,0 0,1 1,-1-1,0 1,0 0,0-1,1 2,-1-1,0 0,0 0,0 1,1 0,-1 0,0 0,0 0,0 0,0 1,-1-1,1 1,0-1,0 1,-1 0,0 0,1 1,-1-1,0 0,0 1,0-1,0 1,-1-2,12 9,0 1,-1 0,0 1,-1 0,0 0,-1 2,-1-1,0 1,0 1,-2-1,0 1,0 1,1 6,-7-18,0-1,0 1,-1 0,1-1,-1 1,0 0,0-1,0 1,0 0,-1 0,1-1,-1 1,0-1,0 1,-1-1,1 1,-1-1,1 0,-1 1,0-1,0 0,-1 0,1 0,0-1,-1 1,0-1,0 1,0-1,0 0,0 0,0 0,0 0,-1-1,1 1,0-1,-1 0,2-1,0 0,0 0,0 0,0 0,0 0,0 0,0-1,0 1,0-1,0 0,0 1,0-1,0 0,1 0,-1 0,0 0,1 0,-1-1,1 1,-1 0,1-1,-1 1,1-1,0 0,0 1,0-1,0 0,0 0,0 1,0-1,0-2,-11-63,14 64,-1 0,0 1,1-1,0 0,-1 0,1 1,0-1,1 1,-1 0,0-1,1 1,-1 0,1 0,-1 1,1-1,0 1,0-1,0 1,0 0,0 0,0 0,0 0,0 1,1-1,-1 1,0 0,0 0,1 0,-1 0,0 0,0 1,3 0,13-2,17-3,0-2,0-1,-1-2,0-1,-1-2,0-1,0-2,16-11,7-18,-55 42,-1 1,1-1,-1 1,0-1,0 0,0 1,0-1,0 0,0 0,0 0,-1 0,1 1,-1-1,1 0,-1 0,0 0,0 0,0-1,0 1,0 0,0 0,0 0,-1 0,1 0,-1 1,0-1,1 0,-1 0,0 0,0 0,0 1,0-1,-1-1,-1 0,1 0,-1 0,0 0,0 0,0 0,-1 1,1 0,0-1,-1 1,1 0,-1 1,0-1,0 1,0-1,0 1,0 0,0 1,0-1,0 1,0 0,0 0,0 0,0 0,0 1,0-1,0 1,0 0,0 1,0-1,0 1,0-1,1 1,-1 0,1 0,-1 1,1-1,0 1,0 0,0-1,0 1,-1 2,2 2,0-1,0 1,1-1,0 1,0 0,1-1,-1 1,2 0,-1-1,1 1,0 0,0-1,0 1,1-1,0 1,1-1,-1 0,1 0,0 0,1 0,1 2,2 2,0 0,1-1,0 0,0 0,1-1,0 0,1-1,0 0,0-1,0 1,9 2,-1-2,1 0,0-2,0 0,1-1,-1-1,1-1,19 0,12-2</inkml:trace>
  <inkml:trace contextRef="#ctx0" brushRef="#br0" timeOffset="31628.412">10657 8674,'8'2,"1"0,-1 1,0 0,-1 0,1 1,-1 0,1 0,-1 1,0 0,-1 0,1 1,-1-1,0 1,0 1,-1-1,0 1,0 0,-1 0,0 1,0-1,0 1,-1 0,0 0,-1 0,0 0,0 0,-1 1,0-1,0 1,-1-1,0 0,-1 4,9 44,-7-56,1 0,0-1,-1 1,1 0,0-1,-1 1,1-1,0 1,-1-1,1 0,-1 1,1-1,-1 0,0 0,1 0,-1 0,0-1,1 1,-1 0,0 0,0-1,0 1,0-1,-1 1,1-1,0 1,0-1,-1 0,1 1,124-223,-125 223,0 1,0-1,0 0,0 0,0 1,0-1,0 0,0 0,0 1,1-1,-1 0,0 1,0-1,1 0,-1 1,0-1,1 0,-1 1,1-1,-1 1,1-1,-1 1,1-1,0 1,-1-1,1 1,-1 0,1-1,0 1,-1 0,1-1,0 1,0 0,-1 0,1 0,0-1,-1 1,1 0,0 0,0 0,-1 0,1 1,0-1,0 0,-1 0,1 0,0 0,-1 1,1-1,0 0,-1 1,1-1,0 1,-1-1,1 0,-1 1,1-1,0 1,16 55,-17-50,1 0,0-1,0 1,0-1,0 1,1-1,0 1,1-1,-1 0,1 0,0 0,0 0,0-1,1 1,-1-1,1 0,0 0,1 0,-1 0,1-1,-1 1,1-1,0-1,0 1,1-1,1 0,0-1,0 0,0-1,0 0,0 0,1-1,-1 1,0-2,0 1,0-1,-1 0,1 0,0-1,-1 0,1 0,-1 0,0-1,5-3,2-3,-1 0,0 0,0-2,-1 1,0-1,-1-1,7-11,-10 15,-1-1,-1 0,1 0,-2-1,1 1,-2-1,1 0,-2 0,1-1,-1 1,-1 0,0-7,-1 16,0 1,1 0,-1-1,0 1,0 0,0-1,0 1,-1 0,1 0,0-1,0 1,-1 0,1-1,-1 1,1 0,-1 0,0 0,1 0,-1 0,0-1,0 1,0 0,0 1,0-1,0 0,0 0,0 0,0 1,0-1,0 0,0 1,-1-1,1 1,0-1,0 1,-1 0,1 0,0-1,-1 1,1 0,0 0,-1 0,1 0,0 1,0-1,-1 0,1 0,0 1,-1-1,1 1,0-1,0 1,0 0,0-1,-1 2,-3 3,0 0,1 1,0 0,0 0,1 0,-1 0,1 1,0 0,1-1,0 1,0 0,0 0,1 0,0 0,1 0,-1 0,1 1,1-1,-1 0,1 0,0 0,2 5,1-4,-1 0,1 0,0-1,1 0,0 0,0 0,0 0,1-1,0 0,0 0,0-1,1 1,0-2,0 1,0-1,1 0,0 0,-1-1,1 0,0 0,1-1,-1 0,0 0,1-1,3 0,34 6</inkml:trace>
  <inkml:trace contextRef="#ctx0" brushRef="#br0" timeOffset="32034.311">11819 8607,'-16'-5,"0"2,-1 0,1 0,-1 2,0 0,0 1,-3 1,15-1,0 1,0 0,0 0,0 0,0 1,0-1,1 1,-1 1,0-1,1 0,0 1,0 0,0 0,0 0,0 1,0-1,1 1,0 0,0 0,0 0,0 1,0-1,1 0,0 1,-1 3,1-5,1-1,0 1,0 0,0-1,0 1,1 0,-1 0,1 0,0 0,-1 0,1 0,1 0,-1 0,0 0,1-1,-1 1,1 0,0 0,0 0,0-1,0 1,1 0,-1-1,1 1,-1-1,1 0,0 1,0-1,0 0,0 0,0 0,1 0,-1-1,1 1,-1-1,1 1,-1-1,1 0,0 0,0 0,-1 0,1 0,2-1,-1 1,1 0,0-1,0 1,0-1,0 0,0-1,0 1,0-1,0 0,0 0,0-1,-1 0,1 1,-1-1,1-1,-1 1,0-1,1 0,-2 0,1 0,0 0,0-1,-1 1,0-1,0 0,0 0,0 0,-1 0,1-1,-1 1,0-1,0 1,-1-1,1 0,-1 0,0 0,-1 0,1-4,0-50,-1 108,1-43,0 1,1-1,0 0,0 0,0 0,1 0,0 0,0 0,0-1,1 1,0-1,0 0,0 0,1-1,-1 1,1-1,0 0,1 0,-1-1,1 1,-1-1,1 0,0-1,0 0,0 0,1 0,-1 0,0-1,1 0,-1-1,1 1,30 1</inkml:trace>
  <inkml:trace contextRef="#ctx0" brushRef="#br0" timeOffset="32972.637">12251 8403,'-7'-1,"-1"-1,1 1,-1 0,0 0,1 1,-1 0,0 0,1 1,-1 0,0 1,1-1,-1 1,1 1,0-1,0 1,0 1,0-1,0 1,1 1,-1-1,1 1,0 0,1 0,-1 1,1-1,0 1,0 2,-1 0,1 0,1 1,0 0,0 0,0 0,1 0,1 0,0 1,0-1,0 1,2-1,-1 1,1 0,0-1,1 1,0 0,1-1,1 6,-2-12,1 0,-1 0,1 0,0 0,0-1,0 1,0 0,0-1,1 1,-1-1,1 0,-1 0,1 0,0 0,0 0,0-1,0 1,0-1,0 0,0 0,1 0,-1 0,0-1,1 1,-1-1,0 0,1 0,-1 0,0 0,1-1,-1 1,0-1,1 0,-1 0,0 0,0 0,0-1,0 1,0-1,0 0,0 0,0 0,-1 0,1 0,-1 0,0-1,1 0,-1 1,0-1,1-2,-1 0,1 0,0 0,-1 0,0 0,0 0,-1-1,1 1,-1-1,0 1,-1-1,1 1,-1-1,0 0,-1-2,-9 32,9 28,2 0,2 1,2-2,3 1,10 32,5 46,-20-113,1 4,0 0,-1 0,-1 1,-1-1,-1 1,-1-1,-1 0,-1 1,0-1,-6 16,8-35,1 1,-1 0,0-1,0 1,0 0,0-1,-1 1,1-1,-1 0,1 0,-1 1,0-1,0 0,0 0,0 0,0-1,0 1,0 0,-1-1,1 0,-1 1,1-1,-1 0,0 0,1-1,-1 1,0 0,1-1,-1 0,0 1,0-1,0 0,1 0,-1-1,0 1,0-1,1 1,-1-1,0 0,1 0,-1 0,1 0,-1-1,1 1,-1-1,1 0,-7-8,1 0,0-1,1 0,0-1,1 0,1 0,-1 0,2-1,0 1,0-1,1 0,1 0,-1-11,1 8,0 0,2 0,0 0,0 0,2 0,0 1,0-1,2 0,0 1,1 0,0 0,1 0,1 1,6-11,215-303,-202 292,-25 36,-1 0,1 0,-1 0,1 0,-1 0,1 0,-1 0,1 0,-1 1,1-1,-1 0,1 0,-1 0,1 1,-1-1,1 0,-1 1,1-1,-1 0,0 1,1-1,-1 0,0 1,1-1,-1 1,0-1,1 1,-1-1,0 1,0-1,0 1,0-1,1 1,-1-1,0 1,0-1,0 1,0-1,0 1,0-1,0 1,0-1,0 1,-1-1,1 1,0-1,0 1,0-1,-1 1,1-1,0 1,0-1,-1 1,1-1,-1 1,1 2,1 3,0-1,0 0,0 0,0 0,1 0,0 0,0 0,0 0,1-1,0 1,-1-1,2 0,-1 1,0-2,1 1,2 2,-4-4,-1-1,1 1,1 0,-1-1,0 1,0-1,1 0,-1 0,0 0,1 0,-1 0,1 0,0 0,-1-1,1 0,-1 1,1-1,0 0,-1 0,1-1,0 1,-1 0,1-1,-1 0,1 1,0-1,-1 0,0 0,1 0,-1-1,0 1,3-2,2-4,-1-1,1 1,-1-1,0 0,-1-1,0 1,0-1,-1 0,0 0,0-1,-1 1,-1-1,0 1,0-1,0 0,-1 0,-1 0,0 0,0 0,-1 0,-1-3,2 10,0-1,-1 1,0 0,1-1,-1 1,0 0,-1 0,1-1,-1 1,1 0,-1 0,0 1,0-1,0 0,0 1,-1-1,1 1,-1 0,1 0,-1 0,0 0,0 0,0 0,0 1,0-1,0 1,-1 0,1 0,0 0,0 1,-1-1,1 1,-1 0,1 0,0 0,-1 0,1 0,-1 1,1-1,0 1,-1 0,1 0,0 1,0-1,-2 1,-2 5,-1 0,2 1,-1 0,1 0,0 0,1 1,0-1,0 1,1 0,0 1,1-1,0 1,0 0,1-1,0 1,1 0,0 9,0-16,1 0,-1 0,1 0,0 0,0 1,0-1,0 0,1 0,-1 1,1-1,0 0,0 0,0 0,0 0,1 0,-1 0,1-1,0 1,0 0,0-1,0 1,0-1,0 0,1 0,-1 0,1 0,-1 0,1 0,0 0,0-1,0 0,0 1,0-1,0 0,2 0,27-2,0-6</inkml:trace>
  <inkml:trace contextRef="#ctx0" brushRef="#br0" timeOffset="33264.856">12590 7958,'-17'-5,"-9"-1,-5 0,0 6,6 8,7 6,9 8,12 5,13 3,4-4</inkml:trace>
  <inkml:trace contextRef="#ctx0" brushRef="#br0" timeOffset="33473.297">12751 8444,'5'14,"3"7,3 1,7-2,9-4,9-6,8-6,3-7,-6-2</inkml:trace>
  <inkml:trace contextRef="#ctx0" brushRef="#br0" timeOffset="33925.654">11724 9349,'584'-104,"-195"27,93-44,-425 106,0-3,-2-2,0-3,-1-2,26-18,-46 24,-29 15</inkml:trace>
  <inkml:trace contextRef="#ctx0" brushRef="#br0" timeOffset="36570.627">14575 1337,'-24'-12,"0"2,-1 0,0 1,0 2,-1 1,0 0,0 2,0 1,-1 2,1 0,-1 2,-5 1,12 1,1 0,-1 2,1 1,0 0,0 1,1 1,0 1,0 0,1 2,0 0,1 0,0 2,1 0,-4 5,-14 15,2 2,2 1,0 1,3 2,-13 25,10-10,2 1,3 1,3 1,2 1,2 1,3 1,3 0,1 8,-9 142,8 1,9 0,18 110,46 623,-61-934,9 153,-6 0,-12 64,-4-80,7 1,6-1,9 35,17 274,-25 45,-14-299,5-142,3 0,3 0,2 1,5 20,4 24,-4 1,-6 25,2 40,1-147,1 1,1 0,1-1,2 0,0-1,1 1,2-1,0-1,1 0,2-1,3 4,-2-4,1-1,1-1,1 0,0-2,2 0,0-1,1 0,0-2,6 2,-4-5,1-2,0 0,0-1,1-2,0 0,1-2,-1 0,21-1,-19-1,35 8,-51-7,-1 0,1-1,0 0,0 0,0-1,0-1,0 0,0-1,0 0,0 0,0-1,0-1,0 0,-1 0,1-1,-1 0,0-1,3-2,3-6,0-1,0-1,-2-1,0 0,0 0,-2-2,0 1,-1-2,-1 1,0-1,-2-1,0 0,-1 0,2-15,7-39,-3 0,-3-1,-2-39,-4 69,22-593,-22 459,9-35,19-82,19-249,-20-220,-35-330,3 1034,-3-816,0 757,-6-1,-5 2,-5-1,-27-81,23 109,-5 1,-29-62,44 121,-2 1,0 0,-3 2,0 0,-2 1,-1 1,-1 1,-1 0,-4 1,26 22,0 0,-1 1,1-1,-1 1,0-1,0 1,0 0,0 0,0 1,0-1,0 1,-1-1,1 1,0 0,-1 0,1 0,-1 1,0 0,1-1,-1 1,1 0,-1 0,1 1,-1-1,1 1,-1 0,1 0,-1 0,1 0,0 1,-3 0,-84 99,65-77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6:50.3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681 2077,'-7'-6,"-1"0,1 0,-1 1,0 0,-1 0,1 1,-1 0,0 1,0 0,0 0,0 1,-1 0,1 1,-1-1,-2 2,-146 7,150-6,-15 2,0 0,0 2,0 1,1 1,-1 1,2 1,-1 0,2 2,-12 8,21-13,1 2,0-1,0 1,1 1,0-1,1 2,0-1,0 1,1 0,0 1,1 0,0 0,1 0,0 1,1-1,0 1,1 0,-1 8,0 13,1-1,2 1,1 0,2 0,2 7,-1-28,-1-1,1 1,1 0,0-1,1 0,0 0,1 0,0-1,1 0,0 0,0-1,1 1,0-2,1 1,0-1,0 0,1-1,0 0,0-1,1 0,-1 0,1-1,0-1,1 0,-1 0,1-1,0-1,0 0,0 0,0-1,1-1,6-2,-1 0,1-2,-1 0,0-1,0-1,-1-1,1 0,-1-1,-1-1,0 0,0-2,-1 1,0-2,-1 0,0-1,-1 0,1-3,8-7,-2-2,0 0,-2-1,0-1,-2-1,-2 0,0-1,-2-1,-1 0,-1-1,-1 1,-2-2,-2 1,0-7,-4 33,-1-1,1 1,-1-1,0 0,-1 1,1-1,-1 1,0-1,0 1,-1 0,0-1,0 1,0 0,-1 0,1 0,-1 1,0-1,0 0,-1 1,0 0,1 0,-1 0,-1 0,1 1,0 0,-1 0,0 0,-2-1,-7-2,0 1,0 0,0 2,0-1,-1 2,1 0,-1 0,0 2,0-1,-7 3,20-3,0 1,-1 0,1 0,0 0,-1 1,1-1,0 1,-1-1,1 1,0 0,0 0,-1 0,1 0,0 0,0 0,0 0,0 1,1-1,-1 1,-1 1,14 13,4-10</inkml:trace>
  <inkml:trace contextRef="#ctx0" brushRef="#br0" timeOffset="411.046">721 1996,'0'-109,"-4"-138,11 0,11 0,41-193,-43 365,3 1,4 1,3 1,3 1,3 1,3 2,7-6,-31 55,2 1,0 0,1 1,1 0,15-13,-1 20,-21 17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6:51.7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0 561,'7'18,"2"16,0 13,-2 8,-2 6,-2 2,-3-1,-5-4,-3-7,-3-10,0-12</inkml:trace>
  <inkml:trace contextRef="#ctx0" brushRef="#br0" timeOffset="399.055">13 574,'361'303,"-312"-261,-35-60,-13 17,4-34,-2 0,-1 0,-2 0,-3-28,-2-18,-4 0,-3 1,-3 1,-6-6,12 58,4 18,5 14,4 7</inkml:trace>
  <inkml:trace contextRef="#ctx0" brushRef="#br0" timeOffset="1088.735">716 331,'19'233,"-14"-178,-3 0,-2 1,-2-1,-4 6,1-37,5-24,0 0,0 0,0-1,0 1,1 0,-1-1,0 1,0 0,0 0,0-1,0 1,0 0,0-1,0 1,0 0,0-1,0 1,-1 0,1 0,0-1,0 1,0 0,0 0,0-1,0 1,-1 0,1 0,0-1,0 1,0 0,-1 0,1-1,0 1,0 0,-1 0,1 0,0 0,0 0,-1-1,1 1,0 0,-1 0,1 0,0 0,0 0,-1 0,1 0,0 0,-1 0,1 0,0 0,-1 0,1 0,0 0,0 0,-1 1,-5-220,7 143,-8-215,4 280,3 40,1-24,-1 1,1 0,0 0,0-1,0 1,1-1,0 1,0-1,0 0,1 0,0 0,0 0,0 0,1-1,-1 1,1-1,0 0,0 0,1 0,-1-1,1 1,0-1,0 0,0-1,0 1,0-1,1 0,-1 0,1-1,-1 1,4-1,-1-1,0 0,1-1,-1 0,0-1,0 0,0 0,0 0,0-1,-1-1,1 1,-1-1,0 0,0-1,0 0,-1 0,1 0,-1-1,-1 0,1 0,-1 0,0-1,0 0,2-5,4-6,-1 0,-1-1,-1 1,-1-2,0 1,-2-1,0 0,2-20,-13 95,2 0,3 0,3 27,-1-58,2 0,0-1,2 1,1-1,0 0,2 0,1-1,0 0,2-1,0 0,15 14,-3-11</inkml:trace>
  <inkml:trace contextRef="#ctx0" brushRef="#br0" timeOffset="1439.683">1338 425,'-1'7,"0"1,0-1,1 0,0 1,0-1,1 1,0-1,0 0,1 0,0 0,0 0,1 0,0 0,0 0,0-1,1 1,0-1,0 0,1 0,0-1,0 1,0-1,0 0,1-1,5 4,-5-5,0 0,0-1,0 0,1 0,-1-1,0 1,1-1,0-1,-1 1,1-1,-1 0,1-1,0 0,-1 0,1 0,-1-1,0 0,1 0,-1 0,0-1,0 0,0 0,-1-1,1 0,-1 1,0-2,0 1,2-3,1 0,0-2,-1 1,0-1,0 0,-1 0,0-1,-1 0,0 0,-1 0,1-1,-2 0,0 1,0-1,-1 0,0-1,-1-4,-1 6,-1 0,0 0,-1 1,0-1,-1 1,0 0,0-1,-1 1,0 1,0-1,-1 1,-1-1,1 1,-1 1,0-1,-1 1,-3-3,6 6,-1 0,1-1,-1 1,-1 1,1-1,0 1,-1 0,0 0,1 0,-1 1,0 0,-1 0,1 1,0 0,0 0,-1 0,1 1,0 0,-1 0,1 0,0 1,-1 0,1 0,0 1,0-1,-6 4,2 1,1 0,-1 1,1 1,1-1,-1 1,1 1,1 0,-1 0,2 0,-1 1,1 0,1 0,0 0,0 1,1 0,0 0,1 0,0 0,1 1,0-1,1 6,0-12,1 0,0 0,0 0,0 0,1 0,0 0,0 0,0 0,1-1,-1 1,1 0,0-1,0 1,1-1,0 0,-1 0,1 0,1 0,-1 0,0-1,1 1,0-1,0 0,0 0,1 0,31 17</inkml:trace>
  <inkml:trace contextRef="#ctx0" brushRef="#br0" timeOffset="1768.351">2054 6,'-11'-2,"1"1,-1 0,0 0,0 1,0 0,0 1,0 0,1 1,-1 0,0 1,1 0,0 1,-1 0,1 0,1 1,-1 0,1 1,0 0,0 0,1 1,-1 1,2-1,-1 1,-1 3,7-9,0 0,0 1,1-1,-1 1,1-1,-1 1,1-1,0 1,0 0,0 0,1-1,-1 1,0 0,1 0,0 0,0 0,0 0,0 0,0 0,1-1,-1 1,1 0,0 0,-1 0,2-1,-1 1,0 0,0-1,1 1,-1-1,1 1,0-1,0 0,0 0,0 0,0 0,0 0,0 0,2 0,16 11,0-1,1-2,0 0,1-1,0-1,3 0,27 11,-37-13,4-1,-1 2,-1 0,1 1,-1 0,-1 2,1 0,-2 0,0 2,0 0,-1 1,7 7,-19-17,0 0,1 0,-1 1,0-1,0 1,-1-1,1 1,-1 0,0 0,0-1,0 1,0 0,-1 0,1 0,-1 0,0 0,0 0,-1 0,1 0,-1 0,0 0,0 0,0 0,-1-1,1 1,-1 0,0-1,0 1,0-1,0 0,-1 0,1 0,-1 0,0 0,0 0,0-1,0 1,-2 0,0 1,0 0,-1 0,1-1,-1 0,1 0,-1 0,0-1,0 1,0-1,0-1,-1 1,1-1,0-1,-1 1,1-1,-1 0,1 0,0-1,-7-1,0-4</inkml:trace>
  <inkml:trace contextRef="#ctx0" brushRef="#br0" timeOffset="2803.562">933 3128,'-10'-4,"0"1,1 0,-1 1,0 0,0 1,-1 0,1 0,0 1,0 0,0 1,0 0,0 1,0 0,0 1,0 0,0 0,1 1,0 0,0 1,0 0,0 0,1 1,0 0,0 1,0-1,1 2,0-1,0 1,1 0,0 0,0 1,1-1,-1 4,1-2,1 0,0 1,1-1,0 1,0 0,1 0,1 0,0 0,0 0,1 0,1 0,0 0,0 0,1 0,0 0,1-1,0 1,1-1,0 1,1-1,0 0,0-1,1 1,0-1,1 0,0-1,1 0,-1 0,1 0,3 0,1 3,1-2,0 0,1 0,0-2,0 1,1-2,0 0,0-1,1 0,10 1,-18-4,-1-1,1 0,0-1,0 0,-1 0,1 0,0-1,-1 0,1-1,0 0,-1 0,0-1,1 1,-1-1,0-1,-1 0,1 0,-1 0,1-1,-1 1,0-2,4-4,4-9,-2 0,0 0,-1-1,-1-1,-1 0,-1 0,0-1,-2 1,-1-2,0 1,-2-1,-1 1,0-1,-2-20,0 27,-1 1,0 0,-1 0,0 0,-2 0,0 0,-5-12,8 22,-1 1,0 0,0 0,0 0,-1 0,1 0,-1 0,0 1,0-1,-1 1,1 0,-1 0,1 0,-1 0,0 1,0-1,0 1,0 0,-1 0,1 1,0-1,-1 1,1 0,-1 0,0 0,1 1,-3 0,-1 0,0 1,1 0,-1 1,1 0,0 0,-1 0,1 1,0 0,0 1,1-1,-1 1,1 1,0-1,0 1,0 0,0 0,1 1,0 0,0 0,1 0,0 0,0 1,0 0,1-1,0 1,0 1,1-1,-1 0,2 1,-1-1,1 1,0-1,1 1,0 0,0-1,1 6,0-10,0 1,0 0,0-1,1 1,0-1,-1 0,1 1,0-1,1 0,-1 0,0-1,1 1,0 0,0-1,-1 1,3 0,20 12</inkml:trace>
  <inkml:trace contextRef="#ctx0" brushRef="#br0" timeOffset="5933.455">1054 3034,'2'-14,"4"-14,4-11,4-11,4-7,0-9,3-7,0-4,-2-4,-1 2,-5 4,-1 8,-1 11,0 11,1 10,-2 11</inkml:trace>
  <inkml:trace contextRef="#ctx0" brushRef="#br0" timeOffset="6625.937">1514 1587,'55'250,"-47"-164,-3 1,-4 24,-11-415,-26 116,36 170,14 32,30 40,2-1,3-3,2-2,10 4,-60-50,0-2,-1 1,0 0,1 0,-1 0,1-1,-1 1,1 0,-1-1,1 1,-1 0,1-1,-1 1,1-1,0 1,-1-1,1 1,0-1,0 0,-1 1,1-1,0 0,0 1,0-1,-1 0,1 0,0 0,0 0,0 0,0 0,0 0,-1 0,1 0,0 0,0 0,0-1,-1 1,1 0,0-1,0 1,0 0,-1-1,1 1,0-1,-1 1,1-1,0 1,-1-1,1 0,-1 1,1-1,-1 0,1 1,-1-1,0 0,1 0,-1 1,3-119,-17-260,13 366,1 9,-1 0,0 0,1 0,0 0,0 0,0 0,1 0,-1 0,1 1,0-1,0 0,0 0,0 0,1 1,0-1,0 0,0 1,9-7</inkml:trace>
  <inkml:trace contextRef="#ctx0" brushRef="#br0" timeOffset="7199.199">2067 1331,'-2'55,"1"0,3 0,3-1,9 48,-14-102,10 77,-20-120,-60-371,69 410,7 24,-4-17,0 0,-1-1,1 1,1 0,-1-1,0 0,1 1,-1-1,1 0,-1 0,1 0,0-1,0 1,0-1,0 1,0-1,0 0,0 0,1-1,-1 1,0-1,0 1,1-1,-1 0,0 0,1 0,-1-1,0 1,0-1,2 0,3-1,0-1,-1 0,1 0,-1 0,0-1,0 0,0 0,-1-1,1 1,-1-2,0 1,0-1,2-4,0 0,-1-1,0 0,-1 0,-1-1,1 1,-2-1,0 0,2-10,3 55,-4 21,2 0,2 0,3-1,2 0,21 49,-3-47,-17-39</inkml:trace>
  <inkml:trace contextRef="#ctx0" brushRef="#br0" timeOffset="7545.35">2527 1304,'-2'110,"3"-106,-1 0,1 0,0 0,1 0,-1-1,1 1,-1 0,1-1,0 0,0 1,1-1,-1 0,1 0,-1 0,1 0,0 0,0-1,0 1,1-1,-1 0,1 0,-1 0,1-1,-1 1,1-1,1 1,-1-1,0 0,1 0,-1 0,0-1,1 1,-1-1,0 0,1 0,-1-1,0 1,1-1,-1 0,0 0,0 0,0-1,0 0,0 1,0-1,0-1,-1 1,1 0,0-1,-1 0,0 0,0 0,0 0,0 0,0-1,-1 0,0 1,1-1,-1 0,-1 0,1 0,0 0,-1 0,0 0,0 0,0-1,-1 1,1 0,-1-1,0 1,-1-7,1 0,-2 0,1 0,-2 1,1-1,-1 1,-1-1,0 1,-1 0,1 0,-2 1,0-1,0 1,0 1,-1-1,-3-1,9 8,0 0,-1 0,0 0,1 1,-1-1,0 1,0-1,1 1,-1 0,0-1,0 1,-1 0,1 0,0 1,0-1,0 0,-1 1,1-1,0 1,-1 0,1 0,0 0,-1 0,1 0,0 0,0 1,-1-1,1 1,0 0,0-1,-1 1,1 0,0 0,0 1,0-1,0 0,0 1,1-1,-1 1,0-1,1 1,-7 9,0 0,1 0,0 1,1 0,1 0,0 1,0-1,2 1,-1 0,1 0,1 0,1 1,0-1,0 7,5 14,3-8</inkml:trace>
  <inkml:trace contextRef="#ctx0" brushRef="#br0" timeOffset="7892.432">2986 926,'-8'-3,"-1"1,0 0,0 1,0 0,0 0,0 1,0 0,0 0,1 1,-1 0,0 1,0 0,0 1,1-1,-1 2,1-1,0 1,0 0,0 1,1 0,0 0,-1 1,2 0,-1 0,1 0,0 1,0 0,1 0,0 1,0-1,1 1,-4 7,8-11,-1 0,1-1,-1 1,1 0,0 0,1 0,-1 0,1-1,0 1,-1 0,2-1,-1 1,0 0,1-1,-1 1,1-1,0 0,0 0,1 1,-1-1,1-1,-1 1,2 1,73 53,-75-55,71 40,-43-25,0 0,-1 2,-1 1,17 17,-42-34,0 0,0 0,0 0,-1 1,1-1,-1 1,0 0,0 0,0 0,-1 0,1 0,-1 0,0 0,0 0,0 1,-1-1,0 0,1 0,-2 1,1-1,0 0,-1 1,0-1,0 0,0 0,0 0,-1 1,1-2,-1 1,0 0,-1 0,1 0,-1 0,-10 14,-1-2,0 1,-1-2,-1 0,0-1,-1-1,-16 10,-30 21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00.9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282 2,'-6'-1,"-1"0,0 1,0 0,0 1,0-1,0 1,1 1,-1-1,0 1,1 0,-1 1,1-1,0 1,0 1,0-1,0 1,1 0,-1 0,1 1,0-1,0 1,-3 5,-6 7,0 2,2-1,0 2,1-1,1 2,-2 7,3-9,1 0,0 0,2 0,1 1,0 0,1 0,1 0,1 1,1-1,1 1,1 5,0-20,1-1,-1 0,1 1,0-1,1 0,-1 0,1 0,0 0,1-1,-1 1,1-1,-1 0,1 0,1 0,-1 0,0-1,1 0,0 0,0 0,0 0,0-1,0 0,0 0,1 0,-1-1,1 1,0-1,12 2,0 0,0-2,0 0,0 0,0-2,0 0,17-4,-19 3,0 0,-1-1,1-1,-1-1,0 0,0-1,-1 0,1-1,-1-1,-1 0,0-1,0 0,-1-1,0-1,0 0,5-6,-14 10,0 1,0 0,0-1,-1 1,0-1,0 0,0 0,-1 0,0 0,-1 0,1 0,-1 0,-1 0,1 0,-1 0,-1 0,1 0,-1 0,0 0,-1 1,1-1,-1 1,-1-1,-2-2,-4-9,-1 2,-1-1,-1 2,0-1,-1 2,-1 0,0 0,-3 0,6 4,-1 0,0 1,0 0,-1 1,0 1,0 0,-1 1,1 0,-2 1,1 1,0 0,-1 1,0 1,1 1,-1 0,-8 1,17 2,1 0,-1 1,1 0,0 0,0 0,0 1,0 0,1 0,-1 0,1 1,0-1,1 1,-1 1,1-1,0 1,0-1,1 1,-1 0,1 1,1-1,-1 0,1 1,0 0,1-1,-1 1,1 0,1 0,-1 0,1 0,0-1,1 1,0 0,0 0,0 0,1-1,0 1,0-1,1 1,0-1,2 4,2 3,0 0,1-1,0 0,1 0,0-1,1-1,1 1,-1-1,6 3,44 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01.5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286 4,'-15'4,"-1"0,1 1,0 0,0 1,1 1,-1 0,2 1,-1 1,1 0,0 1,1 0,0 1,1 1,0-1,1 2,0-1,1 2,0-1,1 1,0 2,2 0,1 1,0 0,1 0,1 0,1 0,0 1,2-1,-1 1,2-1,1 1,2 13,-2-22,0 1,0-1,1 0,1 0,-1 0,1 0,1-1,0 0,0 0,0 0,1 0,0-1,1 0,-1 0,2-1,-1 1,0-2,1 1,0-1,1 0,-1-1,2 1,3-1,0-1,0 1,1-2,-1 0,1-1,-1 0,1-1,-1-1,1 0,-1-1,0 0,1-1,-1 0,0-1,-1-1,1 0,-1 0,0-2,0 1,0-1,-1-1,0 0,-1-1,0 0,0-1,-1 0,0 0,-1-1,0 0,-1 0,0-1,3-8,-2 4,0-1,-1 0,-1 0,0-1,-1 1,-2-1,1 0,-2-1,-1 1,0 0,-1-9,-1 17,1 1,-2 0,1-1,-1 1,-1 0,0 0,0 0,0 1,-1-1,-1 1,1 0,-1 0,-1 0,0 0,0 1,0 0,-1 1,0-1,0 1,0 0,-1 1,-8-5,5 6,-1 0,1 0,-1 1,0 0,0 1,0 0,0 1,0 1,0 0,0 0,-1 1,1 1,0 0,1 1,-1 0,0 1,1 0,0 0,0 2,0-1,0 1,1 1,0 0,0 0,1 1,0 0,0 1,1 0,0 0,1 1,0 0,1 0,-1 0,0 5,-3 2,1 2,1-1,0 1,2 0,0 1,1-1,1 1,1 0,0 0,1 19,5 28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02.7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404 180,'-10'-6,"0"0,-1 1,0 0,0 0,0 2,0-1,-1 1,0 1,1 0,-1 0,0 1,0 1,0 0,0 1,0 0,1 1,-1 0,0 0,1 2,0-1,-1 1,1 1,1 0,-1 1,1 0,0 0,0 1,1 1,0 0,0 0,1 0,0 1,-6 8,10-11,0-1,1 1,-1-1,1 1,1 0,-1 0,1 0,0 1,0-1,1 0,-1 1,2-1,-1 1,1 0,0-1,0 1,1-1,-1 1,1-1,1 1,0-1,0 0,0 1,0-1,1 0,0-1,1 2,4 7,1 0,0-1,1 0,0-1,1 0,1 0,0-1,0-1,1 0,9 5,-5-5,0 0,0-2,1 0,0-1,1-1,-1 0,1-1,0-2,11 2,-20-4,-1-1,1 1,0-2,0 1,0-1,0-1,-1 0,1 0,-1-1,1 0,-1 0,0-1,0-1,0 1,-1-1,0-1,0 0,0 0,4-4,-1-4,-1 0,0 0,-1-1,-1 0,0 0,-1-1,0 0,-2-1,0 1,-1-1,0 0,-1 0,-1 0,-1-1,-1 1,0 0,-1-1,-1 1,0 0,-2 0,0 0,0 0,-2 1,0 0,-2-3,5 11,-1-1,0 1,0 0,-1 0,0 1,-1-1,1 1,-1 0,-1 1,1-1,-1 1,0 0,-1 1,1 0,-1 0,0 1,-1 0,1 0,-1 1,1 0,-1 0,0 1,0 0,0 1,0 0,0 0,0 1,-1 0,-3 1,3 3,0 0,1 0,0 1,-1 0,2 1,-1 0,1 0,0 1,0 0,1 0,-1 1,2 0,-4 5,-71 116,81-128,-39 75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03.6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177 325,'4'-19,"-2"12,-1 0,1-1,-1 1,-1 0,1-1,-1 1,0-1,-1 1,0 0,0-1,-2-4,2 10,1 1,-1-1,0 1,0-1,0 1,0 0,0 0,-1 0,1-1,0 1,0 0,-1 0,1 1,-1-1,1 0,-1 0,1 1,-1-1,1 1,-1-1,0 1,1 0,-1-1,0 1,1 0,-1 0,0 0,1 0,-1 1,0-1,1 0,-1 1,0-1,1 1,-1 0,-51 30,45-23,0 0,1 1,0 1,1-1,0 1,1 0,0 0,0 1,1 0,0-1,1 1,0 1,1-1,1 0,-1 3,1-7,1 1,-1 0,2-1,-1 1,1 0,0-1,0 1,1-1,0 0,1 1,-1-1,1 0,1 0,-1-1,1 1,0-1,1 1,0-1,0-1,0 1,0-1,1 0,1 1,3 0,0 0,1-1,0 0,0-1,0 0,0 0,1-2,-1 1,1-1,0-1,0 0,-1-1,1 0,0-1,0 0,0-1,-1 0,1-1,-1 0,1-1,7-2,0-1,-1-1,0 0,0-2,-1 0,0-1,-1-1,0 0,-1-1,0-1,6-8,-13 14,-1 0,-1 0,1-1,-1 0,-1 0,0 0,0-1,-1 0,0 1,-1-2,0 1,0 0,-1-1,-1 1,1-1,-2 1,1-1,-2 1,1-1,-2 0,1 1,-1-1,-1 1,0 0,0 0,-1 0,-1 0,1 1,-4-5,-1 2,0 0,-1 1,-1 0,1 0,-2 1,1 1,-1 0,-1 0,0 2,0-1,0 2,-1 0,0 0,0 1,-1 1,-1 0,6 2,0 0,0 0,0 1,1 1,-1 0,0 0,0 1,0 0,0 1,1 0,-1 0,0 1,1 1,0-1,0 1,0 1,0 0,1 0,0 1,0 0,0 0,1 1,0 0,-5 5,3 1,0 1,1 0,0 0,1 0,1 1,0 0,1 0,0 1,2-1,0 1,0 0,2 0,0 0,1 7,2 54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04.8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578 21,'-33'-8,"-1"3,0 1,0 1,0 2,-17 2,35 0,1 1,-1 0,0 1,1 1,0 0,0 1,0 1,1 0,-1 1,2 1,-1 0,-10 9,15-9,1 1,1 0,-1 1,2 0,-1 0,1 0,1 1,0 0,0 0,1 1,1-1,0 1,1-1,0 1,0 0,1 0,1 0,0 0,1 0,0 0,0 0,2 0,-1-1,2 1,-1-1,2 1,1 3,-3-9,1 0,0 0,0 0,0 0,0-1,1 0,0 0,0 0,1 0,-1-1,1 0,0 0,0 0,0-1,1 0,-1 0,1-1,-1 0,1 0,0 0,0-1,0 0,0 0,0-1,0 0,0 0,3-1,12-1,0-1,0-1,-1-1,1-1,-1-1,0 0,-1-2,4-2,-1 1,0-1,0-1,-1-1,-1-1,0-1,-1 0,-1-2,0 0,-1-1,-1-1,2-5,-16 19,-1 1,0 0,0-1,-1 0,1 1,-1-1,0 0,0 1,-1-1,1 0,-1 0,0 0,-1 0,1 0,-1 1,0-1,0 0,0 0,-1 1,0-1,1 1,-2-1,1 1,0 0,-1 0,0 0,0 0,0 0,-1 1,1-1,-1 1,1 0,-1 0,-1 0,-10-7,0 1,0 0,-1 1,-1 1,1 0,-1 1,0 1,0 1,-1 0,1 1,-1 1,0 1,0 0,1 1,-1 1,0 1,0 1,1 0,0 1,-1 1,1 0,1 2,-2 0,-10 8,0 0,2 2,-1 1,2 1,1 1,0 1,0 3,-28 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47.6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201 708,'-9'-1,"1"1,0 1,-1 0,1 0,0 0,0 1,0 0,0 1,0 0,0 0,1 1,0 0,-1 0,1 0,1 1,-1 0,1 1,0-1,0 1,0 0,1 1,0-1,0 1,1 0,0 1,0-1,0 1,1-1,1 1,-1 0,1 0,0 0,1 2,1-8,0 1,0 0,0-1,1 1,-1-1,1 1,0-1,0 1,0-1,0 1,0-1,0 0,1 0,-1 1,1-1,0 0,-1 0,1 0,0-1,0 1,0 0,0-1,1 1,-1-1,0 0,1 0,-1 0,0 0,1 0,-1 0,1-1,0 1,-1-1,1 0,-1 0,1 0,0 0,-1 0,1 0,0-1,-1 1,1-1,-1 0,1 0,-1 0,0 0,1 0,1-2,9-3,-1-1,0-1,0 0,-1-1,0 0,-1 0,0-1,0-1,-1 0,0 0,-1 0,0-1,-1-1,-1 1,0-1,0 0,-1 0,-1-1,1-7,-4 20,0-1,0-1,-1 1,1-1,0 1,-1-1,0 1,1-1,-1 1,0-1,0 1,-1-1,1 0,-1 1,1-1,-1 1,0-1,1 1,-1 0,0-1,-1 0,0 4,0 0,1 0,-1 0,0 0,1 1,-1-1,1 0,0 1,-1-1,1 1,0-1,0 1,0 0,0 0,0-1,0 1,0 0,1 0,-1 0,1 0,-1 0,1 0,0 0,0 0,-2 5,0 0,1 1,0-1,1 1,0-1,0 1,0-1,1 1,0-1,1 1,-1-1,1 0,1 0,-1 0,1 0,1 0,-1 0,1-1,0 0,1 0,-1 0,1 0,1-1,-1 1,1-1,-1-1,1 1,1-1,4 3,4 0,1 0,0-1,0-1,1 0,-1-1,1-1,0-1,4 0,28 2</inkml:trace>
  <inkml:trace contextRef="#ctx0" brushRef="#br0" timeOffset="807.69">660 573,'24'-2,"-1"-1,1-1,-1-1,0-1,-1-1,1-1,-2-1,1-1,-1-1,0 0,-1-2,-1 0,0-2,-1 0,6-7,-13 13,-1-1,0 0,-1 0,0-1,-1 0,0 0,-1-1,0 0,-1 0,0-1,-1 0,0 0,-1 0,-1-1,0 1,-1-1,0 0,-1 0,0 1,-2-1,1 0,-2 0,0 0,-3-10,5 22,0 1,-1-1,1 0,-1 0,1 0,-1 0,0 0,0 1,0-1,0 0,0 1,0-1,-1 1,1-1,-1 1,1 0,-1-1,1 1,-1 0,1 0,-1 0,0 0,0 0,0 1,1-1,-1 0,0 1,0-1,0 1,0 0,0 0,0 0,0 0,0 0,0 0,0 0,0 1,0-1,-1 1,-4 5,1 1,-1-1,1 1,0 1,1-1,0 1,0 0,1 0,0 0,0 1,1-1,0 1,0 0,1 0,-1 7,2-13,-18 89,4 1,3 0,5 0,4 40,-4 29,0-49,-6-1,-4 0,-5-1,-17 44,21-100</inkml:trace>
  <inkml:trace contextRef="#ctx0" brushRef="#br0" timeOffset="1794.954">619 911,'439'-211,"-390"189,-1-2,-1-2,-1-2,-1-2,-2-2,-2-2,0-2,25-30,-60 59,0 0,0 0,0-1,-1 0,0 0,-1 0,0 0,0-1,-1 0,0 0,0 0,-1 0,0 0,-1-1,0 1,0 0,-1-1,0 1,-1-1,0 0,0 7,-1 1,1-1,-1 0,0 1,1-1,-1 1,0-1,0 1,-1 0,1 0,0 0,-1 0,1 1,-1-1,0 1,1-1,-1 1,0 0,0 0,0 0,0 0,0 1,0-1,0 1,0 0,0 0,0 0,0 0,0 0,-3 1,-89 29,76-17,1 1,1 1,0 1,1 0,0 1,2 1,0 0,1 1,1 0,0 1,2 0,0 1,2 0,0 1,1 0,1 0,1 0,2 1,-2 14,3-24,0 1,0 0,1 0,1 0,0 0,1-1,1 1,0 0,1 0,0-1,1 0,0 1,1-1,1-1,0 1,1-1,0 0,1-1,0 1,1-2,0 1,1-1,0-1,0 1,9 4,-4-7,0 0,1 0,0-2,0 0,0-1,1-1,-1 0,1-1,0-1,-1-1,1 0,0-1,0-1,-1 0,1-1,-1-1,0-1,0 0,0-1,-1-1,0 0,0-1,-1-1,0 0,0-1,-1 0,0-1,-1-1,0 0,-6 6,0 0,0-1,-1 1,0-1,0 0,-1-1,0 1,0-1,-1 0,0 0,0 0,0 0,-1-1,-1 1,1-2,-2 8,0 1,0-1,-1 1,1-1,0 0,0 1,-1-1,1 1,-1 0,0-1,1 1,-1-1,0 1,0 0,0 0,0-1,0 1,0 0,0 0,0 0,0 0,0 0,-1 0,1 0,0 1,-1-1,1 0,-1 1,1-1,-1 1,1-1,-1 1,1 0,-1 0,1 0,-2 0,-57 7,50-4,-1 2,0 0,1 0,0 1,0 0,1 0,0 1,0 1,-2 2,8-7,-1 0,1 0,0 0,0 1,1-1,-1 1,1 0,0 0,0 0,0 0,0 0,1 0,-1 0,1 1,0-1,0 0,1 1,0-1,-1 1,1-1,1 1,-1-1,1 1,-1-1,2 1,-1-2,0 1,1-1,0 0,0 0,0 0,0 0,0 0,1 0,-1-1,1 1,-1-1,1 0,0 0,0 0,0 0,0 0,1 0,-1-1,0 0,1 0,-1 0,1 0,-1 0,1 0,-1-1,4 0,3 1,0-1,0-1,0 0,0 0,0-1,0 0,0 0,-1-1,3-1,4-4,1-1,-1-1,-1 0,1-1,-2 0,5-6,-9 9,-10 7,1 1,-1-1,1 1,-1-1,1 0,0 1,-1-1,1 1,0-1,-1 1,1 0,0-1,0 1,0 0,-1-1,1 1,0 0,0 0,0 0,0 0,-1 0,1 0,0 0,0 0,0 0,0 0,-1 0,1 0,0 1,0-1,0 0,-1 1,1-1,0 0,0 1,-1-1,1 1,0-1,-1 1,1 0,-1-1,1 1,0-1,-1 1,0 0,1 0,-1-1,1 1,-1 0,0 0,0 0,1-1,-1 1,0 0,0 0,0 0,0 0,0-1,0 1,0 1,1 1,0 0,0 0,0 0,0 0,1 0,-1 0,1-1,-1 1,1 0,0-1,0 1,1-1,-1 0,0 0,1 0,-1 0,1 0,0 0,0-1,0 1,-1-1,1 0,0 0,1 0,-1 0,0 0,0-1,0 1,0-1,1 0,-1 0,0 0,0-1,0 1,1-1,-1 0,0 1,0-1,11-6,0 0,0-1,0-1,-1 0,-1-1,1 0,-2-1,1 0,-2-1,1 0,-2-1,0 0,0 0,-1-1,-1 0,5-11,8-31,-3 0,-2-1,-2-1,-3 0,-2 0,-3-1,-3 0,-3-42,-3-10,0 93,-4 27,-1 30,3-1,1 2,2-1,2 37,0-53,-1 37,3 0,2 1,3-1,3-1,2 1,3-2,2 0,3 0,12 23,2-24,-22-44</inkml:trace>
  <inkml:trace contextRef="#ctx0" brushRef="#br0" timeOffset="2000.448">2066 546,'-14'-2,"-4"1,7 3,15 6,23 2,25-1,25-2,22-3,14-1,-11-2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05.7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282 102,'-5'-5,"1"0,-1 1,0-1,0 1,0 0,0 1,-1 0,0-1,1 2,-1-1,0 1,-1 0,1 0,0 0,0 1,-1 0,1 0,-1 1,1 0,-1 0,1 0,0 1,-1 0,1 0,0 1,-1 0,1 0,0 0,0 1,1 0,-1 0,-1 1,-1 6,1-1,1 2,0-1,0 0,1 1,0 0,1 0,0 1,1-1,1 1,-1 0,2-1,0 1,0 0,1 0,0 0,1 0,1 0,2 9,-3-13,1 1,1 0,0-1,0 0,0 0,1 0,1 0,-1-1,1 1,0-1,1 0,0-1,0 1,0-1,1 0,0-1,0 0,0 0,1 0,-1-1,1 0,0 0,1-1,-1 0,1-1,-1 0,1 0,0-1,2 1,6-2,0 1,0-2,0 0,1-1,-1-1,-1-1,1 0,0-1,-1-1,0 0,-1-2,1 1,-1-2,-1 0,6-4,-12 7,1-1,-1 1,0-1,-1-1,1 1,-1-1,-1-1,0 1,0-1,0 0,-1 0,-1-1,0 0,0 1,-1-1,0-1,0 1,-1 0,-1-1,0 1,0-1,-1 1,0-1,-1 1,-1-5,0 7,0 0,0 0,-1 0,0 0,0 0,-1 1,0 0,-1 0,1 0,-1 0,-1 1,1-1,-1 1,0 1,-1-1,1 1,-1 0,0 1,0 0,0 0,-1 0,0 1,1 0,-1 0,0 1,0 0,-1 1,1-1,0 2,-1-1,1 1,0 0,-1 1,1 0,0 0,-1 1,-6 2,0 1,1 1,-1 0,1 1,1 0,-1 1,2 0,-1 1,1 1,0 0,1 0,-7 9,-7 10,0 1,2 2,2 0,-7 15,-27 55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10.3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6,'3'0,"2"-2,1-1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11.5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11,'2'0,"4"0,0-4,-1-2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45.56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891 762,'-1'24,"1"-24,0 1,0-1,0 0,0 1,0-1,0 0,0 1,0-1,0 0,0 1,0-1,1 0,-1 0,0 1,0-1,0 0,1 1,-1-1,0 0,0 0,1 0,-1 1,0-1,0 0,1 0,-1 0,0 0,1 1,-1-1,0 0,1 0,-1 0,0 0,1 0,-1 0,0 0,1 0,-1 0,0 0,1 0,-1 0,0 0,1 0,-1 0,0 0,1-1,-1 1,0 0,0 0,1 0,-1 0,0-1,1 1,-1 0,0 0,0-1,0 1,1 0,-1 0,0-1,0 1,0 0,0-1,1 1,-1 0,0-1,0 1,0 0,3-5,0 0,0 0,-1 0,0 0,0-1,0 1,-1-1,1 1,-2-1,1 1,0-1,-1 0,0 1,0-1,-1 0,1 1,-1-1,-1 0,1 1,-1-1,0 1,-1-2,0 1,0 0,-1 0,0 0,0 1,-1-1,1 1,-1 0,-1 0,1 1,0 0,-1 0,0 0,0 0,0 1,-1 0,1 0,-1 1,1 0,-1 0,0 0,0 1,-6 0,3-1,1 2,0-1,-1 1,1 1,0-1,-1 2,1-1,0 1,0 1,0-1,0 2,0-1,1 1,0 0,0 1,0 0,0 1,-1 2,1 0,1 1,0 0,0 0,0 1,1 0,1 0,0 0,0 1,1-1,0 1,1 0,1 1,-1-1,2 0,-1 1,2-1,-1 1,2-1,-1 1,2-1,0 1,0-1,1 0,0 0,1 0,0 0,0-1,2 1,-1-1,1-1,1 1,-1-1,9 8,-1-4,1-1,0 0,0-1,1-1,1-1,0 0,0-1,1-1,0 0,0-2,1 0,-1-1,1-1,0 0,0-2,0 0,0-1,0-1,0-1,18-4,-1-3</inkml:trace>
  <inkml:trace contextRef="#ctx0" brushRef="#br0" timeOffset="1036.201">1350 1072,'0'-7,"2"-2,1 3,3 4,-1 7,2 11,-1 8,0 7,-10 6,-9 5,-16 3,-11 1,-8-4,4-8</inkml:trace>
  <inkml:trace contextRef="#ctx0" brushRef="#br0" timeOffset="1656.664">2079 707,'-20'21,"1"0,1 1,1 1,1 1,1 0,1 1,2 1,-9 22,-45 81,51-111,15-18,0 0,1-1,-1 1,0 0,0 0,0 0,0-1,1 1,-1 0,0 0,0-1,0 1,0 0,0 0,0-1,0 1,0 0,0 0,0-1,0 1,0 0,0 0,0-1,0 1,0 0,0-1,0 1,0 0,0 0,0 0,-1-1,1 1,0 0,0 0,0-1,0 1,-1 0,1 0,0 0,0-1,0 1,-1 0,1 0,0 0,0 0,0 0,-1 0,1-1,0 1,0 0,-1 0,1 0,0 0,-1 0,1 0,0 0,0 0,-1 0,1 0,0 0,7-23,1-1,1 1,1 1,1 0,3-2,8-18,127-297,-141 319,-2 60,-2 12,3 1,1-1,3-1,3 0,1 0,3-2,11 22,-23-57,3 5,-1 1,-1-1,-1 2,-1-1,-1 0,0 1,0 12,-7-13,-3-5</inkml:trace>
  <inkml:trace contextRef="#ctx0" brushRef="#br0" timeOffset="1906.655">1836 923,'0'-11,"10"-5,18 2,23 2,27 4,19 3,18 2,6 2,-17 1</inkml:trace>
  <inkml:trace contextRef="#ctx0" brushRef="#br0" timeOffset="3362.453">2985 315,'66'-104,"-66"104,0 1,0 0,0 0,0-1,0 1,1 0,-1 0,0-1,0 1,1 0,-1 0,0-1,1 1,-1-1,1 1,-1 0,1-1,-1 1,1-1,0 1,-1-1,1 1,-1-1,1 1,0-1,-1 0,1 0,0 1,0-1,-1 0,1 0,0 1,0-1,-1 0,1 0,0 0,0 0,-1 0,1 0,0-1,0 1,-1 0,1 0,0 0,0-1,-1 1,1 0,0-1,-1 1,1-1,0 1,-1-1,1 1,-1-1,1 1,-1-1,1 1,-1-1,1 0,-1 1,0-1,1 0,-1 1,0-1,1 0,-1 0,0 1,0-1,0 0,-14 155,-10 167,15 282,9-593,0 19,0 0,-2 0,-2 0,0-1,-2 1,-4 10,7-30,0-1,0 1,-1-1,0 0,-1 1,0-2,0 1,0-1,-1 1,0-2,-1 1,0-1,0 0,0 0,0-1,-1 0,0 0,0 0,-1-1,1-1,-8 3,-12 0,-1-2,0 0,0-2,0-1,0-2,0 0,-5-3,7 2,-881-13,642 16,-498 0,652 3,-1 5,2 5,-15 8,122-21,0 0,-1 0,1 0,-1 0,1-1,-1 0,0 0,1 0,-1 0,1-1,-1 0,1 1,-1-2,1 1,0-1,-1 1,1-1,0 0,-2-2,-1 0,0-1,1 0,0 0,0 0,0-1,1 0,-1 0,1 0,1-1,-1 0,1 0,1 0,-1 0,1 0,0-1,1 0,-2-5,-2-32,2-1,2 1,4-35,-2 30,-18-764,14 565,21 172,-15 74,-1 1,0 0,0 0,1-1,-1 1,1 0,0 1,0-1,0 0,-1 0,2 1,-1-1,0 1,0 0,0 0,1-1,-1 1,0 1,1-1,-1 0,1 1,-1-1,1 1,0 0,-1-1,1 1,-1 1,1-1,0 0,129 39,-34-10,1-3,1-5,1-5,46 1,22-13,-1-7,1-7,-2-8,0-7,41-17,26-7,40-8,185-12,-451 68,21-3,1 1,0 1,-1 2,1 1,0 1,-1 2,0 1,5 2,-32-7,-1 1,1-1,0 1,0 0,-1 0,1 0,0 0,-1 0,1 0,-1 0,1 0,-1 1,1-1,-1 1,0-1,0 1,0-1,0 1,0 0,0-1,0 2,1 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7:53.26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15 436,'-1'1,"0"-1,0 1,0 0,0 0,0 0,0-1,0 1,0 0,1 0,-1 0,0 1,1-1,-1 0,1 0,-1 0,1 0,-1 1,1-1,0 0,0 0,-1 1,1-1,0 0,0 0,0 1,1-1,-1 0,0 0,0 1,1-1,-1 0,0 0,1 0,0 1,0 0,58 180,-55-167,-1-5,0-1,0 0,0 0,1 0,1 0,-1 0,2-1,-1 0,2 2,-6-9,0 0,0-1,0 1,0 0,0 0,0-1,0 1,0-1,0 1,0-1,0 1,0-1,0 0,0 1,1-1,-1 0,0 0,0 0,0 0,0 0,0 0,1 0,-1 0,0-1,0 1,0 0,0-1,0 1,0-1,0 1,0-1,0 1,0-1,0 0,0 1,0-1,0 0,0 0,0 0,29-40,82-228,-111 266,0 1,0 0,0 0,0-1,1 1,-1 0,1 0,-1 0,1 0,0 1,0-1,0 0,0 1,0-1,0 1,0 0,0 0,1 0,-1 0,0 0,1 0,-1 0,1 1,-1-1,1 1,-1 0,1 0,-1 0,1 0,-1 0,1 0,-1 1,1-1,-1 1,1 0,0 0,71 62,-51-39</inkml:trace>
  <inkml:trace contextRef="#ctx0" brushRef="#br0" timeOffset="741.602">637 585,'1'-3,"0"1,0-1,-1 0,1 0,0 0,-1 0,0 0,0 0,0 0,0 0,0 1,-1-1,1 0,-1 0,0 0,0 0,0 1,0-1,0 0,0 1,-1-1,0 1,1-1,-1 1,0 0,0 0,0 0,0 0,-1 0,1 0,0 0,-1 1,1-1,-1 1,0 0,1 0,-1 0,0 0,0 0,0 1,0-1,1 1,-1 0,0-1,-2 2,-2 0,-1 1,1 0,0 1,0 0,0 0,0 1,1-1,-1 1,1 1,0-1,0 1,1 0,-1 1,1-1,0 1,1 0,-1 0,1 1,0-1,1 1,0 0,0 0,0 0,1 0,-2 8,4-13,-1 0,1 0,0 0,0 0,0 0,0 0,0 0,0 0,0 0,1 0,-1 1,1-1,0 0,-1-1,1 1,0 0,0 0,0 0,1 0,-1-1,0 1,1 0,-1-1,1 0,-1 1,1-1,0 0,-1 1,1-1,0 0,0-1,0 1,0 0,0 0,0-1,1 1,3 0,0 1,0-1,0-1,0 1,0-1,0 0,0 0,1-1,-1 0,0 0,0-1,0 1,4-3,-1-1,0 0,0 0,0-1,-1 0,1 0,-1-1,-1 0,0 0,0-1,0 0,-1-1,3-3,-8 10,-1 2,0-1,0 0,0 1,0-1,1 1,-1-1,0 0,0 1,1-1,-1 1,0-1,0 1,1-1,-1 1,1-1,-1 1,0-1,1 1,-1-1,1 1,-1 0,1-1,-1 1,1 0,0-1,-1 1,1 0,-1 0,1 0,0-1,-1 1,1 0,-1 0,1 0,0 0,-1 0,1 0,0 0,-1 0,1 1,-1-1,1 0,0 0,-1 0,1 1,-1-1,1 0,-1 1,1-1,-1 0,1 1,-1-1,1 1,25 83,17-29,-41-53,-1-1,1 0,-1 0,1 0,0 0,0 0,-1 0,1-1,0 1,0 0,0-1,0 0,0 1,0-1,0 0,0 0,0 0,0 0,0 0,0-1,0 1,-1 0,1-1,0 0,0 1,0-1,0 0,-1 0,1 0,0 0,-1 0,1-1,-1 1,1 0,7-10,-1-1,0 1,-1-1,0 0,-1-1,0 0,-1 0,0 0,-1-1,1-8,-4 18,37-141,-37 143,0 1,-1-1,1 1,0-1,0 1,0-1,0 1,0 0,0-1,0 1,0 0,1 0,-1 0,0 0,1 0,-1 0,1 0,-1 1,1-1,-1 0,1 1,-1-1,1 1,0 0,-1 0,1-1,0 1,-1 0,1 0,0 0,-1 1,1-1,1 1,59 21,-45-13,5-1,-1 1,-1 1,1 1,-2 1,1 1,9 9,-27-20,0 0,0 0,-1 0,1 0,0 0,-1 0,1 0,-1 0,0 1,0-1,0 1,0-1,0 1,-1-1,1 1,-1-1,0 1,1 0,-1-1,0 1,-1 0,1-1,0 1,-1-1,1 1,-1-1,0 1,0-1,0 1,0-1,-1 0,1 1,0-1,-1 0,0 0,1 0,-1 0,0 0,-1 1,-14 15,13-16,1 1,0-1,0 1,0 0,1 0,-1 0,1 0,0 1,-1-1,1 1,1-1,-1 1,0 0,1 0,0 0,0 0,0 0,0 4,3-5,1 0,-1 0,1 0,-1 0,1-1,0 1,0-1,0 0,0 1,1-1,-1-1,0 1,1 0,0-1,-1 0,1 0,0 0,-1 0,1 0,3-1,102 13,-76-12</inkml:trace>
  <inkml:trace contextRef="#ctx0" brushRef="#br0" timeOffset="1239.684">1960 490,'-4'16,"-4"15,-1 15,1 12,2 10,2 4,2 4,-1-1,0-5,-2-5,-3-9,-1-11,-2-12,0-11</inkml:trace>
  <inkml:trace contextRef="#ctx0" brushRef="#br0" timeOffset="1731.143">1880 733,'3'-142,"-3"140,1 0,-1 0,1 1,-1-1,1 0,0 1,0-1,0 0,0 1,0-1,0 1,0 0,1-1,-1 1,0 0,1 0,-1 0,1 0,-1 0,1 0,0 0,-1 0,1 1,0-1,-1 0,1 1,0 0,0-1,0 1,-1 0,1 0,0 0,0 0,0 0,0 1,-1-1,2 1,66 22,-56-18,0 1,-1 0,0 1,0 1,0 0,-1 0,-1 1,1 1,-1 0,-1 0,0 1,0 0,-1 0,4 10,-11-19,0 0,0 0,-1 0,1 1,-1-1,0 0,1 0,-1 1,0-1,-1 0,1 1,0-1,-1 0,1 0,-1 0,1 1,-1-1,0 0,0 0,0 0,0 0,-1 0,1 0,0-1,-1 1,1 0,-1-1,0 1,0-1,1 1,-1-1,0 0,0 0,0 0,0 0,-1 0,-1 2,-1-1,1-1,-1 1,0-1,0 1,0-1,0-1,0 1,0-1,0 1,0-2,0 1,0 0,0-1,0 0,-1-1,5 2,0 0,0-1,0 1,0-1,0 1,0-1,0 0,0 1,0-1,0 0,1 1,-1-1,0 0,0 0,1 0,-1 0,1 0,-1 0,1 0,-1 0,1 0,-1 0,1 0,0 0,0 0,0 0,-1 0,1 0,0 0,0 0,1 0,-1-1,0 1,0 0,0 0,1 0,-1 0,0 0,1 0,0 0,24-42,200-233,-202 244,0-1,-3-1,-1 0,-1-2,-2 0,-2-1,-1 0,-2-1,4-28,-17 11,1 54,1 1,-1-1,1 1,-1-1,0 1,1-1,-1 1,0 0,1-1,-1 1,0 0,1 0,-1-1,0 1,1 0,-1 0,0 0,0 0,1 0,-1 0,0 0,0 0,1 0,-1 0,0 1,1-1,-1 0,0 0,0 1,1-1,-1 0,1 1,-1-1,0 1,1-1,-1 1,1-1,-1 1,1-1,-1 1,1 0,0-1,-1 1,-7 9,1 1,0-1,0 1,1 0,1 0,0 1,0 0,2 0,-1 0,0 8,-11 42,4 1,2 1,3 0,3-1,3 2,2-1,3-1,3 1,3-1,4 5,-9-43</inkml:trace>
  <inkml:trace contextRef="#ctx0" brushRef="#br0" timeOffset="2025.319">2217 193,'-2'-7,"10"5,21 7,20 9,19 10,9 7,1 4,-13-5</inkml:trace>
  <inkml:trace contextRef="#ctx0" brushRef="#br0" timeOffset="2345.503">2555 814,'11'-27,"-1"0,-2 0,0-1,-2 0,-1 0,-1 0,-2-1,0-26,-2 43,0 10,0 1,0 1,-1-1,1 0,0 0,0 0,0 0,0 0,-1 0,1 0,0 0,0 1,1-1,-1 0,0 0,0 0,0 0,1 0,-1 0,0 1,1-1,-1 0,1 0,-1 0,1 1,-1-1,1 0,-1 1,1-1,0 0,-1 1,1-1,0 1,0-1,-1 1,1-1,0 1,0 0,0-1,0 1,0 0,0 0,84 72,21 7,-105-79,1 1,-1 0,0 0,0 0,0 0,0-1,0 1,1 1,-2-1,1 0,0 0,0 0,0 0,0 1,-1-1,1 0,-1 1,1-1,-1 1,0-1,1 0,-1 1,0-1,0 1,0-1,0 1,0-1,0 1,0-1,-1 0,1 1,0-1,-1 1,1-1,-1 0,0 1,1-1,-1 0,0 0,0 1,0-1,0 0,0 0,0 0,0 0,0 0,0 0,0-1,-1 1,1 0,-1 0,-16 10,-47 40,63-50,1 1,-1 0,1 0,0 0,0 0,0 0,0 0,0 0,0 0,0 1,1-1,-1 0,1 1,0-1,-1 0,1 0,0 1,0-1,1 0,-1 1,0-1,1 0,0 1,-1-1,1 0,0 0,0 0,0 0,0 0,1 0,-1 0,1 1,5 5,0-1,1 0,-1-1,1 0,0 0,1-1,0 0,-1 0,1-1,2 1,26 11</inkml:trace>
  <inkml:trace contextRef="#ctx0" brushRef="#br0" timeOffset="3750.715">163 1787,'14'-11,"73"-145,-25 38,-62 116,1 1,-1-1,1 0,-1 1,1-1,0 1,0-1,0 1,0-1,0 1,0 0,0 0,1-1,-1 1,0 0,1 0,-1 0,1 0,-1 0,1 1,-1-1,1 0,0 1,-1-1,1 1,0 0,-1-1,1 1,0 0,-1 0,1 0,0 0,0 0,-1 1,1-1,0 0,-1 1,1 0,0-1,-1 1,1 0,-1-1,1 1,-1 0,0 0,1 1,8 8,-1 1,-1 0,0 1,-1 0,0 0,0 0,-2 1,1 0,-2 0,0 1,0-1,0 7,-3-18,-1 0,1 0,0 0,-1 0,1 0,-1 0,0 1,1-1,-1 0,0 0,-1 0,1 1,0-1,-1 0,1 0,-1 0,1 0,-1 0,0 0,0 0,0 0,0 0,0 0,-1 0,1 0,-1-1,1 1,-1-1,1 1,-1-1,0 1,0-1,0 0,1 0,-1 0,0 0,-1 0,1 0,0-1,0 1,0-1,0 0,0 1,-1-1,1 0,0 0,0 0,-2-1,3 1,-1-1,1 1,0-1,0 0,0 0,0 1,0-1,-1 0,1 0,1 0,-1 0,0 0,0 0,0-1,0 1,1 0,-1 0,1 0,-1-1,1 1,-1 0,1-1,0 1,0-1,-1 1,1 0,0-1,0 1,0 0,1-1,-1 1,0-1,1 1,-1 0,0-1,1 1,-1 0,1 0,0-1,-1 1,1 0,0 0,0 0,0 0,0 0,0 0,0 0,0 0,0 0,0 1,0-1,1 0,-1 1,0-1,0 1,1-1,-1 1,0 0,1-1,-1 1,1 0,-1 0,1 0,101-9,-90 10,-1 0,1-2,-1 1,1-2,-1 1,1-2,-1 0,0 0,1-1,-11 3,1 0,-1 0,1 0,-1-1,1 1,-1-1,0 1,0-1,0 0,0 1,0-1,0 0,0 0,0-1,-1 1,1 0,-1-1,0 1,0 0,1-1,-2 0,1 1,0-1,0 0,-1 1,0-1,1 0,-1 1,0-1,0 0,-1 0,1 1,0-1,-1 0,0-1,-2 3,1-1,0 1,-1 0,1 1,-1-1,1 0,-1 1,0-1,1 1,-1 0,1 0,-1 0,0 0,1 1,-1-1,1 0,-1 1,1 0,-1 0,1 0,-1 0,1 0,0 0,0 1,-1-1,1 1,0-1,0 1,0 0,1 0,-1 0,0 0,1 0,-1 0,1 0,0 1,0-1,0 0,0 1,-1 0,0 0,0 0,1 1,0-1,-1 1,1-1,1 1,-1-1,0 1,1 0,0-1,0 1,0 0,0-1,0 1,1-1,0 1,0 0,0-1,0 1,0-1,1 0,-1 1,1-1,0 0,0 0,0 0,0 0,1-1,-1 1,1 0,0-1,0 0,0 0,0 1,0-2,0 1,0 0,1-1,-1 1,1-1,2 1,6 0,-1-1,0 1,1-2,-1 1,1-2,-1 1,0-2,1 1,-1-2,0 1,0-2,0 1,0-1,-1-1,0 0,0-1,0 1,0-2,-1 0,0 0,-1 0,1-1,-1-1,-1 1,0-1,0 0,-1-1,0 0,0 0,-1 0,-1 0,1-2,11-27,-1 0,-2-1,-1-1,-3 0,-1 0,-2-1,0-23,-11 7,4 57,1 1,-1-1,1 1,-1-1,1 1,-1-1,0 1,1-1,-1 1,1 0,-1-1,0 1,1 0,-1 0,0 0,1 0,-1-1,0 1,1 0,-1 0,0 0,0 0,1 0,-1 0,0 1,1-1,-1 0,0 0,1 0,-1 1,0-1,1 0,-1 1,1-1,-1 1,1-1,-1 0,0 1,1-1,0 1,-1-1,1 1,-1 0,1-1,0 1,-1-1,1 1,-11 13,1 1,1 0,0 1,1 0,1 0,1 1,0-1,1 1,0 1,0 9,-3 5,2 1,1 0,2 0,1 0,1 1,2-1,5 31,-5-57,0 1,0-1,1 0,0 0,0 0,1 0,0-1,0 1,0-1,1 0,0 0,0 0,1 0,0 0,0-1,0 0,0 0,1-1,0 1,0-1,0 0,0-1,1 0,-1 0,1 0,0 0,0-1,0-1,0 1,0-1,1 0,-1-1,0 1,0-1,1-1,2 0,-2-1,0 1,0-2,0 1,0-1,0 0,-1-1,0 0,0 0,0-1,0 0,0 0,-1 0,0-1,0 0,-1 0,1 0,-1-1,-1 0,1 0,-1 0,-1 0,1-1,-1 0,0 0,-1 1,0-1,0-1,-1 1,0 0,0-2,-1 9,0-1,0 1,0 0,0-1,-1 1,1-1,0 1,-1 0,1-1,-1 1,1 0,-1-1,0 1,1 0,-1 0,0-1,0 1,0 0,0 0,0 0,0 0,0 0,0 1,-1-1,1 0,0 0,0 1,-1-1,1 1,0-1,-1 1,1-1,-1 1,1 0,0 0,-1 0,1 0,-1 0,1 0,-1 0,1 0,0 1,-1-1,1 0,-1 1,1-1,0 1,-1 0,1-1,0 1,0 0,0 0,0 0,-1 0,1 0,0 0,0 0,1 0,-1 0,0 0,0 0,1 1,-1-1,0 0,1 2,-4 1,1 0,0 1,0 0,0-1,1 1,0 0,0 1,0-1,1 0,-1 0,1 1,0-1,1 1,-1-1,1 1,1-1,-1 1,1-1,-1 0,1 1,1-1,-1 0,1 1,0-1,0 0,1 0,-1-1,1 1,0 0,1-1,-1 0,1 0,0 0,0 0,0 0,32 18,1-5</inkml:trace>
  <inkml:trace contextRef="#ctx0" brushRef="#br0" timeOffset="4371.66">1744 1625,'-7'-3,"1"0,-1 1,0 0,0 0,0 0,0 1,0 0,0 1,-1 0,1 0,0 0,0 1,0 0,0 0,0 1,0 0,0 0,0 1,1 0,-1 0,1 0,0 1,0 0,0 0,0 0,1 1,0 0,0 0,0 1,0-1,1 1,-2 3,4-5,1 1,-1 0,1-1,0 1,1 0,-1 0,1 0,0 0,0 0,0-1,1 1,-1 0,1 0,0 0,1-1,-1 1,1 0,0-1,0 0,1 1,-1-1,1 0,0 0,0 0,0-1,1 1,-1-1,1 1,0-1,-1 0,2-1,-1 1,0-1,0 0,1 0,4 2,6 1,-1-1,1 0,0-1,1-1,-1 0,0-1,1 0,-1-1,1-1,-1-1,0 0,0-1,0-1,0 0,0-1,-1 0,0-1,0-1,0 0,-1-1,0-1,-1 0,1 0,-2-2,0 1,0-1,-1-1,0 0,2-4,8-14,-1-1,-2 0,-1-2,-2 0,-1 0,-1-1,-2-1,-1 0,-3 0,0-1,-2 0,-1-27,-3 59,-9-55,8 58,0 1,1-1,-1 1,0-1,0 1,0 0,0-1,0 1,0 0,0 0,0 0,0 0,0 0,0 0,0 0,0 0,0 0,0 0,0 1,0-1,0 0,0 1,0-1,0 0,0 1,0-1,0 1,1 0,-1-1,0 1,0 0,1-1,-1 1,0 0,1 0,-1 0,1-1,-1 2,-11 13,1 1,0 1,1 0,1 0,1 1,0 0,2 0,0 1,-2 12,-2 2,2 1,1 0,2 0,1 0,2 0,1 1,2-1,1 1,2-1,1 0,2 0,3 5,-10-34,1 0,0-1,1 1,-1-1,1 0,0 0,0 1,1-1,-1 0,1-1,-1 1,1 0,1-1,-1 0,0 1,1-1,-1-1,1 1,0 0,0-1,0 0,0 0,1 0,-1 0,1-1,-1 0,1 0,-1 0,1 0,-1-1,1 0,0 0,0 0,11-4,-1-1,0-1,0 0,-1-1,0-1,0 0,0-1,-1-1,5-4,-8 7,-10 6,0 0,1 1,-1-1,0 0,1 1,-1-1,1 1,-1-1,1 0,-1 1,1-1,0 1,-1 0,1-1,-1 1,1-1,0 1,-1 0,1 0,0-1,0 1,-1 0,1 0,0 0,0 0,-1 0,1 0,0 0,0 0,-1 0,1 0,0 0,0 1,-1-1,1 0,0 0,-1 1,1-1,0 0,-1 1,1-1,-1 1,1-1,0 1,-1-1,1 1,-1-1,0 1,1 0,-1-1,1 1,-1-1,0 1,1 0,-1 0,0-1,0 1,0 0,1-1,-1 1,0 0,0 0,0-1,0 1,0 0,-6 52,4-48,0 1,1 0,0 0,1 0,-1 0,1-1,0 1,0 0,1 0,0 0,0 0,0 0,1-1,0 1,0 0,2 3,7 5</inkml:trace>
  <inkml:trace contextRef="#ctx0" brushRef="#br0" timeOffset="4551.704">2542 1557,'-17'-4,"-6"-2,-3 0,-1 1,4 2</inkml:trace>
  <inkml:trace contextRef="#ctx0" brushRef="#br0" timeOffset="4741.216">2163 1341,'16'-2,"17"3,19 5,14 5,10 6,3 4,-11-1</inkml:trace>
  <inkml:trace contextRef="#ctx0" brushRef="#br0" timeOffset="5019.276">2609 1963,'10'0,"-1"0,1 0,0-1,-1 0,1-1,0 0,-1-1,0 0,0 0,0-1,0 0,0-1,-1 1,0-2,0 1,0-1,-1-1,1 1,-2-1,1 0,-1-1,0 1,0-1,3-8,-9 14,1 0,-1 0,0 0,0 0,0 0,0 0,0-1,0 1,0 0,-1 0,1 0,-1 0,0 0,0 0,1 0,-1 0,0 0,-1 0,1 1,0-1,0 0,-1 1,1-1,-1 1,0-1,1 1,-1 0,0 0,0 0,1 0,-1 0,0 0,0 0,0 0,0 1,-1-1,1 1,0 0,0 0,0-1,0 1,0 0,0 1,-1-1,1 0,0 1,0-1,0 1,0 0,0-1,0 1,0 0,1 0,-1 0,0 1,-1 0,-1-1,0 1,0 0,1 0,-1 0,0 1,1-1,-1 1,1 0,0 0,0 0,0 1,1-1,-1 1,1-1,-1 1,1 0,0 0,1 0,-1 0,1 0,0 0,0 0,0 1,0-1,1 0,-1 1,1-1,1 0,-1 1,0-1,1 0,0 0,0 1,0-1,1 0,-1 0,1 0,1 2,5 4,-1-2,1 1,0-1,1-1,-1 1,2-1,-1-1,1 0,0 0,0-1,1 0,-1-1,2 0,41 17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2.16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904 95,'-36'19,"11"-9,1 1,1 2,0 0,1 2,0 0,2 1,-1 2,2 0,-15 18,4 10,2 2,2 2,3 0,1 1,-4 24,-51 176,12 3,11 3,-16 214,1-15,29-235,-5 22,11 2,9 24,28 440,6-282,-6 184,8-498,5-1,26 90,3 18,-35-154,3 0,3-2,3 0,2-1,4-1,2-1,6 7,-15-39,-1 1,-2 1,-1 0,-1 1,-2 1,-2 0,2 9,3 29,4-1,2-1,16 33,216 543,-223-583,4-2,1-1,4-2,14 15,-13-11,-35-46,-4-14,0 1,1-1,-1 1,0-1,1 1,-1-1,1 1,-1-1,1 0,0 1,-1-1,1 0,0 0,0 0,0 1,0-1,0 0,0 0,1 0,-1 0,0-1,0 1,1 0,-1 0,0-1,1 1,-1-1,1 1,-1-1,1 0,7 0,0 0,0-1,0 0,0-1,0 0,-1 0,1-1,-1 0,1 0,-1-1,0 0,0-1,5-4,10-3,4-1,-1-1,-1-2,0 0,-2-1,1-2,-2 0,-1-1,0-1,-1-2,-2 0,1-2,28-59,-3-2,-5-1,-3-2,-4-2,13-66,99-446,-125 517,19-107,-8-1,-9-2,-7-39,-25-616,0-17,28 638,19-61,-6 62,-7-64,-20-484,8 648,25-110,-9 65,-14 29,-7-1,-6 0,-9-36,4 71,6 82,-1 1,-2-1,-1 0,-1 1,-2 0,-1 0,0 1,-3-1,0 2,-1-1,-2 2,-1 0,0 0,-2 1,-16-18,16 26,-1 0,0 1,-1 1,-1 0,0 2,-1 0,0 1,-1 1,0 1,-1 1,0 1,0 1,0 0,-20-1,9 2,0 2,1 1,-1 2,0 1,0 2,0 0,-20 7,11 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2.95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85 0,'-10'14,"-4"14,-1 9,2 7,7 3,3 1,3-2,1-3,0-5,-2-6,-3-9,-6-8,0-7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3.41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1 177,'4'-14,"1"-1,0 1,1 0,1 1,0-1,1 2,0-1,2 0,-7 9,1-1,0 1,0 0,1 0,-1 0,1 0,0 1,0 0,0 0,0 0,1 1,-1 0,1 0,0 0,-1 0,1 1,0 0,0 0,0 1,0 0,4 0,-5 1,0-1,0 1,0 0,0 1,0-1,0 1,0 0,0 0,-1 1,1-1,-1 1,1 0,-1 0,0 1,0-1,-1 1,1 0,-1 0,0 0,0 0,0 1,0-1,-1 1,0 0,0-1,0 1,-1 0,1 0,-1 0,0 0,-1 1,1-1,-1 0,0 0,0 0,-1 1,1-1,-1 0,0 0,-1 0,1 0,-1 0,-1 2,-4 7,-1 0,0 0,-1-1,-1 0,0-1,-1 0,-5 5,1-1,15-16,0 0,1 0,-1 0,0 0,1 0,-1 0,1 0,-1 0,0 0,1 0,-1 0,0 0,1 0,-1 0,0 0,1 0,-1 1,0-1,0 0,1 0,-1 0,0 0,1 1,-1-1,0 0,0 0,1 1,-1-1,0 0,0 0,0 1,1-1,-1 0,0 1,0-1,0 0,0 1,0-1,0 0,0 1,0-1,0 0,0 1,0-1,0 0,0 1,0-1,0 0,0 1,0-1,0 0,0 1,0-1,0 0,-1 1,1-1,0 0,0 1,0-1,-1 0,1 0,0 1,0-1,-1 0,1 0,0 0,-1 1,1-1,34-4,-29 3,113-4,-113 5,-1 0,1 1,-1 0,1 0,-1 0,1 1,-1 0,0-1,1 1,-1 1,0-1,-1 1,1-1,0 1,-1 0,1 0,-1 1,0-1,0 1,-1 0,1-1,-1 1,1 0,0 3,-2-2,0-1,0 1,0 0,0-1,-1 1,0 0,0-1,0 1,-1 0,1 0,-1-1,0 1,0 0,-1-1,0 0,1 1,-1-1,-1 0,1 0,-1 0,1 0,-1 0,0 0,-1-1,0 1,-3 4,-1-1,0 0,0 0,-1-1,0 0,0-1,0 0,-1 0,0-1,-8 3,-1-3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4.09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0 342,'72'-272,"-45"203,-25 69,-1 0,0 0,1 0,-1 0,1 0,-1 0,0 1,1-1,-1 0,0 1,1-1,-1 1,0 0,0-1,0 1,1 0,-1 0,0 0,0-1,0 1,0 1,0-1,-1 0,1 0,0 0,0 0,-1 1,3 1,15 15,-1 0,0 2,-2 0,0 0,-2 2,5 10,-16-30,-1 0,1 0,-1-1,0 1,0 1,0-1,0 0,0 0,0 0,-1 1,1-1,-1 0,1 0,-1 1,0-1,0 0,0 1,0-1,-1 0,1 1,-1-1,1 0,-1 1,0-1,1 0,-1 0,-1 0,1 0,0 0,0 0,-1 0,1 0,-1 0,1-1,-1 1,0-1,0 1,0-1,0 0,0 1,0-1,0 0,0 0,-2 0,2 0,0-1,1 0,-1 1,0-1,0 0,0 0,0 0,1 0,-1 0,0 0,0 0,0-1,1 1,-1-1,0 1,0-1,1 0,-1 0,0 0,1 0,-1 0,1 0,-1 0,1 0,0-1,0 1,-1 0,1-1,0 1,0-1,0 1,0-1,1 0,-1 1,0-1,1 0,-1 0,1 0,-1 0,0-3,1-1,-1 1,1-1,0 1,0-1,1 1,0-1,0 1,0-1,0 1,1 0,2-5,3-1,0 0,1 0,0 1,1 0,0 1,0 0,1 1,1 0,-1 0,1 1,0 0,1 1,0 0,-1 1,2 0,-1 1,11-2,-22 5,1 1,0-1,-1 0,1 0,0 1,0-1,0 1,0-1,0 1,-1 0,1 0,0 0,0 0,0 0,0 0,0 0,0 1,0-1,0 1,-1-1,1 1,0 0,0 0,-1 0,1 0,0 0,-1 0,1 0,-1 0,0 1,1-1,-1 1,0-1,0 1,0-1,0 1,0 0,0-1,0 1,0 0,-1 0,1 0,-1-1,8 40,-8-33,0-1,1 0,0 1,0-1,1 0,0 0,0 0,0 0,1 0,0-1,0 1,1-1,0 0,0 1,1-2,-1 1,1-1,0 1,1-1,-1-1,1 1,0-1,6 3,23-8,-20-7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4.26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134 0,'-16'0,"-10"5,-3 5,4 7,6 8,6 8,8 8,4-4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46.6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90 274,'0'-7,"0"5,0 21,-2 44,-2 0,-3 0,-3-1,-2 0,-19 52,11-64,16-53,12-111,6-142,-13-22,0 250,22 85,-19-44,2 0,0 0,0 0,1-1,1 0,0 0,0-1,6 6,-10-13,0 0,0 0,0-1,0 1,1-1,-1 0,1-1,0 1,0-1,0 0,0 0,0 0,0 0,1-1,-1 0,1-1,-1 1,0-1,1 0,-1 0,1 0,-1-1,5-1,6-4,-1-1,0-1,0 0,0-1,-1-1,0 0,-1-1,0 0,-1-1,0-1,-1 0,0 0,1-5,78-121,-87 133,-10 16,-10 32,2-1,1 2,3 0,1 0,2 1,2 0,2 0,2 1,3 12,-1-28,2 0,1 1,2-2,0 1,2 0,8 19,-6-24</inkml:trace>
  <inkml:trace contextRef="#ctx0" brushRef="#br0" timeOffset="467.271">671 449,'13'21,"0"1,-1 0,-2 0,0 1,-2 0,0 1,-2 0,0 0,-2 0,0 1,-2 1,-2-24,6 25,-6-27,0 1,0-1,0 0,1 1,-1-1,0 0,0 1,0-1,1 0,-1 1,0-1,0 0,1 0,-1 1,0-1,1 0,-1 0,0 1,1-1,-1 0,0 0,1 0,-1 0,1 0,-1 1,0-1,1 0,-1 0,0 0,1 0,-1 0,1 0,-1 0,0 0,1-1,-1 1,1 0,-1 0,0 0,1 0,-1 0,0-1,1 1,-1 0,0 0,1-1,-1 1,0 0,0 0,1-1,-1 1,0 0,0-1,1 1,-1 0,0-1,0 1,0 0,0-1,0 1,1-1,80-150,-80 148,6-11,0 1,1 0,0 1,1 0,1 0,0 1,0 0,1 0,1 1,-11 9,-1 1,1-1,0 0,0 1,-1-1,1 1,0-1,0 1,0-1,0 1,0 0,0 0,0-1,0 1,0 0,0 0,0 0,-1 0,1 0,0 0,0 0,0 0,0 1,0-1,0 0,0 0,0 1,0-1,0 1,0-1,-1 1,1-1,0 1,0-1,0 1,-1 0,1-1,0 1,-1 0,1 0,-1 0,1-1,-1 1,1 0,-1 0,0 0,1 0,-1 0,0 0,0 0,8 53,-8-51,1 31,10 73,-10-103,1 1,0-1,-1 0,1 0,1 0,-1 0,1 0,-1-1,1 1,0-1,0 1,1-1,-1 0,1 0,-1-1,1 1,0-1,0 0,0 0,0 0,1 0,2 0,13 2,0-1,0-1,1-1,-1-1,1 0,-1-2,1 0,-1-1,6-3,25-3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4.45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15 1,'0'14,"0"13,0 12,-2 8,-2 6,1 0,1 0,0-3,1-9,0-11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7.14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1,'25'4,"27"2,23 0,17-4,9-6,-13-3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6.56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52 84,'3'14,"4"16,5 16,1 15,2 8,-3 4,-2-4,-6-6,-6-10,-7-11,-2-13</inkml:trace>
  <inkml:trace contextRef="#ctx0" brushRef="#br0" timeOffset="301.249">39 70,'-38'-70,"59"90,168 130,-134-111,-2 3,-2 2,23 26,-68-65,-1-1,0 1,0 0,0 0,0 1,-1-1,0 1,0 0,-1 0,1 0,-1 1,-1-1,1 1,-1 0,0 0,-1 0,1 0,-2 0,1 0,-1 0,0 0,0 0,-1 0,1 0,-2 0,1 0,-1 0,0 0,-1-1,1 1,-4 5,-8 2,1 0,-2-1,0 0,-1-2,0 1,0-2,-1 0,-1-1,1-1,-16 4,-4 5,-1-3,-1-1,0-2,-4-1,6-4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9.75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172 528,'-7'0,"0"-1,0 1,1 1,-1-1,0 1,0 1,0-1,1 1,-1 0,1 0,-1 1,1 0,0 0,0 1,0-1,1 1,-1 1,1-1,0 1,0 0,0 0,1 0,0 0,0 1,0 0,1 0,0 0,0 0,0 1,1-1,0 1,-1 6,3-9,0 0,0-1,1 1,0 0,0 0,0-1,0 1,1 0,-1-1,1 1,0-1,0 0,0 0,0 0,1 0,-1 0,1 0,0 0,0-1,0 1,0-1,0 0,0 0,4 1,89 28,-74-27,1-1,0-1,0-1,0-2,0 0,0-1,-1-1,1-1,-1-1,1-1,-2-2,1 0,-1 0,0-2,12-8,-30 16,-1 1,1-1,0 0,-1 0,1 0,-1 0,0 0,0-1,0 1,0-1,0 0,0 1,-1-1,1 0,-1 0,0 0,-15 18,12-12,0 0,1 0,0 1,-1-1,1 0,0 0,1 1,-1-1,0 1,1-1,0 1,0-1,0 0,0 1,1-1,-1 1,1-1,0 0,0 1,0-1,0 0,1 0,-1 0,1 0,0 0,0 0,0 0,0 0,0-1,1 1,-1-1,1 0,0 0,-1 0,1 0,0 0,0 0,0-1,1 0,-1 1,0-1,0 0,1-1,-1 1,3 0,-3-2,-1 1,1 0,-1-1,1 0,-1 0,1 0,-1 0,1 0,-1 0,0 0,0-1,0 1,1-1,-1 0,-1 1,1-1,0 0,0 0,-1 0,1 0,-1-1,0 1,1 0,-1-1,0 1,-1-1,1 1,0-1,-1 1,1-1,-1-1,1-4,0 1,-1-1,0 1,0-1,0 0,-1 1,-1-1,1 1,-1-1,-1-2,-26-50,30 60,-1-1,0 0,0 0,1 0,-1 1,0-1,1 0,-1 1,1-1,-1 0,1 1,-1-1,1 0,-1 1,1-1,-1 1,1-1,0 1,0-1,-1 1,1 0,0-1,-1 1,1 0,0 0,0-1,0 1,-1 0,1 0,0 0,0 0,0 0,-1 0,1 0,0 0,0 0,170-2,-106 4,-40-2,-14-1,0 1,-1 0,1 1,0 0,0 1,-1 0,1 0,-1 1,1 0,4 3,-13-4,-1 0,1 0,0 0,-1 0,0 0,1 1,-1-1,0 0,0 1,0-1,0 0,-1 1,1-1,0 1,-1 0,0-1,0 1,0-1,0 1,0-1,0 1,-1 0,1-1,-1 1,0-1,0 1,0-1,0 0,0 1,0-1,-1 0,1 0,-1 0,1 0,-2 1,-11 35,15-36,-1-1,1 0,-1 0,1 1,0-1,-1 0,1 0,0 0,0 0,0 0,-1 0,1 0,0 0,1 0,-1 0,0 0,0-1,0 1,0 0,1-1,-1 1,0-1,0 0,1 1,-1-1,0 0,1 0,-1 0,1 0,-1 0,0 0,1 0,-1 0,0 0,1-1,-1 1,0 0,1-1,-1 1,0-1,0 0,0 1,1-1,-1 0,1-1,12-6,1-1,-2-1,1-1,-1 0,-1 0,0-1,0-1,-1 0,-1-1,0 0,3-8,-8 15,-7 10,0 1,0-1,0 1,1-1,-1 1,1 0,0-1,0 1,0 0,1 0,-1 0,1 0,0 0,0 0,0-1,1 1,-1 0,1 0,0 0,0 0,0-1,1 1,-1 0,1-1,0 1,0-1,0 0,0 0,1 0,5 3,0 0,1-1,-1-1,1 0,0 0,1 0,-1-1,1-1,-1 0,1 0,4 0,-13-2,45 8</inkml:trace>
  <inkml:trace contextRef="#ctx0" brushRef="#br0" timeOffset="774.426">1712 582,'-12'-2,"0"1,-1 0,1 1,0 0,-1 1,1 0,0 1,0 1,0 0,0 0,0 1,1 0,-1 1,1 1,-5 3,13-7,1-1,0 0,0 1,0 0,0-1,0 1,0 0,0 0,1 0,-1 0,1 0,-1 0,1 1,0-1,0 0,0 1,0-1,0 1,1-1,-1 1,1 0,0-1,0 1,-1-1,2 1,-1 0,0-1,0 1,1-1,0 1,-1-1,1 1,0-1,0 1,0-1,1 0,-1 1,0-1,1 0,0 0,-1 0,1 0,0 0,0-1,0 1,0 0,2 0,4 2,1-1,0 0,-1-1,1 1,0-2,0 1,0-1,0-1,0 0,0 0,0 0,0-1,0-1,0 0,0 0,0 0,0-1,-1-1,0 1,0-1,0-1,0 0,0 0,-1 0,0-1,0 0,0 0,-1-1,0 1,2-5,3-12,0-1,-2 0,-1 0,-1-1,-1 0,-1 0,-1-1,-2 1,0-1,-2-23,0 42,3-47,-3 1,-2 0,-3 0,-5-22,9 70,1 0,-1 0,0 1,0-1,0 1,0 0,-1-1,0 1,0 0,0 0,0 0,-1 0,-2-4,4 8,0 0,0-1,0 1,0 0,0 0,-1 0,1 0,0 0,0 0,0 0,0 0,0 0,0 0,0 1,0-1,0 0,0 1,0-1,0 1,0-1,0 1,0-1,1 1,-1 0,0-1,0 1,1 0,-1 0,0 0,1-1,-1 1,0 0,1 0,0 0,-1 0,1 0,-1 0,1 0,0 1,-11 21,1 0,2 1,0 1,2-1,0 1,2 1,0-1,2 0,1 1,2 10,-1-17,0 1,2-1,1 1,0-1,1 0,1 0,1-1,0 1,2-1,0-1,1 1,1-1,0-1,1 0,1 0,1-1,0-1,1 0,0-1,4 3,-14-13,0 0,-1-1,1 1,0 0,0-1,1 0,-1 0,0-1,1 1,-1-1,1 0,0 0,-1 0,1-1,0 1,-1-1,1 0,0-1,0 1,-1-1,1 0,-1 0,1 0,-1-1,1 1,-1-1,0 0,0-1,0 1,0-1,0 0,2-1,1-4,-1-1,1 1,-2-1,1 0,-1-1,-1 1,1-1,-2 0,1 0,-2 0,1-1,-1 1,-1-1,0 0,-1 11,0 0,0 0,-1 0,1-1,0 1,-1 0,1 0,0 0,-1 0,1 0,0 0,-1 0,1 0,0 0,-1 0,1 0,0 0,-1 0,1 0,0 0,-1 0,1 0,0 0,-1 0,1 0,0 1,0-1,-1 0,1 0,0 0,0 1,-1-1,1 0,0 0,0 1,-1-1,1 0,0 0,0 1,0-1,0 0,-1 1,1-1,0 0,0 0,0 1,0-1,0 0,0 1,0-1,0 0,0 1,0-1,0 0,0 1,0-1,0 0,0 1,1-1,-1 0,0 1,0-1,0 0,0 1,0-1,1 0,-1 0,-17 94,17-91,0 0,0-1,0 1,1-1,-1 1,1 0,-1-1,1 1,0-1,0 1,0-1,0 0,1 1,-1-1,1 0,-1 0,1 0,0 0,0 0,0 0,0 0,0-1,0 1,0-1,1 0,-1 1,1-1,-1 0,1 0,-1-1,1 1,-1 0,1-1,0 0,2 1,0-1,0 0,0-1,0 1,-1-1,1 0,0-1,0 1,-1-1,1 1,-1-2,1 1,-1 0,0-1,0 0,0 0,0 0,0 0,-1 0,1-1,-1 0,0 0,0-1,6-7,-1 0,0-1,-1 0,0 0,-1-1,-1 0,0-1,-11 146,7-126,0-1,0 0,0 1,1-1,-1 0,1 0,0 0,0 0,1 0,-1-1,1 1,0-1,0 1,0-1,0 0,3 2,11 6</inkml:trace>
  <inkml:trace contextRef="#ctx0" brushRef="#br0" timeOffset="1341.8">2658 434,'-97'1,"94"-1,0 0,0 1,0 0,0 0,0 0,0 0,1 0,-1 0,1 1,-1-1,1 1,-1 0,1 0,0 0,0 0,0 0,0 0,0 1,0-1,0 0,1 1,0 0,-1-1,1 1,0 0,0 0,0 0,1-1,-1 1,1 0,-1 1,3 2,-1 0,1 0,0-1,0 1,1 0,0-1,0 0,0 0,1 0,-1 0,1 0,0-1,1 1,-1-1,1 0,-1 0,1-1,3 2,0 2,38 29,-26-21,-1 1,0 0,-1 1,-1 1,3 5,-19-22,0 0,1 0,-1 0,0 1,0-1,0 0,0 1,0-1,0 1,0-1,-1 1,1-1,0 1,-1-1,1 1,-1 0,0-1,1 1,-1 0,0-1,0 1,0 0,0-1,-1 1,1 0,0 0,-1-1,1 1,-1-1,1 1,-1 0,0-1,0 1,0-1,0 0,0 1,0-1,0 0,0 1,0-1,-1 0,1 0,0 0,-1 0,1 0,-1 0,-3 0,1 1,0-1,-1 0,1 0,-1-1,0 1,1-1,-1 0,1 0,-1-1,1 1,-1-1,1 0,-1 0,1 0,0-1,-1 0,1 0,0 0,0 0,0 0,0-1,1 0,-1 0,1 0,0 0,0 0,0-1,0 1,0-1,1 0,-1 0,0-3,2 5,1 1,0-1,-1 0,1 1,0-1,0 0,0 0,0 1,0-1,1 0,-1 0,0 1,1-1,-1 0,1 1,0-1,-1 1,1-1,0 0,0 1,0 0,0-1,0 1,1 0,-1-1,0 1,1 0,-1 0,0 0,1 0,-1 0,1 0,55-21,-53 21,82-20,-52 14,0-2,-1 0,0-3,0-1,26-14,-17-13,-42 39,1 0,0 0,-1 0,1-1,-1 1,1 0,-1 0,0 0,1 0,-1 0,0-1,0 1,0 0,0 0,0 0,0-1,0 1,0 0,0 0,-1 0,1 0,0-1,-1 1,1 0,-1 0,1 0,-1 0,0 0,1 0,-1 0,0 0,0 0,0 1,1-1,-1 0,0 0,0 1,0-1,0 0,0 1,-1-1,1 1,0 0,0-1,-1 1,-2-2,0 1,0 0,0 1,-1-1,1 1,0-1,0 1,0 1,0-1,0 0,-1 1,1 0,0 0,0 0,0 1,1-1,-1 1,0 0,0 0,1 0,-1 0,1 1,0 0,0-1,0 1,-1 2,-1 0,0 1,0-1,0 1,1 0,0 1,0-1,1 1,0 0,0 0,0 0,1 0,0 0,1 0,-1 5,2-7,0 0,0 0,1 0,-1 0,1-1,0 1,1 0,-1 0,1-1,0 1,0-1,1 1,-1-1,1 0,0 0,0 0,0 0,1-1,-1 1,1-1,0 0,0 0,0 0,0-1,2 1,9 6,1-2,0 0,0-1,1 0,-1-1,12 1,132 9,-88-17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9:48:07.92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86,'33'74,"-31"-70,14 38,3-1,1 0,1-2,3 0,11 14,7-15,-41-38,0 1,0 0,0-1,0 1,0-1,1 1,-1-1,0 0,0 1,1-1,-1 0,0 0,0 0,1 0,-1 0,0 0,1 0,-1 0,0 0,0-1,1 1,-1-1,0 1,0-1,0 1,1-1,-1 0,0 1,0-1,0 0,0 0,0 0,0 0,-1 0,1 0,0 0,0 0,-1 0,1 0,0-1,5-13,-1 0,0-1,-1 1,-1-1,0 0,-2 0,1 0,-2 0,-1-14,1 10,5-167,-4 184,-1 0,1 0,0 0,0 1,0-1,0 0,0 0,1 0,-1 1,1-1,-1 1,1-1,0 1,0 0,0-1,1 1,-1 0,0 0,1 1,-1-1,1 0,0 1,-1 0,1-1,0 1,2 0,18-3</inkml:trace>
  <inkml:trace contextRef="#ctx0" brushRef="#br0" timeOffset="738.1">690 194,'-26'-3,"16"0,0 1,1 1,-1 0,0 0,0 1,0 0,1 1,-1 0,0 0,0 1,1 0,-1 1,-2 1,8 0,0 0,-1 0,1 0,1 0,-1 1,1-1,-1 1,1 0,1 0,-1 0,1 1,0-1,0 0,0 1,1 0,0-1,0 1,0 0,1-1,0 1,0 0,0 0,1-1,0 1,0 0,0-1,1 1,0-1,0 1,0-1,1 0,-1 0,2 1,-2-3,1 0,0 0,0 0,1-1,-1 1,1-1,-1 1,1-1,0 0,0 0,0-1,0 1,0-1,0 0,0 0,0 0,0-1,1 1,-1-1,0 0,0-1,1 1,-1 0,0-1,0 0,0 0,0-1,0 1,0-1,0 0,0 0,2 0,0-2,0 1,-1-1,1 1,-1-1,0-1,0 1,0-1,-1 0,0 0,0 0,0-1,0 1,-1-1,0 0,0 0,0 0,-1 0,1-6,-4-8,1 20,0 0,0 1,0-1,0 0,0 0,0 1,0-1,0 0,0 0,0 1,0-1,-1 0,1 0,0 1,0-1,0 0,0 0,0 1,0-1,-1 0,1 0,0 0,0 0,0 1,0-1,-1 0,1 0,0 0,0 0,-1 0,1 1,0-1,0 0,-1 0,1 0,0 0,0 0,-1 0,1 0,0 0,0 0,-1 0,1 0,0 0,0 0,-1 0,1 0,0 0,0 0,-1 0,1-1,0 1,0 0,0 0,-1 0,1 0,0 0,0-1,0 1,-1 0,1 0,0 0,0-1,0 1,0 0,0 0,-1-1,1 1,0 0,-2 4,1-1,-1 1,0 0,1 0,0 0,0 0,0 0,1 0,-1 1,1-1,0 0,0 0,0 0,1 1,0-1,-1 0,1 0,1 0,-1 0,1 0,-1-1,1 1,0 0,1-1,-1 1,0-1,1 0,0 1,0-1,0-1,0 1,0 0,1-1,-1 0,1 1,-1-1,1-1,0 1,0-1,0 1,0-1,0 0,4 0,-6-1,1 1,0-1,0 0,0-1,-1 1,1 0,0-1,0 0,-1 1,1-1,0 0,-1 0,1-1,-1 1,1 0,-1-1,0 0,0 1,1-1,-1 0,0 0,-1 0,1-1,0 1,-1 0,1-1,-1 1,0-1,1 1,-1-1,-1 1,2-4,15-91,-17 96,3-206,-3 205,-1 0,0 0,1 0,0 0,-1 0,1 0,0 0,0 0,0 0,0 0,1 0,-1 0,0 0,1 0,0 0,-1 0,1 0,0 0,0 0,0 0,0 1,0-1,0 0,1 1,-1-1,1 1,-1 0,1-1,-1 1,1 0,0 0,-1 0,1 0,0 0,0 0,0 0,0 1,0-1,0 1,0 0,0-1,0 1,0 0,1 0,17 6,-1 1,0 1,0 1,0 1,-1 0,3 4,-7-5,-7-6,0 0,1 1,-2 0,1 0,0 0,-1 1,0 0,0 1,0-1,-1 1,0 0,0 1,0-1,-1 1,0 0,0 0,-1 0,0 0,0 1,-1-1,1 1,-2 0,1 0,-1 0,-1 0,1 7,-35 82,34-96,0 1,0 0,0-1,0 1,1-1,-1 1,1-1,-1 1,1-1,-1 1,1-1,0 0,-1 1,1-1,0 0,0 1,0-1,0 0,0 0,0 0,1 0,-1 0,0 0,1 0,-1 0,0-1,1 1,-1 0,1-1,-1 1,1-1,-1 0,1 0,-1 1,1-1,0 0,-1 0,1 0,-1 0,1-1,-1 1,1 0,0-1,-1 1,83 3,-40-6</inkml:trace>
  <inkml:trace contextRef="#ctx0" brushRef="#br0" timeOffset="1039.957">1595 342,'7'-2,"2"-1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09:51.0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97 185,'-8'19,"1"201,9-143,-10 174,-15 51,5 143,13-45,4-399,1 0,0 0,-1 1,1-1,0 0,0 0,-1 0,1 0,0 0,0 0,0 0,0 0,0 0,1 1,-1-1,0 0,0 0,1 0,-1 0,1 0,-1 0,1 0,-1 0,1 0,0-1,-1 1,1 0,0 0,0 0,-1-1,1 1,0 0,0-1,0 1,0-1,0 1,0-1,0 1,0-1,0 0,0 1,0-1,0 0,1 0,-1 0,0 0,0 0,0 0,1 0,40-17,59-12,210 16,-262 7,275-20,103 38,-126 4,-227-7,1-4,0-3,12-4,87 3,17 12,44 15,-222-28,-1-1,0 0,0 0,0-1,0-1,0 0,0-1,-1 0,1-1,-1 0,0-1,-1 0,1-1,6-6,-9 8,-1 0,1-1,-1 0,-1-1,1 0,-1 0,0 0,-1-1,0 0,0 0,0 0,-1 0,0-1,-1 0,2-5,11-181,34-386,-40 509,4 0,3 2,3 0,27-64,-38 113,30-103,-38 117,0 0,-1 0,0 0,0 0,0 0,-1 0,0 1,-1-1,1 0,-1 0,-1 1,1-1,-1 1,0 0,0 0,-1 0,-3-3,4 6,-1 0,0 0,1 1,-1-1,0 1,-1 0,1 1,0-1,-1 1,1-1,0 1,-1 1,1-1,-1 1,0-1,1 1,-3 1,-20-4,-73-8,0 4,-1 4,-11 6,-6-2,-213-3,93-36,151 35,-115-12,106-6,-81-9,110 29,36 2,0-1,1-2,-1-1,1-2,-9-3,-21-9,22 5,-1 2,0 1,0 2,-4 1,-63 4,-96 9,128-3,50-2,0-2,1-1,-1-1,0-1,1-1,0-1,-22-8,37 11,0-1,0 1,0 1,-1-1,1 1,0 1,-1-1,1 1,0 1,-1 0,-7 2,16-4,0 1,1 0,-1 0,0 0,0 0,0 0,1 0,-1-1,0 1,0 0,0 0,0 0,1 0,-1-1,0 1,0 0,0 0,0 0,0-1,0 1,0 0,0 0,0 0,0-1,0 1,0 0,0 0,0-1,0 1,0 0,0 0,0-1,0 1,0 0,0 0,0 0,0-1,0 1,0 0,0 0,-1 0,1-1,0 1,0 0,0 0,0 0,0 0,-1-1,1 1,0 0,0 0,0 0,-1 0,1 0,0 0,0 0,-1 0,1 0,0 0,0-1,0 1,-1 0,1 0,0 0,0 0,1-2,7-11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41.9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150 574,'7'16,"4"13,3 7,-1 6,0 1,-3-1,-3-6,-2-9</inkml:trace>
  <inkml:trace contextRef="#ctx0" brushRef="#br0" timeOffset="870.683">1 359,'353'55,"-344"-54,-1-1,1 1,-1 1,1-1,-1 1,0 1,0 0,0 0,0 0,-1 1,1 0,-1 1,0 0,0 0,0 0,-1 1,0 0,0 0,-1 1,1-1,-1 1,-1 0,1 1,-1-1,2 8,-3 2,-2 0,0 0,-1-1,-1 1,0 0,-1 0,-3 8,-1 20,5-44,0 1,1 0,-1-1,1 1,0 0,-1-1,1 1,0 0,0-1,0 1,0 0,0-1,1 1,-1 0,0-1,1 1,-1 0,1-1,0 1,-1-1,1 1,0-1,0 1,0-1,0 0,0 1,0-1,1 0,-1 0,0 0,1 0,-1 0,0 0,1 0,-1 0,1-1,0 1,-1-1,1 1,-1-1,1 1,0-1,-1 0,1 0,0 0,0 0,14-3,-1-1,0 0,0-1,0-1,0 0,-1-1,0-1,0 0,-1-1,0 0,-1-1,0-1,0 0,5-3,-16 13,-1 1,1-1,0 0,0 1,-1-1,1 0,0 1,0-1,0 1,-1-1,1 1,0-1,0 1,0 0,0 0,0-1,0 1,0 0,0 0,0 0,0 0,0 0,0 0,0 0,0 0,0 1,0-1,0 0,0 0,-1 1,1-1,0 1,0-1,0 1,0-1,-1 1,1-1,0 1,0 0,-1-1,1 1,0 0,-1 0,1 0,-1-1,1 1,-1 0,0 0,1 0,-1 0,0 0,1 0,-1 0,0 0,0 0,0 0,1 0,3 8,0 0,0-1,1 1,1-1,-1-1,1 1,1-1,-1 0,1 0,1-1,-1 0,1 0,0-1,0 0,1 0,-1-1,1 0,0 0,0-1,0-1,1 1,-1-1,4 0,-2-3,0 0,0 0,0-1,0-1,0 1,-1-2,1 0,-1 0,0 0,0-2,0 1,-1-1,0 0,0-1,0 0,5-7,1 0,-1-2,-1 0,0 0,-1-1,-1 0,-1-1,0-1,4-12,0-14,-2 1,-2-2,-3 1,-1-1,-2 0,-2 0,-3-1,-5-40,-6-9,12 95,0 0,0 0,0 0,0 1,0-1,0 0,0 0,0 0,0 0,-1 0,1 0,0 0,-1 0,1 0,-1 1,1-1,-1 0,1 0,-1 1,0-1,1 0,-1 1,0-1,0 0,1 1,-1-1,0 1,0-1,0 1,0 0,0-1,1 1,-1 0,0 0,0-1,0 1,0 0,0 0,0 0,0 0,0 0,0 1,0-1,0 0,0 0,0 0,1 1,-1-1,0 1,0-1,0 1,0-1,1 1,-1-1,0 1,0-1,1 1,-1 0,0 0,1-1,-1 1,1 0,-1 0,1 0,0-1,-1 1,1 1,-10 15,1 1,1 1,1 0,0 0,1 0,2 1,0 0,1 0,0 0,2 3,-5 10,2 0,1 0,1 0,2 0,1 0,2 0,1 0,2 0,1-1,1 1,2-2,5 11,-9-32,0 0,1-1,-1 1,2-1,-1-1,1 1,1-1,0-1,0 0,0 0,1-1,7 4,-12-7,1 0,0-1,-1 0,1 0,0 0,0-1,0 0,0 0,1-1,-1 1,0-1,0-1,0 1,0-1,0 0,0 0,0-1,0 0,0 0,0 0,-1-1,1 0,-1 0,2-2,0 0,-1-1,1 0,-1 0,-1-1,1 1,-1-1,-1-1,1 1,-1-1,0 1,-1-1,0-1,0 1,-1 0,0 0,0-1,-1 0,0 1,-1-1,0 1,0-1,0 0,-2-1,-9-22,11 31,0 0,0 1,0-1,-1 1,1-1,0 1,-1-1,1 1,0-1,-1 1,1 0,0-1,-1 1,1-1,-1 1,1 0,-1-1,1 1,-1 0,1 0,-1-1,1 1,-1 0,0 0,1 0,-1 0,1 0,-1 0,1 0,-1 0,0 0,1 0,-1 0,1 0,-1 0,1 0,-1 0,0 1,1-1,-1 0,1 0,-1 1,1-1,-1 0,1 1,0-1,-1 0,1 1,-1-1,1 1,0-1,-1 1,1-1,-4 8,0-1,0 1,1-1,0 1,0 0,1 0,0 0,0 0,1 1,0-1,1 0,0 1,0-1,1 6,0-7,0 1,0-1,1 0,0 0,0 0,1 0,0 0,0 0,1-1,-1 1,1-1,1 0,-1 0,1-1,0 1,0-1,1 0,0-1,-1 1,2-1,-1 0,0 0,1-1,0 0,-1 0,1-1,0 0,1 0,-1 0,0-1,0 0,1-1,-1 1,1-1,-1-1,4 0,16-6</inkml:trace>
  <inkml:trace contextRef="#ctx0" brushRef="#br0" timeOffset="1120.663">1122 210,'25'11,"27"4,26 0,19-3,12-4,4-3,-18-2</inkml:trace>
  <inkml:trace contextRef="#ctx0" brushRef="#br0" timeOffset="2483.54">1811 886,'13'-19,"-1"0,-2-1,0 0,0-1,-2 1,-1-2,-1 1,0-1,-2 0,0 0,-2-1,0 1,-2-14,-9-29,9 63,0 0,-1 0,1 0,-1 0,0 1,0-1,1 0,-1 1,0-1,0 0,0 1,-1-1,1 1,0 0,-1-1,1 1,0 0,-1 0,0 0,1 0,-1 0,0 0,1 0,-1 1,0-1,0 1,1-1,-1 1,0-1,0 1,0 0,0 0,0 0,0 1,0-1,1 1,-1 0,0-1,1 1,-1 0,0 0,1 0,0 0,-1 0,1 0,-1 1,1-1,0 0,0 1,0-1,0 1,0-1,0 1,0-1,0 1,1 0,-1 0,1-1,-1 1,1 0,0 0,-1-1,1 1,0 0,0 0,0 0,1-1,-1 1,0 0,1 0,-1-1,1 1,0 0,-1 0,1-1,0 1,0-1,1 2,5 3,1-1,0 0,0 0,0-1,0 0,1-1,-1 0,1 0,0-1,0 0,0 0,0-1,0 0,1-1,0 0,-8 1,52 2,-38-3,0 0,0 1,-1 1,1 0,0 2,-1 0,0 0,0 1,4 3,-14-3,0 0,-1 0,1 1,-1-1,-1 1,1 0,-1 0,0 1,0-1,-1 1,0-1,0 1,-1 0,1-1,-1 1,-1 0,1 0,-1 0,-1 0,1 0,-1 0,0 0,-2 4,2 7,0-1,4 53,-2-68,0-1,-1 1,1 0,0 0,0 0,0-1,1 1,-1-1,0 1,1-1,-1 1,0-1,1 0,0 1,-1-1,1 0,0 0,0 0,-1 0,1-1,0 1,0 0,0-1,0 0,0 1,0-1,0 0,0 0,0 0,0 0,0 0,1-1,9-1,0-1,-1-1,1 0,-1 0,0-1,0-1,-1 1,1-2,-1 0,-1 0,1 0,-1-1,-1-1,0 0,0 0,0 0,-1-1,-1 0,1-1,-2 1,1-1,-2 0,1 0,-2-1,1 1,-2-1,1 0,-1-4,-2 15,1 0,-1 0,1 0,-1 0,1 0,-1 0,0 0,1 0,-1 0,0 0,0 0,0 0,0 0,0 0,0 0,0 0,0 0,0 0,0 0,-1 0,1 0,0 0,-1 0,1 0,-1 0,1 0,-1 1,0-1,1 0,-1 0,0 0,1 1,-1-1,0 0,0 1,0-1,1 1,-1-1,0 1,0-1,0 1,0-1,0 1,0 0,0 0,0-1,0 1,0 0,0 0,0 0,0 0,0 0,0 1,0-1,0 0,-4 6,1 0,-1 0,2 1,-1 0,1-1,0 1,0 0,1 1,0-1,0 0,1 1,-1 3,1-6,0 0,0 0,1 0,-1 0,1 0,0 0,0 0,1 0,-1 0,1 0,0 0,1 0,-1 0,1-1,0 1,0 0,0-1,1 0,0 1,0-1,0 0,0 0,0-1,1 1,0-1,0 1,0-1,0-1,2 2,0 0,1 0,0-1,0 0,0 0,0-1,0 0,0 0,1-1,-1 0,1 0,-1-1,1 0,-1 0,1 0,-1-1,1 0,-1-1,0 0,1 0,-1 0,0-1,0 0,-1-1,1 1,-1-1,1-1,-1 1,-1-1,1 0,-1 0,1-1,-1 1,-1-1,1 0,1-4,-1-2,0-1,0 0,-2 0,0 0,0-1,-1 1,0-1,-2 1,0-13,0 40,-2-2,2 0,0 1,0-1,1 0,1 1,0-1,2 7,-2-14,0-1,0 0,0 0,1 1,0-2,0 1,0 0,0 0,0-1,1 0,0 0,-1 0,1 0,0 0,1-1,-1 0,0 0,1 0,-1 0,1-1,-1 0,1 1,4-1,112-4,-115 3,0 0,-1 0,1 1,0 0,-1 0,1 0,-1 1,1 0,-1 0,0 0,0 0,0 1,0 0,0 0,0 0,-1 1,0 0,2 1,0 0,0 0,1 0,-1-1,1 0,0 0,0-1,1 0,-1 0,8 2,1-3,1-1,0 0,0-1,-1-1,1 0,0-1,-1-1,0-1,1 0,-2-2,1 1,0-2,-1 0,0-1,21-22,-26 60,-9-29,0 1,0 0,1-1,-1 1,1-1,-1 1,1-1,0 0,-1 1,1-1,0 0,0 0,0 0,0 0,0-1,0 1,0-1,0 1,0-1,0 0,0 1,1-1,-1 0,0 0,0-1,0 1,0 0,0-1,0 1,0-1,0 0,2 0,1-1,-1 0,0 0,1 0,-1-1,0 1,0-1,0 0,0 0,-1 0,1-1,-1 1,0-1,0 0,0 0,0-2,0 1,-1 0,1-1,-1 1,-1-1,1 0,-1 0,0 1,0-1,-1 0,1 0,-1 0,-1 0,1 0,-1 0,0 0,0 0,-1 1,0-1,0 0,0 1,0 0,-1-1,0 1,0 0,-1 0,1 1,-1-1,0 1,0-1,-1 1,1 1,-1-1,0 1,0-1,0 1,0 1,-1-1,1 1,-1 0,0 0,1 1,-1-1,0 1,-1 0,-2 2,0 0,0 0,0 1,0 0,1 0,-1 1,1 0,-1 1,1 0,0 0,0 0,1 1,-1 1,1-1,0 1,1 0,-1 1,1-1,1 1,-1 1,1-1,0 1,1 0,0 0,0 0,1 0,0 1,0-1,1 1,0 0,0 7,2-12,0-1,0 0,1 0,-1 0,1 0,0 0,0 0,0 0,1 0,-1 0,1 0,-1 0,1-1,0 1,0-1,0 1,0-1,0 0,1 0,-1 0,1 0,0 0,-1-1,1 1,0-1,0 1,1-1,84 12,-48-17</inkml:trace>
  <inkml:trace contextRef="#ctx0" brushRef="#br0" timeOffset="2764.795">3595 331,'-9'-2,"0"1,1 0,-1 0,0 0,0 1,0 1,1 0,-1 0,0 0,1 1,-1 0,1 1,0 0,0 0,0 1,0 0,0 1,1-1,0 1,0 1,0-1,0 1,1 0,0 1,1 0,-1 0,-3 7,8-11,0 0,0 1,0-1,1 1,-1-1,1 1,0-1,0 1,0 0,0-1,1 1,0-1,-1 1,1-1,1 0,-1 1,0-1,1 0,0 0,-1 0,1 0,0 0,1 0,0 1,70 59,-57-51,4 4,-2 0,0 2,-1 0,-1 1,0 0,3 7,-9-13,1-1,0-1,1 0,1-1,0 0,0-1,1-1,0 0,0 0,1-1,-1-1,2-1,-1 0,1-1,12 2,43 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41.0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1 562,'59'-212,"-46"151,-3-1,-2 0,-2-35,-12 48,6 48,0 0,0 1,0-1,0 0,0 0,-1 0,1 1,0-1,-1 0,1 0,-1 1,1-1,0 0,-1 0,0 1,1-1,-1 1,1-1,-1 0,0 1,1-1,-1 1,0 0,0-1,1 1,-1-1,0 1,0 0,0 0,1 0,-1-1,0 1,0 0,0 0,0 0,1 0,-1 0,0 0,0 1,0-1,0 0,1 0,-1 1,0-1,0 0,0 1,1-1,-1 0,0 1,1 0,-1-1,0 1,-1 0,0 0,1 1,-1-1,0 1,1-1,-1 1,1 0,-1 0,1 0,0-1,0 1,-1 0,2 1,-1-1,0 0,0 0,1 0,-1 0,1 1,-1-1,1 0,0 0,0 1,0-1,0 0,1 0,-1 1,1-1,-1 0,1 0,0 0,0 1,0-1,0 0,0 0,0-1,0 1,1 0,-1 0,1 0,-1-1,1 1,0-1,0 1,-1-1,1 0,0 0,2 1,15 4,0-2,0 0,0 0,1-2,-1-1,1 0,12-2,-7 1,7-1,-22 0,0 1,0-1,0 1,0 1,0 0,0 0,0 1,0 1,-1-1,1 1,0 1,-1 0,1 1,-6 0,0 1,-1 0,0 0,0 0,0 0,-1 0,0 1,0-1,0 1,-1-1,0 1,-1 0,1-1,-1 1,0 0,-1-1,0 1,0 0,0-1,-1 1,0-1,-2 6,0 5,-1 8,2-17,1 0,0 1,1-1,0 0,0 0,1 1,0-1,0 1,1-1,0 0,0 0,1 1,1-6,-1-1,0 1,1-1,0 0,-1 0,1 0,0 0,0-1,0 1,0-1,0 0,1 0,-1 0,0 0,0 0,1-1,-1 1,1-1,-1 0,0 0,1 0,-1-1,0 1,1-1,-1 0,0 0,1 0,-1 0,0 0,0-1,1 0,7-2,-1-1,1 1,-1-2,0 0,-1 0,1-1,-1 0,0 0,-1-1,0 0,0-1,-1 0,0 0,-1 0,1-1,-2 0,0 0,0-1,-1 0,0 1,0-1,-1-1,-1 1,0 0,-1-1,0 1,0-7,-1 17,0 0,0 0,1 0,-1 0,0 0,0 0,0 0,0 0,0 0,0 0,0 0,-1 0,1 0,0-1,0 1,-1 0,1 0,-1 0,1 1,-1-1,1 0,-1 0,0 0,1 0,-1 0,0 1,0-1,0 0,1 1,-1-1,0 1,0-1,0 1,0-1,0 1,0-1,0 1,0 0,0 0,0-1,0 1,-1 0,1 0,0 0,0 0,0 0,0 1,0-1,0 0,0 0,0 1,0-1,0 0,0 1,0-1,0 1,0 0,-2 5,0 1,0-1,1 1,0 0,0 0,1 0,0 0,0 0,1 1,0-1,0 0,0 0,1 0,0 0,1 0,1 7,-1-5,1-1,0 1,0-1,1 0,0 0,0 0,0 0,1-1,1 0,-1 0,1 0,0 0,1-1,-1 0,1-1,1 0,-1 0,1 0,0-1,0 0,0 0,0-1,0 0,1 0,0-1,-1-1,1 1,0-1,0-1,0 1,6-2,18-6</inkml:trace>
  <inkml:trace contextRef="#ctx0" brushRef="#br0" timeOffset="468.762">1001 62,'2'-2,"1"0,0 0,0 1,0-1,0 1,0 0,0 0,1 0,-1 0,0 0,1 1,-1-1,0 1,1 0,-1 0,0 1,1-1,-1 1,0-1,1 1,-1 0,0 0,0 0,0 1,0-1,0 1,0 0,0 0,-1 0,1 0,-1 0,1 0,-1 1,0-1,1 1,4 7,1 0,-1 0,-1 0,0 1,0 0,-1 0,-1 0,0 1,1 3,6 41,-3 1,-2 0,-2 1,-3-1,-3 17,2-31,-1 4,-1-15,1 0,1 0,2 0,2 0,1 0,1 0,1-1,12 29,34 13,-51-70,0-1,1 0,-1 0,1 0,0 0,0 0,0 0,-1-1,2 1,-1-1,0 0,0 0,0 0,0-1,1 1,-1-1,0 1,1-1,-1 0,0 0,0-1,1 1,-1-1,0 1,3-2,-1-2,-1 1,0-1,0 0,0-1,-1 1,0 0,1-1,-1 0,-1 0,1 0,-1 0,0 0,0 0,0-1,-1 1,0-1,0 1,0-1,-1 1,0-1,0 1,0-1,-2-4,0-17,-3 0,0 0,-1 1,-2 0,0 0,-2 1,-1 0,-1 1,-1 0,-1 1,-1 1,-1 0,-1 1,-1 0,-5-2,6 6,-1 0,0 2,-1 0,-1 1,0 1,-1 1,0 1,-1 1,0 1,-1 0,0 2,0 1,-17-2,-29 8,69 0,0 0,-1 0,1 0,-1 0,1 0,-1 1,1-1,0 0,-1 0,1 1,-1-1,1 0,0 1,-1-1,1 0,0 1,0-1,-1 0,1 1,0-1,0 1,-1-1,1 0,0 1,0-1,0 1,0-1,0 1,0-1,0 1,0-1,0 1,0-1,0 0,0 1,0-1,0 1,0-1,0 1,0-1,1 1,-1-1,0 0,0 1,1-1,-1 1,0-1,0 0,1 1,-1-1,0 0,1 1,-1-1,1 0,-1 0,0 1,1-1,-1 0,1 0,-1 0,1 0,-1 0,0 1,1-1,0 0,10 6,1-1,0 0,0-1,1 0,-1-1,1 0,0-1,0 0,6-1,-10 0,57 6,1-4,-1-2,42-6,-47-1</inkml:trace>
  <inkml:trace contextRef="#ctx0" brushRef="#br0" timeOffset="714.876">1771 373,'0'2,"-3"4,-2 2,-1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39.0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1,'-3'16,"0"19,3 18,3 15,6 13,3 8,5 6,2 2,-3 1,-4-5,-3-7,-5-17</inkml:trace>
  <inkml:trace contextRef="#ctx0" brushRef="#br0" timeOffset="542.686">1 299,'0'-12,"0"0,1 1,0-1,1 0,1 1,0-1,0 1,1 0,2-4,-4 11,0-1,1 1,0 0,0 0,0 0,0 0,0 1,1-1,0 1,-1 0,1 0,0 0,1 1,-1-1,0 1,1 0,0 0,-1 1,1-1,0 1,0 0,-1 0,3 1,2-1,0 1,0 0,0 1,0 0,0 0,0 1,-1 0,1 1,-1 0,1 0,-1 1,0 0,0 0,0 1,-1 0,0 0,0 1,0 0,-1 0,1 1,-1 0,-1 0,0 0,0 0,0 1,-1 0,0 0,0 0,-1 1,0-1,-1 1,1 2,-3-7,0-1,-1 1,1 0,-1 0,0-1,0 1,0-1,0 1,0-1,-1 1,0-1,0 0,0 1,0-1,0 0,0-1,-1 1,0 0,1-1,-1 1,0-1,0 0,0 0,-1 0,1 0,0-1,-1 1,1-1,-1 0,0 0,1 0,-2 0,0 0,0 1,0-1,0-1,0 1,0-1,0 0,0 0,0 0,0-1,0 1,0-1,0 0,1-1,-1 1,0-1,0 0,1 0,0-1,-1 1,1-1,0 0,0 0,0-1,0 1,3 2,1 0,-1 0,0 1,0-1,0 0,1 0,-1 0,0 0,1 0,-1 0,1 0,-1 0,1-1,-1 1,1 0,0 0,0 0,0 0,0 0,-1-1,1 1,1 0,-1 0,0 0,0-1,0 1,1 0,-1 0,0 0,1 0,-1 0,1 0,0 0,-1 0,1 0,0 0,-1 0,1 0,0 0,0 0,0 1,0-1,0 0,0 1,0-1,0 1,0-1,0 1,0-1,0 1,0 0,1-1,-1 1,0 0,19-4,0 2,0 0,0 1,0 1,0 0,0 2,9 2,36 1,-45-4,1 0,-1-2,0 0,1-2,-1 0,13-4,-27 5,-1 0,1 0,-1 0,1 0,-1-1,0 0,0 0,0-1,0 1,-1-1,1 0,-1 0,0 0,0-1,0 0,-1 1,0-1,0 0,0-1,0 1,-1-1,0 1,0-1,0-3,-1 6,0 0,0 0,0 0,0 0,0 0,-1 0,0 0,0 0,0-1,0 1,0 0,0 0,-1 0,1 0,-1 0,0 0,0 0,0 0,-1 0,1 0,-1 1,1-1,-1 1,0-1,0 1,0-1,0 1,0 0,-1 0,1 0,-1 0,1 0,-1 1,0-1,0 1,1 0,-1 0,0 0,0 0,0 0,0 1,-1-1,1 1,0 0,0 0,0 0,-3 0,-1 4,0-1,1 1,-1 1,1-1,0 1,0 0,0 0,1 1,-1 0,1 0,1 0,-1 0,1 1,0 0,1 0,0 0,0 0,0 0,1 1,0-1,0 1,1-1,0 1,0 0,1 0,0 0,0-1,1 1,0 0,2 4,-1-4,1 1,1-1,-1 0,1 0,1-1,-1 1,2-1,-1 0,1 0,-1 0,2-1,-1 0,1 0,0-1,0 0,1 0,-1-1,1 1,4 0,12 6,0-2,1 0,0-2,1 0,24 2,45 1,-9-6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4:51.1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182 637,'-13'5,"1"0,0 0,1 2,-1-1,1 1,0 1,1 0,0 1,0 0,1 0,0 1,0 0,1 1,1 0,0 0,-3 6,9-14,-1 0,1-1,0 1,0 0,0 0,0 0,0 0,0 0,1 0,0 0,-1 0,1 0,0 0,1 0,-1 0,0 0,1 0,0 0,0 0,-1 0,2 0,-1-1,0 1,1 0,-1-1,1 1,0-1,0 1,0-1,0 0,0 0,0 0,1 0,-1 0,1 0,-1-1,1 1,0-1,-1 0,1 0,1 1,20 4,0-1,1-1,0-2,0 0,0-1,0-2,0 0,0-2,-1 0,1-2,18-6,110-41,-146 49,-6 2,0 0,-1 0,1 0,0 0,-1 0,1 1,0-1,0 0,0 1,0-1,0 1,0-1,0 1,0-1,0 1,0-1,0 1,0 0,0 0,0-1,0 1,0 0,0 0,0 0,1 0,-1 1,0-1,0 0,0 0,0 1,0-1,0 0,0 1,0-1,0 1,0-1,0 1,0 0,-1-1,1 1,0 0,0 0,0 0,-1-1,1 1,-1 0,1 0,0 0,-1 0,0 0,1 0,-1 0,1 1,-2 3,1 0,0 0,0-1,1 1,-1 0,1 0,0-1,1 1,-1-1,1 1,-1-1,1 0,1 1,-1-1,1 0,-1 0,1-1,0 1,1 0,-1-1,0 0,1 0,0 0,0 0,0-1,0 1,0-1,0 0,1 0,-1-1,0 0,0 0,0 0,0-1,0 1,-1-1,1 0,0 0,0 0,0-1,0 1,0-1,0 0,0 0,-1 0,1-1,0 1,-1-1,1 0,-1 0,0 0,0-1,0 1,0-1,0 1,0-1,-1 0,1 0,-1-1,0 1,0 0,0-1,0 1,0-2,1-1,-1 1,0-1,0 1,-1-1,0 1,0-1,0 0,-1 0,1 0,-1 1,-1-1,1 0,-1 0,0 0,0 1,-1-1,0 1,0-1,0 1,0-1,-1 1,0 0,-2-2,-2-1,-1 0,-1 0,0 1,0 0,0 0,-1 1,1 1,-2-1,1 2,0-1,-1 1,0 1,0 0,0 1,0 0,-1 0,1 1,0 1,-2 0,12-1,0 1,0 0,1-1,-1 1,0 0,0 0,0-1,0 1,0 0,1 0,-1 0,0 0,0 0,0 0,0 1,0-1,1 0,-1 0,0 0,0 1,0-1,1 1,-1-1,0 0,0 1,1-1,-1 1,0 0,1-1,-1 1,0-1,1 1,-1 0,1 0,-1-1,1 1,0 0,-1 0,1-1,0 1,0 0,-1 0,1 0,0 0,0 0,0-1,0 1,0 0,0 0,0 0,0 0,0 0,1-1,-1 1,0 0,0 0,1 0,-1-1,1 1,-1 0,1 0,-1-1,1 1,-1 0,1-1,0 1,12 4,0 0,0-1,1-1,0-1,-1 0,1 0,0-1,0-1,2-1,6 2,202-8,-222 7,-1-1,1 1,-1 0,1-1,0 1,-1 0,1 0,-1 0,1 0,0 0,-1 1,1-1,-1 0,1 1,-1-1,1 1,-1 0,1-1,-1 1,1 0,-1 0,0 0,0 0,1 0,-1 0,0 0,0 0,0 1,0-1,0 0,0 1,-1-1,1 0,0 1,-1-1,1 1,-1 0,1 0,5 30,-7-26,1-1,0 0,1 0,-1 0,1 1,0-1,1 0,-1 0,1 0,0 0,0-1,0 1,1 0,0-1,0 0,0 1,0-1,0 0,1-1,0 1,0-1,0 1,0-1,1 0,-1-1,1 1,0-1,2 1,-3-2,0 0,1-1,-1 1,1-1,-1 0,0-1,1 1,-1-1,0 1,1-1,-1-1,0 1,0 0,0-1,0 0,0 0,0 0,-1-1,1 1,-1-1,1 0,-1 0,0 0,0 0,-1-1,1 1,0-1,-1 1,0-1,1-3,1 0,0-1,-1 0,0 0,-1 0,0 0,0 0,-1 0,0 0,0-1,-1 1,0 0,0-1,-1 1,0 0,-2-8,-5 10,5 27,1-12,1 0,1 0,0 0,0 0,0 0,1 0,1 0,-1 0,2-1,-1 1,1-1,0 1,1-1,0 0,0 0,1 0,0-1,0 1,1-1,0-1,3 4,23 10,-1-7</inkml:trace>
  <inkml:trace contextRef="#ctx0" brushRef="#br0" timeOffset="747.339">1520 704,'-7'0,"1"1,-1-1,1 1,-1 0,1 0,0 1,0 0,-1 0,1 1,1-1,-1 1,0 1,1-1,-1 1,1 0,0 0,0 0,1 1,-1 0,1 0,0 0,0 0,1 0,0 1,0 0,0 0,0 0,1 0,0 0,0 0,1 1,0-1,0 0,0 1,1-1,0 5,1-8,-1 0,1 0,0 0,1 0,-1-1,0 1,1 0,-1 0,1-1,0 1,0-1,0 0,0 0,0 1,1-1,-1-1,0 1,1 0,0 0,-1-1,1 0,0 1,0-1,0 0,0-1,0 1,0 0,0-1,0 0,0 1,0-1,3-1,4 1,1-1,-1 0,0-1,0 0,0-1,0 0,-1 0,1-1,3-2,1-2,0 0,-1-1,-1-1,1 0,-1 0,-1-1,0-1,-1 0,0 0,-1-1,0 0,-1-1,0 0,-1 0,-1-1,0 0,-2 0,1 0,-2 0,0-1,0 0,-2 1,1-13,-1 2,-1-1,-1 1,-2 0,0 0,-2 0,0 0,-2 1,-7-17,-21-14,34 55,0 0,0 0,0 0,0 0,-1 0,1 0,0 1,-1-1,1 1,-1-1,1 1,-1-1,1 1,0 0,-1-1,0 1,1 0,-1 0,1 0,-1 0,1 1,-1-1,1 0,-1 1,1-1,0 1,-1-1,1 1,-1-1,1 1,0 0,0 0,-1 0,1 0,0 0,0 0,0 0,0 0,-1 2,-5 6,1 1,0 1,0-1,1 1,0 0,1 1,0-1,1 1,0-1,1 1,-1 8,-1 7,1 0,1 1,1-1,1 1,1-1,2 0,1 1,1-1,1 0,2-1,0 0,2 0,1-1,1 0,2 2,-11-21,1 1,0-1,0 0,0 0,0-1,1 1,0-1,1 0,-1 0,1-1,0 1,0-1,0-1,0 1,1-1,-1 0,4 1,-7-5,1 0,0 0,0-1,0 1,-1-1,1 1,0-1,-1 0,0-1,1 1,-1-1,0 1,0-1,0 0,-1 0,1 0,-1 0,0-1,0 1,0-1,0 1,0-1,-1 0,0 1,1-1,-1-4,2 2,28-69,-30 75,-1 0,1 1,-1-1,1 0,0 1,-1-1,1 0,-1 1,1-1,-1 0,1 1,-1-1,1 1,-1-1,1 1,-1-1,0 1,1-1,-1 1,0 0,1-1,-1 1,0-1,0 1,0 0,0-1,1 1,-1 0,0-1,0 1,0 0,0-1,0 1,-1 0,1-1,0 1,0 0,0-1,-1 1,1-1,0 1,0 0,-1-1,1 1,-1 28,0-21,0-1,1 0,0 1,0-1,0 1,1-1,0 0,1 0,-1 1,1-1,1 0,-1 0,1-1,1 1,-1-1,1 1,0-1,-2-4,0-1,-1 0,1 0,0 0,0 0,-1-1,1 1,0 0,0-1,0 1,0-1,0 0,0 1,0-1,0 0,0 0,0-1,0 1,0 0,0-1,0 1,0-1,0 1,-1-1,1 0,0 0,0 0,-1 0,1 0,0 0,-1 0,1-1,-1 1,1-2,47-54,-41 44,0 1,-1-1,-1-1,0 1,-1-1,0 0,-1 0,-1-1,0-1,-11 21,4 4,0 1,1-1,0 1,1-1,0 1,1 0,0-1,0 1,1 0,0 0,1 0,0 0,1 5,6 6</inkml:trace>
  <inkml:trace contextRef="#ctx0" brushRef="#br0" timeOffset="1410.032">2316 704,'-7'7,"-1"0,1 1,0-1,1 1,0 1,0-1,1 1,0 0,0 0,1 1,1-1,-2 5,4-10,0 0,0 0,0 0,1 0,0 0,0 0,0 0,0 0,0 0,1 0,0 0,-1 0,2-1,-1 1,0 0,1 0,0-1,-1 1,2-1,-1 1,0-1,1 0,-1 0,1 0,0 0,0 0,0-1,0 1,1-1,-1 0,0 0,2 0,4 1,0-1,1 0,-1-1,0 0,1 0,-1-1,0-1,1 1,-1-1,0-1,0 0,0 0,0-1,0 0,0 0,-1-1,1 0,-1-1,0 0,-1 0,1-1,-1 0,0 0,0 0,2-4,4-4,0-1,-1 0,-1-1,0-1,-1 1,-1-1,0-1,-1 0,-1 0,-1-1,-1 1,0-1,-2-1,0 1,-1 0,-1-1,-1-18,-1-418,-2 404,-3 31,-6 30,-1 24,2-1,1 2,1-1,2 1,2 1,1-1,1 1,-5 35,3 0,2 0,4 0,3 0,3 0,10 37,-14-92,0 0,1-1,0 1,1-1,1 0,0 0,1 0,1-1,0 0,1-1,2 2,-10-12,0-1,0 0,1 0,-1 0,1 0,-1 0,1 0,-1-1,1 1,-1 0,1-1,0 1,-1-1,1 0,0 0,0 1,-1-1,1 0,0 0,0 0,-1-1,1 1,0 0,-1-1,1 1,0-1,-1 0,1 1,-1-1,1 0,-1 0,1 0,-1 0,0 0,1 0,-1-1,43-48,-44 49,89-121,-89 121,0 0,0 1,0-1,0 0,1 1,-1-1,0 0,1 1,-1-1,0 0,1 1,-1-1,1 1,-1-1,1 1,-1-1,1 1,-1-1,1 1,-1-1,1 1,0 0,-1-1,1 1,0 0,-1 0,1-1,0 1,-1 0,1 0,0 0,0 0,-1 0,1 0,0 0,0 0,-1 0,1 0,0 1,-1-1,1 0,0 0,-1 1,1-1,0 0,-1 1,1-1,-1 0,1 1,0-1,-1 1,1-1,-1 1,0 0,1-1,-1 1,1 0,-19 144,17-143,0 1,1-1,-1 1,1-1,0 1,0-1,0 1,0-1,0 1,0 0,1-1,-1 1,1-1,0 0,0 1,0-1,0 1,0-1,0 0,1 0,-1 0,1 0,0 0,-1 0,1 0,0 0,0-1,0 1,0-1,0 1,1-1,-1 0,0 0,1 0,0 0,24-2,1-6</inkml:trace>
  <inkml:trace contextRef="#ctx0" brushRef="#br0" timeOffset="1646.924">3101 624,'-14'-5,"-7"-1,0-2,2-4,4-1</inkml:trace>
  <inkml:trace contextRef="#ctx0" brushRef="#br0" timeOffset="1896.887">2628 192,'11'0,"18"0,20 0,20 0,12 2,4 3,-13 1</inkml:trace>
  <inkml:trace contextRef="#ctx0" brushRef="#br0" timeOffset="2084.384">3019 880,'9'4,"1"0,-1-1,1 0,0 0,-1-1,1-1,0 1,0-2,1 1,-1-1,0-1,0 0,0 0,0-1,0-1,-1 1,1-1,-1-1,1 0,-1 0,0-1,-1 0,1-1,-1 0,0 0,0-1,-1 1,0-2,3-3,-9 9,1 0,0 0,-1 0,1 0,-1-1,0 1,0-1,0 1,0-1,0 1,0-1,-1 1,1-1,-1 0,0 1,0-1,0 0,0 0,0 1,0-1,-1 0,0 1,1-1,-1 1,0-1,0 1,0-1,0 1,-1 0,1-1,-1 1,0 0,1 0,-1 0,0 0,0 0,0 1,0-1,-1 0,1 1,-1-1,-5-1,1 1,-1 0,0 0,0 0,0 1,0 0,0 1,0 0,0 0,0 0,1 1,-1 1,0-1,0 1,0 0,1 1,-1 0,1 0,0 1,0 0,0 0,0 0,1 1,0 0,0 1,0-1,0 1,1 0,0 0,-1 3,4-4,0 0,0 0,0 0,1 0,0 0,0 0,0 0,1 0,0 0,0 0,0 1,0-1,1 0,0 0,0 0,1 0,-1 0,1 0,0 0,0-1,0 1,1-1,0 1,0-1,0 0,3 3,5 6,1 0,1-1,0 0,0-1,1-1,1 0,4 2,5 2,1-2,0-1,0 0,1-2,1-1,-1-1,21 2,12-3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5:04.1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1865,'71'-14,"21"-4,1 4,1 4,0 4,0 5,0 3,12 6,55 36,-125-31,-35-13,-1 1,1-1,0 0,0 1,-1-1,1 1,0-1,0 0,-1 0,1 1,0-1,0 0,-1 0,1 0,0 0,0 0,0 0,0 0,-1 0,1 0,0 0,0 0,0-1,-1 1,1 0,0-1,0 1,-1 0,1-1,0 1,-1-1,1 1,0-1,-1 1,1-1,-1 0,1 1,-1-1,1 0,-1 1,0-1,1 0,-1 1,0-1,1 0,-1 0,0 0,0 1,0-1,0 0,0 0,0 0,0 1,0-1,0 0,0 0,40-354,-35 314,18-171,8 2,10 1,17-29,48-98,-100 307,-1-1,-2 1,-1-1,-1 0,-2-28,1 57,-1 0,1 0,-1 0,1 0,0 0,-1 0,1 0,0-1,0 1,0 0,0 0,0 0,0 0,0 0,0 0,1-1,-1 1,0 0,1 0,-1 0,1 0,-1 0,1 0,-1 0,1 0,0 0,-1 1,1-1,0 0,0 0,0 0,-1 1,1-1,0 0,0 1,0-1,0 1,0-1,0 1,1 0,-1-1,0 1,0 0,0 0,1 0,136 24,-47-15,0-5,42-4,-65-1,642-38,-333 63,-215-48,-160 24,-1-1,1 1,-1-1,0 1,1 0,-1 0,1 0,-1 0,1 0,-1 0,1 0,-1 0,1 0,-1 1,0-1,1 1,-1-1,0 1,1-1,-1 1,0 0,1 0,-1-1,0 1,0 0,0 0,0 0,0 1,0-1,0 0,0 0,-1 0,1 1,0-1,-1 0,1 1,-1-1,1 0,-1 1,0-1,1 1,-1-1,0 1,0-1,0 1,0-1,0 0,-1 1,1 0,-1 431,49 142,10-184,-58-100,-27-103,27-187,-1 2,0-1,1 0,-1 1,1-1,-1 1,1-1,0 1,0-1,0 0,1 1,-1-1,0 1,1-1,0 0,-1 1,1-1,0 0,0 0,0 1,1-1,-1 0,0 0,1 0,0-1,-1 1,1 0,0-1,0 1,0-1,0 1,0-1,0 0,0 0,0 0,0 0,1 0,-1 0,1 0,103-20,-13 16,0 3,0 5,69 13,105 4,0-11,12-13,-260 2,144 9,-166-16,-9-1</inkml:trace>
  <inkml:trace contextRef="#ctx0" brushRef="#br0" timeOffset="1859.305">1176 811,'-134'107,"72"-52,-85 60,135-115,25-17,203-186,-190 173,70-64,-95 94,-1-1,0 1,1-1,-1 1,0-1,1 1,-1-1,1 1,-1-1,1 1,-1-1,1 1,-1 0,1-1,-1 1,1 0,0 0,-1-1,1 1,-1 0,1 0,0 0,-1 0,1 0,0 0,-1 0,1 0,-1 0,1 0,0 0,-1 0,1 0,0 0,-1 1,1-1,-1 0,1 0,-1 1,1-1,-1 0,1 1,-1-1,1 1,-1-1,1 1,-1-1,1 1,-1-1,0 1,1-1,-1 1,0-1,0 1,1 0,-1-1,0 1,0-1,0 1,0 0,0-1,0 1,0 0,0-1,-7 45,6-41,-8 27,1 2,1-1,2 1,1 0,2 0,1 0,1 0,2 1,5 21,-7-54,1 0,-1-1,0 1,0 0,0-1,0 1,0 0,0 0,0-1,0 1,0 0,0 0,0-1,0 1,0 0,0-1,-1 1,1 0,0-1,-1 1,1 0,0-1,-1 1,1-1,-1 1,1 0,-1-1,1 1,-1-1,1 0,-1 1,0-1,1 1,-1-1,0 0,1 1,-1-1,0 0,1 0,-1 0,0 0,1 1,-1-1,0 0,0 0,1 0,-1 0,0-1,0 1,1 0,-1 0,0 0,1 0,-1-1,0 1,1 0,-1-1,0 1,1-1,-1 1,1 0,-1-1,1 1,-1-1,1 0,-1 1,-212-70,77 39,133 30,9 2</inkml:trace>
  <inkml:trace contextRef="#ctx0" brushRef="#br0" timeOffset="2977.759">2852 865,'35'25,"243"217,-217-198,-66-74,-7-11,1 0,3-1,1 0,2-1,2 1,2-1,1 0,0 15,0 20,0 4,0-1,0 1,0-1,-1 0,1 1,-1-1,0 1,0-1,-1 1,1 0,-1-1,0 1,-2-2,2 5,0 0,0 0,0 1,0-1,-1 1,1-1,0 1,0 0,-1 0,1 0,0 0,0 0,0 1,-1-1,1 1,0-1,0 1,0 0,0 0,0 0,0 0,0 0,0 0,0 0,0 1,1-1,-1 1,-4 2,-15 7</inkml:trace>
  <inkml:trace contextRef="#ctx0" brushRef="#br0" timeOffset="3320.724">2798 757,'226'-13,"-140"5,-1 4,35 5,-119-1,5-1,-1 1,1 0,0 1,-1-1,1 1,0 0,-1 0,1 1,-1-1,0 1,1 1,-1-1,0 1,0 0,-1 0,1 0,0 1,3 3,-8-4,1 0,-1 0,0 0,0 1,0-1,-1 0,1 0,-1 0,0 0,1 0,-1 0,-1 0,1 0,0 0,-1 0,1 0,-1-1,0 1,0-1,0 1,0-1,-1 0,1 0,-1 0,1 0,-1 0,1 0,-1-1,0 1,0-1,0 0,-2 1,-7 6,-11 13,0 1,1 1,1 1,2 1,0 1,2 0,-12 25,1-6,-19 30</inkml:trace>
  <inkml:trace contextRef="#ctx0" brushRef="#br0" timeOffset="63724.421">4811 1946,'39'-127,"-6"0,-6-2,-5-2,1-76,-17 152,-4 40,28-253,13 1,37-109,-33 208,-29 193,-12-18,0 1,1-1,-1 0,1-1,1 0,-1 0,1 0,0-1,1 0,-1-1,1 0,0 0,0-1,0 0,6 1,145 19,-9-21,0-6,0-7,88-21,-78 12,219-18,-373 38,-5-1,0 1,-1-1,1 1,0-1,-1 1,1 0,0-1,-1 1,1 0,0 0,0 0,-1 0,1 1,0-1,-1 0,1 1,0-1,-1 1,1 0,-1-1,1 1,-1 0,1 0,-1 0,1 0,-1 0,0 0,0 0,1 1,-1-1,0 0,0 1,0-1,-1 1,1-1,0 1,-7 16,-5 2</inkml:trace>
  <inkml:trace contextRef="#ctx0" brushRef="#br0" timeOffset="64591.807">879 2284,'0'-2,"0"5,0 13,0 21,3 27,2 31,3 33,5 32,3 30,0 24,-2 19,-4 10,-3 2,-3-41</inkml:trace>
  <inkml:trace contextRef="#ctx0" brushRef="#br0" timeOffset="66050.768">1028 3689,'14'-7,"0"1,0 0,1 1,0 0,0 1,0 1,0 0,0 2,1-1,-1 2,4 0,16-2,551-61,-357 44,171 9,-146 7,124-32,-304 26,78-4,0 6,1 6,24 10,399-2,-370-8,-236-18,8 8</inkml:trace>
  <inkml:trace contextRef="#ctx0" brushRef="#br0" timeOffset="66375.925">4325 3297,'-24'-24,"32"39,126 73,-58-44,-73-43,0 1,0 0,0-1,0 1,-1 0,1 0,-1 1,1-1,-1 0,0 1,0-1,0 1,0 0,-1 0,1 0,-1 0,1 0,-1 0,0 0,0 0,-1 1,1-1,-1 0,1 0,-1 1,0-1,0 0,-1 1,1-1,-1 0,1 0,-1 1,0 0,-7 7,0-1,0 1,-1-1,0-1,-1 0,0 0,0-1,-1 0,0-1,0 0,-1 0,0-1,0-1,-1 0,1-1,-1 0,0-1,0-1,-5 1,-79 17,0-4</inkml:trace>
  <inkml:trace contextRef="#ctx0" brushRef="#br0" timeOffset="67376.374">1623 3405,'-11'-1,"0"0,0 0,0 1,0 0,0 1,1 1,-1 0,0 0,1 1,-1 0,1 1,0 0,0 0,0 1,-6 5,-16 5,-210 70,239-84,2-2,0 1,0 0,1 0,-1 0,0 0,0 0,0 0,1 0,-1 0,0 0,0 0,1 0,-1 0,0 1,0-1,0 0,1 0,-1 1,0-1,1 1,-1-1,0 1,1-1,-1 1,1-1,-1 1,1-1,-1 1,1 0,-1-1,1 1,-1 0,1-1,0 1,-1 0,1 0,0-1,0 1,0 0,0 0,0 0,-1-1,1 1,1 0,-1 0,0 0,0-1,0 1,0 0,1 0,10 7,1-1,0 0,1-1,-1-1,1 0,1 0,6 0,1 2,50 16,0 3,-2 3,34 21,-80-36,43 17,-65-32,1 1,-1-1,-1 1,1-1,0 0,0 1,0-1,0 0,0 0,0 1,-1-1,1 0,0 0,-1 0,1 0,-1 0,1 0,-1 0,1 0,-1 0,0 0,1 0,-1-1,0 1,0 0,0 0,0 0,0 0,0 0,0 0,0-1,-1 1,1-1,0-1,-2-40,-2 1,-2 0,-1 0,-3 1,-1 0,-2 1,1-1,8 20,3 9</inkml:trace>
  <inkml:trace contextRef="#ctx0" brushRef="#br0" timeOffset="68337.994">4865 3081,'-25'-41,"17"31,1 0,1 0,0-1,0 0,1 0,1-1,0 1,0-1,1 0,1 0,-2-12,5-16,1 36,-2 27,39 753,-15-391,-14-209</inkml:trace>
  <inkml:trace contextRef="#ctx0" brushRef="#br0" timeOffset="69108.5">2595 4351,'0'7,"0"9,0 11,-2 12,-1 12,-3 8,-1 3,-3 3,-1-3,0-5,0-10,3-11,1-13,3-16,2-9</inkml:trace>
  <inkml:trace contextRef="#ctx0" brushRef="#br0" timeOffset="69391.027">2136 4392,'0'-2,"-1"1,1-1,-1 1,1-1,0 1,0-1,0 1,0-1,0 1,0-1,0 1,0-1,1 1,-1-1,0 1,1 0,-1-1,1 1,0-1,-1 1,1 0,0 0,0-1,0 1,0 0,0 0,0 0,0 0,0 0,1 0,-1 0,0 0,0 1,1-1,-1 0,1 1,-1-1,0 1,1 0,-1-1,1 1,-1 0,1 0,-1 0,1 0,-1 0,1 0,43-12,1 2,0 2,1 2,0 3,11 1,-42 1,231-6,126-9,-321 12,-38 5</inkml:trace>
  <inkml:trace contextRef="#ctx0" brushRef="#br0" timeOffset="69768.292">3028 5054,'-1'3,"0"1,1 0,0 0,0-1,0 1,0 0,0 0,1-1,-1 1,1 0,0-1,0 1,1 0,-1-1,1 1,0-1,-1 0,2 0,-1 0,0 0,0 0,1 0,0 0,0-1,0 1,0-1,0 0,0 0,0 0,1 0,-1-1,0 1,1-1,0 0,-1 0,1 0,0-1,0 1,-1-1,1 0,0 0,0 0,-1 0,1-1,0 1,0-1,-1 0,1 0,-1-1,1 1,2-2,3-4,-1-1,-1 1,0-1,0-1,0 1,-1-1,0 0,-1-1,0 1,0-1,-1 0,0 0,-1 0,0-1,-1 1,0-1,-1 0,0 0,0 1,-1-1,-1 0,0 0,0 0,-1 1,0-1,-2-1,4 7,-1-1,0 1,-1-1,1 1,-1-1,0 1,0 0,-1 0,0 0,1 0,-2 1,1-1,0 1,-1 0,0 0,0 0,0 0,-1 1,1-1,-1 1,0 0,0 1,0-1,0 1,0 0,0 0,-1 1,1 0,-1-1,1 2,-1-1,1 1,-1 0,-3 0,0 5,-1 0,1 1,0 0,1 0,-1 1,1 0,1 1,-1 0,1 0,0 0,1 1,0 0,1 0,0 1,0-1,1 1,0 0,0 1,2-1,-1 0,-1 12,-26 166,21-97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6:25.1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0 497,'60'-478,"-55"460,-2 34,-24 368,4-148,14-184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6:25.4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26,'14'0,"15"0,16-2,15-1,14-3,10 1,9 1,5 0,2 2,0 3,0 4,-5 3,-17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6:27.1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1,'16'0,"12"0,9 0,4 0,5 0,-2 2,0 1,-4 2,-6 5,-9 3,-8-1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6:27.4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0,'11'11,"14"5,13-2,13-4,8-7,6-9,3-4,-10-2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6:27.8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68 687,'18'2,"0"-1,1 0,-1-1,0-1,1-1,-1 0,0-2,0 0,0-1,-1 0,0-2,0 0,0-1,-1 0,0-2,3-2,5-5,-1 0,-1-1,-1-1,0-1,-2-1,0-1,-2-1,0 0,-2-1,0-1,-2 0,0-1,-2 0,-1-1,-1 0,-2-1,0 0,-2 0,-1 0,-1-9,-12-31,9 66,-1 0,1 0,-1 0,0 0,0 1,0-1,0 0,0 0,0 0,0 1,0-1,-1 1,1-1,-1 1,1-1,-1 1,0 0,1 0,-1 0,0 0,0 0,0 0,0 0,0 1,0-1,0 1,0-1,0 1,0 0,-1 0,-4 2,1 0,-1 0,1 1,0 0,0 0,0 1,1-1,-1 1,1 1,0-1,0 1,0 0,1 0,-1 0,1 0,0 1,1 0,0 0,-1 1,-19 37,1 1,3 1,2 0,2 1,1 1,3 1,2-1,0 27,-4 77,7 0,7 0,14 92,-13-212,2 3,-1-1,-2 1,-1-1,-2 1,-2-1,0 0,-3 0,-5 17,-4-15</inkml:trace>
  <inkml:trace contextRef="#ctx0" brushRef="#br0" timeOffset="308.178">0 1051,'19'-9,"19"-8,22-5,19-4,15-2,7 0,-2 1,-9 4,-15 3,-18 5,-16 3,-13 3,-11 1,-8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09:51.8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55 137,'0'14,"0"14,0 13,0 14,-2 11,-4 6,-2 2,-1-5,0-6,1-13,2-14</inkml:trace>
  <inkml:trace contextRef="#ctx0" brushRef="#br0" timeOffset="336.325">1 57,'11'-8,"1"1,-1 1,1 0,1 0,-1 1,1 1,0 0,0 1,0 0,0 1,0 1,1 0,-1 1,1 0,-1 1,0 0,1 1,-1 1,0 0,0 1,-1 0,1 1,-1 0,0 1,10 7,-16-9,0 0,0 1,-1 0,0 0,0 0,0 0,-1 1,1 0,-1 0,-1 0,1 0,-1 1,0-1,-1 1,1 0,-1 0,-1 0,1 0,-1 0,-1 0,1 0,-1 0,0 0,-1 1,0-1,0 0,0 0,-1 0,0 0,-5 6,-1-1,-1 0,0 0,-1-1,0 0,0-1,-1 0,0 0,-1-1,0-1,-1 0,0 0,0-2,0 1,-1-2,0 0,0 0,-1-1,1-1,-9 0,-57 12,72-11,6-1</inkml:trace>
  <inkml:trace contextRef="#ctx0" brushRef="#br0" timeOffset="875.768">568 124,'4'57,"-2"0,-3-1,-2 1,-10 48,2-9,10-86,0-7,0 0,0 1,0-1,0 0,0 1,1-1,-1 1,1-1,0 1,0-1,0 1,1-1,-1 0,1 1,0-1,0 1,0-1,0 0,1 0,-1 0,1 0,0 0,0 0,0 0,0 0,0-1,1 1,-1-1,1 1,0-1,0 0,0 0,0-1,0 1,1 0,6-2,-1-1,1 0,0 0,0-1,-1-1,1 0,-1 0,0 0,0-1,0-1,-1 1,1-2,-1 1,0-1,-1 0,1-1,-1 1,0-2,3-3,5-6,-1 0,-1-1,0-1,-1 0,-1-1,-1 0,-1 0,0-1,4-20,34-198,-29 126,-19 151,-63 289,16-105,42-182</inkml:trace>
  <inkml:trace contextRef="#ctx0" brushRef="#br0" timeOffset="1159.41">1190 272,'-12'21,"-5"13,-3 11,0 6,-2 4,0 2,-1-2,3-5,5-12</inkml:trace>
  <inkml:trace contextRef="#ctx0" brushRef="#br0" timeOffset="1437.174">1149 272,'2'27,"1"-1,2 0,1 0,0 0,2-1,1 1,1-2,2 0,0 0,1-1,7 8,-16-22,1-1,0 0,0 0,1 0,0-1,0 0,1 0,-1 0,2-1,-1 0,1 0,-1-1,2 0,-1-1,0 1,1-2,4 2,-9-6,1-1,-1 1,0-1,0 0,0-1,0 1,0-1,0 1,-1-1,1-1,-1 1,0 0,0-1,0 1,-1-1,1 0,-1 0,0 0,0 0,0 0,0-1,-1 1,0-1,0 1,1-3,14-50,-1-1,-4 0,-2-1,-2 0,-2-20,7-52,-8 85,-5 44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6:25.8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271 14,'0'10,"0"11,0 12,0 10,0 6,0 4,0 0,0-2,0-2,0-6,0-6,-2-6,-4-8,0-9</inkml:trace>
  <inkml:trace contextRef="#ctx0" brushRef="#br0" timeOffset="260.982">0 14,'9'3,"15"0,17 0,20-1,15-3,12-1,3-2,2-1,-8 0,-12 2,-15 0,-14 2,-17 0,-14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8:21.6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6,'23'0,"21"0,20 0,17 0,10 0,4 0,-4 0,-10 0,-13 0,-14 0,-14 0,-20-3,-14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8:23.6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26,'926'-11,"-783"7,-196-5,40 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8:26.1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31,'30'5,"30"1,31 0,29-4,22-4,15-4,3-1,-9 0,-19 2,-26 2,-25 1,-26-2,-26 1,-22-2,-12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8:28.5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1 113,'23'-11,"23"-7,25-2,24 0,20 3,11 5,6 4,-7 4,-15 2,-21 2,-24 0,-26 3,-25 1,-21 2,-15 2,-11 0,-9-1,2-2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8:58.5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633 46,'-3'-4,"1"1,0 0,0 0,-1 0,0 0,1 0,-1 1,0-1,-1 1,1 0,0 0,-1 0,1 0,-1 1,1-1,-1 1,0 0,0 0,1 0,-1 1,0-1,0 1,0 0,0 0,0 0,0 1,-1 0,-105 28,91-20,1 1,0 1,0 1,1 0,1 1,0 1,1 1,0 0,2 1,-1 0,2 1,-7 13,0 2,1 1,2 0,2 1,1 1,1 0,-6 34,-56 255,65-278,2 0,2 0,2 46,-4 137,4-151,4 0,3-1,6 14,-6-49,20 189,-12-180,1-1,4 0,1-2,2 0,3-1,18 28,-25-50,0-1,2 0,0-1,2-1,0-1,1-1,2 0,0-2,1-1,0-1,1-1,13 5,-9-6,1-1,0-1,1-2,0-1,1-2,-1-1,1-1,12-1,217-6,-232-1,-1-2,0-2,0 0,0-2,-1-1,0-1,0-2,8-2,-4 4,-1-1,-1-2,0-2,-1 0,-1-2,0 0,-2-2,0-1,-1-1,-1-2,-1-1,-12 15,-1-1,-1 0,0 0,-1-1,0 0,0-1,-2 1,1-1,-2 0,0 0,0-1,-1 0,-1 1,1-8,23-220,-27 12,-13 113,0 17,1 4,-1-13,-26-85,-28-46,61 202,-2 1,-1 0,-2 0,-2 1,-1 0,-1 2,-2 0,-2 0,0 2,-3 1,0 0,-13-10,27 31,-122-95,87 78,-1 1,-2 3,0 1,-2 3,-7-1,37 13,0 1,-1 0,0 2,0 0,0 1,0 1,0 1,-1 1,1 0,0 2,-10 3,-107 55,63-19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0:03.8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362 76,'-2'20,"-4"19,-2 14,-2 12,-3 10,0 7,-1 4,-2 0,1-3,1-6,3-7,3-11,3-11,1-9,0-11</inkml:trace>
  <inkml:trace contextRef="#ctx0" brushRef="#br0" timeOffset="2606.976">240 22,'-53'108,"-5"-2,-66 91,120-190,7-14,1 0,1 0,-1 0,1 1,0 0,0 0,1 0,-1 1,1 0,1 0,-1 0,1 1,0-1,0 2,0-1,0 1,1 0,0 0,226-2,-76-25,-158 30,1 0,-1 0,0 0,1 0,-1 0,1 0,-1 0,1 0,-1 0,0 0,1 0,-1 0,1-1,-1 1,0 0,1 0,-1 0,0-1,1 1,-1 0,0-1,1 1,-1 0,0 0,1-1,-1 1,0-1,0 1,0 0,1-1,-1 1,0 0,0-1,0 1,0-1,0 1,0-1,0 1,0 0,0-1,0 1,0-1,0 1,0-1,0 1,0 0,0-1,0 1,-1-1,1 1,0 0,0-1,0 1,-1 0,1-1,0 1,0 0,-1-1,1 1,0 0,-1-1,1 1,0 0,-1 0,1 0,-1-1,1 1,0 0,-1 0,-34-22,26 17,-16-10,1 0,1-2,1-1,0-1,2-1,0 0,1-2,1 0,1-1,1-1,-4-9,10 19,9 19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0:11.0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253 381,'-5'-4,"0"1,-1-1,1 1,-1 1,1-1,-1 1,0 0,0 0,0 1,0 0,0 0,-1 0,1 1,0 0,0 0,0 1,-1-1,1 1,0 0,0 1,0 0,0 0,1 0,-1 1,0-1,1 1,0 1,0-1,0 1,-4 4,2-2,0 1,1 0,0 0,1 0,0 1,0 0,0 0,1 0,0 1,1 0,0-1,0 1,1 0,0 0,1 1,-1-1,2 0,0 0,0 1,0-1,2 5,-2-12,1 0,-1 0,1 0,0 0,0 0,0 0,0 0,0-1,0 1,1 0,-1-1,0 1,1-1,-1 1,1-1,0 1,-1-1,1 0,0 0,0 0,0 0,0 0,0-1,0 1,0-1,0 1,0-1,0 1,0-1,0 0,0 0,0 0,0 0,1-1,-1 1,0-1,0 1,0-1,5-1,1-1,-2 0,1 0,0 0,-1-1,1 0,-1 0,0-1,-1 0,2-1,8-10,-1-1,-1 0,0-1,-1 0,-1-1,-1 0,-1-1,0 0,-2 0,0-1,-2 0,2-9,-1-5,-1 0,-2 0,-1 0,-2-1,-1 1,-2 0,-3-10,0 20,6 25,0 0,0 1,0-1,0 0,0 0,0 1,0-1,-1 0,1 0,0 1,0-1,0 0,0 0,-1 1,1-1,0 0,0 0,0 0,-1 0,1 1,0-1,0 0,-1 0,1 0,0 0,0 0,-1 0,1 0,0 0,-1 0,1 0,0 0,0 0,-1 0,1 0,0 0,-1 0,1 0,0 0,0 0,-1 0,1 0,0 0,0 0,-1 0,1-1,0 1,0 0,-1 0,-7 154,9-107,-2 32,-1 1,4 0,8 47,16-41,-25-84,0 1,1-1,-1 1,1-1,-1 0,1 0,0 1,0-1,0 0,0-1,0 1,0 0,1-1,-1 1,1-1,-1 0,1 1,-1-1,1 0,0-1,-1 1,1 0,0-1,0 0,-1 0,1 1,0-1,0-1,0 1,1-1,6-3,0-2,0 0,0 0,-1 0,0-1,0-1,0 1,-1-2,0 1,-1-1,0 0,0 0,-1-1,-1 0,1 0,-1-1,2-7,38-120,-33 202,-11-53,1 0,0 0,0 0,1 0,0-1,1 1,1-1,-1 0,2 1,5 4</inkml:trace>
  <inkml:trace contextRef="#ctx0" brushRef="#br0" timeOffset="282.259">617 97,'5'7,"6"4,8 1,1-2</inkml:trace>
  <inkml:trace contextRef="#ctx0" brushRef="#br0" timeOffset="558.52">862 313,'6'50,"2"-2,3 1,2-1,4 5,8-7,-25-45,1 0,0-1,0 1,0 0,0 0,0-1,0 1,0 0,0-1,0 1,0-1,0 1,0-1,0 0,0 0,1 1,-1-1,0 0,0 0,0 0,0 0,1 0,-1 0,0 0,0-1,0 1,0 0,0-1,1 1,-1-1,0 1,0-1,0 1,0-1,0 0,0 1,-1-1,1 0,0 0,0 0,0-1,8-9,0-1,-1 0,-1 0,0-1,-1 0,0 0,-1-1,0 1,-1-1,-1 0,8-19,-11 33,0 1,0-1,1 0,-1 0,0 0,0 0,1 0,-1 1,0-1,1 0,-1 0,0 0,1 0,-1 0,0 0,1 0,-1 0,0 0,0 0,1 0,-1 0,0 0,1 0,-1-1,0 1,1 0,-1 0,0 0,0 0,1-1,-1 1,0 0,0 0,1 0,-1-1,0 1,0 0,0 0,0-1,1 1,-1 0,0 0,0-1,0 1,0 0,0-1,0 1,0 0,0-1,0 1,0 0,0-1,0 1,0 0,0-1,0 1,0 0,0 0,0-1,0 1,0 0,0-1,0 1,-1 0,6 27,-4-18,0 0,1-1,-1 0,1 1,1-1,0 0,0 0,0-1,1 1,0-1,1 1,-1-1,1 0,1-1,-1 1,1-1,1 0,-1-1,1 0,0 0,0 0,0-1,0 1,2-2,102 27,-54-23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0:08.7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379 1,'-1'0,"1"0,0 1,0-1,0 0,0 0,0 0,0 1,0-1,0 0,0 0,1 0,-1 0,0 1,0-1,0 0,0 0,0 0,0 1,0-1,0 0,0 0,1 0,-1 0,0 0,0 1,0-1,0 0,1 0,-1 0,0 0,0 0,0 0,0 0,1 0,-1 0,0 0,0 1,0-1,1 0,-1 0,0 0,0 0,0 0,1 0,-1 0,0-1,0 1,0 0,0 0,1 0,-1 0,0 0,0 0,1 23,-47 256,42-258,-11 59,4 1,-1 75,11-151,1 0,0 0,0 0,0 0,0 0,1 0,0 0,0 0,0 0,0 0,1 0,0-1,0 1,0 0,1-1,0 0,0 0,0 0,0 0,0 0,1 0,0-1,-1 0,1 0,1 0,-1 1,10-1,-1-1,0 0,1-1,0 0,-1-1,1-1,-1 0,1 0,-1-2,0 0,1 0,-1-1,-1-1,1 0,-1 0,0-2,0 1,3-4,61-41,-48 27</inkml:trace>
  <inkml:trace contextRef="#ctx0" brushRef="#br0" timeOffset="265.044">1 406,'16'-2,"16"-1,15-3,13-1,10-1,5 2,-2 3,-3 11,-14 2</inkml:trace>
  <inkml:trace contextRef="#ctx0" brushRef="#br0" timeOffset="764.426">649 771,'21'-39,"-1"-2,-3 0,-1 0,-2-2,-2 0,6-37,-15 35,-4 45,1 0,-1-1,1 1,-1 0,1 0,-1 0,1 0,-1-1,1 1,-1 0,1 0,-1 0,1 0,-1 0,1 0,-1 0,1 0,-1 1,1-1,-1 0,1 0,-1 0,1 1,-1-1,1 0,-1 0,1 1,-1-1,1 0,0 1,-1-1,1 0,0 1,-1-1,1 1,0-1,-1 1,1-1,0 1,0-1,0 1,0-1,-1 1,1-1,0 1,0-1,0 1,0-1,0 1,0-1,0 1,-1 1,0 0,0-1,0 1,1 0,-1 0,0 0,1 0,-1 0,1 0,0 0,0 0,0 0,0 0,0 0,0 0,0 1,1-1,-1 0,1 0,0-1,-1 1,1 0,0 0,0 0,0 0,0-1,1 1,-1 0,0-1,1 1,-1-1,1 1,-1-1,1 0,0 0,-1 0,1 0,0 0,0 0,0 0,0-1,0 1,0 0,0-1,0 0,0 0,2 1,75 5,-67-6,-1 0,1 0,0 1,-1 1,1 0,-1 1,0 0,0 0,2 2,-8-2,-1-1,0 1,0 1,0-1,-1 0,1 1,-1 0,0 0,0 0,0 0,-1 0,1 1,-1-1,0 1,0 0,-1-1,1 1,-1 0,0 0,-1 0,1 3,-7 108,-38 9,43-124,1 0,-1-1,1 1,-1 0,1 0,-1 0,1 0,0 0,-1 0,1 0,0 0,0 0,0 0,0 0,0-1,0 1,0 0,0 0,0 0,0 0,0 0,1 0,-1 0,0 0,1 0,-1 0,1 0,-1 0,1-1,-1 1,1 0,0 0,-1 0,1-1,0 1,-1-1,1 1,0 0,0-1,0 1,0-1,0 0,-1 1,1-1,0 0,0 1,0-1,0 0,1 0,12 0,0-1,-1-1,1 0,-1-1,1-1,-1 0,0 0,-1-1,1-1,2-2,12-4,14-5</inkml:trace>
  <inkml:trace contextRef="#ctx0" brushRef="#br0" timeOffset="1022.766">1526 730,'0'-2,"0"3,-4 5,-2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0:14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1 498,'1'4,"1"0,0 1,0-1,0 0,1 0,-1 0,1-1,0 1,0-1,0 1,0-1,1 0,0 0,-1-1,1 1,0-1,0 1,0-1,0-1,1 1,-1 0,1-1,-1 0,1 0,-1 0,1-1,-1 0,1 0,0 0,-1 0,1-1,-1 1,1-1,-1 0,1-1,1 0,25-9,0-1,-1-2,-1-1,0-2,-1-1,-1 0,0-2,-2-2,2-2,-3 5,0-2,-1 0,-1-2,0 0,-2-2,-2 0,0-1,-1-1,9-21,-24 45,0 0,0-1,0 1,-1-1,1 1,-1-1,0 0,0 1,0-1,0 0,-1 0,1 0,-1 0,0 1,0-1,-1 0,1 0,-1 0,0 0,0 1,0-1,0 0,-1 1,0-1,1 1,-1 0,0-1,-1 1,1 0,-1 0,1 0,-1 1,0-1,0 1,0-1,0 1,0 0,-1 0,1 0,-1 1,0-1,-4 2,0 0,0 1,0 0,1 1,-1-1,0 2,1-1,-1 1,1 0,0 0,0 1,0 0,0 0,1 1,-1 0,1 0,1 0,-1 1,1 0,0 0,0 0,0 1,1 0,0 0,1 0,-1 0,-1 6,-8 23,1 0,2 1,2 0,1 1,2 0,2 0,1 0,4 37,8 256,-1-113,-12 55,-3-172,-6-2,-11 42,7-69</inkml:trace>
  <inkml:trace contextRef="#ctx0" brushRef="#br0" timeOffset="261.309">68 1051,'23'-13,"24"-13,22-9,20-10,13-3,4 5,-18 8</inkml:trace>
  <inkml:trace contextRef="#ctx0" brushRef="#br0" timeOffset="866.959">771 1092,'17'-50,"-3"-2,-2 1,-2-2,2-40,-11 90,0-1,-1 1,1-1,-1 0,0 1,0-1,0 0,-1 1,1-1,-1 0,0 1,0-1,0 1,0-1,-1 1,1 0,-1-1,0 1,0 0,0 0,-1 0,1 0,-1 0,1 4,0-1,0 0,0 1,0 0,1-1,-1 1,0 0,0 0,1 0,-1 0,1 0,-1 1,1-1,-1 0,1 1,0-1,-1 1,1-1,0 1,0 0,0-1,1 1,-1 0,0 0,0 0,1-1,0 1,-1 0,1 0,0 0,0 0,0 0,0 0,0 1,2-1,-1 1,1 0,0-1,0 0,1 1,-1-1,0 0,1 0,-1 0,1-1,0 1,0-1,0 1,-1-1,1 0,0 0,0 0,1 0,-1-1,0 1,0-1,0 0,0 0,0 0,1 0,-1 0,0-1,4 1,64 1,-57-2,0 0,1 1,-1 0,0 2,0-1,1 2,-2 0,1 0,0 1,0 1,-1 0,5 4,-13-5,-1 0,1 0,-1 0,0 1,0-1,-1 1,1 0,-1 0,0 1,0-1,-1 1,0-1,0 1,0 0,-1 0,1 0,-1 0,-1 0,1 0,-1 0,-8 123,4-110,3-16,0 0,-1 0,1 0,1 1,-1-1,0 0,1 0,-1 1,1-1,0 1,0-1,1 0,-1 1,1-1,-1 0,1 1,0-1,0 0,1 0,-1 0,1 0,-1 0,1 0,0 0,0 0,0-1,1 1,0 0,5-1,1 0,0-1,-1 0,1-1,0 0,-1 0,1 0,0-1,-1-1,1 0,0 0,-1 0,0-1,0 0,0-1,0 0,0 0,-1 0,5-5,4 0,-1-1,0 0,0-1,-1-1,-1 0,0-1,-1-1,0 0,-1 0,0-1,-2-1,1 0,-2 0,0 0,-1-1,-1 0,3-12,-12-33,2 61,1 0,-1-1,0 1,1 0,-1-1,0 1,0 0,0 0,0 0,0 0,0 0,0 0,-1 0,1 0,0 1,0-1,-1 0,1 1,-1-1,1 1,0-1,-1 1,1 0,-1 0,1-1,-1 1,1 0,-1 0,1 0,0 1,-1-1,1 0,-1 1,1-1,-1 0,1 1,0 0,-1-1,1 1,0 0,-9 5,0 1,1 0,-1 0,2 1,-1 0,1 1,0-1,1 2,0-1,1 1,0 0,0 0,1 1,0 0,1 0,0 0,-1 7,3-12,-1 0,1 0,0 1,0-1,0 0,1 1,0-1,1 1,-1 0,1-1,1 1,-1-1,1 1,0-1,1 1,-1-1,1 0,0 1,1-1,0 0,0 0,0-1,0 1,1-1,3 4,1-4,0-1,0 0,0-1,0 1,1-2,-1 1,1-1,0-1,0 1,0-1,0-1,0 0,0 0,-1-1,1 0,7-2,44-6</inkml:trace>
  <inkml:trace contextRef="#ctx0" brushRef="#br0" timeOffset="1131.823">2094 822,'-9'0,"-1"1,1 0,-1 1,1 0,-1 1,1 0,0 0,0 1,1 0,-1 0,1 1,0 0,0 1,0 0,1 0,0 1,0 0,0 0,1 0,0 1,1 0,0 0,0 0,1 1,-1 0,3-3,0 1,0-1,1 0,0 0,0 1,0-1,1 0,-1 1,2-1,-1 1,1-1,0 0,0 1,1-1,0 0,0 0,0 0,1 0,0 0,0-1,0 1,1-1,0 0,0 0,0 0,0 0,1-1,0 0,0 0,0 0,1 0,-1-1,1 0,0 0,1 0,0-1,1 0,0-1,0 0,0 0,0-1,-1 0,1 0,0-1,0 0,0-1,0 1,4-3,20-7</inkml:trace>
  <inkml:trace contextRef="#ctx0" brushRef="#br0" timeOffset="1542.64">2311 808,'27'108,"-11"-45,-9-33,1 0,1-1,1 1,2-2,6 9,-18-36,1 1,-1 0,1 0,0-1,0 1,0-1,0 1,0-1,0 1,0-1,0 1,1-1,-1 0,0 0,1 0,-1 0,1 0,-1 0,1 0,0 0,-1-1,1 1,0 0,0-1,0 0,-1 1,1-1,0 0,0 0,0 0,-1 0,1 0,0 0,0-1,0 1,-1-1,1 1,0-1,0 0,-1 1,1-1,-1 0,1 0,1-1,7-10,-1-1,0 0,0 0,-1-1,-1 0,0 0,-1-1,-1 1,1-6,-5 18,56-218,-57 218,0 0,0 0,0 0,0 1,0-1,1 0,-1 0,0 1,1-1,0 0,-1 1,1-1,0 0,0 1,0-1,0 1,0-1,0 1,0 0,1 0,-1-1,0 1,1 0,-1 0,1 0,-1 0,1 0,0 1,-1-1,1 0,0 1,-1-1,1 1,0 0,0 0,-1-1,3 1,14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09:58.2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300 204,'-55'-41,"54"40,0 1,0 0,0 0,0 0,-1 0,1 0,0 1,0-1,0 0,0 0,0 1,0-1,0 1,0-1,0 1,0-1,0 1,0-1,1 1,-1 0,0-1,0 1,1 0,-1 0,0 0,1 0,-1 0,0 0,1 0,0 0,-1 0,1 0,-1 0,1 0,0 0,0 0,0 0,-5 18,1-1,1 1,1-1,1 1,0 0,2 8,-1 14,-5 154,-8-1,-9-1,-8 0,-54 184,37-205,48-171,-1 1,1 0,0-1,0 1,0-1,0 1,0-1,0 0,0 1,0-1,0 0,1 0,-1 0,1 1,-1-2,1 1,-1 0,1 0,-1 0,1-1,0 1,-1-1,1 1,0-1,-1 0,1 1,0-1,0 0,-1 0,1 0,0-1,0 1,-1 0,1-1,0 1,-1-1,1 1,0-1,-1 0,1 0,-1 0,1 0,0 0,16-3,7 4,1 1,-1 0,0 2,0 1,0 1,0 1,0 1,20 5,62 5,-1-4,2-4,-1-5,1-6,6-4,-44 4,120-4,0 8,130 20,-295-18,48 7,0-3,0-3,0-3,0-3,17-5,-49 0,-38 6</inkml:trace>
  <inkml:trace contextRef="#ctx0" brushRef="#br0" timeOffset="1291.906">394 0,'28'18,"1"-2,0-2,1 0,1-2,0-1,1-2,0-1,3-1,265 29,-246-32,279 26,19 18,-202-20,-18-3,132 8,-31-35,-155 5,-77-2,1 1,-1-1,0 1,1 0,-1-1,0 1,0 0,0 0,-1 0,1 0,0 0,-1 0,1 0,-1 0,0 0,1 0,-1 0,0 0,0 1,-1-1,1 0,0 0,-1 0,1 0,-1 0,0 0,1 0,-1 0,0-1,0 1,-1 0,0 6,-15 68,4 1,3 1,4 0,2 38,-1-2,-3 55,-1 36,-36 201,13-264,30-139</inkml:trace>
  <inkml:trace contextRef="#ctx0" brushRef="#br0" timeOffset="1789.199">2974 987,'-2'16,"-1"15,0 10,1 11,0 8,1 2,1 1,0-5,0-6,0-13</inkml:trace>
  <inkml:trace contextRef="#ctx0" brushRef="#br0" timeOffset="2087.452">2907 1149,'0'-9,"-2"-6,1-1,1 1,0-1,1 1,0-1,2 1,-1-1,2 1,0 0,1 0,1 1,0 0,1 0,0 0,1 1,7-9,-12 19,0 0,1 0,-1 0,1 1,0 0,0-1,-1 1,1 1,1-1,-1 0,0 1,0 0,1 0,-1 1,0-1,1 1,-1 0,1 0,-1 0,0 0,1 1,-1 0,0 0,1 0,-1 0,0 1,0 0,0 0,0 0,0 0,2 2,2 2,0 0,0 0,0 1,-1-1,0 2,-1-1,1 1,-1 0,-1 0,0 1,0-1,-1 1,4 8,-7-12,1-1,-1 0,0 1,0-1,0 1,-1-1,0 1,1 0,-2-1,1 1,0-1,-1 1,0-1,0 1,0-1,-1 1,0-1,1 0,-2 0,1 0,0 0,-1 0,1 0,-1-1,0 1,-1-1,1 0,0 0,-1 0,-2 1,-12 8,-1-2,0 0,0-1,-1-1,0-1,-18 5,-6 2,29-9,8-1</inkml:trace>
  <inkml:trace contextRef="#ctx0" brushRef="#br0" timeOffset="2334.791">3406 987,'-2'21,"-3"15,-3 12,-3 8,-1 5,-1 0,-1-2,0-6,0-8,2-10,1-11,2-10</inkml:trace>
  <inkml:trace contextRef="#ctx0" brushRef="#br0" timeOffset="2675.453">3352 892,'114'197,"-79"-145,-17-28,0 1,-2 1,-1 1,-1 0,-2 0,0 2,-1 2,-10-27,0 0,0 0,-1 0,1 0,-1 0,0 0,0 0,0 0,-1 0,1 0,-1 0,0 0,0-1,-1 1,1 0,-1 0,0-1,0 1,0-1,0 1,0-1,-1 0,1 0,-1 0,0-1,0 1,0 0,-1-1,1 0,0 0,-1 0,0 0,1 0,-1-1,-3 1,-16 4,0-1,0-1,0-1,0-1,-1-1,1-2,-1 0,-7-2,30 3,1 0,-1 0,0 1,0-1,1 0,-1 0,0 0,1 0,-1 1,0-1,0 0,1 0,-1-1,0 1,0 0,1 0,-1 0,0 0,1-1,-1 1,0 0,1-1,-1 1,0 0,1-1,-1 1,1-1,-1 1,0-1,1 1,-1-1,1 0,0 1,-1-1,1 0,0 1,-1-1,1 0,0 1,-1-1,1 0,0 0,8-4</inkml:trace>
  <inkml:trace contextRef="#ctx0" brushRef="#br0" timeOffset="2939.419">3879 974,'-4'18,"-5"13,-2 13,-2 8,-1 4,0 2,0-2,0-3,2-5,3-7,3-9,3-12,2-9</inkml:trace>
  <inkml:trace contextRef="#ctx0" brushRef="#br0" timeOffset="3204.657">3812 1082,'3'22,"1"-1,1 1,1-1,1 0,1 0,1-1,1 0,0-1,1 0,2 0,-1-2,2 1,1-2,0 0,1 0,0-2,8 5,47 15,-69-34,1 1,-1-1,0 1,1-1,-1 0,0 0,1 0,-1-1,0 1,1-1,-1 1,0-1,0 1,0-1,1 0,-1 0,0 0,0-1,0 1,0 0,-1-1,1 1,0-1,0 0,-1 1,1-1,-1 0,0 0,0 0,1 0,-1 0,0 0,5-17,0 0,-1 0,0 0,-2-1,0 1,-2-1,0-5,3-18,40-283,-30 249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0:37.3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16756 2275,'0'-2,"0"1,0-1,-1 0,1 0,0 0,-1 0,1 0,-1 1,0-1,0 0,0 1,0-1,0 0,0 1,0-1,0 1,0-1,-1 1,1 0,-1 0,1-1,-1 1,1 0,-1 1,0-1,1 0,-1 0,0 1,0-1,0 1,0-1,1 1,-1 0,0-1,0 1,0 0,0 1,0-1,0 0,0 0,1 1,-1-1,0 1,0 0,1-1,-1 1,0 0,0 0,1 0,-1 0,1 0,-6 6,0 0,0 0,1 0,0 1,0 0,1 0,0 0,1 1,0-1,0 1,1 0,0 1,0-1,1 0,0 1,1-1,0 7,1-14,0-1,0 1,0-1,1 1,-1-1,1 1,-1-1,1 1,-1-1,1 0,0 1,0-1,-1 0,1 0,0 1,0-1,0 0,0 0,1 0,-1 0,0 0,0 0,1-1,-1 1,0 0,1-1,-1 1,1-1,-1 1,1-1,-1 0,1 1,-1-1,1 0,-1 0,1 0,0 0,55-16,-48 11,0-1,0 0,-1 0,0 0,0-1,0-1,-1 1,0-1,-1 0,0-1,0 1,0-1,-1-1,-1 1,0-1,0 1,-1-1,3-11,-6 29,0 0,0 0,1-1,0 1,1 0,0-1,0 1,1-1,-1 0,2 0,-1 0,1 0,0-1,0 1,5 3,0-1,0 0,1-1,0 0,0 0,1-1,7 4,34 16</inkml:trace>
  <inkml:trace contextRef="#ctx0" brushRef="#br0" timeOffset="568.886">18175 2100,'-12'-5,"0"0,0 1,0 1,0 0,-1 1,1 0,-1 0,1 2,-1 0,-3 0,11 1,0-1,0 1,0 0,0 0,0 1,1-1,-1 1,0 0,1 1,0-1,-1 1,1 0,0 0,0 0,1 0,-1 1,1-1,0 1,-1 0,2 0,-1 0,0 1,1-1,0 1,0-1,0 1,0 0,1 0,0 1,0-1,0 0,0 1,1-1,0 1,0-1,0 1,1-1,0 1,0-1,0 1,1-1,-1 0,1 0,1 0,-1 0,1 0,0 0,0 0,0-1,0 0,2 1,97 82,-98-85,-2-1,-1-1,1 1,-1-1,1 1,-1-1,0 1,1 0,-1 0,0-1,0 1,0 0,1 0,-1 0,0 0,0 1,-1-1,1 0,0 0,0 1,0-1,-1 0,1 1,-1-1,1 1,-1-1,1 0,-1 1,0-1,0 1,0-1,0 1,0-1,0 1,0-1,0 1,-1-1,1 2,-5 0,1-1,-1 1,0-1,1 0,-1 0,0 0,0 0,0-1,0 0,-1 0,1-1,0 1,-4-1,1 0,0 1,3 0,1 0,0 0,-1-1,1 0,-1 0,1 0,-1 0,1-1,0 0,-1 0,1 0,0 0,0-1,-2 0,5 1,1 0,0 0,0 0,0 0,-1 0,1 0,0 0,0 0,0 0,0 0,1 0,-1 0,0 0,0 0,1 0,-1 0,0 0,1 0,-1 0,1 0,-1 0,1 1,0-1,-1 0,1 0,0 1,0-1,-1 0,1 1,0-1,0 1,0-1,1 0,178-118,-19 12,-160 106,-1 1,0-1,1 0,-1 0,1 1,-1-1,1 0,0 1,-1-1,1 0,-1 1,1-1,0 1,0-1,-1 1,1-1,0 1,0 0,-1-1,1 1,0 0,0 0,0-1,0 1,0 0,0 0,-1 0,1 0,0 0,0 0,0 1,0-1,0 0,-1 0,1 0,0 1,0-1,0 1,-1-1,1 0,0 1,0-1,-1 1,1 0,0-1,-1 1,1 0,-1-1,1 1,-1 0,1-1,-1 1,0 0,1 0,-1 0,0-1,1 1,-1 0,0 0,0 0,0 0,0 0,0-1,0 2,6 225,-6-205</inkml:trace>
  <inkml:trace contextRef="#ctx0" brushRef="#br0" timeOffset="839.24">18485 1883,'-16'2,"-5"6,3 8,11 6,15 6,14 1,4-5</inkml:trace>
  <inkml:trace contextRef="#ctx0" brushRef="#br0" timeOffset="1266.156">18782 2113,'-10'-2,"-88"-5,95 7,-1 0,1 1,-1-1,1 1,-1 0,1 0,0 1,-1-1,1 0,0 1,0 0,0 0,0 0,0 0,1 0,-1 1,0-1,1 1,0 0,0 0,0 0,0 0,0 0,0 0,0 2,0 7,1 0,0 0,0 0,2 1,-1-1,1 0,1 0,0 0,1 0,1-1,-1 1,2-1,-1 0,2 0,-1 0,2-1,3 5,-4-2,49 102,-47-184,5 30,1 0,3 1,1 0,1 2,10-13,15-28,6-22,-3-2,-6-2,-4-2,12-62,-40 130,-4 23,-6 24,-52 237,24-127,5 1,-5 102,33-110,-4-109,1 0,0 1,0-1,1 0,-1 0,1 0,0 0,0 0,1 0,-1 0,1-1,-1 1,1-1,0 0,0 0,1 0,-1 0,1-1,-1 1,1-1,0 0,0 0,3 1,21 5</inkml:trace>
  <inkml:trace contextRef="#ctx0" brushRef="#br0" timeOffset="1527.054">18864 1694,'-23'-11,"-12"-7,-3 0,10 3,24 9,28 10,31 9,29 9,21 5,6 6,-15-4</inkml:trace>
  <inkml:trace contextRef="#ctx0" brushRef="#br0" timeOffset="2246.205">19242 2369,'13'-4,"0"-1,-1 0,1-1,-1-1,-1 0,1 0,-1-1,0-1,-1 1,0-2,0 0,-1 0,0 0,-1-1,0-1,-1 1,0-1,-1-1,-1 1,1-1,-1-3,-4 15,0 0,-1 0,1 0,0 0,-1 0,1 0,-1 0,0 0,1 0,-1-1,0 1,1 0,-1 0,0 0,0 0,0-1,0 1,0 0,0 0,-1 0,1-1,0 1,-1 0,1 0,-1 0,1 0,-1 0,1 0,-1 0,0 0,1 0,-1 0,0 0,0 0,0 0,0 1,1-1,-1 0,0 1,0-1,-1 0,1 1,0-1,0 1,0 0,0-1,0 1,-1 0,1 0,-6 4,0 0,0 1,1 0,0 0,0 0,0 1,0 0,1 0,0 1,1 0,-1-1,1 1,0 1,1-1,-1 3,2-7,0 0,0 1,0-1,0 0,1 1,0-1,-1 1,1-1,0 1,1-1,-1 1,1 0,0 0,0-1,0 1,0 0,0-1,1 1,0 0,0-1,0 1,0-1,0 1,1-1,-1 1,1-1,0 0,0 0,0 0,1 0,-1 0,1 0,0-1,-1 1,1-1,0 0,0 0,1 0,-1 0,0-1,1 1,7 1,1-1,-1 0,1 0,-1-2,1 1,0-1,-1-1,1 0,-1-1,1 0,-1-1,0 0,0 0,0-2,0 1,0-1,-1-1,0 0,0 0,-1-1,0 0,0-1,0 0,-1 0,-1-1,1 0,-1 0,-1-1,1 1,-2-2,0 1,0-1,0 1,0-7,-4 16,-1 1,1 0,-1 0,1-1,-1 1,0-1,1 1,-1 0,0-1,1 1,-1-1,0 1,0-1,1 1,-1 0,0-1,0 1,0-1,1 1,-1-1,0 0,0 1,0-1,0 1,0-1,0 1,0-1,0 1,-1-1,1 1,0-1,0 1,0-1,0 1,-1-1,1 1,0-1,0 1,-1 0,1-1,0 1,-1-1,1 1,-1 0,1-1,0 1,-1 0,1-1,-1 1,1 0,-1 0,1 0,-1-1,1 1,-1 0,1 0,-1 0,1 0,-1 0,1 0,-1 0,1 0,-1 0,1 0,-1 0,0 0,1 0,-7 7,1 1,0-1,1 1,0 0,0 0,0 0,1 1,0-1,1 1,0 0,0 0,0 9,2-16,1 0,-1 0,1 0,0 0,0 0,0 1,0-1,1 0,-1 0,0 0,1 0,0 0,-1 0,1 0,0 0,0 0,0 0,0 0,0-1,1 1,-1 0,0-1,1 1,-1-1,1 1,0-1,-1 0,1 0,0 0,0 0,0 0,0 0,0 0,0 0,0-1,2 1,78 3,-71-5,-1-1,0 0,0 0,0-1,0 0,0-1,0 0,-1 0,0-1,0-1,0 1,0-2,-1 1,0-1,-1 0,1 0,-1-1,-1 0,1-1,-1 1,3-8,-11 0,-15 29,15-11,0 0,-1 0,1 1,0-1,0 1,1 0,-1 0,0 0,1-1,0 1,0 1,0-1,0 0,0 0,0 0,1 0,0 1,-1-1,1 0,0 0,1 1,-1-1,1 0,-1 0,1 0,0 1,0-1,0 0,1 0,-1 0,1-1,0 1,-1 0,1-1,0 1,1-1,-1 1,2 1,7 0,0 0,0-1,0 0,0 0,0-1,1-1,-1 0,1 0,-1-1,1-1,-1 0,1 0,-1-1,5-2,-10 3,1-1,-1 0,1 0,-1-1,0 0,0 0,0 0,0 0,0-1,-1 0,0 0,0-1,0 0,0 0,-1 0,0 0,0 0,0-1,0 0,-1 0,0 0,-3 5,1 1,-1-1,0 0,1 1,-1-1,0 1,1-1,-1 1,0-1,0 0,0 1,0-1,0 1,1-1,-1 0,0 1,0-1,-1 0,1 1,0-1,0 1,0-1,0 0,0 1,-1-1,1 1,0-1,0 1,-1-1,1 1,-1-1,1 1,0-1,-1 1,1-1,-1 1,1-1,-1 1,1 0,-1-1,1 1,-1 0,0 0,1-1,-1 1,1 0,-1 0,0 0,-25 18,24-17,1 1,0 0,0 0,-1-1,1 1,0 0,0 0,1 0,-1 0,0 0,1 0,-1 0,1 1,0-1,0 0,-1 0,1 0,1 0,-1 0,0 1,0-1,1 0,-1 0,1 0,0 0,0 0,0 0,0 0,0 0,0-1,0 1,0 0,1-1,-1 1,1-1,-1 1,1-1,0 1,0-1,-1 0,1 0,0 0,0 0,0 0,0-1,0 1,0 0,0-1,1 0,4 1,1 0,-1-1,1-1,0 1,-1-1,0-1,1 1,-1-1,0 0,5-3,17-6</inkml:trace>
  <inkml:trace contextRef="#ctx0" brushRef="#br0" timeOffset="3231.092">20417 2248,'-9'62,"9"-60,0 0,0-1,0 1,1 0,-1 0,1-1,-1 1,1 0,0-1,0 1,-1-1,1 1,0-1,1 1,-1-1,0 0,0 1,0-1,1 0,-1 0,1 0,-1 0,1 0,-1 0,1 0,-1-1,1 1,0-1,0 1,-1-1,1 1,0-1,0 0,0 0,10-1,1 0,-1 0,0-2,0 1,1-2,-2 0,1 0,0-1,-1 0,0-1,0 0,-1-1,0 0,0-1,0 0,-1 0,3-5,9-12,0-2,-2 0,-1-1,-1-1,-1-1,-2 0,-1-1,-1-1,-2 0,-1 0,-2-1,-1 0,-1 0,-1-27,0 35,-2 0,0 0,-2 0,-1 0,0-1,-2 1,-1 1,-1-1,-2-2,6 24,1 0,-1 1,0-1,1 1,-1-1,0 1,0-1,-1 1,1 0,-1-1,1 1,-1 0,1 0,-1 0,0 0,0 0,0 1,0-1,-1 1,1-1,0 1,0 0,-1 0,1 0,-1 0,1 0,-1 0,0 1,1-1,-1 1,0 0,1 0,-1 0,0 0,1 0,-1 0,1 1,-1-1,0 1,1 0,-1 0,1 0,-1 0,1 0,0 1,0-1,-1 1,1-1,-9 10,0 0,0 0,1 1,1 1,0-1,1 1,0 1,1 0,1 0,0 0,0 0,2 1,-1 2,-5 16,1 0,1 0,2 1,2 0,1 0,1 0,2 1,1-1,2 0,2 0,0 0,3-1,0 0,3 0,9 22,-18-49,0-1,0 1,1 0,0-1,0 1,0-1,0 0,1 0,0 0,0-1,0 1,1-1,-1 0,1 0,0 0,0-1,0 0,1 0,-1 0,1-1,0 0,-1 0,1 0,0-1,0 1,0-1,1-1,-1 1,0-1,0 0,0-1,0 0,0 0,0 0,0 0,3-2,4-5,0-1,0 0,-1-1,0 0,0-1,-2 0,1-1,-1 0,-1-1,0 0,-1 0,-1-1,0 0,1-3,-10 9,-11 23,7-4,0 0,1 0,1 0,0 0,0 1,1 0,1 0,0 0,0 0,2 0,-1 0,1 2,1-11,-1 0,1 0,-1 0,1 0,0 0,0 0,0-1,1 1,-1 0,1-1,-1 1,1-1,0 1,0-1,0 0,0 0,0 0,1 0,-1 0,1 0,-1-1,1 1,-1-1,1 0,0 1,0-1,0-1,0 1,0 0,0-1,0 1,0-1,1 0,6 1,0-1,0 0,0-1,0 0,0-1,0 0,0 0,0-1,4-2,-5 1,1-1,-1 0,1-1,-1 0,-1 0,1-1,-1 0,-1-1,1 0,-1 0,0 0,-1-1,2-3,-8 12,0-1,0 1,0-1,0 1,0 0,1-1,-1 1,0-1,0 1,0 0,0-1,1 1,-1 0,0-1,0 1,1 0,-1-1,0 1,1 0,-1 0,0-1,1 1,-1 0,0 0,1 0,-1-1,0 1,1 0,-1 0,1 0,-1 0,0 0,1 0,-1 0,1 0,-1 0,0 0,1 0,-1 0,1 0,-1 0,0 0,1 1,-1-1,0 0,1 0,-1 0,1 0,-1 1,0-1,1 0,-1 1,0-1,0 0,1 0,-1 1,0-1,0 1,8 25,-7-16,0-7,0 1,-1 0,1-1,0 1,1-1,-1 1,1-1,-1 1,1-1,0 0,0 0,1 0,-1 0,0 0,1 0,0-1,0 1,0-1,0 0,0 0,0 0,1 0,-1 0,0-1,1 0,-1 1,1-1,0-1,-1 1,1 0,0-1,0 0,2 0,7-2,0 0,0-2,0 1,0-1,0-1,-1 0,0-1,0-1,-1 0,1 0,-2-1,1 0,-1-1,0 0,-1-1,0 0,0 0,-1-1,-1 0,0-1,0 1,-1-2,-5-4,-20 34,13-6,1 0,0 0,1 1,0-1,0 1,1 0,1 0,0 0,1 0,0 1,1-1,0 1,10 15,-1-24</inkml:trace>
  <inkml:trace contextRef="#ctx0" brushRef="#br0" timeOffset="3490.43">21742 1775,'-16'-7,"-8"0,-2 4,4 2</inkml:trace>
  <inkml:trace contextRef="#ctx0" brushRef="#br0" timeOffset="14130.538">16783 3572,'31'-2,"0"-1,0-2,0-2,-1 0,0-2,0-2,-1 0,0-2,-1-1,-1-1,17-13,-34 23,1 0,-1-2,-1 1,1-1,-1 0,0-1,-1 0,0 0,0-1,-1 0,0 0,-1-1,0 0,0 0,-1-1,0 1,-1-1,0 0,-1 0,1-7,-4 17,1-1,-1 0,0 0,-1 1,1-1,0 0,0 1,-1-1,1 0,-1 1,1-1,-1 0,0 1,0-1,0 1,1-1,-2 1,1 0,0-1,0 1,0 0,0 0,-1 0,1 0,-1 0,1 0,-1 0,1 0,-1 1,1-1,-1 0,0 1,1-1,-1 1,0 0,1 0,-1 0,0 0,1 0,-1 0,0 0,0 0,1 0,-1 1,0-1,1 1,-1-1,1 1,-1 0,0 0,1 0,0 0,-1 0,1 0,-1 0,-8 10,1 0,0 0,1 1,0 0,1 1,1 0,0 0,0 0,1 1,1-1,0 1,1 0,1 0,0 1,0 9,-9 90,3 92,0 12,-16-17,9-121</inkml:trace>
  <inkml:trace contextRef="#ctx0" brushRef="#br0" timeOffset="14486.427">16823 3788,'29'-17,"0"0,1 3,1 0,0 2,29-7,-34 10,288-85,-310 94,-4-1,1 1,0-1,-1 0,1 1,0-1,0 1,0 0,-1-1,1 1,0 0,0-1,0 1,0 0,-1 0,1 0,0 0,0 0,0 0,0 0,0 0,0 0,0 0,-1 0,1 0,0 1,0-1,0 0,0 1,-1-1,1 1,0-1,0 1,-1-1,1 1,0-1,-1 1,1 0,0-1,-1 1,1 0,-1-1,0 1,1 0,-1 0,1 0,-1 0,-20 39,17-37,1 0,-1-1,1 1,0 0,0 0,0 0,0 0,1 1,-1-1,1 0,0 1,0-1,0 1,1-1,-1 1,1-1,0 1,0 0,0-1,0 1,0 0,1-1,0 1,0-1,0 1,0-1,0 0,1 1,-1-1,1 0,0 0,0 0,2 3,48 20,-24-19</inkml:trace>
  <inkml:trace contextRef="#ctx0" brushRef="#br0" timeOffset="14756.122">17567 3302,'-14'-3,"-4"5,2 6,10 6,12 8,5 0</inkml:trace>
  <inkml:trace contextRef="#ctx0" brushRef="#br0" timeOffset="15032.367">17769 3896,'12'-14,"-1"-1,-1 0,0-1,-2 0,1 0,-2-1,0 0,-1 0,-1-1,0 0,-2 0,0 0,-1 0,0 0,-2-2,0 17,0 0,0 0,-1 0,1 0,-1 0,0 0,0 0,0 0,0 0,0 0,-1 0,1 0,-1 1,0-1,0 1,0-1,0 1,0 0,0 0,-1 0,1 0,-1 0,1 0,-1 1,0-1,0 1,0 0,0 0,0 0,0 0,0 0,0 1,0-1,0 1,0 0,0 0,0 0,-1 0,1 1,0-1,0 1,0 0,0 0,0 0,0 0,1 0,-1 1,-1 0,-2 2,0 0,1 0,-1 1,1-1,0 1,1 1,-1-1,1 1,0-1,0 1,0 0,1 1,0-1,0 0,1 1,0 0,0 0,1 0,-1-1,1 1,1 0,0 0,0 1,0-1,0 0,1 0,1 0,-1-1,1 1,0 0,0 0,1-1,0 0,0 1,1-1,0 0,0-1,0 1,1-1,-1 1,4 1,10 4,0-2,1 0,0-1,0-1,1-1,0-1,0 0,1-2,-1 0,1-1,-1-1,1-1,-1-1,1-1,19-4,118-22,-91 10</inkml:trace>
  <inkml:trace contextRef="#ctx0" brushRef="#br0" timeOffset="15203.46">18552 3720,'-11'-6,"-9"-4,-5 1,-5 2,-3 5,-2 4,3 7,4 6,6 6,11 3,15 3,19 1,19-2,16-3,15-6,-6-5</inkml:trace>
  <inkml:trace contextRef="#ctx0" brushRef="#br0" timeOffset="15966.131">19079 3883,'2'-3,"0"0,-1 0,1 0,-1 0,0 0,0-1,0 1,-1 0,1 0,-1-1,1 1,-1-1,0 1,-1 0,1-1,0 1,-1 0,0-1,0 1,0 0,0 0,0 0,-1 0,1 0,-1 0,0 0,0 0,0 1,0-1,-1 1,1-1,-1 1,1 0,-1 0,0 0,1 0,-1 1,0-1,-1 1,-3-2,0 1,0 0,0 1,-1-1,1 2,0-1,0 1,-1 0,1 0,0 1,-1 0,1 0,0 1,-7 2,10-3,1 0,-1 1,0 0,1 0,-1 0,1 0,0 0,-1 1,1-1,0 1,1 0,-1 0,0 0,1 0,0 0,-1 1,1-1,1 1,-1 0,0-1,1 1,0 0,0 0,0 0,0 0,1 0,-1 3,2-4,-1-1,0 1,0 0,1 0,-1-1,1 1,0-1,0 1,0 0,0-1,0 0,1 1,-1-1,1 0,0 0,-1 0,1 0,0 0,0 0,0 0,1 0,-1-1,0 1,0-1,1 0,-1 0,1 0,-1 0,1 0,0 0,-1-1,2 1,89 1,-86-3,-1 0,0-1,1 1,-1-1,0-1,0 1,0-1,0 0,-1 0,1-1,-1 1,0-1,0-1,0 1,0-1,-1 0,0 0,0 0,0 0,-1-1,1 1,-1-1,-1 0,2-3,-11-8,-4 37,12-15,0-1,0 0,1 0,-1 0,1 0,0 0,0 0,1-1,-1 1,1-1,-1 1,1-1,0 0,0 0,1 0,-1 0,1-1,-1 1,1-1,0 0,0 0,0-1,0 1,0-1,0 1,0-1,1-1,-1 1,0-1,1 1,-1-1,0 0,1-1,-1 1,0-1,1 0,-1 0,0 0,0-1,0 1,0-1,0 0,0 0,1-1,0-4,-1 1,1-1,-1 0,0 0,-1 0,0-1,0 1,-1-1,1 0,-2 0,1 1,-1-1,0 0,-1 0,0-2,18-78,-17 86,0 0,0 0,1 0,-1 0,0 1,0-1,1 0,-1 1,1-1,0 1,-1 0,1-1,0 1,0 0,0 0,0 0,0 0,0 0,0 1,0-1,0 1,0-1,1 1,-1 0,0 0,0 0,0 0,0 0,1 0,-1 0,0 1,0-1,0 1,2 0,67 36,-64-30,0-1,-1 1,1 0,-2 1,1-1,-1 1,0 1,-1-1,0 0,0 1,-1 0,0 0,-1 0,1 0,-2 0,1 1,-2-1,1 1,-1-1,-1 5,5 25,-4-34,0-1,1 1,-1-1,1 1,0-1,0 0,0 1,1-1,0 0,-1 0,1 0,1 0,-1 0,1 0,-1-1,1 1,0-1,1 0,-1 1,0-2,1 1,0 0,-1-1,1 1,0-1,0 0,1-1,-1 1,0-1,0 1,1-1,-1-1,1 1,-1-1,2 1,1-2,1 0,-1-1,1 0,-1 0,0 0,0-1,0 0,0 0,0-1,-1 0,1 0,-1-1,0 0,-1 0,1 0,-1 0,0-1,3-4,4-6,-1-1,0 0,-1-1,-1 0,-1 0,3-10,6-47,-17 75,0 0,-1-1,1 1,-1-1,1 1,0 0,-1 0,1-1,-1 1,1 0,-1 0,1-1,-1 1,0 0,1 0,-1 0,1 0,-1 0,1 0,-1 0,1 0,-1 0,1 0,-1 0,0 0,1 0,-1 0,1 1,-1-1,1 0,-1 0,1 1,-1-1,1 0,0 1,-1-1,1 0,-1 1,1-1,0 1,-1-1,1 1,0-1,-1 1,1-1,0 1,0-1,-1 1,1-1,0 1,0-1,0 1,0-1,0 1,0-1,0 1,0 0,0-1,-3 5,0-1,1 1,-1 0,1 0,0 0,1 0,-1 1,1-1,0 0,0 1,0-1,1 0,0 1,0-1,1 1,-1-1,1 0,0 1,1-1,-1 0,1 0,0 0,0 0,1 0,-1 0,1-1,0 1,1-1,-1 1,1-1,-1-1,1 1,1 0,-1-1,4 3,8 2,0 0,1-1,0-1,0-1,1 0,0-1,-1-1,6 0,30 3</inkml:trace>
  <inkml:trace contextRef="#ctx0" brushRef="#br0" timeOffset="-2256.261">13932 2234,'1'-1,"0"0,-1 0,1 0,0 0,-1 0,1-1,-1 1,0 0,1 0,-1-1,0 1,0 0,0 0,0-1,0 1,0 0,0-1,0 1,0 0,-1-1,1 1,-1 0,1 0,-1 0,1-1,-1 1,1 0,-1 0,0 0,0 0,0 0,0 0,0 0,0 0,0 1,0-1,0 0,0 0,0 1,0-1,0 1,-1-1,1 1,0-1,0 1,-1 0,1 0,0-1,0 1,-1 0,1 0,0 1,-1-1,1 0,0 0,-1 1,-5 0,-1 1,1 0,0 1,0-1,1 1,-1 1,1-1,-1 1,1 0,0 1,1 0,-1 0,1 0,0 0,-4 5,7-7,-1 0,1 0,0 0,0 0,0 0,0 1,1-1,-1 0,1 1,0 0,0-1,0 1,0 0,1-1,-1 1,1 0,0 0,0 0,1-1,-1 1,1 0,-1-1,1 1,1 0,-1-1,0 1,1-1,0 1,-1-1,1 0,2 2,3 1,1 0,1 0,-1 0,1-1,0 0,0-1,0 0,0-1,1 0,0 0,-1-1,1 0,0 0,0-1,0-1,0 0,9-1,1 1,-1-1,0-1,-1-1,1 0,0-2,-1 0,0-1,0-1,0 0,-1-2,0 0,-1 0,0-2,0 0,-1-1,-1 0,0-1,-1-1,8-10,-18 21,-1 1,1-1,-1 1,0-1,0 0,0 0,0 0,-1 0,1 0,-1 0,0 0,0-1,0 1,0-1,0 1,-1 0,0-1,1 1,-1-1,0 1,-1-1,1 1,-1-1,0 1,1-1,-1 1,-1 0,1 0,-1-1,-1 3,-1 0,0 0,1 1,-1-1,0 1,0 0,0 0,1 0,-1 1,0-1,0 1,1 0,-1 0,0 0,1 0,-1 1,1 0,0 0,-1-1,1 2,0-1,-2 2,-8 4,0 1,0 1,0 0,2 1,-1 0,1 1,-9 13,16-21,1 1,-1 0,1 0,0 0,0 0,1 1,0-1,0 1,0 0,0 0,1-1,0 1,0 0,1 0,0 0,0 0,0 0,1 0,0 0,0 0,0 0,2 4,0-4,0-1,1 0,-1 0,1 0,0 0,0 0,1-1,0 0,-1 0,1 0,1-1,-1 0,0 1,1-2,-1 1,1-1,0 0,5 1,112 18,-40-22,-8-5</inkml:trace>
  <inkml:trace contextRef="#ctx0" brushRef="#br0" timeOffset="-1587.088">14783 2207,'-11'-2,"0"0,-1 2,1-1,0 1,-1 1,1 0,0 0,0 1,0 1,0-1,0 2,1 0,-1 0,1 1,0 0,0 1,1 0,-1 0,1 1,1 1,0-1,0 1,0 1,1-1,0 1,0 0,-1 5,7-12,-1 1,1 0,-1 0,1 0,0 0,1 0,-1 1,0-1,1 0,0 0,-1 0,1 1,1-1,-1 0,0 0,1 0,0 0,-1 1,1-1,0 0,1 0,-1 0,0-1,1 1,0 0,0 0,0-1,0 1,0-1,0 0,0 0,1 0,-1 0,4 2,2-1,0 0,0 0,0-1,0 0,1 0,-1-1,1 0,-1-1,1 0,0 0,-1-1,1 0,-1 0,0-1,1 0,-1 0,0-1,0 0,0-1,-1 0,1 0,-1-1,0 1,0-2,0 1,-1-1,0 0,0 0,0-1,-1 1,0-1,-1 0,1-1,-1 1,0-1,2-8,-6 8,-8 29,6-16,1 0,-1 0,1 0,0 1,0-1,0 0,1 0,0 1,0-1,0 0,1 1,-1-1,1 0,1 0,-1 1,1-1,0 0,0-1,0 1,0 0,1 0,0-1,0 0,1 1,-1-1,4 2,4-3,0-1,0 0,1-1,-1 0,0-1,1 0,-1-1,1-1,-1 1,0-2,0 1,0-2,0 1,0-2,-1 1,0-1,3-2,20-8,-1-1,-1-1,0-2,13-10,-34 20,1 1,-1-1,0-1,-1 1,0-2,-1 1,0-1,-1-1,0 1,0-1,-1 0,-1-1,1-4,7-30,-12 47,0 0,-1-1,1 1,0 0,-1 0,1 0,0 0,0 0,-1 0,1 0,0 0,-1 0,1 0,0 0,0 1,-1-1,1 0,0 0,-1 1,1-1,-1 0,1 1,0-1,-1 1,1-1,-1 1,1-1,-1 1,1-1,-1 1,0-1,1 1,-1 0,0-1,1 1,-1 0,0-1,0 1,1 0,-1-1,0 1,0 0,0 0,0-1,3 5,77 86,15 24,-94-114,0 0,0 0,0 0,0 0,-1 1,1-1,0 0,0 1,-1-1,1 1,-1-1,1 1,-1-1,0 1,1-1,-1 1,0-1,0 1,0-1,0 1,-1 0,1-1,0 1,-1-1,1 1,-1-1,1 1,-1-1,1 0,-1 1,0-1,0 0,0 1,0-1,0 0,0 0,0 0,0 0,-1 0,1 0,0 0,-12 4,0 1,0-2,-1 0,0-1,1 0,-1-1,-10 1,1 0,-130 12,80-11</inkml:trace>
  <inkml:trace contextRef="#ctx0" brushRef="#br0" timeOffset="-4976.225">12243 2100,'-17'-5,"1"1,-1 1,-1 1,1 0,0 1,-16 2,26 0,1-1,-1 2,1-1,-1 1,1 0,-1 0,1 1,0 0,0 0,0 0,1 1,-1 0,1 0,0 0,0 1,0 0,1 0,0 0,-1 0,3-2,0-1,0 1,0 0,0-1,1 1,-1 0,1 0,-1 0,1 0,0 0,0 1,1-1,-1 0,1 0,-1 1,1-1,0 0,0 0,1 1,-1-1,1 0,-1 0,1 1,0-1,0 0,1 0,-1 0,1 0,-1 0,1-1,0 1,0 0,0-1,0 1,0-1,1 0,-1 0,1 0,2 2,9 1,0 0,0-1,0 0,0-2,1 1,0-2,-1 0,1 0,0-1,-1-1,1-1,-1 0,1-1,-1 0,0-1,0-1,0 0,0-1,-1-1,3-2,-1 3,-1-1,-1-1,1 0,-1-1,-1-1,0 1,0-2,-1 0,0 0,-1-1,0-1,-1 1,0-1,-1-1,-1 0,0 0,-1 0,0-1,-1 0,2-12,-1 0,-2 0,0 0,-2-1,-1 1,-1 0,-2-1,0 1,-2 0,-1 0,-3-6,8 31,1 1,-1 0,0 0,0-1,-1 1,1 0,0-1,0 1,-1 0,1-1,0 1,-1 0,1 0,-1 0,0-1,1 1,-1 0,0 0,0 0,0 0,0 0,0 0,0 1,0-1,0 0,0 0,0 1,0-1,0 0,-1 1,1-1,0 1,0 0,-1-1,1 1,0 0,-1 0,1 0,0 0,-1 0,1 0,0 0,-1 0,1 1,0-1,0 0,-1 1,1-1,0 1,0 0,0-1,-1 1,1 0,0 0,-8 10,0 1,1 1,0-1,1 1,1 0,0 1,1 0,0-1,1 2,0-1,2 0,-1 1,2 0,-5 19,2-1,2 1,1-1,1 1,3 10,-2-30,1-1,0 1,1-1,1 0,0 0,1 0,0-1,1 1,0-1,1 0,0-1,1 0,1 0,4 4,-6-8,0-1,0-1,1 1,0-1,0-1,0 1,1-1,-1-1,1 0,0 0,0 0,0-1,1-1,-1 0,0 0,0 0,1-2,-1 1,1-1,-1 0,0-1,0 0,0 0,0-1,0 0,0-1,-1 0,0 0,3-3,-1 2,0-1,0 0,-1 0,0-1,0 0,-1-1,0 0,0 0,-1-1,0 0,-1 0,0-1,0 0,-1 0,0 0,-1 0,0-1,0 0,-2 0,1 0,-1 0,-1 0,0 0,0-2,-1 11,0 0,1 1,-1-1,0 0,0 1,0-1,0 0,-1 0,1 1,0-1,-1 1,1-1,-1 0,0 1,1-1,-1 1,0-1,0 1,0 0,0-1,0 1,0 0,0 0,-1-1,1 1,0 0,-1 0,1 0,0 1,-1-1,1 0,-1 1,0-1,1 0,-1 1,1 0,-1-1,0 1,1 0,-1 0,0 0,0 0,1 0,-1 1,0-1,1 0,-1 1,1-1,-1 1,0-1,0 2,-4 2,0 0,0 1,1 0,0 0,0 0,0 1,1 0,-1 0,1 0,1 0,-1 1,1-1,0 1,1 0,0 0,0 0,0 0,1 0,0 1,0-1,1 0,0 1,0-1,0 0,1 0,1 1,-1-1,3 6,1-6,-1 0,2 0,-1-1,1 1,0-1,0-1,1 1,0-1,0 0,0-1,0 0,1 0,-1 0,1-1,0 0,0-1,0 0,1 0,-1 0,1-1,4 0,42 6</inkml:trace>
  <inkml:trace contextRef="#ctx0" brushRef="#br0" timeOffset="-854.173">12284 2113,'-2'-2,"-6"-1,-6-3,-7 1,-7 0,-8 2,-7 0,-6 4,-1 7,1 3,7 5,10 0</inkml:trace>
  <inkml:trace contextRef="#ctx0" brushRef="#br0" timeOffset="-25286.725">57 4477,'-8'12,"1"0,1 0,0 0,0 1,1 0,1 0,0 0,1 1,0-1,1 1,1 0,0 0,1 0,0-1,1 1,1 0,0 0,1-1,0 2,-1-11,0 0,0 1,1-1,-1 0,1 0,0 0,0 0,0-1,1 1,-1-1,1 0,0 0,0 0,0 0,0-1,1 1,-1-1,1 0,-1-1,1 1,0-1,-1 0,1 0,0 0,0-1,0 1,0-1,-1-1,1 1,0-1,0 1,0-1,-1-1,1 1,0-1,-1 0,1 0,-1 0,0 0,2-2,2-2,0-1,0 0,0 0,-1-1,0 0,-1 0,0-1,0 0,-1 0,0 0,0 0,-1-1,-1 0,1 0,-2 0,1 0,-1-4,-1 7,1 1,-2-1,1 0,-1 1,0-1,0 1,-1-1,0 0,0 1,-1 0,1-1,-1 1,-1 0,1 0,-1 0,0 0,-1 0,1 1,-1-1,0 1,0 0,-1 0,0 0,1 1,-2 0,1 0,-4-2,4 3,0 1,0 0,0 0,0 1,0-1,0 1,-1 0,1 1,0-1,0 1,-1 0,1 0,0 1,-1 0,1 0,0 0,0 0,0 1,0 0,0 0,0 0,0 1,1-1,-1 1,1 0,0 1,0-1,0 1,0 0,1 0,-1 0,1 0,0 0,0 1,1-1,-3 5,-14 31,5-2</inkml:trace>
  <inkml:trace contextRef="#ctx0" brushRef="#br0" timeOffset="-24584.306">476 4679,'13'0,"17"0,14 3,12 0,7 0,5 2,-1 0,-4 1,-8 0,-12-1,-12-2</inkml:trace>
  <inkml:trace contextRef="#ctx0" brushRef="#br0" timeOffset="-24256.151">773 4531,'2'6,"0"0,1 0,-1 0,1-1,1 1,-1-1,1 0,0 0,0 0,0-1,1 1,-1-1,1 0,0 0,1-1,-1 1,6 1,107 37,-66-26,29 24,-79-39,0 1,0-1,0 1,-1 0,1 0,0 0,-1 0,0 0,1 0,-1 0,0 1,0-1,0 0,0 1,0-1,-1 1,1-1,-1 1,0-1,0 1,0-1,0 1,0-1,0 1,0-1,-1 1,0-1,1 1,-1-1,0 0,0 1,0-1,-2 2,-6 8,-1 0,0-1,-1 0,0 0,-1-2,0 1,-1-1,0-1,0 0,0-1,-1-1,-5 2,-84 36,103-43</inkml:trace>
  <inkml:trace contextRef="#ctx0" brushRef="#br0" timeOffset="-23960.687">1435 4774,'2'-16,"1"-12,2-8,1-3,-1 1,-2 2,2 5,-1 10,-1 13,0 20,-2 18,-2 19,-2 15,0 10,1 3,0-1,1-5,0-14</inkml:trace>
  <inkml:trace contextRef="#ctx0" brushRef="#br0" timeOffset="-7253.77">8096 2005,'15'1,"0"0,0 0,1-2,-1 0,0 0,0-2,0 0,0 0,0-2,-1 0,0 0,0-1,0-1,0 0,-1-1,-1-1,6-4,-6 6,-1-1,0-1,0 0,0-1,-1 0,-1 0,0-1,0 0,-1-1,-1 1,0-2,0 1,-1-1,-1 0,0 0,-1-1,0 1,-1-1,0 0,-2 0,1 0,-2 0,0-9,-1 16,0 1,-1 0,0 0,0 0,0 0,0 0,-1 1,0-1,-1 1,1-1,-3-1,5 5,-1 0,1 0,-1 1,1-1,-1 1,0-1,0 1,0-1,0 1,0 0,0 0,0 0,0 0,0 1,0-1,0 0,-1 1,1-1,0 1,-1 0,1 0,0 0,0 0,-1 0,1 1,0-1,0 1,-1-1,1 1,0 0,0 0,-2 1,-1 2,1 0,-1 0,1 1,0-1,0 1,1 0,-1 1,1-1,0 0,1 1,-1 0,1 0,0-1,0 1,1 0,0 1,0-1,0 0,1 4,-5 50,3 1,3 0,8 58,-4-54,3 48,-5 1,-4-1,-6 0,-4 0,-26 108,20-157</inkml:trace>
  <inkml:trace contextRef="#ctx0" brushRef="#br0" timeOffset="-7004.192">8096 2369,'22'-13,"23"-10,16-3,12 0,7 6,0 3,-8 4,-15 6</inkml:trace>
  <inkml:trace contextRef="#ctx0" brushRef="#br0" timeOffset="-6402.027">8636 2343,'72'-190,"-70"186,2-9,0-1,0 1,-2 0,1-1,-2 0,0 1,0-12,-1 24,0 0,0 1,0-1,0 0,0 0,0 0,0 0,-1 0,1 0,0 0,0 0,-1 1,1-1,0 0,-1 0,1 0,-1 1,1-1,-1 0,0 0,1 1,-1-1,0 0,1 1,-1-1,0 1,0-1,1 1,-1 0,0-1,0 1,0 0,0-1,0 1,1 0,-1 0,0 0,0 0,0 0,0 0,0 0,0 0,0 0,0 0,2 1,-1 1,1-1,0 0,0 0,0 0,-1 1,1-1,0 0,1 0,-1 0,0-1,0 1,0 0,1 0,-1-1,0 1,0 0,1-1,-1 1,1-1,-1 0,0 0,1 1,-1-1,2 0,-3 0,138 18,-116-18,0 2,1 0,-1 2,0 0,-1 1,1 1,4 4,-20-7,-1 0,0 1,0 0,0 0,0 0,-1 1,0 0,0 0,0 0,0 0,-1 0,0 1,0 0,0 0,-1-1,0 1,0 1,0-1,-1 0,0 0,0 1,-1-1,0 0,0 1,0-1,-1 0,1 1,-2-1,1 0,-1 0,0 0,0 0,-1 0,-21 95,24-99,-1-1,1 1,0 0,-1-1,1 1,0-1,0 1,0 0,0-1,1 1,-1-1,0 1,1 0,-1-1,1 1,-1-1,1 1,0-1,-1 1,1-1,0 0,0 1,0-1,0 0,1 0,-1 0,0 0,0 0,1 0,-1 0,0 0,1 0,-1-1,1 1,-1 0,1-1,-1 0,1 1,0-1,-1 0,1 0,0 0,-1 0,1 0,-1 0,1 0,0 0,-1-1,2 1,14-3,1-1,0 0,-1-1,0-1,-1-1,1 0,-1-2,0 1,-1-2,0 0,-1-1,4-4,-7 8,-1-1,0 0,-1-1,0-1,-1 1,0-1,0 0,-1-1,0 0,-1 0,0-1,-1 1,0-1,-1 0,0-1,1-10,-5 21,1 1,-1-1,0 1,0-1,-1 1,1-1,0 1,0-1,-1 1,1-1,-1 1,1-1,-1 1,0 0,0-1,1 1,-1 0,0-1,0 1,0 0,0 0,-1 0,1 0,0 0,0 0,-1 0,1 1,0-1,-1 0,1 1,-1-1,1 1,0-1,-1 1,0 0,1 0,-1 0,1 0,-1 0,1 0,-1 0,1 0,-1 0,1 1,-1-1,1 0,-1 1,1 0,0-1,-1 1,1 0,0 0,-1 0,1-1,0 1,0 1,-6 2,1 0,0 1,1 0,-1 0,1 1,0-1,1 1,-1 0,1 0,0 1,0-1,1 1,0 0,-2 7,4-11,0 1,0-1,0 0,1 1,-1-1,1 1,0-1,0 0,0 1,0-1,0 1,1-1,0 1,0-1,0 0,0 1,0-1,0 0,1 0,0 0,0 0,0 0,0 0,0-1,0 1,1-1,-1 1,1-1,0 0,-1 0,1 0,0 0,0-1,10 4,0 0,0-1,0 0,0-1,1-1,-1 0,1-1,-1-1,1 0,11-1,34-3</inkml:trace>
  <inkml:trace contextRef="#ctx0" brushRef="#br0" timeOffset="-6154.691">10028 2072,'-21'2,"-13"4,-9 4,-3 6,2 5,3 3,7 2,8 1,10 1,14 0,18-2,19-6,17-6,13-6,7-6,3-6,-2-6,-14-2</inkml:trace>
  <inkml:trace contextRef="#ctx0" brushRef="#br0" timeOffset="-5887.401">10325 2085,'-16'-5,"24"32,-8-25,15 43,45 106,-59-149,-1 0,1 0,0 0,0 0,0-1,0 1,0 0,0 0,1-1,-1 1,0-1,1 0,-1 1,1-1,0 0,-1 0,1 0,0 0,0 0,0 0,0 0,0-1,-1 1,1-1,0 1,0-1,1 0,-1 0,0 0,0 0,0 0,0 0,0 0,0-1,0 1,1-1,7-8,0-1,-1 1,0-2,0 1,-1-1,0 0,-1-1,0 0,-1 0,-1 0,3-9,-8 21,56-130,-47 114</inkml:trace>
  <inkml:trace contextRef="#ctx0" brushRef="#br0" timeOffset="-5643.017">10798 2315,'2'0,"3"0,4-2,-1-1</inkml:trace>
  <inkml:trace contextRef="#ctx0" brushRef="#br0" timeOffset="-13636.512">2057 126,'-27'-18,"23"13,-1 1,0-1,-1 1,1 1,-1-1,1 1,-1 0,0 0,0 0,-1 1,1 0,-1 0,1 1,-1 0,1 0,-1 0,1 1,-1 0,0 0,1 1,-1 0,-2 0,-106 68,87-48,10-10,1 1,1 0,0 2,1 0,0 0,1 1,1 1,0 1,1 0,1 0,1 1,0 0,2 1,0 0,1 1,1-1,-1 5,-5 39,-3-1,-3 0,-7 10,19-55,1 0,1 1,0-1,1 1,1 0,1 0,0 16,1-18,0 41,3 0,1 1,13 54,42 172,-10-78,-47-192,1 0,0 0,1 0,1-1,0 0,0 0,1 0,1 0,0-1,1 0,0-1,1 0,0 0,1 0,113 118,-106-117,0-1,0 0,1-1,0-1,1-1,0 0,0-2,1 0,0-1,0-1,0-1,15 1,262-3,-258-3,0-1,-1-3,0 0,0-3,-1-1,26-11,-38 10,1-1,-2-2,0 0,-1-1,0-1,-1-2,-1 0,-1-1,0-1,15-21,-22 28,0-2,-1 0,-1 0,0-1,-1 0,-1-1,0 0,-1 0,-1-1,-1 0,-1 0,0-1,1-15,36-194,-29 91,-12 96,-1 0,-2-1,-2 1,-9-39,-43-120,1 115,-61-99,36 90,50 54,25 32,0 1,-1-1,0 1,0 0,-1 1,1 0,-1 0,-1 0,-3-2,-136-72,132 71,0 1,-1 0,0 1,0 0,0 2,-1 0,-10-2,-173-34,180 37,1 0,-1 1,0 1,-1 1,1 1,0 1,-1 0,-34 1,47-2,1 1,-1-1,1 1,-1 1,1 0,0 0,-1 0,1 1,0 0,1 0,-1 1,0 0,1 0,0 0,0 1,0 0,1 0,0 1,-4 4,2 1</inkml:trace>
  <inkml:trace contextRef="#ctx0" brushRef="#br0" timeOffset="-12511.089">2448 2126,'4'11,"0"-1,1 0,0 0,1 0,0-1,1 0,0 0,3 3,5 7,83 114,68 126,-78-104,-17-26,6-4,87 109,103 71,-263-300,-2-3,0-1,-1 1,1 0,0 1,-1-1,1 0,-1 0,0 0,0 1,0-1,0 1,0-1,0 1,-1-1,1 1,-1 0,0-1,1 2,-24-8,12-2</inkml:trace>
  <inkml:trace contextRef="#ctx0" brushRef="#br0" timeOffset="-12122.175">3057 3504,'58'38,"2"-2,2-4,18 6,110 60,-83-34,-106-64,0 0,0 1,1-1,-1 0,0 0,0 0,0 0,1 0,-1 0,0 0,0 0,0-1,0 1,1 0,-1-1,0 1,0-1,0 0,0 1,0-1,0 0,0 1,0-1,0 0,0 0,-1 0,1 0,0 0,0 0,-1 0,1 0,-1 0,1 0,-1 0,1 0,-1 0,0 0,1-1,-1 1,0 0,0 0,0 0,0-1,0 1,0-1,3-17</inkml:trace>
  <inkml:trace contextRef="#ctx0" brushRef="#br0" timeOffset="-11870.781">3610 3423,'-11'-16,"-7"-5,1 5,2 12,4 17,4 17,6 15,5 14,3 7,5 8,1 2,3-3,1-6,1-11,-4-15</inkml:trace>
  <inkml:trace contextRef="#ctx0" brushRef="#br0" timeOffset="-9363.306">4083 194,'-16'-8,"-1"1,1 1,-1 1,0 0,-1 1,1 0,-2 2,-188-39,171 40,-1 1,1 2,-1 1,1 2,0 1,1 2,-1 2,2 1,-1 1,-5 5,17-6,1 1,1 1,0 1,0 0,1 2,1 0,1 2,0 0,2 0,0 2,-7 11,9-8,1-5,1 0,2 1,-1 0,2 1,1 0,0 0,2 1,-3 13,-8 56,-8 88,26-120,3 0,3-1,2 0,3 0,11 29,-7-43,2 0,2-2,2 0,2-1,1-1,14 14,-26-34,2-1,0-1,1 0,0-1,1-1,1-1,0 0,2-1,-1-1,8 2,250 135,-253-139,1 0,0-2,1 0,0-2,0-1,0-1,0-1,1-1,0-2,21-2,27 1,-35 2,1-2,-1-1,0-3,14-4,-44 7,1 0,-1-1,0-1,0 1,0-2,-1 1,1-1,5-5,0 0,-1 1,0-2,0 0,-1 0,-1-1,0-1,-1 0,0-1,-1 0,-1-1,0 0,-1 0,0 0,-1-1,3-13,0-13,-1 0,-2 0,-2-1,-1 0,-3 0,-1-1,-3 1,-1 0,-3-1,-6-21,-2 1,-4 0,-18-38,-47-90,-37-89,111 253,-2 1,-1 0,-1 1,-2 0,0 2,-1 0,-2 0,0 2,-6-5,-137-105,148 124,0 1,0 1,-1 0,0 1,0 1,0 0,-1 1,1 1,-1 1,0 0,-14 1,-18-1</inkml:trace>
  <inkml:trace contextRef="#ctx0" brushRef="#br0" timeOffset="-8172.312">4407 1842,'74'4,"-1"3,61 14,-55-8,306 44,165-5,-112-42,123 7,-532-15,14 1,0 1,0 2,-1 2,17 6,-31-1,-44-13,7-6,2 0</inkml:trace>
  <inkml:trace contextRef="#ctx0" brushRef="#br0" timeOffset="-7830.227">6866 1883,'25'25,"125"31,-80-34,-68-21,8 1,-1 0,1 2,-1-1,0 1,0 0,0 1,-1 0,1 0,-1 1,0 0,-1 0,0 1,0 0,0 1,3 4,-9-9,0-1,-1 1,1-1,-1 1,1 0,-1-1,0 1,0-1,0 1,-1-1,1 1,-1 0,1-1,-1 1,0-1,0 0,0 1,0-1,0 0,-1 1,1-1,-1 0,1 0,-1 0,0 0,0 0,-1 1,-62 45,61-46,-217 114,176-86,45-22</inkml:trace>
  <inkml:trace contextRef="#ctx0" brushRef="#br0" timeOffset="4492.17">4515 3761,'2'21,"2"25,-1 25,-1 22,-3 17,-5 14,-10 3,-8-3,-5-9,1-18,4-24</inkml:trace>
  <inkml:trace contextRef="#ctx0" brushRef="#br0" timeOffset="4784.391">4421 4072,'-10'-180,"9"175,0 0,0 0,1 0,0 0,0 1,1-1,-1 0,1 0,0 0,0 0,1 1,-1-1,1 0,0 1,0 0,1-1,-1 1,1 0,0 0,0 0,0 1,1-1,-1 1,1 0,0 0,0 0,0 0,0 0,0 1,4-1,3 3,0 0,0 1,0 1,0 0,-1 0,1 1,0 1,-1-1,0 2,0-1,0 2,-1-1,1 1,-1 0,-1 1,1 0,-1 1,0 0,3 5,-7-10,0 0,0 0,-1 0,1 1,-1 0,0-1,0 1,-1 0,1 0,-1 0,0 1,0-1,0 1,0-1,-1 1,0 0,0-1,0 1,-1 0,1 0,-1-1,0 1,-1 0,1 0,-1 0,0-1,0 1,0 0,-1-1,1 1,-1-1,0 0,-1 1,1-1,-1 0,-4 2,0 0,-1-1,0 1,0-2,0 1,-1-1,1 0,-1-1,0 0,0 0,0-1,0 0,-2 0,-15-9,26 0</inkml:trace>
  <inkml:trace contextRef="#ctx0" brushRef="#br0" timeOffset="5511.49">4881 4126,'11'-21,"0"0,-1-1,-2 0,0 0,-1-1,-1 0,-1 0,-1 0,-2-1,0 1,-1-1,-1 0,-2 1,0-1,-2-4,-17-12,14 39,15 16,2-9,0 0,1-1,0-1,0 1,1-2,-1 0,1 0,-1-1,1 0,0-1,0 0,0-1,-3 0,142 9,-148-9,-1 0,1 0,0 1,0-1,0 0,-1 1,1 0,0-1,0 1,-1 0,1 1,-1-1,1 0,-1 1,1-1,-1 1,0 0,0 0,0 0,0 0,0 0,0 0,-1 1,1-1,-1 0,1 1,-1-1,0 1,0 0,0-1,0 1,-1 0,1 0,-1-1,0 1,1 0,-1 1,-56 162,56-164,0 0,-1-1,2 1,-1-1,0 1,0 0,0-1,1 1,-1-1,1 1,-1-1,1 1,0-1,-1 1,1-1,0 1,0-1,0 0,0 0,0 1,0-1,1 0,-1 0,0 0,1 0,-1-1,0 1,1 0,-1 0,1-1,-1 1,1-1,1 1,55 6,-38-9,-1 0,1-1,-1-1,0 0,0-2,-1 0,0-1,0-1,11-7,-28 14,1 0,-1 0,1 1,0-1,-1 0,1 1,-1-1,1 1,0 0,-1-1,1 1,0 0,0 0,-1 0,1 0,0 1,-1-1,1 0,0 1,-1-1,1 1,-1-1,1 1,0 0,-1 0,0-1,1 1,-1 0,1 0,-1 1,0-1,0 0,0 0,0 1,0-1,0 1,1 0,0 2,0 0,1 0,-1 0,1-1,0 1,0-1,0 1,1-1,-1 0,1 0,0-1,-1 1,1-1,1 0,-1 0,0 0,0 0,1-1,-1 0,1 0,-1 0,1 0,-1-1,1 0,0 0,-1 0,1 0,-1-1,1 0,-1 0,1 0,-1 0,1-1,-1 1,0-1,0-1,4-3,0-1,-1 0,0 0,0-1,-1 0,0 0,-1-1,1 0,-2 0,1 0,-1 0,-1-1,0 0,0 1,-1-1,0 0,0 0,-1 0,-1-1,0 1,0 0,-1 0,0 0,-1 0,0 0,0 0,-1 0,-1 1,-2-7,4 12,1 0,-1 0,0 0,0 0,0 1,-1-1,1 1,-1-1,0 1,0 0,0 0,-1 0,1 0,-1 1,1 0,-1-1,0 1,0 0,0 1,0-1,0 1,0 0,0 0,-1 0,1 0,0 1,-1 0,1 0,0 0,-1 0,1 1,0-1,-1 1,1 0,0 1,0-1,0 1,-3 1,0 1,1 1,0-1,0 1,0 1,0-1,1 1,0 0,0 0,1 0,0 0,0 1,0 0,1 0,0 0,0 0,1 1,0-1,0 1,1-1,0 1,0 0,1-1,0 1,0 0,0-1,1 1,1 0,-1-1,4 8,8 14</inkml:trace>
  <inkml:trace contextRef="#ctx0" brushRef="#br0" timeOffset="6186.932">6083 3328,'-7'134,"-5"-2,-7 1,-11 27,19-98,-1 24,12-87,0 1,1 0,-1-1,0 1,0 0,0-1,1 1,-1 0,0 0,0-1,1 1,-1 0,0 0,1-1,-1 1,0 0,1 0,-1 0,0-1,1 1,-1 0,1 0,-1 0,0 0,1 0,-1 0,0 0,1 0,-1 0,1 0,-1 0,0 0,1 0,-1 0,1 0,-1 1,0-1,1 0,-1 0,0 0,1 0,-1 1,0-1,1 0,-1 0,0 1,0-1,1 0,-1 1,0-1,0 0,0 1,1-1,-1 0,0 1,0-1,0 0,0 1,0-1,0 1,0-1,0 0,66-80,-50 58,0 1,1 1,2 1,0 0,1 1,1 0,-19 16,1 0,-1-1,1 1,-1 0,1 1,0-1,-1 0,1 1,0-1,0 1,0 0,0 0,1 0,-1 0,0 1,0 0,0-1,1 1,-1 0,0 0,0 1,0-1,1 1,-1-1,0 1,0 0,0 0,0 0,0 1,0-1,0 1,-1 0,1 0,0 0,-1 0,1 0,-1 0,0 1,4 6,-1 0,0 1,-1 0,0 0,-1 0,0 0,0 0,-1 1,-1-1,0 1,0 0,-1-1,0 1,-1 0,0-1,-1 1,0-1,0 0,-1 1,-1 1,0-8,1 0,-1 0,0 0,0 0,0 0,0-1,0 0,-1 0,0 0,1 0,-1-1,0 0,0 0,-1 0,1 0,0-1,-1 0,1 0,0 0,-1-1,1 0,-1 0,1 0,-1-1,1 0,-1 0,1 0,0-1,0 0,0 0,0 0,0 0,0-1,0 0,1 0,-1 0,1 0,0-1,-2-2,5 5,1 1,-1-1,1 1,-1-1,1 1,-1-1,1 0,0 1,0-1,-1 1,1-1,0 0,0 1,0-1,-1 0,1 0,0 1,0-1,0 0,0 1,0-1,1 0,-1 1,0-1,0 0,0 1,1-1,-1 0,0 1,0-1,1 1,-1-1,1 0,-1 1,0-1,1 1,-1-1,1 1,0-1,0 1,12-11</inkml:trace>
  <inkml:trace contextRef="#ctx0" brushRef="#br0" timeOffset="6468.319">6664 4004,'-5'0,"3"0,10-2,2-1</inkml:trace>
  <inkml:trace contextRef="#ctx0" brushRef="#br0" timeOffset="7589.051">7501 4004,'9'-28,"2"1,0-1,2 2,1 0,1 0,4-4,-9 14,112-157,-121 172,-1 0,1 0,-1-1,1 1,0 0,-1 0,1 0,0 0,0 0,0 0,-1 0,1 0,0 0,0 1,1-1,-1 0,0 1,0-1,0 0,0 1,0 0,1-1,-1 1,0 0,1-1,-1 1,0 0,0 0,1 0,-1 0,0 0,1 0,-1 1,0-1,0 0,1 1,-1-1,0 1,0-1,0 1,0-1,1 2,32 83,-23-55,1 0,-2 0,-1 1,-1 0,2 18,-11-47,1 0,0 0,-1 0,0 0,1 0,-1 0,0-1,0 1,0 0,0 0,0-1,0 1,-1-1,1 1,0-1,-1 1,1-1,-1 0,0 1,1-1,-1 0,0 0,0 0,1-1,-1 1,0 0,0-1,0 1,0-1,0 0,0 0,0 1,0-1,0 0,0-1,0 1,0 0,0-1,0 1,0-1,0 1,0-1,0 0,0 0,1 0,-1 0,0 0,1 0,-1-1,1 1,-1 0,1-1,-3 0,1 0,0 0,0 0,0 0,0-1,1 1,-1-1,0 0,1 0,0 0,0 0,0 0,0 0,0-1,1 1,-1-1,1 1,0-1,0 1,1-1,-1 0,1 1,-1-1,1 0,0 0,0 1,1-1,-1 0,1 0,0 1,0-1,0 1,1-1,-1 1,1-1,-1 1,1 0,0 0,1 0,-1 0,0 0,1 0,0 1,0-1,-1 1,4-2,10-3,0 0,1 1,0 1,0 1,0 0,1 1,-1 1,1 1,16 1,-31-1,0 1,0 0,0 0,0 0,0 0,0 0,0 0,0 1,0 0,0-1,0 1,0 0,-1 1,1-1,0 0,-1 1,1 0,0-1,-1 1,0 0,0 0,1 0,-1 1,0-1,-1 1,1-1,0 1,-1-1,1 1,-1 0,0 0,1 2,2 93,-4-97,0 1,0-1,0 0,0 0,0 0,1 0,-1 0,0 0,1 0,-1 0,1 0,-1 0,1 0,-1-1,1 1,0 0,-1 0,1 0,0-1,0 1,0 0,0-1,-1 1,1-1,0 1,0-1,0 1,0-1,0 0,0 1,0-1,0 0,1 0,-1 0,0 0,0 0,0 0,0 0,0 0,0 0,0 0,0-1,0 1,0 0,0-1,0 1,0-1,0 1,43-33,-38 25,1-1,-1 1,0-1,-1 0,0-1,-1 1,0-1,0 0,-1 0,0-1,-2 8,-1-1,1 0,-1 1,1-1,-1 0,0 1,-1-1,1 1,-1-1,1 0,-1 1,0-1,0 1,-1 0,1-1,-1 1,1 0,-1 0,0 0,0 0,-1 0,1 0,-1 0,1 1,-1 0,0-1,0 1,0 0,0 0,-2 0,0-1,-1 1,0 0,0 0,0 1,0-1,0 1,0 1,0-1,-1 1,1 0,0 0,0 1,0 0,-1 0,1 1,0-1,1 1,-1 1,0-1,0 1,1 0,0 0,-1 0,1 1,1 0,-1 0,0 0,1 1,0-1,0 1,0 0,1 0,0 0,-1 1,2-1,-1 1,1 0,0 0,0 0,1 0,-1 0,1 0,1 0,-1 0,1 1,0 3,1-6,0 0,1 0,-1 0,1 0,0-1,0 1,0 0,0-1,0 1,1-1,0 0,0 0,0 0,0 0,0 0,0-1,1 1,-1-1,1 0,0 0,0 0,-1-1,1 1,0-1,1 0,-1 0,0 0,4-1,24 2</inkml:trace>
  <inkml:trace contextRef="#ctx0" brushRef="#br0" timeOffset="7867.104">8204 3302,'-14'-3,"-11"3,-9 4,-2 10,1 6,6 7,7 6,7 4,9 0,9 1,6-6</inkml:trace>
  <inkml:trace contextRef="#ctx0" brushRef="#br0" timeOffset="8114.185">8245 3801,'6'21,"6"11,4 5,7-1,6-5,8-8,10-7,10-9,-5-6</inkml:trace>
  <inkml:trace contextRef="#ctx0" brushRef="#br0" timeOffset="8363.418">9717 3653,'-11'-3,"-1"1,1 0,-1 1,1 0,-1 0,0 2,0-1,1 2,-1-1,1 2,-1-1,1 1,0 1,0 0,0 1,0 0,1 1,0 0,0 0,1 1,-9 8,12-9,0 0,0 1,1 0,0 0,1 0,-1 0,1 1,1 0,-1 0,1 0,1 0,0 0,0 1,0-1,0 8,2-14,0 0,0 0,1 0,-1 0,0 0,1 0,0 0,-1 0,1 0,0 0,0-1,0 1,0 0,0 0,0-1,0 1,1-1,-1 1,1-1,-1 0,1 0,-1 1,1-1,0 0,0 0,-1-1,1 1,0 0,0 0,0-1,0 1,0-1,0 0,0 0,0 0,0 0,73-12,-61 7,0-1,-1-1,1 0,-1-1,-1 0,1-1,-1-1,-1 0,0 0,0-1,-1 0,-1-1,0 0,0-1,-1 0,5-12,-12 23,0 0,1-1,-1 1,0-1,-1 0,1 1,0-1,-1 0,0 1,1-1,-1 0,0 1,-1-1,1 0,0 1,-1-1,1 0,-1 1,0-1,0 1,0-1,0 1,0-1,-1 1,1 0,-1-1,1 1,-1 0,0 0,-2-1,2 4,0-1,0 1,-1 0,1 0,0 0,0 0,0 1,0-1,0 0,0 1,1 0,-1-1,0 1,1 0,-1 0,1 0,0 0,-1 0,1 0,0 0,0 0,1 1,-1-1,0 0,1 1,-1 0,-2 5,0-1,1 2,0-1,1 0,-1 0,1 1,1-1,0 0,0 1,0-1,1 0,1 1,-1-1,1 0,1 0,-1 0,1 0,1 0,-1-1,1 0,1 1,-1-1,1-1,1 1,-1-1,1 0,2 2,20 10</inkml:trace>
  <inkml:trace contextRef="#ctx0" brushRef="#br0" timeOffset="8650.7">9946 3572,'2'14,"0"0,1 0,0 0,1 0,0-1,1 0,1 0,0 0,5 6,-4-5,0 0,0-1,1 0,1 0,0-1,0 0,2-1,-1 0,1 0,1-1,0-1,0 0,1-1,0 0,7 3,-17-10,0-1,0 1,0 0,0-1,0 0,0 1,0-1,0 0,0-1,0 1,0 0,0-1,0 0,0 0,0 0,0 0,0 0,-1 0,1-1,0 1,-1-1,1 0,-1 0,0 0,1 0,-1 0,0-1,1-1,41-78,-42 77,59-153,-52 132</inkml:trace>
  <inkml:trace contextRef="#ctx0" brushRef="#br0" timeOffset="9497.244">10487 3829,'28'-12,"-1"0,-1-2,-1-1,0-1,0-1,15-15,-35 27,0 0,-1-1,1 1,-1-1,0 0,-1 0,1 0,-1-1,-1 1,1-1,0-2,-2 7,-1-1,1 1,-1-1,0 1,1 0,-1-1,0 1,0 0,-1-1,1 1,0-1,-1 1,0 0,1-1,-1 1,0 0,0 0,0 0,-1 0,1 0,0 0,-1 0,1 0,-1 0,0 1,0-1,1 0,-1 1,0 0,0-1,0 1,-1 0,1 0,-1 0,0 0,0-1,0 1,-1 1,1-1,-1 0,1 1,0-1,-1 1,1 0,-1 0,1 1,-1-1,1 1,-1 0,1 0,0 0,0 0,-1 0,1 1,0-1,0 1,0 0,0 0,1 0,-1 0,1 0,-1 1,1-1,0 1,-1 0,1 0,-2 3,0-1,0 2,1-1,-1 0,1 1,1-1,-1 1,1 0,0 0,1 0,-1 0,2 0,-1 0,1 5,1-4,1 1,0-1,0 0,1 0,0-1,0 1,1-1,0 1,0-1,1 0,0-1,0 1,1-1,0 0,0 0,0-1,0 1,1-2,0 1,0-1,1 0,-1 0,1-1,0 0,-1 0,3 0,-3-1,0 1,0-1,0 0,0-1,1 0,-1 0,0-1,1 1,-1-2,1 1,-1-1,1 0,-1 0,0-1,0 0,0-1,0 1,0-1,0-1,-1 1,0-1,1 0,-1 0,-1-1,1 0,-1 0,1-1,-2 1,3-3,0-6,0 0,-1 0,-1 0,0 0,-1-1,-1 0,0 0,-1 0,0 0,-2 0,0-4,-10 74,9-43,-1 73,3-82,-1 0,1 0,0 0,0 0,0-1,0 1,0 0,0 0,1-1,0 1,-1-1,1 1,0-1,0 0,0 1,0-1,1 0,-1 0,1-1,-1 1,1-1,-1 1,1-1,0 0,0 0,1 1,5-1,1-1,0 0,0 0,0-1,0 0,-1 0,1-2,0 1,-1-1,0 0,1-1,-1 0,-1 0,1-1,0 0,-1-1,0 0,-1 0,1 0,-1-1,0-1,-1 1,0-1,0 0,-1 0,4-8,-5 10,0 0,0 0,-1-1,0 0,-1 1,1-1,-1 0,0 0,-1-1,0 1,0 0,-1 0,0-5,0 12,0 1,0-1,0 0,0 1,0-1,-1 0,1 0,0 1,0-1,-1 0,1 0,0 1,0-1,-1 0,1 0,0 0,0 1,-1-1,1 0,0 0,-1 0,1 0,0 0,-1 0,1 0,0 0,-1 0,1 0,0 0,-1 0,1 0,0 0,-1 0,1 0,0 0,-1 0,1 0,0-1,0 1,-1 0,1 0,0 0,-1 0,1-1,0 1,0 0,-1 0,1-1,0 1,0 0,0 0,0-1,-1 1,1 0,0-1,0 1,0 0,0-1,0 1,0 0,0-1,0 1,0 0,0-1,0 1,0 0,0-1,0 1,-13 24,10-18,1 0,0 0,0 0,0 0,1 0,0 1,0-1,1 0,0 1,0-1,0 0,1 1,0-1,0 0,1 1,0-1,0 0,0 0,0 0,1-1,0 1,1 0,-1-1,1 0,0 0,0 0,1 0,-1-1,1 0,0 0,0 0,0 0,1-1,-1 0,2 0,1 0,-1-1,1-1,0 0,-1 0,1 0,0-1,0 0,-1 0,1-1,0 0,-1-1,1 1,-1-2,1 1,-1-1,0 0,0 0,0-1,0 0,-1 0,1-1,-1 1,0-1,-1-1,1 1,-1-1,0 0,-1 0,1-1,-1 1,0-1,-1 0,0 0,0 0,0-2,0 2,0 0,0 0,-1 0,0-1,-1 1,0 0,0-1,0 1,-1-1,0 1,-1-1,0-1,0 8,1 1,-1 0,1-1,-1 1,1 0,-1 0,1 0,-1 0,0 0,1 0,-1-1,1 1,-1 1,0-1,1 0,-1 0,1 0,-1 0,0 0,1 0,-1 1,1-1,-1 0,1 0,-1 1,1-1,-1 0,1 1,-1-1,1 1,-1-1,1 1,0-1,-1 1,1-1,0 1,-1-1,1 1,0-1,0 1,-1-1,1 1,0-1,0 1,0 0,0-1,0 1,0-1,0 1,0 0,0-1,0 1,0 0,-2 4,0-1,0 1,1 0,-1 0,1 0,0 0,1 0,-1 0,1 0,0 0,0 0,0 0,1 0,0 0,0 0,0 0,1 0,-1 0,1-1,0 1,1 0,-1-1,1 0,0 0,0 0,0 0,0 0,1 0,0-1,0 1,0-1,0 0,4 2,9 4,1-1,0-1,0-1,1 0,0-1,10 1,51 8</inkml:trace>
  <inkml:trace contextRef="#ctx0" brushRef="#br0" timeOffset="11250.033">12581 3964,'83'13,"1"-4,30-2,-64-4,256 9,-261-7,-44-6,0 0,-1 0,1 1,-1-1,0 0,1 0,-1 0,0 0,1 0,-1 0,0 0,0 0,0 0,0 0,0 0,0 0,0 0,0 0,0 0,0 0,0 0,-1 0,1 0,0 0,-1 0,1 1,-1-1,1 0,-1 0,0 0,1 0,-1 0,-3-9,-2-30,1 1,2-1,2-1,1 1,3 0,1-1,-1 2,0-12,6-41,-4-1,-5-1,-3 1,-5 1,-12-58,-2 84,22 66,0 1,0-1,0 0,0 0,0 1,0-1,0 0,0 1,0-1,0 0,-1 0,1 1,0-1,0 0,0 0,0 1,-1-1,1 0,0 0,0 0,-1 1,1-1,0 0,0 0,-1 0,1 0,0 0,-1 0,1 0,0 0,0 1,-1-1,1 0,0 0,-1 0,1 0,0 0,0 0,-1-1,1 1,0 0,-1 0,1 0,0 0,0 0,-1 0,1 0,0-1,0 1,-1 0,1 0,0 0,0-1,-1 1,1 0,0 0,0-1,-1 30,2-25,1 0,-1 0,1 0,0-1,0 1,0 0,1-1,-1 1,1-1,0 0,0 0,0 0,0 0,0 0,1-1,-1 1,1-1,0 0,-1 0,1-1,0 1,0-1,0 0,0 0,3 1,109 8,31-18,68 2,-137 24,-71-5,-14-8</inkml:trace>
  <inkml:trace contextRef="#ctx0" brushRef="#br0" timeOffset="12098.567">13175 3356,'-35'48,"3"2,-26 53,37-51,198-392,-166 322,-10 19,0-1,0 1,0 0,-1 0,1 0,0-1,-1 1,1 0,0 0,-1 0,1 0,-1 0,0 0,1 0,-1 0,0 0,1 1,-1-1,0 0,0 0,0 0,0 0,0 0,0 0,0 0,-1 0,1 0,0 1,-1-1,1 0,0 0,-1 0,1 0,-2 0,2 5,1 3,0-1,0 0,0 0,1 1,1-1,-1 0,1-1,1 1,-1 0,1-1,1 0,-1 0,1 0,0 0,1-1,0 0,0 0,0-1,1 1,-1-1,1-1,5 3,22 17,-23-18,0 0,-1 1,0 0,0 1,-1 1,0-1,-1 1,0 1,0-1,-1 1,3 6,-9-15,-1 0,1 0,-1 0,1 0,-1 0,0 0,0 0,0 1,1-1,-1 0,0 0,0 0,-1 0,1 1,0-1,0 0,0 0,-1 0,1 0,-1 0,1 0,-1 0,1 0,-1 0,0 0,1 0,-1 0,0 0,0 0,0 0,1-1,-1 1,0 0,0-1,0 1,0 0,0-1,-1 0,1 1,0-1,0 1,0-1,0 0,0 0,-1 0,-60 7,55-7,-51-1,0-2,0-3,-41-10,6 3,88 14,12 1,15 0,4 0</inkml:trace>
  <inkml:trace contextRef="#ctx0" brushRef="#br0" timeOffset="13137.2">14743 3640,'26'-7,"-1"-1,0-2,-1 0,0-1,-1-2,0 0,-1-2,0 0,-1-1,-1-2,0 0,-2-1,0 0,4-8,-15 18,-1-1,1 1,-1-1,-1-1,0 1,0-1,-1 0,-1 0,0 0,0-1,-1 1,0-1,-1 1,-1-1,0-1,0 11,0-1,-1 1,1-1,-1 1,1 0,-1-1,0 1,0 0,0 0,-1 0,1 0,0 0,-1 0,1 0,-1 0,0 0,0 1,0-1,0 0,0 1,0 0,0-1,0 1,0 0,0 0,-1 1,1-1,0 0,-1 1,1-1,-1 1,1 0,-1 0,0 0,-4 0,-1 0,0 1,1 0,-1 0,1 1,0 0,-1 0,1 1,0 0,-3 2,-5 4,2 0,-1 0,1 2,1 0,0 0,0 1,1 0,1 1,0 0,1 1,0 0,1 1,1-1,0 2,1-1,0 1,2-1,0 1,0 1,2-1,0 0,1 1,0-1,2 1,0 0,0-9,1 1,0-1,0 0,1 0,0 0,0-1,1 1,0-1,1 1,0-1,0-1,0 1,1-1,-1 0,2 0,-1 0,1-1,-1 0,1-1,1 1,-1-1,1 0,-1-1,1 0,0 0,1-1,2 1,10 1,-1 0,1-2,0 0,0-1,0-1,0-1,0 0,0-2,-1-1,14-4,-25 7,0-1,-1 0,1 0,0-1,-1 0,0-1,0 0,0 0,0-1,0 0,-1 0,0-1,0 0,0 0,-1 0,0-1,0 0,-1 0,4-8,-8 13,-1 0,1 0,-1 0,0 0,0 0,0 0,0 0,0 0,0-1,-1 1,1 0,-1 0,0 0,1 0,-1 1,0-1,0 0,0 0,0 0,0 1,-1-1,1 0,-1 1,1-1,-1 1,1 0,-1 0,0-1,1 1,-1 0,-1 0,-63-20,60 20,-1 0,1 0,0 0,-1 1,1 0,-1 0,1 0,-1 1,1 0,0 1,-1-1,1 1,0 0,0 1,0-1,0 1,1 0,-1 1,1-1,0 1,0 0,0 1,0-1,1 1,0 0,0 0,0 0,0 1,1-1,0 1,0 0,1 0,-1 0,0 2,3-5,0 0,0 0,0 0,0 0,0 0,0 0,1 0,0 0,-1 0,1 0,0-1,1 1,-1 0,0-1,1 1,-1 0,1-1,0 0,0 1,0-1,0 0,0 0,0 0,1 0,-1-1,1 1,-1-1,1 1,0-1,-1 0,1 0,0 0,5 1,-1 0,0 0,1-1,-1 0,1 0,-1-1,1 0,-1 0,1 0,-1-1,1-1,2 0,-3 0,0 0,0 0,0-1,0 0,-1 0,1 0,-1-1,0 0,0-1,0 1,0-1,-1 0,0 0,0-1,0 0,-1 0,0 0,0 0,0 0,-1-1,0 0,0 0,1-6,-12 75,8-57,1 0,1 0,-1 1,1-1,0 0,0 0,0-1,0 1,1 0,0-1,0 1,1-1,-1 0,1 0,-1-1,1 1,1-1,-1 1,0-1,1-1,1 2,106 35,-51-28</inkml:trace>
  <inkml:trace contextRef="#ctx0" brushRef="#br0" timeOffset="16914.018">4920 4896,'-6'23,"-3"21,0 20,2 16,2 14,2 7,1 0,2-4,0-8,0-16,0-19</inkml:trace>
  <inkml:trace contextRef="#ctx0" brushRef="#br0" timeOffset="17949.723">4866 5369,'-24'-280,"23"275,1 0,-1 0,1 1,0-1,1 0,-1 0,1 1,0-1,0 0,0 1,0-1,1 1,0-1,0 1,0 0,1 0,-1 0,1 0,0 0,0 1,1-1,-1 1,1 0,-1 0,1 0,0 0,0 1,0-1,0 1,1 0,-1 0,2 1,2-1,0 1,1 0,-1 0,1 1,-1 0,1 1,-1-1,0 2,1-1,-1 1,0 1,0-1,0 1,0 1,-1 0,1 0,-1 0,0 1,0 0,-1 0,1 1,-1-1,0 2,-1-1,1 1,-1-1,0 1,-1 1,0-1,0 1,-1-1,0 1,0 0,-1 0,0 1,-2-3,0 0,-1 0,0 0,-1 0,1-1,-1 1,0 0,-1-1,1 1,-1-1,0 0,0 0,-1 0,0 0,0-1,0 1,0-1,0 0,-1 0,0 0,0-1,0 0,0 0,-1 0,1-1,-1 1,1-1,-1-1,0 1,0-1,0 0,0 0,0-1,0 0,0 0,0 0,-4-1,10 1,-1 0,0 1,0-1,0 0,0 0,1 0,-1 0,0 0,0 0,0 0,0-1,0 1,1 0,-1 0,0-1,0 1,1 0,-1-1,0 1,0-1,1 1,-1-1,0 1,1-1,-1 1,1-1,-1 0,1 1,-1-1,1 0,-1 1,1-1,-1 0,1 0,0 0,0 1,-1-1,1 0,0 0,0 0,0 0,0 1,0-1,0 0,0 0,0 0,0 0,1 1,-1-1,0-1,8-2,0 1,-1-1,1 1,1 1,-1 0,0 0,1 0,-1 1,1 0,-1 1,1 0,1 0,4-1,11 0,12 0,-1-1,0-3,-1 0,24-8,-51 10,1 1,-1-1,-1 0,1 0,0-1,-1 0,1-1,-1 0,-1 0,1 0,-1-1,1 0,-2 0,1 0,-1-1,0 0,0 0,-1 0,0-1,0 0,-1 1,1-3,-2 7,-1-1,0 1,0 0,0-1,0 1,-1-1,1 1,-1-1,0 1,0-1,0 1,0-1,-1 1,1-1,-1 1,0-1,0 1,0-1,-1 1,1 0,-1 0,0 0,0 0,0 0,0 0,0 0,0 1,-1-1,0 1,2 1,0 1,-1-1,1 1,-1-1,1 1,0 0,-1-1,1 1,-1 0,1 0,-1 0,1 0,-1 1,1-1,0 0,-1 1,1-1,-1 0,1 1,0 0,-1-1,1 1,0 0,0 0,0-1,-1 1,1 0,0 0,0 0,0 1,0-1,1 0,-1 0,0 0,0 1,-19 48,18-44,1-1,0 1,0 0,0-1,1 1,0 0,0-1,1 1,-1 0,1-1,1 1,-1 0,1-1,0 0,0 1,0-1,1 0,-1 0,1 0,1-1,-1 1,1-1,0 1,0-1,0 0,0-1,1 1,-1-1,6 3,-1-2,0 0,0-1,0 0,1-1,-1 0,1 0,-1-1,1 0,0-1,-1 0,1-1,0 0,-1 0,1-1,-1 0,1-1,-1 0,0 0,0-1,-1 0,1-1,4-3,-6 4,0 0,0-1,-1 0,1-1,-1 1,0-1,-1 0,1-1,-1 1,-1-1,1 0,-1-1,0 1,-1-1,0 1,0-1,0 0,-1 0,0 0,-1-1,0 1,0 0,-1-1,0 1,0 0,-1-2,-21-40,52 61,55 8,-68-17,1 1,-2 1,1 0,0 1,-1 1,0 0,0 2,-1 0,0 0,13 10,-22-11,-1 0,-1 0,1 0,-1 0,0 1,-1-1,0 1,0 0,0 0,-1 0,0 0,-1 1,0-1,0 0,-1 1,0-1,-1 0,1 1,-2-1,1 0,-1 1,0-1,-2 4,-5 63,9-73,0 0,0-1,0 1,1 0,-1 0,0-1,1 1,-1 0,1-1,0 1,0-1,-1 1,1-1,0 1,0-1,1 0,-1 1,0-1,0 0,1 0,-1 0,0 0,1 0,-1 0,1 0,-1 0,1-1,0 1,-1 0,1-1,0 0,-1 1,1-1,0 0,0 0,0 0,65-5,-42 0,-1-2,-1-1,0-1,0-1,-1-1,0-1,0-1,-2-1,0-1,0 0,-1-1,3-7,-12 11,0 0,-1-1,-1 0,0 0,-1-1,0 0,-1-1,-1 1,0-1,0-8,-4 53,1 0,2-1,1 1,1-1,4 12,-10-39,1 1,-1 0,1-1,0 1,-1-1,1 1,0-1,0 0,1 1,-1-1,0 0,1 0,0 0,-1 0,1 0,0 0,0 0,0 0,0-1,0 1,1-1,-1 0,0 0,1 1,-1-1,0-1,1 1,0 0,-1-1,1 1,-1-1,3 0,12-5</inkml:trace>
  <inkml:trace contextRef="#ctx0" brushRef="#br0" timeOffset="18199.94">6528 4653,'-16'-7,"-8"-2,1 2,6 8,13 7,16 8,14 8,1-1</inkml:trace>
  <inkml:trace contextRef="#ctx0" brushRef="#br0" timeOffset="18466.888">6853 5112,'-1'26,"10"68,-9-93,0 1,1-1,-1 0,1 1,-1-1,1 0,-1 1,1-1,0 0,0 0,0 0,0 1,0-1,0 0,0 0,0-1,0 1,0 0,0 0,1 0,-1-1,0 1,1-1,-1 1,0-1,1 1,-1-1,1 0,-1 0,1 0,-1 0,0 0,1 0,-1 0,1 0,-1 0,1-1,-1 1,0-1,1 1,-1-1,0 1,1-1,-1 0,0 1,1-2,50-46,-45 38,-1-1,1 0,-2 1,1-2,-2 1,1-1,-2 1,1-1,-2 0,1-1,-2 1,0 0,0-1,-1 1,-1-1,1 11,0-1,0 0,-1 0,1 1,-1-1,0 0,0 0,0 1,0-1,0 1,-1-1,1 1,-1 0,1-1,-1 1,0 0,0 0,0 0,0 0,0 1,-1-1,1 1,0-1,-1 1,1 0,-1 0,0 0,1 0,-1 0,0 0,1 1,-1-1,0 1,0 0,0 0,1 0,-1 0,0 1,0-1,0 1,1-1,-1 1,0 0,1 0,-1 0,1 1,-1-1,1 0,0 1,-1 0,1 0,0-1,0 1,0 0,0 2,-3 2,1 0,0 0,0 0,1 1,0 0,0 0,1 0,0 0,0 0,1 0,-1 0,2 1,-1-1,1 1,0-1,0 0,1 1,1 4,5 21</inkml:trace>
  <inkml:trace contextRef="#ctx0" brushRef="#br0" timeOffset="18817.511">7757 5017,'-15'-8,"-1"0,0 0,0 2,-1 0,0 0,0 2,-1 0,1 1,-1 1,0 1,1 0,-1 1,-5 2,17-1,0 1,0 0,0 1,0 0,1 0,-1 0,1 0,-1 1,1 0,0 0,1 0,-1 1,1 0,0-1,0 2,0-1,1 0,-1 1,1-1,1 1,-1 0,1 0,0 0,0 1,1-1,0 0,0 0,1 1,-1-1,1 1,1-1,-1 1,1-1,0 0,0 0,1 1,1 1,-2-4,1-1,0 0,0 0,0 0,0 0,1 0,-1 0,1 0,0-1,-1 1,1-1,0 0,1 0,-1 0,0 0,0 0,1-1,-1 0,1 1,0-1,-1-1,1 1,0 0,-1-1,1 0,0 0,0 0,-1 0,4-1,5-1,1 0,-1-1,0 0,0-1,0 0,0-1,0 0,1-2,0 0,0 0,-1 0,0-2,0 1,0-2,-1 1,-1-1,0-1,0 0,-1 0,-1-1,1 0,-2-1,0 0,0 0,1-7,-7 19,-1 1,1-1,-1 0,1 1,-1-1,1 0,-1 0,0 1,1-1,-1 0,0 0,0 1,1-1,-1 0,0 0,0 0,0 1,0-1,0 0,0 0,0 0,0 0,0 1,-1-1,1 0,0 0,0 1,-1-1,1 0,-1 0,1 1,-1-1,1 0,-1 1,1-1,-1 1,1-1,-1 0,0 1,1-1,-1 1,0 0,1-1,-1 1,0 0,0-1,1 1,-1 0,0 0,0-1,0 1,1 0,-1 0,0 0,0 0,0 0,1 0,-1 0,0 1,0-1,0 0,1 0,-1 1,-1-1,-2 5,1-1,-1 0,1 1,0 0,0-1,0 1,1 1,0-1,0 0,0 0,1 1,-1-1,1 1,1-1,-1 1,1 0,0-1,0 1,0 0,1-1,0 1,0-1,1 1,1 4,1-4,1 0,1 0,-1 0,1-1,0 0,0 0,0 0,1-1,0 0,0 0,0-1,0 0,0 0,1-1,-1 0,1 0,0 0,-1-1,1 0,0-1,0 0,2 0,48 5</inkml:trace>
  <inkml:trace contextRef="#ctx0" brushRef="#br0" timeOffset="19578.933">8636 5004,'-28'-7,"1"1,-1 2,0 0,-1 2,-7 1,31 0,0 1,-1-1,1 1,-1 0,1 1,-1-1,1 1,0 0,-1 0,1 1,0 0,0-1,0 2,0-1,0 1,1-1,-1 1,1 1,-1-1,1 1,0-1,1 1,-1 0,1 1,-1-1,1 0,1 1,-1 0,1 0,-1 0,1 0,1 0,-1 0,1 0,0 1,0-1,0 0,1 6,1-6,0 1,1-1,-1 0,1 0,1 0,-1 0,1 0,0 0,0-1,0 1,1-1,-1 0,1 0,0 0,0-1,0 1,1-1,0 0,-1 0,1 0,0-1,0 0,0 0,0 0,1-1,-1 1,0-1,1 0,-1-1,1 0,-1 1,1-2,-1 1,1-1,-1 1,1-2,-1 1,0 0,1-1,-1 0,0-1,10-3,0-1,0-1,0-1,-1 0,-1 0,1-2,-2 1,1-2,-1 0,-1 0,0-1,-1-1,-1 1,0-1,-1-1,0 0,-1 0,-1-1,0 0,-1 0,-1 0,0 0,-1-1,-1 1,-1-1,0-9,0-3,0-1,-2 1,-2 0,0-1,-2 1,-1 0,-1 1,-10-26,17 53,0 0,0 0,-1 0,1 0,0 0,0-1,0 1,-1 0,1 0,-1 0,1 0,0 0,-1 0,0 0,1 0,-1 0,0 0,1 1,-1-1,0 0,0 0,0 1,0-1,0 0,0 1,0-1,0 1,0-1,0 1,0-1,0 1,0 0,0 0,0 0,0-1,-1 1,1 0,0 0,0 1,0-1,0 0,0 0,0 0,-1 1,1-1,0 0,0 1,0-1,0 1,0 0,0-1,0 1,1 0,-1-1,0 1,0 0,0 0,1 0,-1 0,0 0,1 0,-1 0,-8 19,0 1,1 0,1 0,1 1,1 0,0 0,2 0,1 1,1 0,0-19,-2 25,1-1,1 0,1 1,2-1,1 1,1-1,2 3,-5-23,1 0,1 0,0 0,0 0,0 0,1-1,0 1,1-1,0 0,0 0,0-1,1 0,0 0,0 0,1 0,-1-1,1 0,0 0,1-1,-1 0,1-1,0 1,-1-1,2-1,4 2,-4-2,1-1,-1 1,0-2,0 1,1-1,-1-1,0 0,1 0,-1-1,0 0,0 0,0-1,0 0,-1-1,1 0,-1 0,0-1,0 0,0 0,-1-1,0 0,0 0,-1-1,1 0,-1 0,4-7,-11 19,0 1,0 0,0 0,1 0,0 0,0 0,0 0,1 0,0 0,0 0,1-1,-1 1,1 0,2 1,-2-3,1-1,0 1,1-1,-1 0,1-1,-1 1,1 0,0-1,0 0,0 0,0 0,0-1,0 1,0-1,1 0,-1 0,1 0,-1-1,1 0,-1 1,1-1,-1-1,0 1,1-1,-1 0,1 0,-1 0,0-1,0 1,0-1,0 0,0 0,0 0,0-1,0 0,-1 1,0-1,1 0,-1-1,0 1,0-1,-1 1,1-1,-1 0,0 0,1-1,0 0,-1 0,1 0,-1-1,0 1,-1 0,1 0,-1-1,0 1,-1-1,1 1,-1-1,0 0,0 1,-1-1,1 1,-1-1,-1 1,1-1,-1 1,0 0,0 0,0 0,-1 0,0 0,0 0,0 1,0-1,-1 1,0 0,0 0,0 0,0 1,-1-1,1 1,-1 0,0 1,0-1,0 1,0 0,0 0,0 0,-1 1,1-1,-1 1,1 1,-1-1,1 1,-1 0,-1 1,0 0,0 2,0-1,0 1,1 0,0 0,-1 1,1 0,0 0,1 0,-1 1,1 0,0 0,0 0,0 1,1-1,0 1,0 0,0 1,1-1,0 0,0 1,0 0,1 0,0 0,1 0,0 0,0 0,0 0,1 0,0 1,0-1,1 0,0 3,1-6,0 0,0 0,1 0,0 0,-1-1,1 1,0-1,1 0,-1 0,0 0,1 0,0 0,0-1,0 0,0 1,0-1,0-1,0 1,1-1,-1 0,1 0,-1 0,1 0,-1-1,1 0,-1 0,1 0,-1 0,1-1,-1 0,1 0,-1 0,1 0,-1-1,0 0,4-1,29-10</inkml:trace>
  <inkml:trace contextRef="#ctx0" brushRef="#br0" timeOffset="19869.305">9244 4640,'-4'-5,"-1"0,0 1,0 0,0 0,-1 0,0 0,1 1,-1 0,-1 1,1-1,0 1,0 0,-1 1,1-1,-1 1,0 0,1 1,-1 0,0 0,1 0,-1 1,1 0,-1 0,1 1,-1 0,1 0,0 0,0 1,0 0,-3 1,2 2,0 0,0 1,1-1,-1 1,1 0,1 1,-1 0,2 0,-1 0,1 0,0 0,0 1,1 0,0 0,1 0,0 0,1 0,-1 1,2-1,-1 0,2 0,-1 1,1-1,0 0,1 1,0-1,0 0,1 0,1-1,-1 1,1-1,1 1,168 194,-164-191,-4-2,1-1,1 0,-1-1,1 0,1 0,-1 0,1-1,1 0,-1-1,1 1,1-2,-1 1,1-1,-1-1,11 4,115 7,-62-15</inkml:trace>
  <inkml:trace contextRef="#ctx0" brushRef="#br0" timeOffset="20290.81">10676 4963,'-19'-5,"-2"-2,0 2,0 0,0 1,-1 1,-9 1,26 2,0 0,1 0,-1 0,0 1,0 0,0 0,0 0,0 1,1 0,-1-1,1 2,-1-1,1 0,0 1,0 0,0 0,0 0,0 0,1 1,-1 0,1-1,0 1,0 1,1-1,-3 4,1 1,1 0,-1 0,2 0,-1 0,2 1,-1-1,1 0,0 1,1-1,0 1,1 6,0-12,-1-1,0 1,1 0,0 0,0 0,0-1,0 1,1 0,-1-1,1 1,0-1,0 0,0 0,1 0,-1 0,1 0,0 0,-1 0,1-1,0 1,1-1,-1 0,0 0,1 0,-1-1,1 1,-1-1,1 0,2 1,3-3,0 1,0-2,0 1,0-1,0 0,-1-1,1 0,-1-1,0 0,1 0,-2 0,1-1,-1 0,1-1,-1 0,-1 0,1 0,-1-1,0 0,-1 0,0-1,0 1,0-1,2-6,-7 13,3-3,1 0,-1-1,-1 1,1-1,-1 0,0 0,0 0,0 0,-1 0,0-1,0 1,0 0,0-1,-1 1,0 0,0-1,-1 0,1 6,-1 0,1-1,-1 1,1 0,-1 0,1-1,-1 1,0 0,1 0,-1 0,1 0,-1 0,0 0,1 0,-1 0,0 0,1 0,-1 0,1 0,-1 0,0 1,1-1,-1 0,1 0,-1 1,1-1,-1 0,1 1,-1-1,1 1,-1-1,1 0,0 1,-1-1,1 1,-1-1,1 1,0-1,0 1,-1 0,1-1,0 1,0-1,0 1,0 0,-1-1,1 1,0-1,0 1,0 0,0-1,1 1,-3 6,0 0,1-1,0 1,1 0,-1 0,1 0,1 0,-1 0,1 0,0-1,1 1,0 0,0-1,0 1,1-1,0 0,0 0,0 0,1 0,0 0,0-1,1 1,-1-1,1 0,0-1,0 1,1-1,0 0,-1 0,1-1,0 0,1 0,-1 0,1-1,-1 0,1 0,5 0,48 13,0-6</inkml:trace>
  <inkml:trace contextRef="#ctx0" brushRef="#br0" timeOffset="21029.403">12136 5356,'48'-64,"-2"-1,-3-2,16-38,-9 26,-49 79,0-1,0 0,-1 0,1 1,0-1,0 1,0-1,0 1,0-1,0 1,0-1,0 1,0 0,0 0,0 0,0-1,1 1,-1 0,0 0,0 0,0 1,0-1,0 0,0 0,0 0,0 1,0-1,0 1,0-1,0 1,0-1,0 1,0 0,0-1,0 1,-1 0,1-1,0 1,-1 0,2 1,26 41,-25-37,4 6,-1-1,-1 1,1 0,-2 0,0 0,0 1,-1 0,-1 0,0 0,-1 0,0 6,-2-16,0 0,-1 0,1 1,-1-1,0 0,0-1,0 1,0 0,-1-1,1 1,-1-1,1 1,-1-1,0 0,0 0,0-1,0 1,0-1,0 1,-1-1,1 0,0 0,-1 0,1-1,-1 1,1-1,-1 0,1 0,-1 0,1 0,-1 0,1-1,0 0,-1 0,1 0,0 0,-1 0,1-1,0 1,0-1,0 0,-1-1,3 3,0-1,0 1,1-1,-1 1,0-1,1 0,-1 1,0-1,1 1,-1-1,1 0,-1 0,1 1,0-1,-1 0,1 0,-1 0,1 1,0-1,0 0,0 0,0 0,-1 0,1 0,0 1,0-1,0 0,1 0,-1 0,0 0,0 0,0 1,1-1,-1 0,0 0,1 0,-1 1,1-1,-1 0,1 0,-1 1,1-1,-1 1,1-1,0 0,-1 1,1-1,0 1,0-1,-1 1,1 0,0-1,0 1,0 0,0-1,50-20,-49 20,38-11,-8 3,-1-1,0-2,-1-1,-1-1,17-11,-5-22,-41 46,1 0,-1 0,1 0,-1 0,1 0,-1-1,0 1,0 0,1 0,-1 0,0-1,0 1,0 0,0 0,-1 0,1 0,0-1,0 1,-1 0,1 0,-1 0,1 0,-1 0,1 0,-1 0,0 0,1 0,-1 0,0 0,0 0,0 0,0 0,0 1,0-1,0 0,0 1,0-1,0 1,0-1,0 1,0 0,0-1,0 1,-1 0,1 0,0 0,0-1,0 1,-1 1,-1-2,-1 1,1 0,-1 0,1 0,-1 0,1 1,-1-1,1 1,-1 0,1 0,0 0,-1 1,1-1,0 1,0-1,0 1,0 0,0 0,1 1,-1-1,1 1,-1-1,1 1,0 0,0 0,0-1,0 2,1-1,-1 0,1 0,0 1,-2 1,1 1,-1 0,2 0,-1 1,1-1,0 0,0 0,0 1,1-1,0 0,1 1,-1-1,1 0,0 1,1-1,-1 0,2 1,0-1,2 0,-1 0,0 0,1-1,0 0,1 0,-1 0,1-1,0 0,0 0,0 0,0-1,1 1,0-2,-1 1,1-1,0 0,0 0,0-1,0 0,4 0,33 4</inkml:trace>
  <inkml:trace contextRef="#ctx0" brushRef="#br0" timeOffset="21795.394">12973 4950,'-7'18,"1"0,0 0,2 1,0-1,1 1,1 0,0 0,2 0,0 0,3 17,-2-31,0 1,0 0,1 0,0 0,0-1,0 1,1-1,0 0,0 1,1-1,-1-1,3 4,-4-6,0-1,-1 1,1-1,0 1,0-1,0 0,0 1,0-1,0 0,0 0,0-1,0 1,1 0,-1-1,0 1,0-1,1 0,-1 0,0 0,1 0,-1 0,0 0,1-1,-1 1,0-1,0 1,1-1,-1 0,0 0,0 0,0 0,0 0,1-2,8-7,-1-1,0 0,0-1,-1 0,-1-1,0 1,-1-2,0 1,-1-1,-1 0,0 0,0-1,-2 1,0-1,-1 0,1-10,2-3,-7 68,1-29,0 1,0 0,1 0,1 0,0 0,0-1,1 1,1 0,2 6,-4-16,0 1,0-1,1 0,-1 0,0 1,1-1,0 0,-1-1,1 1,0 0,0 0,0-1,0 1,0-1,0 0,1 1,-1-1,0 0,1 0,-1-1,1 1,-1 0,1-1,-1 0,1 1,-1-1,1 0,-1 0,1-1,-1 1,1 0,-1-1,1 1,-1-1,1 0,1-1,4-1,1-1,-1 0,0-1,-1 0,1 0,-1 0,0-1,0 0,5-6,-5 4,-1 0,0 0,0-1,-1 0,0 0,0 0,-1-1,0 1,-1-1,0 0,0 0,-1 0,0-6,-2 16,0 1,0-1,0 0,-1 1,1-1,0 0,0 1,0-1,-1 0,1 1,0-1,-1 0,1 0,0 0,0 1,-1-1,1 0,-1 0,1 0,0 0,-1 1,1-1,0 0,-1 0,1 0,0 0,-1 0,1 0,-1 0,1 0,0 0,-1 0,1 0,0 0,-1-1,1 1,-1 0,1 0,0 0,-1 0,1-1,0 1,0 0,-1 0,1-1,0 1,-1 0,1 0,0-1,0 1,-5 8,1 1,1 0,0 0,0 0,1 1,0-1,1 1,0-1,0 1,1-1,0 1,1-1,0 1,0-1,1 1,0-1,1 0,0 1,1-2,1 4,-1-7,0 1,1-1,0-1,0 1,0-1,1 0,-1 0,1 0,0-1,0 0,0 0,1 0,-1-1,1 0,-1 0,1-1,4 1,116 5,-121-7,59-2</inkml:trace>
  <inkml:trace contextRef="#ctx0" brushRef="#br0" timeOffset="22402.875">14013 5167,'0'-6,"0"0,-1 0,1 1,-1-1,0 0,-1 1,1-1,-1 1,0-1,0 1,-1 0,0 0,0 0,0 0,0 0,-1 1,0-1,0 1,0 0,0 0,-1 1,1-1,-1 1,0 0,0 0,0 1,-1 0,1-1,0 2,-1-1,0 1,1-1,-1 2,0-1,1 1,-1-1,0 2,0-1,1 1,-1-1,0 2,1-1,-1 1,1-1,-1 1,1 1,0-1,0 1,0 0,0 0,0 1,1-1,1 1,0-1,1 1,-1-1,1 1,0 0,0 0,1 0,-1 0,1 0,0 1,0-1,0 0,0 1,1-1,0 0,0 1,0-1,0 0,1 1,0-1,0 0,0 1,0-1,1 0,-1 0,1 0,0 0,0 0,1-1,-1 1,1-1,0 1,0-1,0 0,0 0,0 0,1 0,0-1,-1 0,1 1,0-1,0-1,0 1,0 0,0-1,0 0,1 0,-1 0,6 0,0 0,0 0,1-1,-1 0,0-1,0 0,0 0,0-1,0-1,-1 1,1-2,-1 1,1-1,-1-1,0 0,-1 0,1-1,-1 0,0 0,-1-1,1 0,-1 0,0 0,-1-1,0 0,-1-1,1 0,-1 1,-1-2,0 1,0 0,0-4,-2 6,2-5,-3 19,-2 22,6 84,-4-109,0 0,1 0,-1 0,1 0,0 0,0-1,0 1,0-1,0 1,1-1,0 0,-1 0,1 0,1 0,-1-1,0 1,0-1,1 0,0 0,-1 0,1 0,0-1,0 1,0-1,0 0,0 0,10-1,-1 0,1-1,0-1,-1 0,1-1,-1 0,0-1,0-1,0 0,-1 0,0-1,0-1,0 0,-1-1,0 0,0-1,-1 0,0 0,2-4,10-9,-1-1,0 0,-2-2,-1 0,-2-1,0-1,-1 0,-2-1,-1 0,-1-1,-2-1,0 0,-2 0,-2 0,0-1,-3 0,0-30,-18-24,16 83,-1 0,0 0,0 0,0-1,-1 1,1 1,0-1,-1 0,0 0,1 0,-1 1,0-1,0 1,0-1,0 1,0 0,0 0,0 0,0 0,0 0,-1 0,1 1,0-1,0 1,-1-1,1 1,-1 0,1 0,0 0,-1 0,1 0,0 1,-2 0,-8 4,1 1,0 1,1 0,-1 0,1 1,1 0,0 1,0 0,0 1,1 0,1 0,0 0,0 1,1 0,0 1,1-1,-3 10,-2 1,0 0,1 1,2 0,0 0,2 1,0 0,2 0,0 0,2 0,1 1,1-1,0 0,2 0,3 8,-3-21,1 0,1 0,0 0,1-1,0 1,0-1,1-1,0 1,1-1,0 0,1-1,0 0,0-1,0 1,1-2,0 1,0-2,1 1,0-1,0-1,0 0,1 0,67 16,-4-7</inkml:trace>
  <inkml:trace contextRef="#ctx0" brushRef="#br0" timeOffset="24553.184">15027 5004,'-8'33,"1"1,2-1,1 1,2 12,1-44,0-1,1 1,-1 0,1 0,0 0,-1-1,1 1,0 0,0 0,0 0,1 0,-1 0,0-1,1 1,-1 0,1 0,-1 0,1-1,0 1,0 0,0-1,0 1,0-1,0 1,0-1,0 1,1-1,-1 0,1 0,-1 0,1 1,-1-1,1-1,-1 1,1 0,0 0,0-1,-1 1,1-1,0 1,0-1,0 0,0 0,-1 1,1-1,0-1,0 1,0 0,0 0,0-1,-1 1,2-1,10-8,1 0,-1-1,-1 0,0-1,0 0,-1-1,-1 0,0-1,0 0,-1-1,-1 0,-1 0,1-3,6-5,-14 22,0 0,0 0,0 0,0 1,0-1,0 0,0 0,0 0,0 1,0-1,0 0,1 0,-1 0,0 0,0 0,0 1,0-1,0 0,1 0,-1 0,0 0,0 0,0 0,0 0,1 1,-1-1,0 0,0 0,0 0,1 0,-1 0,0 0,0 0,0 0,1 0,-1 0,0 0,0 0,0 0,0 0,1-1,-1 1,0 0,0 0,0 0,1 0,-1 0,0 0,-2 32,1-15,1-13,0 0,1 0,-1 0,1-1,0 1,0 0,0 0,1-1,-1 1,1-1,0 1,0-1,0 1,0-1,1 0,-1 0,1-1,0 1,0 0,0-1,0 1,0-1,1 0,-1 0,1-1,-1 1,1-1,0 1,-1-1,1 0,0-1,0 1,0-1,0 1,0-1,22 1,0-1,0-1,-1-1,1-1,-1-1,0-2,10-3,-30 8,0 0,0-1,-1 0,1 1,-1-1,1-1,-1 1,0-1,0 1,0-1,0-1,0 1,-1 0,1-1,-1 0,0 1,0-1,-1-1,1 1,-1 0,0-1,0 1,1-2,24-72,-3-1,11-66,-26 105,-1 0,-3-1,-1 0,-2 0,-1-2,-1 40,1 0,-1 1,0-1,1 0,-1 0,-1 1,1-1,0 0,-1 1,1-1,-1 1,0-1,0 0,0 1,0-1,0 1,0 0,-1-1,1 1,-1 0,0 0,1 0,-1 0,0 0,0 0,-1 1,1-1,0 1,0-1,-1 1,1 0,-1 0,1 0,-1 0,1 1,-1-1,0 0,1 1,-1 0,0 0,1 0,-1 0,0 0,-1 1,-4 5,-1 1,1 0,1 0,-1 1,1 0,1 0,-1 0,1 1,1 0,0 1,0-1,1 1,0 0,0 0,1 0,1 1,0-1,0 4,-7 17,2 0,2 1,0 0,3 0,0 1,2-1,1 0,2 0,1 0,2 0,1 0,1-1,12 27,-18-50,1 0,1-1,-1 1,1-1,1 0,-1 0,1 0,0-1,1 1,0-1,0-1,0 1,0-1,1 0,0 0,0-1,0 0,1 0,-1-1,1 0,0 0,0-1,0 0,0 0,0-1,1 0,-1-1,0 0,1 0,-1 0,0-1,0 0,1-1,-1 0,0 0,1-2,2-3,0-1,0 0,-1-1,0 0,-1-1,0 0,0-1,-1 0,0 0,-1 0,0-1,-1 0,-1-1,0 1,0-1,-1 0,-1 0,0 0,-1-1,0-11,4 14,-5 37,-1-3,-1-14,0-1,1 0,0 1,1-1,0 0,0 1,0-1,1 0,1 0,-1 0,4 6,-2-11,0 0,0-1,0 0,0 0,1 0,-1 0,1 0,-1-1,1 0,-1 0,1 0,0-1,-1 1,1-1,0 0,-1-1,1 1,0-1,-1 0,1 0,-1 0,1-1,-1 1,1-1,-1 0,0 0,0-1,1 0,23-10,0-1,-2 0,0-3,0 0,-2-1,15-14,-38 31,-1 0,0 1,0-1,0 1,1 0,-1-1,0 1,0-1,0 1,0 0,1-1,-1 1,0-1,0 1,1 0,-1-1,0 1,0 0,1-1,-1 1,1 0,-1 0,0-1,1 1,-1 0,0 0,1 0,-1-1,1 1,-1 0,1 0,-1 0,0 0,1 0,-1 0,1 0,-1 0,1 0,-1 0,1 0,-1 0,0 0,1 1,-1-1,1 0,-1 0,0 0,1 0,-1 1,1-1,-1 0,0 1,1-1,-1 0,0 0,0 1,1-1,-1 1,0-1,0 0,1 1,-1-1,0 1,-2 27,0-24,1 1,1-1,-1 0,0 0,1 0,0 0,0 0,0 1,1-1,0 0,-1 0,1 0,0 0,1 0,-1 0,1 0,0-1,0 1,0 0,0-1,1 1,-1-1,1 0,1 1,5 0,-1 0,2-1,-1 0,0 0,1-1,-1 0,1-1,0 0,-1-1,1 0,0 0,-1-1,1 0,0 0,-1-2,1 1,-1-1,6-2,-1 0,-1-1,1 0,-1-1,-1 0,1-1,-1 0,-1-1,1 0,-2-1,1 0,-1-1,-1 0,0 0,0-1,-1 0,-1-1,0 0,1-5,-11 35,0-1,1 0,1 1,1-1,0 1,1-1,2 14,-2-27,0 0,-1 0,1 1,0-1,1 0,-1 0,0 0,1 0,0 0,-1-1,1 1,1 0,-1-1,0 1,0-1,1 0,-1 0,1 0,0 0,0 0,0-1,0 1,0-1,0 0,0 1,0-1,0-1,1 1,1 0,17-3</inkml:trace>
  <inkml:trace contextRef="#ctx0" brushRef="#br0" timeOffset="24802.511">16810 4666,'5'16,"15"10,22 5,5-2</inkml:trace>
  <inkml:trace contextRef="#ctx0" brushRef="#br0" timeOffset="25368.127">18094 4883,'-11'-8,"0"1,0 0,-1 0,0 2,0-1,-1 2,1-1,-1 2,0 0,0 0,0 1,-9 0,18 3,0-1,0 1,0 0,1 0,-1 1,0-1,0 1,1 0,-1 0,1 0,-1 0,1 0,0 1,0 0,0-1,0 1,0 0,1 1,-1-1,1 0,0 1,0-1,0 1,1 0,-1 0,0 2,-1 3,1-1,0 1,0 0,1 0,0 0,0 0,1 0,0 1,1-1,0 0,1 4,-1-9,0 0,0 0,1 0,-1 0,1-1,0 1,0-1,0 1,0-1,1 0,-1 0,1 0,0 0,0 0,0-1,0 0,1 1,-1-1,1 0,-1 0,1-1,-1 1,1-1,0 0,0 0,0 0,0 0,4 0,2 0,0-1,0 0,0-1,1 0,-1 0,0-1,0 0,0-1,-1 0,10-5,-7 2,0 0,-1-1,0 0,0-1,0 0,-1-1,0 0,-1-1,0 0,0-1,-1 1,-1-2,0 1,0-1,-1 0,0 0,-1-1,-1 1,0-1,-1 0,0-1,-1 1,0 0,-1-1,-1 1,0-1,-1-5,-3-22,-1 0,-2 0,-2 1,-1 0,-17-38,4 40,10 66,8 43,3 0,4 0,6 38,-7-98,-1 3,0 1,1-1,0 0,2 0,-1 0,2 0,0-1,1 1,0-1,0 0,2 0,0-1,7 11,-11-20,-1-1,0 0,1 0,0 0,-1 0,1 0,0-1,0 1,0-1,0 0,0 0,0 0,1 0,-1-1,0 1,0-1,1 0,-1 0,0 0,1 0,-1 0,0-1,0 0,0 1,1-1,-1 0,0-1,0 1,0-1,-1 1,1-1,0 0,0 0,1-1,2-3,1 1,-1-1,-1 0,1 0,-1-1,0 1,0-1,-1 0,0-1,0 1,-1-1,0 0,1-3,-1-2,0 0,-1 0,0-1,-1 1,0 0,-2-1,1 1,-3-11,3 23,0 0,1 1,-1-1,0 1,0-1,0 1,0-1,0 1,0-1,-1 0,1 1,0-1,0 1,0-1,0 1,-1-1,1 1,0-1,0 1,-1-1,1 1,0 0,-1-1,1 1,-1-1,1 1,-1 0,1-1,0 1,-1 0,1 0,-1-1,1 1,-1 0,1 0,-1 0,0 0,1-1,-1 1,1 0,-1 0,1 0,-1 0,1 0,-1 0,0 1,1-1,-1 0,1 0,-1 0,1 0,-1 1,1-1,-1 0,1 0,-1 1,1-1,0 0,-1 1,1-1,-1 1,1-1,0 1,-1-1,1 1,-22 32,19-25,1-1,0 0,0 1,0 0,1 0,0-1,1 1,-1 0,2 0,-1 0,1-1,0 1,1 0,-1-1,2 1,-1-1,1 1,0-1,1 0,-1 0,1 0,1-1,-1 0,1 0,0 0,1 0,0-1,-1 1,1-1,1-1,-1 1,1-1,3 1,8 4,1-1,0-1,0-1,1 0,19 2,32 4</inkml:trace>
  <inkml:trace contextRef="#ctx0" brushRef="#br0" timeOffset="25861.856">19472 4788,'-13'2,"0"1,0 0,0 1,1 0,0 1,0 0,0 1,0 1,1 0,0 0,1 1,-1 0,1 1,8-8,1 0,-1 0,1 0,-1 1,1-1,-1 0,1 1,-1-1,1 1,0 0,0-1,0 1,0 0,0-1,0 1,1 0,-1 0,0 0,1 0,0 0,-1 0,1 0,0 0,0 0,0 0,0 0,0 0,1 0,-1-1,1 1,-1 0,1 0,0 0,-1 0,1 0,0-1,0 1,0 0,0-1,1 1,-1-1,0 1,1-1,-1 0,1 1,0-1,-1 0,1 0,1 0,11 5,1-1,1 0,-1-1,1-1,0 0,-1-2,1 1,0-2,3 0,7 1,0 0,0-2,0-1,0-1,-1-1,1-1,-1-1,0-1,-1-2,0 0,0-2,-1 0,19-13,-37 20,-1 1,1-1,-1 0,0 0,0 0,0 0,0-1,-1 0,0 0,0 0,0 0,-1 0,1 0,-1-1,-1 1,1-1,-1 0,0 1,0-1,0 0,-1 0,0 0,0 1,-1-1,1 0,-1 0,-1 0,1 3,0 1,-1-1,0 1,0 0,0-1,0 1,0 0,0 0,0 0,-1 0,1 1,-1-1,1 0,-1 1,0 0,1 0,-1 0,0 0,0 0,0 0,0 1,0 0,0-1,0 1,0 0,0 0,-3 1,-1 0,0 0,0 0,0 1,0 0,0 0,0 0,1 1,-1 0,1 0,-1 1,1 1,2-3,1 0,-1 0,1 0,0 1,0-1,0 1,1 0,-1 0,1 0,-1 0,1 0,0 1,0-1,0 1,1 0,-1-1,1 1,0 0,0 0,0 0,1-1,-1 1,1 0,0 0,0 0,0 0,1 0,-1 0,1 0,0 0,0 0,1-1,-1 1,1 0,-1-1,1 1,0-1,1 0,-1 1,1-1,0 0,13 9,0 0,1-2,0 0,1-1,0 0,1-2,0 0,0-1,0-1,1-1,-1-1,1 0,0-2,17 0,31 1,-10-3</inkml:trace>
  <inkml:trace contextRef="#ctx0" brushRef="#br0" timeOffset="26452.458">20363 4747,'-12'-2,"-1"1,1 1,-1 0,1 1,-1 0,1 1,0 0,0 1,0 0,0 1,0 0,0 1,1 0,0 1,0 1,1-1,0 2,-3 2,11-8,0 1,0 0,1 0,-1 0,1 0,0 1,0-1,0 0,0 0,0 1,1-1,0 1,-1-1,1 0,0 1,1-1,-1 1,1-1,-1 0,1 1,0-1,0 0,1 0,-1 0,1 0,-1 0,1 0,0 0,0 0,0 0,0-1,1 1,-1-1,1 0,0 0,-1 0,1 0,0 0,0-1,0 1,0-1,1 0,-1 1,0-2,0 1,1 0,-1-1,2 1,-1 0,1 0,-1 0,0-1,1 1,-1-1,1 0,-1 0,1-1,-1 0,1 1,-1-1,0 0,0-1,1 1,-1-1,0 0,0 0,0 0,-1-1,1 1,0-1,-1 0,0 0,0 0,0-1,0 1,0-1,1-1,-1 0,-3 5,0 1,0-1,0 0,1 0,-1 1,0-1,0 0,0 0,1 1,-1-1,0 0,0 0,1 0,-1 0,0 0,1 1,-1-1,0 0,0 0,1 0,-1 0,0 0,1 0,-1 0,0 0,0 0,1 0,-1 0,0 0,1 0,-1 0,0 0,0 0,1-1,-1 1,0 0,1 0,-1 0,0 0,0 0,0-1,1 1,-1 0,0 0,0 0,1-1,-1 1,0 0,0-1,0 4,1 0,-1 0,1 0,0 0,0-1,0 1,0 0,1-1,-1 1,1 0,-1-1,1 0,0 1,0-1,0 0,0 0,0 0,1 0,-1-1,0 1,1-1,-1 1,1-1,0 0,0 0,-1 0,1 0,0 0,0-1,3 1,1 0,1-1,-1 1,1-2,-1 1,1-1,-1 0,1 0,-1-1,0 0,0-1,0 1,0-1,16-10,-1-1,-1-1,0-1,-1-1,-1 0,-1-2,12-14,63-58,-91 90,0-2,0 1,0 0,0 0,0 0,1 0,-1 0,1 0,0 1,-1-1,1 1,0 0,0-1,0 1,0 1,0-1,0 0,0 1,0-1,0 1,0 0,0 0,0 1,0-1,0 0,3 2,3 5,0 0,-1 1,0 0,0 1,-1 0,0 0,-1 1,1-1,-2 1,1 3,11 14,-2-3,47 94,-61-116,-1 0,1 0,-1-1,1 1,-1 0,0 0,0 0,1 0,-1-1,-1 1,1 0,0 0,0 0,-1 0,1-1,-1 1,1 0,-1 0,0-1,0 1,0 0,0-1,0 1,0-1,0 1,-1-1,1 0,0 1,-1-1,1 0,-1 0,1 0,-1 0,0 0,0 0,-66 13,10-11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1:33.1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1,'112'24,"0"-4,2-6,85 0,-167-12,1762 144,-369-36,-1209-98,-42-1,24 16,-159-12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1:18.9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393 352,'-26'52,"-127"226,108-223,45-55,1 0,-1-1,0 1,0 0,0-1,1 1,-1 0,0-1,0 1,0 0,0 0,0-1,0 1,0-1,1 1,-1 0,0-1,0 1,0 0,0-1,-1 1,1 0,0-1,0 1,0 0,0-1,0 1,0 0,0-1,-1 1,1 0,0 0,0-1,0 1,-1 0,1 0,0-1,0 1,-1 0,1 0,0-1,-1 1,1 0,0 0,-1 0,1 0,0 0,-1 0,1 0,0-1,-1 1,1 0,0 0,-1 0,1 0,0 0,-1 0,1 1,11-27,1 0,2 1,0 0,18-20,-4 3,131-244,-143 259,-16 27,0 1,-1-1,1 1,0-1,0 0,0 1,0-1,0 1,0-1,0 1,0-1,0 0,1 1,-1-1,0 1,0-1,0 0,0 1,0-1,1 1,-1-1,0 0,0 1,1-1,-1 0,0 1,1-1,-1 0,0 0,1 1,-1-1,0 0,1 0,-1 0,1 1,-1-1,0 0,1 0,-1 0,1 0,-1 0,1 0,-1 0,0 0,1 0,-1 0,1 0,-1 0,1 0,-1 0,0 0,1-1,-1 1,1 0,-1 0,0 0,1-1,-1 1,0 0,1 0,-1-1,0 1,1 0,-1-1,0 1,0 0,1-1,19 216,19 110,-36-299</inkml:trace>
  <inkml:trace contextRef="#ctx0" brushRef="#br0" timeOffset="660.361">217 541,'446'-72,"-171"43,-270 28,-1 0,1 0,-1 0,1 1,0-1,-1 1,1 0,0 1,-1-1,1 1,0 0,-1 0,1 0,-1 0,0 1,1 0,-1 0,0 0,0 1,0-1,0 1,-1 0,1 0,-1 0,1 0,-1 1,0 0,0-1,-1 1,1 0,-1 0,1 2,-2 9,-1 0,0 0,-1-1,0 1,-1 0,-1-1,0 1,-1-1,-6 14,5-12,-17 38,17-70,7-15,1 1,2 0,1 0,1 1,11-27,-14 40,1-1,0 1,1 0,1 0,0 0,1 1,1 1,1-1,0 1,0 1,1 0,1 0,0 1,1 1,2-2,-12 12,-1 0,0 0,1 0,-1 1,0-1,1 0,-1 1,1 0,-1-1,1 1,-1 0,1 0,-1 0,1 1,-1-1,1 1,-1-1,1 1,-1 0,0 0,1 0,-1 0,0 0,0 1,0-1,0 1,0-1,0 1,0 0,0 0,-1-1,1 1,-1 1,1-1,-1 0,0 0,0 0,0 1,0-1,0 0,0 1,-1-1,1 1,-1 0,2 5,0 0,0 1,-1-1,0 1,0-1,-1 1,0 0,0-1,-1 1,-1-1,1 1,-1-1,-1 0,0 0,0 0,0 0,-1 0,0 0,0-1,-1 0,-3 4,5-7,2-4,0 1,-1 0,1-1,0 1,0 0,1 0,-1 0,0 0,0 0,0 0,1 0,-1 0,0 0,1 0,-1 0,1 0,-1 1,1-1,0 0,-1 0,1 1,0-1,0 0,0 0,0 1,0-1,0 0,0 0,0 1,1-1,-1 0,1 0,-1 0,0 1,2 0,70-3,-49-3,-3 1,1 1,0 0,-1 2,1 0,0 1,-1 1,1 1,-1 1,0 1,10 4,-27-9,-1 1,0-1,0 1,1 0,-1 0,0 0,0 0,0 1,0-1,0 0,0 1,0-1,0 1,-1 0,1 0,-1 0,1 0,-1 0,0 0,0 0,0 0,0 0,0 0,0 1,0-1,-1 0,1 1,-1-1,0 1,0-1,0 0,0 1,0 1,-4 3,0-1,-1 1,0-1,0 0,0 0,-1 0,0-1,0 1,0-2,-1 1,0-1,0 0,0 0,0-1,-2 1,4-1,-208 89,142-67</inkml:trace>
  <inkml:trace contextRef="#ctx0" brushRef="#br0" timeOffset="1154.159">1 1203,'23'0,"33"0,41 0,45-3,41-2,30-6,20-2,7 0,-4 0,-16 3,-26 3,-33 2,-37 2,-39 2</inkml:trace>
  <inkml:trace contextRef="#ctx0" brushRef="#br0" timeOffset="1587.771">311 1636,'2'7,"1"1,-1-1,1 0,0 0,1 0,-1 0,2 0,-1-1,1 1,0-1,0 0,0-1,1 1,0-1,0 0,0-1,1 1,0-1,-1-1,2 1,-1-1,0 0,0-1,3 1,-5-1,1-1,0 1,-1-1,1 0,0-1,0 1,-1-1,1 0,0-1,0 1,0-1,-1 0,1-1,-1 1,1-1,-1 0,1 0,-1-1,0 0,0 0,0 0,0 0,-1-1,0 0,1 0,-1 0,0 0,-1-1,1 0,-1 1,0-1,1-3,-1 2,0 1,-1-1,0 0,0 1,0-1,-1 0,1-1,-2 1,1 0,-1 0,1 0,-2 0,1-1,-1 1,0 0,0 0,-1 0,1 0,-1 0,-1 1,1-1,-1 0,0 1,0 0,-1-1,1 2,-1-1,0 0,-1 1,1-1,-1 1,0 0,0 1,0-1,0 1,-1 0,1 1,-1-1,0 1,0 0,0 0,0 1,0 0,0 0,-5 0,6 1,0 1,0 0,-1 0,1 0,0 1,1 0,-1 0,0 0,0 1,1-1,-1 1,1 0,0 0,0 1,0-1,1 1,-1 0,1 0,-1 0,1 0,1 1,-1-1,1 1,0-1,0 1,0 0,0 0,1 0,0 0,0 0,0 1,1-1,0 0,0 0,0 1,1 2,7 29</inkml:trace>
  <inkml:trace contextRef="#ctx0" brushRef="#br0" timeOffset="1882.982">1149 1690,'-1'1,"0"0,0 0,0 0,0 1,0-1,0 0,0 1,0-1,1 1,-1-1,1 1,-1-1,1 1,0 0,-1-1,1 1,0-1,0 1,0 0,0-1,0 1,1-1,-1 1,0-1,1 1,-1 0,1-1,0 0,-1 1,1-1,0 1,0-1,0 0,0 1,0-1,0 0,0 0,0 0,1 0,-1 0,0 0,1 0,-1 0,0-1,1 1,-1-1,2 1,9 3,0-1,1-1,-1 0,0 0,1-1,-1-1,0 0,1-1,-1 0,0-1,1-1,-1 0,0 0,-1-1,1 0,-1-1,1-1,-2 0,1 0,-1-1,8-6,-14 10,-1 0,1 0,-1 0,1 0,-1-1,0 1,-1-1,1 0,0 0,-1 0,0 0,0 0,0 0,-1-1,1 1,-1 0,0-1,-1 0,1 1,-1-1,1 1,-1-1,-1 0,1 1,-1-1,0 1,0-1,0 1,0-1,-1 1,0 0,0-1,0 1,0 0,-1 0,1 1,-1-1,0 0,0 1,-3-2,-1-1,-1 1,0 0,0 1,0-1,0 2,0-1,-1 1,0 0,0 1,0 0,0 1,0-1,0 2,0-1,0 1,0 1,0 0,0 0,0 1,0 0,-5 2,-8 2,1 2,-1 0,2 2,-1 0,2 1,-1 1,1 1,0 2,-30 25</inkml:trace>
  <inkml:trace contextRef="#ctx0" brushRef="#br0" timeOffset="2272.943">366 2189,'-3'4,"1"0,0 0,0 0,0 1,1-1,-1 0,1 1,0-1,0 1,1-1,0 1,-1 0,1-1,1 1,-1-1,1 1,0-1,0 1,0-1,0 1,1-1,0 0,0 0,0 0,0 0,1 0,-1 0,1 0,0-1,0 1,1-1,-1 0,1 0,-1 0,1-1,0 1,2 0,5 1,1 0,-1-1,1 0,0-1,0 0,0 0,0-2,0 0,0 0,0-1,0 0,0-1,0 0,0-1,-1-1,1 0,-1 0,0-1,0 0,0-1,-1-1,0 1,0-1,-1-1,0 0,0-1,-1 1,1-3,-6 8,0-1,-1 0,1 0,-1-1,0 1,0 0,0-1,-1 1,1-1,-1 0,0 1,-1-1,1 0,-1 0,0 1,0-1,0 0,-1 0,0 1,0-1,0 0,0 1,-1-1,0 1,0-1,0 1,0 0,-1 0,1 0,-1 0,0 0,0 1,-1-1,1 1,-1 0,0 0,1 0,-1 1,-1-1,1 1,-3-1,-3-2,0 2,0 0,0 0,-1 0,1 2,-1-1,1 1,-1 1,0 0,1 0,-8 2,13-2,1 1,-1-1,0 1,0 1,0-1,1 0,-1 1,0 0,1 0,0 1,-1-1,1 1,0 0,0 0,1 0,-1 1,1-1,-1 1,1 0,0 0,1 0,-1 0,1 1,0-1,-2 4,3-4,1-1,-1 0,1 1,0-1,0 0,0 1,0-1,1 0,0 1,-1-1,1 0,0 0,0 1,1-1,-1 0,1 0,-1 0,1 0,0-1,0 1,1 0,23 27</inkml:trace>
  <inkml:trace contextRef="#ctx0" brushRef="#br0" timeOffset="2537.75">1203 2202,'0'-16,"0"-14,0-10,0-1,0 0,0 6,0 6,0 15,0 19,-2 20,-6 22,-5 19,-4 17,-3 10,0 8,3-13</inkml:trace>
  <inkml:trace contextRef="#ctx0" brushRef="#br0" timeOffset="3075.553">487 3040,'2'-27,"2"0,1 0,0 1,2 0,1 0,2 1,11-25,-8 26,-13 23,0 1,0 0,0-1,0 1,0 0,0-1,0 1,0 0,0-1,0 1,0 0,0-1,0 1,1 0,-1 0,0-1,0 1,0 0,1-1,-1 1,0 0,0 0,0-1,1 1,-1 0,0 0,1 0,-1-1,0 1,0 0,1 0,-1 0,0 0,1 0,-1 0,0 0,1 0,-1-1,0 1,1 0,-1 0,0 1,1-1,-1 0,0 0,1 0,-1 0,0 0,1 0,-1 0,0 0,1 1,-1-1,0 0,0 0,1 0,-1 1,0-1,0 0,1 0,-1 1,0-1,0 0,0 0,1 1,-1-1,1 9,0 0,0 0,-1 1,-1-1,1 0,-1 0,-1 0,-2 9,0 6,-3 21,1-19,1 1,2 0,0 0,2 0,1 0,1 0,2 0,3 15,6-6</inkml:trace>
  <inkml:trace contextRef="#ctx0" brushRef="#br0" timeOffset="3384.758">960 2972,'-6'7,"2"-3,-1 1,1 0,-1 0,1 0,1 0,-1 0,1 1,0 0,0 0,0 0,1 0,0 0,0 0,1 0,0 1,0-1,0 1,1 3,2-7,0 0,1 1,-1-1,1-1,0 1,0 0,0-1,0 1,0-1,0 0,1 0,-1 0,1-1,-1 1,1-1,0 0,-1 0,1 0,0 0,0-1,0 1,0-1,3 0,7 1,-1 0,0-1,1 0,-1-1,0 0,0-1,0-1,0 0,0 0,0-2,-1 1,0-2,0 0,0 0,-1-1,1 0,-2-1,1 0,-1-1,-1 0,1-1,1-3,-8 8,0-1,0 0,-1 1,0-1,0 0,-1 0,1 0,-1 0,-1 0,1-1,-1 1,0 0,0 0,-1 0,0 0,0 0,0 0,-1 0,0 0,0 0,-1 0,1 1,-1-1,0 1,-1 0,1 0,-1 0,0 0,0 1,-1-1,1 1,-1 0,0 0,0 1,-1 0,1 0,0 0,-1 0,0 1,0 0,0 0,-5 0,-1 0,1 0,0 2,0-1,-1 1,1 1,0 0,-1 1,1 0,0 1,0 0,1 0,-1 1,1 1,-1 0,1 0,1 1,-1 0,1 1,0 0,0 0,1 1,0 0,1 0,0 1,0 0,0 1,1-1,0 2,-23 35</inkml:trace>
  <inkml:trace contextRef="#ctx0" brushRef="#br0" timeOffset="3786.831">569 4284,'93'-246,"-65"180,-7 26,-18 47,-34 165,27-147,1 0,0-1,2 1,1 0,2 12,5 3</inkml:trace>
  <inkml:trace contextRef="#ctx0" brushRef="#br0" timeOffset="4037.235">1042 4067,'6'-16,"8"-12,3-4,1 1,-2 11,-5 13,-3 18,-6 17,-3 14,-1 11,-1 8,1 2,5 1,6-4,7-8,0-13</inkml:trace>
  <inkml:trace contextRef="#ctx0" brushRef="#br0" timeOffset="4933.563">2149 203,'23'203,"61"1632,-32-357,-56-1190,-40 270,21-289,23-269,-1 6,0 0,1 0,0 1,0-1,0 0,1 0,0 0,0 0,1 1,-1-2,1 1,1 0,-1 0,1-1,0 1,0-1,1 0,-1 0,1 0,1 1,-3-6,-1 1,1 0,0-1,0 1,-1-1,1 1,0-1,0 0,0 0,0 0,-1 0,1 0,0 0,0 0,0-1,-1 1,1 0,0-1,0 0,-1 1,1-1,0 0,-1 0,1 0,-1 0,1 0,-1-1,0 1,1-1,22-22</inkml:trace>
  <inkml:trace contextRef="#ctx0" brushRef="#br0" timeOffset="5905.995">2176 1109,'160'15,"742"-8,-882-7,251-8,-2-12,28-15,-252 26,-90 18,10-1</inkml:trace>
  <inkml:trace contextRef="#ctx0" brushRef="#br0" timeOffset="10637.021">2676 1621,'12'-36,"1"1,2 0,2 0,1 2,13-18,16-30,-36 72,-11 30,-26 278,12-150,5-86</inkml:trace>
  <inkml:trace contextRef="#ctx0" brushRef="#br0" timeOffset="11290.136">2622 2284,'-10'159,"11"-156,-1 0,0 0,1 0,0 0,0 0,0 0,0 0,0 0,0 0,1-1,-1 1,1 0,0-1,0 0,0 1,0-1,0 0,0 0,1 0,-1 0,1 0,-1-1,1 1,0-1,0 0,0 0,-1 0,1 0,0 0,2 0,4 0,-1 0,1-1,0 0,-1 0,1-1,0 0,-1 0,1-1,-1 0,4-2,1 0,0-2,-1 1,1-2,-1 1,0-2,-1 0,0 0,0-1,-1 0,3-4,-7 8,-1-1,-1 0,1 0,-1 0,0 0,0-1,-1 1,0-1,0 0,0 0,-1 0,0-1,-1 1,0 0,0-1,0 1,-1-1,0 1,-1-7,0 9,1 1,-1 0,-1-1,1 1,-1 0,1 0,-1 0,0 0,-1 0,1 0,-1 0,1 1,-1-1,0 1,-1 0,1 0,0 0,-1 0,0 1,0-1,1 1,-1 0,-1 0,1 1,0-1,0 1,-1 0,1 0,0 0,-3 0,0 0,-1 1,0 0,1 0,-1 1,0-1,1 2,-1-1,1 1,-1 0,1 1,0 0,0 0,0 0,0 1,0 0,1 0,-3 3,2 0,0 0,0 0,1 1,0 0,0 1,1-1,0 1,-3 7,-8 24</inkml:trace>
  <inkml:trace contextRef="#ctx0" brushRef="#br0" timeOffset="11851.883">2595 2972,'-1'7,"1"0,0-1,0 1,1 0,0-1,0 1,0-1,1 1,0-1,0 0,1 1,0-1,0-1,0 1,0 0,1-1,0 1,1-1,-1 0,1-1,0 1,0-1,0 0,0 0,1 0,0-1,0 0,0 0,0 0,0-1,0 0,1 0,-1-1,1 0,-1 0,1 0,0-1,-1 0,1 0,0-1,-1 0,1 0,-1 0,1-1,-1 0,0 0,0-1,1 1,-2-1,1-1,0 1,-1-1,1 0,-1 0,0-1,3-4,-4 5,-1 0,0 0,0 0,0-1,-1 1,1-1,-1 0,0 0,0 0,-1 0,0 0,0 0,0 0,0 0,-1-1,0 1,0 0,0 0,0-1,-1 1,0 0,0 0,-1 0,1 0,-1 0,0 0,-1 0,1 1,-1-1,0 1,0-1,0 1,-1 0,1 0,-1 1,0-1,0 1,0 0,-1 0,1 0,-1 0,-1 0,1 2,-1 0,0 0,1 0,-1 1,0 0,0 0,1 0,-1 0,0 1,1 0,-1 1,0-1,1 1,0 0,-1 0,1 1,0-1,0 1,0 0,1 1,-1-1,0 2,-6 5,0 0,2 0,-1 1,1 0,1 1,0 0,0 0,-1 4,-11 28</inkml:trace>
  <inkml:trace contextRef="#ctx0" brushRef="#br0" timeOffset="12504.716">2636 4094,'-4'5,"1"-1,0 1,0 1,1-1,-1 0,1 1,0-1,1 1,-1 0,1-1,0 1,1 0,-1 0,1 0,0 0,1 0,0-1,-1 1,2 0,-1 0,1-1,0 1,0-1,0 1,1-1,0 0,0 0,0 0,0 0,1-1,1 1,5 1,1-1,0-1,0 0,1 0,-1-1,1-1,0 0,0 0,-1-1,1-1,0 0,0-1,0 0,0 0,0-2,-1 1,1-1,-1-1,0 0,0-1,3 0,-1-1,0-1,-1 0,1 0,-1-2,-1 1,0-1,0-1,6-7,-13 13,0 0,-1 0,1 0,-1 0,0-1,-1 1,1-1,-1 0,0 0,0 0,0 0,-1 0,0 0,0 0,0 0,0-1,-1 1,0 0,0-1,-1 1,1 0,-1 0,0-1,-1 1,1 0,-1 0,-1-2,0 2,0 0,0 1,-1-1,1 1,-1 0,0 0,0 0,-1 1,1-1,-1 1,0 0,0 0,0 1,0-1,0 1,0 0,-1 1,1-1,-1 1,1 0,-3 0,-9-1,0 1,0 1,0 0,-1 1,1 1,-10 2,-17 7,1 1,0 2,-26 13,-26 14</inkml:trace>
  <inkml:trace contextRef="#ctx0" brushRef="#br0" timeOffset="30135.438">3081 176,'2'-5,"1"2,3 4,1 11,3 8,2 12,3 6,4 2,3-2,5-2,2-6,4-7,0-8,-5-6</inkml:trace>
  <inkml:trace contextRef="#ctx0" brushRef="#br0" timeOffset="30382.81">3662 0,'-18'3,"-11"4,-3 7,0 7,2 7,5 8,4 10,3 8,1 8,0 9,-4 5,-2 3,2-11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1:15.4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40 678,'23'2,"19"1,19 0,13-3,9-1,7-1,0 0,-5 3,-9 3,-10 6,-13 4,-10 1,-8 0,-8-1,-8-4</inkml:trace>
  <inkml:trace contextRef="#ctx0" brushRef="#br0" timeOffset="296.199">0 1259,'21'16,"18"5,14 0,14-5,9-4,6-5,3-3,-4-3,-9-1,-10 0,-11-1,-9 0,-12 2,-9 2,-8 0</inkml:trace>
  <inkml:trace contextRef="#ctx0" brushRef="#br0" timeOffset="738.146">784 422,'0'0,"1"1,-1-1,0 1,1-1,-1 1,1-1,-1 1,0-1,0 1,1 0,-1-1,0 1,0 0,0-1,0 1,1-1,-1 1,0 0,0-1,0 1,-1 0,1-1,0 1,0 0,0-1,0 1,-1 0,1-1,0 1,0-1,-1 1,1-1,0 1,-1-1,1 1,-1-1,1 1,-1-1,1 1,-1-1,1 0,-1 1,1-1,-1 0,0 1,1-1,-1 0,1 0,-1 0,0 1,1-1,-1 0,0 0,1 0,-1 0,0 0,1 0,-1 0,0-1,1 1,-1 0,0 0,1 0,-1-1,1 1,-1 0,1-1,-1 1,0 0,1-1,6 20,1-1,1 0,1-1,0 0,12 15,-2 0,-18-30,47 75,-4 3,-3 2,23 70,-55-127,-1 0,-1 0,-1 1,-2-1,0 1,-2 0,-1 1,-1-1,-1 0,-1 0,-2 0,0 0,-2-1,-1 1,-7 18,-8-4,-1 0,-3-1,0-1,-3-2,-1-1,-1-1,-2-1,-1-2,-2-2,-1-1,-1-2,-18 9,46-29,-15 12,-2-1,0-2,-1 0,0-2,-1-1,-5 0,33-11,0-1,0 1,0-1,0 1,-1-1,1 1,0-1,0 0,-1 1,1-1,0 0,0 0,-1 0,1 0,0 0,-1 0,1 0,0-1,0 1,-1 0,1-1,0 1,0-1,0 1,0-1,0 0,-1 1,1-1,0 0,0 0,1 0,-1 0,0 0,0 0,0 0,1 0,-2-1,1-18</inkml:trace>
  <inkml:trace contextRef="#ctx0" brushRef="#br0" timeOffset="1168.39">770 516,'0'-1,"0"1,-1-1,1 0,0 1,-1-1,1 1,0-1,0 0,0 1,0-1,0 0,-1 1,1-1,0 0,0 1,0-1,1 0,-1 1,0-1,0 0,0 1,0-1,1 1,-1-1,0 0,1 1,-1-1,0 1,1-1,-1 1,0-1,1 1,-1-1,1 1,-1-1,1 1,0 0,-1-1,1 1,-1 0,1 0,0-1,-1 1,1 0,-1 0,1 0,0 0,-1-1,1 1,0 0,-1 0,2 1,142-20,-112 17,77-3,0 4,48 9,-112-4,1 2,-1 2,-1 2,1 3,-2 1,0 2,7 5,-27-9,0 1,-2 0,0 2,0 0,-1 2,-1 0,-1 1,-1 1,0 1,-1 0,-1 1,-2 1,0 0,-1 1,-1 0,-1 0,-1 2,1 5,31 210,-28-182,-12-44,-4-5</inkml:trace>
  <inkml:trace contextRef="#ctx0" brushRef="#br0" timeOffset="1833.866">649 1921,'132'-1,"0"-6,0-6,-1-6,-1-5,-1-6,91-35,-168 46,-2-1,0-3,25-17,-56 29,-1 0,-1-2,1 0,-2-1,0-1,-1 0,0-1,-2-1,1 0,2-8,-11 17,0 0,-1-1,0 1,-1-1,0 0,0 0,-1 0,0 0,-1-2,-1 11,0 1,0-1,0 0,-1 1,1-1,0 0,0 0,0 0,-1 1,1-1,0 0,0 0,-1 0,1 0,0 1,-1-1,1 0,0 0,-1 0,1 0,0 0,-1 0,1 0,0 0,0 0,-1 0,1 0,0 0,-1 0,1 0,0 0,-1 0,1 0,0 0,-1-1,1 1,0 0,0 0,-1 0,1-1,0 1,0 0,-1 0,1 0,0-1,0 1,0 0,-1 0,1-1,0 1,0 0,0-1,0 1,0 0,0-1,0 1,-1 0,1 0,0-1,0 1,0 0,0-1,0 2,-11 8</inkml:trace>
  <inkml:trace contextRef="#ctx0" brushRef="#br0" timeOffset="2192.33">2148 1246,'-7'3,"1"0,-1 0,1 0,0 1,0 0,0 0,1 1,-1 0,1 0,0 0,1 1,-1-1,1 1,0 0,0 0,1 1,0-1,0 1,0-1,1 1,0 0,0 0,1 0,0 0,0 5,1-6,-1 1,1 0,1 0,0-1,-1 1,2 0,-1-1,1 1,0-1,1 1,-1-1,1 0,0 0,1 0,0-1,-1 1,2-1,-1 0,1 0,0 0,0 0,0-1,0 0,1 0,0-1,0 1,0-1,0 0,0-1,0 0,1 0,0 0,5 0,2 2,-1-2,1 0,0 0,0-2,0 1,0-2,-1 0,1 0,0-2,0 1,-1-2,0 0,4-2,-11 4,0-1,1 1,-1-2,0 1,-1-1,1 0,-1 0,1 0,-1-1,0 0,-1 0,1 0,-1-1,0 1,-1-1,1 0,-1 0,0 0,0-1,-1 1,0-1,0 1,-1-1,0 0,0 0,0 1,-1-5,0 2,-1 1,-1 0,0-1,0 1,0 0,-1 0,0 0,-1 0,0 1,0-1,0 1,-1 0,0 0,-1 1,1-1,-1 1,0 0,-1 1,0 0,0 0,0 0,0 1,-1 0,1 0,-1 1,0 0,0 0,0 1,-1 0,1 0,0 1,-1 0,1 1,-1 0,1 0,-1 1,1 0,-1 0,1 1,-8 2,13-2,0-1,1 1,-1-1,0 1,1 0,-1 0,1 1,0-1,0 0,-1 1,2-1,-1 1,0 0,0-1,1 1,0 0,-1 0,1 0,0 0,0 0,1 1,-1-1,1 0,0 0,-1 0,1 1,1-1,-1 0,0 0,1 0,0 1,-1-1,1 0,1 0,-1 0,0 0,1 0,-1-1,1 1,0 0,0-1,1 1,21 26</inkml:trace>
  <inkml:trace contextRef="#ctx0" brushRef="#br0" timeOffset="2437.674">2675 1353,'21'-2,"25"-1,27-2,30-1,26 0,22-1,13 2,0 2,-5 1,-15 0,-25 2,-32 0</inkml:trace>
  <inkml:trace contextRef="#ctx0" brushRef="#br0" timeOffset="34974.68">3000 43,'-7'18,"5"14,11 7,12 5,11-1,7-1,2-3,0-6,-4-6,-7-7,-5-8,-5-6,-6-3</inkml:trace>
  <inkml:trace contextRef="#ctx0" brushRef="#br0" timeOffset="35222.849">3513 3,'-16'-2,"-13"5,-7 10,-3 12,-1 13,3 14,4 14,1 14,-2 12,-1 9,-3 3,7-16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2:34.9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1 124,'-1'-5,"13"-2,489-35,-184 22,0 15,22 14,-247-4,-11 2,0-4,1-3,-1-3,0-5,52-11,-19-14,-114 33,0 0,0 0,0-1,-1 1,1 0,0 0,0 0,0-1,0 1,0 0,0 0,0-1,0 1,-1 0,1 0,0 0,0-1,0 1,0 0,0 0,0-1,0 1,1 0,-1 0,0-1,-22 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2:46.7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0 213,'237'-4,"110"-20,670-94,-840 92,-61 16,62 2,-158 3,-36-4,-27 4,-11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3:41.9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71 4565,'0'-11,"0"7,-1 1,1-1,-1 0,1 0,0 1,1-1,-1 0,1 1,-1-1,1 0,0 1,1-1,-1 1,0-1,1 1,0 0,0 0,0-1,0 1,0 1,1-1,0 0,-1 1,1-1,2-1,64-34,-54 32,0 1,0 0,1 1,0 1,0 0,-1 1,2 1,-1 0,0 1,0 1,6 1,32 0,95 7,10-2,-104-9,132-6,45 2,-139-8,34 7,7 1,96-22,-111 15,31 14,-143 1,0 0,0 0,0 1,-1 0,1 0,-1 1,1 0,-1 0,0 0,-1 1,1 0,-1 0,0 1,0-1,0 1,-1 0,0 0,0 0,0 3,20 92,-18-62,-1 15,11 36,9-31,32 89,-26-81,27 68,-28-13,-17-27,-5-8,-2 47,-7-85,0-41,0-1,0 0,-1 0,0 0,0 0,0-1,-1 1,0 0,-1-1,1 0,-1 0,0 0,-1 0,1-1,-1 1,0-1,-1-1,1 1,-1-1,0 0,0 0,0 0,-1-1,1 0,-1 0,0-1,0 0,0 0,-1 0,-123 17,-9-5,-27-8,104-7,-142 11,-113-7,-564-3,788-13,87 12,1-1,0-1,0 1,0-1,0 0,0 0,0 0,1-1,0 0,0 0,0-1,0 1,1-1,-1 0,1 0,-2-5,-9-6,-36-65,-5-54,28-27,3-14,-15-40,38-12,2 210,-2 11,2 1,-1-1,0 0,1 0,1 0,-1 0,1 0,0 0,1 0,-1 0,1 0,1 1,-1-1,1 1,0 0,1 0,0 0,-1 0,2 0,-1 1,1 0,0 0,4-4,32-11,-49 24</inkml:trace>
  <inkml:trace contextRef="#ctx0" brushRef="#br0" timeOffset="1050.4">1112 4430,'140'-117,"70"-40,-69 60,33-19,38-18,40-17,41-13,42-12,37-10,579-239,18 42,744-179,172 37,-1603 455,-37 13,-38 12,184-20,-300 63,-83 8,-14 1</inkml:trace>
  <inkml:trace contextRef="#ctx0" brushRef="#br0" timeOffset="2809.869">6705 1607,'-15'19,"-1"0,0-1,-1-1,-1-1,0 0,-1-1,-1-1,-1-1,0 0,0-2,-9 3,-33 21,43-23,3-4,0 2,1 0,1 1,0 0,0 1,1 1,-11 13,24-25,0 0,0 0,0 0,1 0,-1 1,0-1,1 0,-1 0,1 0,-1 1,1-1,-1 0,1 1,0-1,0 0,0 1,0-1,0 0,0 0,0 1,0-1,0 0,1 1,-1-1,0 0,1 1,-1-1,1 0,0 0,-1 0,1 0,0 0,0 1,0-1,-1 0,1-1,0 1,0 0,0 0,1 0,-1-1,0 1,0 0,0-1,1 1,-1-1,0 1,0-1,1 0,-1 0,0 1,1-1,-1 0,0 0,1 0,23 3,1-1,0 0,-1-2,1-1,0-1,-1-1,1-2,9-3,67-8,249-5,-300 15,-64-9,-5 3,0-1,1-1,1 0,1-1,0-1,0-1,2 0,0 0,1-1,1-1,1 0,0-1,1 1,2-2,-2-6,8 25,0 0,1 0,-1-1,1 1,0 0,-1 0,1 0,0 0,0-1,1 1,-1 0,0 0,1 0,-1 0,1 0,0-1,-1 1,1 0,0 1,0-1,1 0,-1 0,0 0,1 1,-1-1,1 0,-1 1,1-1,0 1,-1 0,1 0,0 0,0 0,0 0,0 0,0 0,0 0,0 1,2-1,11-1</inkml:trace>
  <inkml:trace contextRef="#ctx0" brushRef="#br0" timeOffset="3954.312">10961 364,'6'106,"-6"-106,0-1,0 1,0 0,0-1,0 1,0 0,1-1,-1 1,0 0,0 0,0-1,0 1,1 0,-1 0,0-1,0 1,0 0,1 0,-1-1,0 1,1 0,-1 0,0 0,0 0,1-1,-1 1,0 0,1 0,-1 0,0 0,1 0,-1 0,0 0,1 0,-1 0,0 0,1 0,-1 0,0 0,1 0,-1 0,0 1,0-1,1 0,-1 0,0 0,1 0,-1 0,0 1,0-1,1 0,-1 0,0 1,0-1,0 0,1 0,-1 1,0-1,0 0,0 1,0-1,1 0,-1 1,10-30,-5 10,-1 0,0 0,-2 0,0 0,-1 0,-1 0,-1 0,-1-1,0 1,-2 0,0 1,-4-10,5 17,-1 1,0-1,0 1,-2 0,1 0,-1 1,0 0,-1 0,0 0,-1 1,0 0,0 0,0 1,-1 0,0 1,-1 0,1 0,-1 1,0 0,-1 1,1 0,-2 0,2 2,-1-1,0 2,0 0,0 0,1 1,-1 0,0 1,0 1,0-1,1 1,-1 1,1 0,-1 1,1 0,0 0,1 1,-1 1,1-1,0 1,0 1,1 0,0 0,0 1,0 0,1 0,1 0,-1 1,1 0,1 1,0-1,0 1,1 0,-1 2,0 6,1 0,1 1,0-1,2 1,0-1,1 1,0 0,2-1,0 1,2-1,4 17,11 28,2-1,22 44,-29-74,134 315,-146-343,-1 1,1 0,0-1,1 0,-1 0,1 1,-1-2,1 1,0 0,1 0,-1-1,1 0,0 0,-1 0,1 0,0 0,1-1,-1 0,0 0,1 0,-1 0,1-1,0 1,2-1,6-3,1 0,-1-1,0-1,0 0,-1-1,1 0,-1-1,0-1,0 0,-1 0,9-8,-4 4,37-23,-5 2</inkml:trace>
  <inkml:trace contextRef="#ctx0" brushRef="#br0" timeOffset="4236.464">11380 755,'0'49,"-2"-13,3 0,1 0,1 0,5 17,-5-42,-1-1,1 1,1-1,0 0,1-1,0 1,0-1,1 0,0 0,0 0,1-1,0 0,1-1,0 1,0-1,1-1,2 2,-1-2,1 0,0-1,0-1,0 1,1-2,-1 0,1 0,0-1,0 0,0-1,0 0,0-1,0-1,0 0,0 0,0-1,0-1,-1 0,1-1,-1 0,10-5,11-8</inkml:trace>
  <inkml:trace contextRef="#ctx0" brushRef="#br0" timeOffset="4480.809">11393 930,'19'0,"14"0,14-2,8-3,4-3,-1-5,-7-2,-8-1,-13 2</inkml:trace>
  <inkml:trace contextRef="#ctx0" brushRef="#br0" timeOffset="4685.301">11366 661,'23'-2,"23"-4,23-2,20-3,14-1,2 1,-16 3</inkml:trace>
  <inkml:trace contextRef="#ctx0" brushRef="#br0" timeOffset="5165.921">12393 579,'-15'1,"0"0,1 1,-1 1,1 0,-1 1,1 0,0 1,0 1,1 0,0 1,0 0,0 1,1 1,0 0,1 1,0 0,0 0,1 1,1 0,-1 1,2 0,0 1,0 0,-3 9,8-13,1 0,0 0,0-1,0 1,1 1,1-1,0 0,0 0,0 0,1 0,1 0,-1 0,2 0,-1 0,1-1,0 1,1-1,0 0,0 0,1 0,0 0,1-1,-1 0,1 0,1-1,-1 1,1-1,0-1,8 6,-8-4,1-1,0 0,0 0,1 0,0-1,0 0,0-1,1 0,-1-1,1 0,0 0,0-1,0 0,0 0,0-2,0 1,1-1,-1-1,0 1,0-2,0 1,0-2,0 1,0-1,0-1,-1 0,8-4,-1-7,0 0,-1-1,-1-1,-1-1,0 0,-1 0,-1-1,-1 0,-1-1,0-1,-2 1,0-1,1 1,-1 1,0-1,-2 0,0 0,-2-1,0 1,-1-1,-1 0,-1 0,-1 1,-1-8,1 23,0 1,-1-1,0 0,0 1,0-1,0 1,-1 0,0 0,0 0,0 0,0 0,0 0,-1 1,0 0,1 0,-1 0,0 0,-1 0,1 1,0 0,-1 0,0 0,1 0,-1 1,0 0,0 0,0 0,0 0,1 1,-1 0,-4 0,-6 1,-1 0,1 0,0 2,0 0,0 1,0 0,1 1,-1 1,-9 5,12-5,0 1,1 0,0 1,1 0,0 0,0 1,0 1,1-1,0 2,6-6,-1-1,1 1,0 0,0 0,1 0,0 1,0-1,0 0,0 1,1-1,0 1,0 0,0 0,1-1,0 1,0 0,0-1,1 1,0 0,0 0,0-1,1 1,6 10,0 0,2-1,-1 0,2 0,0-1,1-1,0 0,1-1,1 0,9 7,14 13,-11-10,-1 2,0 0,-2 1,-1 2,-1 0,-1 1,-2 1,-1 1,-1 0,-1 1,-2 1,1 7,28 154,-23-161,-11-27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4:15.7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2122 1063,'0'19,"22"152,-8 1,-7 0,-7 1,-8-1,-9 12,15-165,-18 232,11 224,28-310,-15-152,-1-8</inkml:trace>
  <inkml:trace contextRef="#ctx0" brushRef="#br0" timeOffset="1114.133">2163 1103,'852'-34,"473"10,-1065 12,607-11,-857 23,54 0,0 3,-1 2,0 3,54 15,-95-16</inkml:trace>
  <inkml:trace contextRef="#ctx0" brushRef="#br0" timeOffset="1970.644">2920 1846,'0'14,"2"16,1 16,0 13,-1 9,0 7,-1 5,-1-2,1-8,1-10,1-17</inkml:trace>
  <inkml:trace contextRef="#ctx0" brushRef="#br0" timeOffset="2282.968">2879 1819,'0'-3,"-1"0,1 0,0 1,1-1,-1 0,0 0,1 1,0-1,-1 0,1 1,0-1,0 1,1-1,-1 1,0 0,1-1,0 1,-1 0,1 0,0 0,0 0,0 0,0 1,0-1,1 0,-1 1,1 0,-1 0,1-1,-1 1,1 1,2-2,90-15,-77 16,0 0,0 2,0 0,0 1,0 1,0 0,-1 2,1 0,-1 0,0 2,14 8,-27-13,0 0,-1 0,1 0,-1 1,0-1,0 1,0 0,0 0,0 0,-1 1,1-1,-1 0,0 1,0 0,0-1,0 1,-1 0,1 0,-1 0,0 0,0 0,-1 1,1-1,-1 0,0 0,0 0,-1 1,1-1,-1 0,0 0,0 0,0 0,0 0,-1 0,1 0,-2 1,-10 11,1-2,-2 0,0 0,0-1,-1-1,-1 0,0-1,0-1,-1-1,-1 0,1-1,-2-1,1-1,-1 0,-3-1,-10 3,10-5</inkml:trace>
  <inkml:trace contextRef="#ctx0" brushRef="#br0" timeOffset="2560.228">3419 1873,'0'9,"0"12,0 15,0 11,-2 9,-1 4,-2 3,-1-3,2-5,5-10,8-9,8-12,11-9,10-12,10-14,6-9,-6-1</inkml:trace>
  <inkml:trace contextRef="#ctx0" brushRef="#br0" timeOffset="2807.178">3770 1859,'-6'3,"-4"7,1 13,2 15,2 12,2 9,-1 6,-2 2,0-3,2-4,0-6,4-9,4-14,1-10</inkml:trace>
  <inkml:trace contextRef="#ctx0" brushRef="#br0" timeOffset="3042.558">4068 1873,'-3'14,"-2"15,-3 16,-3 10,-1 11,-1 2,-1-1,0-7,2-11,3-14</inkml:trace>
  <inkml:trace contextRef="#ctx0" brushRef="#br0" timeOffset="3301.934">4041 1981,'-1'12,"1"1,0 0,0-1,1 1,1-1,0 1,1-1,0 0,1 0,0 0,1 0,1-1,-1 0,2 0,0 0,0-1,2 2,4 3,0 0,0-1,1-1,1-1,0 0,1 0,0-2,1 0,0-1,15 6,-22-10,0 0,0-1,1-1,-1 1,1-2,0 1,0-2,0 1,0-1,0-1,0 0,0-1,0 0,0 0,-1-1,2-1,-7-2,0 0,-1 0,1 0,-1 0,0-1,0 0,-1 0,1 0,-2 0,1-1,0 1,-1-1,-1 1,1-1,-1 0,0 0,0 0,-1 1,0-1,0 0,-1 0,0 0,-1-5,-4-62,-4 1,-3 0,-11-28,14 60</inkml:trace>
  <inkml:trace contextRef="#ctx0" brushRef="#br0" timeOffset="4315.555">2122 2859,'2'14,"1"-1,0 0,1 0,0 0,1 0,1-1,0 1,0-2,1 1,1-1,0 0,0 0,1-1,1 0,0-1,0 0,0 0,1-1,1 0,-1-1,1-1,0 0,8 3,25 6,0-1,1-3,0-1,1-3,0-1,0-3,0-2,1-1,29-6,-52 5,284-9,460-5,-671 16,814-3,-815-2,102-5,152 15,-223 6,-114-16</inkml:trace>
  <inkml:trace contextRef="#ctx0" brushRef="#br0" timeOffset="5119.001">5865 1103,'-19'54,"5"33,3-1,4 1,4 1,3 1,13 257,33 173,-7-115,-30-304,-6-1,-4 14,2-111,-1-1,0 0,1 0,-1 0,0 1,0-1,0 0,0 0,0 0,0 1,-1-1,1 0,0 0,0 0,-1 1,1-1,-1 0,1 0,-1 0,0 0,1 0,-1 0,0 0,0 0,1 0,-1 0,0-1,0 1,0 0,0 0,0-1,0 1,0-1,-1 1,1-1,0 1,0-1,0 0,0 0,-1 1,1-1,0 0,0 0,-1 0,-87-28,38 22,-1 3,1 1,-1 4,1 1,-17 5,-46 6</inkml:trace>
  <inkml:trace contextRef="#ctx0" brushRef="#br0" timeOffset="5824.915">4054 224,'-2'9,"-3"13,-4 13,1 16,1 14,2 14,2 14,1 7,3 7,5 0,0-6,2-11,-1-21</inkml:trace>
  <inkml:trace contextRef="#ctx0" brushRef="#br0" timeOffset="6328.362">3000 103,'23'7,"24"4,22 1,25-2,23-3,23-2,18-4,18-6,13-3,12 0,5-2,-2 1,-10 3,-21 3,-25 8,-30 10,-37 2</inkml:trace>
  <inkml:trace contextRef="#ctx0" brushRef="#br0" timeOffset="7184.943">3879 3130,'0'21,"0"20,0 22,0 23,-3 24,-2 24,-3 18,-3 14,-1 4,1-2,2-9,4-31</inkml:trace>
  <inkml:trace contextRef="#ctx0" brushRef="#br0" timeOffset="7918.513">2325 4764,'908'9,"325"-4,-219-55,-954 46,308-12,-325 24,-58 4,-5-7</inkml:trace>
  <inkml:trace contextRef="#ctx0" brushRef="#br0" timeOffset="8518.125">2433 4831,'-3'17,"3"18,2 22,4 22,3 21,2 20,0 18,-3 15,-2 12,0 5,-1-2,1-7,2-14,3-15,4-19,0-20,-2-20,-3-23</inkml:trace>
  <inkml:trace contextRef="#ctx0" brushRef="#br0" timeOffset="8875.185">3081 5629,'3'18,"2"16,6 15,2 14,3 9,-3 5,-3-1,-3 0,-3-5,-2-9,-1-11,-1-14</inkml:trace>
  <inkml:trace contextRef="#ctx0" brushRef="#br0" timeOffset="9171.819">3014 5602,'21'-6,"1"0,0 2,0 0,1 2,-1 0,1 1,-1 2,1 0,-1 1,0 1,0 2,0 0,0 1,-1 1,0 1,0 1,12 7,-25-13,-1 0,1 1,0 0,-1 0,0 0,0 1,0 0,0 1,-1-1,0 1,4 5,-9-8,-1 0,1-1,-1 1,0 0,0 0,0-1,0 1,0 0,-1 0,1-1,-1 1,0 0,1-1,-1 1,0-1,-1 1,1-1,0 1,-1-1,0 0,1 0,-1 0,0 0,0 0,0 0,0 0,0-1,-1 1,1-1,0 1,-1-1,1 0,-1 0,1 0,-1 0,-2 0,4 0,-205 88,199-85,7-2</inkml:trace>
  <inkml:trace contextRef="#ctx0" brushRef="#br0" timeOffset="9423.654">3851 5616,'0'16,"0"17,0 16,0 14,-2 10,-6 4,-3-2,-4-4,-1-12,1-14,3-15</inkml:trace>
  <inkml:trace contextRef="#ctx0" brushRef="#br0" timeOffset="9739.366">3798 5521,'201'342,"-199"-339,15 23,-1 2,-2 0,0 0,-2 2,-1-1,-2 1,3 17,-11-44,-1 0,1 0,-1 1,0-1,-1 0,1 0,0 0,-1 0,0 0,1 0,-1 0,0 0,-1 0,1 0,0 0,-1 0,0-1,0 1,0-1,0 1,0-1,0 0,0 1,-1-1,1 0,-1-1,0 1,1 0,-1-1,0 0,0 1,0-1,0 0,0-1,0 1,-1 0,-25 5,-1-1,1-2,-1-1,0-1,-25-2,39 1,-18-1</inkml:trace>
  <inkml:trace contextRef="#ctx0" brushRef="#br0" timeOffset="10010.656">4447 5656,'-7'16,"-3"14,2 12,0 10,3 5,2 3,2-3,0-4,1-6,-2-11,-1-12</inkml:trace>
  <inkml:trace contextRef="#ctx0" brushRef="#br0" timeOffset="10272.98">4486 5751,'6'26,"0"1,2-1,1 0,1-1,1 0,1 0,1-1,1-1,1 0,2-1,0-1,3 2,-17-19,1 0,0-1,0 1,0-1,1 0,-1-1,1 1,0-1,-1 1,1-1,0-1,0 1,1-1,-1 0,0 0,0 0,0-1,1 0,-1 0,0 0,1-1,-1 1,0-1,0 0,0-1,0 0,0 1,0-1,0-1,-1 1,1-1,-1 0,1 0,-1 0,1-2,5-9,-1 0,0-2,-1 1,-1-1,0 0,-1 0,-1-1,-1 1,0-1,-1 0,-1 0,-1-1,0-7,1 12,25-210,-21 189</inkml:trace>
  <inkml:trace contextRef="#ctx0" brushRef="#br0" timeOffset="11137.494">2378 6575,'-15'296,"11"-268,2-15,0 0,1 0,0 0,1-1,0 1,1 0,2 11,-2-21,0-1,1 1,-1 0,0 0,1-1,0 1,0-1,0 0,0 1,0-1,0 0,0 0,1 0,-1-1,1 1,-1 0,1-1,0 0,-1 0,1 1,0-2,0 1,0 0,2 0,77 5,-73-6,462-34,-183 15,0 12,1 13,13 14,-142-3,161 17,1-14,4-15,465-50,-737 37,-47 2</inkml:trace>
  <inkml:trace contextRef="#ctx0" brushRef="#br0" timeOffset="11743.01">6094 4900,'-7'6,"1"1,0-1,1 1,-1 1,1-1,1 1,-1 0,1 0,1 0,0 1,0-1,0 1,1 0,0 0,1 0,0 0,1 0,0 0,0 0,0 0,3 8,4 146,18 93,-11-133,-5-40,16 135,-10 0,-12 191,-7-352,-2 0,-2-1,-3 0,-2 0,-3-1,-2-1,-3-1,4-25,17-28,-1 0,1 0,0 1,-1-1,1 0,-1 0,1 0,-1 0,1 0,0 1,-1-1,1 0,-1 0,1 0,-1 0,1 0,-1 0,1 0,-1-1,1 1,-1 0,1 0,0 0,-1 0,1-1,-1 1,1 0,0 0,-1-1,1 1,-1 0,1 0,0-1,0 1,-1-1,1 1,0 0,-1-1,1 1,0-1,0 1,0 0,0-1,-1 1,1-1,0 1,0-1,0 1,0-1,0 1,0 0,0-1,0 1,0-1,0 1,0-1,1 1,-1-1,0 1,0-1,-4-24,3 20,1 1,0-1,-1 1,0-1,0 1,-1-1,1 1,-1-1,0 1,0 0,0 0,0 0,-1 0,0 0,0 1,0-1,-3-2,-12-4</inkml:trace>
  <inkml:trace contextRef="#ctx0" brushRef="#br0" timeOffset="12475.277">3851 7345,'0'-28,"-5"569,4 389,3-872,1 19,-3 0,-6 38,5-111,1 5,5-29,9-42,-12 41</inkml:trace>
  <inkml:trace contextRef="#ctx0" brushRef="#br0" timeOffset="12912.105">3352 9210,'15'6,"1"-1,0 0,0-1,1-1,-1 0,1-1,-1-1,1-1,4 2,143 3,0-8,50-11,-41 3,-1 6,4 9,-159-3,0-1,1 1,-1 1,0 1,0 0,0 1,7 4,-25-8,0 0,1 0,-1 0,1 0,-1 0,1 0,-1 0,1 0,-1 1,1-1,-1 0,1 0,0 1,-1-1,1 0,-1 1,1-1,0 0,-1 1,1-1,0 1,-1-1,1 1,0-1,0 0,-1 1,1-1,0 1,0-1,0 1,0-1,0 1,0 0,-1-1,1 1,0-1,1 1,-1-1,0 1,0-1,0 1,0-1,0 1,0-1,1 1,-1-1,0 1,0-1,1 0,-1 1,0-1,1 1,-1-1,1 1,-24 2</inkml:trace>
  <inkml:trace contextRef="#ctx0" brushRef="#br0" timeOffset="13193.125">3432 9277,'-16'9,"-5"10,-1 9,2 8,6 8,4 6,5 0,2-3,5-9,4-12,5-10,8-12,8-16,8-16,-2-2</inkml:trace>
  <inkml:trace contextRef="#ctx0" brushRef="#br0" timeOffset="13484.342">3784 9277,'-3'33,"-1"-1,-1 0,-2 0,-1 0,-2-1,-12 29,5-15,16-28,16-32,5-14,-1 0,2 0,1 1,1 1,1 1,2 1,0 1,23-15,-48 38,0-1,0 1,0 0,0 0,0 0,0 0,1 0,-1 0,0 0,0 0,1 1,-1-1,0 0,1 1,-1-1,1 1,-1 0,1-1,-1 1,1 0,-1 0,1 0,-1 0,1 0,-1 0,1 0,-1 1,1-1,-1 0,1 1,-1-1,0 1,1 0,-1-1,0 1,1 0,-1 0,0 0,0 0,0 0,0 0,0 0,0 0,0 0,0 1,0-1,0 0,-1 1,1-1,0 1,-1-1,1 2,-1 12,-1 1,0-1,-1 0,0 1,-2-1,1 0,-2 0,0-1,-1 1,-4 5,-1 8,5-9,7-19,1 0,0 0,-1 0,1 0,-1 0,1-1,0 1,-1-1,1 1,-1-1,1 1,-1-1,0 0,1 0,-1 0,0 0,1 0,-1 0,0 0,0 0,0 0,0-1,0 1,0 0,0-2,29-26,-1-1</inkml:trace>
  <inkml:trace contextRef="#ctx0" brushRef="#br0" timeOffset="13732.682">4324 9318,'5'14,"-1"13,-4 10,-3 7,-5 1,1-3,0-6,-1-9,0-9,0-8</inkml:trace>
  <inkml:trace contextRef="#ctx0" brushRef="#br0" timeOffset="16669.134">1 2130,'103'10,"1"-5,40-6,60 3,-64 10,-140-12,1 0,-1 0,0 0,1 0,-1 0,0 0,1 0,-1 0,0 0,1 0,-1 0,0 0,0 1,1-1,-1 0,0 0,1 0,-1 1,0-1,0 0,0 0,1 0,-1 1,0-1,0 0,0 1,1-1,-1 0,0 0,0 1,0-1,0 0,0 1,0-1,0 0,0 1,0-1,0 0,0 1,0-1,0 0,0 1,0-1,0 0,0 1,0-1,0 0,0 1,-1-1,1 0,0 0,0 1,0-1,0 0,-1 0,1 1,0-1,0 0,-1 0,1 1,0-1,0 0,-1 0,1 0,0 0,-1 0,1 1,-22 11,-19 4,0-3,-1-1,0-2,0-2,-13-1,-58 13,100-17,1 1,0 0,0 1,0 0,1 1,0 0,0 1,0 0,-6 7,-66 27,83-40,1 0,-1 0,1 0,0 0,-1 0,1 0,-1-1,1 1,0 0,0-1,-1 1,1 0,0-1,0 1,0-1,0 1,0-1,0 0,0 1,0-1,0 0,0 0,0 1,0-1,0 0,0 0,0 0,0 0,0 0,0-1,0 1,0 0,0 0,1-1,462 1,-264 1,-197 0,-1 1,1 0,-1 0,0 0,0 0,0 0,0 0,0 1,0-1,-1 1,1-1,-1 1,0 0,1-1,-1 1,-1 0,1 0,0 0,-1 0,1 0,-1 0,0 0,0 0,0 0,0 0,-1 0,0 2,2 5,35 592,23 107,-5-205,-33-353,-7 1,-5 52,-11 232,-25-88,26-304,-1-5,2-1,2 1,2 0,4 18,-6-54,0-1,0 1,0-1,0 0,0 1,1-1,-1 0,1 0,-1-1,1 1,0 0,0-1,0 0,0 1,0-1,0 0,0-1,0 1,0-1,0 1,0-1,0 0,1 0,-1 0,0 0,0-1,0 1,0-1,0 0,2-1,14 1,202-7,-38 1,53 9,-183 3,0 2,-1 3,0 2,-1 2,24 11,-74-25,0 0,0 0,0 1,0-1,0 0,-1 0,1 1,0-1,0 0,0 1,0-1,0 1,-1-1,1 1,0 0,0-1,-1 1,1 0,-1-1,1 1,0 0,-1 0,1-1,-1 1,0 0,1 0,-1 0,0 0,1 0,-1 0,0 0,0 0,0 0,0-1,0 1,0 0,0 0,0 0,0 0,0 0,-1 0,1 0,0 0,-1 0,1 0,0-1,-1 1,1 0,-1 0,0 0,1-1,-1 1,0 0,1-1,-1 1,0 0,1-1,-1 1,0-1,0 0,0 1,0-1,0 1,1-1,-2 0,-12 8</inkml:trace>
  <inkml:trace contextRef="#ctx0" brushRef="#br0" timeOffset="18399.767">42 1914,'0'-2,"0"1,1-1,-1 1,1-1,0 1,-1-1,1 1,0 0,0 0,0-1,0 1,0 0,0 0,0 0,0 0,0 0,1 0,-1 0,0 0,1 1,-1-1,0 0,1 1,-1-1,1 1,-1 0,1-1,-1 1,1 0,-1 0,1 0,-1 0,1 0,-1 0,1 1,-1-1,1 0,-1 1,2 0,4-2,62-6,0 3,0 3,39 6,325 41,14-55,-101 5,72-22,-408 18,-12 2</inkml:trace>
  <inkml:trace contextRef="#ctx0" brushRef="#br0" timeOffset="20553.4">1136 2467,'0'-11,"0"38,0-11,16 266,52 252,-55-437,-1-2,4-1,10 20,-13-51,-2 0,-3 1,-2 0,-4 0,-3 25,-6 70,2-101,3 1,2-1,3 0,7 33,-3-31,-2 1,-2 0,-4 15,1-48,13 103,-13 52,34-83,-23-79,1 0,1-1,1 0,1-1,16 15,-28-31,1 1,1-1,0 0,1 0,-1 0,0-1,1 0,-1 0,1 0,0-1,0 1,0-1,-1-1,1 1,0-1,0 0,0-1,0 1,0-1,1-1,10 2,116-8,-18 2,0 4,11 5,18 22,-154-27,-2-1</inkml:trace>
  <inkml:trace contextRef="#ctx0" brushRef="#br0" timeOffset="20865.535">1920 5102,'0'11,"1"1,1-1,0 1,0-1,1 0,0 0,1 0,1-1,-1 1,2-1,-1 0,2-1,-1 1,4 2,118 115,-83-87,-8-5,-1 1,-1 3,-3 1,-1 1,-2 1,17 34,-41-69,0 1,0-1,-1 1,0 0,-1 1,1-1,-2 1,1 0,-1-1,0 1,-1 0,0 0,-1 0,0 0,0 0,-1 0,0 0,0 0,-1 0,0 0,-1 0,0-1,0 0,-1 1,0-1,0 0,-2 1,-14 12,-1-1,-1-2,0 0,-2-1,0-1,0-1,-2-1,-18 6,-54 28</inkml:trace>
  <inkml:trace contextRef="#ctx0" brushRef="#br0" timeOffset="21704.291">1122 2319,'0'-1,"1"1,-1-1,0 0,0 1,1-1,-1 1,0-1,1 1,-1-1,0 1,1-1,-1 1,1-1,-1 1,1-1,-1 1,1 0,-1-1,1 1,0 0,-1-1,1 1,-1 0,1 0,0 0,-1-1,1 1,0 0,-1 0,1 0,0 0,-1 0,1 0,0 0,-1 1,1-1,0 0,-1 0,1 0,0 1,0-1,406-4,186-9,-575 12,-15-2,-9 1</inkml:trace>
  <inkml:trace contextRef="#ctx0" brushRef="#br0" timeOffset="22062.726">1677 1670,'1'1,"-1"-1,1 0,0 0,0 0,-1 0,1 0,0-1,0 1,-1 0,1 0,0 0,0-1,-1 1,1 0,0-1,-1 1,1 0,-1-1,1 1,0-1,-1 1,1-1,-1 1,1-1,-1 0,1 1,-1-1,0 0,1 1,-1-1,0 0,0 1,1-1,-1 0,0 0,0 1,0-1,0 0,0 0,0 1,0-1,0 0,0 0,0 1,0-1,-1 0,1 0,0 1,0-1,-1 0,1 1,0-1,-1 0,1 1,-1-1,1 1,-1-1,24 5,1 1,-1 2,0 0,-1 2,0 0,0 2,-1 0,0 1,-1 1,12 11,-8-7,-1 0,-1 2,0 1,-1 0,-2 2,0 0,5 10,-16-20,0 0,-1 1,-1 0,0 0,0 0,-2 1,0-1,0 1,-1 0,-1 0,0 1,-1-1,-1 0,0 1,-2 13,-5 2,-1 0,-1-1,-2 0,-1-1,-1 0,-1 0,-2-2,0 0,-2-1,-1 0,-1-2,-3 2,-57 64</inkml:trace>
  <inkml:trace contextRef="#ctx0" brushRef="#br0" timeOffset="23333.446">3879 4048,'253'-15,"1147"-97,-1090 84,-56 5,160 11,-313 20,-82-2,-19-5,0-1,0 1,0-1,0 1,0-1,-1 0,1 1,0-1,0 1,0-1,-1 0,1 1,0-1,0 1,-1-1,1 0,0 0,-1 1,1-1,-1 0,1 0,0 1,-1-1,1 0,-1 0,1 0,0 1,-1-1,1 0,-1 0,1 0,-1 0,1 0,-1 0,1 0,-1 0,1 0,0 0,-1 0,1-1,-1 1,1 0,-1 0,1 0,0-1,-1 1,1 0,-1 0,1-1,0 1,-77-5,57 4</inkml:trace>
  <inkml:trace contextRef="#ctx0" brushRef="#br0" timeOffset="23670.546">5851 3629,'-28'-2,"59"19,363 87,-315-64,-77-39,1 1,-1 0,0 0,0 0,0 0,0 0,0 0,0 1,0-1,-1 1,0-1,1 1,-1-1,0 1,0 0,0 0,-1-1,1 1,-1 0,1 0,-1 0,0 0,0 0,0 0,0-1,-1 1,1 0,-1 1,-5 7,0 0,0 0,-1-1,0 0,-1-1,0 0,0 0,-1 0,0-1,-1-1,0 1,0-2,-2 2,2-1,-263 165,237-148,16-7</inkml:trace>
  <inkml:trace contextRef="#ctx0" brushRef="#br0" timeOffset="23992.693">6837 3481,'10'14,"9"13,11 12,10 8,6 8,6 4,0-2,-4-4,-5-5,-6-9,-7-12,-6-12,-4-13,-7-7</inkml:trace>
  <inkml:trace contextRef="#ctx0" brushRef="#br0" timeOffset="24277.924">7540 3494,'-29'20,"1"0,1 2,1 0,1 2,0 1,2 1,2 1,0 1,2 1,-14 27,23-34,2 0,0 1,2 0,0 1,2-1,0 1,2 0,0 0,2 0,1 0,3 18,3 8,3-1,2 0,1 0,4-1,2 2,58 186,-63-172</inkml:trace>
  <inkml:trace contextRef="#ctx0" brushRef="#br0" timeOffset="25446.797">5972 76,'5'5,"6"10,3 12,4 13,2 9,-1 5,-4 1,-1-8,-4-6,-3-13,-3-13,-2-12,-4-6,-2-1,-2 1,-4 1,-2 1</inkml:trace>
  <inkml:trace contextRef="#ctx0" brushRef="#br0" timeOffset="25708.101">5744 319,'20'0,"19"-2,14-1,12-2,8-1,6-1,-1-2,-5 1,-15 2</inkml:trace>
  <inkml:trace contextRef="#ctx0" brushRef="#br0" timeOffset="26018.281">6499 103,'-1'82,"0"-23,1 0,4 0,6 30,-10-86,-1-1,1 0,1 1,-1-1,0 0,1 1,-1-1,1 0,-1 1,1-1,0 0,0 0,0 0,0 0,1 0,-1 0,1 0,-1 0,1 0,-1-1,1 1,0-1,0 1,0-1,0 0,0 1,0-1,0 0,0 0,0-1,1 1,-1 0,0-1,1 1,-1-1,0 0,1 0,0 0,3-4,-1 0,1 0,-1 0,1-1,-1 0,-1 0,1-1,-1 1,0-1,0 0,0 0,-1 0,0-1,0 1,-1-1,1 1,-2-1,2-5,8-34,-2 1,-3-1,-1-1,-2 1,-3-32,1 27,6 11,13 51,-8 5</inkml:trace>
  <inkml:trace contextRef="#ctx0" brushRef="#br0" timeOffset="26485.261">6905 400,'-17'33,"1"2,2-1,1 2,2 0,2 0,1 1,0 10,12-38,7-31,-9 17,11-25,0-1,-2 0,-2 0,0-1,-2-1,-2 1,-1-1,-1 0,-2-24,-1 53,0 0,0 1,0-1,-1 0,1 0,-1 1,0-1,0 0,0 1,-1-1,1 1,-1-1,0 1,0 0,0 0,0 0,-2-2,2 5,1 0,0 0,-1 0,1 0,-1 0,1 0,0 0,-1 1,1-1,0 1,-1-1,1 1,0-1,0 1,-1-1,1 1,0 0,0 0,0 0,0 0,0 0,0 0,0 0,0 0,0 0,1 0,-1 1,0-1,1 0,-1 0,1 1,-1-1,1 0,0 1,0-1,-1 0,1 1,-2 6,-1 0,2 0,-1 0,1 0,0 0,0 0,1 0,1 0,-1 0,1 0,0 0,1 0,0 0,0 0,1 0,0-1,0 1,1-1,0 0,0 0,1 0,4 5,13 14,0 0,2-2,2-1,21 17,-37-32,-5-3,1-2,-2 1,1-1,0 1,-1 1,0-1,0 1,0-1,0 1,-1 0,0 0,0 1,0-1,1 6,-4-9,0 0,0 0,0-1,-1 1,1 0,0 0,-1 0,1 0,-1-1,0 1,0 0,0-1,0 1,0 0,0-1,0 1,0-1,0 0,-1 1,1-1,-1 0,1 0,-1 0,1 0,-1 0,0 0,1 0,-2 0,-54 21,53-21,-13 4,-1 0,0-1,-1 0,1-2,0 0,-1-1,-12-1,8-6,7-3</inkml:trace>
  <inkml:trace contextRef="#ctx0" brushRef="#br0" timeOffset="26749.23">7216 414,'0'16,"0"15,0 8,0 5,0 2,0 0,0-4,0-6,3-14,0-10</inkml:trace>
  <inkml:trace contextRef="#ctx0" brushRef="#br0" timeOffset="27011.559">7230 373,'18'27,"1"0,1-2,2-1,0 0,19 14,-17-18,-2 2,-1 1,0 0,-2 2,-1 0,0 3,-15-24,0 0,-1 0,0 1,0-1,0 1,-1-1,1 1,-1 0,0-1,0 1,-1 0,1 0,-1 0,0 0,-1 0,1 0,-1 0,0-1,0 1,0 0,-1 0,0-1,0 1,0-1,0 0,-1 1,1-1,-1 0,0-1,0 1,-1 0,1-1,-1 0,0 0,0 0,-4 3,2-2,-1 0,0 0,0-1,0 1,0-2,-1 1,1-1,-1 0,1 0,-1-1,0 0,1-1,-1 1,0-1,0-1,0 0,1 0,-1 0,1-1,-1 0,1-1,-1 1,-4-4,-11-12</inkml:trace>
  <inkml:trace contextRef="#ctx0" brushRef="#br0" timeOffset="28447.902">3838 7169,'-5'28,"2"29,0 29,1 22,1-8</inkml:trace>
  <inkml:trace contextRef="#ctx0" brushRef="#br1" timeOffset="39820.284">3959 3967,'-29'78,"29"-76,-1 1,1-1,0 1,1-1,-1 1,0-1,1 1,-1-1,1 1,0-1,0 0,0 1,0-1,0 0,0 0,1 0,-1 1,1-2,-1 1,1 0,0 0,0 0,0-1,0 1,0-1,0 0,0 1,1-1,-1 0,0 0,1 0,1 0,0 1,1-1,-1 0,0 0,0-1,1 1,-1-1,0 0,1 0,-1 0,0-1,1 1,-1-1,0 0,0 0,1-1,-1 1,0-1,-1 0,1 0,0 0,0-1,-1 1,0-1,1 0,-1 0,0 0,0 0,-1-1,1 1,-1-1,1 0,-1 1,0-1,-1 0,1 0,-1-1,1 1,-1 0,-1 0,1 0,1-2,-1 0,0 0,0 0,-1 0,1 0,-1 0,-1 0,1 0,-1 0,0 0,0 0,-1 1,0-1,0 0,0 1,0-1,-1 1,0 0,0 0,-1 0,1 0,-1 0,0 1,0 0,-1 0,1 0,-1 0,0 1,0-1,0 1,-1 1,1-1,-6-1,8 3,0 1,-1 0,1 0,0 0,-1 0,1 1,0-1,0 1,0 0,0 0,-1 0,1 0,0 1,1-1,-1 1,0 0,0-1,1 1,-1 1,1-1,-1 0,1 1,0-1,0 1,0-1,1 1,-2 1,-30 86,32-87,0 0,1 1,-1-1,1 0,-1 1,1-1,0 0,1 1,-1-1,0 1,1-1,0 0,0 1,0-1,0 0,0 0,1 0,0 0,-1 0,1 0,0 0,0-1,0 1,1-1,-1 1,1-1,-1 0,1 0,0 0,0 0,0 0,0-1,0 0,0 1,0-1,2 0,1 1,-1-1,1 0,0-1,-1 1,1-1,0 0,0-1,-1 1,1-1,0 0,-1-1,1 1,-1-1,1 0,-1-1,0 1,0-1,0 0,0 0,-1 0,1-1,-1 0,0 0,0 0,0 0,0-1,-1 1,0-1,0 0,0 0,0 0,-1-1,0 1,0 0,-1-1,1 1,-1-1,0 0,-1 1,1-1,-1 0,0 0,0 1,-1-2,-1 2,0 0,-1 0,1 0,-1 0,0 0,0 1,0 0,-1-1,0 1,0 0,0 1,0-1,0 1,-1 0,0 0,1 0,-1 1,0-1,0 1,-1 0,1 1,0-1,-1 1,1 0,0 0,-6 1,6-1,0 0,0 1,-1 0,1 0,0 0,0 1,0-1,0 1,0 0,0 1,0-1,1 1,-1 0,0 0,1 1,0-1,-1 1,1 0,0 0,0 0,1 1,-1-1,1 1,-1 0,1 0,0 0,1 1,-1-1,0 2,2-1,-1 0,1-1,0 1,0 0,1 1,-1-1,1 0,0 0,1 0,-1 0,1 0,0 0,0 0,1 0,-1 0,1-1,0 1,0 0,1-1,-1 1,1-1,0 0,0 0,1 0,-1-1,1 1,0-1,0 1,0-1,0-1,2 2,3 2,0-1,0 0,1-1,0 0,-1 0,1-1,1 0,-1-1,0 0,0 0,1-1,-1-1,1 0,-1 0,2-1,-9 0,0 1,0-1,0 0,-1 0,1-1,0 1,-1 0,1-1,-1 1,1-1,-1 0,0 0,0 0,0 0,0 0,0-1,0 1,0-1,-1 1,1-1,-1 1,0-1,0 0,0 0,0 0,0 1,-1-1,1 0,-1 0,0 0,0 0,0 0,0 0,0 0,-1 0,1 0,-1 0,0 0,0 1,0-1,0 0,0 0,-1 1,-1-3,1 0,-1-1,0 0,-1 1,1 0,-1 0,0 0,0 0,-1 1,1-1,-1 1,0 0,0 1,-1-1,1 1,-1 0,1 0,-1 1,0-1,0 1,0 1,0-1,-1 1,1 0,0 1,-1-1,1 1,0 0,0 1,-1 0,1 0,-4 1,8-1,1 0,-1 0,0 0,0 0,1 0,-1 0,1 1,-1-1,1 0,-1 1,1 0,0-1,0 1,0 0,0-1,0 1,0 0,0 0,1 0,-1 0,1 0,-1 0,1 0,0 0,0 0,0 0,0 0,0 0,0 0,0 0,1 0,-1 0,1 0,-1 0,1-1,0 1,0 0,0 0,0 0,0-1,0 1,0-1,1 1,-1-1,1 1,-1-1,1 0,-1 1,1-1,0 0,-1 0,1 0,0-1,0 1,187 33,62 23,60-28,-181-20,-1 6,23 9,438 120,-162-34,-316-92,-71-13,1 2,-2 1,1 3,32 12,-31-6,0-3,0-1,41 6,134 50,-207-68,-8-1,1 0,0 0,0 0,-1 1,1-1,-1 1,1-1,0 1,-1 0,1 0,-1 0,1 0,-1 1,0-1,0 1,0-1,1 1,-1 0,-1 0,1 0,0 0,0 0,-1 0,1 0,-1 0,0 1,1-1,-1 1,0 1,-2 147,14 587,-14-671,-1-21,2 1,2 0,2-1,3 1,10 42,-11-70,-2-4</inkml:trace>
  <inkml:trace contextRef="#ctx0" brushRef="#br1" timeOffset="40258.48">6648 5967,'2'2,"-1"-1,0 1,0-1,0 0,1 1,-1-1,1 0,-1 0,1 0,-1 0,1 0,0 0,0 0,-1 0,1-1,0 1,0-1,0 0,0 1,-1-1,1 0,0 0,2 0,-4 0,38 3,-1-2,0-2,0-1,28-6,-50 6,202-26,201-19,-352 43,-1 2,1 4,50 7,-103-4,-36-4,-4-1,-2 0</inkml:trace>
  <inkml:trace contextRef="#ctx0" brushRef="#br1" timeOffset="43817.894">6824 6386,'-99'-8,"114"4,253-7,234 22,-469-9,-15 2,0-2,0 0,0-1,0-1,0 0,0-2,0 0,0-1,-1-1,1 0,-1-1,0-1,0-1,-1-1,12-6,-16 6,-16 12,-18 14,6-8,2-1</inkml:trace>
  <inkml:trace contextRef="#ctx0" brushRef="#br1" timeOffset="44729.221">7148 6358,'-10'87,"9"162,18 87,-2-44,-13 109,-41 316,27-519,51-87,-32-75,-5-21,1-1,1 1,0 0,0-1,2 0,0 0,4 7,-10-21,0-1,0 1,1 0,-1 0,0 0,0-1,0 1,0 0,0 0,0 0,0-1,1 1,-1 0,0 0,0 0,0 0,0 0,1-1,-1 1,0 0,0 0,0 0,1 0,-1 0,0 0,0 0,1 0,-1 0,0 0,0 0,0 0,1 0,-1 0,0 0,0 0,1 0,-1 0,-5-7</inkml:trace>
  <inkml:trace contextRef="#ctx0" brushRef="#br1" timeOffset="45002.162">6742 8952,'26'0,"24"0,19-2,17-3,15-3,10-1,7 3,2 1,-3 2,-8 3,-14 4,-13 2,-16 0,-19-2</inkml:trace>
  <inkml:trace contextRef="#ctx0" brushRef="#br1" timeOffset="45261.98">6932 8817,'-11'21,"-4"14,2 7,7 4,6 1,3-1,3-3,1-7,-1-8,1-10,-1-9</inkml:trace>
  <inkml:trace contextRef="#ctx0" brushRef="#br1" timeOffset="45541.274">7230 8898,'-7'14,"-5"14,-2 8,-1 8,1 4,4-5,3-7,3-8,7-7,5-11,8-14,6-12,4-12,4-7,-3 3</inkml:trace>
  <inkml:trace contextRef="#ctx0" brushRef="#br1" timeOffset="45790.609">7486 8898,'2'23,"1"15,-2 9,-6 5,-5-1,-3-3,2-7,1-6,6-11,7-13,9-15,1-8</inkml:trace>
  <inkml:trace contextRef="#ctx0" brushRef="#br1" timeOffset="45980.1">7742 8926,'0'18,"0"16,-2 11,-3 6,-1 3,-2-2,2-5,0-8,4-11,5-10,7-14,0-9</inkml:trace>
  <inkml:trace contextRef="#ctx0" brushRef="#br1" timeOffset="46413.116">8284 7156,'-10'15,"2"0,0 1,1 0,0 1,1-1,1 1,1 0,1 1,0-1,1 1,0 3,10 20,-7-41,-1 0,1-1,0 1,0 0,0 0,0 0,0-1,0 1,0 0,-1-1,1 1,0-1,0 1,0-1,-1 1,1-1,0 0,-1 1,1-1,-1 0,1 0,0 1,-1-1,0 0,1 0,-1 0,1 0,-1 1,0-1,0 0,0 0,1 0,-1 0,0 0,0 0,0 0,0 0,0 0,-1 0,4-16,-1 0,0 0,-1 0,-2-1,1 1,-2 0,0 0,-1 0,-1 0,-1 1,0-1,-1 1,0 0,-2 1,-7-13,10 19,-1 0,0 0,0 0,-1 1,0 0,-1 0,0 0,0 1,-1 1,1-1,-1 1,-1 1,1 0,-1 0,0 1,0 0,0 1,-1 0,1 0,-1 1,0 1,0-1,1 2,-1 0,-5 0,2 2,0 1,0 0,1 0,-1 1,1 1,-1 1,1 0,1 0,-1 1,1 1,1 0,-1 0,1 2,1-1,0 1,0 1,1 0,0 0,1 0,0 1,0 2,-6 12,1 0,1 1,1 1,2 0,0 0,2 1,1 0,2 0,-1 23,2-23,2 0,1 0,2 0,1 0,0 0,3 0,0-1,2 0,1 0,1-1,1 0,1 0,2-2,1 0,0 0,2-1,5 4,-13-19,1 0,-1 0,1-1,1 0,0 0,0-2,0 1,1-1,0-1,0 0,0-1,1 0,-1-1,1 0,0-1,0-1,0 0,0 0,0-1,0-1,0 0,0-1,0-1,-1 0,1 0,5-3,19-11,0-2,-1-1,-1-2,16-13,67-41,-96 65,-6 4</inkml:trace>
  <inkml:trace contextRef="#ctx0" brushRef="#br1" timeOffset="46694.961">8566 8061,'-23'101,"5"1,-2 51,15-108,-24 308,28-333,-6-31,2-19,0-4</inkml:trace>
  <inkml:trace contextRef="#ctx0" brushRef="#br1" timeOffset="46988.265">8432 8115,'-24'-270,"24"259,1-51,-1 60,0 1,1-1,-1 1,1-1,-1 1,1-1,-1 1,1-1,0 1,0-1,0 1,0 0,0-1,0 1,0 0,0 0,0 0,0 0,1 0,-1 0,0 0,1 0,-1 1,1-1,-1 1,1-1,-1 1,1-1,0 1,-1 0,1-1,-1 1,2 0,9 2,-1 0,0 0,0 1,-1 1,1 0,0 0,-1 1,0 0,6 5,7 2,-20-10,78 40,-1 3,20 19,-97-62,-1-2,0 1,0 0,0-1,0 1,0 0,0 0,-1 0,1 0,0 0,-1 1,1-1,-1 0,1 1,-1-1,0 1,1 0,-1-1,0 1,0 0,0 0,0-1,-1 1,1 0,0 0,-1 0,1 0,-1 0,0 0,0 0,0 0,0 0,0 0,0 0,0 0,-1 0,1 0,-1 0,1 0,-1 0,0 0,0 1,-9 4,-1 0,1-1,-1 0,-1-1,1 0,-1-1,0 0,0-1,0-1,0 1,-1-2,4 1,-168 33,175-35,0 0,1 0,-1 0,0 1,0-1,1 0,-1 1,0-1,1 1,-1-1,1 1,-1 0,1 0,-1 0,1 0,-1 0,1 0,0 0,0 0,0 0,-1 1,1-1,0 1,1-1,-1 1,0-1,0 2,5 4</inkml:trace>
  <inkml:trace contextRef="#ctx0" brushRef="#br1" timeOffset="47237.277">8566 7818,'-9'25,"-3"22,1 18,-1 12,-4 13,0-10</inkml:trace>
  <inkml:trace contextRef="#ctx0" brushRef="#br1" timeOffset="50410.269">3905 3954,'-62'-57,"60"56,0 0,1 0,-1 1,0-1,0 0,0 1,0-1,0 1,0-1,0 1,1 0,-1 0,0 0,0 0,0 0,0 0,0 1,0-1,0 1,0-1,0 1,0 0,1-1,-1 1,0 0,0 0,1 0,-1 1,1-1,-1 0,1 1,-1-1,1 1,0-1,0 1,0-1,0 1,0 0,0 0,0 0,-1 2,-1-1,1 1,0 0,1 0,-1-1,1 1,-1 1,1-1,0 0,1 0,-1 0,1 0,-1 1,2-1,-1 0,0 0,1 1,-1-1,1 0,0 0,1 0,-1 0,1 0,0 0,0 0,0-1,0 1,1-1,-1 1,1-1,0 0,0 0,0 0,0 0,1-1,-1 1,1-1,1 1,4 0,-1 0,1 0,0-1,0 0,0-1,0 0,0 0,0-1,0 0,0 0,0-1,3-1,-8 1,-1 1,0-1,1 0,-1 0,0 0,1-1,-1 1,0-1,0 0,0 0,0 0,0 0,-1 0,1-1,-1 1,1-1,-1 0,0 1,0-1,0 0,-1 0,1 0,-1-1,1 1,-1 0,0-1,0 1,0 0,-1-1,1 1,-1-1,0-2,-1-2,1-1,-2 1,1 0,-1 0,0 0,-1 0,0 0,0 0,-1 1,0 0,0-1,-1 1,0 1,0-1,0 1,-1 0,0 0,0 0,-1 1,1 0,-1 1,0-1,-1 1,1 0,-1 1,0 0,1 0,-1 1,-3-1,7 3,0 0,0 0,0 0,0 1,0 0,0-1,0 2,0-1,0 0,0 1,0-1,1 1,-1 0,1 0,-1 1,1-1,0 1,0 0,0-1,0 1,1 1,-1-1,0 0,-40 87,39-78,1 0,0 0,1 0,1 0,0 1,1-1,0 1,1-1,0 3,0-11,-1 1,1-1,1 1,-1 0,0-1,1 0,0 1,0-1,1 0,-1 0,1 0,0 0,0-1,0 1,0-1,1 0,-1 0,1 0,0 0,0-1,0 1,0-1,0 0,0 0,2 0,4-1,-1 0,1-1,-1 0,0-1,1 0,-1 0,0-1,0 0,0-1,0 0,0-1,0 1,-1-1,0-1,0 0,0 0,0-1,-1 0,0 0,0 0,-1-1,1 0,-2-1,1 1,-1-1,0 0,2-4,-3 6,0 1,0-1,-1 0,0 0,0 0,0 0,-1 0,0-1,0 1,0-1,-1 0,0 1,0-1,-1 0,0 0,0 1,-1-1,1 0,-1 0,-1 1,1-1,-1 1,-1-1,1 1,-1 0,0 0,0 0,-1 0,0 0,0 1,0 0,-1 0,1 0,-3-1,2 2,0 0,0 1,0 0,0 0,-1 0,1 1,-1 0,1 0,-1 0,0 1,0 0,0 0,0 0,0 1,0 0,0 0,0 0,0 1,0 0,0 0,0 0,0 1,1 0,-1 0,1 1,-1-1,1 1,0 0,0 1,0-1,-1 2,1 0,0 0,0 0,0 1,1-1,0 1,0 0,1 0,-1 0,2 0,-1 1,0-1,1 1,0 0,1-1,0 1,0 0,0 0,1 0,0 0,0 0,0 0,1 0,0 0,1 0,0-1,0 1,0 0,1-1,0 1,0-1,0 0,1 0,0-1,0 1,1-1,-1 1,1-1,0-1,3 3,-3-4,0 0,0 0,1-1,-1 0,1 0,0 0,-1 0,1-1,0 0,0 0,0 0,0-1,0 0,0 0,0-1,0 0,0 0,-1 0,1 0,0-1,0 0,-1 0,0-1,1 0,-1 0,0 0,0 0,0-1,-1 0,1 0,-1 0,0 0,0-1,-1 0,1 1,-1-1,0-1,0 1,-1 0,1-1,-1 1,1-6,-2 6,0 0,-1 0,0 0,1 0,-2 0,1 0,0 0,-1 0,0 0,0 0,-1 0,0 0,1 0,-2 1,1-1,0 0,-1 1,0 0,0 0,0 0,0 0,-1 0,0 1,0-1,0 1,0 0,0 0,0 1,-1-1,1 1,-4-1,1 0,1 0,0 1,-1 0,1 0,-1 0,0 1,0 0,1 0,-1 1,0 0,0 0,0 1,1 0,-1 0,0 0,0 1,1 0,-1 0,1 1,0 0,0 0,0 0,-4 3,2 2,1 0,0 0,1 0,-1 1,2 0,-1 0,1 1,1-1,0 1,0 0,0 0,2 1,-1-1,1 1,1 2,-7 43</inkml:trace>
  <inkml:trace contextRef="#ctx0" brushRef="#br2" timeOffset="111628.239">4946 1346,'0'-5,"0"4,0 8,0 12,0 15,0 13,0 12,0 8,2 1,1-1,2-8,1-9,-2-9,0-8,-5-11,-5-8,-2-8</inkml:trace>
  <inkml:trace contextRef="#ctx0" brushRef="#br2" timeOffset="112103.079">4973 2035,'0'2,"0"0,0 0,0 0,1 0,-1 0,1 0,-1 0,1 0,0 0,0 0,0 0,0 0,0-1,0 1,1 0,-1-1,0 1,1-1,-1 1,1-1,0 0,-1 0,1 0,0 0,0 0,0 0,0 0,0 0,0-1,0 1,0-1,0 1,0-1,0 0,0 0,0 0,0 0,0 0,0-1,0 1,0-1,0 1,0-1,0 0,0 1,0-1,0 0,0 0,0-1,1 0,0-2,0 0,0 0,0-1,0 1,0-1,-1 0,0 0,0 0,-1 0,1 0,-1 0,0 0,0 0,-1 0,0-1,0 1,0 0,0 0,-1-1,0 1,0 0,0 0,-1 0,1 0,-1 0,0 0,-1 0,1 1,-1-1,0 1,0 0,-1 0,1 0,-1 0,0 0,0 1,-3-2,6 4,-1 1,0-1,0 1,0-1,0 1,0 0,0 0,0 0,-1 0,1 0,0 0,0 0,0 1,0-1,0 1,1 0,-1-1,0 1,0 0,0 0,0 0,1 0,-1 1,1-1,-1 0,1 1,-1-1,1 1,0-1,-1 1,1 0,0 0,0-1,0 1,0 1,-18 70,18-41</inkml:trace>
  <inkml:trace contextRef="#ctx0" brushRef="#br2" timeOffset="112561.724">5027 1954,'2'3,"6"2,8 5,11 9,11 4,12 6,6 5,5 3,0 3,-5 1,-11 0,-14-6</inkml:trace>
  <inkml:trace contextRef="#ctx0" brushRef="#br2" timeOffset="113243.703">4987 2549,'-1'3,"1"1,0-1,0 1,0-1,1 1,-1-1,1 1,-1-1,1 1,0-1,1 0,-1 1,1-1,-1 0,1 0,0 0,0 0,0 0,0-1,3 3,-3-6,-1 1,1-1,0 0,-1 0,1 0,-1 0,1 0,-1 0,1 0,-1 0,0 0,1-1,-1 1,0-1,0 1,0-1,0 1,0-1,0 1,-1-1,1 0,0 0,-1 1,1-1,-1 0,0 0,0 0,0 1,0-1,0 0,0 0,0 0,0 0,0 0,0 0,1 0,-1 0,0 1,0-1,0 0,0 0,0 0,0 0,-1 0,1 0,-1 0,1 1,-1-1,0 0,1 0,-1 1,0-1,0 0,0 1,-1-1,1 1,0 0,0-1,-1 1,1 0,-1 0,1-1,-1 1,0 1,1-1,-1 0,0 0,0 1,1-1,-1 0,0 1,0 0,0-1,0 1,0 0,0 0,0 0,1 1,-1-1,0 0,0 1,0-1,0 1,1-1,-1 1,0 0,0 0,1 0,-1 0,1 0,-1 0,1 0,-1 1,1-1,0 0,-2 2,-15 61,16-44</inkml:trace>
  <inkml:trace contextRef="#ctx0" brushRef="#br2" timeOffset="113516.007">4973 2684,'0'16,"2"14,3 15,4 12,1 15,0 16,-6 21,-5-8</inkml:trace>
  <inkml:trace contextRef="#ctx0" brushRef="#br2" timeOffset="114734.746">5284 5521,'0'2,"1"1,-1-1,1 0,0 1,-1-1,1 0,0 1,0-1,1 0,-1 0,0 0,1 0,-1 0,1 0,0-1,-1 1,1 0,0-1,0 1,0-1,0 0,0 0,1 1,-1-2,0 1,1 0,-1 0,0-1,1 1,-1-1,1 0,-1 1,0-1,1 0,-1-1,1 1,-1 0,1-1,-1 1,0-1,1 0,-1 0,0 0,0 0,1 0,-1 0,0-1,0 1,-1-1,1 0,0 1,0-1,-1 0,2-2,-1 2,0-1,0 0,0 0,0 0,-1 0,1 0,-1 0,0 0,0-1,0 1,-1 0,1-1,-1 1,1-1,-1 1,0 0,-1-1,1 1,0-1,-1 1,0 0,0-1,0 1,0 0,-1 0,1 0,-1 0,1 0,-1 0,0 0,-1 0,1 1,0-1,-1 1,1 0,-1 0,0 0,1 0,-1 0,0 0,0 1,-1-1,1 1,0 0,0 0,-3 0,2-1,-1 1,1 0,-1 1,0-1,1 1,-1 0,1 0,-1 0,1 1,-1-1,0 1,1 0,0 1,-1-1,1 1,0 0,0 0,0 0,0 0,0 1,0 0,1 0,-1 0,1 0,0 0,0 1,0-1,0 1,0 0,1 0,0 0,0 0,0 0,0 0,1 1,0-1,-1 1,2-1,-1 1,0-1,1 1,0-1,0 1,1 4,1-4,0 1,1-1,-1 0,1 0,0 0,1 0,-1-1,1 1,0-1,0 0,0 0,1 0,-1-1,1 1,0-1,1 0,23 15</inkml:trace>
  <inkml:trace contextRef="#ctx0" brushRef="#br2" timeOffset="115230.538">5256 6048,'0'15,"-1"-12,0 0,1 0,-1 0,1 0,-1 0,1 0,0 0,0 0,0 0,1 1,-1-1,1 0,-1 0,1 0,0-1,0 1,1 0,-1 0,0 0,1-1,0 1,0-1,0 1,0-1,0 0,0 0,0 0,1 0,-1 0,1 0,-1-1,1 1,0-1,0 1,0-1,2 1,0-3,0-1,-1 1,1-1,-1 1,1-1,-1 0,0-1,0 1,0-1,0 0,0 0,0 0,-1 0,1-1,-1 0,0 1,0-1,-1 0,1 0,-1-1,0 1,0 0,0-1,-1 1,1-1,-1 0,0 1,-1-1,1 0,-1-1,2 2,0 0,-1 0,0 1,1-1,-2 0,1 0,0-1,-1 1,0 0,0 0,0 0,0 0,-1 0,1 0,-1 0,0 0,0 0,-1 0,1 0,-1 0,0 1,0-1,0 1,0-1,-1 1,1 0,-1 0,0 0,0 0,0 0,0 1,-1 0,1-1,-1 1,1 0,-1 1,0-1,0 0,-3 0,1 3,-1 0,1 0,0 0,0 0,0 1,0 0,0 1,1-1,-1 1,1 0,-1 1,1-1,0 1,0 0,1 0,-1 1,1-1,0 1,0 0,1 0,-1 0,1 1,0-1,0 1,1 0,0 0,0 0,0 1,-4 15</inkml:trace>
  <inkml:trace contextRef="#ctx0" brushRef="#br2" timeOffset="115784.707">5460 5548,'0'0,"0"0,0 0,1 0,-1 0,0 0,1 0,-1 0,0 0,0 0,1 0,-1 0,0 0,0 0,1 0,-1 0,0 0,0-1,0 1,1 0,-1 0,0 0,0 0,0-1,1 1,-1 0,0 0,0 0,0-1,0 1,0 0,0 0,1-1,-1 1,0 0,0 0,0-1,0 1,0 0,0 0,0-1,0 1,0 0,0 0,0-1,0 1,0 0,-1-1,10 27,-2 40,-3 0,-3 0,-3 1,-5 24,6-73,-15 203,18-207,2-33,-1-58,-3 0,-3 0,-11-57,0-14,6 11,8 127,0 22,0-11,2 156,8 0,7 12,-11-129</inkml:trace>
  <inkml:trace contextRef="#ctx0" brushRef="#br2" timeOffset="116157.735">5324 5345,'0'-21,"2"-18,2-13,-1-11,-1-5,0 0,-1 4,-3 6,-3 11,-3 13,-1 20,2 23,2 24,1 25,3 2</inkml:trace>
  <inkml:trace contextRef="#ctx0" brushRef="#br2" timeOffset="116773.914">5311 6197,'-3'-9,"0"1,0 14,1 21,1 26,-1 28,2 32,-3 33,-6 31,-3-13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24.2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609 67,'-1'21,"-2"-1,0 0,-1 1,-2-2,0 1,-1 1,-4 15,-176 691,116-430,29-121,-8-1,-7-3,-8-2,61-162,-2 4,0 0,1 1,0-1,1 1,1 0,0 0,1 0,0 0,1 11,1-7,-1 0,0 0,-1 0,-1 0,0 0,-1-1,-3 7,3-10,9-24,287-833,-196 592,16-7,-107 249,-8 23,-167 616,87-299,-89 217,73-298,86-229,19-57,40-101,-6-2,0-32,-13 18,-7 28,5 1,40-112,-36 176,-29 61,1 1,0-1,0 0,-1 0,1 0,0 1,-1-1,1 0,0 1,-1-1,1 1,0-1,-1 1,1-1,-1 1,1-1,-1 1,1-1,-1 1,0 0,1-1,-1 1,0 0,1-1,-1 1,0 0,0-1,0 1,1 0,-1 0,0-1,0 1,0 0,0 0,0-1,0 1,-1 0,1 0,0-1,0 1,-1 0,1 39,-2 1,-2-1,-2 0,-1-1,-2 1,-2-1,-4 5,11-31,-50 150,-8-1,-21 27,45-111,30-71,13-29,101-252,26-264,77-213,-176 518,-12 61,-12 136,1 0,2 1,2 0,16-30,-22 47,37-111,-12 30,-33 99,0 1,0-1,0 0,0 1,0-1,0 0,0 1,1-1,-1 0,0 1,0-1,0 0,0 0,1 1,-1-1,0 0,0 0,1 1,-1-1,0 0,0 0,1 0,-1 1,0-1,1 0,-1 0,0 0,1 0,-1 0,0 0,1 0,-1 0,0 0,1 0,-1 0,0 0,1 0,-1 0,0 0,1 0,-1 0,0 0,1 0,-1 0,0 0,0-1,1 1,-1 0,0 0,1 0,-1-1,0 1,0 0,1 0,-1-1,3 39,-3-36,7 335,56 395,-34-320,-21-223,-8-127,2 0,4 0,9 39,-4-48,-2 0,-3 1,-1 0,-3 7,-7-50,0-39,-123-858,11-8,116 884,-4-33,5 37,3 28,36 182,47 138,-45-188,2 26,-9 2,-8 2,-6 19,11 251,-22-405,-6-52,-6-64,-96-599,50 373,-104-619,125 737,28 151,-1 24,1 0,0 1,0-1,0 0,0 1,0-1,0 0,0 1,0-1,0 1,0-1,0 0,0 1,0-1,1 0,-1 1,0-1,0 0,0 1,0-1,1 0,-1 1,0-1,0 0,0 0,1 1,-1-1,0 0,1 0,-1 0,0 1,0-1,1 0,-1 0,0 0,1 0,-1 1,0-1,1 0,-1 0,1 0,-1 0,0 0,1 0,-1 0,0 0,1 0,-1 0,0 0,1-1,-1 1,0 0,1 0,-1 0,0 0,1 0,-1-1,0 1,1 0,-1 0,0-1,0 1,1 0,-1 0,0-1,0 1,0 0,1-1,-1 1,65 149,206 567,-214-536,-7 1,-9 3,-5 16,23 365,-47-465,-12-101,0 1,0 0,-1 0,1-1,0 1,0 0,0-1,0 1,0 0,0 0,0-1,0 1,0 0,0-1,0 1,0 0,0-1,0 1,0 0,0 0,0-1,0 1,0 0,0-1,0 1,0 0,0 0,1-1,-1 1,0 0,0 0,0-1,1 1,-1 0,0 0,0 0,0-1,1 1,-1 0,0 0,1 0,-1 0,0-1,0 1,1 0,-1 0,0 0,1 0,-1 0,0 0,0 0,1 0,-1 0,0 0,1 0,-1 0,0 0,1 0,-1 0,0 1,0-1,1 0,-1 0,0 0,4-52,-3-1,-2 1,-3-1,-2 1,-2 0,-12-40,-45-168,-44-95,49 179,9-2,7-1,-20-185,61 291,10 98,69 275,165 755,-220-924,-6 1,-4 19,-21-196,-34-227,-12 3,-64-177,0 127,107 295,6 30,12 105,19 40,7-2,6-1,32 73,-44-145,-4 0,-4 2,-2 0,2 64,-15 142,-12-220,10-64,0 0,-1 1,1-1,0 0,-1 0,1 1,0-1,-1 0,1 0,0 0,-1 0,1 0,-1 0,1 0,0 0,-1 0,1 0,0 0,-1 0,1 0,-1 0,1 0,0 0,-1 0,1 0,0 0,-1 0,1-1,0 1,-1 0,1 0,0 0,-1-1,1 1,0 0,-1-1,1 1,0 0,0 0,0-1,-1 1,1 0,0-1,0 1,0-1,0 1,-1 0,1-1,0 1,0 0,0-1,0 1,0-1,0 1,0 0,0-1,0 1,0-1,-62-127,42 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24.6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21,'20'2,"17"1,16-2,9-4,5-4,-1 0,-7 0,-13 5,-15 8,-16 9,-19 8,-8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0:28.9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2081,'39'-8,"1"0,1 3,-1 1,25 2,459 40,-299-34,-223-5,0 1,0-1,0 1,-1-1,1 0,0 0,0 0,-1 0,1 0,0 0,-1 0,1-1,-1 1,1-1,-1 1,0-1,0 1,0-1,0 0,0 1,0-1,0 0,0 0,-1 0,1 0,-1 0,1 1,-1-1,0 0,0 0,0 0,0 0,0 0,0 0,0 0,-1 0,1 0,-1-2,1-14,21-175,15-37,-7 44,93-899,-63 796,-45 256,2 50,-10-11,0 0,1-1,-1 0,1 0,0 0,1-1,-1 0,1 0,0-1,0 0,0 0,0-1,1 0,-1 0,0-1,1 0,5-1,87 8,1-4,-1-5,71-10,664-65,-787 73,-49 3,0 1,0-1,0 0,-1 1,1-1,0 1,0-1,0 0,0 1,0-1,-1 0,1 1,0-1,0 1,0-1,0 0,0 1,0-1,0 1,0-1,1 0,-1 1,0-1,0 0,0 1,0-1,0 0,1 1,-1-1,0 0,0 1,1-1,-1 0,0 1,0-1,1 0,-1 0,-163 66,97-40</inkml:trace>
  <inkml:trace contextRef="#ctx0" brushRef="#br0" timeOffset="945.985">1135 839,'-11'27,"-207"280,200-283,55-97,-13 29,33-62,69-93,-93 161,-32 38,0 0,-1 0,1 0,0 1,0-1,-1 0,1 0,0 1,0-1,-1 0,1 1,0-1,-1 1,1-1,0 1,-1-1,1 1,-1 0,1-1,-1 1,1 0,-1-1,0 1,1 0,-1-1,0 1,1 0,-1 0,0-1,0 1,0 0,0 0,0 0,0-1,0 1,0 0,0 0,0 0,0-1,0 1,0 0,-1 0,1-1,0 2,0-1,0 74,-1-49,0-1,3 0,0 0,1 1,4 10,57 131,-63-167,-1 1,1 0,-1 0,1 0,-1 0,1 0,-1 0,0 0,1 0,-1 0,0 0,0 0,0 0,0 0,0 1,0-1,0 0,0 0,0 0,0 0,-1 0,1 0,0 0,-1 0,1 0,-1 0,1 0,-1 0,1 0,-1 0,0-1,1 1,-1 0,0 0,0-1,0 1,1 0,-1-1,0 1,0-1,0 1,0-1,0 1,0-1,0 0,0 0,0 1,-1-1,1 0,0 0,0 0,0 0,0 0,0 0,0-1,0 1,0 0,0 0,-145-2,103 0,-1 1,1 2,-1 3,0 1,0 10,43-15,1 1,0-1,0 1,0-1,0 1,0-1,0 1,0-1,0 1,0-1,0 1,0-1,0 1,0-1,0 1,0-1,0 1,1-1,-1 1,0-1,0 0,1 1,-1-1,0 1,0-1,1 0,-1 1,1-1,-1 0,0 1,1-1,-1 0,1 1,-1-1,0 0,1 0,-1 0,1 0,-1 1,1-1,-1 0,1 0,-1 0,1 0,15 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24.9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54,'16'9,"19"-1,18-9,13-10,7-6,-2-1,-8 3,-16 8,-15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27.5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201 816,'-1'1,"0"0,0 1,0-1,1 0,-1 1,0-1,1 0,-1 1,1-1,0 1,-1-1,1 0,0 1,0-1,0 1,0-1,0 1,0-1,1 1,-1-1,0 1,1-1,-1 0,1 1,0-1,-1 0,1 1,0-1,0 0,-1 0,1 0,0 1,0-1,1 0,-1 0,0-1,0 1,0 0,1 0,-1 0,0-1,1 1,-1-1,0 1,1-1,-1 0,1 1,-1-1,1 0,-1 0,1 0,-1 0,0 0,1 0,-1-1,1 1,15-2,0-1,0-1,0 0,-1-1,0-1,0-1,0 0,-1-1,2-2,1 1,191-107,-168 95,-28 23,-27 17,-181 166,125-123,-320 296,380-350,21-21,118-120,-7-6,-5-4,44-80,-153 211,7-10,-1-1,-1 0,-1 0,-1-1,-1-1,-1 0,-1-3,-7 27,0 0,-1 0,1 0,-1-1,1 1,-1 0,1 0,-1-1,0 1,0 0,0 0,0-1,0 1,0 0,0-1,0 1,0 0,0 0,-1-1,1 1,0 0,-1 0,1 0,-1-1,0 1,1 0,-1 0,0 0,0 0,1 0,-1 0,0 0,0 0,0 1,0-1,0 0,-1 1,1-1,0 0,0 1,0-1,0 1,-1 0,1-1,0 1,0 0,-1 0,1 0,0 0,-1 0,1 0,0 0,0 0,-1 0,1 1,0-1,0 1,-1-1,1 1,0-1,0 1,0-1,0 1,0 0,0 0,-1 0,-28 16,0 2,1 1,1 1,2 2,0 0,-2 5,19-20,-19 17,2 1,1 2,1 0,1 1,1 1,2 2,-2 5,21-34,-1-1,1 0,-1 0,1 0,0 1,0-1,0 1,0-1,0 1,0-1,0 1,1 0,0-1,-1 1,1-1,0 1,0 0,0-1,1 1,-1 0,1-1,-1 1,1-1,1 2,-1-4,1 1,0-1,-1 0,1-1,-1 1,1 0,0 0,-1-1,1 1,-1-1,1 1,-1-1,1 0,-1 1,1-1,-1 0,1 0,-1 0,0 0,0 0,0-1,0 1,1 0,-1-1,24-25,-2-1,0 0,-2-2,-2-1,0 0,1-9,-1 8,-2-1,-2-1,-1 0,-1 0,-2-1,-2-1,-1 0,-1 0,-3-1,-1 0,-1 0,-2 1,-2-1,-6-34,-12 8,20 63,-1-1,1 1,0-1,0 1,-1 0,1-1,0 1,-1 0,1-1,-1 1,1 0,0 0,-1-1,1 1,-1 0,1 0,-1 0,1-1,0 1,-1 0,1 0,-1 0,1 0,-1 0,1 0,-1 0,1 0,-1 0,1 0,-1 0,1 0,-1 1,1-1,-1 0,1 0,0 0,-1 1,1-1,-1 0,1 0,0 1,-1-1,1 0,0 1,-1-1,1 1,0-1,-1 0,1 1,0-1,0 1,0-1,-1 1,1-1,0 0,0 1,0-1,0 1,0-1,0 1,0-1,0 1,0-1,0 1,0-1,0 1,0-1,0 1,1-1,-1 1,-27 116,-27 144,-12-2,-23 32,-3-37,84-242,14-34,207-639,-172 535,-32 114,-13 38,-111 342,97-318,-209 522,216-547,14-34,90-206,78-124,-92 212,-79 127,0 1,0 0,0-1,1 1,-1 0,0-1,0 1,0-1,1 1,-1-1,0 1,1-1,-1 1,0-1,1 1,-1-1,1 1,-1-1,1 1,-1-1,1 0,-1 1,1-1,-1 0,1 1,-1-1,1 0,0 0,-1 0,1 1,-1-1,1 0,0 0,-1 0,1 0,-1 0,1 0,0 0,-1 0,1-1,0 1,-1 0,1 0,-1 0,1-1,-1 1,1 0,-1-1,1 1,-1 0,1-1,-1 1,1-1,-1 1,1-1,-1 1,0-1,-36 127,-149 327,165-402,14-31,14-27,98-201,-42 73,-44 102,-7 29,-11 24,-6 16,-2-1,-1 0,-2-1,-4 9,3-10,-123 377,131-391,18-47,163-338,-156 331,-23 36,0-1,0 1,0-1,0 1,0-1,0 0,0 1,0-1,0 1,1-1,-1 1,0-1,0 1,0-1,1 1,-1-1,0 0,1 1,-1-1,0 0,1 1,-1-1,1 0,-1 1,0-1,1 0,-1 0,1 0,-1 1,1-1,-1 0,1 0,-1 0,1 0,-1 0,1 0,-1 0,1 0,-1 0,1 0,-1 0,1 0,-1 0,1 0,-1-1,1 1,-1 0,0 0,1 0,-1-1,1 1,-1 0,0-1,1 1,-1 0,1-1,-1 1,0 0,0-1,1 1,-1-1,0 1,0-1,0 18,-1 0,-1 0,-1-1,0 1,-1-1,-5 13,3-11,-67 214,138-374,32-33,-94 170,-1 2,-1 0,1 1,-1-1,1 0,0 1,0 0,0-1,0 1,0 0,1 0,-1 0,1 0,-1 1,1-1,0 1,-1-1,1 1,1 0,-2 2,-1 1,0-1,0 1,1-1,-1 1,0 0,-1 0,1-1,0 1,0 0,-1 0,1 0,-1 0,0 0,0 0,1 0,-1 0,0 0,-1 0,1 0,0 0,-1-1,1 1,-1 0,0 2,1-4,-10 49,-3 0,-1-1,-3-1,-1 0,-4 0,-1 7,3-11,20-50,23-62,3 0,24-41,17-14,-67 124,0-1,0 1,0 0,0-1,1 1,-1-1,0 1,0 0,0-1,0 1,1 0,-1-1,0 1,0 0,1-1,-1 1,0 0,0-1,1 1,-1 0,0 0,1 0,-1-1,1 1,-1 0,0 0,1 0,-1 0,0 0,1-1,-1 1,1 0,-1 0,1 0,-1 0,0 0,1 0,-1 1,1-1,-1 0,0 0,1 0,-1 0,0 0,1 0,-1 1,1-1,-1 0,0 0,1 1,-1-1,0 0,0 0,1 1,-1-1,0 0,0 1,1-1,-1 0,0 1,0-1,0 1,0-1,3 28,-40 245,40-232,20-73,-10 1,-1-1,-2 0,-1-1,-2 0,-1 0,-2 0,0-5,-7 5,3 32,0 1,0-1,0 1,0-1,0 1,0-1,0 1,0-1,0 1,0-1,-1 1,1-1,0 1,0-1,-1 1,1-1,0 1,0 0,-1-1,1 1,-1-1,1 1,0 0,-1 0,1-1,-1 1,1 0,-1 0,1-1,-1 1,1 0,-1 0,1 0,-1 0,1 0,-1 0,1-1,-1 1,1 0,-1 1,1-1,-1 0,1 0,-1 0,1 0,-1 0,1 0,-1 1,1-1,-1 0,1 0,0 1,-1-1,1 0,-1 1,1-1,-30 30,29-31,0 1,0-1,0 1,0-1,0 1,0-1,0 0,0 0,1 0,-1 1,0-1,0 0,1 0,-1 0,1 0,-1 0,1 0,-1 0,1 0,0 0,-1-1,1 1,0 0,0 0,0 0,0 0,0 0,0 0,0-1,0 1,0 0,1 0,-1 0,0-1,-4-74,4 46,-2-1,-1 1,-1 0,-2-1,-2-4,8 33,0 1,0-1,0 1,0-1,0 1,0-1,-1 1,1-1,0 1,-1-1,1 1,-1 0,0-1,1 1,-1 0,0 0,0-1,0 1,0 0,0 0,0 0,0 0,0 0,-1 0,1 0,0 1,-1-1,1 0,0 1,-1-1,1 1,-1-1,1 1,-1 0,1-1,-1 1,1 0,-1 0,1 0,-1 0,1 0,0 1,-1-1,1 0,-1 1,1-1,-1 1,1-1,0 1,-1 0,1 0,0 0,0-1,-1 1,1 0,-1 1,-79 121,53-75,-127 189,149-219,29-22,27-9,0 3,1 2,0 2,0 2,1 2,-1 3,25 4,125 19,-185-24,-13 1,1-1,-1 1,1-1,-1 0,1-1,0 1,-1 0,1-1,-1 0,1 0,-1 0,0 0,1 0,2-3,-6 3,0 1,0-1,1 0,-1 0,0 0,0 0,0 0,0 0,-1 1,1-1,0 0,0 0,0 0,-1 0,1 1,0-1,-1 0,1 0,-1 1,1-1,-1 0,1 0,-1 1,0-1,1 1,-1-1,0 0,1 1,-1 0,0-1,0 1,0-1,1 1,-1 0,0-1,0 1,0 0,0 0,0 0,1 0,-1 0,0 0,0 0,-1 0,-26-4,-1 2,0 0,0 2,-1 2,2 0,-1 2,0 1,1 1,-2 2,-17 4,-1 2,2 2,0 2,1 3,1 1,-7 6,35-13,122-57,-84 33,1 0,-1 1,1 2,0 0,1 2,-1 0,1 1,0 2,0 0,-1 2,13 2,-2 10,-10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29.9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1957,'376'-409,"-256"267,-6-5,-6-4,-7-7,22-51,133-208,-20 94,-321 414,20-14,3 2,4 3,-13 29,35-55,-678 987,675-991,-97 147,178-249,163-214,-81 68,9-41,0 1,-82 146,4 1,3 4,4 1,4 4,3 3,3 2,77-58,-126 116,-25 12,-3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35.4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26,'-10'-20,"6"14,7 15,70 140,7-4,6-2,52 61,79 54,-154-191,-3 2,-3 3,-3 2,-3 3,-4 1,26 63,-39-48,-21-56,0 0,3-1,17 30,13-16,-58-68,-147-166,-17-40,77 99,-5 4,-6 5,-51-38,105 106,24 23,1-1,1-2,1-1,1-1,2-1,1-1,2-2,1 0,-11-25,17 14,2 1,2-2,-2-24,13 65,46 101,24 16,5-3,14 7,-22-28,80 107,213 303,15 103,-364-585,-7-10,1 0,0 0,0 0,1 0,-1-1,1 0,0 1,1-2,-1 1,6 2,-21-39,-4 11,8 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36.7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0,'-29'241,"-141"618,153-725,31-190,44-335,-34 201,35-130,-36 251,-16 68,-1 69,-13 83,-7-1,-30 135,-7-13,-87 260,127-500,7-32,21-86,165-704,-170 742,65-225,-67 251,-5 26,-16 90,-90 396,-93 244,155-609,31-107,7-29,21-88,-6 34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37.6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171 324,'107'-306,"-97"288,-7 23,-11 33,-127 479,-11 44,145-550,7-29,148-543,-115 435,36-76,-59 170,-7 25,-11 23,-61 253,-57 248,100-400,21-100,8-33,94-283,-59 158,-38 123,40-121,6 2,29-50,-28 101,-53 85,0 0,1 0,-1 1,1-1,-1 0,1 1,-1-1,1 0,-1 1,1-1,-1 1,1-1,0 1,-1-1,1 1,0-1,-1 1,1-1,0 1,0 0,-1 0,1-1,0 1,0 0,0 0,-1 0,1 0,0 0,0 0,0 0,-1 0,1 0,0 0,0 1,0-1,-1 0,8 31,-12 12,-2 0,-2-1,-1 0,-10 25,4-14,-96 383,103-392,7-26,9-28,26-69,-5-1,-2-2,-2-11,-6 20,-4-1,-3 0,-3-1,-3 0,-4-41,-5 100,-2 39,-65 505,37-334,-31 91,54-253,10-57,30-106,-11 53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7:39.4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430 719,'-53'196,"-32"104,-5 93,83-345,8-28,11-28,-1-13,0-2,-1 1,-2-1,0-1,0-5,3-7,121-378,-118 376,-14 38,0 0,0 0,1 1,-1-1,0 0,0 0,1 0,-1 0,0 1,1-1,-1 0,0 0,0 0,1 0,-1 0,0 0,1 0,-1 0,0 0,1 0,-1 0,0 0,1 0,-1 0,0 0,-64 235,10-7,51-207,4-20,-1-1,0 0,0 0,0 0,1 1,-1-1,0 0,0 0,1 0,-1 0,0 1,0-1,1 0,-1 0,0 0,0 0,1 0,-1 0,0 0,1 0,-1 0,0 0,1 0,-1 0,0 0,0 0,1 0,-1 0,0 0,1 0,-1 0,0-1,0 1,1 0,-1 0,0 0,0 0,1-1,-1 1,0 0,0 0,0 0,1-1,-1 1,0 0,0 0,0-1,0 1,0 0,0-1,1 1,-1 0,0 0,0-1,0 1,0 0,0-1,0 1,0 0,0 0,0-1,0 1,0 0,-1-1,1 1,0 0,0 0,0-1,0 1,43-90,-32 65,0 0,2 1,0 1,14-17,-27 39,0 0,0 0,0 0,1 1,-1-1,0 0,1 0,-1 0,1 0,-1 1,1-1,-1 0,1 1,0-1,-1 0,1 1,0-1,-1 0,1 1,0-1,0 1,0 0,-1-1,1 1,0 0,0-1,0 1,0 0,0 0,0 0,0 0,-1 0,1 0,0 0,0 0,0 0,0 0,0 0,0 0,0 1,0-1,-1 0,1 1,0-1,0 1,0-1,-1 1,1-1,0 1,-1 0,1-1,0 1,-1 0,1-1,-1 1,1 0,-1 0,1 0,-1-1,0 1,1 0,-1 1,10 108,-10-85,-8 160,8-184,0 0,0 0,0 0,0 0,0 0,0 0,0 0,0-1,0 1,0 0,0 0,0 0,1 0,-1 0,0 0,1-1,-1 1,0 0,1 0,-1-1,1 1,0 0,-1-1,1 1,-1 0,1-1,0 1,0-1,-1 1,1-1,0 1,0-1,0 0,-1 1,2-1,10 6,-10-3,-1 0,1 0,-1 0,0 0,0 0,0 0,0 1,0-1,-1 0,1 1,-1-1,0 0,0 0,0 1,-1-1,1 0,-1 1,1-1,-1 0,0 0,0 0,-1 0,1 0,-2 2,3-6,0 1,0-1,-1 1,1 0,0-1,0 1,-1 0,1-1,-1 1,1 0,0 0,-1-1,1 1,0 0,-1 0,1 0,-1 0,1 0,-1-1,1 1,-1 0,1 0,0 0,-1 0,1 0,-1 0,1 0,-1 0,1 1,-1-1,1 0,0 0,-1 0,1 0,-1 1,1-1,0 0,-1 0,1 1,-1-1,1 0,0 0,-1 1,1-1,0 1,0-1,-1 0,1 1,0-1,0 0,0 1,-1-1,1 1,-4-45,9-80,-2 82,-1 0,-2 0,-2 0,-3-9,-110-447,-14-281,124 720,7 393,-2-319,2 269,-13-1,-28 133,25-343,14-74,0 1,0 0,0 0,0 0,0 0,0-1,0 1,0 0,-1 0,1 0,0 0,0 0,0 0,0-1,0 1,0 0,-1 0,1 0,0 0,0 0,0 0,0 0,0 0,-1 0,1 0,0 0,0 0,0 0,-1 0,1 0,0 0,0 0,0 0,0 0,-1 0,1 0,0 0,0 0,0 0,-2-21,4-171,-3 274,-3 0,-4 0,-4 0,-11 37,22-104,10-37,1-3,45-93,-54 118,0 0,-1 0,1-1,0 1,0 0,-1 0,1 0,0 0,0 0,0 0,-1 0,1 0,0 0,0 0,0 1,-1-1,1 0,0 0,0 1,-1-1,1 0,0 1,-1-1,1 1,0-1,-1 1,1-1,-1 1,1 0,-1-1,1 1,-1 0,1-1,-1 1,0 0,1-1,-1 1,0 0,0 0,0 0,1-1,-1 1,0 0,0 0,0 0,0-1,0 1,0 0,-1 0,1-1,0 1,0 0,0 0,-1 0,3 7,1 1,1 0,0 0,0-1,1 0,0 0,0 0,1 0,0-1,0 0,0 0,1 0,1-1,-1 0,1-1,0 1,0-2,0 1,4 0,38 22,-63-14,-168 31,-5 21,172-58,27 1,39-7,0-2,0-2,0-3,12-4,85-8,-93 20,-46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8:12.4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40,'1064'-14,"1478"6,-1664-6,-817 13,0-2,-1 3,0 3,15 4,-73-7,0 0,0 0,0 0,1 0,-1 0,0 1,0-1,0 1,0-1,0 1,0 0,0 0,0 0,0 0,-1 0,1 0,0 1,0-1,-1 1,1-1,-1 1,0-1,1 1,-1 0,0 0,0 0,0-1,0 1,0 0,-1 0,1 0,0 1,-1-1,0 0,1 0,-1 0,0 0,0 0,0 1,-40 133,11 3,5 0,-1 94,17-159,-15 166,8 207,21-348,4 0,5-1,4 0,8 13,-20-83,0-6,0 1,-2 0,-1 0,0 1,-2-1,0 1,-2-1,-1 1,-1-1,-1 7,1-24,0 0,0-1,0 1,-1 0,0-1,0 1,-1-1,1 0,-1 0,0 0,-1-1,1 0,-1 1,1-1,-1-1,-1 1,1-1,0 0,-1 0,0 0,1-1,-1 0,-2 0,-16 4,0-1,-1-1,0-2,1 0,-8-2,11 1,-465 22,-668 9,-30-74,242 31,642 11,220 6,45-3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8:19.5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33,'549'0,"-127"-14,2608 15,-3019-1,-9 1,1-1,-1 0,1 0,0 0,-1 0,1 0,-1 0,1-1,0 1,-1-1,1 0,-1 0,1 0,-1 0,0 0,1 0,-1-1,0 1,3-8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8:21.2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0,'1'1,"0"1,0-1,0 0,0 0,0 0,0-1,0 1,1 0,-1 0,0-1,1 1,-1 0,0-1,1 1,-1-1,0 0,1 0,-1 1,1-1,-1 0,1 0,-1 0,1 0,-1-1,1 1,2 0,269 12,751 18,-926-30,1414-16,-779-16,-590 26,-1 6,73 12,-213-12,0 0,0 0,0 0,0 0,0 0,0 0,0 0,0 1,0-1,0 1,0-1,0 1,0 0,0 0,0 0,-1 0,1 0,0 0,-1 0,1 1,-1-1,1 1,-1-1,1 1,-1-1,0 1,0 0,0 0,0-1,0 1,0 0,-1 0,1 0,-1 0,1 0,-1 0,0 0,1 0,-1 0,0 0,-1 1,1-1,0 0,-1 0,-39 205,29-123,3 0,3 0,4 0,4 0,12 67,92 407,-92-462,43 205,-44-250,-1 1,-3 0,-2 1,-2 0,-2 20,-12 47,8-119,0 0,-1 0,1 0,-1 0,1 0,-1 0,1 0,-1-1,0 1,0 0,1 0,-1 0,0-1,0 1,0 0,0-1,0 1,0-1,0 1,0-1,0 1,0-1,0 0,0 0,0 1,0-1,0 0,0 0,0 0,0 0,0 0,-1 0,1-1,0 1,0 0,0 0,0-1,0 1,0-1,0 1,0-1,0 1,0-1,1 0,-1 1,0-1,0 0,0 0,1 0,-9-2,-32-14,-5-1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1:16.7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1651,'706'-13,"-597"20,-108-7,0 1,0-1,0 0,0 0,0 1,0-1,-1 0,1 0,0 0,0 0,0 0,0 0,0-1,0 1,0 0,0 0,0-1,0 1,0 0,-1-1,1 1,0-1,0 1,0-1,-1 1,1-1,0 0,-1 0,1 1,0-1,-1 0,1 0,-1 1,1-1,-1 0,0 0,1 0,-1 0,0 0,1 0,-1 0,0 0,0 0,0 1,0-1,0 0,0 0,0 0,0 0,-1 0,1 0,0 0,0 0,-1 0,1 0,-1 0,1 1,-1-2,-13-59,3-1,2-1,3 0,3 0,5-57,60-799,-62 866,-3 0,-2-1,-6-21,11 75,0-1,0 0,0 1,0-1,0 1,0-1,0 0,0 1,0-1,1 0,-1 1,0-1,0 1,1-1,-1 1,0-1,1 1,-1-1,0 1,1-1,-1 1,1-1,-1 1,1 0,-1-1,1 1,-1 0,1-1,0 1,-1 0,1 0,-1-1,1 1,0 0,-1 0,1 0,-1 0,1 0,0 0,-1 0,1 0,0 0,-1 0,1 0,-1 1,1-1,0 0,-1 0,1 0,-1 1,1-1,-1 0,1 1,-1-1,1 1,-1-1,1 1,3 0,94 14,1-4,0-5,0-4,0-4,0-4,-1-5,41-12,-110 18,-24 3,-17 2,-32 17,34-8</inkml:trace>
  <inkml:trace contextRef="#ctx0" brushRef="#br0" timeOffset="1096.996">851 584,'-21'28,"-222"324,230-335,14-22,212-294,-163 220,-50 79,0 0,0-1,0 1,1-1,-1 1,0 0,1-1,-1 1,0 0,0 0,1-1,-1 1,0 0,1 0,-1 0,1-1,-1 1,0 0,1 0,-1 0,1 0,-1 0,0 0,1 0,-1 0,1 0,-1 0,0 0,1 0,-1 0,1 0,-1 0,1 0,-1 0,0 0,1 1,-1-1,0 0,1 0,-1 1,0-1,1 0,-1 0,0 1,1-1,-1 0,0 1,0-1,1 0,-1 1,0-1,0 0,0 1,0-1,1 1,11 29,-8-19,74 99,-65-96,0 1,-2 0,1 1,-2 0,0 1,4 11,-13-24,1 0,-1 0,0 0,-1 0,1 1,-1-1,0 0,0 0,0 0,0 1,-1-1,1 0,-1 0,0 0,-1 0,1 0,-1 0,0 0,0 0,0-1,0 1,0-1,-1 1,0-1,0 0,0 0,0 0,0 0,0-1,-2 2,-5 2,1 1,-1-1,-1-1,1 0,-1 0,0-1,0-1,0 0,0 0,-10 1,4-4,1 0,-1-1,0-1,0 0,0-1,1-1,0 0,-10-5,-103-18,130 28,0-1,-1 1,1-1,0 1,-1-1,1 1,-1-1,1 1,0-1,-1 1,1 0,-1-1,1 1,-1 0,0 0,1-1,-1 1,0 0,0 0,1 0,-1-1,0 1,0 0,0 0,0 0,0 0,0-1,0 1,0 0,0 0,0 0,-1-1,1 1,0 0,-1 0,1-1,0 1,-1 0,1 0,-1-1,1 1,-1 0,1-1,-1 1,0-1,1 1,-1-1,0 1,1-1,-1 1,0-1,0 0,1 1,-1-1,0 0,0 0,1 0,-1 1,0-1,41 3,-21-5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8:23.6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83,'0'-5,"2"-1,6-2,10 0,10-1,8 2,6-1,2 1,-2-1,-5 2,-14 1,-18 1,-14 3,-13 2,-4 2,-1 2,3 1,5-1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8:57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1906 519,'1'-62,"1"31,-2 0,-1 1,-1-1,-2 0,-2-7,2 29,1 0,-1 0,0 0,-1 1,0-1,0 1,0 1,-1-1,-1 1,1 0,-1 0,-1 1,1-1,-1 2,0-1,0 1,0 1,-1-1,0 1,0 1,0 0,-2-1,-13-6,9 4,1 0,-1 1,0 0,0 1,0 1,0 1,-8-1,-208 4,203 1,-1 1,1 1,0 2,0 1,-11 5,-125 22,-194 7,317-38,0 2,1 2,-1 1,1 3,0 1,-103 23,134-31,1 0,0 0,-1 1,2 0,-1 0,1 1,-1 0,2 1,-1-1,1 1,0 1,0-1,1 1,0 0,0 0,1 0,0 1,1-1,0 1,-1 1,2-5,-10 25,1 1,2 1,1 0,1 0,1 0,2 1,1 20,-15 149,-3 111,-20 86,55-260,-9 122,4 1,-6-241,1 0,0-1,2 0,1 0,0 0,1-1,2 0,-1 0,12 14,-1 4,-10-18,1-1,0 0,2 0,0-1,1-1,0 0,1-1,1 0,1-1,10 6,18 9,1-2,2-2,31 12,-58-32,-1 0,1-1,-1-1,1-1,0-1,0 0,0-2,16-2,-16 1,222-32,155 17,-384 15,-1 0,1-2,0 1,-1-2,0 0,0 0,0-1,-1-1,0 0,0-1,-1 0,0 0,0-2,-1 1,0-1,0-1,-1 0,-1 0,0 0,-1-1,7-13,13-28,-3-1,-2-1,-2-2,-3 1,-2-2,-3 0,-1-9,-1-47,-1-6,6 1,10-22,11-11,-48-76,12 205,2 0,0 0,1 0,1 0,2 1,0-1,1 1,1 0,1 1,1 0,1 1,7-10,-4 5,0-2,-2 1,-1-1,-1-1,-2 0,0 0,1-20,-9 21,-1 1,-1-1,-2 0,0 1,-2 0,-1 0,-1 0,-1 1,-1 0,-3-1,-11-36,-96-259,83 265,27 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8:58.7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616 184,'0'80,"0"-85,2-6,-1 0,-1 0,0 0,0 0,-1 0,-1 1,0-1,0 0,-1 0,0 1,-1-1,0 1,-1 0,0 0,0 1,-1 0,-1 0,1 0,-4-3,3 6,-1 1,1 0,-1 0,0 0,0 1,-1 0,0 1,1 0,-1 0,0 1,0 0,0 0,-1 1,1 0,0 1,0 0,-1 1,1 0,0 0,0 1,0 0,0 0,-5 3,-5 2,0 1,1 1,0 1,0 0,1 1,1 1,0 1,0 0,2 1,-6 6,5-4,0 1,1 0,1 1,1 0,1 1,0 1,1-1,1 2,1-1,1 1,1 1,1-1,0 1,2 0,1 0,0 0,2 0,0 0,2 0,0 0,2 0,0 2,4-9,-1 0,2-1,0 0,1 0,0-1,1 0,1-1,-1 0,2-1,0 0,0-1,1-1,0 0,1-1,0 0,0-1,1-1,0 0,0-1,0-1,0-1,1 0,-1-1,1-1,0 0,13-2,-20 0,-1-1,1-1,-1 0,0 0,0-1,0 0,0 0,0-1,-1-1,0 1,5-5,13-8,34-21,-34 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8:59.4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252 1,'-12'1,"0"0,0 1,1 0,-1 1,0 1,1 0,0 0,0 1,0 1,0-1,1 2,0 0,0 0,1 0,0 1,0 1,1 0,0 0,1 0,0 1,0 0,1 1,0-1,0 3,5-10,0 0,0 0,1 0,-1 0,1 0,-1 0,1 1,0-1,0 0,1 0,-1 0,1 0,-1 1,1-1,0 0,0 0,0 0,1 0,-1-1,1 1,-1 0,1-1,0 1,0-1,1 1,66 51,-43-36,-14-10,0 2,-1 0,0 0,0 1,-1 0,0 1,6 11,-12-18,-1 1,0-1,-1 0,1 1,-1-1,0 1,-1 0,1 0,-1-1,0 1,-1 0,1 0,-1 0,0 0,-1 0,1 0,-1 0,0 0,-1 0,1 0,-2 1,1-3,0-1,0 0,0 0,-1 0,1 0,-1 0,1 0,-1-1,0 1,0-1,0 0,-1 1,1-2,0 1,-1 0,1-1,-1 1,0-1,1 0,-1 0,0-1,0 1,0-1,1 0,-3 0,-97-13,56-2,53 9,5 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8:59.9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52,'16'13,"-20"-18,-6-3,0 2,0-1,-1 1,0 1,0 0,-1 0,1 1,-1 1,0 0,0 0,0 1,0 1,0 0,0 1,0 0,-12 2,18-2,-1 1,0 1,0-1,1 1,-1 0,1 0,0 1,0 0,0 0,0 0,0 1,0 0,1 0,0 0,0 1,0 0,0 0,1 0,0 0,0 1,0 0,1 0,0 0,0 0,0 0,1 0,0 1,0 0,1-1,-1 6,1-5,1 0,0 1,0-1,1 0,0 0,0 1,1-1,-1 0,2 0,-1 0,1-1,0 1,0-1,1 1,0-1,0 0,1-1,-1 1,1-1,0 1,1-2,-1 1,1 0,0-1,0 0,0-1,1 1,0-1,-1-1,1 1,5 1,26 5,1 0,-1-3,1-1,0-2,0-1,34-4,-45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9:00.2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1,'-16'0,"-6"0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9:24.6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55,'106'-18,"-32"4,0 3,0 4,1 3,31 3,-48 5,-47-8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9:26.4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0,'3'0,"2"0,6 0,7 0,8 2,6 1,5 0,3-1,1 0,1-1,-2 0,-6-1,-6 0,-6 0,-4 0,-5-3,-5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29:29.2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63,'332'-26,"-84"-7,-232 30,-20 8,-11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6.0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38,'0'-2,"1"0,0 0,0 0,1 0,-1 0,0 0,1 1,-1-1,1 0,-1 1,1-1,0 1,0 0,-1-1,1 1,0 0,0 0,0 0,0 1,1-1,-1 0,0 1,0-1,0 1,0 0,1 0,-1 0,0 0,0 0,1 0,-1 0,0 1,0-1,0 1,0 0,1 0,-1 0,0 0,0 0,0 0,5 3,1 0,-1 0,1 1,-1 0,-1 0,1 0,-1 1,0 0,0 1,-1-1,1 1,-1 0,-1 1,0-1,0 1,1 2,4 12,0 1,-2 0,0 0,-2 1,1 4,-1 0,-1-1,0 1,-3 0,0 0,-1 0,-4 22,0-44,7-27,16-35,1 1,3 1,3 1,5-6,-19 36,1 1,0 1,2 0,0 0,1 2,2 0,6-6,-23 24,-1 0,1 0,0 0,-1 1,1-1,0 0,0 0,0 0,0 1,0-1,0 0,0 1,0-1,0 1,0-1,0 1,0-1,0 1,0 0,0 0,1-1,-1 1,0 0,0 0,0 0,0 0,1 1,-1-1,0 0,0 0,0 1,0-1,0 0,0 1,0-1,0 1,0 0,0-1,0 1,0 0,0 0,0-1,0 1,0 0,-1 0,1 0,0 0,-1 0,1 0,2 14,0 0,0 0,-2 0,0 0,0 0,-2 0,-1 11,1 8,-1 17,0-31,1 1,1 0,1 0,0 0,2-1,0 1,1-1,4 8,-7-24,1-1,0 1,0 0,1-1,-1 1,1-1,-1 0,1 1,0-1,0-1,1 1,-1 0,1-1,-1 0,1 0,0 0,-1 0,1 0,0-1,0 0,1 0,-1 0,0 0,0 0,3-1,5 0,0 0,0 0,-1-2,1 1,-1-1,1-1,-1 0,8-4,20-8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1:32.3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3164 1380,'0'-11,"-1"0,0 0,-1 0,-1 1,1-1,-2 1,1 0,-1-1,-4-4,-91-232,70 187,-3 2,-2 0,-13-13,14 31,-2 2,-1 1,-33-24,-1-3,-128-133,161 162,-1 2,-1 1,-2 2,-2 2,0 1,-2 3,0 1,-2 3,0 1,-1 3,-1 2,-6 0,-28 3,0 4,-1 3,-51 5,106 3,0 2,0 0,1 2,-1 2,2 0,0 2,-7 4,-3 0,9 0,1 1,0 1,1 1,2 1,0 1,0 2,2 0,-14 21,-52 49,8-22,47-43,1 2,1 0,-25 35,-106 186,152-239,4-4,0 0,0 0,0 0,1 0,0 1,1 0,0 0,0 1,-1 7,-39 115,4 2,-37 10,38 36,12-36,-12 39,-39 101,65-252,5-13,0 0,1 1,1 0,1 0,1 1,0 5,-29 213,27-181,3-1,4 55,0-31,15 132,-6-131,-6-36,3 0,1-1,2 0,2-1,11 26,47 84,47 70,-106-204,2 0,0-1,2-1,0 0,0-1,2 0,0-1,1-1,0-1,1-1,7 4,31 13,0-2,2-3,0-3,2-2,0-2,1-4,1-2,33 1,30-3,1-4,56-9,-144 3,0-2,0-1,0-3,0-1,-1-1,0-2,-1-2,13-8,-22 5,-1-2,-1-1,-1-1,0-1,10-13,7-5,314-265,-323 274,-2 0,-1-2,-1-2,-1 0,-3-2,0-1,16-33,125-293,-79 164,-25 55,-7-3,22-96,-57 172,2-3,-4-1,-2-1,1-39,-17 93,-1 0,-1 0,-1 0,-1 0,0 1,-2 0,0 0,-2-3,-26-117,32 113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6.5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138 293,'-35'230,"-32"91,36-197,27-145,38-227,-25 196,22-118,6 2,39-97,-74 258,-2 5,1 0,-1 0,1 0,-1 0,1 0,0 0,0 0,0 0,0 0,0 0,0 0,1 1,-1-1,0 0,1 1,0-1,-1 1,1 0,1-1,-1 2,-1 1,1 0,0 0,-1 0,1 0,-1 0,1 0,-1 0,0 0,1 0,-1 1,0-1,0 1,0-1,0 1,0-1,0 1,0-1,-1 1,1 0,-1 0,1-1,-1 2,2 0,18 54,-2 2,-3 0,-2 0,3 51,47 437,-57-516,1-1,1 0,1 0,13 27,-12-40,-2-8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6.7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85 53,'-16'0,"-7"0,-3 0,8 0,17 0,19 0,25-2,29-5,27-5,19 1,16 2,7 2,-20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7.0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0,'26'5,"19"3,18 3,13 0,7 0,0-2,-1 0,-9-1,-12-1,-16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7.2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0,'5'14,"15"7,20 0,22-4,21-5,19-6,13-7,6-6,-19-1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7.6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15 546,'49'-186,"-39"146,-2-1,-2 0,-1 0,-2-1,-2 1,-5-38,-1 54,5 24,0 1,0 0,0 0,0-1,0 1,0 0,0-1,0 1,0 0,0-1,0 1,0 0,0-1,0 1,0 0,0 0,0-1,-1 1,1 0,0-1,0 1,0 0,0 0,-1 0,1-1,0 1,0 0,-1 0,1 0,0-1,0 1,-1 0,1 0,0 0,-1 0,1 0,0-1,0 1,-1 0,1 0,0 0,-1 0,1 0,0 0,-1 0,1 0,0 0,-1 0,1 1,0-1,0 0,-1 0,1 0,0 0,-1 0,1 0,0 1,0-1,-1 0,1 0,0 0,0 1,0-1,-1 0,1 0,0 1,0-1,0 0,0 1,-36 108,23-42,2 0,3 1,4 1,2-1,4 25,-2-84,0 0,0 0,1 0,0 0,1 0,0 0,0 0,1 0,0-1,0 1,1-1,0 0,1 0,0 0,0-1,1 0,0 0,0 0,0 0,6 3,18 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8.0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126 105,'-8'4,"0"0,1 0,-1 1,0-1,1 2,0-1,1 1,-1 0,1 1,0-1,1 1,-1 0,1 1,1-1,-1 1,2 0,-1 0,1 0,0 1,0-1,1 1,0 0,1-1,0 1,0 0,1 0,0 0,1 0,0 0,0-1,1 1,0 0,0-1,1 1,1-1,0 2,4 6,2 0,-1-1,2 0,0 0,1-2,0 1,1-1,0-1,1 0,0-1,1-1,1 0,-1-1,1-1,1 0,0-1,3 0,-14-5,-1 1,1-1,0-1,0 1,0-1,-1 0,1 0,1-1,-1 0,0 0,0 0,0-1,0 0,0 0,-1 0,1-1,0 0,0 0,-1-1,1 1,-1-1,0 0,0-1,0 1,0-1,-1 0,1 0,-1-1,0 1,2-4,2-6,0-1,-1 0,0 0,-1 0,-1-1,-1 0,0 0,-1 0,-1-1,0 1,-1-1,-1 1,0-1,-2 1,0-1,-3-13,1 14,-1-1,0 2,-1-1,0 1,-2 0,0 0,0 1,-1 0,-1 0,-1 1,0 1,-11-12,15 18,0 0,0 0,-1 0,0 1,0 0,0 0,0 1,-1 0,0 1,1 0,-1 0,-1 1,1 0,0 0,0 1,-1 1,1-1,0 2,-1-1,1 1,0 1,-1-1,-5 3,8-1,-1-1,0 1,1 1,0-1,0 1,0 0,0 1,1 0,-1 0,1 0,0 1,1 0,0 0,0 1,0-1,0 1,1 0,1 0,-1 0,1 1,0-1,0 1,1 0,0 0,1 0,0 0,0 0,0 0,1 0,1 0,-1 0,1 0,1 0,-1 0,1 0,1 0,-1-1,1 1,1-1,-1 1,5 5,26 22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8.3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29,'9'-2,"15"1,14 1,15 1,13 0,10-3,4-3,0-1,-4-1,-16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8.9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13,'-18'-2,"-6"-2,1 1,-1 1,1 1,-1 1,1 1,-1 1,1 1,-17 4,33-4,1 0,0 0,0 0,0 1,0 0,1 0,-1 0,1 1,0 0,0 0,1 0,-1 0,1 1,1 0,-1 0,1 0,0 0,0 1,1-1,-1 1,1-1,1 1,0 0,0 0,0 0,0 0,1 0,1-1,-1 1,1 0,0 0,0 0,1 0,0-1,0 1,1-1,0 1,0-1,0 0,1 0,0 0,0-1,0 1,1-1,0 0,0-1,0 1,1-1,-1 0,1 0,0 0,6 2,-4-3,0-1,0 0,0-1,1 0,-1 0,0 0,1-1,-1-1,0 1,1-1,-1-1,0 1,0-2,0 1,0-1,0 0,-1 0,1-1,-1 0,0-1,0 1,2-4,2 0,0 0,-1-1,0-1,-1 0,0 0,-1-1,0 0,0 0,-1-1,-1 0,0 0,-1 0,2-7,-4 6,-7 27,-2 36,3 0,2 1,1-1,3 0,4 8,2 70,-8-122,-1-1,1 0,-1 1,0-1,0 0,-1 1,1-1,-1 0,0 0,-1 0,1 0,-1 0,0 0,0 0,-1 0,0 0,1-1,-1 0,-1 1,1-1,-1 0,1-1,-1 1,-3 2,-8 0,-1-1,1 0,-1-1,0 0,0-2,0 0,0 0,0-2,0 0,-1-1,1 0,-1-1,-126-10,158 15,9-1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9.6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336 350,'-94'249,"-65"112,124-285,-4 3,30-76,10-20,61-243,-28 123,6 3,6 1,6 2,52-92,-55 150,-49 73,1-1,-1 0,0 1,1-1,-1 1,0-1,1 1,-1-1,1 1,-1-1,1 1,-1-1,1 1,-1 0,1-1,0 1,-1 0,1-1,-1 1,1 0,0 0,-1 0,1 0,0-1,-1 1,1 0,0 0,-1 0,1 0,0 1,-1-1,1 0,-1 0,1 0,0 0,-1 1,1-1,0 0,-1 0,1 1,8 28,10 258,-7-158,7 0,5-1,5-2,24 57,44 84,-90-254,-5-9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39.8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0,'23'0,"25"0,29 0,26 0,22 0,16 0,7 0,-3 0,-27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12:19.3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309 41,'-15'-7,"0"1,0 0,0 1,-1 1,1 0,-1 1,0 1,-9-1,18 3,0 0,0 0,0 0,-1 1,1 0,0 0,0 1,0 0,0 0,1 1,-1 0,0 0,1 1,0-1,0 1,0 0,0 1,1 0,-5 5,7-7,0 0,1 1,0 0,-1-1,1 1,1 0,-1 0,0 0,1 0,0 1,0-1,0 0,1 1,-1-1,1 0,0 1,0-1,1 0,-1 1,1-1,0 0,0 0,1 0,-1 1,1-1,0 0,0-1,0 1,0 0,1-1,-1 1,1-1,0 0,0 0,0 0,1 0,-1 0,1-1,-1 1,1-1,2 1,14 6,1 0,0-2,1 0,-1-2,1 0,0-1,0-2,1 0,-1-1,1-1,4-2,-1 2,1-2,-1 0,0-2,0-1,0-1,0-1,-1-1,0-2,-1 0,0-2,20-13,-37 21,0-2,-1 1,0-1,0 0,-1 0,0-1,0 1,0-1,-1 0,1-3,-3 8,-1 0,0-1,0 1,0-1,-1 1,1-1,-1 1,1-1,-1 1,0-1,0 1,0-1,0 1,0-1,-1 1,1-1,-1 1,1-1,-1 1,0-1,0 1,0 0,-1 0,1-1,0 1,-1 0,1 0,-1 0,0 0,0 1,0-1,0 0,0 1,-1-1,0 0,0 0,-1 0,1 0,-1 1,0-1,1 1,-1 0,0 0,1 0,-1 1,0-1,0 1,0 0,0 0,0 0,1 1,-1-1,0 1,0 0,0 0,1 0,-1 1,1-1,-1 1,1 0,0 0,-1 0,1 0,0 1,-2 1,0 1,0 0,0 1,0-1,0 1,1 0,0 0,0 0,1 0,0 1,0 0,0 0,1-1,0 1,0 1,1-1,-1 1,2-2,0-1,0 1,1-1,-1 1,1-1,0 1,1-1,-1 1,1-1,0 0,0 0,1 0,0 0,-1 0,2-1,-1 1,0-1,1 0,0 0,0 0,0 0,1-1,-1 0,1 0,-1 0,4 1,8 4,1 0,0-2,0 0,0-1,1 0,-1-2,13 2,227 6,-178-11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56.5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83,'298'-14,"370"6,-114 11,110 4,-410-9,1635 2,-752-27,-1024 27,983-26,-323 10,-519 18,-212-2,216 1,54 16,-262-12,168 15,80-8,-43-13,-115 15,-187-14,31-1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2:58.8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11,'503'-11,"22"46,147-39,-248-4,3 20,33 6,-230 7,-100-11,-88-13,0 2,-1 1,0 2,19 6,-13 1,1-3,-1-2,2-2,45 0,455-12,52-4,-437 11,848 27,-268-29,-801-1,35-1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3:01.4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0 263,'5'5,"-1"0,1 0,0 0,0-1,1 1,-1-1,1-1,0 1,0-1,0 0,0 0,1-1,-1 0,1 0,-1 0,1-1,3 0,76 11,1-3,0-5,0-3,13-5,187-10,364 1,-507 7,84-16,89-4,-205 24,162-10,173-51,-251 39,130 2,-84 15,64-16,-201 10,88-9,118 5,235 5,279-2,-555 15,417-1,-193-13,-490 13,24-11,-26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03.9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2369 494,'-15'-21,"-1"1,-1 0,0 2,-1 0,-1 1,-1 1,0 0,-1 2,-1 0,-21-9,2 6,0 2,-2 1,0 3,0 1,-1 2,0 2,0 2,0 2,-1 2,1 1,-9 4,-73 11,1 6,1 5,-34 16,62-17,0 4,2 5,1 4,3 3,1 5,2 3,-13 15,73-45,2 0,0 2,1 0,1 2,1 0,1 2,2 0,0 1,2 1,1 1,1 1,2 0,0 0,3 1,-4 15,5-8,1 0,2 1,2 0,2 0,1 0,2 0,1 0,2 0,2 0,2-1,1 0,2-1,2 0,1 0,2-1,1-1,2-1,1-1,2 0,1-1,4 1,20 13,2-3,3-1,1-3,1-2,2-3,2-2,1-2,53 17,23 3,1-6,2-6,2-6,1-6,1-7,1-5,0-7,0-6,34-9,-63 1,0-5,0-5,-2-4,0-6,89-35,-148 43,-1-3,0-2,-2-2,-1-3,-2-1,-1-3,-1-2,-2-1,-1-2,-2-3,-2 0,25-39,-32 34,-3-2,-2-1,-3-1,-1-1,-3-1,-2-1,-2 0,-3-1,-2-1,-2 0,-3 0,-2 0,-2 0,-4-1,-1 1,-11-49,7 57,-2 0,-2 1,-2 0,-3 1,-1 0,-2 2,-2 0,-1 2,-3 0,-1 2,-2 1,-2 1,-1 1,-2 2,-1 2,-2 1,0 1,-3 3,-25-14,16 17,0 2,-2 2,0 3,-1 1,0 4,-1 1,-1 3,0 2,0 2,0 3,0 2,-9 3,-37 7,2 4,0 5,1 3,1 5,2 4,-9 8,-92 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05.2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0 371,'3'-3,"-1"1,1-1,0 0,0 1,0 0,1 0,-1 0,1 0,-1 0,1 1,-1-1,1 1,0 0,0 0,3 0,7-3,149-37,2 6,134-9,-201 31,1398-157,-1079 144,2 19,-1 17,47 24,801 132,-543-77,-678-84,-74 3,17-6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05.5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0,'0'8,"-1"0,1 0,1 0,-1 0,2 0,-1 0,1 0,0 0,0-1,1 1,0-1,1 1,0-1,0 0,0-1,1 1,3 3,6 7,2 0,1-1,0 0,0-2,12 7,37 22,3-3,2-3,34 11,29 15,-117-54,1 0,-2 1,1 0,-2 1,1 1,2 4,-15-14,-1 1,1-1,-1 1,0 0,0-1,0 1,-1 0,1 0,-1 0,1 0,-1 0,0 1,0-1,0 0,-1 1,1-1,-1 0,0 1,0-1,0 1,0-1,-1 0,1 1,-1-1,0 0,0 1,0-1,0 0,-1 0,1 0,-1 0,-1 2,-6 7,0-1,-1 0,0 0,0-1,-1 0,-1-1,-3 2,-66 44,-2-3,-40 15,91-49,-78 40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10.4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246 368,'0'0,"0"0,0 1,0-1,-1 1,1-1,0 0,0 1,0-1,-1 0,1 1,0-1,-1 0,1 1,0-1,-1 0,1 0,0 0,-1 1,1-1,-1 0,1 0,0 0,-1 0,1 0,-1 1,1-1,0 0,-1 0,1 0,-1 0,1 0,-1 0,1 0,0-1,-1 1,1 0,-1 0,1 0,0 0,-1 0,1-1,0 1,-1 0,1 0,0-1,-1 1,1 0,0-1,-1 1,1 0,0-1,0 1,-1 0,1-1,0 1,0 0,0-1,0 1,-6 13,2 1,-1 0,2 0,0 1,1-1,0 1,1 2,0-6,-9 151,9 103,2-146,0 515,-36-210,21-124,7-185,-1 34,-20 101,-52 264,75-500,1 1,1-1,0 1,1-1,1 1,0 0,1 0,0-1,2 1,-1 0,2-1,0 1,1-1,0 0,1 0,0 0,2-1,3 6,-6-13,0 0,1 0,-1 0,1-1,1 0,-1 0,1 0,0-1,0 0,0 0,1 0,-1-1,1 0,0 0,0-1,0 0,0 0,1 0,167 4,-113-8,61 2,266-11,-85-6,121 16,-196 2,-1-4,6-11,131-5,20 15,-26-10,-58 6,107-34,180-5,-30-7,-166 33,45 17,20-9,325-28,-672 31,-1-5,-1-4,6-7,-106 25,297-72,-274 65,-1 0,0-3,0 0,-1-2,-1-1,0-1,-1-1,0-3,11-5,-1-3,-1-1,-1-1,-2-3,-1 0,-2-2,-1-1,-1-1,-3-2,-1-1,-1 0,12-33,-2-37,-4-1,-5-1,7-95,-8-6,-8-1,-10-1,-15-108,-51-291,61 592,-2 1,0 0,-1 0,-1 0,-1 0,-1 0,-1 1,0 0,-1 0,-1 1,-1 0,-1 1,0 0,-2 0,3 9,0 1,0 0,-1 0,0 1,0 1,-1 0,1 0,-1 1,0 0,0 1,0 1,-1 0,-3 0,-7-2,-163-29,-173-9,-76 37,263 6,-1191-1,1045-14,-122-24,6 36,140-6,-25 2,-66-6,-445-42,-52-10,357 57,315 9,-244 9,132-7,286-2,0 2,1 1,0 2,0 1,0 2,-1 2,26-6,0 1,1 0,0 0,0 1,0 0,1 0,0 1,1 0,0 0,0 1,1 0,1 0,-1 0,2 1,-1 0,1 0,-2 11,-10 19,-14 23,1-3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37.2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1,'0'20,"0"17,0 11,0 6,-2 6,-1 1,-2-2,-3-4,0-5,-1-7,0-5,0-10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37.5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1 277,'327'335,"-249"-255,-78-79,1-1,0 1,0-1,-1 0,1 1,0-1,0 1,0-1,-1 0,1 0,0 1,0-1,0 0,0 0,0 0,0 0,-1 0,1 0,0 0,0 0,0-1,0 1,0 0,0 0,-1-1,1 1,0-1,0 1,-1-1,1 1,0-1,0 1,-1-1,1 1,-1-1,1 0,0 1,-1-1,0 0,1 0,-1 0,1 1,-1-1,0 0,1 0,-1 0,0 0,11-49,-11 44,10-110,-6-1,-5-32,-1 48,2-5,0 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17T08:38:37.9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1,'-15'47,"1"0,3 1,1 1,0 28,-1-6,5-36,0-8,1 0,1 1,2-1,0 1,2-1,1 1,1-1,2 1,3 12,-6-39,0-5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17.12.2021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75.png"/><Relationship Id="rId18" Type="http://schemas.openxmlformats.org/officeDocument/2006/relationships/customXml" Target="../ink/ink63.xml"/><Relationship Id="rId3" Type="http://schemas.openxmlformats.org/officeDocument/2006/relationships/image" Target="../media/image2.png"/><Relationship Id="rId21" Type="http://schemas.openxmlformats.org/officeDocument/2006/relationships/image" Target="../media/image79.png"/><Relationship Id="rId7" Type="http://schemas.openxmlformats.org/officeDocument/2006/relationships/image" Target="../media/image72.png"/><Relationship Id="rId12" Type="http://schemas.openxmlformats.org/officeDocument/2006/relationships/customXml" Target="../ink/ink60.xml"/><Relationship Id="rId17" Type="http://schemas.openxmlformats.org/officeDocument/2006/relationships/image" Target="../media/image77.png"/><Relationship Id="rId25" Type="http://schemas.openxmlformats.org/officeDocument/2006/relationships/image" Target="../media/image81.png"/><Relationship Id="rId2" Type="http://schemas.openxmlformats.org/officeDocument/2006/relationships/image" Target="../media/image1.png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74.png"/><Relationship Id="rId24" Type="http://schemas.openxmlformats.org/officeDocument/2006/relationships/customXml" Target="../ink/ink66.xml"/><Relationship Id="rId5" Type="http://schemas.openxmlformats.org/officeDocument/2006/relationships/image" Target="../media/image71.png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10" Type="http://schemas.openxmlformats.org/officeDocument/2006/relationships/customXml" Target="../ink/ink59.xml"/><Relationship Id="rId19" Type="http://schemas.openxmlformats.org/officeDocument/2006/relationships/image" Target="../media/image78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86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2.png"/><Relationship Id="rId21" Type="http://schemas.openxmlformats.org/officeDocument/2006/relationships/image" Target="../media/image90.png"/><Relationship Id="rId7" Type="http://schemas.openxmlformats.org/officeDocument/2006/relationships/image" Target="../media/image83.png"/><Relationship Id="rId12" Type="http://schemas.openxmlformats.org/officeDocument/2006/relationships/customXml" Target="../ink/ink70.xml"/><Relationship Id="rId17" Type="http://schemas.openxmlformats.org/officeDocument/2006/relationships/image" Target="../media/image88.png"/><Relationship Id="rId25" Type="http://schemas.openxmlformats.org/officeDocument/2006/relationships/image" Target="../media/image92.png"/><Relationship Id="rId2" Type="http://schemas.openxmlformats.org/officeDocument/2006/relationships/image" Target="../media/image1.png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.xml"/><Relationship Id="rId11" Type="http://schemas.openxmlformats.org/officeDocument/2006/relationships/image" Target="../media/image85.png"/><Relationship Id="rId24" Type="http://schemas.openxmlformats.org/officeDocument/2006/relationships/customXml" Target="../ink/ink76.xml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23" Type="http://schemas.openxmlformats.org/officeDocument/2006/relationships/image" Target="../media/image91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89.png"/><Relationship Id="rId4" Type="http://schemas.openxmlformats.org/officeDocument/2006/relationships/image" Target="../media/image70.png"/><Relationship Id="rId9" Type="http://schemas.openxmlformats.org/officeDocument/2006/relationships/image" Target="../media/image8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83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" Type="http://schemas.openxmlformats.org/officeDocument/2006/relationships/image" Target="../media/image2.png"/><Relationship Id="rId21" Type="http://schemas.openxmlformats.org/officeDocument/2006/relationships/customXml" Target="../ink/ink87.xml"/><Relationship Id="rId7" Type="http://schemas.openxmlformats.org/officeDocument/2006/relationships/customXml" Target="../ink/ink80.xml"/><Relationship Id="rId12" Type="http://schemas.openxmlformats.org/officeDocument/2006/relationships/image" Target="../media/image100.png"/><Relationship Id="rId17" Type="http://schemas.openxmlformats.org/officeDocument/2006/relationships/customXml" Target="../ink/ink85.xml"/><Relationship Id="rId25" Type="http://schemas.openxmlformats.org/officeDocument/2006/relationships/customXml" Target="../ink/ink89.xml"/><Relationship Id="rId2" Type="http://schemas.openxmlformats.org/officeDocument/2006/relationships/image" Target="../media/image1.png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customXml" Target="../ink/ink9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customXml" Target="../ink/ink82.xml"/><Relationship Id="rId24" Type="http://schemas.openxmlformats.org/officeDocument/2006/relationships/image" Target="../media/image106.png"/><Relationship Id="rId32" Type="http://schemas.openxmlformats.org/officeDocument/2006/relationships/image" Target="../media/image110.png"/><Relationship Id="rId5" Type="http://schemas.openxmlformats.org/officeDocument/2006/relationships/customXml" Target="../ink/ink79.xml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108.png"/><Relationship Id="rId10" Type="http://schemas.openxmlformats.org/officeDocument/2006/relationships/image" Target="../media/image99.png"/><Relationship Id="rId19" Type="http://schemas.openxmlformats.org/officeDocument/2006/relationships/customXml" Target="../ink/ink86.xml"/><Relationship Id="rId31" Type="http://schemas.openxmlformats.org/officeDocument/2006/relationships/customXml" Target="../ink/ink92.xml"/><Relationship Id="rId4" Type="http://schemas.openxmlformats.org/officeDocument/2006/relationships/image" Target="../media/image96.png"/><Relationship Id="rId9" Type="http://schemas.openxmlformats.org/officeDocument/2006/relationships/customXml" Target="../ink/ink81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90.xml"/><Relationship Id="rId30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customXml" Target="../ink/ink97.xml"/><Relationship Id="rId18" Type="http://schemas.openxmlformats.org/officeDocument/2006/relationships/image" Target="../media/image120.png"/><Relationship Id="rId3" Type="http://schemas.openxmlformats.org/officeDocument/2006/relationships/image" Target="../media/image112.png"/><Relationship Id="rId21" Type="http://schemas.openxmlformats.org/officeDocument/2006/relationships/customXml" Target="../ink/ink101.xml"/><Relationship Id="rId7" Type="http://schemas.openxmlformats.org/officeDocument/2006/relationships/customXml" Target="../ink/ink94.xml"/><Relationship Id="rId12" Type="http://schemas.openxmlformats.org/officeDocument/2006/relationships/image" Target="../media/image117.png"/><Relationship Id="rId17" Type="http://schemas.openxmlformats.org/officeDocument/2006/relationships/customXml" Target="../ink/ink99.xml"/><Relationship Id="rId2" Type="http://schemas.openxmlformats.org/officeDocument/2006/relationships/image" Target="../media/image111.png"/><Relationship Id="rId16" Type="http://schemas.openxmlformats.org/officeDocument/2006/relationships/image" Target="../media/image119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customXml" Target="../ink/ink96.xml"/><Relationship Id="rId24" Type="http://schemas.openxmlformats.org/officeDocument/2006/relationships/image" Target="../media/image123.png"/><Relationship Id="rId5" Type="http://schemas.openxmlformats.org/officeDocument/2006/relationships/customXml" Target="../ink/ink93.xml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10" Type="http://schemas.openxmlformats.org/officeDocument/2006/relationships/image" Target="../media/image116.png"/><Relationship Id="rId19" Type="http://schemas.openxmlformats.org/officeDocument/2006/relationships/customXml" Target="../ink/ink100.xml"/><Relationship Id="rId4" Type="http://schemas.openxmlformats.org/officeDocument/2006/relationships/image" Target="../media/image113.png"/><Relationship Id="rId9" Type="http://schemas.openxmlformats.org/officeDocument/2006/relationships/customXml" Target="../ink/ink95.xml"/><Relationship Id="rId14" Type="http://schemas.openxmlformats.org/officeDocument/2006/relationships/image" Target="../media/image118.png"/><Relationship Id="rId22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customXml" Target="../ink/ink107.xml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image" Target="../media/image126.png"/><Relationship Id="rId21" Type="http://schemas.openxmlformats.org/officeDocument/2006/relationships/customXml" Target="../ink/ink111.xml"/><Relationship Id="rId7" Type="http://schemas.openxmlformats.org/officeDocument/2006/relationships/customXml" Target="../ink/ink104.xml"/><Relationship Id="rId12" Type="http://schemas.openxmlformats.org/officeDocument/2006/relationships/image" Target="../media/image130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2" Type="http://schemas.openxmlformats.org/officeDocument/2006/relationships/image" Target="../media/image111.png"/><Relationship Id="rId16" Type="http://schemas.openxmlformats.org/officeDocument/2006/relationships/image" Target="../media/image132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customXml" Target="../ink/ink106.xml"/><Relationship Id="rId24" Type="http://schemas.openxmlformats.org/officeDocument/2006/relationships/image" Target="../media/image136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38.png"/><Relationship Id="rId10" Type="http://schemas.openxmlformats.org/officeDocument/2006/relationships/image" Target="../media/image129.png"/><Relationship Id="rId19" Type="http://schemas.openxmlformats.org/officeDocument/2006/relationships/customXml" Target="../ink/ink110.xml"/><Relationship Id="rId4" Type="http://schemas.openxmlformats.org/officeDocument/2006/relationships/image" Target="../media/image124.png"/><Relationship Id="rId9" Type="http://schemas.openxmlformats.org/officeDocument/2006/relationships/customXml" Target="../ink/ink105.xml"/><Relationship Id="rId14" Type="http://schemas.openxmlformats.org/officeDocument/2006/relationships/image" Target="../media/image131.png"/><Relationship Id="rId22" Type="http://schemas.openxmlformats.org/officeDocument/2006/relationships/image" Target="../media/image135.png"/><Relationship Id="rId27" Type="http://schemas.openxmlformats.org/officeDocument/2006/relationships/customXml" Target="../ink/ink1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customXml" Target="../ink/ink119.xml"/><Relationship Id="rId18" Type="http://schemas.openxmlformats.org/officeDocument/2006/relationships/image" Target="../media/image146.png"/><Relationship Id="rId26" Type="http://schemas.openxmlformats.org/officeDocument/2006/relationships/image" Target="../media/image150.png"/><Relationship Id="rId3" Type="http://schemas.openxmlformats.org/officeDocument/2006/relationships/image" Target="../media/image124.png"/><Relationship Id="rId21" Type="http://schemas.openxmlformats.org/officeDocument/2006/relationships/customXml" Target="../ink/ink123.xml"/><Relationship Id="rId7" Type="http://schemas.openxmlformats.org/officeDocument/2006/relationships/customXml" Target="../ink/ink116.xml"/><Relationship Id="rId12" Type="http://schemas.openxmlformats.org/officeDocument/2006/relationships/image" Target="../media/image143.png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2" Type="http://schemas.openxmlformats.org/officeDocument/2006/relationships/image" Target="../media/image111.png"/><Relationship Id="rId16" Type="http://schemas.openxmlformats.org/officeDocument/2006/relationships/image" Target="../media/image145.png"/><Relationship Id="rId20" Type="http://schemas.openxmlformats.org/officeDocument/2006/relationships/image" Target="../media/image147.png"/><Relationship Id="rId29" Type="http://schemas.openxmlformats.org/officeDocument/2006/relationships/customXml" Target="../ink/ink1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customXml" Target="../ink/ink118.xml"/><Relationship Id="rId24" Type="http://schemas.openxmlformats.org/officeDocument/2006/relationships/image" Target="../media/image149.png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151.png"/><Relationship Id="rId10" Type="http://schemas.openxmlformats.org/officeDocument/2006/relationships/image" Target="../media/image142.png"/><Relationship Id="rId19" Type="http://schemas.openxmlformats.org/officeDocument/2006/relationships/customXml" Target="../ink/ink122.xml"/><Relationship Id="rId4" Type="http://schemas.openxmlformats.org/officeDocument/2006/relationships/image" Target="../media/image139.png"/><Relationship Id="rId9" Type="http://schemas.openxmlformats.org/officeDocument/2006/relationships/customXml" Target="../ink/ink117.xml"/><Relationship Id="rId14" Type="http://schemas.openxmlformats.org/officeDocument/2006/relationships/image" Target="../media/image144.png"/><Relationship Id="rId22" Type="http://schemas.openxmlformats.org/officeDocument/2006/relationships/image" Target="../media/image148.png"/><Relationship Id="rId27" Type="http://schemas.openxmlformats.org/officeDocument/2006/relationships/customXml" Target="../ink/ink126.xml"/><Relationship Id="rId30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4.png"/><Relationship Id="rId7" Type="http://schemas.openxmlformats.org/officeDocument/2006/relationships/customXml" Target="../ink/ink129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customXml" Target="../ink/ink128.xml"/><Relationship Id="rId10" Type="http://schemas.openxmlformats.org/officeDocument/2006/relationships/image" Target="../media/image157.png"/><Relationship Id="rId4" Type="http://schemas.openxmlformats.org/officeDocument/2006/relationships/image" Target="../media/image124.png"/><Relationship Id="rId9" Type="http://schemas.openxmlformats.org/officeDocument/2006/relationships/customXml" Target="../ink/ink1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customXml" Target="../ink/ink136.xml"/><Relationship Id="rId18" Type="http://schemas.openxmlformats.org/officeDocument/2006/relationships/image" Target="../media/image167.png"/><Relationship Id="rId3" Type="http://schemas.openxmlformats.org/officeDocument/2006/relationships/customXml" Target="../ink/ink131.xml"/><Relationship Id="rId7" Type="http://schemas.openxmlformats.org/officeDocument/2006/relationships/customXml" Target="../ink/ink133.xml"/><Relationship Id="rId12" Type="http://schemas.openxmlformats.org/officeDocument/2006/relationships/image" Target="../media/image164.png"/><Relationship Id="rId17" Type="http://schemas.openxmlformats.org/officeDocument/2006/relationships/customXml" Target="../ink/ink138.xml"/><Relationship Id="rId2" Type="http://schemas.openxmlformats.org/officeDocument/2006/relationships/image" Target="../media/image158.png"/><Relationship Id="rId16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customXml" Target="../ink/ink135.xml"/><Relationship Id="rId5" Type="http://schemas.openxmlformats.org/officeDocument/2006/relationships/customXml" Target="../ink/ink132.xml"/><Relationship Id="rId15" Type="http://schemas.openxmlformats.org/officeDocument/2006/relationships/customXml" Target="../ink/ink137.xml"/><Relationship Id="rId10" Type="http://schemas.openxmlformats.org/officeDocument/2006/relationships/image" Target="../media/image163.png"/><Relationship Id="rId4" Type="http://schemas.openxmlformats.org/officeDocument/2006/relationships/image" Target="../media/image160.png"/><Relationship Id="rId9" Type="http://schemas.openxmlformats.org/officeDocument/2006/relationships/customXml" Target="../ink/ink134.xml"/><Relationship Id="rId14" Type="http://schemas.openxmlformats.org/officeDocument/2006/relationships/image" Target="../media/image1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" Type="http://schemas.openxmlformats.org/officeDocument/2006/relationships/image" Target="../media/image168.png"/><Relationship Id="rId21" Type="http://schemas.openxmlformats.org/officeDocument/2006/relationships/image" Target="../media/image177.png"/><Relationship Id="rId7" Type="http://schemas.openxmlformats.org/officeDocument/2006/relationships/image" Target="../media/image170.png"/><Relationship Id="rId12" Type="http://schemas.openxmlformats.org/officeDocument/2006/relationships/customXml" Target="../ink/ink143.xml"/><Relationship Id="rId17" Type="http://schemas.openxmlformats.org/officeDocument/2006/relationships/image" Target="../media/image175.png"/><Relationship Id="rId25" Type="http://schemas.openxmlformats.org/officeDocument/2006/relationships/image" Target="../media/image179.png"/><Relationship Id="rId33" Type="http://schemas.openxmlformats.org/officeDocument/2006/relationships/image" Target="../media/image183.png"/><Relationship Id="rId2" Type="http://schemas.openxmlformats.org/officeDocument/2006/relationships/image" Target="../media/image158.png"/><Relationship Id="rId16" Type="http://schemas.openxmlformats.org/officeDocument/2006/relationships/customXml" Target="../ink/ink145.xml"/><Relationship Id="rId20" Type="http://schemas.openxmlformats.org/officeDocument/2006/relationships/customXml" Target="../ink/ink147.xml"/><Relationship Id="rId29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.xml"/><Relationship Id="rId11" Type="http://schemas.openxmlformats.org/officeDocument/2006/relationships/image" Target="../media/image172.png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5" Type="http://schemas.openxmlformats.org/officeDocument/2006/relationships/image" Target="../media/image169.png"/><Relationship Id="rId15" Type="http://schemas.openxmlformats.org/officeDocument/2006/relationships/image" Target="../media/image174.png"/><Relationship Id="rId23" Type="http://schemas.openxmlformats.org/officeDocument/2006/relationships/image" Target="../media/image178.png"/><Relationship Id="rId28" Type="http://schemas.openxmlformats.org/officeDocument/2006/relationships/customXml" Target="../ink/ink151.xml"/><Relationship Id="rId10" Type="http://schemas.openxmlformats.org/officeDocument/2006/relationships/customXml" Target="../ink/ink142.xml"/><Relationship Id="rId19" Type="http://schemas.openxmlformats.org/officeDocument/2006/relationships/image" Target="../media/image176.png"/><Relationship Id="rId31" Type="http://schemas.openxmlformats.org/officeDocument/2006/relationships/image" Target="../media/image182.png"/><Relationship Id="rId4" Type="http://schemas.openxmlformats.org/officeDocument/2006/relationships/customXml" Target="../ink/ink139.xml"/><Relationship Id="rId9" Type="http://schemas.openxmlformats.org/officeDocument/2006/relationships/image" Target="../media/image171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180.png"/><Relationship Id="rId30" Type="http://schemas.openxmlformats.org/officeDocument/2006/relationships/customXml" Target="../ink/ink152.xml"/><Relationship Id="rId8" Type="http://schemas.openxmlformats.org/officeDocument/2006/relationships/customXml" Target="../ink/ink141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5.png"/><Relationship Id="rId18" Type="http://schemas.openxmlformats.org/officeDocument/2006/relationships/customXml" Target="../ink/ink161.xml"/><Relationship Id="rId26" Type="http://schemas.openxmlformats.org/officeDocument/2006/relationships/customXml" Target="../ink/ink165.xml"/><Relationship Id="rId39" Type="http://schemas.openxmlformats.org/officeDocument/2006/relationships/image" Target="../media/image198.png"/><Relationship Id="rId21" Type="http://schemas.openxmlformats.org/officeDocument/2006/relationships/image" Target="../media/image189.png"/><Relationship Id="rId34" Type="http://schemas.openxmlformats.org/officeDocument/2006/relationships/customXml" Target="../ink/ink169.xml"/><Relationship Id="rId42" Type="http://schemas.openxmlformats.org/officeDocument/2006/relationships/customXml" Target="../ink/ink173.xml"/><Relationship Id="rId47" Type="http://schemas.openxmlformats.org/officeDocument/2006/relationships/image" Target="../media/image202.png"/><Relationship Id="rId50" Type="http://schemas.openxmlformats.org/officeDocument/2006/relationships/customXml" Target="../ink/ink177.xml"/><Relationship Id="rId55" Type="http://schemas.openxmlformats.org/officeDocument/2006/relationships/image" Target="../media/image206.png"/><Relationship Id="rId7" Type="http://schemas.openxmlformats.org/officeDocument/2006/relationships/image" Target="../media/image182.png"/><Relationship Id="rId2" Type="http://schemas.openxmlformats.org/officeDocument/2006/relationships/image" Target="../media/image158.png"/><Relationship Id="rId16" Type="http://schemas.openxmlformats.org/officeDocument/2006/relationships/customXml" Target="../ink/ink160.xml"/><Relationship Id="rId29" Type="http://schemas.openxmlformats.org/officeDocument/2006/relationships/image" Target="../media/image193.png"/><Relationship Id="rId11" Type="http://schemas.openxmlformats.org/officeDocument/2006/relationships/image" Target="../media/image184.png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197.png"/><Relationship Id="rId40" Type="http://schemas.openxmlformats.org/officeDocument/2006/relationships/customXml" Target="../ink/ink172.xml"/><Relationship Id="rId45" Type="http://schemas.openxmlformats.org/officeDocument/2006/relationships/image" Target="../media/image201.png"/><Relationship Id="rId53" Type="http://schemas.openxmlformats.org/officeDocument/2006/relationships/image" Target="../media/image205.png"/><Relationship Id="rId58" Type="http://schemas.openxmlformats.org/officeDocument/2006/relationships/customXml" Target="../ink/ink181.xml"/><Relationship Id="rId5" Type="http://schemas.openxmlformats.org/officeDocument/2006/relationships/image" Target="../media/image169.png"/><Relationship Id="rId19" Type="http://schemas.openxmlformats.org/officeDocument/2006/relationships/image" Target="../media/image188.png"/><Relationship Id="rId4" Type="http://schemas.openxmlformats.org/officeDocument/2006/relationships/customXml" Target="../ink/ink154.xml"/><Relationship Id="rId9" Type="http://schemas.openxmlformats.org/officeDocument/2006/relationships/image" Target="../media/image183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192.png"/><Relationship Id="rId30" Type="http://schemas.openxmlformats.org/officeDocument/2006/relationships/customXml" Target="../ink/ink167.xml"/><Relationship Id="rId35" Type="http://schemas.openxmlformats.org/officeDocument/2006/relationships/image" Target="../media/image196.png"/><Relationship Id="rId43" Type="http://schemas.openxmlformats.org/officeDocument/2006/relationships/image" Target="../media/image200.png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8" Type="http://schemas.openxmlformats.org/officeDocument/2006/relationships/customXml" Target="../ink/ink156.xml"/><Relationship Id="rId51" Type="http://schemas.openxmlformats.org/officeDocument/2006/relationships/image" Target="../media/image204.png"/><Relationship Id="rId3" Type="http://schemas.openxmlformats.org/officeDocument/2006/relationships/image" Target="../media/image168.png"/><Relationship Id="rId12" Type="http://schemas.openxmlformats.org/officeDocument/2006/relationships/customXml" Target="../ink/ink158.xml"/><Relationship Id="rId17" Type="http://schemas.openxmlformats.org/officeDocument/2006/relationships/image" Target="../media/image187.png"/><Relationship Id="rId25" Type="http://schemas.openxmlformats.org/officeDocument/2006/relationships/image" Target="../media/image191.png"/><Relationship Id="rId33" Type="http://schemas.openxmlformats.org/officeDocument/2006/relationships/image" Target="../media/image195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208.png"/><Relationship Id="rId20" Type="http://schemas.openxmlformats.org/officeDocument/2006/relationships/customXml" Target="../ink/ink162.xml"/><Relationship Id="rId41" Type="http://schemas.openxmlformats.org/officeDocument/2006/relationships/image" Target="../media/image199.png"/><Relationship Id="rId54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5.xml"/><Relationship Id="rId15" Type="http://schemas.openxmlformats.org/officeDocument/2006/relationships/image" Target="../media/image186.png"/><Relationship Id="rId23" Type="http://schemas.openxmlformats.org/officeDocument/2006/relationships/image" Target="../media/image190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203.png"/><Relationship Id="rId57" Type="http://schemas.openxmlformats.org/officeDocument/2006/relationships/image" Target="../media/image207.png"/><Relationship Id="rId10" Type="http://schemas.openxmlformats.org/officeDocument/2006/relationships/customXml" Target="../ink/ink157.xml"/><Relationship Id="rId31" Type="http://schemas.openxmlformats.org/officeDocument/2006/relationships/image" Target="../media/image194.png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customXml" Target="../ink/ink186.xml"/><Relationship Id="rId18" Type="http://schemas.openxmlformats.org/officeDocument/2006/relationships/image" Target="../media/image217.png"/><Relationship Id="rId26" Type="http://schemas.openxmlformats.org/officeDocument/2006/relationships/image" Target="../media/image221.png"/><Relationship Id="rId3" Type="http://schemas.openxmlformats.org/officeDocument/2006/relationships/image" Target="../media/image209.png"/><Relationship Id="rId21" Type="http://schemas.openxmlformats.org/officeDocument/2006/relationships/customXml" Target="../ink/ink190.xml"/><Relationship Id="rId7" Type="http://schemas.openxmlformats.org/officeDocument/2006/relationships/customXml" Target="../ink/ink183.xml"/><Relationship Id="rId12" Type="http://schemas.openxmlformats.org/officeDocument/2006/relationships/image" Target="../media/image214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2" Type="http://schemas.openxmlformats.org/officeDocument/2006/relationships/image" Target="../media/image158.png"/><Relationship Id="rId16" Type="http://schemas.openxmlformats.org/officeDocument/2006/relationships/image" Target="../media/image216.png"/><Relationship Id="rId20" Type="http://schemas.openxmlformats.org/officeDocument/2006/relationships/image" Target="../media/image218.png"/><Relationship Id="rId29" Type="http://schemas.openxmlformats.org/officeDocument/2006/relationships/customXml" Target="../ink/ink19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customXml" Target="../ink/ink185.xml"/><Relationship Id="rId24" Type="http://schemas.openxmlformats.org/officeDocument/2006/relationships/image" Target="../media/image220.png"/><Relationship Id="rId5" Type="http://schemas.openxmlformats.org/officeDocument/2006/relationships/customXml" Target="../ink/ink182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222.png"/><Relationship Id="rId10" Type="http://schemas.openxmlformats.org/officeDocument/2006/relationships/image" Target="../media/image213.png"/><Relationship Id="rId19" Type="http://schemas.openxmlformats.org/officeDocument/2006/relationships/customXml" Target="../ink/ink189.xml"/><Relationship Id="rId4" Type="http://schemas.openxmlformats.org/officeDocument/2006/relationships/image" Target="../media/image210.png"/><Relationship Id="rId9" Type="http://schemas.openxmlformats.org/officeDocument/2006/relationships/customXml" Target="../ink/ink184.xml"/><Relationship Id="rId14" Type="http://schemas.openxmlformats.org/officeDocument/2006/relationships/image" Target="../media/image215.png"/><Relationship Id="rId22" Type="http://schemas.openxmlformats.org/officeDocument/2006/relationships/image" Target="../media/image219.png"/><Relationship Id="rId27" Type="http://schemas.openxmlformats.org/officeDocument/2006/relationships/customXml" Target="../ink/ink193.xml"/><Relationship Id="rId30" Type="http://schemas.openxmlformats.org/officeDocument/2006/relationships/image" Target="../media/image2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customXml" Target="../ink/ink199.xml"/><Relationship Id="rId18" Type="http://schemas.openxmlformats.org/officeDocument/2006/relationships/image" Target="../media/image234.png"/><Relationship Id="rId3" Type="http://schemas.openxmlformats.org/officeDocument/2006/relationships/image" Target="../media/image226.png"/><Relationship Id="rId7" Type="http://schemas.openxmlformats.org/officeDocument/2006/relationships/customXml" Target="../ink/ink196.xml"/><Relationship Id="rId12" Type="http://schemas.openxmlformats.org/officeDocument/2006/relationships/image" Target="../media/image231.png"/><Relationship Id="rId17" Type="http://schemas.openxmlformats.org/officeDocument/2006/relationships/customXml" Target="../ink/ink201.xml"/><Relationship Id="rId2" Type="http://schemas.openxmlformats.org/officeDocument/2006/relationships/image" Target="../media/image158.png"/><Relationship Id="rId16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11" Type="http://schemas.openxmlformats.org/officeDocument/2006/relationships/customXml" Target="../ink/ink198.xml"/><Relationship Id="rId5" Type="http://schemas.openxmlformats.org/officeDocument/2006/relationships/customXml" Target="../ink/ink195.xml"/><Relationship Id="rId15" Type="http://schemas.openxmlformats.org/officeDocument/2006/relationships/customXml" Target="../ink/ink200.xml"/><Relationship Id="rId10" Type="http://schemas.openxmlformats.org/officeDocument/2006/relationships/image" Target="../media/image230.png"/><Relationship Id="rId4" Type="http://schemas.openxmlformats.org/officeDocument/2006/relationships/image" Target="../media/image227.png"/><Relationship Id="rId9" Type="http://schemas.openxmlformats.org/officeDocument/2006/relationships/customXml" Target="../ink/ink197.xml"/><Relationship Id="rId14" Type="http://schemas.openxmlformats.org/officeDocument/2006/relationships/image" Target="../media/image2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customXml" Target="../ink/ink206.xml"/><Relationship Id="rId18" Type="http://schemas.openxmlformats.org/officeDocument/2006/relationships/image" Target="../media/image243.png"/><Relationship Id="rId3" Type="http://schemas.openxmlformats.org/officeDocument/2006/relationships/image" Target="../media/image226.png"/><Relationship Id="rId7" Type="http://schemas.openxmlformats.org/officeDocument/2006/relationships/customXml" Target="../ink/ink203.xml"/><Relationship Id="rId12" Type="http://schemas.openxmlformats.org/officeDocument/2006/relationships/image" Target="../media/image240.png"/><Relationship Id="rId17" Type="http://schemas.openxmlformats.org/officeDocument/2006/relationships/customXml" Target="../ink/ink208.xml"/><Relationship Id="rId2" Type="http://schemas.openxmlformats.org/officeDocument/2006/relationships/image" Target="../media/image158.png"/><Relationship Id="rId16" Type="http://schemas.openxmlformats.org/officeDocument/2006/relationships/image" Target="../media/image242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7.png"/><Relationship Id="rId11" Type="http://schemas.openxmlformats.org/officeDocument/2006/relationships/customXml" Target="../ink/ink205.xml"/><Relationship Id="rId5" Type="http://schemas.openxmlformats.org/officeDocument/2006/relationships/customXml" Target="../ink/ink202.xml"/><Relationship Id="rId15" Type="http://schemas.openxmlformats.org/officeDocument/2006/relationships/customXml" Target="../ink/ink207.xml"/><Relationship Id="rId10" Type="http://schemas.openxmlformats.org/officeDocument/2006/relationships/image" Target="../media/image239.png"/><Relationship Id="rId19" Type="http://schemas.openxmlformats.org/officeDocument/2006/relationships/customXml" Target="../ink/ink209.xml"/><Relationship Id="rId4" Type="http://schemas.openxmlformats.org/officeDocument/2006/relationships/image" Target="../media/image236.png"/><Relationship Id="rId9" Type="http://schemas.openxmlformats.org/officeDocument/2006/relationships/customXml" Target="../ink/ink204.xml"/><Relationship Id="rId14" Type="http://schemas.openxmlformats.org/officeDocument/2006/relationships/image" Target="../media/image2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customXml" Target="../ink/ink214.xml"/><Relationship Id="rId18" Type="http://schemas.openxmlformats.org/officeDocument/2006/relationships/image" Target="../media/image252.png"/><Relationship Id="rId26" Type="http://schemas.openxmlformats.org/officeDocument/2006/relationships/image" Target="../media/image256.png"/><Relationship Id="rId3" Type="http://schemas.openxmlformats.org/officeDocument/2006/relationships/image" Target="../media/image226.png"/><Relationship Id="rId21" Type="http://schemas.openxmlformats.org/officeDocument/2006/relationships/customXml" Target="../ink/ink218.xml"/><Relationship Id="rId7" Type="http://schemas.openxmlformats.org/officeDocument/2006/relationships/customXml" Target="../ink/ink211.xml"/><Relationship Id="rId12" Type="http://schemas.openxmlformats.org/officeDocument/2006/relationships/image" Target="../media/image249.png"/><Relationship Id="rId17" Type="http://schemas.openxmlformats.org/officeDocument/2006/relationships/customXml" Target="../ink/ink216.xml"/><Relationship Id="rId25" Type="http://schemas.openxmlformats.org/officeDocument/2006/relationships/customXml" Target="../ink/ink220.xml"/><Relationship Id="rId2" Type="http://schemas.openxmlformats.org/officeDocument/2006/relationships/image" Target="../media/image158.png"/><Relationship Id="rId16" Type="http://schemas.openxmlformats.org/officeDocument/2006/relationships/image" Target="../media/image251.png"/><Relationship Id="rId20" Type="http://schemas.openxmlformats.org/officeDocument/2006/relationships/image" Target="../media/image2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11" Type="http://schemas.openxmlformats.org/officeDocument/2006/relationships/customXml" Target="../ink/ink213.xml"/><Relationship Id="rId24" Type="http://schemas.openxmlformats.org/officeDocument/2006/relationships/image" Target="../media/image255.png"/><Relationship Id="rId5" Type="http://schemas.openxmlformats.org/officeDocument/2006/relationships/customXml" Target="../ink/ink210.xml"/><Relationship Id="rId15" Type="http://schemas.openxmlformats.org/officeDocument/2006/relationships/customXml" Target="../ink/ink215.xml"/><Relationship Id="rId23" Type="http://schemas.openxmlformats.org/officeDocument/2006/relationships/customXml" Target="../ink/ink219.xml"/><Relationship Id="rId28" Type="http://schemas.openxmlformats.org/officeDocument/2006/relationships/image" Target="../media/image257.png"/><Relationship Id="rId10" Type="http://schemas.openxmlformats.org/officeDocument/2006/relationships/image" Target="../media/image248.png"/><Relationship Id="rId19" Type="http://schemas.openxmlformats.org/officeDocument/2006/relationships/customXml" Target="../ink/ink217.xml"/><Relationship Id="rId4" Type="http://schemas.openxmlformats.org/officeDocument/2006/relationships/image" Target="../media/image245.png"/><Relationship Id="rId9" Type="http://schemas.openxmlformats.org/officeDocument/2006/relationships/customXml" Target="../ink/ink212.xml"/><Relationship Id="rId14" Type="http://schemas.openxmlformats.org/officeDocument/2006/relationships/image" Target="../media/image250.png"/><Relationship Id="rId22" Type="http://schemas.openxmlformats.org/officeDocument/2006/relationships/image" Target="../media/image254.png"/><Relationship Id="rId27" Type="http://schemas.openxmlformats.org/officeDocument/2006/relationships/customXml" Target="../ink/ink221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3.png"/><Relationship Id="rId18" Type="http://schemas.openxmlformats.org/officeDocument/2006/relationships/customXml" Target="../ink/ink228.xml"/><Relationship Id="rId26" Type="http://schemas.openxmlformats.org/officeDocument/2006/relationships/customXml" Target="../ink/ink232.xml"/><Relationship Id="rId3" Type="http://schemas.openxmlformats.org/officeDocument/2006/relationships/image" Target="../media/image226.png"/><Relationship Id="rId21" Type="http://schemas.openxmlformats.org/officeDocument/2006/relationships/image" Target="../media/image267.png"/><Relationship Id="rId7" Type="http://schemas.openxmlformats.org/officeDocument/2006/relationships/image" Target="../media/image260.png"/><Relationship Id="rId12" Type="http://schemas.openxmlformats.org/officeDocument/2006/relationships/customXml" Target="../ink/ink225.xml"/><Relationship Id="rId17" Type="http://schemas.openxmlformats.org/officeDocument/2006/relationships/image" Target="../media/image265.png"/><Relationship Id="rId25" Type="http://schemas.openxmlformats.org/officeDocument/2006/relationships/image" Target="../media/image269.png"/><Relationship Id="rId33" Type="http://schemas.openxmlformats.org/officeDocument/2006/relationships/image" Target="../media/image273.png"/><Relationship Id="rId2" Type="http://schemas.openxmlformats.org/officeDocument/2006/relationships/image" Target="../media/image158.png"/><Relationship Id="rId16" Type="http://schemas.openxmlformats.org/officeDocument/2006/relationships/customXml" Target="../ink/ink227.xml"/><Relationship Id="rId20" Type="http://schemas.openxmlformats.org/officeDocument/2006/relationships/customXml" Target="../ink/ink229.xml"/><Relationship Id="rId29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2.xml"/><Relationship Id="rId11" Type="http://schemas.openxmlformats.org/officeDocument/2006/relationships/image" Target="../media/image262.png"/><Relationship Id="rId24" Type="http://schemas.openxmlformats.org/officeDocument/2006/relationships/customXml" Target="../ink/ink231.xml"/><Relationship Id="rId32" Type="http://schemas.openxmlformats.org/officeDocument/2006/relationships/customXml" Target="../ink/ink235.xml"/><Relationship Id="rId5" Type="http://schemas.openxmlformats.org/officeDocument/2006/relationships/image" Target="../media/image259.png"/><Relationship Id="rId15" Type="http://schemas.openxmlformats.org/officeDocument/2006/relationships/image" Target="../media/image264.png"/><Relationship Id="rId23" Type="http://schemas.openxmlformats.org/officeDocument/2006/relationships/image" Target="../media/image268.png"/><Relationship Id="rId28" Type="http://schemas.openxmlformats.org/officeDocument/2006/relationships/customXml" Target="../ink/ink233.xml"/><Relationship Id="rId10" Type="http://schemas.openxmlformats.org/officeDocument/2006/relationships/customXml" Target="../ink/ink224.xml"/><Relationship Id="rId19" Type="http://schemas.openxmlformats.org/officeDocument/2006/relationships/image" Target="../media/image266.png"/><Relationship Id="rId31" Type="http://schemas.openxmlformats.org/officeDocument/2006/relationships/image" Target="../media/image272.png"/><Relationship Id="rId4" Type="http://schemas.openxmlformats.org/officeDocument/2006/relationships/image" Target="../media/image258.png"/><Relationship Id="rId9" Type="http://schemas.openxmlformats.org/officeDocument/2006/relationships/image" Target="../media/image261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270.png"/><Relationship Id="rId30" Type="http://schemas.openxmlformats.org/officeDocument/2006/relationships/customXml" Target="../ink/ink234.xml"/><Relationship Id="rId8" Type="http://schemas.openxmlformats.org/officeDocument/2006/relationships/customXml" Target="../ink/ink22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13" Type="http://schemas.openxmlformats.org/officeDocument/2006/relationships/customXml" Target="../ink/ink240.xml"/><Relationship Id="rId18" Type="http://schemas.openxmlformats.org/officeDocument/2006/relationships/image" Target="../media/image282.png"/><Relationship Id="rId3" Type="http://schemas.openxmlformats.org/officeDocument/2006/relationships/image" Target="../media/image274.png"/><Relationship Id="rId21" Type="http://schemas.openxmlformats.org/officeDocument/2006/relationships/customXml" Target="../ink/ink244.xml"/><Relationship Id="rId7" Type="http://schemas.openxmlformats.org/officeDocument/2006/relationships/customXml" Target="../ink/ink237.xml"/><Relationship Id="rId12" Type="http://schemas.openxmlformats.org/officeDocument/2006/relationships/image" Target="../media/image279.png"/><Relationship Id="rId17" Type="http://schemas.openxmlformats.org/officeDocument/2006/relationships/customXml" Target="../ink/ink242.xml"/><Relationship Id="rId2" Type="http://schemas.openxmlformats.org/officeDocument/2006/relationships/image" Target="../media/image158.png"/><Relationship Id="rId16" Type="http://schemas.openxmlformats.org/officeDocument/2006/relationships/image" Target="../media/image281.png"/><Relationship Id="rId20" Type="http://schemas.openxmlformats.org/officeDocument/2006/relationships/image" Target="../media/image2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6.png"/><Relationship Id="rId11" Type="http://schemas.openxmlformats.org/officeDocument/2006/relationships/customXml" Target="../ink/ink239.xml"/><Relationship Id="rId24" Type="http://schemas.openxmlformats.org/officeDocument/2006/relationships/image" Target="../media/image285.png"/><Relationship Id="rId5" Type="http://schemas.openxmlformats.org/officeDocument/2006/relationships/customXml" Target="../ink/ink236.xml"/><Relationship Id="rId15" Type="http://schemas.openxmlformats.org/officeDocument/2006/relationships/customXml" Target="../ink/ink241.xml"/><Relationship Id="rId23" Type="http://schemas.openxmlformats.org/officeDocument/2006/relationships/customXml" Target="../ink/ink245.xml"/><Relationship Id="rId10" Type="http://schemas.openxmlformats.org/officeDocument/2006/relationships/image" Target="../media/image278.png"/><Relationship Id="rId19" Type="http://schemas.openxmlformats.org/officeDocument/2006/relationships/customXml" Target="../ink/ink243.xml"/><Relationship Id="rId4" Type="http://schemas.openxmlformats.org/officeDocument/2006/relationships/image" Target="../media/image275.png"/><Relationship Id="rId9" Type="http://schemas.openxmlformats.org/officeDocument/2006/relationships/customXml" Target="../ink/ink238.xml"/><Relationship Id="rId14" Type="http://schemas.openxmlformats.org/officeDocument/2006/relationships/image" Target="../media/image280.png"/><Relationship Id="rId22" Type="http://schemas.openxmlformats.org/officeDocument/2006/relationships/image" Target="../media/image28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13" Type="http://schemas.openxmlformats.org/officeDocument/2006/relationships/customXml" Target="../ink/ink250.xml"/><Relationship Id="rId18" Type="http://schemas.openxmlformats.org/officeDocument/2006/relationships/image" Target="../media/image293.png"/><Relationship Id="rId3" Type="http://schemas.openxmlformats.org/officeDocument/2006/relationships/image" Target="../media/image274.png"/><Relationship Id="rId7" Type="http://schemas.openxmlformats.org/officeDocument/2006/relationships/customXml" Target="../ink/ink247.xml"/><Relationship Id="rId12" Type="http://schemas.openxmlformats.org/officeDocument/2006/relationships/image" Target="../media/image290.png"/><Relationship Id="rId17" Type="http://schemas.openxmlformats.org/officeDocument/2006/relationships/customXml" Target="../ink/ink252.xml"/><Relationship Id="rId2" Type="http://schemas.openxmlformats.org/officeDocument/2006/relationships/image" Target="../media/image158.png"/><Relationship Id="rId16" Type="http://schemas.openxmlformats.org/officeDocument/2006/relationships/image" Target="../media/image292.png"/><Relationship Id="rId20" Type="http://schemas.openxmlformats.org/officeDocument/2006/relationships/image" Target="../media/image2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7.png"/><Relationship Id="rId11" Type="http://schemas.openxmlformats.org/officeDocument/2006/relationships/customXml" Target="../ink/ink249.xml"/><Relationship Id="rId5" Type="http://schemas.openxmlformats.org/officeDocument/2006/relationships/customXml" Target="../ink/ink246.xml"/><Relationship Id="rId15" Type="http://schemas.openxmlformats.org/officeDocument/2006/relationships/customXml" Target="../ink/ink251.xml"/><Relationship Id="rId10" Type="http://schemas.openxmlformats.org/officeDocument/2006/relationships/image" Target="../media/image289.png"/><Relationship Id="rId19" Type="http://schemas.openxmlformats.org/officeDocument/2006/relationships/customXml" Target="../ink/ink253.xml"/><Relationship Id="rId4" Type="http://schemas.openxmlformats.org/officeDocument/2006/relationships/image" Target="../media/image286.png"/><Relationship Id="rId9" Type="http://schemas.openxmlformats.org/officeDocument/2006/relationships/customXml" Target="../ink/ink248.xml"/><Relationship Id="rId14" Type="http://schemas.openxmlformats.org/officeDocument/2006/relationships/image" Target="../media/image2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5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customXml" Target="../ink/ink260.xml"/><Relationship Id="rId26" Type="http://schemas.openxmlformats.org/officeDocument/2006/relationships/customXml" Target="../ink/ink264.xml"/><Relationship Id="rId39" Type="http://schemas.openxmlformats.org/officeDocument/2006/relationships/image" Target="../media/image314.png"/><Relationship Id="rId21" Type="http://schemas.openxmlformats.org/officeDocument/2006/relationships/image" Target="../media/image305.png"/><Relationship Id="rId34" Type="http://schemas.openxmlformats.org/officeDocument/2006/relationships/customXml" Target="../ink/ink268.xml"/><Relationship Id="rId7" Type="http://schemas.openxmlformats.org/officeDocument/2006/relationships/image" Target="../media/image298.png"/><Relationship Id="rId12" Type="http://schemas.openxmlformats.org/officeDocument/2006/relationships/customXml" Target="../ink/ink257.xml"/><Relationship Id="rId17" Type="http://schemas.openxmlformats.org/officeDocument/2006/relationships/image" Target="../media/image303.png"/><Relationship Id="rId25" Type="http://schemas.openxmlformats.org/officeDocument/2006/relationships/image" Target="../media/image307.png"/><Relationship Id="rId33" Type="http://schemas.openxmlformats.org/officeDocument/2006/relationships/image" Target="../media/image311.png"/><Relationship Id="rId38" Type="http://schemas.openxmlformats.org/officeDocument/2006/relationships/customXml" Target="../ink/ink270.xml"/><Relationship Id="rId2" Type="http://schemas.openxmlformats.org/officeDocument/2006/relationships/image" Target="../media/image158.png"/><Relationship Id="rId16" Type="http://schemas.openxmlformats.org/officeDocument/2006/relationships/customXml" Target="../ink/ink259.xml"/><Relationship Id="rId20" Type="http://schemas.openxmlformats.org/officeDocument/2006/relationships/customXml" Target="../ink/ink261.xml"/><Relationship Id="rId29" Type="http://schemas.openxmlformats.org/officeDocument/2006/relationships/image" Target="../media/image3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4.xml"/><Relationship Id="rId11" Type="http://schemas.openxmlformats.org/officeDocument/2006/relationships/image" Target="../media/image300.png"/><Relationship Id="rId24" Type="http://schemas.openxmlformats.org/officeDocument/2006/relationships/customXml" Target="../ink/ink263.xml"/><Relationship Id="rId32" Type="http://schemas.openxmlformats.org/officeDocument/2006/relationships/customXml" Target="../ink/ink267.xml"/><Relationship Id="rId37" Type="http://schemas.openxmlformats.org/officeDocument/2006/relationships/image" Target="../media/image313.png"/><Relationship Id="rId5" Type="http://schemas.openxmlformats.org/officeDocument/2006/relationships/image" Target="../media/image297.png"/><Relationship Id="rId15" Type="http://schemas.openxmlformats.org/officeDocument/2006/relationships/image" Target="../media/image302.png"/><Relationship Id="rId23" Type="http://schemas.openxmlformats.org/officeDocument/2006/relationships/image" Target="../media/image306.png"/><Relationship Id="rId28" Type="http://schemas.openxmlformats.org/officeDocument/2006/relationships/customXml" Target="../ink/ink265.xml"/><Relationship Id="rId36" Type="http://schemas.openxmlformats.org/officeDocument/2006/relationships/customXml" Target="../ink/ink269.xml"/><Relationship Id="rId10" Type="http://schemas.openxmlformats.org/officeDocument/2006/relationships/customXml" Target="../ink/ink256.xml"/><Relationship Id="rId19" Type="http://schemas.openxmlformats.org/officeDocument/2006/relationships/image" Target="../media/image304.png"/><Relationship Id="rId31" Type="http://schemas.openxmlformats.org/officeDocument/2006/relationships/image" Target="../media/image310.png"/><Relationship Id="rId4" Type="http://schemas.openxmlformats.org/officeDocument/2006/relationships/image" Target="../media/image296.png"/><Relationship Id="rId9" Type="http://schemas.openxmlformats.org/officeDocument/2006/relationships/image" Target="../media/image299.png"/><Relationship Id="rId14" Type="http://schemas.openxmlformats.org/officeDocument/2006/relationships/customXml" Target="../ink/ink258.xml"/><Relationship Id="rId22" Type="http://schemas.openxmlformats.org/officeDocument/2006/relationships/customXml" Target="../ink/ink262.xml"/><Relationship Id="rId27" Type="http://schemas.openxmlformats.org/officeDocument/2006/relationships/image" Target="../media/image308.png"/><Relationship Id="rId30" Type="http://schemas.openxmlformats.org/officeDocument/2006/relationships/customXml" Target="../ink/ink266.xml"/><Relationship Id="rId35" Type="http://schemas.openxmlformats.org/officeDocument/2006/relationships/image" Target="../media/image312.png"/><Relationship Id="rId8" Type="http://schemas.openxmlformats.org/officeDocument/2006/relationships/customXml" Target="../ink/ink255.xml"/><Relationship Id="rId3" Type="http://schemas.openxmlformats.org/officeDocument/2006/relationships/image" Target="../media/image27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png"/><Relationship Id="rId3" Type="http://schemas.openxmlformats.org/officeDocument/2006/relationships/image" Target="../media/image274.png"/><Relationship Id="rId7" Type="http://schemas.openxmlformats.org/officeDocument/2006/relationships/customXml" Target="../ink/ink272.xml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6.png"/><Relationship Id="rId5" Type="http://schemas.openxmlformats.org/officeDocument/2006/relationships/customXml" Target="../ink/ink271.xml"/><Relationship Id="rId4" Type="http://schemas.openxmlformats.org/officeDocument/2006/relationships/image" Target="../media/image3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7.xml"/><Relationship Id="rId18" Type="http://schemas.openxmlformats.org/officeDocument/2006/relationships/image" Target="../media/image325.png"/><Relationship Id="rId26" Type="http://schemas.openxmlformats.org/officeDocument/2006/relationships/image" Target="../media/image329.png"/><Relationship Id="rId39" Type="http://schemas.openxmlformats.org/officeDocument/2006/relationships/customXml" Target="../ink/ink290.xml"/><Relationship Id="rId21" Type="http://schemas.openxmlformats.org/officeDocument/2006/relationships/customXml" Target="../ink/ink281.xml"/><Relationship Id="rId34" Type="http://schemas.openxmlformats.org/officeDocument/2006/relationships/image" Target="../media/image333.png"/><Relationship Id="rId42" Type="http://schemas.openxmlformats.org/officeDocument/2006/relationships/image" Target="../media/image337.png"/><Relationship Id="rId47" Type="http://schemas.openxmlformats.org/officeDocument/2006/relationships/customXml" Target="../ink/ink294.xml"/><Relationship Id="rId7" Type="http://schemas.openxmlformats.org/officeDocument/2006/relationships/customXml" Target="../ink/ink274.xml"/><Relationship Id="rId2" Type="http://schemas.openxmlformats.org/officeDocument/2006/relationships/image" Target="../media/image158.png"/><Relationship Id="rId16" Type="http://schemas.openxmlformats.org/officeDocument/2006/relationships/image" Target="../media/image324.png"/><Relationship Id="rId29" Type="http://schemas.openxmlformats.org/officeDocument/2006/relationships/customXml" Target="../ink/ink2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9.png"/><Relationship Id="rId11" Type="http://schemas.openxmlformats.org/officeDocument/2006/relationships/customXml" Target="../ink/ink276.xml"/><Relationship Id="rId24" Type="http://schemas.openxmlformats.org/officeDocument/2006/relationships/image" Target="../media/image328.png"/><Relationship Id="rId32" Type="http://schemas.openxmlformats.org/officeDocument/2006/relationships/image" Target="../media/image332.png"/><Relationship Id="rId37" Type="http://schemas.openxmlformats.org/officeDocument/2006/relationships/customXml" Target="../ink/ink289.xml"/><Relationship Id="rId40" Type="http://schemas.openxmlformats.org/officeDocument/2006/relationships/image" Target="../media/image336.png"/><Relationship Id="rId45" Type="http://schemas.openxmlformats.org/officeDocument/2006/relationships/customXml" Target="../ink/ink293.xml"/><Relationship Id="rId5" Type="http://schemas.openxmlformats.org/officeDocument/2006/relationships/customXml" Target="../ink/ink273.xml"/><Relationship Id="rId15" Type="http://schemas.openxmlformats.org/officeDocument/2006/relationships/customXml" Target="../ink/ink278.xml"/><Relationship Id="rId23" Type="http://schemas.openxmlformats.org/officeDocument/2006/relationships/customXml" Target="../ink/ink282.xml"/><Relationship Id="rId28" Type="http://schemas.openxmlformats.org/officeDocument/2006/relationships/image" Target="../media/image330.png"/><Relationship Id="rId36" Type="http://schemas.openxmlformats.org/officeDocument/2006/relationships/image" Target="../media/image334.png"/><Relationship Id="rId10" Type="http://schemas.openxmlformats.org/officeDocument/2006/relationships/image" Target="../media/image321.png"/><Relationship Id="rId19" Type="http://schemas.openxmlformats.org/officeDocument/2006/relationships/customXml" Target="../ink/ink280.xml"/><Relationship Id="rId31" Type="http://schemas.openxmlformats.org/officeDocument/2006/relationships/customXml" Target="../ink/ink286.xml"/><Relationship Id="rId44" Type="http://schemas.openxmlformats.org/officeDocument/2006/relationships/image" Target="../media/image338.png"/><Relationship Id="rId4" Type="http://schemas.openxmlformats.org/officeDocument/2006/relationships/image" Target="../media/image318.png"/><Relationship Id="rId9" Type="http://schemas.openxmlformats.org/officeDocument/2006/relationships/customXml" Target="../ink/ink275.xml"/><Relationship Id="rId14" Type="http://schemas.openxmlformats.org/officeDocument/2006/relationships/image" Target="../media/image323.png"/><Relationship Id="rId22" Type="http://schemas.openxmlformats.org/officeDocument/2006/relationships/image" Target="../media/image327.png"/><Relationship Id="rId27" Type="http://schemas.openxmlformats.org/officeDocument/2006/relationships/customXml" Target="../ink/ink284.xml"/><Relationship Id="rId30" Type="http://schemas.openxmlformats.org/officeDocument/2006/relationships/image" Target="../media/image331.png"/><Relationship Id="rId35" Type="http://schemas.openxmlformats.org/officeDocument/2006/relationships/customXml" Target="../ink/ink288.xml"/><Relationship Id="rId43" Type="http://schemas.openxmlformats.org/officeDocument/2006/relationships/customXml" Target="../ink/ink292.xml"/><Relationship Id="rId48" Type="http://schemas.openxmlformats.org/officeDocument/2006/relationships/image" Target="../media/image340.png"/><Relationship Id="rId8" Type="http://schemas.openxmlformats.org/officeDocument/2006/relationships/image" Target="../media/image320.png"/><Relationship Id="rId3" Type="http://schemas.openxmlformats.org/officeDocument/2006/relationships/image" Target="../media/image274.png"/><Relationship Id="rId12" Type="http://schemas.openxmlformats.org/officeDocument/2006/relationships/image" Target="../media/image322.png"/><Relationship Id="rId17" Type="http://schemas.openxmlformats.org/officeDocument/2006/relationships/customXml" Target="../ink/ink279.xml"/><Relationship Id="rId25" Type="http://schemas.openxmlformats.org/officeDocument/2006/relationships/customXml" Target="../ink/ink283.xml"/><Relationship Id="rId33" Type="http://schemas.openxmlformats.org/officeDocument/2006/relationships/customXml" Target="../ink/ink287.xml"/><Relationship Id="rId38" Type="http://schemas.openxmlformats.org/officeDocument/2006/relationships/image" Target="../media/image335.png"/><Relationship Id="rId46" Type="http://schemas.openxmlformats.org/officeDocument/2006/relationships/image" Target="../media/image339.png"/><Relationship Id="rId20" Type="http://schemas.openxmlformats.org/officeDocument/2006/relationships/image" Target="../media/image326.png"/><Relationship Id="rId41" Type="http://schemas.openxmlformats.org/officeDocument/2006/relationships/customXml" Target="../ink/ink29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8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9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24" Type="http://schemas.openxmlformats.org/officeDocument/2006/relationships/customXml" Target="../ink/ink15.xml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21" Type="http://schemas.openxmlformats.org/officeDocument/2006/relationships/image" Target="../media/image35.png"/><Relationship Id="rId34" Type="http://schemas.openxmlformats.org/officeDocument/2006/relationships/customXml" Target="../ink/ink32.xml"/><Relationship Id="rId7" Type="http://schemas.openxmlformats.org/officeDocument/2006/relationships/image" Target="../media/image28.png"/><Relationship Id="rId12" Type="http://schemas.openxmlformats.org/officeDocument/2006/relationships/customXml" Target="../ink/ink21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33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30.png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43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34.png"/><Relationship Id="rId31" Type="http://schemas.openxmlformats.org/officeDocument/2006/relationships/image" Target="../media/image40.png"/><Relationship Id="rId4" Type="http://schemas.openxmlformats.org/officeDocument/2006/relationships/image" Target="../media/image7.png"/><Relationship Id="rId9" Type="http://schemas.openxmlformats.org/officeDocument/2006/relationships/image" Target="../media/image29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8.png"/><Relationship Id="rId30" Type="http://schemas.openxmlformats.org/officeDocument/2006/relationships/customXml" Target="../ink/ink30.xml"/><Relationship Id="rId35" Type="http://schemas.openxmlformats.org/officeDocument/2006/relationships/image" Target="../media/image42.png"/><Relationship Id="rId8" Type="http://schemas.openxmlformats.org/officeDocument/2006/relationships/customXml" Target="../ink/ink19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48.png"/><Relationship Id="rId18" Type="http://schemas.openxmlformats.org/officeDocument/2006/relationships/customXml" Target="../ink/ink40.xml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12" Type="http://schemas.openxmlformats.org/officeDocument/2006/relationships/customXml" Target="../ink/ink37.xml"/><Relationship Id="rId17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customXml" Target="../ink/ink36.xml"/><Relationship Id="rId19" Type="http://schemas.openxmlformats.org/officeDocument/2006/relationships/image" Target="../media/image51.png"/><Relationship Id="rId4" Type="http://schemas.openxmlformats.org/officeDocument/2006/relationships/image" Target="../media/image7.png"/><Relationship Id="rId9" Type="http://schemas.openxmlformats.org/officeDocument/2006/relationships/image" Target="../media/image46.png"/><Relationship Id="rId14" Type="http://schemas.openxmlformats.org/officeDocument/2006/relationships/customXml" Target="../ink/ink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56.png"/><Relationship Id="rId18" Type="http://schemas.openxmlformats.org/officeDocument/2006/relationships/customXml" Target="../ink/ink47.xml"/><Relationship Id="rId3" Type="http://schemas.openxmlformats.org/officeDocument/2006/relationships/image" Target="../media/image2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44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customXml" Target="../ink/ink46.xml"/><Relationship Id="rId20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1" Type="http://schemas.openxmlformats.org/officeDocument/2006/relationships/image" Target="../media/image55.png"/><Relationship Id="rId24" Type="http://schemas.openxmlformats.org/officeDocument/2006/relationships/customXml" Target="../ink/ink50.xml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customXml" Target="../ink/ink43.xml"/><Relationship Id="rId19" Type="http://schemas.openxmlformats.org/officeDocument/2006/relationships/image" Target="../media/image59.png"/><Relationship Id="rId4" Type="http://schemas.openxmlformats.org/officeDocument/2006/relationships/image" Target="../media/image7.png"/><Relationship Id="rId9" Type="http://schemas.openxmlformats.org/officeDocument/2006/relationships/image" Target="../media/image54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4.png"/><Relationship Id="rId12" Type="http://schemas.openxmlformats.org/officeDocument/2006/relationships/customXml" Target="../ink/ink54.xml"/><Relationship Id="rId17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customXml" Target="../ink/ink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10" Type="http://schemas.openxmlformats.org/officeDocument/2006/relationships/customXml" Target="../ink/ink53.xml"/><Relationship Id="rId4" Type="http://schemas.openxmlformats.org/officeDocument/2006/relationships/image" Target="../media/image7.png"/><Relationship Id="rId9" Type="http://schemas.openxmlformats.org/officeDocument/2006/relationships/image" Target="../media/image65.png"/><Relationship Id="rId14" Type="http://schemas.openxmlformats.org/officeDocument/2006/relationships/customXml" Target="../ink/ink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studiu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/>
              </a:rPr>
              <a:t>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380C329-500B-45B3-BE44-9DFB495E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411513"/>
            <a:ext cx="5572125" cy="38100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FC996A95-C367-4B25-99B6-FC4D5618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868708"/>
            <a:ext cx="11146098" cy="58861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74CD2797-8896-4733-BA12-C6DB88795349}"/>
                  </a:ext>
                </a:extLst>
              </p14:cNvPr>
              <p14:cNvContentPartPr/>
              <p14:nvPr/>
            </p14:nvContentPartPr>
            <p14:xfrm>
              <a:off x="125923" y="3172948"/>
              <a:ext cx="3199680" cy="347220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74CD2797-8896-4733-BA12-C6DB887953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281" y="3155306"/>
                <a:ext cx="3235324" cy="3507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554574C1-ADFF-4E16-806A-FF04071D7892}"/>
                  </a:ext>
                </a:extLst>
              </p14:cNvPr>
              <p14:cNvContentPartPr/>
              <p14:nvPr/>
            </p14:nvContentPartPr>
            <p14:xfrm>
              <a:off x="4094563" y="5233588"/>
              <a:ext cx="438480" cy="96300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554574C1-ADFF-4E16-806A-FF04071D78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6563" y="5197588"/>
                <a:ext cx="47412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F545A030-C10C-4820-9F8C-61620DFC7A69}"/>
                  </a:ext>
                </a:extLst>
              </p14:cNvPr>
              <p14:cNvContentPartPr/>
              <p14:nvPr/>
            </p14:nvContentPartPr>
            <p14:xfrm>
              <a:off x="4269883" y="5654068"/>
              <a:ext cx="164520" cy="2484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F545A030-C10C-4820-9F8C-61620DFC7A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2243" y="5618428"/>
                <a:ext cx="200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0470E38F-30B5-49BC-9172-8E419228F922}"/>
                  </a:ext>
                </a:extLst>
              </p14:cNvPr>
              <p14:cNvContentPartPr/>
              <p14:nvPr/>
            </p14:nvContentPartPr>
            <p14:xfrm>
              <a:off x="4221643" y="5753788"/>
              <a:ext cx="164520" cy="2592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0470E38F-30B5-49BC-9172-8E419228F9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3643" y="5717788"/>
                <a:ext cx="2001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2B70397A-EA29-43B2-B4AB-1B3CDA36EED8}"/>
                  </a:ext>
                </a:extLst>
              </p14:cNvPr>
              <p14:cNvContentPartPr/>
              <p14:nvPr/>
            </p14:nvContentPartPr>
            <p14:xfrm>
              <a:off x="4159363" y="5562268"/>
              <a:ext cx="332280" cy="61308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2B70397A-EA29-43B2-B4AB-1B3CDA36EE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41723" y="5526628"/>
                <a:ext cx="36792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E8A2B190-0447-42FA-8FDC-834492479BA7}"/>
                  </a:ext>
                </a:extLst>
              </p14:cNvPr>
              <p14:cNvContentPartPr/>
              <p14:nvPr/>
            </p14:nvContentPartPr>
            <p14:xfrm>
              <a:off x="4026883" y="3784948"/>
              <a:ext cx="516600" cy="70452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E8A2B190-0447-42FA-8FDC-834492479B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09243" y="3749308"/>
                <a:ext cx="55224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2CF55C7B-CF55-474C-B897-FC45C3331414}"/>
                  </a:ext>
                </a:extLst>
              </p14:cNvPr>
              <p14:cNvContentPartPr/>
              <p14:nvPr/>
            </p14:nvContentPartPr>
            <p14:xfrm>
              <a:off x="5183563" y="3779548"/>
              <a:ext cx="463680" cy="78156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2CF55C7B-CF55-474C-B897-FC45C33314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65923" y="3743548"/>
                <a:ext cx="49932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3058035F-02EB-43C2-B2E6-44EF73DA4E14}"/>
                  </a:ext>
                </a:extLst>
              </p14:cNvPr>
              <p14:cNvContentPartPr/>
              <p14:nvPr/>
            </p14:nvContentPartPr>
            <p14:xfrm>
              <a:off x="5289043" y="5408548"/>
              <a:ext cx="127800" cy="69984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3058035F-02EB-43C2-B2E6-44EF73DA4E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71043" y="5372548"/>
                <a:ext cx="1634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E3860B36-3485-499D-9137-C3788C7C71EA}"/>
                  </a:ext>
                </a:extLst>
              </p14:cNvPr>
              <p14:cNvContentPartPr/>
              <p14:nvPr/>
            </p14:nvContentPartPr>
            <p14:xfrm>
              <a:off x="5288323" y="5724628"/>
              <a:ext cx="190080" cy="40788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E3860B36-3485-499D-9137-C3788C7C71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70683" y="5688628"/>
                <a:ext cx="2257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F82E8318-F186-4BB2-AB05-E7A4178828CD}"/>
                  </a:ext>
                </a:extLst>
              </p14:cNvPr>
              <p14:cNvContentPartPr/>
              <p14:nvPr/>
            </p14:nvContentPartPr>
            <p14:xfrm>
              <a:off x="5365363" y="5494948"/>
              <a:ext cx="186840" cy="65412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F82E8318-F186-4BB2-AB05-E7A4178828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47723" y="5458948"/>
                <a:ext cx="222480" cy="7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65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380C329-500B-45B3-BE44-9DFB495E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411513"/>
            <a:ext cx="5572125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0D04DF8-C792-4846-9FE3-CB441FB76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5" y="960147"/>
            <a:ext cx="11216584" cy="53209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2CDED5B-11DC-49C5-806E-E9B2E33DC705}"/>
                  </a:ext>
                </a:extLst>
              </p14:cNvPr>
              <p14:cNvContentPartPr/>
              <p14:nvPr/>
            </p14:nvContentPartPr>
            <p14:xfrm>
              <a:off x="5884843" y="1843468"/>
              <a:ext cx="1748160" cy="87984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2CDED5B-11DC-49C5-806E-E9B2E33DC7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6843" y="1807468"/>
                <a:ext cx="178380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0189139E-39EB-4A3E-9832-EA0EE0453C55}"/>
                  </a:ext>
                </a:extLst>
              </p14:cNvPr>
              <p14:cNvContentPartPr/>
              <p14:nvPr/>
            </p14:nvContentPartPr>
            <p14:xfrm>
              <a:off x="5802403" y="3723388"/>
              <a:ext cx="1463760" cy="1188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0189139E-39EB-4A3E-9832-EA0EE0453C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4763" y="3687748"/>
                <a:ext cx="14994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77925D2-0D08-48C8-8AFE-599B86047A0B}"/>
                  </a:ext>
                </a:extLst>
              </p14:cNvPr>
              <p14:cNvContentPartPr/>
              <p14:nvPr/>
            </p14:nvContentPartPr>
            <p14:xfrm>
              <a:off x="5792323" y="2874148"/>
              <a:ext cx="1591560" cy="81936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77925D2-0D08-48C8-8AFE-599B86047A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4683" y="2838148"/>
                <a:ext cx="162720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A700AB8-FAAB-4692-BA14-8D32DCF06149}"/>
                  </a:ext>
                </a:extLst>
              </p14:cNvPr>
              <p14:cNvContentPartPr/>
              <p14:nvPr/>
            </p14:nvContentPartPr>
            <p14:xfrm>
              <a:off x="7241683" y="3696028"/>
              <a:ext cx="102960" cy="298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A700AB8-FAAB-4692-BA14-8D32DCF061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24043" y="3660388"/>
                <a:ext cx="138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43FA089-D403-4C16-9234-91F4A70A8F7D}"/>
                  </a:ext>
                </a:extLst>
              </p14:cNvPr>
              <p14:cNvContentPartPr/>
              <p14:nvPr/>
            </p14:nvContentPartPr>
            <p14:xfrm>
              <a:off x="4196803" y="2823748"/>
              <a:ext cx="729720" cy="102060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43FA089-D403-4C16-9234-91F4A70A8F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9163" y="2788108"/>
                <a:ext cx="765360" cy="10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85D56D14-E417-4FAF-8850-8F5EF8295BE8}"/>
                  </a:ext>
                </a:extLst>
              </p14:cNvPr>
              <p14:cNvContentPartPr/>
              <p14:nvPr/>
            </p14:nvContentPartPr>
            <p14:xfrm>
              <a:off x="4885123" y="3532948"/>
              <a:ext cx="222840" cy="30204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85D56D14-E417-4FAF-8850-8F5EF8295B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67483" y="3496948"/>
                <a:ext cx="2584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193C99BC-4B9C-48C8-85A4-BF6B76B4780D}"/>
                  </a:ext>
                </a:extLst>
              </p14:cNvPr>
              <p14:cNvContentPartPr/>
              <p14:nvPr/>
            </p14:nvContentPartPr>
            <p14:xfrm>
              <a:off x="5156923" y="3725548"/>
              <a:ext cx="90720" cy="21060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193C99BC-4B9C-48C8-85A4-BF6B76B478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39283" y="3689908"/>
                <a:ext cx="1263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1F416FE8-5615-464C-B141-CCDE8852D6FB}"/>
                  </a:ext>
                </a:extLst>
              </p14:cNvPr>
              <p14:cNvContentPartPr/>
              <p14:nvPr/>
            </p14:nvContentPartPr>
            <p14:xfrm>
              <a:off x="5276443" y="3804028"/>
              <a:ext cx="165600" cy="12744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1F416FE8-5615-464C-B141-CCDE8852D6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58803" y="3768388"/>
                <a:ext cx="2012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5107967-6E87-42B8-BC87-63E19F0335E8}"/>
                  </a:ext>
                </a:extLst>
              </p14:cNvPr>
              <p14:cNvContentPartPr/>
              <p14:nvPr/>
            </p14:nvContentPartPr>
            <p14:xfrm>
              <a:off x="5633203" y="3934348"/>
              <a:ext cx="13680" cy="36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5107967-6E87-42B8-BC87-63E19F0335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15203" y="3898708"/>
                <a:ext cx="49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4F6F9F03-859F-4AD6-8277-99C534FB0A2B}"/>
                  </a:ext>
                </a:extLst>
              </p14:cNvPr>
              <p14:cNvContentPartPr/>
              <p14:nvPr/>
            </p14:nvContentPartPr>
            <p14:xfrm>
              <a:off x="5953243" y="4955668"/>
              <a:ext cx="208440" cy="201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4F6F9F03-859F-4AD6-8277-99C534FB0A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35243" y="4919668"/>
                <a:ext cx="2440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787F69CF-0F74-413D-9D2B-ACEFC99631A8}"/>
                  </a:ext>
                </a:extLst>
              </p14:cNvPr>
              <p14:cNvContentPartPr/>
              <p14:nvPr/>
            </p14:nvContentPartPr>
            <p14:xfrm>
              <a:off x="6454003" y="5009668"/>
              <a:ext cx="150480" cy="54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787F69CF-0F74-413D-9D2B-ACEFC99631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36003" y="4973668"/>
                <a:ext cx="186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D5EFFCFA-E605-4880-8F90-9EE4626C1B2D}"/>
                  </a:ext>
                </a:extLst>
              </p14:cNvPr>
              <p14:cNvContentPartPr/>
              <p14:nvPr/>
            </p14:nvContentPartPr>
            <p14:xfrm>
              <a:off x="6950083" y="4977268"/>
              <a:ext cx="214920" cy="2304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D5EFFCFA-E605-4880-8F90-9EE4626C1B2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32443" y="4941628"/>
                <a:ext cx="25056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655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380C329-500B-45B3-BE44-9DFB495E9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411513"/>
            <a:ext cx="5572125" cy="38100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A3F19F9F-7980-46D6-8D65-BC38BC7F9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6" y="960147"/>
            <a:ext cx="119729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02B7FFC-4CF1-459D-A23D-6785AF611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" y="590550"/>
            <a:ext cx="11877675" cy="5676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738CEA56-7A1E-4B0E-BA94-4D2E9B2807BC}"/>
                  </a:ext>
                </a:extLst>
              </p14:cNvPr>
              <p14:cNvContentPartPr/>
              <p14:nvPr/>
            </p14:nvContentPartPr>
            <p14:xfrm>
              <a:off x="5889883" y="6289828"/>
              <a:ext cx="282600" cy="17496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738CEA56-7A1E-4B0E-BA94-4D2E9B2807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72243" y="6253828"/>
                <a:ext cx="318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2108622-D846-4AFB-BD08-A795034C8B14}"/>
                  </a:ext>
                </a:extLst>
              </p14:cNvPr>
              <p14:cNvContentPartPr/>
              <p14:nvPr/>
            </p14:nvContentPartPr>
            <p14:xfrm>
              <a:off x="6224683" y="6159148"/>
              <a:ext cx="164520" cy="40716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2108622-D846-4AFB-BD08-A795034C8B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7043" y="6123508"/>
                <a:ext cx="2001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1638CA42-6703-4E19-9F31-EE33185D9159}"/>
                  </a:ext>
                </a:extLst>
              </p14:cNvPr>
              <p14:cNvContentPartPr/>
              <p14:nvPr/>
            </p14:nvContentPartPr>
            <p14:xfrm>
              <a:off x="6165643" y="6376588"/>
              <a:ext cx="269280" cy="1944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1638CA42-6703-4E19-9F31-EE33185D91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8003" y="6340588"/>
                <a:ext cx="3049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40287BD2-C50E-4433-8A54-1BC4A19E35C4}"/>
                  </a:ext>
                </a:extLst>
              </p14:cNvPr>
              <p14:cNvContentPartPr/>
              <p14:nvPr/>
            </p14:nvContentPartPr>
            <p14:xfrm>
              <a:off x="6731203" y="6288748"/>
              <a:ext cx="229680" cy="3132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40287BD2-C50E-4433-8A54-1BC4A19E35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3203" y="6252748"/>
                <a:ext cx="2653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A4BBE27-7B8F-460B-9F9E-C757489BE797}"/>
                  </a:ext>
                </a:extLst>
              </p14:cNvPr>
              <p14:cNvContentPartPr/>
              <p14:nvPr/>
            </p14:nvContentPartPr>
            <p14:xfrm>
              <a:off x="6765403" y="6415108"/>
              <a:ext cx="234360" cy="3276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A4BBE27-7B8F-460B-9F9E-C757489BE7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47403" y="6379108"/>
                <a:ext cx="270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D9B7FB89-9E92-4EF9-B498-08979569FBF7}"/>
                  </a:ext>
                </a:extLst>
              </p14:cNvPr>
              <p14:cNvContentPartPr/>
              <p14:nvPr/>
            </p14:nvContentPartPr>
            <p14:xfrm>
              <a:off x="7436083" y="6238348"/>
              <a:ext cx="39600" cy="2656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D9B7FB89-9E92-4EF9-B498-08979569FB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18443" y="6202348"/>
                <a:ext cx="752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72BE4B11-2BC0-4A51-86FA-21FDF5128552}"/>
                  </a:ext>
                </a:extLst>
              </p14:cNvPr>
              <p14:cNvContentPartPr/>
              <p14:nvPr/>
            </p14:nvContentPartPr>
            <p14:xfrm>
              <a:off x="7551643" y="6304588"/>
              <a:ext cx="177120" cy="2181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72BE4B11-2BC0-4A51-86FA-21FDF51285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33643" y="6268588"/>
                <a:ext cx="212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38A2AB7-8A9D-4421-9809-7F5E29D11904}"/>
                  </a:ext>
                </a:extLst>
              </p14:cNvPr>
              <p14:cNvContentPartPr/>
              <p14:nvPr/>
            </p14:nvContentPartPr>
            <p14:xfrm>
              <a:off x="7708603" y="6161668"/>
              <a:ext cx="202680" cy="1044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38A2AB7-8A9D-4421-9809-7F5E29D1190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90963" y="6126028"/>
                <a:ext cx="238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A6B1ECA-FE42-4988-89A8-E4DC542E7358}"/>
                  </a:ext>
                </a:extLst>
              </p14:cNvPr>
              <p14:cNvContentPartPr/>
              <p14:nvPr/>
            </p14:nvContentPartPr>
            <p14:xfrm>
              <a:off x="8064643" y="6011548"/>
              <a:ext cx="145080" cy="25596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A6B1ECA-FE42-4988-89A8-E4DC542E73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46643" y="5975908"/>
                <a:ext cx="180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4374D285-32FA-4B47-823B-D2D684ECC2B5}"/>
                  </a:ext>
                </a:extLst>
              </p14:cNvPr>
              <p14:cNvContentPartPr/>
              <p14:nvPr/>
            </p14:nvContentPartPr>
            <p14:xfrm>
              <a:off x="8419963" y="6138628"/>
              <a:ext cx="245880" cy="4672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4374D285-32FA-4B47-823B-D2D684ECC2B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01963" y="6102628"/>
                <a:ext cx="2815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CC5416C2-9560-479A-B7AB-BB0667C395DC}"/>
                  </a:ext>
                </a:extLst>
              </p14:cNvPr>
              <p14:cNvContentPartPr/>
              <p14:nvPr/>
            </p14:nvContentPartPr>
            <p14:xfrm>
              <a:off x="8394763" y="6449308"/>
              <a:ext cx="334440" cy="36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CC5416C2-9560-479A-B7AB-BB0667C395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77123" y="6413308"/>
                <a:ext cx="370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55AD6ED-258F-4EBB-8D19-1EA112114921}"/>
                  </a:ext>
                </a:extLst>
              </p14:cNvPr>
              <p14:cNvContentPartPr/>
              <p14:nvPr/>
            </p14:nvContentPartPr>
            <p14:xfrm>
              <a:off x="5622403" y="4352308"/>
              <a:ext cx="3338640" cy="298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55AD6ED-258F-4EBB-8D19-1EA1121149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04403" y="4316308"/>
                <a:ext cx="3374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B40E00A8-CC81-4EBD-975C-2DC77C3F656E}"/>
                  </a:ext>
                </a:extLst>
              </p14:cNvPr>
              <p14:cNvContentPartPr/>
              <p14:nvPr/>
            </p14:nvContentPartPr>
            <p14:xfrm>
              <a:off x="8910283" y="4368508"/>
              <a:ext cx="2502720" cy="630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B40E00A8-CC81-4EBD-975C-2DC77C3F656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92283" y="4332508"/>
                <a:ext cx="2538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D75273D1-8767-4EBE-8DF2-E48BF659AC31}"/>
                  </a:ext>
                </a:extLst>
              </p14:cNvPr>
              <p14:cNvContentPartPr/>
              <p14:nvPr/>
            </p14:nvContentPartPr>
            <p14:xfrm>
              <a:off x="1137883" y="4569748"/>
              <a:ext cx="2718000" cy="12528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D75273D1-8767-4EBE-8DF2-E48BF659AC3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9883" y="4534108"/>
                <a:ext cx="275364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59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18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609660" y="777269"/>
            <a:ext cx="10698362" cy="538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Agenda: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ro-RO" sz="2000" b="1" dirty="0">
              <a:solidFill>
                <a:srgbClr val="0000FF"/>
              </a:solidFill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ro-RO" sz="2000" b="1" dirty="0">
              <a:solidFill>
                <a:srgbClr val="0000FF"/>
              </a:solidFill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 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0" lvl="3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Puterea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disipata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continuare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endParaRPr lang="ro-RO" sz="2000" b="1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Alternative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pentru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CMOS static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de tip complementar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Logica pseudo – NMOS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Calibri" panose="020F0502020204030204" pitchFamily="34" charset="0"/>
              </a:rPr>
              <a:t>Logica cu tranzistoare de trecere (Pass Transistor Logic)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Calibri" panose="020F0502020204030204" pitchFamily="34" charset="0"/>
              </a:rPr>
              <a:t>Logica PTL diferențială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 err="1">
                <a:latin typeface="Tahoma" panose="020B0604030504040204" pitchFamily="34" charset="0"/>
                <a:ea typeface="Calibri" panose="020F0502020204030204" pitchFamily="34" charset="0"/>
              </a:rPr>
              <a:t>Double</a:t>
            </a:r>
            <a:r>
              <a:rPr lang="ro-RO" sz="2000" b="1" dirty="0">
                <a:latin typeface="Tahoma" panose="020B0604030504040204" pitchFamily="34" charset="0"/>
                <a:ea typeface="Calibri" panose="020F0502020204030204" pitchFamily="34" charset="0"/>
              </a:rPr>
              <a:t> Pass Transistor Logic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93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088341A2-C2F7-4CD7-A8A5-F5EADAFF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37196"/>
            <a:ext cx="5581655" cy="38737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023E79C3-4990-44C0-9523-E3760BC1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1691659"/>
            <a:ext cx="9020175" cy="472440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5D407AF-AA87-43E7-8227-59B9BF72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21" y="777269"/>
            <a:ext cx="11490901" cy="7160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8B5214DF-8F07-4254-89CD-0B47A8BA4463}"/>
                  </a:ext>
                </a:extLst>
              </p14:cNvPr>
              <p14:cNvContentPartPr/>
              <p14:nvPr/>
            </p14:nvContentPartPr>
            <p14:xfrm>
              <a:off x="2308603" y="2944708"/>
              <a:ext cx="1367280" cy="89460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8B5214DF-8F07-4254-89CD-0B47A8BA44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0963" y="2909068"/>
                <a:ext cx="1402920" cy="9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AEA03AC1-4746-47CE-8FEB-35C48640723D}"/>
                  </a:ext>
                </a:extLst>
              </p14:cNvPr>
              <p14:cNvContentPartPr/>
              <p14:nvPr/>
            </p14:nvContentPartPr>
            <p14:xfrm>
              <a:off x="3652483" y="3100588"/>
              <a:ext cx="2176560" cy="13392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AEA03AC1-4746-47CE-8FEB-35C4864072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4483" y="3064948"/>
                <a:ext cx="22122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0E7E3D3-2B45-4658-BB1B-7A2E56E80A9C}"/>
                  </a:ext>
                </a:extLst>
              </p14:cNvPr>
              <p14:cNvContentPartPr/>
              <p14:nvPr/>
            </p14:nvContentPartPr>
            <p14:xfrm>
              <a:off x="5641483" y="2991148"/>
              <a:ext cx="268200" cy="35568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0E7E3D3-2B45-4658-BB1B-7A2E56E80A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3483" y="2955148"/>
                <a:ext cx="3038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FC57A406-5DBB-44D3-8BAB-B62853509120}"/>
                  </a:ext>
                </a:extLst>
              </p14:cNvPr>
              <p14:cNvContentPartPr/>
              <p14:nvPr/>
            </p14:nvContentPartPr>
            <p14:xfrm>
              <a:off x="6054403" y="2747068"/>
              <a:ext cx="3217680" cy="136368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FC57A406-5DBB-44D3-8BAB-B628535091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6763" y="2711068"/>
                <a:ext cx="325332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D86F1375-C44A-42CF-BFC0-44FC5B14B7A8}"/>
                  </a:ext>
                </a:extLst>
              </p14:cNvPr>
              <p14:cNvContentPartPr/>
              <p14:nvPr/>
            </p14:nvContentPartPr>
            <p14:xfrm>
              <a:off x="8745043" y="5417908"/>
              <a:ext cx="19440" cy="19980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D86F1375-C44A-42CF-BFC0-44FC5B14B7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27403" y="5382268"/>
                <a:ext cx="550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98A878C3-BCDD-449A-A573-93D006B3CB06}"/>
                  </a:ext>
                </a:extLst>
              </p14:cNvPr>
              <p14:cNvContentPartPr/>
              <p14:nvPr/>
            </p14:nvContentPartPr>
            <p14:xfrm>
              <a:off x="8759443" y="5372188"/>
              <a:ext cx="167400" cy="25128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98A878C3-BCDD-449A-A573-93D006B3CB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1803" y="5336188"/>
                <a:ext cx="2030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9861770D-C079-4FB5-80B7-DBB2C0641F95}"/>
                  </a:ext>
                </a:extLst>
              </p14:cNvPr>
              <p14:cNvContentPartPr/>
              <p14:nvPr/>
            </p14:nvContentPartPr>
            <p14:xfrm>
              <a:off x="9065443" y="5456788"/>
              <a:ext cx="34920" cy="23868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9861770D-C079-4FB5-80B7-DBB2C0641F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47443" y="5421148"/>
                <a:ext cx="705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D291F6AF-398C-4097-8C8E-FCD700233F05}"/>
                  </a:ext>
                </a:extLst>
              </p14:cNvPr>
              <p14:cNvContentPartPr/>
              <p14:nvPr/>
            </p14:nvContentPartPr>
            <p14:xfrm>
              <a:off x="9055723" y="5433748"/>
              <a:ext cx="171360" cy="2826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D291F6AF-398C-4097-8C8E-FCD700233F0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38083" y="5398108"/>
                <a:ext cx="2070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070117D-388C-417A-AA3E-CB0852F15D69}"/>
                  </a:ext>
                </a:extLst>
              </p14:cNvPr>
              <p14:cNvContentPartPr/>
              <p14:nvPr/>
            </p14:nvContentPartPr>
            <p14:xfrm>
              <a:off x="9283243" y="5521228"/>
              <a:ext cx="176400" cy="18468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070117D-388C-417A-AA3E-CB0852F15D6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65243" y="5485588"/>
                <a:ext cx="2120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15054E28-227A-435B-8D33-BD8CE1B50D1A}"/>
                  </a:ext>
                </a:extLst>
              </p14:cNvPr>
              <p14:cNvContentPartPr/>
              <p14:nvPr/>
            </p14:nvContentPartPr>
            <p14:xfrm>
              <a:off x="9512203" y="5457868"/>
              <a:ext cx="183600" cy="28764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15054E28-227A-435B-8D33-BD8CE1B50D1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94203" y="5422228"/>
                <a:ext cx="21924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8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088341A2-C2F7-4CD7-A8A5-F5EADAFF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37196"/>
            <a:ext cx="5581655" cy="38737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637064F-FCC1-46F7-8003-79910B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853" y="320074"/>
            <a:ext cx="3172409" cy="333564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283BBC29-45AC-4401-B3FB-2F6CE7BBF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3886195"/>
            <a:ext cx="11460488" cy="2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01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088341A2-C2F7-4CD7-A8A5-F5EADAFF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37196"/>
            <a:ext cx="5581655" cy="387370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CB84CAE6-138C-4BE5-9854-A1DBF4CD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3977634"/>
            <a:ext cx="11673779" cy="2473471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637064F-FCC1-46F7-8003-79910BA9F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853" y="320074"/>
            <a:ext cx="3172409" cy="33356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F5B2D63D-DAB1-46D3-BD58-E3E2DCF08373}"/>
                  </a:ext>
                </a:extLst>
              </p14:cNvPr>
              <p14:cNvContentPartPr/>
              <p14:nvPr/>
            </p14:nvContentPartPr>
            <p14:xfrm>
              <a:off x="11522083" y="1650868"/>
              <a:ext cx="279000" cy="27360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F5B2D63D-DAB1-46D3-BD58-E3E2DCF083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4443" y="1632868"/>
                <a:ext cx="3146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AB3712C8-BF88-4BE6-980D-D28B60E0800D}"/>
                  </a:ext>
                </a:extLst>
              </p14:cNvPr>
              <p14:cNvContentPartPr/>
              <p14:nvPr/>
            </p14:nvContentPartPr>
            <p14:xfrm>
              <a:off x="242923" y="811708"/>
              <a:ext cx="228960" cy="32724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AB3712C8-BF88-4BE6-980D-D28B60E080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255" y="794068"/>
                <a:ext cx="264656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63C7241A-BD03-418C-8364-FC2F7259854F}"/>
                  </a:ext>
                </a:extLst>
              </p14:cNvPr>
              <p14:cNvContentPartPr/>
              <p14:nvPr/>
            </p14:nvContentPartPr>
            <p14:xfrm>
              <a:off x="559003" y="967588"/>
              <a:ext cx="126360" cy="2052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63C7241A-BD03-418C-8364-FC2F725985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363" y="949948"/>
                <a:ext cx="162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086B7C45-121D-47B7-9452-0F59F5C8867A}"/>
                  </a:ext>
                </a:extLst>
              </p14:cNvPr>
              <p14:cNvContentPartPr/>
              <p14:nvPr/>
            </p14:nvContentPartPr>
            <p14:xfrm>
              <a:off x="573403" y="1045348"/>
              <a:ext cx="136440" cy="2052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086B7C45-121D-47B7-9452-0F59F5C886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763" y="1027348"/>
                <a:ext cx="172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AE313DF5-C1B5-45B9-AB78-CFE350F71231}"/>
                  </a:ext>
                </a:extLst>
              </p14:cNvPr>
              <p14:cNvContentPartPr/>
              <p14:nvPr/>
            </p14:nvContentPartPr>
            <p14:xfrm>
              <a:off x="870403" y="922948"/>
              <a:ext cx="148680" cy="16956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AE313DF5-C1B5-45B9-AB78-CFE350F712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2403" y="905308"/>
                <a:ext cx="1843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86A29D0D-18C5-4527-93A8-62B2F5C86A4C}"/>
                  </a:ext>
                </a:extLst>
              </p14:cNvPr>
              <p14:cNvContentPartPr/>
              <p14:nvPr/>
            </p14:nvContentPartPr>
            <p14:xfrm>
              <a:off x="945283" y="2772988"/>
              <a:ext cx="159840" cy="16344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86A29D0D-18C5-4527-93A8-62B2F5C86A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283" y="2754988"/>
                <a:ext cx="195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33F7CB4A-0974-40DC-A9FB-2C3395935237}"/>
                  </a:ext>
                </a:extLst>
              </p14:cNvPr>
              <p14:cNvContentPartPr/>
              <p14:nvPr/>
            </p14:nvContentPartPr>
            <p14:xfrm>
              <a:off x="281443" y="2560228"/>
              <a:ext cx="510840" cy="512640"/>
            </p14:xfrm>
          </p:contentPart>
        </mc:Choice>
        <mc:Fallback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33F7CB4A-0974-40DC-A9FB-2C33959352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3791" y="2542588"/>
                <a:ext cx="546505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90178C5B-F056-417D-8467-17B5AA845DAF}"/>
                  </a:ext>
                </a:extLst>
              </p14:cNvPr>
              <p14:cNvContentPartPr/>
              <p14:nvPr/>
            </p14:nvContentPartPr>
            <p14:xfrm>
              <a:off x="9168043" y="534148"/>
              <a:ext cx="1892520" cy="2919960"/>
            </p14:xfrm>
          </p:contentPart>
        </mc:Choice>
        <mc:Fallback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90178C5B-F056-417D-8467-17B5AA845D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50043" y="498508"/>
                <a:ext cx="1928160" cy="29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F3302C95-C67B-418D-A2A7-32A6BEBA08CE}"/>
                  </a:ext>
                </a:extLst>
              </p14:cNvPr>
              <p14:cNvContentPartPr/>
              <p14:nvPr/>
            </p14:nvContentPartPr>
            <p14:xfrm>
              <a:off x="9518323" y="1730788"/>
              <a:ext cx="359280" cy="170280"/>
            </p14:xfrm>
          </p:contentPart>
        </mc:Choice>
        <mc:Fallback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F3302C95-C67B-418D-A2A7-32A6BEBA08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00683" y="1694788"/>
                <a:ext cx="3949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D8EB6584-0DC5-4CAE-ADF4-AD8AF5F57729}"/>
                  </a:ext>
                </a:extLst>
              </p14:cNvPr>
              <p14:cNvContentPartPr/>
              <p14:nvPr/>
            </p14:nvContentPartPr>
            <p14:xfrm>
              <a:off x="9503563" y="1704508"/>
              <a:ext cx="325800" cy="152280"/>
            </p14:xfrm>
          </p:contentPart>
        </mc:Choice>
        <mc:Fallback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D8EB6584-0DC5-4CAE-ADF4-AD8AF5F577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85923" y="1668868"/>
                <a:ext cx="361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4BE5C447-D826-432F-8BD9-AFB9EAAE444E}"/>
                  </a:ext>
                </a:extLst>
              </p14:cNvPr>
              <p14:cNvContentPartPr/>
              <p14:nvPr/>
            </p14:nvContentPartPr>
            <p14:xfrm>
              <a:off x="9695443" y="1755628"/>
              <a:ext cx="46800" cy="17280"/>
            </p14:xfrm>
          </p:contentPart>
        </mc:Choice>
        <mc:Fallback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4BE5C447-D826-432F-8BD9-AFB9EAAE44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77803" y="1719988"/>
                <a:ext cx="824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335A50C3-386B-455E-BF76-EDC79659982D}"/>
                  </a:ext>
                </a:extLst>
              </p14:cNvPr>
              <p14:cNvContentPartPr/>
              <p14:nvPr/>
            </p14:nvContentPartPr>
            <p14:xfrm>
              <a:off x="1327603" y="505708"/>
              <a:ext cx="10010520" cy="3812400"/>
            </p14:xfrm>
          </p:contentPart>
        </mc:Choice>
        <mc:Fallback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335A50C3-386B-455E-BF76-EDC7965998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09603" y="487710"/>
                <a:ext cx="10046160" cy="3848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74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088341A2-C2F7-4CD7-A8A5-F5EADAFF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37196"/>
            <a:ext cx="5581655" cy="38737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637064F-FCC1-46F7-8003-79910B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853" y="228635"/>
            <a:ext cx="3172409" cy="3335643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A50C30C7-57F4-4B36-8F7E-FE1C8074A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3611878"/>
            <a:ext cx="11551927" cy="30187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4654DB7D-A86B-4B66-A8C6-C495E2003D9C}"/>
                  </a:ext>
                </a:extLst>
              </p14:cNvPr>
              <p14:cNvContentPartPr/>
              <p14:nvPr/>
            </p14:nvContentPartPr>
            <p14:xfrm>
              <a:off x="4960003" y="916828"/>
              <a:ext cx="283320" cy="27288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4654DB7D-A86B-4B66-A8C6-C495E2003D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2003" y="899188"/>
                <a:ext cx="318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9AACC4E7-ECC2-4174-AFB6-6BB2AAC4BCE5}"/>
                  </a:ext>
                </a:extLst>
              </p14:cNvPr>
              <p14:cNvContentPartPr/>
              <p14:nvPr/>
            </p14:nvContentPartPr>
            <p14:xfrm>
              <a:off x="1636483" y="1745908"/>
              <a:ext cx="354600" cy="34344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9AACC4E7-ECC2-4174-AFB6-6BB2AAC4BC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843" y="1727908"/>
                <a:ext cx="3902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FBB0917D-D101-4075-8FFF-F86A3F047B59}"/>
                  </a:ext>
                </a:extLst>
              </p14:cNvPr>
              <p14:cNvContentPartPr/>
              <p14:nvPr/>
            </p14:nvContentPartPr>
            <p14:xfrm>
              <a:off x="5612683" y="785788"/>
              <a:ext cx="1540440" cy="70668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FBB0917D-D101-4075-8FFF-F86A3F047B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95043" y="767797"/>
                <a:ext cx="1576080" cy="742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43F2A250-87D9-4958-A32D-B091B4A0C624}"/>
                  </a:ext>
                </a:extLst>
              </p14:cNvPr>
              <p14:cNvContentPartPr/>
              <p14:nvPr/>
            </p14:nvContentPartPr>
            <p14:xfrm>
              <a:off x="2908003" y="879748"/>
              <a:ext cx="1697400" cy="33120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43F2A250-87D9-4958-A32D-B091B4A0C6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90363" y="862108"/>
                <a:ext cx="17330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F1C3EBB4-5722-4CFC-A9A9-7072F036E9BD}"/>
                  </a:ext>
                </a:extLst>
              </p14:cNvPr>
              <p14:cNvContentPartPr/>
              <p14:nvPr/>
            </p14:nvContentPartPr>
            <p14:xfrm>
              <a:off x="1449643" y="865348"/>
              <a:ext cx="1038960" cy="3780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F1C3EBB4-5722-4CFC-A9A9-7072F036E9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1643" y="847348"/>
                <a:ext cx="10746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88C16298-6D62-4E7D-9CC2-62FDEFF24C6D}"/>
                  </a:ext>
                </a:extLst>
              </p14:cNvPr>
              <p14:cNvContentPartPr/>
              <p14:nvPr/>
            </p14:nvContentPartPr>
            <p14:xfrm>
              <a:off x="2431723" y="1713868"/>
              <a:ext cx="288360" cy="35244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88C16298-6D62-4E7D-9CC2-62FDEFF24C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13723" y="1696228"/>
                <a:ext cx="3240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744D8DED-22D6-4DC8-8C71-2BFA128DD3E3}"/>
                  </a:ext>
                </a:extLst>
              </p14:cNvPr>
              <p14:cNvContentPartPr/>
              <p14:nvPr/>
            </p14:nvContentPartPr>
            <p14:xfrm>
              <a:off x="4746883" y="1647268"/>
              <a:ext cx="479160" cy="45036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744D8DED-22D6-4DC8-8C71-2BFA128DD3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28883" y="1629268"/>
                <a:ext cx="5148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8343DCFD-A102-4398-A2F5-7D88D1A34DD8}"/>
                  </a:ext>
                </a:extLst>
              </p14:cNvPr>
              <p14:cNvContentPartPr/>
              <p14:nvPr/>
            </p14:nvContentPartPr>
            <p14:xfrm>
              <a:off x="3225883" y="1698028"/>
              <a:ext cx="817560" cy="46224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8343DCFD-A102-4398-A2F5-7D88D1A34D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08243" y="1680388"/>
                <a:ext cx="85320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00919966-24C8-4783-B6C7-00C4595EBFBE}"/>
                  </a:ext>
                </a:extLst>
              </p14:cNvPr>
              <p14:cNvContentPartPr/>
              <p14:nvPr/>
            </p14:nvContentPartPr>
            <p14:xfrm>
              <a:off x="3019963" y="2245948"/>
              <a:ext cx="1276200" cy="17316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00919966-24C8-4783-B6C7-00C4595EBFB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01963" y="2228308"/>
                <a:ext cx="13118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A35A49BF-ABC0-4C1F-871A-67D20768C9D8}"/>
                  </a:ext>
                </a:extLst>
              </p14:cNvPr>
              <p14:cNvContentPartPr/>
              <p14:nvPr/>
            </p14:nvContentPartPr>
            <p14:xfrm>
              <a:off x="7714003" y="2548348"/>
              <a:ext cx="835200" cy="27720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A35A49BF-ABC0-4C1F-871A-67D20768C9D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95995" y="2530348"/>
                <a:ext cx="870855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40715D26-EB66-45B4-947D-1C3D60D8E7E9}"/>
                  </a:ext>
                </a:extLst>
              </p14:cNvPr>
              <p14:cNvContentPartPr/>
              <p14:nvPr/>
            </p14:nvContentPartPr>
            <p14:xfrm>
              <a:off x="6517003" y="2501908"/>
              <a:ext cx="1018080" cy="40068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40715D26-EB66-45B4-947D-1C3D60D8E7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99357" y="2483924"/>
                <a:ext cx="1053733" cy="436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CC5318A0-3383-4EF3-9466-A314F6CD5499}"/>
                  </a:ext>
                </a:extLst>
              </p14:cNvPr>
              <p14:cNvContentPartPr/>
              <p14:nvPr/>
            </p14:nvContentPartPr>
            <p14:xfrm>
              <a:off x="5894563" y="1685428"/>
              <a:ext cx="1362240" cy="61020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CC5318A0-3383-4EF3-9466-A314F6CD549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76923" y="1667788"/>
                <a:ext cx="139788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C0FFF5A1-3E0C-41CE-9CC0-30172A2BEF2E}"/>
                  </a:ext>
                </a:extLst>
              </p14:cNvPr>
              <p14:cNvContentPartPr/>
              <p14:nvPr/>
            </p14:nvContentPartPr>
            <p14:xfrm>
              <a:off x="3115363" y="2531428"/>
              <a:ext cx="2280960" cy="98604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C0FFF5A1-3E0C-41CE-9CC0-30172A2BEF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97726" y="2513788"/>
                <a:ext cx="2316594" cy="10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55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609660" y="777269"/>
            <a:ext cx="10698362" cy="538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Agenda: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ro-RO" sz="2000" b="1" dirty="0">
              <a:solidFill>
                <a:srgbClr val="0000FF"/>
              </a:solidFill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ro-RO" sz="2000" b="1" dirty="0">
              <a:solidFill>
                <a:srgbClr val="0000FF"/>
              </a:solidFill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 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0" lvl="3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Puterea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disipata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continuare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endParaRPr lang="ro-RO" sz="2000" b="1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Alternative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pentru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CMOS static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de tip complementar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Logica pseudo – NMOS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Calibri" panose="020F0502020204030204" pitchFamily="34" charset="0"/>
              </a:rPr>
              <a:t>Logica cu tranzistoare de trecere (Pass Transistor Logic)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Calibri" panose="020F0502020204030204" pitchFamily="34" charset="0"/>
              </a:rPr>
              <a:t>Logica PTL diferențială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 err="1">
                <a:latin typeface="Tahoma" panose="020B0604030504040204" pitchFamily="34" charset="0"/>
                <a:ea typeface="Calibri" panose="020F0502020204030204" pitchFamily="34" charset="0"/>
              </a:rPr>
              <a:t>Double</a:t>
            </a:r>
            <a:r>
              <a:rPr lang="ro-RO" sz="2000" b="1" dirty="0">
                <a:latin typeface="Tahoma" panose="020B0604030504040204" pitchFamily="34" charset="0"/>
                <a:ea typeface="Calibri" panose="020F0502020204030204" pitchFamily="34" charset="0"/>
              </a:rPr>
              <a:t> Pass Transistor Logic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85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088341A2-C2F7-4CD7-A8A5-F5EADAFF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37196"/>
            <a:ext cx="5581655" cy="38737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637064F-FCC1-46F7-8003-79910BA9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926" y="137196"/>
            <a:ext cx="2737587" cy="2878448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0159F4C5-F958-46AF-B00A-AD70A8DA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3154683"/>
            <a:ext cx="11765218" cy="31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088341A2-C2F7-4CD7-A8A5-F5EADAFF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37196"/>
            <a:ext cx="5581655" cy="38737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0AABE930-E299-41DD-89F7-376E8FBA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1600220"/>
            <a:ext cx="11033706" cy="509550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189B45D-4E38-4D8D-B3B1-B6E33213F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072" y="228635"/>
            <a:ext cx="1488764" cy="15653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5535FDF-8A0C-4F38-8BF3-3C849F5B2A41}"/>
                  </a:ext>
                </a:extLst>
              </p14:cNvPr>
              <p14:cNvContentPartPr/>
              <p14:nvPr/>
            </p14:nvContentPartPr>
            <p14:xfrm>
              <a:off x="2567803" y="2353588"/>
              <a:ext cx="6890760" cy="13608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5535FDF-8A0C-4F38-8BF3-3C849F5B2A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9802" y="2335948"/>
                <a:ext cx="6926402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A3093080-CA97-4542-81BF-CC853FD72922}"/>
                  </a:ext>
                </a:extLst>
              </p14:cNvPr>
              <p14:cNvContentPartPr/>
              <p14:nvPr/>
            </p14:nvContentPartPr>
            <p14:xfrm>
              <a:off x="2451163" y="1903948"/>
              <a:ext cx="6862320" cy="1540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A3093080-CA97-4542-81BF-CC853FD729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3522" y="1885948"/>
                <a:ext cx="6897962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09B085BB-3EDA-4F6C-8F04-A30F6E648E5A}"/>
                  </a:ext>
                </a:extLst>
              </p14:cNvPr>
              <p14:cNvContentPartPr/>
              <p14:nvPr/>
            </p14:nvContentPartPr>
            <p14:xfrm>
              <a:off x="11736283" y="4858828"/>
              <a:ext cx="360" cy="36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09B085BB-3EDA-4F6C-8F04-A30F6E648E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18283" y="484082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37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609660" y="777269"/>
            <a:ext cx="10698362" cy="5383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Agenda: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ro-RO" sz="2000" b="1" dirty="0">
              <a:solidFill>
                <a:srgbClr val="0000FF"/>
              </a:solidFill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ro-RO" sz="2000" b="1" dirty="0">
              <a:solidFill>
                <a:srgbClr val="0000FF"/>
              </a:solidFill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Circuite logice realizate în tehnologie CMOS statică 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714500" lvl="3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Puterea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disipata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 (</a:t>
            </a:r>
            <a:r>
              <a:rPr lang="en-US" sz="2000" b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continuare</a:t>
            </a:r>
            <a:r>
              <a:rPr lang="en-US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)</a:t>
            </a:r>
            <a:endParaRPr lang="ro-RO" sz="2000" b="1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Alternative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pentru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CMOS static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</a:t>
            </a: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de tip complementar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Logica pseudo – NMOS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cu tranzistoare de trecere (Pass Transistor Logic)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Calibri" panose="020F0502020204030204" pitchFamily="34" charset="0"/>
              </a:rPr>
              <a:t>Logica PTL diferențială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 err="1">
                <a:latin typeface="Tahoma" panose="020B0604030504040204" pitchFamily="34" charset="0"/>
                <a:ea typeface="Calibri" panose="020F0502020204030204" pitchFamily="34" charset="0"/>
              </a:rPr>
              <a:t>Double</a:t>
            </a:r>
            <a:r>
              <a:rPr lang="ro-RO" sz="2000" b="1" dirty="0">
                <a:latin typeface="Tahoma" panose="020B0604030504040204" pitchFamily="34" charset="0"/>
                <a:ea typeface="Calibri" panose="020F0502020204030204" pitchFamily="34" charset="0"/>
              </a:rPr>
              <a:t> Pass Transistor Logic 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9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D91DCE6D-4D65-478D-891F-4A91B10D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960147"/>
            <a:ext cx="11612155" cy="48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B96032DC-6638-4B11-9EF9-72F3D5CA8F23}"/>
                  </a:ext>
                </a:extLst>
              </p14:cNvPr>
              <p14:cNvContentPartPr/>
              <p14:nvPr/>
            </p14:nvContentPartPr>
            <p14:xfrm>
              <a:off x="1011523" y="1137148"/>
              <a:ext cx="1058040" cy="47232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B96032DC-6638-4B11-9EF9-72F3D5CA8F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523" y="1119148"/>
                <a:ext cx="109368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6DC5DC9F-6F60-491D-9427-ECE4E413D3D7}"/>
                  </a:ext>
                </a:extLst>
              </p14:cNvPr>
              <p14:cNvContentPartPr/>
              <p14:nvPr/>
            </p14:nvContentPartPr>
            <p14:xfrm>
              <a:off x="474763" y="1146148"/>
              <a:ext cx="210960" cy="41364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6DC5DC9F-6F60-491D-9427-ECE4E413D3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763" y="1128148"/>
                <a:ext cx="2466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D3AA4107-46E8-48B0-A485-8D45471C191E}"/>
                  </a:ext>
                </a:extLst>
              </p14:cNvPr>
              <p14:cNvContentPartPr/>
              <p14:nvPr/>
            </p14:nvContentPartPr>
            <p14:xfrm>
              <a:off x="2441443" y="1114468"/>
              <a:ext cx="2169000" cy="53532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D3AA4107-46E8-48B0-A485-8D45471C19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23443" y="1096828"/>
                <a:ext cx="220464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C705FA87-4208-48A0-B3B6-332388F7EE57}"/>
                  </a:ext>
                </a:extLst>
              </p14:cNvPr>
              <p14:cNvContentPartPr/>
              <p14:nvPr/>
            </p14:nvContentPartPr>
            <p14:xfrm>
              <a:off x="717043" y="1787668"/>
              <a:ext cx="3300480" cy="408780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C705FA87-4208-48A0-B3B6-332388F7EE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043" y="1770026"/>
                <a:ext cx="3336120" cy="4123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8E496ACB-2CCD-45C2-99DD-A736F3912CAD}"/>
                  </a:ext>
                </a:extLst>
              </p14:cNvPr>
              <p14:cNvContentPartPr/>
              <p14:nvPr/>
            </p14:nvContentPartPr>
            <p14:xfrm>
              <a:off x="1448203" y="6151588"/>
              <a:ext cx="169920" cy="30276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8E496ACB-2CCD-45C2-99DD-A736F3912C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0203" y="6133588"/>
                <a:ext cx="2055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C7043D76-782F-4542-A1B4-872CB1D81CCD}"/>
                  </a:ext>
                </a:extLst>
              </p14:cNvPr>
              <p14:cNvContentPartPr/>
              <p14:nvPr/>
            </p14:nvContentPartPr>
            <p14:xfrm>
              <a:off x="510763" y="6135748"/>
              <a:ext cx="606960" cy="41004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C7043D76-782F-4542-A1B4-872CB1D81C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2752" y="6118092"/>
                <a:ext cx="642621" cy="445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5DC211FC-F6B8-4F04-8490-9F8E664B3EFE}"/>
                  </a:ext>
                </a:extLst>
              </p14:cNvPr>
              <p14:cNvContentPartPr/>
              <p14:nvPr/>
            </p14:nvContentPartPr>
            <p14:xfrm>
              <a:off x="2143723" y="6073108"/>
              <a:ext cx="384840" cy="49212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5DC211FC-F6B8-4F04-8490-9F8E664B3E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25740" y="6055468"/>
                <a:ext cx="420447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46FF2402-3538-493F-AAB1-D5CADEDDAFF4}"/>
                  </a:ext>
                </a:extLst>
              </p14:cNvPr>
              <p14:cNvContentPartPr/>
              <p14:nvPr/>
            </p14:nvContentPartPr>
            <p14:xfrm>
              <a:off x="2755723" y="5949628"/>
              <a:ext cx="2953080" cy="86292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46FF2402-3538-493F-AAB1-D5CADEDDAF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37723" y="5931981"/>
                <a:ext cx="2988720" cy="8985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138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D91DCE6D-4D65-478D-891F-4A91B10D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960147"/>
            <a:ext cx="11612155" cy="48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6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AF4F250-1FEE-4E68-AA5E-153464E7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685830"/>
            <a:ext cx="11490901" cy="58680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DF8ADC54-00A9-4A23-954A-9F8A1DEFE767}"/>
                  </a:ext>
                </a:extLst>
              </p14:cNvPr>
              <p14:cNvContentPartPr/>
              <p14:nvPr/>
            </p14:nvContentPartPr>
            <p14:xfrm>
              <a:off x="6331243" y="1969468"/>
              <a:ext cx="191160" cy="88632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DF8ADC54-00A9-4A23-954A-9F8A1DEFE7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3243" y="1951828"/>
                <a:ext cx="2268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4A1A4BB2-8C1C-4F08-9D98-40FA42581FE1}"/>
                  </a:ext>
                </a:extLst>
              </p14:cNvPr>
              <p14:cNvContentPartPr/>
              <p14:nvPr/>
            </p14:nvContentPartPr>
            <p14:xfrm>
              <a:off x="2584723" y="1565908"/>
              <a:ext cx="144000" cy="1306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4A1A4BB2-8C1C-4F08-9D98-40FA42581F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7083" y="1547908"/>
                <a:ext cx="1796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A8FE8446-3623-4B31-971D-5845301DC66E}"/>
                  </a:ext>
                </a:extLst>
              </p14:cNvPr>
              <p14:cNvContentPartPr/>
              <p14:nvPr/>
            </p14:nvContentPartPr>
            <p14:xfrm>
              <a:off x="2845003" y="1592908"/>
              <a:ext cx="137160" cy="705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A8FE8446-3623-4B31-971D-5845301DC6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7003" y="1575178"/>
                <a:ext cx="172800" cy="106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B3EB20D0-ECE2-4C9D-A76C-091D38B3802D}"/>
                  </a:ext>
                </a:extLst>
              </p14:cNvPr>
              <p14:cNvContentPartPr/>
              <p14:nvPr/>
            </p14:nvContentPartPr>
            <p14:xfrm>
              <a:off x="4299403" y="1498588"/>
              <a:ext cx="155880" cy="15156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B3EB20D0-ECE2-4C9D-A76C-091D38B3802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1763" y="1480948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40058E8E-59DE-48AE-B340-34DEFF596999}"/>
                  </a:ext>
                </a:extLst>
              </p14:cNvPr>
              <p14:cNvContentPartPr/>
              <p14:nvPr/>
            </p14:nvContentPartPr>
            <p14:xfrm>
              <a:off x="4545643" y="1633948"/>
              <a:ext cx="11880" cy="432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40058E8E-59DE-48AE-B340-34DEFF5969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7643" y="1615948"/>
                <a:ext cx="475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FE2A050-1816-4672-8E88-67D2A8BF09D1}"/>
                  </a:ext>
                </a:extLst>
              </p14:cNvPr>
              <p14:cNvContentPartPr/>
              <p14:nvPr/>
            </p14:nvContentPartPr>
            <p14:xfrm>
              <a:off x="4041643" y="1579948"/>
              <a:ext cx="138240" cy="5976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FE2A050-1816-4672-8E88-67D2A8BF09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4003" y="1562308"/>
                <a:ext cx="1738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4FEBE1EC-A21C-4B1C-B51D-70E232481489}"/>
                  </a:ext>
                </a:extLst>
              </p14:cNvPr>
              <p14:cNvContentPartPr/>
              <p14:nvPr/>
            </p14:nvContentPartPr>
            <p14:xfrm>
              <a:off x="2616403" y="2574988"/>
              <a:ext cx="1023480" cy="31932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4FEBE1EC-A21C-4B1C-B51D-70E2324814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8403" y="2557328"/>
                <a:ext cx="1059120" cy="3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C4F28213-5E3C-492F-B7E1-04291E557F3F}"/>
                  </a:ext>
                </a:extLst>
              </p14:cNvPr>
              <p14:cNvContentPartPr/>
              <p14:nvPr/>
            </p14:nvContentPartPr>
            <p14:xfrm>
              <a:off x="4066843" y="3453388"/>
              <a:ext cx="283320" cy="9756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C4F28213-5E3C-492F-B7E1-04291E557F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843" y="3435388"/>
                <a:ext cx="3189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AC6CBCE3-5FFA-4992-BBB1-4DDA4B68BA66}"/>
                  </a:ext>
                </a:extLst>
              </p14:cNvPr>
              <p14:cNvContentPartPr/>
              <p14:nvPr/>
            </p14:nvContentPartPr>
            <p14:xfrm>
              <a:off x="3726283" y="3365188"/>
              <a:ext cx="462600" cy="4968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AC6CBCE3-5FFA-4992-BBB1-4DDA4B68BA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8629" y="3347188"/>
                <a:ext cx="498268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35B78DB8-A483-4EEC-9DED-14CE378431F1}"/>
                  </a:ext>
                </a:extLst>
              </p14:cNvPr>
              <p14:cNvContentPartPr/>
              <p14:nvPr/>
            </p14:nvContentPartPr>
            <p14:xfrm>
              <a:off x="3095203" y="3458068"/>
              <a:ext cx="775440" cy="8424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35B78DB8-A483-4EEC-9DED-14CE378431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77203" y="3440068"/>
                <a:ext cx="8110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294280F5-8502-4BB4-AE2E-43DB9EF58080}"/>
                  </a:ext>
                </a:extLst>
              </p14:cNvPr>
              <p14:cNvContentPartPr/>
              <p14:nvPr/>
            </p14:nvContentPartPr>
            <p14:xfrm>
              <a:off x="2061283" y="3392188"/>
              <a:ext cx="406440" cy="51228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294280F5-8502-4BB4-AE2E-43DB9EF580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43283" y="3356548"/>
                <a:ext cx="4420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775400C5-C31E-49C1-9710-A2976A11FDF1}"/>
                  </a:ext>
                </a:extLst>
              </p14:cNvPr>
              <p14:cNvContentPartPr/>
              <p14:nvPr/>
            </p14:nvContentPartPr>
            <p14:xfrm>
              <a:off x="2392843" y="3287428"/>
              <a:ext cx="3198600" cy="64260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775400C5-C31E-49C1-9710-A2976A11FD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4843" y="3251788"/>
                <a:ext cx="32342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215A6BC2-CD85-4DD3-A01A-FE7F7CB58036}"/>
                  </a:ext>
                </a:extLst>
              </p14:cNvPr>
              <p14:cNvContentPartPr/>
              <p14:nvPr/>
            </p14:nvContentPartPr>
            <p14:xfrm>
              <a:off x="4688563" y="3257548"/>
              <a:ext cx="251280" cy="24012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215A6BC2-CD85-4DD3-A01A-FE7F7CB580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0563" y="3221908"/>
                <a:ext cx="2869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F3E562A-154C-401F-AE18-74423DD96415}"/>
                  </a:ext>
                </a:extLst>
              </p14:cNvPr>
              <p14:cNvContentPartPr/>
              <p14:nvPr/>
            </p14:nvContentPartPr>
            <p14:xfrm>
              <a:off x="10554403" y="1894588"/>
              <a:ext cx="386280" cy="45576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F3E562A-154C-401F-AE18-74423DD964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36763" y="1858588"/>
                <a:ext cx="4219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B14C47F0-4446-46CE-9D36-B2F4F5F0B292}"/>
                  </a:ext>
                </a:extLst>
              </p14:cNvPr>
              <p14:cNvContentPartPr/>
              <p14:nvPr/>
            </p14:nvContentPartPr>
            <p14:xfrm>
              <a:off x="10499683" y="2427388"/>
              <a:ext cx="412560" cy="40104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B14C47F0-4446-46CE-9D36-B2F4F5F0B2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82043" y="2391388"/>
                <a:ext cx="44820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99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AF4F250-1FEE-4E68-AA5E-153464E7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685830"/>
            <a:ext cx="11490901" cy="58680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DF8ADC54-00A9-4A23-954A-9F8A1DEFE767}"/>
                  </a:ext>
                </a:extLst>
              </p14:cNvPr>
              <p14:cNvContentPartPr/>
              <p14:nvPr/>
            </p14:nvContentPartPr>
            <p14:xfrm>
              <a:off x="6331243" y="1969468"/>
              <a:ext cx="191160" cy="88632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DF8ADC54-00A9-4A23-954A-9F8A1DEFE7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3243" y="1951828"/>
                <a:ext cx="22680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F3E562A-154C-401F-AE18-74423DD96415}"/>
                  </a:ext>
                </a:extLst>
              </p14:cNvPr>
              <p14:cNvContentPartPr/>
              <p14:nvPr/>
            </p14:nvContentPartPr>
            <p14:xfrm>
              <a:off x="10554403" y="1894588"/>
              <a:ext cx="386280" cy="45576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F3E562A-154C-401F-AE18-74423DD964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6763" y="1858588"/>
                <a:ext cx="4219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B14C47F0-4446-46CE-9D36-B2F4F5F0B292}"/>
                  </a:ext>
                </a:extLst>
              </p14:cNvPr>
              <p14:cNvContentPartPr/>
              <p14:nvPr/>
            </p14:nvContentPartPr>
            <p14:xfrm>
              <a:off x="10499683" y="2427388"/>
              <a:ext cx="412560" cy="40104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B14C47F0-4446-46CE-9D36-B2F4F5F0B2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82043" y="2391388"/>
                <a:ext cx="44820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03A96BA1-4714-4DA0-A7D4-0533EF712308}"/>
                  </a:ext>
                </a:extLst>
              </p14:cNvPr>
              <p14:cNvContentPartPr/>
              <p14:nvPr/>
            </p14:nvContentPartPr>
            <p14:xfrm>
              <a:off x="344803" y="1969468"/>
              <a:ext cx="360" cy="36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03A96BA1-4714-4DA0-A7D4-0533EF7123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163" y="195182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EF5C227-B2CA-477F-A14B-4F7B5D43424B}"/>
                  </a:ext>
                </a:extLst>
              </p14:cNvPr>
              <p14:cNvContentPartPr/>
              <p14:nvPr/>
            </p14:nvContentPartPr>
            <p14:xfrm>
              <a:off x="2762203" y="1575628"/>
              <a:ext cx="156960" cy="540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EF5C227-B2CA-477F-A14B-4F7B5D4342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44563" y="1557628"/>
                <a:ext cx="192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1CA1E49-1ACB-4103-93FB-F2E25064FFA7}"/>
                  </a:ext>
                </a:extLst>
              </p14:cNvPr>
              <p14:cNvContentPartPr/>
              <p14:nvPr/>
            </p14:nvContentPartPr>
            <p14:xfrm>
              <a:off x="2767243" y="1660588"/>
              <a:ext cx="103320" cy="792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1CA1E49-1ACB-4103-93FB-F2E25064FF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9603" y="1642588"/>
                <a:ext cx="138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3B7E716-6388-4530-B83B-1D9D7EE1B570}"/>
                  </a:ext>
                </a:extLst>
              </p14:cNvPr>
              <p14:cNvContentPartPr/>
              <p14:nvPr/>
            </p14:nvContentPartPr>
            <p14:xfrm>
              <a:off x="2537923" y="1509748"/>
              <a:ext cx="141480" cy="19872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3B7E716-6388-4530-B83B-1D9D7EE1B5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0283" y="1492108"/>
                <a:ext cx="177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0FBDAB5F-3407-4538-A378-8B29C55FD7A5}"/>
                  </a:ext>
                </a:extLst>
              </p14:cNvPr>
              <p14:cNvContentPartPr/>
              <p14:nvPr/>
            </p14:nvContentPartPr>
            <p14:xfrm>
              <a:off x="4056043" y="1548628"/>
              <a:ext cx="436680" cy="13032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0FBDAB5F-3407-4538-A378-8B29C55FD7A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8043" y="1530988"/>
                <a:ext cx="472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36EC221A-DB3F-4FF1-9FF9-C5BC3366A3B4}"/>
                  </a:ext>
                </a:extLst>
              </p14:cNvPr>
              <p14:cNvContentPartPr/>
              <p14:nvPr/>
            </p14:nvContentPartPr>
            <p14:xfrm>
              <a:off x="2630803" y="2780548"/>
              <a:ext cx="954360" cy="11052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36EC221A-DB3F-4FF1-9FF9-C5BC3366A3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13163" y="2762606"/>
                <a:ext cx="990000" cy="146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7D0A29AA-7241-42A8-AA8B-E78B40A659AF}"/>
                  </a:ext>
                </a:extLst>
              </p14:cNvPr>
              <p14:cNvContentPartPr/>
              <p14:nvPr/>
            </p14:nvContentPartPr>
            <p14:xfrm>
              <a:off x="2947603" y="2650588"/>
              <a:ext cx="442800" cy="10260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7D0A29AA-7241-42A8-AA8B-E78B40A659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29603" y="2632588"/>
                <a:ext cx="478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E3BCA125-4765-477E-9480-59B77918AE92}"/>
                  </a:ext>
                </a:extLst>
              </p14:cNvPr>
              <p14:cNvContentPartPr/>
              <p14:nvPr/>
            </p14:nvContentPartPr>
            <p14:xfrm>
              <a:off x="3355483" y="3365548"/>
              <a:ext cx="1008720" cy="18036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E3BCA125-4765-477E-9480-59B77918AE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37843" y="3347873"/>
                <a:ext cx="1044360" cy="216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FA2AD05D-F6CF-4C73-9BF2-5DEF71E949FF}"/>
                  </a:ext>
                </a:extLst>
              </p14:cNvPr>
              <p14:cNvContentPartPr/>
              <p14:nvPr/>
            </p14:nvContentPartPr>
            <p14:xfrm>
              <a:off x="6385963" y="2987548"/>
              <a:ext cx="481320" cy="10926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FA2AD05D-F6CF-4C73-9BF2-5DEF71E949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67963" y="2969548"/>
                <a:ext cx="516960" cy="11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083B60F9-C53A-4229-BF84-8556182F4E64}"/>
                  </a:ext>
                </a:extLst>
              </p14:cNvPr>
              <p14:cNvContentPartPr/>
              <p14:nvPr/>
            </p14:nvContentPartPr>
            <p14:xfrm>
              <a:off x="1900723" y="2375908"/>
              <a:ext cx="590040" cy="63324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083B60F9-C53A-4229-BF84-8556182F4E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3083" y="2340268"/>
                <a:ext cx="62568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7C9CAB2E-AE97-4E9B-B88F-5CFE5B022C98}"/>
                  </a:ext>
                </a:extLst>
              </p14:cNvPr>
              <p14:cNvContentPartPr/>
              <p14:nvPr/>
            </p14:nvContentPartPr>
            <p14:xfrm>
              <a:off x="2436403" y="2504068"/>
              <a:ext cx="3234240" cy="9302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7C9CAB2E-AE97-4E9B-B88F-5CFE5B022C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18763" y="2468428"/>
                <a:ext cx="3269880" cy="10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1A936294-0158-4BCC-997D-0A3247108181}"/>
                  </a:ext>
                </a:extLst>
              </p14:cNvPr>
              <p14:cNvContentPartPr/>
              <p14:nvPr/>
            </p14:nvContentPartPr>
            <p14:xfrm>
              <a:off x="5103643" y="3287788"/>
              <a:ext cx="206640" cy="19908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1A936294-0158-4BCC-997D-0A32471081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86003" y="3251788"/>
                <a:ext cx="2422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C20788B8-B24E-4AF9-A9C3-5C8891ED9146}"/>
                  </a:ext>
                </a:extLst>
              </p14:cNvPr>
              <p14:cNvContentPartPr/>
              <p14:nvPr/>
            </p14:nvContentPartPr>
            <p14:xfrm>
              <a:off x="9602203" y="3321988"/>
              <a:ext cx="776880" cy="50652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C20788B8-B24E-4AF9-A9C3-5C8891ED91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84203" y="3286348"/>
                <a:ext cx="81252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69149013-0021-4295-B7D1-33DDD71D89FE}"/>
                  </a:ext>
                </a:extLst>
              </p14:cNvPr>
              <p14:cNvContentPartPr/>
              <p14:nvPr/>
            </p14:nvContentPartPr>
            <p14:xfrm>
              <a:off x="6808243" y="3125068"/>
              <a:ext cx="368640" cy="34308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69149013-0021-4295-B7D1-33DDD71D89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90603" y="3089428"/>
                <a:ext cx="4042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82AEBF3E-94C6-4EA3-BA8A-A753B54D042B}"/>
                  </a:ext>
                </a:extLst>
              </p14:cNvPr>
              <p14:cNvContentPartPr/>
              <p14:nvPr/>
            </p14:nvContentPartPr>
            <p14:xfrm>
              <a:off x="10592923" y="3126148"/>
              <a:ext cx="429120" cy="3837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82AEBF3E-94C6-4EA3-BA8A-A753B54D04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74923" y="3090508"/>
                <a:ext cx="4647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AE4279EF-581B-4B30-8B28-24722F2730A8}"/>
                  </a:ext>
                </a:extLst>
              </p14:cNvPr>
              <p14:cNvContentPartPr/>
              <p14:nvPr/>
            </p14:nvContentPartPr>
            <p14:xfrm>
              <a:off x="6842083" y="3653908"/>
              <a:ext cx="288720" cy="33984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AE4279EF-581B-4B30-8B28-24722F2730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24443" y="3618268"/>
                <a:ext cx="3243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1FC9208A-9898-4C8E-A4A3-2750E5EC2B36}"/>
                  </a:ext>
                </a:extLst>
              </p14:cNvPr>
              <p14:cNvContentPartPr/>
              <p14:nvPr/>
            </p14:nvContentPartPr>
            <p14:xfrm>
              <a:off x="10649803" y="3708628"/>
              <a:ext cx="357840" cy="32832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1FC9208A-9898-4C8E-A4A3-2750E5EC2B3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31803" y="3672628"/>
                <a:ext cx="3934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0756B4EC-F29C-4D59-87AE-F93653B1D3F7}"/>
                  </a:ext>
                </a:extLst>
              </p14:cNvPr>
              <p14:cNvContentPartPr/>
              <p14:nvPr/>
            </p14:nvContentPartPr>
            <p14:xfrm>
              <a:off x="4849843" y="3673708"/>
              <a:ext cx="190440" cy="22428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0756B4EC-F29C-4D59-87AE-F93653B1D3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31843" y="3638068"/>
                <a:ext cx="2260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7DAA1B75-41BA-429C-95BE-530D5BD48E7D}"/>
                  </a:ext>
                </a:extLst>
              </p14:cNvPr>
              <p14:cNvContentPartPr/>
              <p14:nvPr/>
            </p14:nvContentPartPr>
            <p14:xfrm>
              <a:off x="4839043" y="3824548"/>
              <a:ext cx="194040" cy="1152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7DAA1B75-41BA-429C-95BE-530D5BD48E7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21403" y="3788548"/>
                <a:ext cx="2296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556B7772-E14E-4AE4-8379-AADA3C2D1BB7}"/>
                  </a:ext>
                </a:extLst>
              </p14:cNvPr>
              <p14:cNvContentPartPr/>
              <p14:nvPr/>
            </p14:nvContentPartPr>
            <p14:xfrm>
              <a:off x="4831123" y="3909148"/>
              <a:ext cx="18360" cy="11844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556B7772-E14E-4AE4-8379-AADA3C2D1B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13483" y="3873148"/>
                <a:ext cx="54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A56CCDD8-AC0C-4971-99B1-4D3C3864CBB2}"/>
                  </a:ext>
                </a:extLst>
              </p14:cNvPr>
              <p14:cNvContentPartPr/>
              <p14:nvPr/>
            </p14:nvContentPartPr>
            <p14:xfrm>
              <a:off x="5184283" y="3833188"/>
              <a:ext cx="141120" cy="468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A56CCDD8-AC0C-4971-99B1-4D3C3864CBB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66643" y="3797188"/>
                <a:ext cx="176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C54F7EB-A0A7-40DE-80C1-51F3EF16F847}"/>
                  </a:ext>
                </a:extLst>
              </p14:cNvPr>
              <p14:cNvContentPartPr/>
              <p14:nvPr/>
            </p14:nvContentPartPr>
            <p14:xfrm>
              <a:off x="5209123" y="3914908"/>
              <a:ext cx="168480" cy="2556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C54F7EB-A0A7-40DE-80C1-51F3EF16F8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91123" y="3879268"/>
                <a:ext cx="2041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64987E5D-E28D-46B9-BD08-F3DA414F110A}"/>
                  </a:ext>
                </a:extLst>
              </p14:cNvPr>
              <p14:cNvContentPartPr/>
              <p14:nvPr/>
            </p14:nvContentPartPr>
            <p14:xfrm>
              <a:off x="5511163" y="3722668"/>
              <a:ext cx="164520" cy="28656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64987E5D-E28D-46B9-BD08-F3DA414F11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93523" y="3686668"/>
                <a:ext cx="2001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42D5717E-783F-41AD-BC23-476E0CFF20AB}"/>
                  </a:ext>
                </a:extLst>
              </p14:cNvPr>
              <p14:cNvContentPartPr/>
              <p14:nvPr/>
            </p14:nvContentPartPr>
            <p14:xfrm>
              <a:off x="5529883" y="3871348"/>
              <a:ext cx="155160" cy="1224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42D5717E-783F-41AD-BC23-476E0CFF20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2243" y="3835348"/>
                <a:ext cx="190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284F57B3-CE35-4E5A-A60C-98EBE1BCF08A}"/>
                  </a:ext>
                </a:extLst>
              </p14:cNvPr>
              <p14:cNvContentPartPr/>
              <p14:nvPr/>
            </p14:nvContentPartPr>
            <p14:xfrm>
              <a:off x="5897443" y="3881068"/>
              <a:ext cx="12960" cy="396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284F57B3-CE35-4E5A-A60C-98EBE1BCF0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79803" y="3845428"/>
                <a:ext cx="4860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147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EB5AD5B9-E232-4492-859A-087BF3E4F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02952"/>
            <a:ext cx="11490901" cy="2558831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EBAEC22E-40F5-4EBC-AD0E-989B90239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3154683"/>
            <a:ext cx="9879338" cy="3565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71CBC41-CA2B-4E58-8B75-8BC67808BE53}"/>
                  </a:ext>
                </a:extLst>
              </p14:cNvPr>
              <p14:cNvContentPartPr/>
              <p14:nvPr/>
            </p14:nvContentPartPr>
            <p14:xfrm>
              <a:off x="1906123" y="5157988"/>
              <a:ext cx="241920" cy="25164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71CBC41-CA2B-4E58-8B75-8BC67808BE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8483" y="5139988"/>
                <a:ext cx="2775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4B31B4A8-0C6D-42F6-B8CD-1FE9FDEC6D9D}"/>
                  </a:ext>
                </a:extLst>
              </p14:cNvPr>
              <p14:cNvContentPartPr/>
              <p14:nvPr/>
            </p14:nvContentPartPr>
            <p14:xfrm>
              <a:off x="1876243" y="4616908"/>
              <a:ext cx="205200" cy="27756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4B31B4A8-0C6D-42F6-B8CD-1FE9FDEC6D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8603" y="4598908"/>
                <a:ext cx="240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4D500ADA-721A-4EAC-93EF-D6B270FF47ED}"/>
                  </a:ext>
                </a:extLst>
              </p14:cNvPr>
              <p14:cNvContentPartPr/>
              <p14:nvPr/>
            </p14:nvContentPartPr>
            <p14:xfrm>
              <a:off x="771763" y="4908148"/>
              <a:ext cx="522000" cy="58392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4D500ADA-721A-4EAC-93EF-D6B270FF47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4123" y="4890508"/>
                <a:ext cx="5576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AA4A34F-7AFF-42E7-824B-86273F14E768}"/>
                  </a:ext>
                </a:extLst>
              </p14:cNvPr>
              <p14:cNvContentPartPr/>
              <p14:nvPr/>
            </p14:nvContentPartPr>
            <p14:xfrm>
              <a:off x="7173643" y="5680708"/>
              <a:ext cx="371160" cy="13788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AA4A34F-7AFF-42E7-824B-86273F14E7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6003" y="5663068"/>
                <a:ext cx="406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FAE85E3F-1F00-4B87-9A08-BC2F43A1AC6E}"/>
                  </a:ext>
                </a:extLst>
              </p14:cNvPr>
              <p14:cNvContentPartPr/>
              <p14:nvPr/>
            </p14:nvContentPartPr>
            <p14:xfrm>
              <a:off x="9736123" y="5601148"/>
              <a:ext cx="775440" cy="13392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FAE85E3F-1F00-4B87-9A08-BC2F43A1AC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18123" y="5583508"/>
                <a:ext cx="811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28B7519B-3D89-4B49-9C95-1F1D01ED21A5}"/>
                  </a:ext>
                </a:extLst>
              </p14:cNvPr>
              <p14:cNvContentPartPr/>
              <p14:nvPr/>
            </p14:nvContentPartPr>
            <p14:xfrm>
              <a:off x="937363" y="5609428"/>
              <a:ext cx="167040" cy="23112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28B7519B-3D89-4B49-9C95-1F1D01ED21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9723" y="5591788"/>
                <a:ext cx="2026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0D5C67D7-F296-4EEA-93A6-360DA33E71E3}"/>
                  </a:ext>
                </a:extLst>
              </p14:cNvPr>
              <p14:cNvContentPartPr/>
              <p14:nvPr/>
            </p14:nvContentPartPr>
            <p14:xfrm>
              <a:off x="2994763" y="5269228"/>
              <a:ext cx="321120" cy="23472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0D5C67D7-F296-4EEA-93A6-360DA33E71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76743" y="5251588"/>
                <a:ext cx="3568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1540ED1-F097-4016-8074-68F5595A0405}"/>
                  </a:ext>
                </a:extLst>
              </p14:cNvPr>
              <p14:cNvContentPartPr/>
              <p14:nvPr/>
            </p14:nvContentPartPr>
            <p14:xfrm>
              <a:off x="3433963" y="5318188"/>
              <a:ext cx="755640" cy="28152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1540ED1-F097-4016-8074-68F5595A040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16323" y="5300188"/>
                <a:ext cx="7912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652D83E5-232E-45B1-8C7D-27EDDEB2BB6D}"/>
                  </a:ext>
                </a:extLst>
              </p14:cNvPr>
              <p14:cNvContentPartPr/>
              <p14:nvPr/>
            </p14:nvContentPartPr>
            <p14:xfrm>
              <a:off x="7580803" y="4493428"/>
              <a:ext cx="2020320" cy="29772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652D83E5-232E-45B1-8C7D-27EDDEB2BB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63163" y="4475788"/>
                <a:ext cx="20559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DE3BD23E-D9A2-4176-B6F7-2BF28852B533}"/>
                  </a:ext>
                </a:extLst>
              </p14:cNvPr>
              <p14:cNvContentPartPr/>
              <p14:nvPr/>
            </p14:nvContentPartPr>
            <p14:xfrm>
              <a:off x="472603" y="3883228"/>
              <a:ext cx="785880" cy="90432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DE3BD23E-D9A2-4176-B6F7-2BF28852B53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4603" y="3865581"/>
                <a:ext cx="821520" cy="93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7BA5F319-C7D7-4E10-810C-A49103C66304}"/>
                  </a:ext>
                </a:extLst>
              </p14:cNvPr>
              <p14:cNvContentPartPr/>
              <p14:nvPr/>
            </p14:nvContentPartPr>
            <p14:xfrm>
              <a:off x="458563" y="5200468"/>
              <a:ext cx="147240" cy="23148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7BA5F319-C7D7-4E10-810C-A49103C663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0563" y="5182468"/>
                <a:ext cx="1828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E867D7C3-C940-45C2-9EED-074D30D40305}"/>
                  </a:ext>
                </a:extLst>
              </p14:cNvPr>
              <p14:cNvContentPartPr/>
              <p14:nvPr/>
            </p14:nvContentPartPr>
            <p14:xfrm>
              <a:off x="3383563" y="5863228"/>
              <a:ext cx="566640" cy="25812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E867D7C3-C940-45C2-9EED-074D30D403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65912" y="5845253"/>
                <a:ext cx="602303" cy="293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3F9269F9-A469-4932-BAE0-BC8C8B6FAF63}"/>
                  </a:ext>
                </a:extLst>
              </p14:cNvPr>
              <p14:cNvContentPartPr/>
              <p14:nvPr/>
            </p14:nvContentPartPr>
            <p14:xfrm>
              <a:off x="2918083" y="5805268"/>
              <a:ext cx="330120" cy="23472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3F9269F9-A469-4932-BAE0-BC8C8B6FAF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00462" y="5787628"/>
                <a:ext cx="365721" cy="2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52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4DDE1612-9E10-47B7-B90B-9D656D4B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65" y="2331732"/>
            <a:ext cx="11765218" cy="3956803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33C432F3-04B1-469C-8294-807C14C3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02" y="685830"/>
            <a:ext cx="4153153" cy="147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2E050042-FAEF-41C1-8812-5D40414A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868708"/>
            <a:ext cx="8639175" cy="298132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B1FC2F9B-9604-4445-BE79-89321BC20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365" y="868708"/>
            <a:ext cx="2590800" cy="3019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0DC693E9-B702-43F6-831D-49AE41A6FFCF}"/>
                  </a:ext>
                </a:extLst>
              </p14:cNvPr>
              <p14:cNvContentPartPr/>
              <p14:nvPr/>
            </p14:nvContentPartPr>
            <p14:xfrm>
              <a:off x="8913523" y="3948388"/>
              <a:ext cx="2658960" cy="287532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0DC693E9-B702-43F6-831D-49AE41A6FF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5883" y="3930746"/>
                <a:ext cx="2694600" cy="2910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834BA5E2-F66A-4A9C-8889-1C3C92E8FAA2}"/>
                  </a:ext>
                </a:extLst>
              </p14:cNvPr>
              <p14:cNvContentPartPr/>
              <p14:nvPr/>
            </p14:nvContentPartPr>
            <p14:xfrm>
              <a:off x="10725403" y="2436388"/>
              <a:ext cx="974880" cy="101088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834BA5E2-F66A-4A9C-8889-1C3C92E8FA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07410" y="2418742"/>
                <a:ext cx="1010507" cy="10465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297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E8C6663-3090-4F0B-87E8-34DA2769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685830"/>
            <a:ext cx="6734175" cy="34290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190E2A0-372E-4769-9417-3F4CD61BC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1234464"/>
            <a:ext cx="11917683" cy="48386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2E86BA55-6470-4325-8196-3A449D67C16E}"/>
                  </a:ext>
                </a:extLst>
              </p14:cNvPr>
              <p14:cNvContentPartPr/>
              <p14:nvPr/>
            </p14:nvContentPartPr>
            <p14:xfrm>
              <a:off x="987763" y="3404788"/>
              <a:ext cx="834480" cy="96876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2E86BA55-6470-4325-8196-3A449D67C1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0123" y="3387148"/>
                <a:ext cx="87012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05F9FF0-3FC7-4AB1-9087-722FAAC13092}"/>
                  </a:ext>
                </a:extLst>
              </p14:cNvPr>
              <p14:cNvContentPartPr/>
              <p14:nvPr/>
            </p14:nvContentPartPr>
            <p14:xfrm>
              <a:off x="1580683" y="4605748"/>
              <a:ext cx="1574640" cy="14832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05F9FF0-3FC7-4AB1-9087-722FAAC130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2683" y="4588108"/>
                <a:ext cx="16102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2419B245-9876-4245-9587-444674EA66BC}"/>
                  </a:ext>
                </a:extLst>
              </p14:cNvPr>
              <p14:cNvContentPartPr/>
              <p14:nvPr/>
            </p14:nvContentPartPr>
            <p14:xfrm>
              <a:off x="8873203" y="3686668"/>
              <a:ext cx="213480" cy="43524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2419B245-9876-4245-9587-444674EA66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5203" y="3668668"/>
                <a:ext cx="2491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0463D943-42DC-49A8-8A85-40DEA03094D2}"/>
                  </a:ext>
                </a:extLst>
              </p14:cNvPr>
              <p14:cNvContentPartPr/>
              <p14:nvPr/>
            </p14:nvContentPartPr>
            <p14:xfrm>
              <a:off x="9363523" y="3942628"/>
              <a:ext cx="910800" cy="34308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0463D943-42DC-49A8-8A85-40DEA03094D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45876" y="3924647"/>
                <a:ext cx="946454" cy="378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E4913090-2022-4870-A096-E41DB977301F}"/>
                  </a:ext>
                </a:extLst>
              </p14:cNvPr>
              <p14:cNvContentPartPr/>
              <p14:nvPr/>
            </p14:nvContentPartPr>
            <p14:xfrm>
              <a:off x="9488803" y="4341508"/>
              <a:ext cx="1962720" cy="70164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E4913090-2022-4870-A096-E41DB97730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71163" y="4323859"/>
                <a:ext cx="1998360" cy="737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2FEEF566-1740-452F-838C-13E7028DCAB2}"/>
                  </a:ext>
                </a:extLst>
              </p14:cNvPr>
              <p14:cNvContentPartPr/>
              <p14:nvPr/>
            </p14:nvContentPartPr>
            <p14:xfrm>
              <a:off x="10632163" y="3934348"/>
              <a:ext cx="562320" cy="3135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2FEEF566-1740-452F-838C-13E7028DCA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14163" y="3916708"/>
                <a:ext cx="5979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B41B5ED6-7C59-41E3-B97C-AE663E27EB05}"/>
                  </a:ext>
                </a:extLst>
              </p14:cNvPr>
              <p14:cNvContentPartPr/>
              <p14:nvPr/>
            </p14:nvContentPartPr>
            <p14:xfrm>
              <a:off x="8310163" y="1556908"/>
              <a:ext cx="3654720" cy="108288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B41B5ED6-7C59-41E3-B97C-AE663E27EB0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92163" y="1538908"/>
                <a:ext cx="3690360" cy="11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844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E8C6663-3090-4F0B-87E8-34DA2769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685830"/>
            <a:ext cx="6734175" cy="34290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10856E87-C77D-40F1-8483-3ED59B46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1325903"/>
            <a:ext cx="11643366" cy="46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64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E8C6663-3090-4F0B-87E8-34DA2769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685830"/>
            <a:ext cx="6734175" cy="34290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21834928-6F1F-4D3C-AE19-65B1F09EB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1325903"/>
            <a:ext cx="11895571" cy="4313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1512CA31-CC9D-451F-A29A-11DEAAF39DE1}"/>
                  </a:ext>
                </a:extLst>
              </p14:cNvPr>
              <p14:cNvContentPartPr/>
              <p14:nvPr/>
            </p14:nvContentPartPr>
            <p14:xfrm>
              <a:off x="660523" y="3399388"/>
              <a:ext cx="1847520" cy="19227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1512CA31-CC9D-451F-A29A-11DEAAF39D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523" y="3381748"/>
                <a:ext cx="1883160" cy="19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8730BDC6-52D3-47B4-9386-383BFB69EAE7}"/>
                  </a:ext>
                </a:extLst>
              </p14:cNvPr>
              <p14:cNvContentPartPr/>
              <p14:nvPr/>
            </p14:nvContentPartPr>
            <p14:xfrm>
              <a:off x="612283" y="5828668"/>
              <a:ext cx="827280" cy="28800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8730BDC6-52D3-47B4-9386-383BFB69EA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643" y="5811028"/>
                <a:ext cx="8629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6E090737-1C6C-4DF0-8CBC-2F91B90A56F0}"/>
                  </a:ext>
                </a:extLst>
              </p14:cNvPr>
              <p14:cNvContentPartPr/>
              <p14:nvPr/>
            </p14:nvContentPartPr>
            <p14:xfrm>
              <a:off x="9381883" y="5719948"/>
              <a:ext cx="332280" cy="37224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6E090737-1C6C-4DF0-8CBC-2F91B90A56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64243" y="5701948"/>
                <a:ext cx="3679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0ECFA605-065B-4CC5-92FC-CE4CC33FF9D1}"/>
                  </a:ext>
                </a:extLst>
              </p14:cNvPr>
              <p14:cNvContentPartPr/>
              <p14:nvPr/>
            </p14:nvContentPartPr>
            <p14:xfrm>
              <a:off x="8288923" y="5714188"/>
              <a:ext cx="621000" cy="58860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0ECFA605-065B-4CC5-92FC-CE4CC33FF9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71283" y="5696188"/>
                <a:ext cx="6566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96F7F7A3-8902-452A-BBCB-3078BAC62775}"/>
                  </a:ext>
                </a:extLst>
              </p14:cNvPr>
              <p14:cNvContentPartPr/>
              <p14:nvPr/>
            </p14:nvContentPartPr>
            <p14:xfrm>
              <a:off x="3044443" y="4475788"/>
              <a:ext cx="224640" cy="41796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96F7F7A3-8902-452A-BBCB-3078BAC627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26803" y="4458148"/>
                <a:ext cx="2602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AF2CA145-D5F0-4523-813C-D034B43050C6}"/>
                  </a:ext>
                </a:extLst>
              </p14:cNvPr>
              <p14:cNvContentPartPr/>
              <p14:nvPr/>
            </p14:nvContentPartPr>
            <p14:xfrm>
              <a:off x="1235083" y="6458308"/>
              <a:ext cx="221400" cy="1476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AF2CA145-D5F0-4523-813C-D034B43050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7083" y="6440308"/>
                <a:ext cx="257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EE999F5A-A4C9-44CE-BB56-A2219941C200}"/>
                  </a:ext>
                </a:extLst>
              </p14:cNvPr>
              <p14:cNvContentPartPr/>
              <p14:nvPr/>
            </p14:nvContentPartPr>
            <p14:xfrm>
              <a:off x="1702003" y="5619148"/>
              <a:ext cx="6159240" cy="1125720"/>
            </p14:xfrm>
          </p:contentPart>
        </mc:Choice>
        <mc:Fallback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EE999F5A-A4C9-44CE-BB56-A2219941C2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84363" y="5601148"/>
                <a:ext cx="6194880" cy="11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3469EA08-F76E-43EE-B9EA-2FF117FF184F}"/>
                  </a:ext>
                </a:extLst>
              </p14:cNvPr>
              <p14:cNvContentPartPr/>
              <p14:nvPr/>
            </p14:nvContentPartPr>
            <p14:xfrm>
              <a:off x="666283" y="6283708"/>
              <a:ext cx="292680" cy="34632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3469EA08-F76E-43EE-B9EA-2FF117FF18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283" y="6265727"/>
                <a:ext cx="328320" cy="3819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39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E8C6663-3090-4F0B-87E8-34DA2769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685830"/>
            <a:ext cx="6734175" cy="3429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26F8FD7-1840-4518-913C-A0C3FC6AD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1143025"/>
            <a:ext cx="10850828" cy="52479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CD2946C-3B0F-4CAD-80B1-11E09CA50EFA}"/>
                  </a:ext>
                </a:extLst>
              </p14:cNvPr>
              <p14:cNvContentPartPr/>
              <p14:nvPr/>
            </p14:nvContentPartPr>
            <p14:xfrm>
              <a:off x="3579403" y="4800148"/>
              <a:ext cx="116640" cy="540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CD2946C-3B0F-4CAD-80B1-11E09CA50E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1763" y="4782148"/>
                <a:ext cx="152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AC6400FA-F7F2-430C-B158-5CF44A4E2C22}"/>
                  </a:ext>
                </a:extLst>
              </p14:cNvPr>
              <p14:cNvContentPartPr/>
              <p14:nvPr/>
            </p14:nvContentPartPr>
            <p14:xfrm>
              <a:off x="3603883" y="4864588"/>
              <a:ext cx="105120" cy="720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AC6400FA-F7F2-430C-B158-5CF44A4E2C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85883" y="4846948"/>
                <a:ext cx="140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0DA24C23-B091-41BB-AC90-4C6C49A33CAA}"/>
                  </a:ext>
                </a:extLst>
              </p14:cNvPr>
              <p14:cNvContentPartPr/>
              <p14:nvPr/>
            </p14:nvContentPartPr>
            <p14:xfrm>
              <a:off x="3890803" y="4511428"/>
              <a:ext cx="209160" cy="17928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0DA24C23-B091-41BB-AC90-4C6C49A33C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73163" y="4493788"/>
                <a:ext cx="244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869DDA0C-D2AC-4416-A5C5-9DE9B7DF85B5}"/>
                  </a:ext>
                </a:extLst>
              </p14:cNvPr>
              <p14:cNvContentPartPr/>
              <p14:nvPr/>
            </p14:nvContentPartPr>
            <p14:xfrm>
              <a:off x="3905203" y="4771348"/>
              <a:ext cx="253440" cy="1548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869DDA0C-D2AC-4416-A5C5-9DE9B7DF85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7563" y="4753348"/>
                <a:ext cx="289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5A2DE09-9693-40C0-A63C-C7AB6EA70636}"/>
                  </a:ext>
                </a:extLst>
              </p14:cNvPr>
              <p14:cNvContentPartPr/>
              <p14:nvPr/>
            </p14:nvContentPartPr>
            <p14:xfrm>
              <a:off x="3967483" y="4882948"/>
              <a:ext cx="189360" cy="17928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5A2DE09-9693-40C0-A63C-C7AB6EA706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49843" y="4865308"/>
                <a:ext cx="2250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921773E0-3125-4C97-ACD7-46726FF9B815}"/>
                  </a:ext>
                </a:extLst>
              </p14:cNvPr>
              <p14:cNvContentPartPr/>
              <p14:nvPr/>
            </p14:nvContentPartPr>
            <p14:xfrm>
              <a:off x="5796283" y="4206868"/>
              <a:ext cx="1573560" cy="141120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921773E0-3125-4C97-ACD7-46726FF9B8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78643" y="4189228"/>
                <a:ext cx="1609200" cy="14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61DE40AF-1EE8-45BE-ACB0-D89F13AAB6AF}"/>
                  </a:ext>
                </a:extLst>
              </p14:cNvPr>
              <p14:cNvContentPartPr/>
              <p14:nvPr/>
            </p14:nvContentPartPr>
            <p14:xfrm>
              <a:off x="5135323" y="5384788"/>
              <a:ext cx="466560" cy="15192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61DE40AF-1EE8-45BE-ACB0-D89F13AAB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17323" y="5366788"/>
                <a:ext cx="5022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8AF3816E-E033-445A-8A44-839282AAA501}"/>
                  </a:ext>
                </a:extLst>
              </p14:cNvPr>
              <p14:cNvContentPartPr/>
              <p14:nvPr/>
            </p14:nvContentPartPr>
            <p14:xfrm>
              <a:off x="5259163" y="5757388"/>
              <a:ext cx="887760" cy="30960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8AF3816E-E033-445A-8A44-839282AAA50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41170" y="5739409"/>
                <a:ext cx="923386" cy="345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5D8B530A-7B6D-4A1B-A3AB-CFFBB5FAE568}"/>
                  </a:ext>
                </a:extLst>
              </p14:cNvPr>
              <p14:cNvContentPartPr/>
              <p14:nvPr/>
            </p14:nvContentPartPr>
            <p14:xfrm>
              <a:off x="10651603" y="1458268"/>
              <a:ext cx="1403640" cy="41112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5D8B530A-7B6D-4A1B-A3AB-CFFBB5FAE5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33598" y="1440613"/>
                <a:ext cx="1439289" cy="446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EDF5962A-8DEE-41E0-9B80-66559FED6EA6}"/>
                  </a:ext>
                </a:extLst>
              </p14:cNvPr>
              <p14:cNvContentPartPr/>
              <p14:nvPr/>
            </p14:nvContentPartPr>
            <p14:xfrm>
              <a:off x="11687683" y="3834988"/>
              <a:ext cx="385560" cy="26928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EDF5962A-8DEE-41E0-9B80-66559FED6EA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669683" y="3817324"/>
                <a:ext cx="421200" cy="304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92A9B214-4773-4CEA-A49D-E4A3D053FC9C}"/>
                  </a:ext>
                </a:extLst>
              </p14:cNvPr>
              <p14:cNvContentPartPr/>
              <p14:nvPr/>
            </p14:nvContentPartPr>
            <p14:xfrm>
              <a:off x="10452163" y="1952548"/>
              <a:ext cx="1594440" cy="180072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92A9B214-4773-4CEA-A49D-E4A3D053FC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34519" y="1934908"/>
                <a:ext cx="1630088" cy="18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8124AE16-4053-4C4A-8DE6-4440A92DE218}"/>
                  </a:ext>
                </a:extLst>
              </p14:cNvPr>
              <p14:cNvContentPartPr/>
              <p14:nvPr/>
            </p14:nvContentPartPr>
            <p14:xfrm>
              <a:off x="4972603" y="2236948"/>
              <a:ext cx="8280" cy="540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8124AE16-4053-4C4A-8DE6-4440A92DE21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54603" y="2200948"/>
                <a:ext cx="4392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5649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E8C6663-3090-4F0B-87E8-34DA2769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685830"/>
            <a:ext cx="6734175" cy="34290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0B712A14-0285-448A-912C-08CDA8CCE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3337561"/>
            <a:ext cx="11673779" cy="3003448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DA76D47-A3D6-4883-AC4E-9BC1DA73D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609" y="777269"/>
            <a:ext cx="2886882" cy="23317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0175CEBE-62AA-43CA-8D1A-D47F7E381865}"/>
                  </a:ext>
                </a:extLst>
              </p14:cNvPr>
              <p14:cNvContentPartPr/>
              <p14:nvPr/>
            </p14:nvContentPartPr>
            <p14:xfrm>
              <a:off x="1249483" y="3981148"/>
              <a:ext cx="227520" cy="1188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0175CEBE-62AA-43CA-8D1A-D47F7E3818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1843" y="3963508"/>
                <a:ext cx="26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718215A7-2A00-445C-BE9F-1D943B750547}"/>
                  </a:ext>
                </a:extLst>
              </p14:cNvPr>
              <p14:cNvContentPartPr/>
              <p14:nvPr/>
            </p14:nvContentPartPr>
            <p14:xfrm>
              <a:off x="1269283" y="4474708"/>
              <a:ext cx="248760" cy="504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718215A7-2A00-445C-BE9F-1D943B7505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1283" y="4456708"/>
                <a:ext cx="284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F901A87-90ED-4977-92E3-426E6941D2DC}"/>
                  </a:ext>
                </a:extLst>
              </p14:cNvPr>
              <p14:cNvContentPartPr/>
              <p14:nvPr/>
            </p14:nvContentPartPr>
            <p14:xfrm>
              <a:off x="1293403" y="4868188"/>
              <a:ext cx="244800" cy="1008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F901A87-90ED-4977-92E3-426E6941D2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5763" y="4850548"/>
                <a:ext cx="280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263FA75-0BB4-4DA6-863C-2243FC873891}"/>
                  </a:ext>
                </a:extLst>
              </p14:cNvPr>
              <p14:cNvContentPartPr/>
              <p14:nvPr/>
            </p14:nvContentPartPr>
            <p14:xfrm>
              <a:off x="1312843" y="5199388"/>
              <a:ext cx="216720" cy="2494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263FA75-0BB4-4DA6-863C-2243FC8738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5203" y="5181414"/>
                <a:ext cx="252360" cy="28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6AF00A9-857F-42E7-BB43-0D33407C3225}"/>
                  </a:ext>
                </a:extLst>
              </p14:cNvPr>
              <p14:cNvContentPartPr/>
              <p14:nvPr/>
            </p14:nvContentPartPr>
            <p14:xfrm>
              <a:off x="1279363" y="5914348"/>
              <a:ext cx="183600" cy="23904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6AF00A9-857F-42E7-BB43-0D33407C32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61363" y="5896348"/>
                <a:ext cx="219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944CD058-4623-4F1B-96DC-5252D5B00126}"/>
                  </a:ext>
                </a:extLst>
              </p14:cNvPr>
              <p14:cNvContentPartPr/>
              <p14:nvPr/>
            </p14:nvContentPartPr>
            <p14:xfrm>
              <a:off x="1269283" y="2864428"/>
              <a:ext cx="249480" cy="22320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944CD058-4623-4F1B-96DC-5252D5B001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1283" y="2846788"/>
                <a:ext cx="2851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B3CC01A6-D6DF-49EE-ADDA-0CDCD1A2F8F8}"/>
                  </a:ext>
                </a:extLst>
              </p14:cNvPr>
              <p14:cNvContentPartPr/>
              <p14:nvPr/>
            </p14:nvContentPartPr>
            <p14:xfrm>
              <a:off x="5005723" y="2697028"/>
              <a:ext cx="262080" cy="27360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B3CC01A6-D6DF-49EE-ADDA-0CDCD1A2F8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8083" y="2679028"/>
                <a:ext cx="2977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E57C5C76-C7B6-42BD-B7E1-07C83CD2F2EE}"/>
                  </a:ext>
                </a:extLst>
              </p14:cNvPr>
              <p14:cNvContentPartPr/>
              <p14:nvPr/>
            </p14:nvContentPartPr>
            <p14:xfrm>
              <a:off x="5636803" y="2635828"/>
              <a:ext cx="768960" cy="33120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E57C5C76-C7B6-42BD-B7E1-07C83CD2F2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19155" y="2618188"/>
                <a:ext cx="804617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4E44EC7F-E845-4345-9D12-CC3433860F60}"/>
                  </a:ext>
                </a:extLst>
              </p14:cNvPr>
              <p14:cNvContentPartPr/>
              <p14:nvPr/>
            </p14:nvContentPartPr>
            <p14:xfrm>
              <a:off x="3375283" y="2636188"/>
              <a:ext cx="1254240" cy="42732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4E44EC7F-E845-4345-9D12-CC3433860F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57283" y="2618188"/>
                <a:ext cx="12898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FD70229D-1843-4778-91F9-0E911CDF6FBF}"/>
                  </a:ext>
                </a:extLst>
              </p14:cNvPr>
              <p14:cNvContentPartPr/>
              <p14:nvPr/>
            </p14:nvContentPartPr>
            <p14:xfrm>
              <a:off x="1974883" y="2705668"/>
              <a:ext cx="1085040" cy="50724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FD70229D-1843-4778-91F9-0E911CDF6F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56883" y="2687668"/>
                <a:ext cx="112068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A7D8A25D-99A0-41AE-8CB3-9AEBA72BC082}"/>
                  </a:ext>
                </a:extLst>
              </p14:cNvPr>
              <p14:cNvContentPartPr/>
              <p14:nvPr/>
            </p14:nvContentPartPr>
            <p14:xfrm>
              <a:off x="7708603" y="2563108"/>
              <a:ext cx="71280" cy="6372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A7D8A25D-99A0-41AE-8CB3-9AEBA72BC0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0963" y="2545108"/>
                <a:ext cx="1069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E825ABE3-377F-469A-954E-867D3A803D37}"/>
                  </a:ext>
                </a:extLst>
              </p14:cNvPr>
              <p14:cNvContentPartPr/>
              <p14:nvPr/>
            </p14:nvContentPartPr>
            <p14:xfrm>
              <a:off x="7999123" y="2514148"/>
              <a:ext cx="45360" cy="10332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E825ABE3-377F-469A-954E-867D3A803D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81123" y="2496148"/>
                <a:ext cx="810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3B91AAD2-9786-463E-A45E-7E34C62EE5F6}"/>
                  </a:ext>
                </a:extLst>
              </p14:cNvPr>
              <p14:cNvContentPartPr/>
              <p14:nvPr/>
            </p14:nvContentPartPr>
            <p14:xfrm>
              <a:off x="7830283" y="2742028"/>
              <a:ext cx="151560" cy="25884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3B91AAD2-9786-463E-A45E-7E34C62EE5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12601" y="2724388"/>
                <a:ext cx="187285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6A946EBD-0BD5-4276-BF3F-578D01AA9548}"/>
                  </a:ext>
                </a:extLst>
              </p14:cNvPr>
              <p14:cNvContentPartPr/>
              <p14:nvPr/>
            </p14:nvContentPartPr>
            <p14:xfrm>
              <a:off x="6721483" y="2533588"/>
              <a:ext cx="501840" cy="59220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6A946EBD-0BD5-4276-BF3F-578D01AA954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3483" y="2515948"/>
                <a:ext cx="537480" cy="6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863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743F95DB-A185-4D89-8196-93429496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02952"/>
            <a:ext cx="7962900" cy="40005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B8BDC9B1-2A8D-4CCA-9190-1E4FC9BF7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868708"/>
            <a:ext cx="11917683" cy="58596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0759688-9341-4384-B95D-423CDCF8F9F9}"/>
                  </a:ext>
                </a:extLst>
              </p14:cNvPr>
              <p14:cNvContentPartPr/>
              <p14:nvPr/>
            </p14:nvContentPartPr>
            <p14:xfrm>
              <a:off x="417883" y="2357908"/>
              <a:ext cx="859680" cy="25920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0759688-9341-4384-B95D-423CDCF8F9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243" y="2339908"/>
                <a:ext cx="8953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8DDB0ECB-C32F-4522-B904-BAB4B5769C75}"/>
                  </a:ext>
                </a:extLst>
              </p14:cNvPr>
              <p14:cNvContentPartPr/>
              <p14:nvPr/>
            </p14:nvContentPartPr>
            <p14:xfrm>
              <a:off x="2681563" y="6240148"/>
              <a:ext cx="3600" cy="15012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8DDB0ECB-C32F-4522-B904-BAB4B5769C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3563" y="6222148"/>
                <a:ext cx="392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F9021FA-921F-4886-86F0-2C3DB3FA8629}"/>
                  </a:ext>
                </a:extLst>
              </p14:cNvPr>
              <p14:cNvContentPartPr/>
              <p14:nvPr/>
            </p14:nvContentPartPr>
            <p14:xfrm>
              <a:off x="2650603" y="6201268"/>
              <a:ext cx="302400" cy="2836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F9021FA-921F-4886-86F0-2C3DB3FA86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2603" y="6183268"/>
                <a:ext cx="338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8869A1A-719B-4F24-BD69-53C2C203F4B3}"/>
                  </a:ext>
                </a:extLst>
              </p14:cNvPr>
              <p14:cNvContentPartPr/>
              <p14:nvPr/>
            </p14:nvContentPartPr>
            <p14:xfrm>
              <a:off x="2865883" y="6205948"/>
              <a:ext cx="41760" cy="543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8869A1A-719B-4F24-BD69-53C2C203F4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47883" y="6187948"/>
                <a:ext cx="77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5CAE1D3D-8F9B-4D5F-B5F2-EAFCC79871DA}"/>
                  </a:ext>
                </a:extLst>
              </p14:cNvPr>
              <p14:cNvContentPartPr/>
              <p14:nvPr/>
            </p14:nvContentPartPr>
            <p14:xfrm>
              <a:off x="2994763" y="6368308"/>
              <a:ext cx="323280" cy="44100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5CAE1D3D-8F9B-4D5F-B5F2-EAFCC79871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77123" y="6350308"/>
                <a:ext cx="3589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5E2F6B7C-9C56-43C8-834B-4F4450C932CF}"/>
                  </a:ext>
                </a:extLst>
              </p14:cNvPr>
              <p14:cNvContentPartPr/>
              <p14:nvPr/>
            </p14:nvContentPartPr>
            <p14:xfrm>
              <a:off x="3409123" y="6338068"/>
              <a:ext cx="197640" cy="18936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5E2F6B7C-9C56-43C8-834B-4F4450C932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91483" y="6320428"/>
                <a:ext cx="2332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D2A2EFA4-2F62-4B93-85C8-236F4E81EE20}"/>
                  </a:ext>
                </a:extLst>
              </p14:cNvPr>
              <p14:cNvContentPartPr/>
              <p14:nvPr/>
            </p14:nvContentPartPr>
            <p14:xfrm>
              <a:off x="3589123" y="6401788"/>
              <a:ext cx="528840" cy="1155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D2A2EFA4-2F62-4B93-85C8-236F4E81EE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71123" y="6383788"/>
                <a:ext cx="5644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20F7E5A7-211D-4C82-BA1B-B37A544A5EDC}"/>
                  </a:ext>
                </a:extLst>
              </p14:cNvPr>
              <p14:cNvContentPartPr/>
              <p14:nvPr/>
            </p14:nvContentPartPr>
            <p14:xfrm>
              <a:off x="4001683" y="6235468"/>
              <a:ext cx="64440" cy="9576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20F7E5A7-211D-4C82-BA1B-B37A544A5E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84043" y="6217468"/>
                <a:ext cx="1000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7DC0F6BB-179B-41ED-B72F-963C2BDABA03}"/>
                  </a:ext>
                </a:extLst>
              </p14:cNvPr>
              <p14:cNvContentPartPr/>
              <p14:nvPr/>
            </p14:nvContentPartPr>
            <p14:xfrm>
              <a:off x="7437163" y="2715028"/>
              <a:ext cx="3515040" cy="163080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7DC0F6BB-179B-41ED-B72F-963C2BDABA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19165" y="2697388"/>
                <a:ext cx="3550676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3BC49AAD-E0CE-42DF-82B6-6B9405B00C49}"/>
                  </a:ext>
                </a:extLst>
              </p14:cNvPr>
              <p14:cNvContentPartPr/>
              <p14:nvPr/>
            </p14:nvContentPartPr>
            <p14:xfrm>
              <a:off x="11201323" y="3022828"/>
              <a:ext cx="743040" cy="47556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3BC49AAD-E0CE-42DF-82B6-6B9405B00C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83323" y="3005188"/>
                <a:ext cx="778680" cy="5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785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743F95DB-A185-4D89-8196-93429496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94391"/>
            <a:ext cx="7962900" cy="40005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8FC1B9D-7B4E-4D4B-97E6-B820B0E4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234464"/>
            <a:ext cx="11703456" cy="49377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C722685-AEAA-4F4F-88B7-2814C07F67FA}"/>
                  </a:ext>
                </a:extLst>
              </p14:cNvPr>
              <p14:cNvContentPartPr/>
              <p14:nvPr/>
            </p14:nvContentPartPr>
            <p14:xfrm>
              <a:off x="9502123" y="3099868"/>
              <a:ext cx="524520" cy="43308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C722685-AEAA-4F4F-88B7-2814C07F67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4123" y="3082228"/>
                <a:ext cx="56016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76BD50D-92F6-42F5-9509-9CD782FB9CC9}"/>
                  </a:ext>
                </a:extLst>
              </p14:cNvPr>
              <p14:cNvContentPartPr/>
              <p14:nvPr/>
            </p14:nvContentPartPr>
            <p14:xfrm>
              <a:off x="8417443" y="3061708"/>
              <a:ext cx="570600" cy="46188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76BD50D-92F6-42F5-9509-9CD782FB9C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9803" y="3044068"/>
                <a:ext cx="60624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02B52475-80EC-4AC1-8F64-6D96EB378BCD}"/>
                  </a:ext>
                </a:extLst>
              </p14:cNvPr>
              <p14:cNvContentPartPr/>
              <p14:nvPr/>
            </p14:nvContentPartPr>
            <p14:xfrm>
              <a:off x="8647843" y="783628"/>
              <a:ext cx="685440" cy="167580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02B52475-80EC-4AC1-8F64-6D96EB378B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29843" y="765628"/>
                <a:ext cx="721080" cy="17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E4336FAC-964A-4994-BFAB-01C3B06CEED5}"/>
                  </a:ext>
                </a:extLst>
              </p14:cNvPr>
              <p14:cNvContentPartPr/>
              <p14:nvPr/>
            </p14:nvContentPartPr>
            <p14:xfrm>
              <a:off x="9596083" y="563668"/>
              <a:ext cx="414720" cy="73620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E4336FAC-964A-4994-BFAB-01C3B06CEE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8083" y="545668"/>
                <a:ext cx="45036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D780EBF2-365F-4866-836F-46948A9DEC44}"/>
                  </a:ext>
                </a:extLst>
              </p14:cNvPr>
              <p14:cNvContentPartPr/>
              <p14:nvPr/>
            </p14:nvContentPartPr>
            <p14:xfrm>
              <a:off x="10210963" y="179548"/>
              <a:ext cx="1983608" cy="30927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D780EBF2-365F-4866-836F-46948A9DEC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2963" y="161550"/>
                <a:ext cx="2019248" cy="3128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81801501-E452-440A-AC69-AF310B9536C5}"/>
                  </a:ext>
                </a:extLst>
              </p14:cNvPr>
              <p14:cNvContentPartPr/>
              <p14:nvPr/>
            </p14:nvContentPartPr>
            <p14:xfrm>
              <a:off x="10124403" y="3360508"/>
              <a:ext cx="6840" cy="936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81801501-E452-440A-AC69-AF310B9536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06763" y="3342508"/>
                <a:ext cx="42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02BC7F5-CAB5-47BF-B2AB-704F3158EB8A}"/>
                  </a:ext>
                </a:extLst>
              </p14:cNvPr>
              <p14:cNvContentPartPr/>
              <p14:nvPr/>
            </p14:nvContentPartPr>
            <p14:xfrm>
              <a:off x="10013163" y="3837508"/>
              <a:ext cx="9720" cy="612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02BC7F5-CAB5-47BF-B2AB-704F3158EB8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995523" y="3819508"/>
                <a:ext cx="45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70E2A86-D6AA-40A7-8712-EC3386C0ABDF}"/>
                  </a:ext>
                </a:extLst>
              </p14:cNvPr>
              <p14:cNvContentPartPr/>
              <p14:nvPr/>
            </p14:nvContentPartPr>
            <p14:xfrm>
              <a:off x="9955923" y="4377148"/>
              <a:ext cx="3240" cy="900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70E2A86-D6AA-40A7-8712-EC3386C0ABD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38283" y="4359148"/>
                <a:ext cx="3888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504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743F95DB-A185-4D89-8196-93429496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94391"/>
            <a:ext cx="7962900" cy="40005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97D50EFF-B197-4662-AFEB-8AFCD1AD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1325903"/>
            <a:ext cx="11673779" cy="29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07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743F95DB-A185-4D89-8196-93429496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94391"/>
            <a:ext cx="7962900" cy="40005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E6056B8-FAA5-42FD-91C9-FD653C75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051586"/>
            <a:ext cx="11591925" cy="390525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9E225BEA-F9FB-404D-B5DA-70F37AAFC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4" y="5074902"/>
            <a:ext cx="11544300" cy="1676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8F73C61B-34D4-43D6-8465-05E83AF94CC3}"/>
                  </a:ext>
                </a:extLst>
              </p14:cNvPr>
              <p14:cNvContentPartPr/>
              <p14:nvPr/>
            </p14:nvContentPartPr>
            <p14:xfrm>
              <a:off x="8385043" y="1205188"/>
              <a:ext cx="177840" cy="22212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8F73C61B-34D4-43D6-8465-05E83AF94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7043" y="1187548"/>
                <a:ext cx="213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8B4F597E-4FE4-42BF-B964-53A07AF3888B}"/>
                  </a:ext>
                </a:extLst>
              </p14:cNvPr>
              <p14:cNvContentPartPr/>
              <p14:nvPr/>
            </p14:nvContentPartPr>
            <p14:xfrm>
              <a:off x="9642523" y="1170628"/>
              <a:ext cx="238320" cy="29412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8B4F597E-4FE4-42BF-B964-53A07AF388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24883" y="1152628"/>
                <a:ext cx="2739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4810AB68-1935-4598-8329-62FA91FA3755}"/>
                  </a:ext>
                </a:extLst>
              </p14:cNvPr>
              <p14:cNvContentPartPr/>
              <p14:nvPr/>
            </p14:nvContentPartPr>
            <p14:xfrm>
              <a:off x="8957083" y="3113188"/>
              <a:ext cx="217440" cy="22932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4810AB68-1935-4598-8329-62FA91FA37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9443" y="3095188"/>
                <a:ext cx="2530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29C0A92C-A76E-4C84-B391-559316FB2FA2}"/>
                  </a:ext>
                </a:extLst>
              </p14:cNvPr>
              <p14:cNvContentPartPr/>
              <p14:nvPr/>
            </p14:nvContentPartPr>
            <p14:xfrm>
              <a:off x="8700403" y="2999788"/>
              <a:ext cx="131040" cy="11592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29C0A92C-A76E-4C84-B391-559316FB2F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2403" y="2981788"/>
                <a:ext cx="1666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FFB0DD16-82BE-4D3F-896F-E75044141658}"/>
                  </a:ext>
                </a:extLst>
              </p14:cNvPr>
              <p14:cNvContentPartPr/>
              <p14:nvPr/>
            </p14:nvContentPartPr>
            <p14:xfrm>
              <a:off x="8715883" y="2910148"/>
              <a:ext cx="132120" cy="2304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FFB0DD16-82BE-4D3F-896F-E750441416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97883" y="2892148"/>
                <a:ext cx="167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3B9255DD-81C9-4ACA-A3D1-BB47578E1609}"/>
                  </a:ext>
                </a:extLst>
              </p14:cNvPr>
              <p14:cNvContentPartPr/>
              <p14:nvPr/>
            </p14:nvContentPartPr>
            <p14:xfrm>
              <a:off x="4435123" y="1773268"/>
              <a:ext cx="3213360" cy="243828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3B9255DD-81C9-4ACA-A3D1-BB47578E16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17483" y="1755628"/>
                <a:ext cx="3249000" cy="24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F8E20F81-F631-4804-86C7-CAD1E144C163}"/>
                  </a:ext>
                </a:extLst>
              </p14:cNvPr>
              <p14:cNvContentPartPr/>
              <p14:nvPr/>
            </p14:nvContentPartPr>
            <p14:xfrm>
              <a:off x="9629203" y="2963068"/>
              <a:ext cx="389520" cy="32076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F8E20F81-F631-4804-86C7-CAD1E144C1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11203" y="2945428"/>
                <a:ext cx="4251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1F3E7037-2259-400E-A2C7-FE4695F95C62}"/>
                  </a:ext>
                </a:extLst>
              </p14:cNvPr>
              <p14:cNvContentPartPr/>
              <p14:nvPr/>
            </p14:nvContentPartPr>
            <p14:xfrm>
              <a:off x="9495283" y="1809628"/>
              <a:ext cx="604080" cy="35496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1F3E7037-2259-400E-A2C7-FE4695F95C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7643" y="1791610"/>
                <a:ext cx="639720" cy="39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779BFB18-C9D7-44CD-BAE1-F26ED54DF276}"/>
                  </a:ext>
                </a:extLst>
              </p14:cNvPr>
              <p14:cNvContentPartPr/>
              <p14:nvPr/>
            </p14:nvContentPartPr>
            <p14:xfrm>
              <a:off x="8265883" y="1787308"/>
              <a:ext cx="440280" cy="33840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779BFB18-C9D7-44CD-BAE1-F26ED54DF2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47883" y="1769649"/>
                <a:ext cx="475920" cy="374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78E2EDF2-2D1A-454B-AA7B-8CE83D9FB1C4}"/>
                  </a:ext>
                </a:extLst>
              </p14:cNvPr>
              <p14:cNvContentPartPr/>
              <p14:nvPr/>
            </p14:nvContentPartPr>
            <p14:xfrm>
              <a:off x="8506003" y="2611348"/>
              <a:ext cx="124200" cy="12312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78E2EDF2-2D1A-454B-AA7B-8CE83D9FB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88003" y="2593348"/>
                <a:ext cx="159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0A429221-E80D-4AE4-9E34-6761D320F5F6}"/>
                  </a:ext>
                </a:extLst>
              </p14:cNvPr>
              <p14:cNvContentPartPr/>
              <p14:nvPr/>
            </p14:nvContentPartPr>
            <p14:xfrm>
              <a:off x="10428403" y="2646988"/>
              <a:ext cx="226080" cy="17856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0A429221-E80D-4AE4-9E34-6761D320F5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10763" y="2628988"/>
                <a:ext cx="2617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9DEC2B54-027E-4873-85CC-CFBFA2FA656A}"/>
                  </a:ext>
                </a:extLst>
              </p14:cNvPr>
              <p14:cNvContentPartPr/>
              <p14:nvPr/>
            </p14:nvContentPartPr>
            <p14:xfrm>
              <a:off x="9098923" y="3968548"/>
              <a:ext cx="143640" cy="13356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9DEC2B54-027E-4873-85CC-CFBFA2FA65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81283" y="3950908"/>
                <a:ext cx="179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0E1A277F-1054-403B-B881-24C71AC65681}"/>
                  </a:ext>
                </a:extLst>
              </p14:cNvPr>
              <p14:cNvContentPartPr/>
              <p14:nvPr/>
            </p14:nvContentPartPr>
            <p14:xfrm>
              <a:off x="9109723" y="3901228"/>
              <a:ext cx="215280" cy="1404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0E1A277F-1054-403B-B881-24C71AC656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91723" y="3883228"/>
                <a:ext cx="250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56220B4A-7725-4A99-BA65-00965064058F}"/>
                  </a:ext>
                </a:extLst>
              </p14:cNvPr>
              <p14:cNvContentPartPr/>
              <p14:nvPr/>
            </p14:nvContentPartPr>
            <p14:xfrm>
              <a:off x="10471603" y="3950908"/>
              <a:ext cx="173160" cy="576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56220B4A-7725-4A99-BA65-0096506405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53963" y="3932908"/>
                <a:ext cx="208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4E1C8343-5E94-4D2B-9A75-ACB6249C102D}"/>
                  </a:ext>
                </a:extLst>
              </p14:cNvPr>
              <p14:cNvContentPartPr/>
              <p14:nvPr/>
            </p14:nvContentPartPr>
            <p14:xfrm>
              <a:off x="10434523" y="4007428"/>
              <a:ext cx="137520" cy="15768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4E1C8343-5E94-4D2B-9A75-ACB6249C10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16523" y="3989788"/>
                <a:ext cx="1731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3E33757D-4FAD-4783-BA87-38F6D9671BC4}"/>
                  </a:ext>
                </a:extLst>
              </p14:cNvPr>
              <p14:cNvContentPartPr/>
              <p14:nvPr/>
            </p14:nvContentPartPr>
            <p14:xfrm>
              <a:off x="3253243" y="4305508"/>
              <a:ext cx="1167840" cy="28728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3E33757D-4FAD-4783-BA87-38F6D9671B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35243" y="4287508"/>
                <a:ext cx="12034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52DE7A89-DE61-4DBF-8B8C-CCA29A61579A}"/>
                  </a:ext>
                </a:extLst>
              </p14:cNvPr>
              <p14:cNvContentPartPr/>
              <p14:nvPr/>
            </p14:nvContentPartPr>
            <p14:xfrm>
              <a:off x="3305083" y="3229108"/>
              <a:ext cx="942120" cy="94176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52DE7A89-DE61-4DBF-8B8C-CCA29A6157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87443" y="3211468"/>
                <a:ext cx="977760" cy="97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278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743F95DB-A185-4D89-8196-93429496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94391"/>
            <a:ext cx="7962900" cy="40005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E11FB3E0-46F3-4630-9C74-943EF142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143025"/>
            <a:ext cx="11744325" cy="5514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CB068BB5-EEAE-46CA-B2B4-E05E527D8245}"/>
                  </a:ext>
                </a:extLst>
              </p14:cNvPr>
              <p14:cNvContentPartPr/>
              <p14:nvPr/>
            </p14:nvContentPartPr>
            <p14:xfrm>
              <a:off x="9540643" y="2406508"/>
              <a:ext cx="1944360" cy="250200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CB068BB5-EEAE-46CA-B2B4-E05E527D82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3003" y="2388508"/>
                <a:ext cx="1980000" cy="25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9AC24D8-48EC-4799-9B39-A5E00CD927DC}"/>
                  </a:ext>
                </a:extLst>
              </p14:cNvPr>
              <p14:cNvContentPartPr/>
              <p14:nvPr/>
            </p14:nvContentPartPr>
            <p14:xfrm>
              <a:off x="613723" y="2855068"/>
              <a:ext cx="5367240" cy="343944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9AC24D8-48EC-4799-9B39-A5E00CD927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723" y="2837068"/>
                <a:ext cx="5402880" cy="34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09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FFB3219A-9120-4618-B648-24D3DF449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1051586"/>
            <a:ext cx="11079423" cy="53868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44152A52-B7DF-40F8-98D5-544BCA6E99EA}"/>
                  </a:ext>
                </a:extLst>
              </p14:cNvPr>
              <p14:cNvContentPartPr/>
              <p14:nvPr/>
            </p14:nvContentPartPr>
            <p14:xfrm>
              <a:off x="4191403" y="4198948"/>
              <a:ext cx="1086840" cy="69696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44152A52-B7DF-40F8-98D5-544BCA6E99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3763" y="4181308"/>
                <a:ext cx="112248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1C378D13-DD78-4595-8FBD-75A5EEF89D41}"/>
                  </a:ext>
                </a:extLst>
              </p14:cNvPr>
              <p14:cNvContentPartPr/>
              <p14:nvPr/>
            </p14:nvContentPartPr>
            <p14:xfrm>
              <a:off x="3788563" y="3773428"/>
              <a:ext cx="553320" cy="25416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1C378D13-DD78-4595-8FBD-75A5EEF89D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0923" y="3755763"/>
                <a:ext cx="588960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C878DFF-948C-46C6-B2B2-C605E197F076}"/>
                  </a:ext>
                </a:extLst>
              </p14:cNvPr>
              <p14:cNvContentPartPr/>
              <p14:nvPr/>
            </p14:nvContentPartPr>
            <p14:xfrm>
              <a:off x="4211203" y="5204068"/>
              <a:ext cx="1525320" cy="66492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C878DFF-948C-46C6-B2B2-C605E197F0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3203" y="5186068"/>
                <a:ext cx="15609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656772C-0635-4395-BA8D-394765EDF9B3}"/>
                  </a:ext>
                </a:extLst>
              </p14:cNvPr>
              <p14:cNvContentPartPr/>
              <p14:nvPr/>
            </p14:nvContentPartPr>
            <p14:xfrm>
              <a:off x="8550283" y="3681628"/>
              <a:ext cx="1012320" cy="75456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656772C-0635-4395-BA8D-394765EDF9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32643" y="3663628"/>
                <a:ext cx="1047960" cy="7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163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A85F83D6-7111-40F5-B246-B49B777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37196"/>
            <a:ext cx="8752488" cy="3323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743F95DB-A185-4D89-8196-93429496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94391"/>
            <a:ext cx="7962900" cy="40005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4FE6645B-8867-494F-AD78-B439C5FC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143025"/>
            <a:ext cx="11668125" cy="5495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6C78EF93-8AD5-4EC3-9A21-99699335BB4F}"/>
                  </a:ext>
                </a:extLst>
              </p14:cNvPr>
              <p14:cNvContentPartPr/>
              <p14:nvPr/>
            </p14:nvContentPartPr>
            <p14:xfrm>
              <a:off x="1058323" y="2330908"/>
              <a:ext cx="416160" cy="98640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6C78EF93-8AD5-4EC3-9A21-99699335BB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0339" y="2312915"/>
                <a:ext cx="451769" cy="102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7757186B-FDF2-48B3-A86B-9C6F40CFDC7E}"/>
                  </a:ext>
                </a:extLst>
              </p14:cNvPr>
              <p14:cNvContentPartPr/>
              <p14:nvPr/>
            </p14:nvContentPartPr>
            <p14:xfrm>
              <a:off x="1633963" y="1977028"/>
              <a:ext cx="1118880" cy="13104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7757186B-FDF2-48B3-A86B-9C6F40CFDC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5963" y="1959383"/>
                <a:ext cx="1154520" cy="1346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135E587D-257F-445C-9712-00A2D80A8270}"/>
                  </a:ext>
                </a:extLst>
              </p14:cNvPr>
              <p14:cNvContentPartPr/>
              <p14:nvPr/>
            </p14:nvContentPartPr>
            <p14:xfrm>
              <a:off x="1517683" y="4245388"/>
              <a:ext cx="193320" cy="20088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135E587D-257F-445C-9712-00A2D80A82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0043" y="4227388"/>
                <a:ext cx="228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4CDD3460-1009-487B-94C5-6BF8FC1C1647}"/>
                  </a:ext>
                </a:extLst>
              </p14:cNvPr>
              <p14:cNvContentPartPr/>
              <p14:nvPr/>
            </p14:nvContentPartPr>
            <p14:xfrm>
              <a:off x="1861843" y="4249348"/>
              <a:ext cx="205920" cy="21924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4CDD3460-1009-487B-94C5-6BF8FC1C16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3843" y="4231708"/>
                <a:ext cx="241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1281DD2C-92C3-4D6F-883C-20524330B26F}"/>
                  </a:ext>
                </a:extLst>
              </p14:cNvPr>
              <p14:cNvContentPartPr/>
              <p14:nvPr/>
            </p14:nvContentPartPr>
            <p14:xfrm>
              <a:off x="2232643" y="4847308"/>
              <a:ext cx="225000" cy="22608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1281DD2C-92C3-4D6F-883C-20524330B2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15003" y="4829668"/>
                <a:ext cx="2606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5771A48D-D435-45CF-802B-854CB70639A8}"/>
                  </a:ext>
                </a:extLst>
              </p14:cNvPr>
              <p14:cNvContentPartPr/>
              <p14:nvPr/>
            </p14:nvContentPartPr>
            <p14:xfrm>
              <a:off x="1482763" y="4829308"/>
              <a:ext cx="212040" cy="21456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5771A48D-D435-45CF-802B-854CB70639A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64763" y="4811668"/>
                <a:ext cx="247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D0F1C99-5AF8-4F0C-96AF-9526964E8BA6}"/>
                  </a:ext>
                </a:extLst>
              </p14:cNvPr>
              <p14:cNvContentPartPr/>
              <p14:nvPr/>
            </p14:nvContentPartPr>
            <p14:xfrm>
              <a:off x="2233363" y="3664708"/>
              <a:ext cx="258840" cy="1728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D0F1C99-5AF8-4F0C-96AF-9526964E8B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15723" y="3646708"/>
                <a:ext cx="2944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815757C8-4645-43A8-8244-EC600DF9E74D}"/>
                  </a:ext>
                </a:extLst>
              </p14:cNvPr>
              <p14:cNvContentPartPr/>
              <p14:nvPr/>
            </p14:nvContentPartPr>
            <p14:xfrm>
              <a:off x="1090003" y="3669748"/>
              <a:ext cx="212760" cy="1713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815757C8-4645-43A8-8244-EC600DF9E7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2363" y="3651748"/>
                <a:ext cx="248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1B6D3738-F562-401B-AA56-9F10F9ED705C}"/>
                  </a:ext>
                </a:extLst>
              </p14:cNvPr>
              <p14:cNvContentPartPr/>
              <p14:nvPr/>
            </p14:nvContentPartPr>
            <p14:xfrm>
              <a:off x="6074563" y="2522068"/>
              <a:ext cx="5400" cy="216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1B6D3738-F562-401B-AA56-9F10F9ED705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56563" y="2504428"/>
                <a:ext cx="41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C399A80E-10FB-46C9-A86C-0029CA106593}"/>
                  </a:ext>
                </a:extLst>
              </p14:cNvPr>
              <p14:cNvContentPartPr/>
              <p14:nvPr/>
            </p14:nvContentPartPr>
            <p14:xfrm>
              <a:off x="7903723" y="2437468"/>
              <a:ext cx="7200" cy="432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C399A80E-10FB-46C9-A86C-0029CA1065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85723" y="2419828"/>
                <a:ext cx="428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466CA29A-0472-465F-A800-5530F8563FA7}"/>
                  </a:ext>
                </a:extLst>
              </p14:cNvPr>
              <p14:cNvContentPartPr/>
              <p14:nvPr/>
            </p14:nvContentPartPr>
            <p14:xfrm>
              <a:off x="9611203" y="5747308"/>
              <a:ext cx="1110960" cy="61488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466CA29A-0472-465F-A800-5530F8563FA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93563" y="5729668"/>
                <a:ext cx="11466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9A062882-556D-438D-9422-02B7CDC749BB}"/>
                  </a:ext>
                </a:extLst>
              </p14:cNvPr>
              <p14:cNvContentPartPr/>
              <p14:nvPr/>
            </p14:nvContentPartPr>
            <p14:xfrm>
              <a:off x="10899283" y="5679628"/>
              <a:ext cx="1033200" cy="73980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9A062882-556D-438D-9422-02B7CDC749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81289" y="5661988"/>
                <a:ext cx="1068828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5D7D6273-AFE0-4DA2-A861-8B719C737CA6}"/>
                  </a:ext>
                </a:extLst>
              </p14:cNvPr>
              <p14:cNvContentPartPr/>
              <p14:nvPr/>
            </p14:nvContentPartPr>
            <p14:xfrm>
              <a:off x="4956403" y="1944988"/>
              <a:ext cx="758880" cy="28119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5D7D6273-AFE0-4DA2-A861-8B719C737CA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38763" y="1926988"/>
                <a:ext cx="794520" cy="28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5A3025A2-9B3D-40A6-9867-CD5EF0A40F3E}"/>
                  </a:ext>
                </a:extLst>
              </p14:cNvPr>
              <p14:cNvContentPartPr/>
              <p14:nvPr/>
            </p14:nvContentPartPr>
            <p14:xfrm>
              <a:off x="5412163" y="1512268"/>
              <a:ext cx="30600" cy="15228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5A3025A2-9B3D-40A6-9867-CD5EF0A40F3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94523" y="1494268"/>
                <a:ext cx="662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1049422C-ED58-4D9A-9A5C-228982870DCE}"/>
                  </a:ext>
                </a:extLst>
              </p14:cNvPr>
              <p14:cNvContentPartPr/>
              <p14:nvPr/>
            </p14:nvContentPartPr>
            <p14:xfrm>
              <a:off x="5388763" y="1448548"/>
              <a:ext cx="160560" cy="19800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1049422C-ED58-4D9A-9A5C-228982870DC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71123" y="1430908"/>
                <a:ext cx="196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85D48526-E71A-4D9C-81B4-BB10F48E7E81}"/>
                  </a:ext>
                </a:extLst>
              </p14:cNvPr>
              <p14:cNvContentPartPr/>
              <p14:nvPr/>
            </p14:nvContentPartPr>
            <p14:xfrm>
              <a:off x="5714563" y="1476628"/>
              <a:ext cx="208800" cy="12348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85D48526-E71A-4D9C-81B4-BB10F48E7E8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96563" y="1458988"/>
                <a:ext cx="244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C006DA1C-75A1-44A5-AFDF-007305219278}"/>
                  </a:ext>
                </a:extLst>
              </p14:cNvPr>
              <p14:cNvContentPartPr/>
              <p14:nvPr/>
            </p14:nvContentPartPr>
            <p14:xfrm>
              <a:off x="5802763" y="1332628"/>
              <a:ext cx="48600" cy="6084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C006DA1C-75A1-44A5-AFDF-0073052192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84763" y="1314628"/>
                <a:ext cx="842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B47CC5C9-0138-4F93-88F3-6FA6D5733FB5}"/>
                  </a:ext>
                </a:extLst>
              </p14:cNvPr>
              <p14:cNvContentPartPr/>
              <p14:nvPr/>
            </p14:nvContentPartPr>
            <p14:xfrm>
              <a:off x="5840923" y="1638628"/>
              <a:ext cx="5760" cy="14688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B47CC5C9-0138-4F93-88F3-6FA6D5733FB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22923" y="1620988"/>
                <a:ext cx="414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153E369F-5BE8-42BE-A8C1-74184AEBD588}"/>
                  </a:ext>
                </a:extLst>
              </p14:cNvPr>
              <p14:cNvContentPartPr/>
              <p14:nvPr/>
            </p14:nvContentPartPr>
            <p14:xfrm>
              <a:off x="6531763" y="1497868"/>
              <a:ext cx="156240" cy="720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153E369F-5BE8-42BE-A8C1-74184AEBD58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514123" y="1480228"/>
                <a:ext cx="1918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E1E49406-20F3-4105-AD62-E649EA68A85A}"/>
                  </a:ext>
                </a:extLst>
              </p14:cNvPr>
              <p14:cNvContentPartPr/>
              <p14:nvPr/>
            </p14:nvContentPartPr>
            <p14:xfrm>
              <a:off x="6109483" y="1341268"/>
              <a:ext cx="183960" cy="27792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E1E49406-20F3-4105-AD62-E649EA68A8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91843" y="1323268"/>
                <a:ext cx="2196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C1EC2BF3-68A9-41B4-90D6-7A5BB54AE7BB}"/>
                  </a:ext>
                </a:extLst>
              </p14:cNvPr>
              <p14:cNvContentPartPr/>
              <p14:nvPr/>
            </p14:nvContentPartPr>
            <p14:xfrm>
              <a:off x="7788163" y="1215268"/>
              <a:ext cx="1179360" cy="29340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C1EC2BF3-68A9-41B4-90D6-7A5BB54AE7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70523" y="1197606"/>
                <a:ext cx="1215000" cy="32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7C03D118-E00B-4351-81DC-C715912C5F35}"/>
                  </a:ext>
                </a:extLst>
              </p14:cNvPr>
              <p14:cNvContentPartPr/>
              <p14:nvPr/>
            </p14:nvContentPartPr>
            <p14:xfrm>
              <a:off x="6945043" y="1389148"/>
              <a:ext cx="579960" cy="16668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7C03D118-E00B-4351-81DC-C715912C5F3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927403" y="1371470"/>
                <a:ext cx="615600" cy="2023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06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411513"/>
            <a:ext cx="5314950" cy="3714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419EA360-41BC-4F44-B1E1-9FA373EB0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5" y="777269"/>
            <a:ext cx="8699139" cy="5961648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37EF71DB-0817-4816-9FAF-E176085DA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121" y="777269"/>
            <a:ext cx="1830819" cy="2234574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6FD8ACA5-08CD-422D-B396-92E00941C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121" y="3154683"/>
            <a:ext cx="1830820" cy="22484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1499B991-3311-4007-8695-A6DAECAF9305}"/>
                  </a:ext>
                </a:extLst>
              </p14:cNvPr>
              <p14:cNvContentPartPr/>
              <p14:nvPr/>
            </p14:nvContentPartPr>
            <p14:xfrm>
              <a:off x="4061083" y="2912308"/>
              <a:ext cx="625680" cy="59436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1499B991-3311-4007-8695-A6DAECAF93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3443" y="2894668"/>
                <a:ext cx="66132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33A0E3E-E2DD-4355-BF5E-417DFEC7A42F}"/>
                  </a:ext>
                </a:extLst>
              </p14:cNvPr>
              <p14:cNvContentPartPr/>
              <p14:nvPr/>
            </p14:nvContentPartPr>
            <p14:xfrm>
              <a:off x="10533883" y="3851548"/>
              <a:ext cx="1149120" cy="15339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33A0E3E-E2DD-4355-BF5E-417DFEC7A4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16243" y="3833908"/>
                <a:ext cx="1184760" cy="15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1A0CB16F-8605-42FA-8772-BAB43833180B}"/>
                  </a:ext>
                </a:extLst>
              </p14:cNvPr>
              <p14:cNvContentPartPr/>
              <p14:nvPr/>
            </p14:nvContentPartPr>
            <p14:xfrm>
              <a:off x="6751723" y="6273988"/>
              <a:ext cx="387720" cy="11448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1A0CB16F-8605-42FA-8772-BAB4383318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33723" y="6256348"/>
                <a:ext cx="4233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B0C325DB-61F5-4C71-8922-C795D7971951}"/>
                  </a:ext>
                </a:extLst>
              </p14:cNvPr>
              <p14:cNvContentPartPr/>
              <p14:nvPr/>
            </p14:nvContentPartPr>
            <p14:xfrm>
              <a:off x="5714203" y="6111628"/>
              <a:ext cx="547200" cy="31248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B0C325DB-61F5-4C71-8922-C795D79719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96203" y="6093628"/>
                <a:ext cx="5828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803A0889-25C3-42DA-8482-7DBC3984FF04}"/>
                  </a:ext>
                </a:extLst>
              </p14:cNvPr>
              <p14:cNvContentPartPr/>
              <p14:nvPr/>
            </p14:nvContentPartPr>
            <p14:xfrm>
              <a:off x="4845523" y="6123508"/>
              <a:ext cx="266400" cy="36828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803A0889-25C3-42DA-8482-7DBC3984FF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27523" y="6105868"/>
                <a:ext cx="3020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BB5DCF4-64D8-4B0C-A062-F8C9B703A182}"/>
                  </a:ext>
                </a:extLst>
              </p14:cNvPr>
              <p14:cNvContentPartPr/>
              <p14:nvPr/>
            </p14:nvContentPartPr>
            <p14:xfrm>
              <a:off x="4327123" y="6181468"/>
              <a:ext cx="379440" cy="19440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BB5DCF4-64D8-4B0C-A062-F8C9B703A1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09500" y="6163501"/>
                <a:ext cx="415046" cy="22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07C5E74-8706-4283-A6EB-9441D531BE76}"/>
                  </a:ext>
                </a:extLst>
              </p14:cNvPr>
              <p14:cNvContentPartPr/>
              <p14:nvPr/>
            </p14:nvContentPartPr>
            <p14:xfrm>
              <a:off x="7493323" y="6281908"/>
              <a:ext cx="504360" cy="14472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07C5E74-8706-4283-A6EB-9441D531BE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5683" y="6263908"/>
                <a:ext cx="5400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C2484A20-C4EE-4ABB-9D33-76F2D48FCD10}"/>
                  </a:ext>
                </a:extLst>
              </p14:cNvPr>
              <p14:cNvContentPartPr/>
              <p14:nvPr/>
            </p14:nvContentPartPr>
            <p14:xfrm>
              <a:off x="9989923" y="6080668"/>
              <a:ext cx="311040" cy="27504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C2484A20-C4EE-4ABB-9D33-76F2D48FCD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72283" y="6062668"/>
                <a:ext cx="3466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60CCA9B-BC2E-4FE5-8136-AC9AC623118B}"/>
                  </a:ext>
                </a:extLst>
              </p14:cNvPr>
              <p14:cNvContentPartPr/>
              <p14:nvPr/>
            </p14:nvContentPartPr>
            <p14:xfrm>
              <a:off x="10539643" y="5996428"/>
              <a:ext cx="280440" cy="35604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60CCA9B-BC2E-4FE5-8136-AC9AC62311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22003" y="5978788"/>
                <a:ext cx="3160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1EFF309A-B364-45E8-95BE-AA75ADBC25B2}"/>
                  </a:ext>
                </a:extLst>
              </p14:cNvPr>
              <p14:cNvContentPartPr/>
              <p14:nvPr/>
            </p14:nvContentPartPr>
            <p14:xfrm>
              <a:off x="10991803" y="5990308"/>
              <a:ext cx="547560" cy="39132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1EFF309A-B364-45E8-95BE-AA75ADBC25B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974151" y="5972308"/>
                <a:ext cx="583223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A185AE66-AD5A-4040-9530-18406BBF4B3D}"/>
                  </a:ext>
                </a:extLst>
              </p14:cNvPr>
              <p14:cNvContentPartPr/>
              <p14:nvPr/>
            </p14:nvContentPartPr>
            <p14:xfrm>
              <a:off x="8394763" y="5949988"/>
              <a:ext cx="1279440" cy="63432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A185AE66-AD5A-4040-9530-18406BBF4B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77123" y="5932348"/>
                <a:ext cx="1315080" cy="6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09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C6B256CC-59A0-4C7B-B687-A8E44ADF8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5" y="960147"/>
            <a:ext cx="11308974" cy="58114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A49CAD48-C8C4-4DBF-84FD-2541C89B5BFF}"/>
                  </a:ext>
                </a:extLst>
              </p14:cNvPr>
              <p14:cNvContentPartPr/>
              <p14:nvPr/>
            </p14:nvContentPartPr>
            <p14:xfrm>
              <a:off x="6244843" y="2518828"/>
              <a:ext cx="980640" cy="89784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A49CAD48-C8C4-4DBF-84FD-2541C89B5B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6843" y="2500828"/>
                <a:ext cx="101628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5B46FA92-5121-46E2-BDCD-D76DBCB39C7E}"/>
                  </a:ext>
                </a:extLst>
              </p14:cNvPr>
              <p14:cNvContentPartPr/>
              <p14:nvPr/>
            </p14:nvContentPartPr>
            <p14:xfrm>
              <a:off x="7631203" y="2762188"/>
              <a:ext cx="340560" cy="20160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5B46FA92-5121-46E2-BDCD-D76DBCB39C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3203" y="2744548"/>
                <a:ext cx="376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8176E24-17C2-4D88-B666-B54A4AAD8120}"/>
                  </a:ext>
                </a:extLst>
              </p14:cNvPr>
              <p14:cNvContentPartPr/>
              <p14:nvPr/>
            </p14:nvContentPartPr>
            <p14:xfrm>
              <a:off x="8414203" y="3298228"/>
              <a:ext cx="319680" cy="18432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8176E24-17C2-4D88-B666-B54A4AAD8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96563" y="3280228"/>
                <a:ext cx="3553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8405F651-DFC5-4B52-9C1D-20DBE3A08C0B}"/>
                  </a:ext>
                </a:extLst>
              </p14:cNvPr>
              <p14:cNvContentPartPr/>
              <p14:nvPr/>
            </p14:nvContentPartPr>
            <p14:xfrm>
              <a:off x="10179643" y="3102748"/>
              <a:ext cx="1125720" cy="30708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8405F651-DFC5-4B52-9C1D-20DBE3A08C0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62003" y="3085108"/>
                <a:ext cx="1161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B32532D9-C774-41B9-B747-C00CD0C90B42}"/>
                  </a:ext>
                </a:extLst>
              </p14:cNvPr>
              <p14:cNvContentPartPr/>
              <p14:nvPr/>
            </p14:nvContentPartPr>
            <p14:xfrm>
              <a:off x="9012883" y="3172948"/>
              <a:ext cx="1028520" cy="42732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B32532D9-C774-41B9-B747-C00CD0C90B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94883" y="3154948"/>
                <a:ext cx="10641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48B0C9EC-CBFD-4B88-8E10-70D9F27E760A}"/>
                  </a:ext>
                </a:extLst>
              </p14:cNvPr>
              <p14:cNvContentPartPr/>
              <p14:nvPr/>
            </p14:nvContentPartPr>
            <p14:xfrm>
              <a:off x="10854283" y="2566348"/>
              <a:ext cx="396360" cy="42984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48B0C9EC-CBFD-4B88-8E10-70D9F27E76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36283" y="2548363"/>
                <a:ext cx="432000" cy="465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6A096EDA-0785-4331-85AF-98EE060FBA89}"/>
                  </a:ext>
                </a:extLst>
              </p14:cNvPr>
              <p14:cNvContentPartPr/>
              <p14:nvPr/>
            </p14:nvContentPartPr>
            <p14:xfrm>
              <a:off x="10006123" y="2619988"/>
              <a:ext cx="480240" cy="23148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6A096EDA-0785-4331-85AF-98EE060FBA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88123" y="2602348"/>
                <a:ext cx="5158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E453B19F-4F6F-476C-829A-3E729660A8FB}"/>
                  </a:ext>
                </a:extLst>
              </p14:cNvPr>
              <p14:cNvContentPartPr/>
              <p14:nvPr/>
            </p14:nvContentPartPr>
            <p14:xfrm>
              <a:off x="8326723" y="2655268"/>
              <a:ext cx="1319040" cy="44712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E453B19F-4F6F-476C-829A-3E729660A8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09083" y="2637628"/>
                <a:ext cx="13546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EA593E2B-69B2-4BD6-98C6-21FCD647157C}"/>
                  </a:ext>
                </a:extLst>
              </p14:cNvPr>
              <p14:cNvContentPartPr/>
              <p14:nvPr/>
            </p14:nvContentPartPr>
            <p14:xfrm>
              <a:off x="11081083" y="3912748"/>
              <a:ext cx="276120" cy="8712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EA593E2B-69B2-4BD6-98C6-21FCD64715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63083" y="3895108"/>
                <a:ext cx="311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DFEA6457-1642-47FC-942F-94DA4673B2B8}"/>
                  </a:ext>
                </a:extLst>
              </p14:cNvPr>
              <p14:cNvContentPartPr/>
              <p14:nvPr/>
            </p14:nvContentPartPr>
            <p14:xfrm>
              <a:off x="10374403" y="4338268"/>
              <a:ext cx="279360" cy="22212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DFEA6457-1642-47FC-942F-94DA4673B2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56403" y="4320268"/>
                <a:ext cx="315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E71EA201-2F2A-4E56-8C06-8B5F1A90C16B}"/>
                  </a:ext>
                </a:extLst>
              </p14:cNvPr>
              <p14:cNvContentPartPr/>
              <p14:nvPr/>
            </p14:nvContentPartPr>
            <p14:xfrm>
              <a:off x="9290443" y="4229548"/>
              <a:ext cx="898920" cy="54720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E71EA201-2F2A-4E56-8C06-8B5F1A90C1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72803" y="4211548"/>
                <a:ext cx="9345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76BF71C5-5B16-47C9-B57D-0FB2E45A2B41}"/>
                  </a:ext>
                </a:extLst>
              </p14:cNvPr>
              <p14:cNvContentPartPr/>
              <p14:nvPr/>
            </p14:nvContentPartPr>
            <p14:xfrm>
              <a:off x="8489083" y="4302988"/>
              <a:ext cx="488520" cy="28008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76BF71C5-5B16-47C9-B57D-0FB2E45A2B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71083" y="4285325"/>
                <a:ext cx="524160" cy="315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6471F035-6246-4288-8BB7-8E6FD9CCB1DD}"/>
                  </a:ext>
                </a:extLst>
              </p14:cNvPr>
              <p14:cNvContentPartPr/>
              <p14:nvPr/>
            </p14:nvContentPartPr>
            <p14:xfrm>
              <a:off x="9362443" y="3684148"/>
              <a:ext cx="1405800" cy="33408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6471F035-6246-4288-8BB7-8E6FD9CCB1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44808" y="3666148"/>
                <a:ext cx="1441431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0BAE830F-9D14-41FF-B56B-B1F150E0278D}"/>
                  </a:ext>
                </a:extLst>
              </p14:cNvPr>
              <p14:cNvContentPartPr/>
              <p14:nvPr/>
            </p14:nvContentPartPr>
            <p14:xfrm>
              <a:off x="8467483" y="3824908"/>
              <a:ext cx="637560" cy="37872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0BAE830F-9D14-41FF-B56B-B1F150E027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49843" y="3806908"/>
                <a:ext cx="6732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885BED1A-997B-4E98-9B9E-B2A020F205B3}"/>
                  </a:ext>
                </a:extLst>
              </p14:cNvPr>
              <p14:cNvContentPartPr/>
              <p14:nvPr/>
            </p14:nvContentPartPr>
            <p14:xfrm>
              <a:off x="11643763" y="3277708"/>
              <a:ext cx="340920" cy="31716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885BED1A-997B-4E98-9B9E-B2A020F205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626123" y="3260068"/>
                <a:ext cx="37656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CCAF6F77-0941-4C06-88E2-A4F09737DD4A}"/>
                  </a:ext>
                </a:extLst>
              </p14:cNvPr>
              <p14:cNvContentPartPr/>
              <p14:nvPr/>
            </p14:nvContentPartPr>
            <p14:xfrm>
              <a:off x="10907203" y="4191748"/>
              <a:ext cx="1250280" cy="39708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CCAF6F77-0941-4C06-88E2-A4F09737DD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89203" y="4174108"/>
                <a:ext cx="128592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03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E909DA2-A980-47AD-9E87-6FEE6945F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1600200"/>
            <a:ext cx="12115800" cy="365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613C4219-8B0A-48FF-8C83-56CA9189BE7D}"/>
                  </a:ext>
                </a:extLst>
              </p14:cNvPr>
              <p14:cNvContentPartPr/>
              <p14:nvPr/>
            </p14:nvContentPartPr>
            <p14:xfrm>
              <a:off x="451723" y="3613588"/>
              <a:ext cx="2436120" cy="188676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613C4219-8B0A-48FF-8C83-56CA9189B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080" y="3595948"/>
                <a:ext cx="2471765" cy="19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2457FE54-96E2-4C63-B2CE-6147813285E5}"/>
                  </a:ext>
                </a:extLst>
              </p14:cNvPr>
              <p14:cNvContentPartPr/>
              <p14:nvPr/>
            </p14:nvContentPartPr>
            <p14:xfrm>
              <a:off x="3346123" y="5565508"/>
              <a:ext cx="24480" cy="24804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2457FE54-96E2-4C63-B2CE-614781328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8123" y="5547868"/>
                <a:ext cx="601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44394AD3-151C-4C9A-A6E0-9437B126ADFE}"/>
                  </a:ext>
                </a:extLst>
              </p14:cNvPr>
              <p14:cNvContentPartPr/>
              <p14:nvPr/>
            </p14:nvContentPartPr>
            <p14:xfrm>
              <a:off x="3219763" y="5963308"/>
              <a:ext cx="349560" cy="972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44394AD3-151C-4C9A-A6E0-9437B126A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1763" y="5945308"/>
                <a:ext cx="3852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C35898CE-8E1F-42E8-8730-EDC320B78CF3}"/>
                  </a:ext>
                </a:extLst>
              </p14:cNvPr>
              <p14:cNvContentPartPr/>
              <p14:nvPr/>
            </p14:nvContentPartPr>
            <p14:xfrm>
              <a:off x="3808363" y="5953228"/>
              <a:ext cx="134280" cy="1656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C35898CE-8E1F-42E8-8730-EDC320B78C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0363" y="5935588"/>
                <a:ext cx="1699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BCB47F48-ADE3-4964-B72F-61422EEAB25F}"/>
                  </a:ext>
                </a:extLst>
              </p14:cNvPr>
              <p14:cNvContentPartPr/>
              <p14:nvPr/>
            </p14:nvContentPartPr>
            <p14:xfrm>
              <a:off x="3822403" y="6045748"/>
              <a:ext cx="135720" cy="1980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BCB47F48-ADE3-4964-B72F-61422EEAB2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04763" y="6027748"/>
                <a:ext cx="171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FB971BB5-3817-492D-BB46-566E8C7D4D55}"/>
                  </a:ext>
                </a:extLst>
              </p14:cNvPr>
              <p14:cNvContentPartPr/>
              <p14:nvPr/>
            </p14:nvContentPartPr>
            <p14:xfrm>
              <a:off x="4177723" y="5740108"/>
              <a:ext cx="290520" cy="58608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FB971BB5-3817-492D-BB46-566E8C7D4D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59723" y="5722468"/>
                <a:ext cx="32616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AADFC491-2B0A-424A-B70A-C890D09ADCB5}"/>
                  </a:ext>
                </a:extLst>
              </p14:cNvPr>
              <p14:cNvContentPartPr/>
              <p14:nvPr/>
            </p14:nvContentPartPr>
            <p14:xfrm>
              <a:off x="3292483" y="6064828"/>
              <a:ext cx="282240" cy="18900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AADFC491-2B0A-424A-B70A-C890D09ADCB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4483" y="6046828"/>
                <a:ext cx="31788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75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383E3CF-46BD-41AE-823F-C08A1131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4" y="1143025"/>
            <a:ext cx="10991850" cy="40290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95D9C44F-EDF8-4EAA-A28A-5F49BD91DBB0}"/>
                  </a:ext>
                </a:extLst>
              </p14:cNvPr>
              <p14:cNvContentPartPr/>
              <p14:nvPr/>
            </p14:nvContentPartPr>
            <p14:xfrm>
              <a:off x="7810843" y="2707108"/>
              <a:ext cx="273240" cy="252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95D9C44F-EDF8-4EAA-A28A-5F49BD91DB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3203" y="2689108"/>
                <a:ext cx="308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E803DFC-41A0-40B5-BB43-91D241786CF9}"/>
                  </a:ext>
                </a:extLst>
              </p14:cNvPr>
              <p14:cNvContentPartPr/>
              <p14:nvPr/>
            </p14:nvContentPartPr>
            <p14:xfrm>
              <a:off x="3973243" y="3025708"/>
              <a:ext cx="385560" cy="936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E803DFC-41A0-40B5-BB43-91D241786C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5603" y="3007708"/>
                <a:ext cx="421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09CE3348-7ABA-49D6-84B4-72FAD471C437}"/>
                  </a:ext>
                </a:extLst>
              </p14:cNvPr>
              <p14:cNvContentPartPr/>
              <p14:nvPr/>
            </p14:nvContentPartPr>
            <p14:xfrm>
              <a:off x="5821483" y="3048028"/>
              <a:ext cx="475920" cy="183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09CE3348-7ABA-49D6-84B4-72FAD471C4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03843" y="3030388"/>
                <a:ext cx="511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38BAFE0E-42D3-4E56-AAF8-2B2B2D763955}"/>
                  </a:ext>
                </a:extLst>
              </p14:cNvPr>
              <p14:cNvContentPartPr/>
              <p14:nvPr/>
            </p14:nvContentPartPr>
            <p14:xfrm>
              <a:off x="7032883" y="3052708"/>
              <a:ext cx="378360" cy="406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38BAFE0E-42D3-4E56-AAF8-2B2B2D7639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15243" y="3035068"/>
                <a:ext cx="4140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5B640B3E-6D72-4FA0-A821-8E40A8FDC8F7}"/>
                  </a:ext>
                </a:extLst>
              </p14:cNvPr>
              <p14:cNvContentPartPr/>
              <p14:nvPr/>
            </p14:nvContentPartPr>
            <p14:xfrm>
              <a:off x="3070003" y="4521508"/>
              <a:ext cx="617400" cy="93132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5B640B3E-6D72-4FA0-A821-8E40A8FDC8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52003" y="4503868"/>
                <a:ext cx="653040" cy="9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DDFB11C8-29FC-4B29-B33A-BC71926D88F9}"/>
                  </a:ext>
                </a:extLst>
              </p14:cNvPr>
              <p14:cNvContentPartPr/>
              <p14:nvPr/>
            </p14:nvContentPartPr>
            <p14:xfrm>
              <a:off x="3206083" y="5546788"/>
              <a:ext cx="185760" cy="3549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DDFB11C8-29FC-4B29-B33A-BC71926D88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88443" y="5528806"/>
                <a:ext cx="221400" cy="39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90522177-5E9B-4A61-99E3-A6943E5D461A}"/>
                  </a:ext>
                </a:extLst>
              </p14:cNvPr>
              <p14:cNvContentPartPr/>
              <p14:nvPr/>
            </p14:nvContentPartPr>
            <p14:xfrm>
              <a:off x="3454483" y="6039988"/>
              <a:ext cx="490680" cy="25128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90522177-5E9B-4A61-99E3-A6943E5D46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6843" y="6022348"/>
                <a:ext cx="52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18FC522A-2D66-437A-B316-037EDFF84D6B}"/>
                  </a:ext>
                </a:extLst>
              </p14:cNvPr>
              <p14:cNvContentPartPr/>
              <p14:nvPr/>
            </p14:nvContentPartPr>
            <p14:xfrm>
              <a:off x="2660323" y="5957908"/>
              <a:ext cx="549720" cy="3168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18FC522A-2D66-437A-B316-037EDFF84D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42683" y="5940248"/>
                <a:ext cx="585360" cy="352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72E07FB5-65D8-49D8-8F7B-79565848BBF5}"/>
                  </a:ext>
                </a:extLst>
              </p14:cNvPr>
              <p14:cNvContentPartPr/>
              <p14:nvPr/>
            </p14:nvContentPartPr>
            <p14:xfrm>
              <a:off x="1074523" y="5861788"/>
              <a:ext cx="964440" cy="62352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72E07FB5-65D8-49D8-8F7B-79565848BB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6883" y="5843788"/>
                <a:ext cx="100008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0EBE15C4-D352-408C-A72E-DBC350D59477}"/>
                  </a:ext>
                </a:extLst>
              </p14:cNvPr>
              <p14:cNvContentPartPr/>
              <p14:nvPr/>
            </p14:nvContentPartPr>
            <p14:xfrm>
              <a:off x="4235323" y="4540948"/>
              <a:ext cx="7827120" cy="205776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0EBE15C4-D352-408C-A72E-DBC350D594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7683" y="4523308"/>
                <a:ext cx="7862760" cy="20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67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921E02F-5E59-4082-969C-7A6892A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45757"/>
            <a:ext cx="4297663" cy="29844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653C84A-9FCF-4F42-A5C3-F1FADAE2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6" y="45757"/>
            <a:ext cx="5429250" cy="381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CF89945-B5F5-4A5B-B12E-0BACE90A1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502952"/>
            <a:ext cx="5314950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077B913E-6645-472D-A7DB-587712C7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4" y="955806"/>
            <a:ext cx="11344215" cy="59206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C4002F09-E0B6-477B-B40A-B197C097B2D7}"/>
                  </a:ext>
                </a:extLst>
              </p14:cNvPr>
              <p14:cNvContentPartPr/>
              <p14:nvPr/>
            </p14:nvContentPartPr>
            <p14:xfrm>
              <a:off x="9143563" y="2310028"/>
              <a:ext cx="1589760" cy="14256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C4002F09-E0B6-477B-B40A-B197C097B2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25923" y="2292388"/>
                <a:ext cx="1625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5AC12736-D75F-48E9-BB7B-5610218E5BB3}"/>
                  </a:ext>
                </a:extLst>
              </p14:cNvPr>
              <p14:cNvContentPartPr/>
              <p14:nvPr/>
            </p14:nvContentPartPr>
            <p14:xfrm>
              <a:off x="9056083" y="442348"/>
              <a:ext cx="1490760" cy="17859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5AC12736-D75F-48E9-BB7B-5610218E5B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38439" y="424348"/>
                <a:ext cx="1526409" cy="18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D136E42D-D6BA-4E34-B856-1D4236D9E2B6}"/>
                  </a:ext>
                </a:extLst>
              </p14:cNvPr>
              <p14:cNvContentPartPr/>
              <p14:nvPr/>
            </p14:nvContentPartPr>
            <p14:xfrm>
              <a:off x="6974563" y="519388"/>
              <a:ext cx="1452960" cy="71172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D136E42D-D6BA-4E34-B856-1D4236D9E2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56559" y="501757"/>
                <a:ext cx="1488609" cy="74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4F98CD63-87AB-4D6A-A2E7-2DD5E985252B}"/>
                  </a:ext>
                </a:extLst>
              </p14:cNvPr>
              <p14:cNvContentPartPr/>
              <p14:nvPr/>
            </p14:nvContentPartPr>
            <p14:xfrm>
              <a:off x="5787643" y="2732668"/>
              <a:ext cx="803520" cy="4464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4F98CD63-87AB-4D6A-A2E7-2DD5E9852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9643" y="2714668"/>
                <a:ext cx="8391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DAD43637-094E-42B2-8DFD-99524B0951DA}"/>
                  </a:ext>
                </a:extLst>
              </p14:cNvPr>
              <p14:cNvContentPartPr/>
              <p14:nvPr/>
            </p14:nvContentPartPr>
            <p14:xfrm>
              <a:off x="5782963" y="2233708"/>
              <a:ext cx="753480" cy="7704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DAD43637-094E-42B2-8DFD-99524B0951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64963" y="2215708"/>
                <a:ext cx="7891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B5B29AEE-5B8B-4BE9-892D-A563AEAB9F69}"/>
                  </a:ext>
                </a:extLst>
              </p14:cNvPr>
              <p14:cNvContentPartPr/>
              <p14:nvPr/>
            </p14:nvContentPartPr>
            <p14:xfrm>
              <a:off x="5358523" y="4596748"/>
              <a:ext cx="4580280" cy="209124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B5B29AEE-5B8B-4BE9-892D-A563AEAB9F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40524" y="4578748"/>
                <a:ext cx="4615917" cy="21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699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174</Words>
  <Application>Microsoft Office PowerPoint</Application>
  <PresentationFormat>Ecran lat</PresentationFormat>
  <Paragraphs>39</Paragraphs>
  <Slides>40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308</cp:revision>
  <dcterms:created xsi:type="dcterms:W3CDTF">2020-09-24T15:20:51Z</dcterms:created>
  <dcterms:modified xsi:type="dcterms:W3CDTF">2021-12-17T09:51:39Z</dcterms:modified>
</cp:coreProperties>
</file>