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8" r:id="rId2"/>
    <p:sldId id="453" r:id="rId3"/>
    <p:sldId id="537" r:id="rId4"/>
    <p:sldId id="543" r:id="rId5"/>
    <p:sldId id="540" r:id="rId6"/>
    <p:sldId id="541" r:id="rId7"/>
    <p:sldId id="544" r:id="rId8"/>
    <p:sldId id="545" r:id="rId9"/>
    <p:sldId id="547" r:id="rId10"/>
    <p:sldId id="546" r:id="rId11"/>
    <p:sldId id="548" r:id="rId12"/>
    <p:sldId id="549" r:id="rId13"/>
    <p:sldId id="551" r:id="rId14"/>
    <p:sldId id="550" r:id="rId15"/>
    <p:sldId id="552" r:id="rId16"/>
    <p:sldId id="553" r:id="rId17"/>
    <p:sldId id="554" r:id="rId18"/>
    <p:sldId id="539" r:id="rId19"/>
    <p:sldId id="555" r:id="rId20"/>
    <p:sldId id="558" r:id="rId21"/>
    <p:sldId id="557" r:id="rId22"/>
    <p:sldId id="556" r:id="rId23"/>
    <p:sldId id="559" r:id="rId24"/>
    <p:sldId id="560" r:id="rId25"/>
    <p:sldId id="561" r:id="rId26"/>
    <p:sldId id="562" r:id="rId27"/>
    <p:sldId id="563" r:id="rId28"/>
    <p:sldId id="564" r:id="rId29"/>
    <p:sldId id="565" r:id="rId30"/>
    <p:sldId id="566" r:id="rId31"/>
    <p:sldId id="567" r:id="rId32"/>
    <p:sldId id="568" r:id="rId33"/>
    <p:sldId id="569" r:id="rId34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4" autoAdjust="0"/>
    <p:restoredTop sz="94665" autoAdjust="0"/>
  </p:normalViewPr>
  <p:slideViewPr>
    <p:cSldViewPr>
      <p:cViewPr varScale="1">
        <p:scale>
          <a:sx n="98" d="100"/>
          <a:sy n="98" d="100"/>
        </p:scale>
        <p:origin x="6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644C-1960-4D37-93F6-E461BDC070E2}" type="datetimeFigureOut">
              <a:rPr lang="ro-RO" smtClean="0"/>
              <a:t>14.01.2022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7765-3615-4616-AA7E-8A391D8DB9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ED4770-19B2-467E-A820-4D252C5F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9EAB633-709C-4215-A83B-C70829A7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80A60A-C062-4A61-89EF-C82295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14.01.2022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5DAC12-4BB4-4FB3-ADBA-6607EC1C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C308DA7-86E3-4F2D-9B4F-316D4B4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62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2CB809-B633-455A-95F7-E832C33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290D47F-C0E1-4C94-8473-5DC64230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517D53-86C8-48DF-AC25-A958CDE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14.01.2022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120475-F473-42EE-8D79-2E4A3366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1D6381-EED8-487B-AD15-9C46332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8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FBDDED8-45D2-469D-AE8E-7BCAE64F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8F55C66-06F2-46F9-9FF0-5AD08240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A9260EA-BCED-4401-8284-2DB0D9AC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14.01.2022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5860957-C43E-493D-9739-5C5F3F0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9412FF-50B1-43AD-80B5-F3316BCF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8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4A3EC2-79AE-41E8-A92A-BEE7F7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520C22-FB2B-4035-A1DE-07728BB7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13D92D-4D72-47D8-A0E2-2E9ED24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14.01.2022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EA7473-B08B-4D14-9003-0671988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19E0BC-7CCD-40FC-B257-81CF53A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6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D1A535-10A7-4DD9-BCE9-2641197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637BA4-7257-4270-8DF3-1C906899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B487B0-1099-48CD-9680-5785576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14.01.2022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F0A5DC-7B12-4247-9F76-821534F3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C0A7B7-CE57-44FD-BF2E-A71F182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30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587257-FE4B-4BA8-8DBA-E352AAA8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3CC3E4-EA2D-43AE-B7B1-D3297EB8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02512AF-6977-4C7A-8732-5A3D4ECA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169090-FB27-485B-8C27-95AC952E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14.01.2022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DB17E1E-7CF9-4F87-852F-DB6FB23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79A5AB8-2E23-4BB6-9BF8-06CA2A6D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3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225706-9157-4618-A97E-DEB030C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D618A8D-1947-403B-B7AD-F54B2CD5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BF42C8-F81B-4BE1-9B8F-68B2159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0A1361D-98BC-47A1-BA7C-BAE80FA0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2032982-A9C9-429E-948E-0F1DB04E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FC008B6-CE0F-4BE4-ABA6-0FC5EF0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14.01.2022</a:t>
            </a:fld>
            <a:endParaRPr lang="ro-RO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80FC15-7219-40D1-9AD0-8E3D9AB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0E67A9F-114C-4374-A10E-8E41102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4E8672-328F-46F5-8F33-CAA69236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0E7DFD8-6BF1-4F57-A0B0-E117667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14.01.2022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F7D0E0-D38C-43A1-9F3D-92DE1129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03262CE-D94A-4480-ABED-74902A1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42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1F2B153-6FF7-4407-9DA8-728332E6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14.01.2022</a:t>
            </a:fld>
            <a:endParaRPr lang="ro-RO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C2D4B50-25D4-44CC-9C17-720F3974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B1DF0DC-94B8-4D88-BD39-E42A00B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13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06A31A-5FB6-4F9C-A411-418F2475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13DA19-875D-490E-B87E-DBEB5D99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CE431BE-ED4A-4CD8-9344-B1C946F1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56F4DDD-6B9F-4633-B667-D2C69F0F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14.01.2022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1459D24-23EC-41CD-9287-124D0C2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C83946-98A2-4E98-95DF-F7C6FC1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23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4683FC-1DCE-43B5-8D93-44B4DC6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D96C83C8-E8AE-4620-BF96-8922237E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B7FFD63-0F30-49D7-B490-D0C73C37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5E5649-6B0A-43C4-BB7E-0F59CF5D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14.01.2022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2D2AC23-82AA-4055-A673-9B577E3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866400-6F8F-4111-AFCA-C857960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859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F5EB4E9-E70E-4B6C-AA38-D77617C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593F9A6-FB02-4209-83AA-F3B74B61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88AD35E-BB51-437C-9835-CA75CDF8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049-8667-49AC-8762-F4AFF392D404}" type="datetimeFigureOut">
              <a:rPr lang="ro-RO" smtClean="0"/>
              <a:t>14.01.2022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56834E-943C-4A6C-ABFA-1ADD132A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AD2AFDC-A203-4AB7-8908-78AF9836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64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Electronică digitală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(202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-202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Curs 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>
                <a:solidFill>
                  <a:srgbClr val="FF0000"/>
                </a:solidFill>
                <a:latin typeface="Calibri" panose="020F0502020204030204"/>
              </a:rPr>
              <a:t>anul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 de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/>
              </a:rPr>
              <a:t>studiu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ro-RO" sz="3600" b="1" dirty="0">
                <a:solidFill>
                  <a:srgbClr val="FF0000"/>
                </a:solidFill>
                <a:latin typeface="Calibri" panose="020F0502020204030204"/>
              </a:rPr>
              <a:t>C2</a:t>
            </a: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Săptămâna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lang="en-US" sz="3200" b="1" dirty="0">
                <a:solidFill>
                  <a:srgbClr val="0000FF"/>
                </a:solidFill>
                <a:latin typeface="Calibri" panose="020F0502020204030204"/>
              </a:rPr>
              <a:t>3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lang="ro-RO" sz="3200" b="1" dirty="0">
                <a:solidFill>
                  <a:srgbClr val="0000FF"/>
                </a:solidFill>
                <a:latin typeface="Calibri" panose="020F0502020204030204"/>
              </a:rPr>
              <a:t>4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ro-RO" sz="3200" b="1" dirty="0">
                <a:solidFill>
                  <a:srgbClr val="0000FF"/>
                </a:solidFill>
                <a:latin typeface="Calibri" panose="020F0502020204030204"/>
              </a:rPr>
              <a:t>Ianuarie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</a:t>
            </a:r>
            <a:r>
              <a:rPr lang="ro-RO" sz="3200" b="1" dirty="0">
                <a:solidFill>
                  <a:srgbClr val="0000FF"/>
                </a:solidFill>
                <a:latin typeface="Calibri" panose="020F0502020204030204"/>
              </a:rPr>
              <a:t>2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–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ionel.bostan@upit.ro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88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16673EBC-286E-4B08-B3C5-2252CD9E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2269799" cy="274062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0A83E93D-C7C6-4AF0-B85C-893FA3786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904875"/>
            <a:ext cx="82962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1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81401962-A16D-4232-A7C4-C232E7376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2308851" cy="288606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65D768FD-4E14-4A5B-B251-CC9C3E4EC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731" y="868708"/>
            <a:ext cx="3305175" cy="4381500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8BFBF247-6899-4249-952F-306E8D67C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868708"/>
            <a:ext cx="84201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9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81401962-A16D-4232-A7C4-C232E7376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2308851" cy="288606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7870F736-FC5F-4567-8411-39F4EF8B2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780" y="228635"/>
            <a:ext cx="4000495" cy="4957603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11320740-00C3-4D3C-8D95-DBFD52D18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8" y="868708"/>
            <a:ext cx="5772125" cy="514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65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81401962-A16D-4232-A7C4-C232E7376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2308851" cy="288606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7870F736-FC5F-4567-8411-39F4EF8B2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780" y="228635"/>
            <a:ext cx="4000495" cy="4957603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F9E8458C-FA09-4F7A-B422-078B18808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3" y="1051586"/>
            <a:ext cx="63912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2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81401962-A16D-4232-A7C4-C232E7376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2308851" cy="288606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580DC623-5CC8-4263-9B5C-A5D2B9B4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902" y="868708"/>
            <a:ext cx="3945278" cy="4754828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CDA94F24-866C-4A2D-BE09-2E72C6FC1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60" y="868708"/>
            <a:ext cx="69056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54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81401962-A16D-4232-A7C4-C232E7376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2308851" cy="288606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580DC623-5CC8-4263-9B5C-A5D2B9B4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219" y="960147"/>
            <a:ext cx="3945278" cy="4754828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B2580A00-8609-47B9-A50B-CD96BA98E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04" y="1051586"/>
            <a:ext cx="76676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1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16673EBC-286E-4B08-B3C5-2252CD9E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2269799" cy="274062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CCC64E42-E653-4F49-86D1-41D520B1D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852487"/>
            <a:ext cx="77724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31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B7AD00BD-FF34-4EB5-A4F0-62FBED366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39" y="228635"/>
            <a:ext cx="4696771" cy="2857966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FF0D2EF5-CCD6-4328-BF9B-8D5F4984E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39" y="3337561"/>
            <a:ext cx="4709150" cy="3122120"/>
          </a:xfrm>
          <a:prstGeom prst="rect">
            <a:avLst/>
          </a:prstGeom>
        </p:spPr>
      </p:pic>
      <p:sp>
        <p:nvSpPr>
          <p:cNvPr id="7" name="Dreptunghi 6">
            <a:extLst>
              <a:ext uri="{FF2B5EF4-FFF2-40B4-BE49-F238E27FC236}">
                <a16:creationId xmlns:a16="http://schemas.microsoft.com/office/drawing/2014/main" id="{BB72E162-F37C-44F1-85D3-E92251248DF0}"/>
              </a:ext>
            </a:extLst>
          </p:cNvPr>
          <p:cNvSpPr/>
          <p:nvPr/>
        </p:nvSpPr>
        <p:spPr>
          <a:xfrm>
            <a:off x="243904" y="594391"/>
            <a:ext cx="5760657" cy="503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ro-RO" sz="1600" b="1" dirty="0">
                <a:latin typeface="Tahoma" panose="020B0604030504040204" pitchFamily="34" charset="0"/>
                <a:ea typeface="Calibri" panose="020F0502020204030204" pitchFamily="34" charset="0"/>
              </a:rPr>
              <a:t>Comparare între cele două tipuri de blocuri dinamice   </a:t>
            </a:r>
          </a:p>
        </p:txBody>
      </p:sp>
    </p:spTree>
    <p:extLst>
      <p:ext uri="{BB962C8B-B14F-4D97-AF65-F5344CB8AC3E}">
        <p14:creationId xmlns:p14="http://schemas.microsoft.com/office/powerpoint/2010/main" val="2223692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1875A3DB-3572-47FB-85D6-B562BBC4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5461631" cy="183756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50109569-BA35-4BFC-A7BC-B45ECB1B3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4" y="1051586"/>
            <a:ext cx="115728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8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1875A3DB-3572-47FB-85D6-B562BBC4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5461631" cy="183756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89B89CCA-ECE4-4200-9126-8BDF8954E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3" y="685830"/>
            <a:ext cx="11431908" cy="4753218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E37745C9-6D5E-4B43-9539-F8D811435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3" y="5532097"/>
            <a:ext cx="9388750" cy="10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1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reptunghi 4">
            <a:extLst>
              <a:ext uri="{FF2B5EF4-FFF2-40B4-BE49-F238E27FC236}">
                <a16:creationId xmlns:a16="http://schemas.microsoft.com/office/drawing/2014/main" id="{D5982DE4-12B3-42E9-8903-D4C92DE3BBE1}"/>
              </a:ext>
            </a:extLst>
          </p:cNvPr>
          <p:cNvSpPr/>
          <p:nvPr/>
        </p:nvSpPr>
        <p:spPr>
          <a:xfrm>
            <a:off x="1341172" y="777269"/>
            <a:ext cx="9966850" cy="5454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Agenda: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</a:pPr>
            <a:endParaRPr lang="ro-RO" sz="2000" b="1" dirty="0">
              <a:solidFill>
                <a:srgbClr val="0000FF"/>
              </a:solidFill>
              <a:latin typeface="Tahoma" panose="020B060403050404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20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</a:t>
            </a:r>
            <a:r>
              <a:rPr lang="ro-RO" sz="20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combinaționle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</a:t>
            </a:r>
          </a:p>
          <a:p>
            <a:pPr marL="1257300" lvl="2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29640" algn="l"/>
              </a:tabLst>
            </a:pPr>
            <a:r>
              <a:rPr lang="ro-RO" sz="2000" b="1" dirty="0">
                <a:latin typeface="Tahoma" panose="020B0604030504040204" pitchFamily="34" charset="0"/>
                <a:ea typeface="Times New Roman" panose="02020603050405020304" pitchFamily="18" charset="0"/>
              </a:rPr>
              <a:t>Caracteristici generale ale logicii dinamice;</a:t>
            </a:r>
          </a:p>
          <a:p>
            <a:pPr marL="1257300" lvl="2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29640" algn="l"/>
              </a:tabLst>
            </a:pPr>
            <a:r>
              <a:rPr lang="ro-RO" sz="2000" b="1" dirty="0">
                <a:latin typeface="Tahoma" panose="020B0604030504040204" pitchFamily="34" charset="0"/>
                <a:ea typeface="Times New Roman" panose="02020603050405020304" pitchFamily="18" charset="0"/>
              </a:rPr>
              <a:t>Blocul dinamic de tip N</a:t>
            </a:r>
          </a:p>
          <a:p>
            <a:pPr marL="1257300" lvl="2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29640" algn="l"/>
              </a:tabLst>
            </a:pPr>
            <a:r>
              <a:rPr lang="ro-RO" sz="2000" b="1" dirty="0">
                <a:latin typeface="Tahoma" panose="020B0604030504040204" pitchFamily="34" charset="0"/>
                <a:ea typeface="Times New Roman" panose="02020603050405020304" pitchFamily="18" charset="0"/>
              </a:rPr>
              <a:t>Blocul dinamic de tip P</a:t>
            </a:r>
          </a:p>
          <a:p>
            <a:pPr marL="1257300" lvl="2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29640" algn="l"/>
              </a:tabLst>
            </a:pPr>
            <a:r>
              <a:rPr lang="ro-RO" sz="2000" b="1" dirty="0">
                <a:latin typeface="Tahoma" panose="020B0604030504040204" pitchFamily="34" charset="0"/>
                <a:ea typeface="Times New Roman" panose="02020603050405020304" pitchFamily="18" charset="0"/>
              </a:rPr>
              <a:t>Logica dinamică de tip </a:t>
            </a:r>
            <a:r>
              <a:rPr lang="ro-RO" sz="2000" b="1" i="1" dirty="0">
                <a:latin typeface="Tahoma" panose="020B0604030504040204" pitchFamily="34" charset="0"/>
                <a:ea typeface="Times New Roman" panose="02020603050405020304" pitchFamily="18" charset="0"/>
              </a:rPr>
              <a:t>DOMINO </a:t>
            </a:r>
            <a:r>
              <a:rPr lang="ro-RO" sz="2000" b="1" dirty="0">
                <a:latin typeface="Tahoma" panose="020B0604030504040204" pitchFamily="34" charset="0"/>
                <a:ea typeface="Times New Roman" panose="02020603050405020304" pitchFamily="18" charset="0"/>
              </a:rPr>
              <a:t>(și variante constructive)</a:t>
            </a:r>
          </a:p>
          <a:p>
            <a:pPr marL="1257300" lvl="2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29640" algn="l"/>
              </a:tabLst>
            </a:pPr>
            <a:r>
              <a:rPr lang="ro-RO" sz="2000" b="1">
                <a:latin typeface="Tahoma" panose="020B0604030504040204" pitchFamily="34" charset="0"/>
                <a:ea typeface="Times New Roman" panose="02020603050405020304" pitchFamily="18" charset="0"/>
              </a:rPr>
              <a:t>Logica dinamică de tip NP </a:t>
            </a:r>
            <a:endParaRPr lang="ro-RO" sz="2000" b="1" i="1" dirty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pPr marL="1257300" lvl="2" indent="-342900" algn="just">
              <a:lnSpc>
                <a:spcPct val="2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29640" algn="l"/>
              </a:tabLst>
            </a:pPr>
            <a:endParaRPr lang="ro-RO" sz="2000" b="1" i="1" dirty="0">
              <a:latin typeface="Tahoma" panose="020B060403050404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85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1875A3DB-3572-47FB-85D6-B562BBC4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5461631" cy="183756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B9420348-5D69-4E94-9915-42FE774C5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1" y="960147"/>
            <a:ext cx="10811771" cy="541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75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1875A3DB-3572-47FB-85D6-B562BBC4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5461631" cy="183756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C30314B6-BFA8-4417-B4A3-D10AE923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2" y="868708"/>
            <a:ext cx="99726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37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1875A3DB-3572-47FB-85D6-B562BBC4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5461631" cy="183756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CB8E4C59-9596-476A-B408-F4F7E1DB1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3" y="594391"/>
            <a:ext cx="9593583" cy="2602120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AC6501CB-E034-44A0-BDEC-28E243027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3" y="3337561"/>
            <a:ext cx="10424111" cy="327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4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1875A3DB-3572-47FB-85D6-B562BBC4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5461631" cy="183756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6D0EFCA3-19B1-4583-B7A6-AD99E6B9A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2" y="685830"/>
            <a:ext cx="7237969" cy="56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15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1875A3DB-3572-47FB-85D6-B562BBC4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5461631" cy="183756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9DD11A6D-C43F-45E5-98EE-E3EFE3325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2" y="777269"/>
            <a:ext cx="9395909" cy="574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23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1875A3DB-3572-47FB-85D6-B562BBC4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5461631" cy="183756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891D4B69-7137-402D-B770-F9D3EFD69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22" y="228635"/>
            <a:ext cx="4105275" cy="371475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E15702F5-8A69-4B06-BEB5-33FB4DD2C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82" y="685830"/>
            <a:ext cx="9750695" cy="602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53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1875A3DB-3572-47FB-85D6-B562BBC4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5461631" cy="183756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891D4B69-7137-402D-B770-F9D3EFD69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22" y="228635"/>
            <a:ext cx="4105275" cy="371475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1FF10F44-0A22-438E-A3A8-B9D7BCD79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561" y="777269"/>
            <a:ext cx="5320115" cy="3904278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5C159194-4FDC-4F64-AA31-A8B63DD32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43" y="4800585"/>
            <a:ext cx="11315700" cy="1333500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6411226D-4CCC-4EFB-99F2-6D52CAF6A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43" y="6124575"/>
            <a:ext cx="107727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55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1875A3DB-3572-47FB-85D6-B562BBC4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5461631" cy="183756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891D4B69-7137-402D-B770-F9D3EFD69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22" y="228635"/>
            <a:ext cx="4105275" cy="371475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C3FC8359-2846-4340-B292-031BD4763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3" y="685830"/>
            <a:ext cx="9982205" cy="595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7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1875A3DB-3572-47FB-85D6-B562BBC4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5461631" cy="183756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891D4B69-7137-402D-B770-F9D3EFD69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22" y="228635"/>
            <a:ext cx="4105275" cy="371475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22F802C0-18F1-430F-B929-6B7189312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3" y="868708"/>
            <a:ext cx="108299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16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1875A3DB-3572-47FB-85D6-B562BBC4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5461631" cy="183756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B101306F-D115-41B6-9D96-4B53D6C2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22" y="320074"/>
            <a:ext cx="2981325" cy="361950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886115E0-0573-45F6-B91C-F1468E5A3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04" y="685830"/>
            <a:ext cx="9740269" cy="2047201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11FAF948-A581-40E8-9CF9-BA3AE2F46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489" y="2788927"/>
            <a:ext cx="7360922" cy="40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34DEEF9C-7B43-44FA-A056-345255E1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502952"/>
            <a:ext cx="1372546" cy="309418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B2D452AB-CC4A-4C8A-80D2-C48556695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1333500"/>
            <a:ext cx="119919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73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1875A3DB-3572-47FB-85D6-B562BBC4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5461631" cy="183756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B101306F-D115-41B6-9D96-4B53D6C2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22" y="320074"/>
            <a:ext cx="2981325" cy="361950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E9175287-3A7D-4E4B-9F47-27987074F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38" y="960147"/>
            <a:ext cx="77914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19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1875A3DB-3572-47FB-85D6-B562BBC4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5461631" cy="183756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9143F725-0855-4D8E-8889-7F8E024E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61" y="320074"/>
            <a:ext cx="3171825" cy="323850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FB2349D-3097-40C8-BFB8-80EB1A919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683" y="1143025"/>
            <a:ext cx="5840703" cy="3893802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781B1BF6-156D-46C1-B812-AA8B5E7FD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04" y="1143025"/>
            <a:ext cx="54673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36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4BA5CCE1-E0C2-42C6-80CE-0BD790D9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3171825" cy="390525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97905CAF-81F8-4890-9944-9B3BC31A6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3" y="868708"/>
            <a:ext cx="1086802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80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4BA5CCE1-E0C2-42C6-80CE-0BD790D9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3171825" cy="390525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C0C4B788-2648-4B38-AD9D-C1B91C56D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342" y="868708"/>
            <a:ext cx="7359945" cy="3152390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26A7EED9-0466-42C3-ACD3-68F0F6DF3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21" y="4251951"/>
            <a:ext cx="109156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4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34DEEF9C-7B43-44FA-A056-345255E1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502952"/>
            <a:ext cx="1372546" cy="309418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387C6584-1F01-4FB0-9BF6-549C27530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3" y="868708"/>
            <a:ext cx="7496175" cy="409575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CA55D621-5CEB-4F1B-95DB-8B6DBDF37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3" y="1508781"/>
            <a:ext cx="101536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0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34DEEF9C-7B43-44FA-A056-345255E1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502952"/>
            <a:ext cx="1372546" cy="309418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387C6584-1F01-4FB0-9BF6-549C27530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3" y="868708"/>
            <a:ext cx="7496175" cy="409575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5B3AA64B-444C-48D9-8127-6A49B4BA0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3" y="1600220"/>
            <a:ext cx="103346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6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16673EBC-286E-4B08-B3C5-2252CD9E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2269799" cy="274062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30117A25-CA5E-4561-BAA1-C9B8100CE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396" y="320073"/>
            <a:ext cx="3686020" cy="5029145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F51195FF-673C-470C-9FCA-30A5163F4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8" y="1051586"/>
            <a:ext cx="8238909" cy="28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3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16673EBC-286E-4B08-B3C5-2252CD9E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2269799" cy="274062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9DFFE9A1-4D3B-4BDD-90F6-1EF9F42A5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219" y="777269"/>
            <a:ext cx="3924300" cy="4953000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9A351B22-B9AB-4FF0-8670-27BA522AE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960147"/>
            <a:ext cx="7517748" cy="45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5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16673EBC-286E-4B08-B3C5-2252CD9E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2269799" cy="274062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5947E3D9-8B23-4B9B-85EA-F502F6B3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658" y="960147"/>
            <a:ext cx="3914775" cy="4953000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265B2326-BE6B-4F25-8E7A-92B01E4F5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65" y="960147"/>
            <a:ext cx="7749348" cy="508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7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11BDB3E2-871D-4546-8976-B539B54D36F8}"/>
              </a:ext>
            </a:extLst>
          </p:cNvPr>
          <p:cNvSpPr/>
          <p:nvPr/>
        </p:nvSpPr>
        <p:spPr>
          <a:xfrm>
            <a:off x="243904" y="0"/>
            <a:ext cx="6217852" cy="400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tabLst>
                <a:tab pos="929640" algn="l"/>
              </a:tabLst>
            </a:pPr>
            <a:r>
              <a:rPr lang="en-US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Logica CMOS </a:t>
            </a:r>
            <a:r>
              <a:rPr lang="en-US" sz="12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dinamic</a:t>
            </a:r>
            <a:r>
              <a:rPr lang="ro-RO" sz="12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ă – implementarea circuitelor combinaționale  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16673EBC-286E-4B08-B3C5-2252CD9E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411513"/>
            <a:ext cx="2269799" cy="274062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5947E3D9-8B23-4B9B-85EA-F502F6B3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658" y="960147"/>
            <a:ext cx="3914775" cy="4953000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C91A750D-85BD-4481-A0E7-2E1BEB752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6" y="960147"/>
            <a:ext cx="7955193" cy="2078467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22B778A3-6C43-4D1F-99AA-AD952A068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43" y="3611878"/>
            <a:ext cx="7585721" cy="234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13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336</Words>
  <Application>Microsoft Office PowerPoint</Application>
  <PresentationFormat>Ecran lat</PresentationFormat>
  <Paragraphs>49</Paragraphs>
  <Slides>33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Tahoma</vt:lpstr>
      <vt:lpstr>Times New Roman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Ionel Bostan</dc:creator>
  <cp:lastModifiedBy>Ionel Bostan</cp:lastModifiedBy>
  <cp:revision>308</cp:revision>
  <dcterms:created xsi:type="dcterms:W3CDTF">2020-09-24T15:20:51Z</dcterms:created>
  <dcterms:modified xsi:type="dcterms:W3CDTF">2022-01-14T08:07:06Z</dcterms:modified>
</cp:coreProperties>
</file>