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03" r:id="rId2"/>
    <p:sldId id="371" r:id="rId3"/>
    <p:sldId id="324" r:id="rId4"/>
    <p:sldId id="376" r:id="rId5"/>
    <p:sldId id="377" r:id="rId6"/>
    <p:sldId id="352" r:id="rId7"/>
    <p:sldId id="364" r:id="rId8"/>
    <p:sldId id="378" r:id="rId9"/>
    <p:sldId id="380" r:id="rId10"/>
    <p:sldId id="381" r:id="rId11"/>
    <p:sldId id="382" r:id="rId12"/>
    <p:sldId id="383" r:id="rId13"/>
    <p:sldId id="385" r:id="rId14"/>
    <p:sldId id="384" r:id="rId15"/>
    <p:sldId id="379" r:id="rId16"/>
    <p:sldId id="395" r:id="rId17"/>
    <p:sldId id="387" r:id="rId18"/>
    <p:sldId id="396" r:id="rId19"/>
    <p:sldId id="397" r:id="rId20"/>
    <p:sldId id="398" r:id="rId21"/>
    <p:sldId id="399" r:id="rId22"/>
    <p:sldId id="400" r:id="rId23"/>
    <p:sldId id="386" r:id="rId24"/>
    <p:sldId id="391" r:id="rId25"/>
    <p:sldId id="284" r:id="rId26"/>
    <p:sldId id="401" r:id="rId27"/>
    <p:sldId id="402" r:id="rId28"/>
    <p:sldId id="388" r:id="rId29"/>
    <p:sldId id="390" r:id="rId30"/>
    <p:sldId id="389" r:id="rId31"/>
    <p:sldId id="358" r:id="rId32"/>
    <p:sldId id="351" r:id="rId33"/>
    <p:sldId id="359" r:id="rId3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5" autoAdjust="0"/>
  </p:normalViewPr>
  <p:slideViewPr>
    <p:cSldViewPr>
      <p:cViewPr varScale="1">
        <p:scale>
          <a:sx n="99" d="100"/>
          <a:sy n="99" d="100"/>
        </p:scale>
        <p:origin x="126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05:51.7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0,'14'0,"4"0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07:25.8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0,'41'9,"249"-3,-288-6,0-1,0 0,0 1,0 0,0-1,0 1,0 0,0 0,0 0,0 0,1 0,-1 1,0-1,0 1,0-1,0 1,0 0,0 0,0 0,-1 0,1 0,0 0,0 0,-1 1,1-1,-1 1,1-1,-1 1,0-1,1 1,-1 0,0 0,0 0,0-1,0 1,-1 0,1 0,0 0,-1 0,0 1,1-1,-1 0,-36 92,30-81,1 1,1 0,0 0,1 0,1 1,0-1,1 0,0 1,1-1,1 1,0-1,1 1,1-1,3 11,5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2:50.2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0,'30'10,"-1"-2,1-1,1-2,-1-1,1-1,-1-1,14-2,-23 0,561-11,-184 10,-396 1,-1-1,1 1,-1 0,1-1,-1 1,1 0,-1 0,1 0,-1 0,1 0,-1 0,0 1,1-1,-1 0,1 1,-1-1,1 1,-1-1,0 1,1 0,-1 0,0 0,0-1,0 1,0 0,1 1,-1-1,0 0,-1 0,1 0,0 0,0 1,0-1,-1 0,1 1,-1-1,1 1,-1-1,0 1,1-1,-1 1,0-1,0 1,0-1,0 1,0-1,0 1,-1-1,1 1,-29 207,27-138,3 0,3-1,3 1,6 15,7 80,-7 0,-7 15,-4-100,25 168,-15 5,29 233,-33-346,-2 322,-8-279,-11 279,13-460,0-15,0-12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2:51.86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0,'40'832,"-39"-616,0 17,27 192,-8-253,-2 108,-14-177,5-1,12 48,-14-99,-3-1,-2 1,-2 0,-2 0,-6 22,-5 46,5-1,5 1,6 0,5 7,3 42,-9 87,0 2,11 8,-14 751,15-870,-14 60,21-126,-20-80,-1 1,1-1,-1 0,1 0,-1 0,1 0,0 0,-1 0,1 0,-1 0,1 0,-1-1,1 1,-1 0,1 0,-1 0,1-1,0 1,-1 0,0-1,1 1,-1 0,1-1,-1 1,1 0,-1-1,0 1,1-1,-1 1,0-1,1 1,-1-1,0 1,0-1,0 1,1-1,-1 0,0 1,0-1,0 1,0-1,0 1,0-1,0 0,0 1,0-1,0 1,-1-1,1 1,0-1,0 1,0-1,-1 1,1-1,0 1,-1-1,1 1,0-1,2-35,0-5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2:55.41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133 157,'3'22,"0"-1,2 0,0 0,1 0,1 0,1-1,1 0,0-1,12 16,-17-26,210 378,-210-372,-15-28,-44-85,3-2,-5-26,-6-11,-8-6,69 142,2 0,-1 0,0-1,0 1,0 0,0 0,1 0,-1-1,1 1,-1 0,1-1,-1 1,1 0,0-1,0 1,-1-1,1 1,0-1,0 1,1 0,-1-1,0 1,0-1,1 1,-1 0,1-1,-1 1,1 0,-1-1,1 1,0 0,0 0,-1 0,1 0,0 0,0 0,0 0,0 0,1 0,-1 0,0 0,0 0,0 1,1-1,-1 1,19-5,0 0,0 2,1 1,-1 0,1 2,15 1,-3-1,7-2,0 3,1 1,-1 1,-1 3,1 1,-1 2,12 5,-50-14,1 0,0 0,-1 1,1-1,-1 0,1 0,-1 1,1-1,-1 1,1 0,-1-1,0 1,1 0,-1 0,0 0,0 0,1 0,-1 0,0 0,0 0,0 1,0-1,-1 0,1 0,0 1,0-1,-1 1,1-1,-1 1,1-1,-1 1,0-1,1 1,-1-1,0 1,0-1,0 1,0 0,-1-1,1 1,-5 4,0-1,-1 0,1 0,-1 0,-1-1,1 1,0-2,-1 1,0-1,-5 2,-2 2,-28 16,0-3,-2-1,0-2,-1-2,0-3,-1-1,-1-2,-29-18,74 8,0 0,1 1,-1-1,0 0,1 0,-1 0,1 0,-1 0,1-1,0 1,-1 0,1-1,0 1,0-1,0 1,0-1,0 1,0-1,1 0,-1 1,1-1,-1 0,1 0,-1 1,1-1,0 0,0 0,0 0,0 0,0 1,0-1,0 0,1 0,-1 0,1 1,-1-1,1 0,0 1,0-2,2-2,0 1,0 1,1-1,-1 0,1 1,-1 0,1 0,0 0,0 0,1 1,-1-1,0 1,1 0,-1 1,1-1,0 1,0 0,0 0,-1 0,1 0,0 1,0 0,0 0,0 1,1-1,64-12,-69 12,0 0,-1-1,1 1,0-1,0 1,0-1,0 0,-1 1,1-1,0 0,0 1,-1-1,1 0,-1 0,1 0,-1 0,1 1,-1-1,1 0,-1 0,0 0,1 0,-1 0,0 0,0 0,0 0,0 0,0 0,0 0,0 0,0 0,0 0,0 0,-1 0,1 0,0 0,-1 0,1 0,-1 0,1 0,-1 0,1 1,-1-1,0 0,0 0,-32-35,33 36,-115-73,114 72,1 1,-1 0,0 0,1 0,-1 0,1 0,-1 0,1 0,-1 0,1-1,-1 1,0 0,1 0,-1 0,1-1,-1 1,1 0,-1-1,1 1,0 0,-1-1,1 1,-1-1,1 1,0 0,-1-1,1 1,0-1,-1 1,1-1,0 1,0-1,0 0,-1 1,1-1,0 1,0-1,0 1,0-1,0 0,0 1,0-1,0 1,0-1,1 1,-1-1,0 1,0-1,0 0,1 1,-1-1,88-14,240-33,-325 48,-2-1,0 1,0-1,0 1,0-1,1 1,-1 0,0-1,0 1,0 0,0 0,0 0,0 0,0 0,1 0,-1 1,0-1,0 0,0 0,0 1,0-1,0 1,0-1,0 1,0-1,0 1,0-1,0 1,-1 0,1 0,0-1,0 1,-1 0,1 0,0 0,-1 0,1 0,-1 0,1 0,-39 77,6-3,4 1,2 2,-8 51,22-82,-73 284,82-319,5-18,5-21,23-106,-5-1,1-80,-26 202,-4 33,3-14,-14 88,4 1,2 72,24-208,81-479,-85 485,-11 34,0-1,0 1,0-1,0 1,0-1,1 1,-1-1,0 1,0-1,0 1,0-1,1 1,-1-1,0 1,1-1,-1 1,0-1,1 1,-1 0,0-1,1 1,-1 0,1-1,-1 1,0 0,1-1,-1 1,1 0,-1 0,1 0,-1 0,1-1,-1 1,1 0,0 0,-1 0,1 0,-1 0,1 0,-1 0,1 0,-1 1,1-1,-1 0,1 0,-1 0,1 0,-1 1,1-1,-1 0,1 1,-1-1,0 0,1 1,-1-1,1 0,-1 1,0-1,4 9,-1-1,-1 1,1 0,-2 0,1 0,-1 0,0 0,-1 0,0 0,-1 0,0 0,-1 3,1 4,-1 0,-1 0,0-1,-1 1,-1-1,0 0,-1 0,-1-1,0 1,-8 9,15-24,0 0,0 0,0-1,0 1,-1 0,1 0,0 0,0 0,0 0,0-1,-1 1,1 0,0 0,0 0,0 0,-1 0,1 0,0 0,0 0,-1 0,1-1,0 1,0 0,-1 0,1 0,0 0,0 0,0 1,-1-1,1 0,0 0,0 0,-1 0,1 0,0 0,0 0,0 0,-1 0,1 1,0-1,0 0,0 0,0 0,-1 0,1 1,0-1,0 0,0 0,0 0,0 1,5-25,22-46,3 1,2 1,27-37,-59 105,16-22,-16 21,0 1,0 0,0-1,0 1,0-1,1 1,-1 0,0-1,0 1,0 0,1-1,-1 1,0 0,0 0,1-1,-1 1,0 0,0 0,1-1,-1 1,0 0,1 0,-1 0,0 0,1-1,-1 1,1 0,-1 0,0 0,1 0,-1 0,0 0,1 0,-1 0,1 0,-1 0,0 0,1 0,-1 0,0 1,1-1,-1 0,0 0,1 0,-1 0,0 1,1-1,-1 0,0 0,1 1,-1-1,0 0,0 0,0 1,1-1,-1 0,0 1,0-1,0 1,1 6,0 1,-1 0,0-1,-1 1,0 0,0-1,-1 1,1-1,-2 1,1-1,-3 4,1 1,-17 47,-3-2,-3 0,-2-1,-3-2,-1-2,-3 0,-5-1,-1-9,41-61,48-58,-47 76,1 1,-1-1,0 1,0-1,1 0,-1 1,0-1,0 1,0-1,0 0,0 1,0-1,0 0,0 1,0-1,0 0,0 1,0-1,0 0,-1 1,1-1,0 1,0-1,-1 1,1-1,0 0,-1 1,1-1,-1 1,1-1,-1 1,1 0,-1-1,1 1,-1-1,1 1,-1 0,1 0,-1-1,0 1,1 0,-1 0,1 0,-1-1,0 1,1 0,-1 0,0 0,1 0,-1 0,0 0,1 0,-1 1,1-1,-1 0,0 0,1 0,-1 1,-12-4,0-3,0 0,1-1,0-1,0 0,0-1,1 0,1-1,-7-6,-4-4,-235-215,256 235,0-1,0 1,0-1,0 1,-1-1,1 1,0 0,0-1,0 1,-1-1,1 1,0 0,-1-1,1 1,0 0,-1-1,1 1,0 0,-1 0,1-1,0 1,-1 0,1 0,-1 0,1-1,-1 1,1 0,-1 0,1 0,0 0,-1 0,1 0,-1 0,1 0,-1 0,1 0,-1 0,1 0,-1 1,1-1,0 0,-1 0,1 0,-1 0,1 1,0-1,-1 0,1 1,0-1,-1 0,1 1,0-1,-1 0,1 1,0-1,0 0,-1 1,1-1,0 1,0-1,0 1,-1-1,1 0,0 1,0-1,4 35,14 31,4-1,24 52,-28-73,11 30,3-2,4-1,2-2,3-2,31 36,-57-91,-12-22,-10-30,6 38,-13-48,9 37,1-1,0 0,1 0,1 0,0 0,1 0,0-10,8 196,2 505,-11-430,2-228,0 118,6-1,6 0,15 193,-18-272,8 44,-5 1,-1 85,2-58,-14 66,1-193,0-1,0 0,0 1,0-1,-1 0,1 0,0 1,-1-1,1 0,-1 0,1 1,-1-1,0 0,1 0,-1 0,0 0,0 0,0 0,0 0,0 0,0-1,0 1,0 0,0 0,0-1,0 1,0-1,-1 1,1-1,0 0,0 1,-1-1,-15 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2:57.6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1569,'0'504,"-6"-396,-4 0,-6 2,16-54,1-56,0 1,1-1,-1 0,0 0,0 0,0 0,0-1,1 1,-1 0,0 0,0-1,0 1,0 0,0-1,0 1,0-1,0 0,0 1,0-1,0 0,0 0,0 1,0-1,-1 0,1 0,0 0,-1 0,1 0,-1 0,1 0,1-2,-1 0,0 0,0 0,0-1,0 1,0 0,0-1,-1 1,0 0,0-1,0 1,0 0,0-1,0 1,-1 0,0-1,0 1,0 0,0 0,0 0,-1 0,1 0,-1 0,0 0,0 0,0 0,0 1,-1-1,-20-54,16-164,-38-159,40 323,0 0,1 1,4-1,3-28,17-71,-28 107,7 49,0-1,0 1,0 1,0-1,0 0,-1 0,1 0,0 1,0-1,0 0,0 1,0-1,0 1,0-1,0 1,0 0,0 0,0-1,0 1,1 0,-1 0,0 0,0 0,1-1,-1 1,1 0,-1 0,1 1,-1-1,1 0,0 0,-1 0,1 0,0 0,0 0,0 0,0 1,0 0,-15 46,2 1,3 1,-3 42,10-77,-15 119,5 1,5 99,21-124,-13-110,0 0,0-1,0 1,0 0,0 0,0 0,0-1,0 1,1 0,-1 0,0 0,0-1,0 1,0 0,0 0,0 0,1 0,-1 0,0-1,0 1,0 0,1 0,-1 0,0 0,0 0,0 0,1 0,-1 0,0 0,0 0,0-1,1 1,-1 0,0 0,0 0,0 1,1-1,-1 0,0 0,0 0,0 0,1 0,-1 0,0 0,0 0,0 0,1 0,-1 0,0 1,3-27,46-793,-8-163,-24 755,-18 216,-5 25,-33 125,7 1,6 2,6 1,4 50,-6 137,17 140,9-314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3:06.42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135 183,'-5'-1,"-1"0,1-1,-1 0,1 0,-1 0,1-1,0 0,0 0,0 0,1-1,-1 1,1-1,0 0,0 0,0-1,1 1,-1-1,1 0,0 0,0 0,1 0,-1-1,1 1,1-1,-1 1,1-1,0 0,-1-5,2-51,-12 84,5 25,2-1,3 1,1 0,3 7,-1-2,-1-51,-1 1,1-1,0 1,0-1,0 1,0-1,0 1,0 0,0-1,0 1,1-1,-1 0,1 1,-1-1,1 1,-1-1,1 0,0 1,0-1,0 0,0 0,0 1,0-1,0 0,0 0,0 0,0 0,1 0,-1-1,0 1,1 0,-1-1,0 1,1-1,-1 1,1-1,-1 1,1-1,-1 0,1 0,-1 0,1 0,-1 0,1 0,-1 0,1-1,178 2,42 9,35-10,-96-2,683-5,-140 1,-439-10,-65-8,-147 12,-53 12,0 0,-1 0,1 0,0 0,0-1,0 1,-1 0,1 0,0 0,0 0,-1 0,1 0,0-1,0 1,0 0,0 0,-1 0,1 0,0-1,0 1,0 0,0 0,0-1,0 1,0 0,0 0,0 0,-1-1,1 1,0 0,0 0,0-1,0 1,0 0,0 0,0-1,1 1,-1 0,0 0,0 0,0-1,0 1,0 0,0 0,0-1,0 1,1 0,-20-2,-3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3:06.82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37 3,'0'0,"-1"-1,0 1,0 0,0-1,0 1,0 0,0-1,0 1,0 0,-1 0,1 0,0 0,0 0,0 0,0 0,0 1,0-1,0 0,0 0,0 1,0-1,0 1,0-1,0 1,1-1,-1 1,0-1,0 1,0 0,1 0,-1-1,0 1,1 0,-1 0,0 0,1 0,-1 0,1 0,0 0,-1 0,1 0,0 0,-1 0,1 0,0 0,0 0,0 0,0 0,0 0,0 0,0 0,1 0,-1 0,0 0,0 0,1 0,-1 0,1 0,-1 0,1 0,6 5,0-1,1-1,-1 0,1 0,0 0,0-1,1 0,-1 0,1-1,4 0,0 2,122 26,-75-18,-1 2,0 3,19 10,-70-24,-1-1,1 1,-1 1,1 0,-1 0,0 0,0 1,-1-1,0 2,1-1,-2 1,1 0,-1 0,0 0,0 1,0 0,-1 0,1 4,-4-8,-1-1,0 1,0 0,0 0,0 0,0 0,-1 0,1 0,-1 0,0 0,0 0,0-1,0 1,-1 0,1-1,-1 1,1-1,-1 1,0-1,0 0,0 0,0 0,0 0,-2 1,-63 43,60-43,-90 47,-2-4,-51 14,61-26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3:07.8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17 204,'0'-16,"-12"-158,8 161,14 39,10 4,2-1,1-1,1-2,1 0,1-1,2-2,0-1,17 9,-39-26,452 318,-440-311,-1 1,0 0,-1 1,-1 1,0 0,-1 1,0 1,-2 0,0 1,5 11,-14-23,-1 1,0 0,-1-1,0 1,0 0,0-1,-1 1,0 0,0 0,-1 0,1-1,-2 1,1 0,-1-1,0 1,0-1,-1 0,0 1,0-1,0 0,-1-1,-2 4,-11 13,0-1,-1-1,-1 0,-1-1,-4 0,-82 67,-5-6,-46 23,23-20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3:17.1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0,'100'10,"-1"-5,40-6,105 6,357 5,-386-12,-29 10,-12-2,-77 7,122-14,-254-36,22 26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3:17.7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0,'46'16,"85"6,1-5,99-2,-57-4,194 26,-329-37,-39 0,0 0,0 0,0 0,0 0,0-1,0 1,0 0,0 0,0 0,0 0,0 0,0-1,0 1,0 0,0 0,0 0,0 0,0 0,1 0,-1-1,0 1,0 0,-11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3:54.63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0 242,'3'-16,"0"1,1-1,1 0,0 1,1 0,7-13,-6 11,1-1,-5 9,0 0,1 0,0 1,0-1,1 1,0 0,1 1,-1-1,5-3,-9 11,0 0,0 0,0 0,0 1,0-1,0 0,0 0,0 1,0-1,0 0,0 1,-1-1,1 1,0-1,0 1,0-1,-1 1,1 0,0 0,-1-1,1 1,0 0,-1 0,1-1,-1 1,0 0,1 0,-1 0,1 0,-1 0,0 0,0 0,0 0,0 0,1 0,-1 0,0 0,-1 0,1 0,0-1,0 2,5 40,-1 0,-2 1,-4 35,1-17,-1 274,2-333,0 0,0-1,0 1,0 0,0-1,0 1,0 0,-1-1,1 1,-1 0,1-1,-1 1,0-1,0 1,1-1,-1 0,0 1,0-1,0 0,-1 1,1-1,0 0,0 0,-1 0,1 0,0 0,-1-1,1 1,-1 0,1 0,-1-1,0 1,1-1,-1 0,0 1,1-1,-1 0,0 0,1 0,-1 0,0 0,1-1,-1 1,1 0,-1-1,0 1,1-1,0 1,-1 0,1-1,-1 1,1 0,0 0,-1 0,1 0,-1 0,1 0,-1 0,1 1,0-1,-1 0,1 1,0 0,-1-1,1 1,0-1,0 1,-1 0,1 0,0 0,0 0,-1 0,29 7,-3-9,0-2,0-1,0 0,0-2,-1 0,2-3,20-4,163-31,-156 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07:26.7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267 160,'1'1,"-1"-1,0 1,0-1,-1 1,1-1,0 1,0-1,0 1,0-1,0 1,0-1,-1 0,1 1,0-1,0 1,0-1,-1 0,1 1,0-1,-1 0,1 1,0-1,-1 0,1 1,-1-1,1 0,0 0,-1 1,1-1,-1 0,1 0,-1 0,1 0,-1 0,1 1,-1-1,1 0,-1 0,1 0,0 0,-1 0,1-1,-1 1,1 0,-1 0,1 0,-1 0,1 0,-1-1,1 1,0 0,-1 0,1-1,-1 1,1 0,0-1,-1 1,1 0,0-1,0 1,-1-1,1 1,0 0,0-1,-1 1,1-1,0 1,0-1,-108 181,39-67,96-173,27-60,69-109,-91 184,-31 45,-1-1,1 1,-1 0,0 0,1-1,-1 1,1 0,-1 0,0 0,1 0,-1 0,1-1,-1 1,1 0,-1 0,1 0,-1 0,1 0,-1 0,0 0,1 1,-1-1,1 0,-1 0,1 0,-1 0,0 1,1-1,-1 0,1 0,-1 1,0-1,1 0,-1 0,0 1,1-1,-1 1,0-1,0 0,1 1,-1-1,0 1,0-1,0 0,1 1,-1-1,0 1,0-1,0 1,0-1,0 1,0-1,0 0,0 1,0-1,0 1,0-1,0 1,-1-1,1 1,3 35,-3-34,-1 32,0-20,1-1,0 1,0-1,2 1,0 0,0-1,1 0,1 0,0 0,0 0,5 6,127 160,-135-178,0 0,0 0,0 0,0 1,0-1,0 0,-1 1,1-1,0 0,-1 1,1-1,-1 1,1-1,-1 1,0 0,0-1,1 1,-1-1,0 1,0-1,-1 1,1 0,0-1,-1 1,1-1,0 1,-1-1,0 1,1-1,-1 0,0 1,0-1,0 0,0 1,0-1,0 0,0 0,0 0,0 0,-1 0,1 0,0 0,-1-1,1 1,0 0,-1-1,1 1,-1-1,1 1,-1-1,0 0,1 0,-2 1,-27 4,0-1,0-1,0-1,-29-3,27 1,-200-1,210 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3:55.87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110 227,'-4'15,"0"0,1 1,1-1,0 1,1-1,1 1,1-1,0 1,0-1,2 1,3 10,0-3,2 0,1 0,1-1,0-1,2 1,0-2,2 0,0 0,1-2,1 0,7 6,-20-21,1 1,1 0,-1-1,0 0,1 0,0 0,0 0,-1-1,2 0,-1 0,0 0,0-1,0 0,1 0,-1 0,1 0,-1-1,1 0,-1 0,1-1,-1 1,0-1,1-1,-1 1,0 0,0-1,0 0,0-1,0 1,0-1,0 0,-1 0,1 0,-1-1,0 1,0-1,0 0,8-14,0 0,-1-1,-1 0,-1 0,0-1,-2 0,0-1,-1 0,-1 0,-1 0,-1 0,-1-1,-1 1,-1-1,-1 1,0-1,-2 1,-1-1,0 1,-1 0,-2 1,0-1,-8-14,9 22,0 0,-1 0,-1 1,0 0,0 0,-1 1,-1 0,0 0,0 1,-9-6,14 12,-1 0,1 1,-1 0,1 0,-1 0,0 0,0 1,0 0,-1 1,1-1,0 1,-1 0,1 1,-1 0,1 0,0 0,-1 0,1 1,-1 0,1 1,0 0,0 0,0 0,0 0,-1 2,-11 7,1 1,1 1,0 0,1 2,0-1,1 2,1 0,0 1,1 0,1 0,1 1,0 1,1 1,-24 67,25-54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00.0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2952 1084,'3'5,"0"-1,0 1,-1 0,0 0,0 0,0 0,0 0,-1 0,0 1,0-1,-1 0,1 1,-1-1,0 0,0 1,-1-1,0 0,0 1,-1 3,-1 25,2-3,-1 0,-1 0,-2 0,-1-1,-1 1,-2-1,-6 13,-5-3,-2-1,-2-1,-1-1,-2-2,-2 0,0-2,-3-1,0-2,-2-1,-11 6,4-5,-2-1,-1-2,-1-2,-1-3,-1-1,-7 0,-299 88,281-89,-62 19,-1-5,-2-6,-1-6,-89 0,171-21,1-2,-1-2,-41-10,74 9,1-1,0-1,0-1,0-1,1-2,0 1,1-2,0-1,0-1,-7-6,-17-22,1-2,2-2,-33-46,15 18,-139-154,181 198,0 0,2-2,2 0,1 0,1-2,1 1,2-1,2 0,1-1,1 0,2 1,2-29,-1 31,2 0,2-1,0 1,2 0,1 0,2 1,7-18,9-14,3 1,29-46,63-149,-105 235,1 0,0 1,2 1,1 1,0 0,1 1,1 1,18-12,175-115,-186 129,1 2,0 0,1 2,0 2,1 0,0 2,0 1,1 1,28 1,42-3,-1-4,44-12,137-15,-251 36,-1 1,1 2,0 1,0 1,-1 1,12 5,-3-3,1-1,0-2,0-2,11-1,81 5,-34 7,-1 4,44 17,-57-13,-2 4,0 3,-2 4,1 5,-62-25,0 1,-1 1,-1 0,0 2,-1 0,0 0,-1 1,-2 1,8 12,-3 0,-1 0,-2 1,-1 1,-2 0,-1 0,1 14,2 0,-4-15,-2 0,-1 1,-2 0,-1 0,-1 0,-2 0,-2 0,0 0,-2 0,-2 0,-6 20,-84 319,70-279,-4-2,-4-1,-3-2,-48 79,28-69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1.62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3.39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27,'0'-2,"-2"-1,-3-2,-3 0,-5 1,-4 0,-4 2,-3 1,-2 0,-1 1,-2 0,-4 1,4-1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3.68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311 0,'-4'0,"-4"0,-5 0,-5 3,-4 0,-2-1,-2 1,-4 0,0 1,-3 0,-2-2,-1 0,4-1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3.95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0,'-13'0,"-7"0,-5 0,1 0,-2 3,3 0,0-1,2 1,0-2,1 0,0 0,3-1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4.21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16 5,'-4'0,"-2"-2,1-1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4.50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15 490,'-2'-13,"-1"-10,0-4,0-5,2-2,0-1,0-2,1-1,0-1,0-1,0-2,0-3,0-1,0 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4.73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27 274,'-4'-13,"-2"-7,0-3,1 2,2-2,1 2,3 0,1-2,4 0,-1-4,0-4,-1 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4.95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0 352,'0'-13,"0"-10,0-4,3-1,0 1,2 2,2-2,1 0,-2 0,-1-2,-2-4,-2-2,0 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07:27.9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134 148,'-15'85,"-4"-1,-4-1,-23 51,21-71,19-78,30-169,25-12,-49 196,0 0,0 1,0-1,1 0,-1 0,0 1,0-1,0 0,1 0,-1 0,0 0,0 1,1-1,-1 0,0 0,1 0,-1 0,0 0,0 0,1 0,-1 0,0 0,1 0,-1 0,0 0,1 0,-1 0,0 0,0 0,1 0,-1 0,0 0,1 0,-1 0,0 0,0-1,1 1,-1 0,0 0,0 0,1-1,-1 1,0 0,0 0,0-1,1 1,-1 0,0 0,0-1,0 1,0 0,0 0,0-1,1 1,-1 0,0-1,0 1,0 0,0-1,7 33,-6-25,6 24,1 1,1-1,1-1,2 0,1-1,2 0,0 0,10 9,-25-37,0 1,0-1,1 0,-1 0,0 0,1 0,-1 0,1 0,-1 0,1 0,0 0,-1 0,1 0,0 0,0 0,0 0,-1-1,1 1,0 0,0-1,0 1,0 0,0-1,0 0,1 1,-1-1,0 1,0-1,0 0,0 0,0 0,1 0,-1 0,0 0,0 0,0 0,0 0,0 0,1-1,-1 1,0 0,0-1,0 1,0-1,0 1,0-1,0 0,0 1,0-1,0 0,0 0,6-15,-1 0,0 0,-1 0,-1-1,-1 0,2-12,-3 12,47-323,-36 293,-1 57,-8 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5.24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41 405,'0'-15,"0"-8,-2-5,-1 1,-2 0,-3 3,1 0,0 3,3 2,1 0,2-1,0 0,3-3,4-2,4-4,4-3,-1 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5.50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29 306,'5'-16,"1"-7,-1-2,-2 1,-5 0,-4 2,-1 2,-2 0,1 2,2-1,1-2,3-2,0-3,2 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5.76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41 224,'-4'-13,"-2"-10,1-2,-2-2,0 1,2 4,2 0,1-1,0 0,2 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6.04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52 239,'-11'-16,"-4"-7,1-2,5-2,6 3,4 2,4 0,1 2,1 3,1 1,-3 1,-1 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6.30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43,'-13'0,"-9"-2,-4-1,1 0,3-2,2 0,3 1,1-1,2 1,1-2,2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6.57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3,'-13'-2,"-7"1,-2 1,0 1,2 2,2 0,4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6.84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1117 62,'-22'-7,"-17"-2,-6 1,0 1,3 2,7 2,4 1,6 2,7-1</inkml:trace>
  <inkml:trace contextRef="#ctx0" brushRef="#br0" timeOffset="1">177 9,'-17'-2,"-16"-1,-9 0,-3 3,5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7.10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208 0,'-22'0,"-15"0,-5 2,0 4,7 2,12 0,17-3,8-3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7.84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0,'-6'18,"-5"13,-5 12,-4 6,-4 3,-1 2,-2-4,2-5,3-9,5-15,6-11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8.11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0,'7'21,"9"14,13 12,17 4,17 0,13-2,7-4,1-7,-9-6,-18-9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07:29.1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93 168,'-59'244,"28"-145,28-110,7-32,3 0,1 0,2 0,2 1,1 1,11-18,-3 11,-21 48,1 0,-1 0,1 1,-1-1,0 0,1 0,-1 0,1 1,-1-1,1 0,-1 0,0 1,1-1,-1 0,0 1,1-1,-1 0,0 1,1-1,-1 1,0-1,0 1,1-1,-1 0,0 1,0-1,0 1,0-1,0 1,0-1,0 1,0-1,0 1,0-1,0 1,0-1,0 1,0-1,0 1,0-1,-1 1,1-1,0 1,0-1,0 0,-1 1,1-1,0 1,-1-1,1 0,0 1,-1-1,1 0,-7 99,8-98,0 1,1-1,-1 1,1-1,-1 1,1-1,0 0,-1 1,1-1,0 0,0 0,0-1,0 1,0 0,0-1,0 1,0-1,0 1,0-1,0 0,0 0,0 0,1 0,-1-1,0 1,0 0,0-1,0 1,0-1,0 0,0 0,0 0,-1 0,1 0,0 0,0 0,-1-1,1 1,-1 0,1-1,0 0,10-11,0 0,0-1,-1-1,-1 1,-1-2,0 1,-1-2,0 1,-2-1,0 0,0 0,-1-5,12-31,-15 67,-4 51,-4-1,-2 0,-14 53,0-3,19-97,-1 57,9-67,1-5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9.09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447 0,'-36'8,"-1"2,2 1,-1 2,1 1,1 2,-3 4,13-10,2 2,-1 1,1 1,1 0,1 2,0 0,-2 5,20-20,0 1,0-1,1 1,-1 0,0-1,1 1,0 0,-1 0,1 0,0 0,0 0,0 0,0 1,1-1,-1 0,1 0,-1 1,1-1,0 0,0 1,0-1,0 0,0 1,0-1,1 0,-1 1,1-1,-1 0,1 0,0 0,0 1,0-1,0 0,1 0,-1 0,9 7,1 1,0-2,0 0,1 0,0-1,0 0,0-1,1-1,4 2,-2-1,107 44,-72-32,-1 2,-1 2,-1 3,36 24,-73-42,-1 1,0-1,0 2,0-1,-1 1,0 0,-1 1,5 8,-1 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4:29.36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0,'0'14,"0"19,0 23,0 24,0 21,0 16,0-12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7:49.4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71,'-14'0,"10"-1,1 1,-1-1,0 1,1 0,-1 0,0 0,1 1,-1-1,0 1,1 0,-1 0,1 0,0 0,-1 1,1 0,0-1,0 1,0 0,0 0,0 1,0-1,0 1,1-1,-1 1,0 4,-1-1,1 1,0 0,1 0,-1 0,1 0,1 1,-1-1,1 0,1 1,-1-1,1 1,1-1,-1 1,1-1,2 8,-3-14,0 1,1 0,-1 0,1 0,-1-1,1 1,0 0,0-1,0 1,0 0,0-1,0 1,0-1,0 0,0 1,1-1,-1 0,0 0,1 1,-1-1,1 0,0-1,-1 1,1 0,0 0,0-1,-1 1,1-1,0 1,0-1,0 0,-1 0,1 0,0 0,0 0,0 0,0 0,-1-1,1 1,0-1,3-1,-1 1,1-1,-1 0,0-1,0 1,0-1,0 0,0 0,-1 0,0 0,1-1,-1 1,0-1,0 0,0-2,1 0,0 0,-1 0,0 0,0-1,0 0,-1 1,0-1,0 0,-1 0,0 0,0 0,-1 0,0-1,0 1,0 0,-1 0,0 0,-1 0,1 0,-1 0,-1-1,1 6,0 0,1 0,-1 0,0 0,0 1,0-1,0 1,0-1,-1 1,1 0,0 0,-1 0,1 0,-1 0,1 0,-1 1,1 0,-1-1,1 1,-1 0,0 0,1 0,-1 0,1 1,-1-1,1 1,-1-1,-1 2,-62 38,63-38,0 1,0 0,0 0,0 0,1 0,-1 0,1 0,0 1,0-1,0 1,0 0,1-1,0 1,-1 0,1 0,1 0,-1 0,1 0,-1 0,1 0,0 0,0 0,1 0,-1 0,1 0,0 0,0 0,0-1,1 1,-1 0,1-1,0 1,0-1,0 1,1-1,-1 0,1 0,0 0,0 0,0 0,1 0,1 0,-1-1,1-1,0 1,0 0,0-1,0 0,0 0,0-1,0 0,0 1,0-1,0-1,0 1,0-1,0 0,0 0,0-1,0 1,0-1,0 0,-1 0,1-1,-1 0,0 1,0-1,0-1,0 1,0 0,-1-1,1 0,-1 0,0 0,0 0,1-3,0 1,0-1,-1 0,1 0,-1 0,-1-1,1 1,-1-1,-1 1,1-1,-1 0,-1 0,1 1,-1-1,-1 0,1 0,-1 0,-1 1,1-1,-3-6,1 12,1-1,-1 0,0 1,0 0,0-1,0 1,-1 0,1 1,0-1,-1 1,0-1,1 1,-1 0,1 0,-1 1,0-1,0 1,1 0,-1 0,0 0,0 0,0 0,1 1,-1 0,0 0,1 0,-1 0,1 1,-1-1,1 1,-1 0,1 0,0 0,-1 1,-2 4,0-1,1 1,0-1,1 1,-1 1,1-1,0 1,1-1,0 1,0 0,1 0,0 1,0 0,2-7,0 0,0 1,0-1,0 0,0 0,1 1,-1-1,1 0,-1 0,1 1,0-1,0 0,0 0,0 0,0 0,1 0,-1 0,0-1,1 1,0 0,-1-1,1 1,0-1,0 1,0-1,0 0,0 0,0 0,0 0,0 0,0 0,0-1,2 1,76 8,-77-9,1-1,-1 1,0-1,0 1,0-1,0 0,0-1,0 1,0 0,0-1,-1 1,1-1,-1 0,1 0,-1 0,1 0,-1-1,0 1,0 0,0-1,0 0,-1 1,1-1,-1 0,0 0,1 0,0-3,3-86,-5 90,0 1,0-1,-1 1,1-1,-1 1,1 0,-1-1,1 1,-1 0,0-1,1 1,-1 0,0 0,0-1,0 1,0 0,0 0,-1 0,1 0,0 0,0 1,0-1,-1 0,1 1,-1-1,1 0,0 1,-1 0,1-1,-1 1,1 0,-1 0,1 0,-1 0,1 0,-1 0,1 0,-1 0,1 1,-1-1,1 0,0 1,-59 26,57-25,0-1,1 0,0 1,-1 0,1-1,0 1,0 0,0 0,0 0,0 0,0 1,1-1,-1 0,1 1,0-1,0 1,-1 0,2-1,-1 1,0 0,0 0,1-1,0 1,-1 0,1 0,0 0,1 0,-1-1,0 1,1 0,-1 0,1-1,0 1,0 0,0-1,0 1,1 0,-1-1,1 0,-1 1,1-1,0 0,0 0,2 2,-2-2,0 0,1 0,-1 0,1 0,0-1,-1 1,1-1,0 0,0 1,0-1,0-1,0 1,0 0,0-1,0 1,0-1,0 0,1 0,-1 0,0-1,0 1,0-1,0 1,0-1,0 0,0 0,0-1,0 1,-1 0,1-1,0 0,-1 0,1 0,-1 0,0 0,0 0,0 0,0-1,0 1,0-1,0 2,-1 0,0-1,1 1,-1-1,0 1,0-1,0 1,0-1,0 1,0-1,0 0,-1 0,1 1,-1-1,1 0,-1 0,0 0,1 0,-1 1,0-1,0 0,0 0,-1 0,1 0,0 0,-1 1,1-1,-1 0,0 0,1 1,-1-1,0 0,0 1,0-1,0 0,0 1,-1 0,1-1,0 1,-1 0,1 0,-1-1,-3 1,0 0,0 1,0-1,1 1,-1 0,0 0,0 0,0 1,0 0,0 0,0 0,1 1,-1-1,0 1,1 0,-1 1,-1 1,5-4,1 1,0 0,0 0,-1 0,1 0,0 0,0 0,0-1,0 1,0 0,0 0,0 0,1 0,-1 0,0 0,0-1,1 1,-1 0,0 0,1 0,-1-1,1 1,-1 0,1-1,0 1,-1 0,1-1,0 1,-1 0,1-1,0 1,-1-1,1 0,0 1,0-1,0 0,0 1,-1-1,1 0,0 0,0 0,0 1,0-1,0 0,0 0,-1 0,1-1,0 1,0 0,0 0,0 0,0-1,0 1,12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8:07.19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63 81,'3'106,"-1"-103,0-1,0 0,0 0,0 0,0 0,0 0,1 0,-1 0,1-1,-1 1,1-1,0 0,0 0,-1 0,1 0,0 0,0 0,0-1,0 0,0 1,0-1,0 0,0-1,0 1,0 0,0-1,0 0,0 1,-1-1,1 0,0-1,0 1,-1 0,1-1,-1 0,1 1,-1-1,0 0,0 0,1 0,-1-1,0 0,1 0,-1 0,0 0,0 0,-1 0,1 0,-1 0,1 0,-1-1,0 1,0 0,0-1,-1 1,1-1,-1 1,0-1,0 0,0 1,0-1,-1 1,1-1,-1 1,0-1,0 1,0 0,-1 0,1-1,-1 1,0 0,0 0,0 0,0 0,0 1,-1-1,1 1,-1-1,0 1,1 0,-1 0,0 0,0 0,-1 1,1-1,-3 0,3 1,0-1,-1 1,1 1,-1-1,1 1,-1-1,0 1,1 0,-1 0,1 0,-1 1,1-1,-1 1,1 0,-1 0,1 0,0 1,-1-1,1 1,0 0,0-1,0 1,0 1,1-1,-1 0,0 1,1-1,0 1,-1 0,1 0,0 0,1 0,-1 0,0 0,1 1,0-1,0 0,0 1,-10 70,11-72,0 0,0 0,0 0,0 0,1 0,-1 0,1 0,-1-1,1 1,-1 0,1 0,0-1,0 1,0 0,0-1,0 1,1-1,-1 1,0-1,1 0,-1 1,1-1,-1 0,1 0,-1 0,1 0,0 0,0-1,-1 1,1 0,0-1,0 1,0-1,0 0,0 0,1 1,4-3,0 0,0 0,0-1,-1 1,1-1,-1-1,0 1,0-1,0 0,-1-1,1 1,-1-1,0 0,0-1,-1 1,0-1,0 0,0 0,0 0,-1 0,0-1,-1 1,2-5,-2 8,0 0,-1-1,0 1,1 0,-1 0,0-1,-1 1,1-1,0 1,-1-1,0 1,0-1,0 1,0-1,-1 1,1-1,-1 1,0-1,0 1,0 0,0-1,-1 1,1 0,-1 0,0 0,0 0,0 0,0 1,-1-1,1 1,-1-1,1 1,-1 0,0 0,0 0,0 0,0 0,0 1,-4-2,3 2,-1 0,1 0,-1 0,0 1,1-1,-1 1,1 0,-1 1,0-1,1 1,-1 0,1 0,-1 0,1 1,0-1,-1 1,1 0,0 1,0-1,0 1,1-1,-1 1,0 0,1 1,0-1,0 0,0 1,0 0,1 0,-1 0,0 3,-1-1,2 0,-1 0,1 0,-1 1,2 0,-1-1,1 1,0 0,0-1,1 1,0 0,0 0,1 0,0-1,0 2,0-5,-1 0,1 0,0 1,1-1,-1 0,1 0,-1-1,1 1,0 0,0 0,0-1,0 1,0-1,1 0,-1 1,1-1,-1 0,1-1,0 1,0 0,0-1,0 1,0-1,0 0,0 0,1-1,-1 1,0 0,0-1,1 0,1 0,-1 0,-1-1,1 1,-1-1,1 0,-1 0,0 0,1 0,-1-1,0 1,0-1,0 0,0 0,0 0,-1 0,1 0,-1-1,1 1,-1-1,0 0,0 0,0 0,0 0,0 0,-1 0,1 0,-1 0,1-4,0 0,1 0,-1 0,0-1,-1 1,0-1,0 1,-1-1,0 1,0-1,-1 1,0-1,-1-5,1 11,1 0,-1 0,0 0,0 0,-1 0,1 0,0 0,-1 0,1 0,-1 1,1-1,-1 0,0 1,0 0,1-1,-1 1,0 0,0 0,-1 0,1 0,0 0,0 0,0 1,-1-1,1 1,0 0,0-1,-1 1,1 0,0 0,-1 1,1-1,0 0,-1 1,1-1,0 1,0 0,0 0,0 0,0 0,0 0,0 0,0 1,0-1,0 0,0 1,1 0,-1-1,0 3,-5 2,1 2,0-1,1 1,0 0,0 0,1 0,0 1,0 0,1 0,0 0,1 0,0 0,0 0,1 1,0 4,1-12,-1 0,1 0,0 0,0 0,0 0,0-1,1 1,-1 0,0 0,1 0,0-1,-1 1,1 0,0 0,0-1,0 1,0-1,0 1,0-1,0 1,0-1,1 0,-1 1,0-1,1 0,-1 0,1 0,0 0,-1 0,1-1,0 1,-1 0,1-1,0 1,0-1,0 0,0 1,-1-1,1 0,0 0,0 0,0 0,0-1,22-4,0-3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8:20.7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53,'682'0,"-438"-13,-218 12,0-1,0-1,0-1,0-1,17-6,-32 8,0 0,0 0,0 1,0 1,1 0,-1 0,0 1,1 0,-1 1,0 1,0 0,118 6,-47-6,23 11,27 0,-110-6,-25-4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8:34.68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0,'-14'3,"0"1,0 0,0 0,0 2,1 0,0 0,0 1,1 1,-1 0,2 1,-1 0,1 0,1 2,0-1,-8 11,3-6,-94 98,109-112,-1 0,1 0,-1 0,1 1,0-1,-1 0,1 0,0 1,0-1,0 0,0 0,0 1,0-1,0 0,1 0,-1 1,0-1,1 0,-1 0,1 0,-1 1,1-1,-1 0,1 0,0 0,0 0,-1 0,1 0,0 0,0-1,0 1,0 0,0 0,0-1,0 1,1 0,-1-1,0 1,0-1,0 0,0 1,1-1,-1 0,0 0,0 0,1 0,-1 0,0 0,1 0,0 0,6 3,8 2,15 5,-1 1,0 1,-1 2,-1 0,0 2,15 13,16 16,-58-45,-1 1,1-1,0 0,-1 1,1-1,0 0,-1 0,1 0,0 0,0 1,-1-1,1 0,0 0,-1 0,1-1,0 1,0 0,-1 0,1 0,0 0,-1-1,1 1,0 0,-1-1,1 1,-1 0,1-1,0 1,-1-1,1 1,-1-1,1 1,-1-1,0 1,1-1,-1 0,1 1,-1-1,0 0,0 1,1-1,-1 0,0 1,0-1,0 0,0 0,0 1,0-1,0 0,2-41,-2 35,-3-18,-2 0,0-1,-1 1,-2 1,0 0,-2 0,-3-5,-9-26,-9-24,30 79,0 0,-1 0,1 0,0 0,0 0,0 0,0 0,0 0,0 0,0 0,0 0,0 1,0-1,0 0,0 1,0-1,0 1,0-1,0 1,0 0,1-1,-1 1,0 0,0 0,1-1,-1 1,0 0,1 0,-1 0,1 0,-1 0,1 0,-1 0,1 0,0 0,-1 0,1 0,0 0,0 0,1 18,3-12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8:36.15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62,'-73'-42,"57"30,16 11,-1 1,1-1,-1 0,1 1,-1-1,1 1,-1 0,1-1,-1 1,0-1,1 1,-1 0,0-1,1 1,-1 0,0 0,1 0,-1-1,0 1,1 0,-1 0,0 0,0 0,1 0,-1 0,0 0,0 1,1-1,-1 0,0 0,1 1,-1-1,0 0,1 0,-1 1,1-1,-1 1,0-1,1 1,-1-1,1 1,-1-1,1 1,0-1,-1 1,1 0,-1-1,1 1,0 0,0-1,-1 1,1 0,0-1,0 1,0 0,0-1,0 1,0 0,0 0,0-1,0 1,0 0,7 48,-2-44,-1 0,1-1,0 0,1 0,-1-1,1 1,-1-1,1 0,0 0,0-1,0 0,0 0,1 0,-1-1,1 0,-1 0,1-1,4 2,10 1,1 0,0 1,-1 2,0 0,0 1,-1 1,0 1,0 1,-1 1,0 1,-1 0,0 1,-1 1,-1 1,0 0,8 11,-22-23,1 0,-1 0,-1 0,1 1,0-1,-1 1,0-1,1 1,-1-1,-1 1,1 0,-1 0,1-1,-1 1,0 0,0 0,-1-1,1 1,-1 0,0 0,0-1,0 1,0-1,-1 1,1-1,-1 1,0-1,0 0,0 0,0 0,-1 0,1 0,-1-1,0 1,-14 11,-1-1,0 0,-1-2,-1 0,0-1,0-1,0-1,-1 0,-3-1,-5 3,-96 29,124-39,0-1,0 1,0-1,0 0,1 0,-1 1,0-1,0 0,0 0,1 0,-1 0,0 0,1 0,-1 0,1 0,-1 0,1-1,-1 1,1 0,0 0,0 0,-1 0,1-1,0 1,0 0,0 0,1 0,-1-1,0 1,0 0,0 0,1 0,-1 0,1 0,-1-1,1 1,-1 0,1 0,0 0,0 0,-1 1,1-1,0 0,0 0,3-10,-1-12,-1 0,-1 1,-1-1,-1 0,-1 1,-1-1,-1 1,-1-1,-3-7,-4-26,-13-83,24 181,1-7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8:39.8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66,'111'-17,"-58"8,-4 0,0 2,0 2,0 2,0 3,8 2,115 8,108-9,-126-3,15 3,-49 12,214-14,-189-26,-57 27,-83-7,-7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8:40.3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83 0,'0'0,"-1"0,0 1,1-1,-1 0,0 0,1 0,-1 0,0 1,1-1,-1 0,0 1,1-1,-1 1,1-1,-1 0,1 1,-1-1,1 1,-1 0,1-1,-1 1,1-1,0 1,-1-1,1 1,0 0,0-1,-1 1,1 0,0-1,0 1,0 0,0 0,0-1,0 1,0 0,0-1,0 1,0 0,0-1,1 1,-1 0,0-1,0 1,1 0,-1-1,0 1,1-1,-1 1,1 0,-1-1,1 1,-1-1,1 1,36 31,-25-24,237 197,-241-198,43 39,-50-45,1 1,-1-1,0 1,-1-1,1 1,0 0,0-1,-1 1,1 0,-1-1,1 1,-1 0,0 0,0 0,1-1,-1 1,-1 0,1 0,0 0,0-1,-1 1,1 0,-1 0,1-1,-1 1,0 0,0-1,0 1,1-1,-2 1,1-1,0 1,0-1,-1 1,-8 6,1-1,-1 0,0 0,-1-1,0-1,0 0,0 0,0-1,-1 0,-48 21,-140 107,195-128,3-3,1 1,-1-1,0 1,1-1,-1 0,0 1,0-1,0 0,0 0,0-1,0 1,0 0,0 0,0-1,0 0,0 1,0-1,0 0,-1 0,1 0,0 0,0 0,-2-1,-3-7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8:41.56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0,'-1'5,"-1"0,1-1,-1 0,0 1,-1-1,1 0,-1 0,1 0,-1 0,-1-1,1 1,0-1,-1 1,-1 0,-2 2,-29 26,-1-3,-2-1,0-2,-2-1,-1-2,-11 2,31-13,-22 17,43-29,0 1,1 0,-1-1,0 1,1 0,-1 0,0-1,1 1,-1 0,1 0,0 0,-1 0,1 0,0 0,-1 0,1-1,0 1,0 0,0 0,0 0,0 0,0 0,0 0,0 0,0 0,0 0,0 0,1 0,-1 0,0 0,1 0,-1 0,1-1,-1 1,1 0,-1 0,1 0,0-1,-1 1,1 0,0-1,0 1,-1 0,1-1,0 1,0-1,0 0,0 1,-1-1,2 1,109 22,125 35,-51-12,-184-45,0-1,-1 0,1 0,0 1,0-1,-1 0,1 0,0 0,0 0,0 0,-1 0,1 0,0 0,0 0,-1 0,1-1,0 1,0 0,-1 0,1-1,0 1,-1 0,1-1,0 1,-1-1,1 1,-1-1,1 1,0-1,-1 1,1-1,-1 0,0 1,1-1,-1 0,1 1,-1-1,0 0,0 1,1-1,-1 0,0 0,0 1,0-1,0 0,0 0,0 0,0 0,-11-40,6 30,0-11,0-1,1-1,1 1,1 0,1-1,2-10,-14-116,-1 105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08:28.5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979 171,'-6'-5,"-1"0,-1 0,1 1,-1 0,0 1,0-1,0 2,0-1,0 1,-2 0,-41-15,-28-33,69 41,-1 1,-1 1,1-1,-1 2,0 0,-1 0,0 1,1 0,-4 1,4 4,1 1,-1 0,0 0,1 1,-1 1,1 0,0 1,0 0,0 1,1 0,-1 0,1 1,0 0,1 1,-1 0,1 1,-4 5,-21 13,12-13,2 2,0 0,1 1,0 1,1 1,1 1,1 0,-8 13,-107 252,118-259,1 1,2 0,0 1,1 0,2 0,1 0,1 1,0 16,-7 107,1-15,7 106,8-195,2-1,3 1,6 16,12 64,-23-98,1 0,2-1,1 0,1 0,2 0,0-1,2-1,2 2,78 114,-63-106,-21-24,0 0,1 0,0-1,0 0,1-1,1 0,0-1,0 0,1-1,0-1,9 4,53 28,-64-31,0-1,1-1,0 0,1 0,-1-2,1 1,0-2,11 3,320 34,-318-41,1-1,-1-2,-1-1,1 0,-1-2,0-1,16-8,-24 10,34-11,-20 8,-1-1,-1-2,0 0,-1-2,0-1,-1-2,10-8,-17 4,-1-1,0 0,-2-2,-1 0,-1-1,-1-1,-1 0,-1-1,-2 0,0-1,0-6,-1-3,-1 1,-2-1,-2 0,-1-1,-2 1,-2 0,-2-21,-11-111,-41-127,18 13,-4 57,-10 20,48 188,-2 1,0 0,-1 0,0 1,-2 0,0 0,0 0,-2 1,0 1,0 0,-5-4,4 5,0 2,0 0,-1 0,-1 1,0 0,0 1,-1 1,0 0,0 1,-1 1,0 0,0 1,0 0,-1 1,0 1,1 0,-1 2,0-1,-9 2,-26 2,-1 3,1 1,-22 8,-15 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8:53.23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87 121,'-1'0,"-1"0,1 0,-1 0,1 1,-1-1,1 0,-1 1,1-1,0 0,-1 1,1 0,0-1,-1 1,1 0,0 0,0 0,-1 0,1 0,0 0,0 0,0 0,0 0,1 0,-1 1,0-1,0 0,1 1,-1-1,1 0,-1 2,1-3,-7 13,1 1,1 0,1 0,0 0,0 0,2 1,-1 0,2-1,0 1,1 4,-3 24,2-36,-2 18,1 0,1 0,1 0,1 0,1 1,3 6,-3-21,2 0,-1 0,1-1,1 0,0 1,0-2,1 1,1-1,-1 1,1-2,1 1,0-1,0 0,0-1,1 0,0 0,1-1,-1 0,8 3,-7-5,0 1,0-2,1 1,-1-2,1 1,-1-1,1-1,0 0,0-1,0 0,0 0,0-1,-1 0,1-1,0-1,0 0,-3 1,0 0,0-1,-1-1,1 1,-1-1,0 0,1-1,-2 0,1 0,-1 0,0-1,0 0,0 0,-1-1,0 1,0-1,0 0,-1-1,0 1,-1-1,2-4,26-123,-19 4,-11 119,-1 0,0 0,-1 0,-1 0,1 0,-2 1,0-1,0 0,-1 1,0 0,-3-5,-1 3,-1-5,-1 0,0 1,-2 0,0 0,-1 1,0 1,-1 0,-9-6,17 17,0 0,-1 0,1 1,-1 0,0 0,0 1,0-1,0 1,0 1,0 0,-1 0,1 0,0 1,-1 0,1 0,0 1,-1 0,1 0,0 1,0 0,0 0,0 0,0 1,0 0,1 1,-1-1,0 2,-7 5,1 0,0 0,0 2,1-1,1 1,0 1,0 0,2 1,-1 0,2 0,0 1,1 0,0 1,1-1,0 3,0 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8:53.86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38 0,'-4'0,"-2"2,-2 6,0 5,2 8,1 7,5 5,4 4,3 3,6 0,4 1,0 0,-3-7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8:54.85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0,'0'3,"0"2,0 3,0 3,0 3,0 6,0 5,0 4,5 5,5 2,6 3,7 1,0 0,-5-6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8:58.44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68 1036,'244'-11,"20"9,48 14,105 3,-416-15,1 0,-1-1,1 1,-1 0,1 0,-1-1,1 1,-1-1,1 1,-1-1,0 1,1-1,-1 0,0 0,0 0,1 0,-1 0,0 0,0 0,0 0,0 0,0 0,0 0,-1-1,1 1,0 0,-1-1,1 1,-1-1,1 1,-1-1,0 1,1 0,-1-1,0 1,0-1,0 1,0-1,0 1,-1-1,1 0,-13-151,4 92,-17-348,11 123,4 204,9 80,0 0,-1 1,1-1,0 1,-1 0,1-1,-1 1,1 0,-1 1,0-1,1 0,-1 1,0 0,1-1,-1 1,0 0,0 1,1-1,-1 0,0 1,1-1,-1 1,0 0,1 0,-1 0,1 0,0 0,-1 1,1-1,0 1,-6 1,-13 2,0-1,0-1,0 0,0-2,0 0,-15-3,1 2,23 0,-370 0,-88-24,464 23,-1 0,1 1,-1-1,1 1,0 1,-1-1,1 1,-1 0,1 1,0 0,0 0,0 0,-2 1,6-1,0 0,1 0,-1 0,1 0,0 0,-1 0,1 0,0 1,0-1,1 0,-1 1,0-1,1 0,-1 1,1-1,0 1,0-1,0 1,0-1,-1 8,-7 109,6 97,3-115,-2 36,8 292,13-276,-20-154,0 1,0 0,0 0,0 0,1-1,-1 1,0 0,0 0,1 0,-1-1,0 1,0 0,1 0,-1 0,0 0,0 0,1 0,-1 0,0 0,0-1,1 1,-1 0,0 0,1 0,-1 0,0 0,0 1,1-1,-1 0,0 0,1 0,-1 0,0 0,0 0,1 0,-1 0,0 1,0-1,1 0,-1 0,0 0,0 1,0-1,1 0,-1 0,0 1,0-1,0 0,0 0,0 1,0-1,1 0,-1 0,0 1,0-1,0 0,0 0,0 1,0-1,0 0,0 1,0-1,0 0,0 0,0 1,0-1,8-24,-7 20,6-23,-2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9:44.4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0,'407'24,"255"-8,-617-16,82-1,0 6,28 8,-75-6,0-3,34-5,-31 0,-69-1,-12-1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9:44.7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0,'76'58,"113"85,-187-142,-1 0,1 0,0 0,0 0,-1 0,1 0,0 0,-1 0,0 0,1 1,-1-1,0 1,1-1,-1 1,0 0,0-1,0 1,0 0,-1 0,1 0,0-1,-1 1,1 0,-1 0,0 0,0 0,0 0,0 0,0 0,0 0,0 0,0 0,-1 0,1 0,-1 0,0-1,1 1,-1 0,0 0,0-1,0 1,0 0,0-1,-1 1,0 0,-11 6,0-1,-1 0,0-1,-1-1,1 0,-1-1,-12 2,1 0,-136 27,85-21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9:45.5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527 61,'-20'2,"-1"0,0 2,1 0,0 1,0 1,-5 3,-8 2,-243 73,214-61,62-22,0-1,-1 0,1 0,-1 0,1 0,-1 0,1 1,-1-1,1 0,0 0,-1 1,1-1,0 0,-1 1,1-1,0 0,-1 1,1-1,0 1,0-1,-1 0,1 1,0-1,0 1,0-1,0 1,-1-1,1 1,0-1,0 1,0-1,0 1,0-1,0 0,0 1,0-1,1 1,-1-1,0 1,0-1,0 1,0-1,1 1,-1-1,0 0,0 1,1-1,-1 1,0-1,1 0,-1 1,0-1,1 0,-1 0,1 1,-1-1,0 0,1 0,-1 0,1 1,-1-1,1 0,-1 0,35 12,-31-11,19 3,-1 2,0 0,0 1,0 2,-1 0,-1 1,0 1,0 1,-1 1,0 0,7 8,0 6,-11-10,0-2,1 0,1 0,0-2,1 0,0-1,1-1,2 0,-20-10,1 0,-1 0,0-1,1 1,-1-1,1 0,-1 1,0-1,1 0,-1 0,1 1,-1-1,1 0,-1-1,1 1,-1 0,1 0,-1-1,1 1,-1-1,1 1,-1-1,0 1,0-1,1 0,-1 0,0 0,0 0,0 0,1 0,-1 0,0 0,-1 0,1 0,0-1,0 1,0 0,-1-1,1 1,-1 0,1-1,-1 1,1-1,-1 1,0-1,0 1,0-1,0 1,0-1,0 1,0-1,3-32,-2 1,-1-1,-2 0,-1 1,-6-27,2 10,-9-103,15 150,1 1,-1 1,1 0,-1-1,1 1,0 0,-1-1,1 1,0-1,0 1,0-1,0 1,0-1,0 1,0-1,1 1,-1 0,1-1,-1 1,1 0,-1-1,1 1,0 0,-1-1,1 1,0 0,0 0,0 0,0 0,0 0,0 0,0 0,1 0,-1 0,0 1,0-1,1 0,-1 1,1-1,18 9,1 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9:46.70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0 363,'94'-142,"-64"101,-3 0,-1-2,-2-1,1-7,-22 75,-1 65,4 0,10 46,-12-3,-9-96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9:47.03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0,'12'14,"7"13,6 11,0 8,-1 5,-3 6,-4 1,-7-8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9:47.5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8,'-2'-4,"-1"0,3 6,5 9,4 12,6 13,4 14,3 9,1 12,-4 6,-5-10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08:30.3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81 89,'4'48,"-2"1,-3-1,-2 1,-2-1,-2 0,-2 0,-2-1,-4 8,-19 96,33-213,10-116,20-99,-24 262,-1 21,3 26,-6-27,7 42,2-1,2 0,3 0,1-1,2-1,2-1,22 34,2-21,-43-55,0 0,0 0,0 1,1-1,-1 0,0 0,1 0,-1-1,0 1,1 0,-1 0,1-1,0 1,-1-1,1 1,-1-1,1 0,0 0,-1 0,1 0,0 0,-1 0,1 0,0 0,-1-1,1 1,-1 0,1-1,-1 0,1 1,-1-1,1 0,-1 0,1 0,-1 0,0 0,0 0,1 0,-1 0,0 0,7-12,-1 0,-1 0,0 0,-1-1,0 1,-1-1,0 0,-1-1,-1 1,0-1,-1-11,6-256,-6 105,2 172,2 24,-4-18,4 23</inkml:trace>
  <inkml:trace contextRef="#ctx0" brushRef="#br0" timeOffset="651.297">571 194,'-17'51,"3"1,2 0,3 1,2 0,2 1,2 0,3 18,0-63,0 30,7-49,10-61,-4-1,-3-1,-2-19,-5 58,7-110,10 223,-18-70,-1 0,2 0,-1 0,1 0,0 0,1-1,0 1,1-1,-1 0,1-1,1 1,0-1,0 0,0 0,1-1,0 1,0-2,0 1,1-1,0 0,8 3,-13-7,1-1,-1 0,1 0,-1 0,1 0,-1 0,1-1,-1 0,0 0,1 0,-1 0,0 0,0-1,0 1,0-1,0 0,0 0,0 0,0 0,-1 0,1-1,-1 1,0-1,0 0,1 0,42-79,-37 60,0-1,-1 1,-2-1,0-1,-1 1,0-23,-7 30,-4 35,-6 48,3 0,4 1,2 1,4 55,8-31,-2-60</inkml:trace>
  <inkml:trace contextRef="#ctx0" brushRef="#br0" timeOffset="932.549">1074 128,'2'5,"1"10,-1 12,-1 12,-5 13,-3 12,-3 10,-2 4,2-1,1-3,5-11,6-10,2-16</inkml:trace>
  <inkml:trace contextRef="#ctx0" brushRef="#br0" timeOffset="1222.772">1299 181,'0'9,"0"12,0 12,-3 10,-2 13,-1 10,-1 7,0 2,-1 0,1-4,2-7,1-8,4-11,2-11,3-12,1-8</inkml:trace>
  <inkml:trace contextRef="#ctx0" brushRef="#br0" timeOffset="1486.386">1034 591,'0'3,"11"2,17 1,21-1,18-3,19-2,11-2,1 1,-15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9:53.1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0 122,'377'-23,"831"-58,-1154 78,-92-7,19 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9:53.9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81 209,'-10'-82,"10"76,1 16,3 15,43 226,-6 59,18 433,-59-724,-8-45,3 10,-34-113,6-2,6-1,-7-106,19-18,9 109,-6 1,-15-47,11 128,89 131,-26-34,2-3,1-1,2-3,4-1,-39-16,255 106,258 71,-473-168,7 1,-2 3,0 2,-2 3,14 10,-1 21,-71-56,0 1,0 0,0 0,-1 0,1 1,-1-1,0 0,1 1,-1-1,0 0,0 1,-1-1,1 1,0 0,-1-1,0 1,0-1,1 1,-1 0,-1-1,1 1,0 0,-1-1,1 1,-1-1,0 1,0-1,0 1,0-1,0 1,-2 1,-5 4,0 0,-1 0,0-1,0 0,-1 0,0-1,0-1,0 0,-1 0,0-1,0 0,-11 2,5 0,-169 55,82-29,2 4,1 5,-33 21,96-42,1 1,2 1,0 2,1 2,2 1,1 1,1 2,1 1,2 1,-4 9,11 5,20-46,0 1,0-1,0 0,1 1,-1-1,0 0,0 1,1-1,-1 0,0 1,0-1,1 0,-1 0,0 1,1-1,-1 0,1 0,-1 0,0 1,1-1,-1 0,1 0,-1 0,0 0,1 0,-1 0,1 0,-1 0,1 0,-1 0,0 0,1 0,-1 0,1 0,-1 0,1 0,-1-1,0 1,1 0,-1 0,0 0,1-1,-1 1,0 0,1-1,-1 1,0 0,1-1,-1 1,0 0,0-1,0 1,1 0,-1-1,0 1,0-1,20-17,0-4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9:54.47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130 114,'-8'7,"0"0,0 1,1 0,0 0,0 1,1 0,0 0,0 1,1-1,0 1,1 0,0 0,1 1,0-1,1 1,0 0,0 0,1-1,1 1,0 0,0 0,1 0,0 0,1 0,1-1,-1 1,2-1,-1 1,1-1,1 0,0-1,6 10,0-7,1 0,1 0,0-1,1-1,0 0,0-1,1 0,0-2,0 1,1-2,0 0,1-1,-1-1,1 0,-1-1,1-1,0 0,0-2,0 0,0 0,0-2,10-2,-17 3,1-1,-1 0,0-1,0 0,0-1,0 0,0 0,-1-1,1-1,-1 1,-1-1,1-1,-1 0,0 0,-1 0,1-1,-2 0,1-1,-1 1,0-1,-1-1,0 1,-1-1,1 1,-2-1,0-1,0 1,0 0,-2-1,1 1,-1-1,-1-5,0 1,-2 0,0 0,-1 1,0-1,-1 1,0 0,-1 0,-1 0,-1 1,1 0,-2 0,0 0,-1 1,0 0,0 1,-1 0,-1 1,0 0,0 0,-1 1,-1 1,1 0,-1 0,0 2,-1-1,1 2,-1 0,-1 0,1 2,-1-1,1 2,-1 0,0 1,0 0,0 1,1 1,-16 2,16 0,1 1,-1 0,1 0,0 1,0 1,1 1,-1-1,1 2,1 0,0 0,0 1,0 0,1 1,0 0,1 1,1 0,-1 0,2 1,-1 0,2 0,0 1,0 0,1 0,1 0,0 1,1 0,0-1,-1 15,4-21,0 0,1 0,0-1,0 1,0 0,1-1,0 1,0-1,0 0,1 1,0-1,0 0,1-1,0 1,0-1,0 1,0-1,1 0,0-1,0 1,0-1,1 0,0 0,3 1,49 19,0-10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9:54.8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67,'81'-18,"51"6,97 5,-153 5,1450-25,-1278 29,-217-5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21.8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117 22,'-11'-4,"-6"-2,-3 0,1 2,0 3,2 4,4 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22.2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46,'1'0,"0"0,0 1,0-1,0-1,0 1,-1 0,1 0,0 0,0 0,0-1,0 1,-1 0,1-1,0 1,0 0,-1-1,1 1,0-1,-1 1,1-1,0 0,-1 1,1-1,-1 0,1 1,-1-1,1 0,-1 0,0 1,1-1,-1 0,0 0,1 0,-1 1,0-1,0 0,0 0,0 0,0 0,0 0,0 1,0-1,0 0,-1 0,1 0,0 0,0 1,-1-1,1 0,0 0,-1 0,1 1,-1-1,1 0,-1 1,0-1,1 0,-1 1,1-1,-1 1,0-1,0 1,1-1,-1 1,0 0,0-1,1 1,-1 0,0 0,17-3,0 1,1 0,-1 2,1 0,-1 0,1 2,-1 0,0 1,0 1,0 0,0 1,-1 1,1 0,-2 1,1 1,-1 0,0 1,0 1,-1 0,-1 0,0 2,0-1,-1 2,6 7,-5 2,0 1,-1 0,-1 1,-1 0,-1 1,-2 0,0 0,-2 0,0 1,-2 0,-1-1,-1 1,-1 0,-2-1,0 1,-1-1,-2 0,-2 5,6-22,1-3,0 0,-1 0,1 0,-1-1,0 1,0 0,0-1,0 1,-1-1,0 0,0 0,0 0,-2 1,-5-12,7-3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23.0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0,'16'51,"9"229,-25-257,1-14,-1-4,0 0,0 0,0 0,1 1,0-1,0 0,0 0,1 0,-1 0,1 0,0-1,2 3,-2-6,0-1,0 1,0-1,0 0,0 0,0 0,0 0,0 0,0 0,0 0,0-1,-1 1,1-1,0 1,0-1,0 0,0 0,-1 0,1 0,0 0,-1 0,1 0,-1-1,1 1,-1 0,0-1,1 1,-1-1,0 0,0 1,0-1,0 0,-1 0,1 1,0-1,-1-1,2 2,19-33,-1-1,-2 0,-1-2,-1 0,-6 14,-10 23,0 0,0 0,0 0,0 1,1-1,-1 0,0 0,0 0,0 1,1-1,-1 0,0 0,0 0,0 0,1 0,-1 1,0-1,0 0,1 0,-1 0,0 0,0 0,1 0,-1 0,0 0,0 0,1 0,-1 0,0 0,0 0,1 0,-1 0,0 0,0 0,1 0,-1-1,0 1,0 0,1 0,-1 0,0 0,0 0,0-1,1 38,-1-30,-2 59,0 1,3 0,2 0,12 61,-9-104,0-6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23.39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0,'2'11,"-1"0,2 0,-1 0,1 0,1-1,0 0,0 1,1-2,1 1,0 0,0-1,0 0,1-1,1 1,-1-1,1-1,1 1,-1-1,1-1,1 0,-1 0,1-1,0 0,5 2,16 4,49 27,-77-36,0 0,-1 0,1 1,-1-1,0 1,0 0,0-1,0 1,0 0,0 0,-1 0,1 1,-1-1,0 0,0 0,0 1,-1-1,1 1,-1-1,1 0,-1 1,-1-1,1 1,0 0,-2 3,1-1,-1 1,-1 0,1-1,-1 0,0 1,-1-1,0 0,0-1,0 1,0-1,-1 1,0-1,0-1,0 1,-3 1,-28 22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23.6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0 220,'18'-15,"13"-11,10-7,5-4,1-1,-1-1,-8 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23.9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69,'-4'13,"0"0,0-1,1 1,1 1,0-1,1 0,0 0,2 13,-1-21,0 0,1 0,0-1,0 1,0-1,0 1,1-1,-1 1,1-1,1 0,-1 0,0 0,1 0,0 0,0-1,0 1,0-1,1 0,0 0,-1 0,1 0,0-1,0 1,0-1,1 0,2 1,-3-2,-1 0,1 0,-1-1,1 1,-1-1,1 0,0 0,-1 0,1 0,-1-1,1 1,-1-1,1 0,-1 0,0 0,1-1,-1 1,0-1,0 0,0 0,0 0,0 0,0 0,-1-1,1 1,-1-1,0 0,1 0,-1 0,0 0,0 0,4-8,0 0,0 0,-1 0,0-1,-1 1,-1-1,0 0,1-7,-2 14,-1 0,0 0,0 0,0-1,-1 1,1 0,-1-1,-1 1,1 0,-1-1,0 1,0 0,0 0,-1-1,0 1,0 0,0 1,0-1,-1 0,0 1,0-1,0 1,0 0,-1 0,0 0,0 0,0 1,0 0,0 0,-1 0,-3-2,4 5,1-1,0 1,0 0,-1 0,1 0,0 1,-1-1,1 1,0 0,0 0,0 0,0 0,0 0,0 1,0 0,0-1,0 1,1 0,-1 0,1 0,-1 1,1-1,-2 3,-41 64,21-20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11:43.9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0 327,'0'-291,"1"291,-1 0,0 0,1 0,-1 0,0 0,0 0,1 1,-1-1,0 0,1-1,-1 1,0 0,1 0,-1 0,0 0,0 0,1 0,-1 0,27 276,-7-126,-10-86</inkml:trace>
  <inkml:trace contextRef="#ctx0" brushRef="#br0" timeOffset="1086.533">317 22,'-1'17,"-1"-1,2 0,0 1,1-1,1 1,0-1,2 0,-1 0,2 0,0 0,1-1,8 15,-12-26,10 25,3 0,0-1,2 0,15 19,-31-46,-1 0,0 0,1 0,-1 0,1 0,0 0,-1 0,1-1,0 1,-1 0,1 0,0-1,0 1,0 0,0-1,0 1,-1-1,1 1,0-1,0 0,0 1,0-1,0 0,0 0,1 1,-1-1,0 0,0 0,0 0,0 0,0-1,0 1,0 0,0 0,0-1,0 1,0 0,0-1,0 1,0-1,0 1,0-1,-1 0,1 1,0-1,0 0,-1 0,1 1,0-2,8-13,0-1,-1 0,-1 0,-1-1,0 0,-1 0,1-12,0 7,50-212,-53 217</inkml:trace>
  <inkml:trace contextRef="#ctx0" brushRef="#br0" timeOffset="1603.437">13 657,'-6'0,"1"0,7 0,10 0,11 0,11 0,12 0,6 0,1 0,-6 3,-11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26.1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0,'-11'66,"11"-65,0 1,0-1,0 1,0 0,0-1,0 1,0-1,1 1,-1-1,1 1,-1 0,1-1,0 0,-1 1,1-1,0 1,0-1,0 0,0 0,0 0,0 1,0-1,1 0,-1 0,0 0,1-1,-1 1,1 0,-1 0,0-1,1 1,0-1,-1 0,1 1,-1-1,1 0,-1 0,2 0,-2 0,0 0,0 0,1 0,-1 0,0 0,0-1,0 1,0 0,0-1,0 1,0-1,0 0,0 1,0-1,0 0,0 1,0-1,-1 0,1 0,0 0,0 0,-1 1,1-1,-1 0,1 0,-1 0,1-1,-1 1,0 0,1 0,-1 0,0 0,0 0,0 0,0 0,0-1,0 1,0 0,0 0,0 0,0 0,-1 0,1 0,0 0,-1-1,1 1,-1 0,1 0,-1 1,0-1,1 0,-1 0,0 0,0 0,0 0,0 1,1-1,-1 0,0 1,0-1,-1 1,-3-1,0 0,-1 1,1 0,-1 0,1 0,0 1,-1 0,1 0,0 0,0 1,0 0,0 0,0 0,0 0,0 1,1 0,-1 0,1 0,0 1,0-1,0 1,-1 1,3-4,1 1,-1-1,1 1,-1-1,1 1,0 0,0-1,0 1,0 0,0 0,0 0,0 0,1-1,-1 1,1 0,-1 0,1 0,0 1,0-1,0 0,0 0,0 0,0 0,0 0,1 0,-1 0,1 0,0 0,-1 0,1-1,0 1,0 0,0 0,0-1,1 1,-1 0,0-1,1 1,-1-1,1 0,-1 1,1-1,0 0,0 0,-1 0,1 0,0 0,0 0,0-1,0 1,1 0,0 1,0-1,0 0,-1 0,1 0,0 0,1-1,-1 1,0-1,0 0,0 0,0 0,0 0,0 0,0-1,0 0,0 1,0-1,0 0,0 0,0-1,0 1,-1 0,1-1,0 0,-1 0,1 0,-1 0,0 0,0 0,0 0,0-1,2-2,-3 2,-1-1,1 1,0 0,-1-1,0 1,0-1,0 1,0-1,0 1,-1-1,0 1,0 0,1-1,-2 1,1 0,0 0,-1-1,0 1,1 0,-1 1,0-1,-1 0,1 0,0 1,-1 0,1-1,-1 1,0 0,0 0,0 0,0 1,0-1,0 1,0-1,-1 1,1 0,0 1,-1-1,1 0,-1 1,1 0,-1 0,1 0,-2 0,0 3,0 0,1 0,-1 0,1 0,0 1,0 0,0 0,0 0,0 0,1 1,0-1,0 1,0 0,1 0,-1 0,1 0,0 0,1 0,-1 1,1-1,0 1,1-1,-1 1,1-1,0 1,0-3,0 0,0 0,0 0,1 0,-1 0,1 0,0 0,0-1,0 1,0 0,0 0,0-1,1 1,-1-1,1 1,0-1,0 0,0 0,0 1,0-1,0-1,1 1,-1 0,1 0,-1-1,1 0,-1 1,1-1,0 0,0 0,0-1,-1 1,1 0,0-1,0 0,0 0,0 0,0 0,0 0,0 0,0-1,0 0,1 0,2 0,0 0,0-1,1 0,-2 0,1 0,0-1,0 0,-1 0,1 0,-1-1,0 0,0 0,-1 0,1-1,-1 1,0-1,0 0,0-1,-1 1,1 0,-2-1,1 0,0 0,-1 0,0 0,-1 0,1 0,-1 0,0 0,-1-1,1 1,-1-1,-1 0,0 4,0 0,0 1,-1-1,0 0,1 0,-1 1,0-1,0 1,0 0,-1 0,1-1,0 1,-1 1,0-1,1 0,-1 1,0-1,0 1,0 0,0 0,0 0,0 0,0 0,0 1,0 0,0-1,0 1,-1 0,1 0,0 1,0-1,0 1,0 0,0-1,0 1,0 1,0-1,0 0,0 1,1-1,-1 1,0 0,1 0,0 0,-1 0,-3 4,0-1,0 1,1 0,0 1,0-1,0 1,1 0,0 0,0 0,1 1,0-1,0 1,1 0,0 0,0 0,1 0,0 0,1 0,-1 0,2 0,0 8,1-11,0-1,0 0,0 0,1 0,-1-1,1 1,0-1,0 1,0-1,1 0,-1 0,1 0,0-1,-1 1,1-1,0 0,1 0,-1 0,0-1,0 1,1-1,-1 0,1-1,-1 1,1-1,0 1,-1-1,1-1,-1 1,1-1,-1 0,1 0,-1 0,0 0,1-1,-1 0,0 1,0-2,0 1,0 0,0-1,-1 0,1 0,0-2,1 0,-1 0,0 0,0-1,-1 1,1-1,-1 0,-1 0,1 0,-1-1,0 1,-1-1,1 1,-1-1,0 1,-1-1,0 0,0-4,0 7,0 1,-1 0,1-1,-1 1,1 0,-1-1,-1 1,1 0,0 0,-1 0,1-1,-1 2,0-1,0 0,0 0,0 1,-1-1,1 1,-1-1,1 1,-1 0,0 0,0 0,0 1,0-1,0 1,0 0,0-1,-1 1,1 1,0-1,-1 0,1 1,-1 0,1 0,-2 0,0 0,-1 1,1 0,0 0,0 1,0 0,0 0,0 0,0 0,0 1,1 0,-1-1,1 2,0-1,0 1,0-1,1 1,-1 0,1 0,0 1,0-1,0 1,0-1,1 1,0 0,0 0,0 0,1 0,-1 0,1 0,1 1,-1-1,1 0,0 1,0-1,0 0,1 1,-1-1,1 0,1 0,-1 0,1 0,0 0,0 0,0 0,1 0,2 3,-3-5,0 0,0 0,0 0,0-1,0 1,1-1,-1 1,1-1,0 0,-1 0,1 0,0 0,1 0,-1-1,0 0,0 1,0-1,1 0,-1 0,1-1,-1 1,1-1,-1 0,1 0,-1 0,1 0,-1-1,0 1,1-1,-1 0,1 0,-1 0,0 0,0-1,1 1,-1-1,0 0,-1 0,1 0,0 0,0 0,-1-1,0 1,3-3,-1-2,-1 0,1 0,-1 0,-1 0,1-1,-1 1,0-1,-1 1,0-1,0 0,-1 0,0 1,0-1,0 0,-1 0,-1 1,1-1,-1 1,-1-1,1 1,-1 0,0-1,-1 2,0-1,0 0,-3-3,6 8,-1 1,1 0,0 0,-1 0,1 0,0 1,-1-1,1 0,-1 1,1-1,-1 0,0 1,1 0,-1-1,0 1,1 0,-1 0,0 0,1 0,-1 0,0 0,1 1,-1-1,1 1,-1-1,0 1,1-1,-1 1,1 0,0 0,-1 0,1-1,-1 1,1 1,0-1,0 0,0 0,-1 1,-37 54,35-48,0-1,1 1,0-1,0 1,1 0,-1 0,2 1,-1-1,1 0,1 1,-1-1,2 0,-1 1,1-1,0 0,0 0,1 1,1-1,1 5,-3-11,0 0,0-1,1 1,-1-1,0 1,1-1,-1 1,1-1,-1 1,1-1,0 0,0 0,-1 0,1 0,0 0,0-1,0 1,0 0,0-1,0 0,0 1,0-1,0 0,0 0,0 0,0 0,1 0,-1-1,0 1,0-1,0 1,0-1,-1 0,1 0,0 1,0-1,0-1,0 1,3-3,1 1,-1-1,0 0,-1 0,1-1,-1 0,1 1,-2-2,1 1,0 0,2-6,-2 4,-1 0,0 0,0 0,-1-1,0 1,0-1,0 1,-1-1,-1 0,1 1,-1-1,0 0,-1 0,0 1,0-1,0 1,-1-1,0 1,-1-1,0 1,0 0,0 0,-1 0,0 1,-4-5,7 10,0 0,0 0,0 0,-1-1,1 1,-1 0,1 0,-1 1,1-1,-1 0,0 1,1-1,-1 0,0 1,1 0,-1-1,0 1,0 0,1 0,-1 0,0 0,0 0,1 1,-1-1,0 0,1 1,-1 0,0-1,1 1,-1 0,1-1,-1 1,1 0,-1 0,1 1,0-1,-1 0,1 0,0 0,0 1,0-1,0 1,0-1,-34 72,21-26,2-2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29.4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418 29,'0'55,"-1"-59,-1-1,0 1,0-1,0 1,0-1,-1 1,1 0,-1 0,0 0,0 0,-1 1,1-1,-1 1,0 0,0 0,0 0,0 1,0 0,-1-1,1 1,-1 1,1-1,-1 1,0-1,0 1,0 1,1-1,-1 1,0 0,0 0,0 0,0 0,0 1,0 0,1 0,-1 1,0-1,1 1,-1 0,-3 2,-9 6,0 0,1 1,1 1,0 1,0 0,1 1,1 0,1 1,0 0,0 1,2 1,0 0,1 0,1 0,-6 17,6-14,0 1,1 0,1 1,1-1,1 1,1 0,0 20,2-34,1 0,0-1,1 1,0 0,0-1,1 1,0 0,0-1,1 0,0 0,0 0,1 0,-1 0,2-1,-1 1,1-1,0 0,0 0,0-1,1 0,0 0,0 0,0 0,2 0,10 1,-1 0,1 0,1-2,-1 0,0-1,1-1,0-1,-1-1,1 0,0-1,-1-1,1-1,-1-1,0 0,0-2,15-5,35-12,-1-3,-1-3,0-3,-6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32.6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32 114,'-9'0,"9"0,-1-1,1 1,-1 0,0-1,1 1,-1 0,1 0,-1 0,0 0,1 0,-1 0,0 0,1 0,-1 0,0 0,1 0,-1 0,0 0,1 0,-1 0,1 1,-1-1,0 0,1 1,-1-1,1 0,-1 1,1-1,-1 1,1-1,-1 0,1 1,-1-1,1 1,0 0,-1-1,1 1,0-1,-1 1,1-1,0 1,0 0,0-1,0 1,-1 0,1-1,0 1,0 0,0-1,0 1,0 0,1-1,-1 1,0-1,0 1,0 0,0-1,1 1,-1 0,1 0,63 111,1 13,-65-124,0 0,1 0,-1 0,1-1,-1 1,1 0,0 0,-1-1,1 1,0-1,-1 1,1 0,0-1,0 1,0-1,-1 0,1 1,0-1,0 0,0 1,0-1,0 0,0 0,-1 0,1 0,0 0,0 0,0 0,0 0,0 0,0 0,0 0,0-1,0 1,-1 0,1-1,0 1,0-1,0 1,-1-1,1 1,0-1,0 1,-1-1,1 0,-1 1,1-1,0 0,26-43,-24 38,38-80,-5-2,6-29,-30 82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35.7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701 256,'0'-12,"2"5,-1 0,-1 0,1 0,-1-1,-1 1,1 0,-1 0,-1 0,1 0,-1 0,0 0,-1 1,1-1,-1 1,-1-1,1 1,-1 0,0 0,0 1,-1-1,0 1,0 0,-4-3,-59-42,59 45,1 0,-1 1,-1 0,1 0,0 1,-1 1,0-1,1 1,-1 1,0 0,0 0,0 1,0 0,0 1,0 0,-4 1,2 1,0 1,0-1,0 2,1 0,-1 0,1 1,0 0,1 1,-7 6,-3 0,9-4,1-1,0 2,0 0,1 0,0 0,1 1,1 0,-1 1,0 4,-23 32,-40 100,70-146,-7 10,1 0,1 1,0 0,0 0,2 1,0 0,0-1,-1 15,-8 85,8-84,1 0,1 0,1 0,2 0,1 0,2 0,4 20,34 153,14-34,-52-154,0 1,1-1,1 0,0-1,1 1,1-1,0 0,0 0,1-1,1 0,0-1,1 0,0 0,3 1,-5-5,0 0,0-1,1 0,-1-1,1 0,1 0,-1-1,1 0,-1-1,1 0,0-1,0 0,0 0,7 0,-1-2,-5 1,-1-1,1 0,-1 0,1-1,-1 0,0-1,0 0,0-1,0 0,0-1,0 0,2-1,2-5,-1 1,-1-2,0 0,-1 0,0-1,0 0,-1-1,-1 0,0-1,-1 0,3-6,-3 4,0 0,0-1,-2 0,0 0,-1 0,3-16,24-118,-11 10,-8 23,-14-218,0 318,-1 1,-1 0,0 0,-1 0,-1 0,-5-9,-13-51,11 43,3 19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42.3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0,'-2'16,"-1"12,1 8,-1 6,4 4,1 2,2 0,1-1,2-2,-1-7,-1-4,-1-10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42.6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27,'18'-4,"20"-2,21 0,16 2,9 1,4 1,0 1,-3 0,-8 3,-7 2,-9-1,-15-1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43.3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62 217,'9'0,"-1"0,0-1,0 0,0-1,0 1,0-2,0 1,0-1,-1 0,1-1,-1 0,0 0,0 0,0-1,-1 0,1 0,0-3,2 2,0-1,-1 0,0 0,-1-1,1 0,-1 0,-1-1,0 0,0 0,-1 0,0-1,1-4,-5 13,-1-1,1 1,-1-1,0 1,1-1,-1 0,0 1,0-1,0 1,0-1,-1 0,1 1,0-1,-1 1,1-1,-1 0,1 1,-1-1,0 1,1 0,-1-1,0 1,0 0,0-1,0 1,0 0,-1 0,1 0,0 0,0 0,-1 0,1 0,-1 0,1 1,-1-1,1 0,-1 1,1 0,-1-1,1 1,-1 0,0-1,-70 6,61-2,0 1,1 0,-1 1,1 1,0-1,1 1,-1 1,1 0,0 0,1 1,0 0,0 0,1 1,0 0,0 1,1-1,0 1,1 0,0 1,1-1,0 1,0 0,0 4,4-10,0 0,0 0,0 1,1-1,-1 0,1 0,0 1,1-1,-1 0,1 0,0 0,0-1,1 1,0 0,-1-1,1 0,1 1,-1-1,1-1,-1 1,1 0,0-1,1 0,-1 0,1 1,8 4,1 0,0-1,0-1,1 0,0-1,0 0,0-1,0-1,9 2,-1-1,1-2,0 0,-1-1,1-2,0 0,0-2,4-1,11-6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43.8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0,'0'18,"0"-1,2 0,-1 1,2-1,1 0,0 0,1 0,0-1,1 0,1 0,1 0,0-1,1 0,1-1,0 0,1 0,1-1,5 4,-16-14,0-1,1 1,-1-1,1 0,0 1,-1-1,1 0,0 0,1 0,-1 0,0-1,0 1,1-1,-1 1,1-1,-1 0,1 0,0 0,0 0,-1 0,1-1,0 1,0-1,0 0,-1 0,1 0,0 0,0 0,0 0,0-1,-1 0,2 0,3-8,0 1,-1-2,-1 1,0-1,0 0,-1 0,0 0,0-1,-2 1,1-1,-1 0,-1 0,1-2,1-4,-1 1,-1-1,0 1,-1-1,0 0,-2 1,-2-12,-5 17,3 30,2 16,1 0,2 0,2 0,1 0,5 18,-7-47,0 0,1 0,0 0,0 0,0 0,1-1,0 1,0-1,1 1,-1-1,1 0,0 0,1 0,-1 0,1 0,0-1,0 0,0 0,1 0,-1 0,1-1,0 1,0-1,0-1,1 1,-1-1,1 0,-1 0,1 0,0-1,4 1,24-3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44.2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212 0,'-11'1,"0"0,1 1,-1 0,0 0,0 1,1 1,0 0,-1 0,2 1,-1 0,0 1,1 0,0 0,0 1,1 0,0 1,0 0,1 0,0 1,1 0,-4 5,9-10,0-1,0 0,0 0,0 1,1-1,-1 1,1-1,0 0,0 1,1-1,-1 1,1-1,-1 0,1 1,0-1,0 0,1 0,-1 0,0 0,1 0,0 0,0 0,0 0,0-1,0 1,1-1,-1 1,1-1,0 0,1 1,96 53,-94-54,61 25,-37-16,0 2,-1 1,-1 1,9 6,-36-20,1-1,0 1,-1-1,1 1,0-1,-1 1,1 0,-1 0,1 0,-1 0,0 0,1 0,-1 1,0-1,0 0,0 1,0-1,0 1,0-1,0 1,0-1,-1 1,1 0,0-1,-1 1,0 0,1-1,-1 1,0 0,0 0,0-1,0 1,0 0,0 0,0-1,-1 1,1 0,-1-1,1 1,-1 0,0-1,0 1,1-1,-1 1,0-1,0 1,-1-1,-13 7,1-1,-2-1,1 0,-1-1,0-1,0 0,0-1,0-1,-1-1,-13 0,24-1,1 1,0 0,-1-1,1 0,-1 0,1 0,-1 0,1-1,0 0,-1-1,1 1,0-1,0 0,0 0,-2-1,7 1,-1 1,1-1,0 0,0 1,0-1,0 0,0 1,0-1,1 1,-1-1,1 0,-1 1,1-1,-1 1,1-1,0 1,0-1,-1 1,1 0,0-1,0 1,1 0,-1 0,0 0,0 0,0 0,1 0,-1 0,1 0,-1 0,0 1,1-1,0 1,-1-1,1 1,1-1,-2 0,36-20,2 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44.4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0,'0'14,"0"8,0 8,0 3,0 1,3 1,2-1,3-4,0-7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11:43.4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4 191,'0'-21,"-1"15,0 0,0 0,1 0,-1 0,1 0,1 0,-1 0,1 0,0 0,0 0,1 0,0 1,0-1,0 0,1 1,0 0,0-1,0 1,1 1,-1-1,1 0,3-2,-4 7,-1-1,0 1,1 0,-1 0,0 1,1-1,-1 0,1 1,-1-1,0 1,0 0,1 0,-1 0,0 0,0 0,0 0,0 1,0-1,0 1,0-1,-1 1,1 0,-1 0,1 0,-1 0,1 0,-1 0,0 0,0 0,0 1,34 53,-27-42,0 0,1 0,0-1,1-1,0 1,1-2,7 6,-16-15,0 0,1-1,-1 1,1-1,0 0,-1 0,1 0,0 0,0 0,0-1,0 1,0-1,0 0,-1 0,1 0,0 0,0 0,0-1,0 1,0-1,0 0,0 1,-1-2,1 1,0 0,-1 0,1-1,-1 0,1 1,-1-1,0 0,0 0,0 0,0 0,0-1,0 1,-1 0,1-1,-1 1,2-3,7-12,-1-1,0 0,-1-1,-1 0,-1 0,-1 0,0-1,-2 0,1-6,2 9,0 25,2 25,-5-12</inkml:trace>
  <inkml:trace contextRef="#ctx0" brushRef="#br0" timeOffset="260.637">162 376,'5'0,"6"0,9 0,12-2,6-3,6-3,2-1,0 0,-8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44.74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0,'9'14,"12"6,3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66,'3'19,"1"-1,0 0,1 0,1 0,0-1,8 13,-11-24,0 0,1 1,-1-2,2 1,-1 0,1-1,-1 0,2 0,-1 0,0-1,1 0,0 0,0 0,0-1,0 1,1-2,-1 1,1-1,1 1,-4-3,1 1,0-1,-1 0,1 0,-1 0,1-1,0 0,-1 0,1 0,-1 0,0-1,1 1,-1-1,0 0,0 0,0-1,0 1,-1-1,1 0,0 0,-1 0,0-1,0 1,0-1,0 0,0-2,6-6,-1-1,-1 1,-1-2,0 1,0-1,-1 0,2-12,-4 13,0 0,-1 0,-1-1,0 1,0-1,-2 1,0-1,0-3,0 17,1 1,0-1,0 0,-1 0,1 1,0-1,0 0,-1 0,1 1,0-1,-1 0,1 0,0 0,0 0,-1 0,1 0,0 1,-1-1,1 0,0 0,-1 0,1 0,-1 0,1 0,0 0,-1 0,1-1,0 1,-1 0,1 0,0 0,0 0,-1 0,1 0,0-1,-1 1,-3 18,2-1,0 1,0 0,2 0,0-1,1 1,1 0,1 6,-1-15,0 0,0 0,1-1,0 1,0-1,1 1,0-1,1-1,0 1,0 0,0-1,1 0,0 0,1-1,-1 0,1 0,2 1,24 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45.5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58,'-3'14,"1"0,0-1,1 1,0 0,1 0,0 0,1 0,1-1,0 1,1 0,0-1,1 0,1 0,0 0,1 0,0-1,1 0,0 0,1 0,5 3,-13-13,1-1,0 0,-1 1,1-1,0 0,0 0,0 0,0 0,0 0,1 0,-1 0,0 0,0 0,1 0,-1-1,0 1,1-1,-1 1,0-1,1 1,-1-1,1 0,-1 0,1 1,-1-1,1 0,-1-1,1 1,-1 0,1 0,-1 0,1-1,-1 1,0-1,1 1,-1-1,0 0,1 0,-1 1,0-1,0 0,0 0,13-11,-1-1,-1 0,0-1,-1-1,0 1,-2-2,8-14,0 3,31-48,-47 76,0-1,0 0,-1 0,1 0,0 0,0 1,-1-1,1 0,0 1,0-1,-1 1,1-1,0 1,-1-1,1 1,-1-1,1 1,-1-1,1 1,-1 0,1-1,-1 1,1 0,-1 0,0-1,0 1,1 0,-1 0,0-1,0 1,0 0,0 0,0 0,0-1,0 1,0 0,0 0,0 0,0-1,0 1,-1 0,1 0,0 0,0-1,-1 1,1 2,22 126,-20-123,0-1,0 0,0 0,0 0,1 0,0 0,0-1,0 1,1-1,-1 0,1 0,0 0,0 0,1-1,-1 0,1 1,-1-2,1 1,0 0,0-1,0 0,3 0,2 0,-1-1,0 0,1 0,-1-1,1-1,-1 0,1 0,-1-1,0 0,0 0,0-1,0 0,0-1,-1 0,1 0,-1-1,10-6,0 0,-1-1,-1-1,0 0,-1-2,11-12,-18 18,0 1,0-1,-1-1,-1 0,0 0,0 0,0 0,-2-1,1 0,-1 0,-1 0,0-1,-1 1,0-1,0 1,-1-1,-1-11,-1 21,0 0,0-1,0 1,0 0,-1 0,1 0,-1 0,1 0,-1 0,0 0,0 0,1 1,-1-1,0 1,-1-1,1 1,0 0,0 0,-1 0,1 0,0 0,-1 1,1-1,-1 1,1-1,-1 1,1 0,-1 0,1 0,-1 0,1 1,-1-1,1 0,0 1,-1 0,1 0,-1 0,1 0,0 0,0 0,0 0,0 1,0-1,0 1,0 0,0-1,0 1,1 0,-1 0,1 0,-1 0,1 0,0 1,-1 1,-1 3,0 0,1 0,-1 1,1-1,1 1,0 0,0 0,0-1,1 1,0 0,1 0,0-1,0 1,0 0,1-1,0 1,1-1,0 1,0-1,0 0,1-1,0 1,0 0,1-1,0 0,0 0,0 0,1-1,0 0,0 0,0 0,1-1,-1 0,1 0,0-1,1 1,13 6,1 0,1-2,0 0,0-2,0 0,1-2,-1 0,1-2,5 0,29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45.9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282 146,'-27'-98,"25"95,1 0,-1 0,0 0,0 0,0 1,0-1,0 0,-1 1,1 0,-1-1,0 1,1 0,-1 0,0 1,0-1,0 1,-1-1,1 1,0 0,0 0,-1 0,1 1,-1-1,1 1,0 0,-1 0,1 0,-1 0,-5 2,0 1,0 0,1 0,-1 1,1-1,0 2,0-1,1 1,-1 1,1-1,0 1,1 1,-1-1,1 1,1 0,-1 0,1 1,0 0,1-1,0 2,0-1,1 0,0 1,0 1,0-5,1 0,0 0,0 1,0-1,1 0,0 1,0-1,0 1,1-1,0 1,0-1,0 1,1-1,-1 1,1-1,1 0,-1 1,1-1,0 0,0 0,0 0,1 0,0 0,0-1,0 1,0-1,1 0,0 0,0 0,0 0,0-1,1 1,-1-1,1 0,0-1,3 2,0-2,0 0,0-1,0 0,0 0,0-1,0 0,0 0,0-1,-1 0,1-1,0 0,0 0,-1 0,1-1,-1 0,1-1,-1 1,-1-2,1 1,0-1,-1 0,0 0,0 0,0-1,-1 0,0 0,0-1,-1 1,1-1,-2 0,1 0,-1 0,0-1,0 1,-1-1,0 0,0 0,-1 0,0 0,0 0,-1 0,0-5,-27-36,26 49,0-1,0 0,0 0,0 0,0 0,-1 1,1-1,0 1,0-1,0 1,-1-1,1 1,0-1,0 1,-1 0,1 0,0 0,-1 0,1 0,0 0,0 0,-1 0,1 1,0-1,-1 0,1 1,0-1,0 1,0-1,-1 1,1 0,0-1,0 1,0 0,0 0,0 0,0 0,0 0,1 0,-2 0,1 2,-1 0,0 1,1-1,-1 0,1 1,0-1,0 0,0 1,1-1,-1 1,1-1,0 1,0 0,0-1,1 1,-1-1,1 1,-1-1,1 1,1-1,-1 0,0 1,1-1,-1 0,1 0,0 0,0 0,0 0,1-1,-1 1,1 0,-1-1,1 0,0 0,0 0,0 0,0 0,0 0,0-1,0 0,4 2,94 23,-45-19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46.6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239 595,'-124'-16,"119"16,0 1,0-1,0 1,0 0,1 0,-1 0,0 1,1 0,-1 0,1 0,-1 0,1 1,0 0,0 0,0 0,1 0,-1 0,1 1,0-1,0 1,0 0,0 0,0 1,1-1,0 0,0 0,0-1,0 1,1 1,0-1,-1 0,2 0,-1 0,0 1,1-1,0 0,0 1,0-1,0 0,1 1,0-1,0 0,0 0,0 0,0 0,1 0,0 0,0 0,0 0,0 0,1-1,0 0,-1 1,1-1,0 0,1 0,-1 0,0-1,1 1,0-1,-1 0,1 0,2 1,5 1,0 0,0-1,1-1,-1 0,1 0,0-1,-1 0,1-1,0-1,-1 0,1 0,0-1,-1-1,0 0,1 0,-1-1,0-1,-1 1,1-2,-1 0,0 0,-1-1,1 0,-1 0,0-1,-1 0,0-1,-1 0,1 0,-2-1,1 0,-1 0,-1 0,0-1,0 0,-1 0,1-4,4-28,-2-1,-2 1,-2-1,-1 0,-3 0,-1 0,-3 1,-5-21,8 50,0-9,-1 1,-1 0,-1 0,-1 0,-1 1,-4-8,11 28,0 0,-1 0,1 1,0-1,0 0,0 0,-1 1,1-1,0 0,-1 1,1-1,-1 0,1 1,-1-1,1 0,-1 1,1-1,-1 1,0-1,1 1,-1 0,0-1,1 1,-1-1,0 1,1 0,-1 0,0 0,0-1,0 1,1 0,-1 0,0 0,0 0,1 0,-1 0,0 0,0 0,0 1,1-1,-1 0,0 0,1 1,-1-1,0 0,0 1,-22 32,10 2,1 1,1 0,2 0,2 1,2 0,-1 21,4-35,1 0,1 0,1 0,1-1,1 1,0 0,2-1,1 0,3 8,-4-19,-1 0,2 0,-1 0,2-1,-1 0,1 0,1-1,-1 0,2 0,-1 0,1-1,0-1,1 0,0 0,0-1,1 0,-1 0,8 1,-7-2,0-1,0-1,0 0,0-1,0 0,1-1,-1 0,1 0,-1-1,1-1,-1 0,1-1,-1 0,0 0,0-2,0 1,0-1,0-1,-1 0,0 0,0-1,0 0,-1-1,0 0,0 0,-1-1,0-1,0 1,1-4,0 0,0-1,-2-1,0 1,0-1,-1-1,-1 1,0-1,-1 0,-1 0,0 0,-1 0,-1 0,0-1,-1 1,-1-8,1 22,1 0,-1 0,0 0,0-1,0 1,0 0,0 0,0-1,0 1,0 0,0 0,0 0,-1-1,1 1,0 0,-1 0,1 0,-1 0,0 0,1 0,-1 0,0 0,1 0,-1 0,0 0,0 0,0 0,0 1,0-1,0 0,0 1,0-1,0 1,0-1,-1 1,1-1,0 1,0 0,0 0,0-1,-1 1,1 0,0 0,0 0,-1 0,-3 5,0 1,1-1,0 0,0 1,0 0,1 0,0 0,0 1,0-1,1 1,0-1,0 1,1 0,-1 2,1-6,-3 8,1 0,0-1,1 1,-1 0,2 0,0 1,0-1,1 0,1 0,0 0,0 0,1 0,0 0,1 0,0 0,1-1,0 1,1-1,0 0,1 0,0-1,0 0,1 0,0 0,1-1,1 2,73 26,-45-27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47.4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0,'-2'14,"-1"17,3 18,3 15,3 13,2 10,-2 5,-1 0,-2-3,-1-9,-4-11,0-14,-4-18,1-14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0:49.0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38 414,'-34'-184,"34"182,-1 0,1 1,-1-1,1 0,-1 0,1 0,0 0,0 1,0-1,0 0,0 0,1 0,-1 0,0 0,1 1,-1-1,1 0,0 0,0 1,0-1,-1 0,2 1,-1-1,0 1,0-1,0 1,1 0,-1 0,0-1,1 1,0 0,-1 0,1 0,1 0,12-2,1 2,0 0,-1 1,1 0,0 2,-1-1,1 2,-1 0,0 1,4 2,-4-3,6 1,0 1,0 1,0 1,-1 1,0 0,-1 1,0 2,0 0,-1 1,0 0,-16-10,0 0,1-1,-1 1,0 0,-1 0,1 0,0 0,-1 1,1-1,-1 0,1 1,-1-1,0 1,0-1,0 1,0 0,-1-1,1 1,-1 0,0-1,0 1,0 0,0 0,0-1,0 1,-1 0,1 0,-1-1,0 1,0 0,0-1,0 1,0-1,0 0,-1 1,0 0,-10 8,0 0,-1 0,0-1,0-1,-1 0,-1-1,1 0,-1-1,-1-1,1 0,-1-1,0-1,0-1,-11 2,-35 3,59-11,15 0,29 0,-1 1,1 2,0 1,0 3,-1 1,0 2,19 6,-52-11,-5-1,0 0,0 0,1 0,-1 0,0 0,1-1,-1 1,0-1,1 1,-1-1,1 0,-1 0,1 0,-1 0,0 0,1-1,-1 1,1-1,-1 1,0-1,0 0,1 0,-1 0,0 0,0-1,0 1,0-1,0 1,0-1,-1 1,1-1,0 0,-1 0,1 0,-1 0,0 0,5-19,-1 0,-1 0,-1 0,-1 0,-1 0,-1-5,1 4,-8-190,6 205,0 5,0 1,1-1,-1 0,1 1,-1-1,1 0,0 1,0-1,0 0,0 1,0-1,0 0,0 1,0-1,0 0,1 1,-1-1,1 0,0 1,-1-1,1 1,0-1,0 1,0-1,0 1,0 0,0-1,0 1,0 0,1 0,-1 0,0 0,1 0,-1 0,1 0,-1 0,2 0,95 11,-71-4,60 8,-44-8,0 2,0 2,-1 1,6 5,-44-15,-1 0,1 1,-1-1,0 1,1-1,-1 1,0 0,0 0,0 0,-1 1,1-1,-1 1,1-1,-1 1,0 0,0 0,0 0,0 0,0 0,-1 1,1-1,-1 0,0 1,0-1,0 1,-1-1,1 1,-1 0,0-1,0 1,0-1,0 1,-1 0,0-1,0 1,-47 97,39-89,2 1,-1 0,2 0,0 1,0 0,2 0,-1 0,5-11,-1-1,1 1,0-1,-1 1,1 0,1-1,-1 1,0-1,1 1,-1-1,1 1,0-1,-1 1,1-1,0 1,1-1,-1 0,0 0,1 0,-1 0,1 0,0 0,0 0,-1 0,1 0,0-1,1 1,-1-1,0 0,0 1,2-1,80 20,-33-22,1-2,-1-2,0-3,0-1,-1-3,-1-2,36-16,-85 30,23-7,22-7,0-2,0-1,29-19,-70 35,-1 0,1 0,-1-1,0 1,0-1,0 0,0 0,0 0,0 0,0-1,-1 1,1-1,-1 0,0 0,1 1,-1-1,-1-1,1 1,0 0,-1 0,0-1,1 1,-1-1,-1 1,1-1,0 1,-1-1,0 1,0-1,0 0,0 1,0-1,-1 1,0-1,0 1,0-1,0-1,-5 0,1 1,-1-1,0 1,1 0,-2 1,1 0,0 0,-1 0,1 1,-1 0,0 0,0 0,0 1,0 0,0 0,0 1,0 0,0 1,0-1,0 1,0 0,0 1,-2 0,0 1,0-1,0 2,0-1,0 1,1 1,-1-1,1 1,0 1,0 0,1 0,0 0,0 1,0 0,1 0,0 1,0-1,1 2,0-1,1 0,0 1,0 0,0 0,-1 7,5-13,-1 0,1 1,-1-1,1 0,0 0,0 0,0 1,1-1,-1 0,1 0,0 0,0 0,0 0,0 0,0 0,1 0,-1 0,1 0,0 0,0-1,0 1,0-1,0 0,1 1,-1-1,1 0,-1 0,1-1,0 1,-1 0,1-1,0 0,0 0,0 0,2 1,4 0,1 1,0-2,0 1,0-1,-1 0,1-1,0-1,0 1,0-1,0-1,1 0,-3 0,0 0,0-1,0 1,0-2,-1 1,0-1,1 0,-1 0,-1-1,1 0,-1 0,1-1,-2 1,1-2,-1 1,0 0,0-1,0 0,-1 0,0 0,-1-1,0 0,2-4,2 1,0 26,-3-2,0-4,1 1,1-1,0 1,0-2,0 1,1-1,0 0,1 0,0-1,0 0,1 0,0-1,0 0,0 0,1-1,-1-1,1 1,0-2,1 1,-1-2,1 1,-1-1,8 0,16 0,-1-1,1-1,-1-2,1-1,-1-2,0-2,0 0,-1-3,0 0,-1-2,0-1,-1-2,0-1,-1-1,23-19,-38 26,0-2,0 0,-1 0,-1-1,0-1,-1 0,4-8,-10 15,-1 0,0 0,0 0,-1-1,0 1,0-1,-1 0,0 0,0 0,-1 0,0 0,0 0,-1 0,0 0,-1 0,1 0,-2-5,-1 7,0 0,0 0,0 1,-1-1,0 1,0-1,-1 1,1 1,-1-1,0 1,0-1,-1 1,1 1,-1-1,0 1,0 0,0 0,0 1,0-1,-1 2,1-1,-1 1,1 0,-1 0,0 0,1 1,-1 0,0 1,1-1,-1 1,0 1,1-1,-1 1,1 0,0 1,0-1,0 1,0 0,0 1,-6 3,0 1,1 1,0-1,1 2,0 0,0 0,1 0,0 1,1 1,0-1,1 2,1-1,-1 0,2 1,0 0,1 1,0-1,0 1,2 0,0 0,0 8,2-18,0 0,0 0,1 0,0 0,-1-1,1 1,1 0,-1-1,0 1,1 0,0-1,0 0,0 1,0-1,1 0,-1 0,1 0,-1-1,1 1,0-1,0 1,0-1,1 0,-1 0,0 0,1-1,0 1,-1-1,1 0,0 0,-1 0,1 0,0-1,0 1,0-1,3 0,14-2,0-1,1 0,-1-1,-1-2,1 0,-1-1,0-1,0-1,-1 0,0-2,7-6,29-12,-48 26,-5 1,1 0,-1 0,1 0,-1 1,1-1,0 1,0 0,0 0,0 0,0 0,0 1,0-1,0 1,0-1,0 1,0 0,0 0,0 1,0-1,0 1,0-1,0 1,0 0,0 0,0 0,2 2,-2 1,1 1,-1 0,0 0,-1 0,1 1,-1-1,0 1,-1-1,1 1,-1 0,0 0,0 0,8 62,-3 0,-3 0,-4 15,1-44,3 12,-4 1,-1 0,-3-1,-1 0,-3 0,-3-1,-1 0,-4 4,13-44,0 0,0-1,-1 1,0-1,0 0,-1 0,0-1,-1 0,0 0,0 0,-1-1,1 0,-2 0,1-1,-1 0,0-1,0 0,-1 0,1-1,-1 0,0 0,0-1,0-1,-1 0,1 0,-1-1,1 0,-11-1,10-2,1-1,-1 0,1 0,-1-1,1-1,0 0,1 0,-1 0,1-2,0 1,1-1,-1 0,1-1,1 0,-1 0,1 0,-9-13,0-1,1-1,2 0,0 0,2-1,-1-3,4 7,0 0,2-1,0 0,1-1,1 1,1-1,1-17,1 30,2 1,-1-1,1 0,0 0,1 1,0-1,1 1,-1-1,2 1,-1 0,1 0,0 0,1 1,0 0,0-1,0 2,1-1,0 1,1-1,5-3,15-7,1 0,1 2,1 2,0 0,1 2,0 1,0 2,15-2,-18 3,579-134,-384 89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2:33.2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2,'76'0,"106"-2,0 9,0 7,19 11,92 35,-272-59,-22-1,1 0,0 0,-1 0,1 0,0 0,0 0,-1 0,1 0,0 0,-1 0,1 0,0 0,-1 0,1 0,0 0,0 0,-1 0,1-1,0 1,0 0,-1 0,1 0,0 0,0-1,-1 1,1 0,0 0,0 0,0-1,0 1,-1 0,1 0,0-1,0 1,0 0,0 0,0-1,0 1,0 0,0-1,0 1,0 0,0-1,0 1,0 0,0 0,0-1,0 1,0 0,0-1,0 1,0 0,0 0,0-1,0 1,1 0,-1 0,0-1,0 1,0 0,0 0,1-1,-34-10,-1 0,0 2,0 2,-29-2,45 6,-137-16,-1 8,0 6,-62 10,35 8,140 3,44-14,-1-1,1 1,-1-1,1 0,0 1,0-1,0 0,-1 1,1-1,1 0,-1 0,0 0,0 0,0 0,0 0,1 0,-1-1,0 1,1 0,-1-1,1 1,-1-1,1 1,-1-1,1 1,-1-1,27 10,0-2,1-1,0-1,0-1,24 0,-39-4,235 16,2-11,10-12,-31 2,-120 6,-96 1,-46 0,-475-10,148-1,344 8,-37-1,-1 2,0 2,1 3,-9 4,56-9,-1-1,1 2,0-1,0 0,0 1,0 0,0 0,0 1,0-1,1 1,-1 0,1 0,0 1,0-1,-1 2,4-3,1 0,0-1,-1 1,1 0,0-1,0 1,0 0,0 0,0-1,1 1,-1 0,1-1,-1 1,1 0,-1-1,1 1,0-1,0 1,0-1,0 1,0-1,0 0,0 1,0-1,0 0,1 0,-1 0,0 0,1 0,-1 0,1 0,-1 0,1-1,0 1,0 0,18 9,1-1,0-1,0-1,1-1,0-1,1 0,-1-2,0-1,12 0,-23-1,166 8,1-8,77-12,43-1,-243 17,-59 3,-73 14,-65 1,-2-6,-73-3,103-8,-149 14,252-18,-44 14,63-5,93 14,67-8,1-7,62-8,70-13,-285 10,-24-1,-483 1,69 2,405 1,20 2,31 5,64 3,2-4,0-5,29-5,215-19,-333 19,-24 1,-140 1,88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2:34.08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 12,'26'-4,"0"0,1 2,-1 0,0 2,20 3,-42-3,-1 0,1 0,0 0,0 1,0-1,0 1,0 0,-1 0,1 1,0-1,-1 1,1 0,-1 0,1 0,-1 0,0 1,0-1,0 1,0 0,-1 0,1 0,-1 0,0 0,0 0,0 1,0-1,0 1,-1 0,1-1,-1 1,0 0,0 0,-1 0,1-1,-1 1,0 0,0 1,-4 8,-1-1,0 0,-1 0,0 0,-1 0,0-1,-1 0,0-1,-1 0,0 0,0-1,-1 0,0 0,-5 2,-67 56,82-66,0 0,0 1,1-1,-1 0,0 0,0 0,1 0,-1 0,0 0,1 0,-1 0,1 0,-1 0,1 0,0 0,-1 0,1-1,0 1,0 0,0 0,0-1,-1 1,1 0,0-1,0 1,0-1,0 1,0-1,1 0,-1 1,0-1,0 0,0 0,0 0,0 0,0 0,0 0,0 0,1 0,-1 0,0 0,0-1,0 1,0 0,0-1,3 2,224 5,-195-6</inkml:trace>
  <inkml:trace contextRef="#ctx0" brushRef="#br0" timeOffset="293.608">0 171,'3'-4,"4"-2,9 0,7 2,10 1,8 1,6 1,4 0,-1 1,2 3,-3 0,-4 0,-10-1</inkml:trace>
  <inkml:trace contextRef="#ctx0" brushRef="#br0" timeOffset="800.083">727 145,'-9'15,"1"-1,0 1,1 1,1-1,0 1,1 1,1-1,1 0,0 1,1 0,0 0,2 2,0-14,1 0,0 0,1 0,-1 0,1-1,0 1,0 0,0-1,1 1,-1-1,1 0,0 0,1 0,-1 0,1 0,-1-1,1 1,0-1,0 0,1 0,-1-1,1 1,-1-1,1 0,0 0,0-1,-1 1,1-1,1 0,-1-1,0 1,3-1,6 2,1-1,0 0,-1-1,1-1,0 0,-1-1,1 0,-1-1,10-4,8-5</inkml:trace>
  <inkml:trace contextRef="#ctx0" brushRef="#br0" timeOffset="1072.47">648 316,'14'0,"13"0,8-2,7-1,1 0,1-1,-3-1,-4-1,-8 1</inkml:trace>
  <inkml:trace contextRef="#ctx0" brushRef="#br0" timeOffset="2247.627">741 131,'0'0,"0"-1,0 0,0 0,0 0,0 0,0 1,1-1,-1 0,0 0,0 0,0 1,1-1,-1 0,1 0,-1 1,0-1,1 0,-1 1,1-1,-1 0,1 1,0-1,-1 1,1-1,0 1,-1-1,1 1,0 0,-1-1,1 1,0 0,0-1,0 1,-1 0,1 0,0 0,0 0,0 0,0 0,-1 0,1 0,0 0,0 0,0 0,0 1,50-13,0 4,1 1,0 2,0 3,14 3,-57-1,0-1,0 0,-1 1,1 0,0 1,-1 0,1 0,-1 1,1 0,-1 0,1 1,-1 0,0 0,-1 1,1 0,4 4,-10-5,0 2,0-1,-1 0,1 0,-1 0,0 1,0-1,0 1,-1-1,1 1,-1-1,0 1,0-1,-1 1,1-1,-1 0,0 1,-1-1,1 1,-1-1,1 0,-1 0,0 0,-1 0,1 0,-1-1,0 1,-2 1,-7 18,6-11,1 0,0 0,1 1,0-1,1 1,0 0,1 0,0 0,1 10,22-145,-19 108,1 0,0 0,1 0,0 0,2 0,-1 1,2 0,0 0,0 1,1 0,1 0,0 1,0 0,1 0,1 1,-1 1,2-1,-1 2,3-2,-11 9,-1-1,1 1,0-1,-1 1,1 0,0 0,0 0,0 0,0 1,0-1,0 1,0-1,0 1,-1 0,1 1,0-1,0 0,0 1,0-1,0 1,0 0,0 0,0 0,-1 1,1-1,-1 1,1-1,-1 1,1 0,-1 0,0 0,0 0,0 0,0 0,0 1,0-1,-1 1,1-1,-1 1,0 0,0-1,1 3,-1 2,-1 0,0 0,0 0,-1 0,1 0,-2 0,1 0,-1-1,0 1,0 0,-1-1,0 0,0 1,0-1,-1 0,0-1,0 1,-1-1,1 0,-1 0,-4 3,-5 5,-1-2,0 1,0-2,-1 0,-1-1,1-1,-11 3,-56 12,80-23,1 0,-1 1,0-1,1 0,-1-1,1 1,-1 0,1-1,-1 1,1-1,-1 0,1 0,0 0,-1 0,1 0,0 0,0-1,0 1,0-1,0 1,0-1,0 0,1 0,-1 0,0 0,1 0,0 0,-1 0,1 0,0-1,0-1,-1 1,2 1,-1-1,0 1,0-1,1 1,-1-1,1 0,0 1,0-1,0 0,0 0,1 1,-1-1,0 0,1 1,0-1,0 1,0-1,0 0,24 20,3 22,-24-31,0 0,1-1,0 0,0 0,1 0,0 0,0-1,0 0,1 0,0-1,0 0,1 0,-1-1,1 0,0 0,3 1,183 1,-58 47,-35-27,-96-26,0 0,-1 0,1 0,-1 0,1-1,-1 1,1-1,-1 0,1-1,-1 1,0-1,0 0,1 0,-1 0,-1 0,1-1,0 0,-1 0,1 0,-1 0,2-2,1-3,0-1,0 0,-1 0,0 0,-1 0,0-1,0 0,-1 0,-1 0,1 0,-2 0,1-1,-1 1,-1 0,0-1,-1 1,1 0,-2-1,0 1,0 0,-1 0,0 0,0 0,-1 1,-1-1,0 1,0 0,0 0,-1 1,-1 0,0 0,0 0,0 1,-1 0,0 0,-2-1,6 6,1 0,-1 1,0-1,1 1,-1 0,0 0,0 0,1 1,-1-1,0 1,0 0,0 0,0 0,0 1,0-1,1 1,-1 0,0 0,0 0,1 1,-1-1,1 1,-1 0,1 0,0 0,0 1,-1-1,2 1,-1-1,0 1,-1 1,-5 8,-1 0,1 0,1 0,0 1,1 1,1-1,-4 10,-27 92,23-64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2:39.6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220 0,'-7'20,"1"301,6-297,-1 266,-25 161,19-387,-18 160,4 193,22-400,-9 47,8-63,0-1,0 1,0-1,0 0,0 1,-1-1,1 0,0 1,0-1,-1 0,1 1,0-1,0 0,-1 0,1 1,0-1,-1 0,1 0,0 0,-1 1,1-1,0 0,-1 0,1 0,-1 0,1 0,0 0,-1 0,1 0,0 0,-1 0,1 0,-1 0,1 0,0 0,-1 0,1 0,-1 0,1 0,0-1,-1 1,1 0,0 0,-1 0,1-1,0 1,-1 0,1 0,0-1,0 1,-1 0,1-1,0 1,0 0,0-1,-1 1,-4-8</inkml:trace>
  <inkml:trace contextRef="#ctx0" brushRef="#br0" timeOffset="881.073">141 1046,'0'-1,"0"1,-1-1,1 0,-1 0,1 1,-1-1,1 0,-1 1,0-1,1 0,-1 1,0-1,1 1,-1-1,0 1,0 0,1-1,-1 1,0 0,0-1,0 1,0 0,0 0,1 0,-1 0,0 0,0 0,0 0,0 0,0 0,0 0,1 0,-1 0,0 1,0-1,0 0,0 1,1-1,-1 1,0-1,0 1,1-1,-1 1,0-1,1 1,-1 0,1-1,-1 1,1 0,-1-1,1 1,-1 0,1 0,0 0,-1-1,1 2,-102 128,121-164,-8 20,-3 1,0 0,1 0,1 1,0 1,1 0,0 0,1 1,0 0,0 1,1 0,3 0,-14 9,1 0,-1 0,0 0,1 0,-1 0,1 0,-1 1,0-1,1 1,-1 0,0 0,1 0,-1 0,0 0,0 0,0 1,0-1,0 1,0-1,-1 1,1 0,0 0,-1 0,1-1,-1 2,0-1,0 0,1 0,-1 0,-1 0,1 1,0-1,-1 0,1 1,-1 0,13 21,23 16,-30-35,-1-1,0 1,0 1,0-1,-1 1,0 0,0 0,0 0,-1 1,2 3,-6-8,1 0,-1 0,0-1,0 1,0 0,0-1,0 1,0-1,0 1,-1-1,1 0,0 1,-1-1,1 0,-1 0,0 0,1 0,-1 0,0 0,1-1,-1 1,0 0,0-1,0 0,0 1,0-1,1 0,-1 0,0 0,0 0,0 0,0 0,0-1,0 1,1-1,-1 1,-1-1,-4 1,-52-2,40 1,0 1,0 0,0 1,0 1,0 1,-9 2,14 0</inkml:trace>
  <inkml:trace contextRef="#ctx0" brushRef="#br0" timeOffset="1666.322">88 225,'2'10,"0"0,1 0,0 0,1 0,0-1,0 0,1 0,0 0,1 0,0-1,0 0,1 0,0 0,0-1,0 0,1-1,2 2,-9-7,0 1,1 0,-1 0,1-1,0 1,-1-1,1 1,0-1,0 0,0 0,0 0,0 0,0 0,0 0,0 0,1-1,-1 1,0-1,0 0,0 0,1 1,-1-1,0-1,1 1,-1 0,0 0,0-1,0 0,1 1,-1-1,0 0,0 0,0 0,0 0,0 0,0 0,-1-1,2 0,6-11,-1-1,0 1,-1-1,-1-1,0 0,-1 0,0-2,12-31,51-98,-57 124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08:34.4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2613 64,'-38'-21,"-13"6,36 9,-1 1,0 0,0 1,-1 1,1 1,-1 0,1 2,-1-1,-12 3,-155 50,123-30,1 3,1 3,-21 15,33-18,31-17,1 1,0 1,0 0,1 1,0 0,0 1,2 1,-12 13,-10 17,-134 186,155-203,2 0,0 1,2 1,1-1,1 2,1-1,1 1,1 16,-13 63,1-33,4 2,4-1,0 45,8-76,-2-18,2 0,0 1,2-1,1 0,1 1,2-2,0 1,7 14,14 28,47 91,45 66,-99-185,2 0,1-2,18 21,-20-29,-15-20,0-2,1 1,0-1,1 0,0 0,0-1,0 0,1-1,1 0,4 3,101 54,-98-54,1 0,1-2,0 0,0-1,0-1,1-1,0-1,0 0,0-2,1 0,17-1,0-5,0-1,0-2,0-1,-1-2,12-6,34-9,-71 22,16-2,-1-1,0-1,0-1,-1-2,0-1,0 0,-2-2,1-1,-2-1,1-1,-2-1,-1-1,0-1,1-3,5-17,-1-1,-3-1,-1-1,-2-1,3-13,54-156,-61 165,-1 0,-3-1,-1-1,-3 0,-2 0,-2-1,-2-22,-2 60,2-55,-2 0,-4 0,-2 1,-3-1,-16-53,10 68,-2 1,-2 0,-20-33,-86-149,115 218,-1 1,0 0,-1 1,0 0,-1 1,-1 0,0 1,-1 1,0 0,0 1,-1 0,0 2,0 0,-1 0,0 2,0 0,-1 1,1 0,-1 2,-12-1,14 1,1 1,-1 0,0 1,1 1,-1 0,0 1,1 1,0 0,-15 5,12 1</inkml:trace>
  <inkml:trace contextRef="#ctx0" brushRef="#br0" timeOffset="509.254">3618 950,'0'-2,"0"1,0 6,0 10,-2 13,-3 11,-3 14,-4 11,-3 8,-3 1,-1-3,0-9,4-13,5-14</inkml:trace>
  <inkml:trace contextRef="#ctx0" brushRef="#br0" timeOffset="926.171">3552 1003,'158'448,"-137"-412,-21-35,0-1,1 1,-1 0,1-1,-1 1,1-1,-1 1,1-1,-1 1,1-1,0 0,-1 1,1-1,0 0,-1 1,1-1,0 0,-1 0,1 0,0 0,-1 1,1-1,0 0,0 0,-1 0,1-1,0 1,-1 0,1 0,0 0,0 0,-1-1,1 1,-1 0,1-1,0 1,-1 0,1-1,-1 1,1-1,0 1,-1-1,1 1,-1-1,0 1,1-1,-1 1,1-1,-1 0,0 1,0-1,1 0,5-12,-1-1,0 1,-1-1,-1 0,0 0,0 0,-2 0,1-6,-1 8,42-467,-31 417,-12 62,1-1,0 1,-1 0,1 0,0-1,0 1,-1 0,1 0,0 0,-1 0,1 0,0 0,0 0,-1 0,1 0,0 0,0 1,-1-1,1 0,0 0,-1 1,1-1,0 0,-1 1,1-1,-1 1,1-1,-1 0,1 1,-1 0,1-1,-1 1,1-1,-1 1,1-1,-1 1,0 0,1-1,-1 1,0 0,0-1,0 1,1 0,-1 0,0-1,0 1,0 0,0 0,1 1,11 18</inkml:trace>
  <inkml:trace contextRef="#ctx0" brushRef="#br0" timeOffset="1586.601">4082 923,'0'9,"2"61,-2 1,-4-1,-3 0,-2 0,-4-1,-18 56,23-107,6-37,57-354,-41 296,-13 78,-1-1,0 0,0 0,1 1,-1-1,0 0,1 0,-1 1,0-1,1 0,-1 0,0 0,1 0,-1 0,1 1,-1-1,0 0,1 0,-1 0,1 0,-1 0,0 0,1 0,-1 0,1 0,-1-1,0 1,1 0,-1 0,1 0,-1 0,0-1,1 1,-1 0,0 0,1 0,-1-1,0 1,0 0,1-1,-1 1,0 0,0-1,1 1,-1 0,0-1,0 1,0 0,0-1,0 1,1-1,-1 1,0 0,0-1,0 1,0-1,0 1,0 0,0-1,0 1,0-1,-1 1,1 0,0-1,11 34,-11-31,44 163,-43-164,-1 0,0 0,0 1,0-1,1 0,-1 0,1 1,-1-1,1 0,-1 0,1 0,0 0,-1 0,1 0,0 0,0 0,0 0,0 0,0 0,0-1,0 1,0 0,0-1,0 1,0-1,1 1,-1-1,0 1,0-1,1 0,-1 1,0-1,0 0,1 0,-1 0,0 0,1 0,-1-1,0 1,0 0,1-1,-1 1,0 0,0-1,0 0,0 1,0-1,1 1,-1-1,0 0,0 0,0-1,10-13,0-2,-2 1,0-1,-1-1,-1 1,6-19,-12 32,72-272,-69 267,-3 14,-2 18,-7 72,-5 71,7 87,8-221,1-9</inkml:trace>
  <inkml:trace contextRef="#ctx0" brushRef="#br0" timeOffset="1892.966">4559 976,'-1'102,"-5"0,-6 21,3-63,-11 130,20-186,-1-1,1 0,0 0,0 0,1 1,-1-1,1 0,-1 0,1 0,0 0,0 0,1 0,-1 0,0 0,1 0,0-1,0 1,-1-1,2 1,-1-1,0 1,0-1,1 0,-1 0,1-1,0 1,-1 0,1-1,0 1,0-1,0 0,0 0,1 0,15 1,-1-1,0-1,0 0,0-1,0-1,0-1,0 0,-1-2,18-6,-13 5,81-23,-5-1</inkml:trace>
  <inkml:trace contextRef="#ctx0" brushRef="#br0" timeOffset="192419.741">7 1347,'0'-1,"-1"0,0 0,0 0,1 0,-1 0,1-1,-1 1,1 0,-1 0,1-1,0 1,0 0,-1 0,1-1,0 1,0 0,0-1,0 1,1 0,-1-1,0 1,1 0,-1 0,0-1,1 1,0 0,-1 0,1 0,0 0,-1 0,1 0,0 0,0 0,0 0,0 0,0 0,0 0,0 0,0 1,0-1,0 0,1 1,-1-1,0 1,0 0,1-1,-1 1,0 0,1 0,-1 0,0 0,1 0,-1 0,0 0,0 0,1 0,-1 1,1-1,11 6,-1 0,0 0,0 1,-1 1,1 0,-2 1,1 0,1 3,15 11,-13-12,-6-3,0-1,0-1,1 1,0-1,0-1,0 0,1 0,0-1,-1 0,11 3,-16-8,0 0,-1 0,1-1,0 1,-1-1,1 0,-1 1,0-1,0-1,0 1,0 0,0-1,0 0,-1 0,1 0,-1 0,0 0,1 0,-2 0,1-1,0 1,-1-1,1 1,-1-1,0 0,0 1,0-5,0 5,30-104,-33 101,-2 8</inkml:trace>
  <inkml:trace contextRef="#ctx0" brushRef="#br0" timeOffset="192695.002">86 1585,'14'3,"11"-1,8 1,7 2,4-1,1 0,0-1,-4-1,-8-1</inkml:trace>
  <inkml:trace contextRef="#ctx0" brushRef="#br0" timeOffset="193067.005">734 1439,'69'-206,"-55"183,-4 42,-7 43,-2 0,-3 1,-4 13,-2 57,7-107</inkml:trace>
  <inkml:trace contextRef="#ctx0" brushRef="#br0" timeOffset="193484.614">946 1267,'17'46,"99"233,-94-243,-21-36,0 0,-1 0,1 0,0 1,0-1,0 0,-1 0,1-1,0 1,0 0,-1 0,1 0,0 0,0-1,-1 1,1 0,0-1,0 1,-1 0,1-1,-1 1,1-1,0 1,-1-1,1 1,-1-1,1 0,-1 1,1-1,-1 0,0 1,1-1,-1 0,0 1,1-1,-1 0,0 0,0 1,0-1,0 0,0 0,0 0,0 1,0-1,0 0,0 0,0 1,0-1,0 0,0 0,50-334,-34 293,-11 39</inkml:trace>
  <inkml:trace contextRef="#ctx0" brushRef="#br0" timeOffset="193987.803">814 1730,'3'0,"2"0,3 0,5 0,2 0,0 0,-1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2:52.3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0,'3'0,"2"0,3 2,5 1,4 2,4 0,3 0,4 1,2-1,3-1,1-1,3-1,2-1,-6-1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2:52.6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0,'3'0,"2"0,0 2,3 1,1 0,2 2,3-1,4 0,6-1,5 1,5 0,3-1,2-1,-6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2:53.1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0,'9'0,"8"0,4 0,5 0,6 0,4 0,5 0,3 2,2 1,-1 0,-9-1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2:53.5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6,'7'-2,"4"-1,5 2,4 2,4 0,4 0,3 1,5-2,-5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2:53.9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0,'16'0,"9"0,8 0,4 0,1 0,1 0,0 0,-6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2:54.4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0,'16'0,"9"0,6 0,3 0,2 0,0 0,-5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2:54.8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0,'9'0,"6"0,4 0,3 0,3 2,4 1,4 0,0-1,-5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2:55.2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0,'9'0,"6"0,4 0,5 0,4 0,4 0,5 0,3 0,4 0,-6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2:55.6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0,'16'0,"10"0,6 0,6 0,2 0,2 0,2 0,-6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2:56.0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0,'9'0,"8"0,5 0,3 0,3 0,0 0,3 0,2 0,0 0,-5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2.16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1,'1'1,"1"0,-1 0,0 1,1-1,-1 0,0 0,1-1,0 1,-1 0,1 0,-1-1,1 1,0-1,-1 1,1-1,0 0,0 0,-1 0,1 0,0 0,0 0,1 0,0 0,142 21,55-13,-126-10,129 7,-41 4,-127-10,1 2,-1 2,0 0,22 7,185 5,-67-7,-68-7,50 12,40-21,166-12,138-6,-283 18,99 2,-196 7,73 7,-9-2,-43 17,51-9,-62-3,-107-12,-24-1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2:56.4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0,'21'2,"12"1,11 0,6-1,4-2,-1-2,-9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2:50.8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59 35,'7'0,"6"0,6 0,7 0,2 0,4-2,1-1,2 0,-1 1,-2 0,-1-1,-6-1</inkml:trace>
  <inkml:trace contextRef="#ctx0" brushRef="#br0" timeOffset="448.303">6 48,'-3'27,"1"-1,1 1,2 0,0-1,2 3,-3-28,0 0,0 0,0 0,0 0,0 0,0 0,0 1,0-1,1 0,-1 0,0 0,1 0,-1 0,0-1,1 1,0 0,-1 0,1 0,-1 0,1 0,0-1,0 1,-1 0,1-1,0 1,0 0,0-1,0 1,0-1,0 1,0-1,0 0,0 1,0-1,0 0,0 0,0 0,0 0,0 0,0 0,0 0,0 0,0 0,0 0,0 0,0-1,0 1,0 0,0-1,0 1,0-1,0 1,0-1,46-17,-37 13,1 0,1 1,-1 0,0 1,1 0,0 1,0 0,0 1,0 1,4-1,-13 2,-1 0,1-1,0 1,-1 0,1 1,-1-1,1 0,-1 1,0-1,1 1,-1 0,0-1,0 1,0 0,0 1,-1-1,1 0,0 0,-1 1,0-1,1 1,-1-1,0 1,0-1,-1 1,1 0,-1 0,1-1,-1 3,1 3,0-1,-1 1,0-1,0 1,-1-1,0 1,0-1,-1 0,0 1,-2 4,1-6,0 0,-1 0,0 0,-1 0,1-1,-1 0,0 0,0 0,-1 0,0-1,1 0,-1 0,-1 0,1-1,0 0,-1 0,0-1,0 0,1 0,-1 0,-1-1,1 0,0 0,0-1,0 0,0 0,0-1,-4 0,2-3,14 0</inkml:trace>
  <inkml:trace contextRef="#ctx0" brushRef="#br0" timeOffset="793.396">416 127,'93'233,"-92"-230,42 67,-41-68,-1 0,1 0,0 0,-1-1,1 1,0 0,0-1,0 0,1 1,-1-1,0 0,0 0,1 0,-1 0,1 0,-1-1,0 1,1-1,0 0,-1 1,1-1,-1 0,1-1,-1 1,1 0,-1-1,1 1,-1-1,0 0,2 0,7-7,0-1,0 0,-1-1,0 0,-1-1,0 0,-1 0,0-1,-1 0,0 0,-1 0,0-1,-1 0,0-1,0-4,59-227,-58 223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3:04.3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 0,'0'2,"-2"1,-1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3:15.61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14 28,'-6'3,"24"2,203 2,-76-6,3 18,-133-12,-19-1,-195-17,-109-12,265 19,62-3,83 2,0 5,3 4,335 34,-403-38,-57-1,-6 1,-206-13,151-2,8 1,0 3,-1 3,-58 2,539 20,-211 2,-176-12,-32-5,-1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3:16.05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0,'14'2,"9"1,9 0,8 2,9-1,7 0,4-1,-1-2,0 1,-2-2,-5 0,-8 0,-9 0,-10 2,-10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3:17.76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15,'4'-2,"0"0,0 0,1 0,-1 1,0-1,1 1,-1 0,0 1,1-1,-1 1,1-1,-1 1,1 1,3 0,2-1,26-2,0 3,0 1,-1 1,1 3,25 6,141 48,-190-52,0 0,0 0,0 1,-1 1,0 0,-1 0,0 1,-1 1,0-1,0 3,-1-2,1 0,0-1,1 0,0 0,1-1,0 0,1-1,0 0,12 6,-5-7,-3-3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3:19.6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0,'7'1,"-1"1,0 0,0 0,0 1,0-1,0 1,0 0,-1 1,1 0,-1-1,3 4,-2-2,140 77,-139-77,1-1,-2 1,1 0,0 1,-1-1,0 1,-1 1,1-1,-1 1,0 0,34 37,-18-25,0 1,-1 1,-2 0,0 2,-1 1,104 120,-33-51,-20 28,-29-42,-1 1,-31-62,1 0,1-1,0 0,2 0,0-1,7 8,78 88,-31-26,37 81,-53-78,89 176,-137-263,0 0,-1-1,1 1,0 0,0 0,0 0,1-1,-1 1,0-1,1 1,-1-1,1 1,-1-1,1 0,-1 0,1 0,0 0,0 0,0 0,0 0,0-1,-1 1,1-1,0 1,0-1,0 0,1 1,-1-1,0 0,0 0,1-1,8-3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3:34.02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0,'0'15,"0"0,1 0,1 0,0 0,1-1,1 1,0-1,0 0,6 10,83 197,-20-53,-21-37,-34-89,-2 2,-2 0,3 20,31 35,-11-32,-19-31,1-2,2 0,2-1,2 0,17 27,63 72,11 19,29 29,13-51,-118-99,67 22,-83-42,0 0,0-2,0-1,1-2,25 4,-23-4,99 21,3-20,-78-8,-26 2,-1 0,1 2,0 0,0 2,10 3,-5-1,0-2,0 0,0-3,1 0,23-3,13 0,573 2,-619-2,-15-1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3:51.3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0,'13'496,"-38"241,-17 241,41-894,1-84,0 1,-1 0,1-1,0 1,0-1,0 1,0 0,0-1,-1 1,1-1,0 1,0-1,-1 1,1-1,0 1,-1-1,1 1,-1-1,1 1,-1-1,1 1,0-1,-1 0,0 1,1-1,-1 0,1 0,-1 1,1-1,-1 0,0 0,1 0,-1 0,1 1,-1-1,0 0,1 0,-1 0,1-1,-1 1,0 0,1 0,-1 0,1 0,-1 0,0-1,1 1,-1 0,1-1,-1 1,1 0,-1-1,1 1,-1-1,-23-24,17 13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3:52.06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0,'-47'64,"-4"-2,-32 28,143-149,-49 47,-8 7,1 1,0 0,-1-1,1 1,1 1,-1-1,1 1,-1 0,1 0,0 0,5-2,-7 5,0 0,0 1,0-1,0 1,0 0,0 0,0 0,0 0,0 0,-1 1,1-1,0 1,-1 0,1-1,-1 1,0 0,2 2,5 4,34 21,0-1,2-2,0-2,2-3,0-1,2-2,16 2,-24-10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06:52.1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70 21,'-13'-4,"-14"-4,-2-1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4.6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0,'857'0,"-451"27,469-28,-598 15,793-15,-963-12,-101 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3:52.79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0,'12'14,"9"8,7 6,5 2,4-2,4-3,2-6,1-6,-1-8,2-9,-1-8,-2-10,-3-9,-5-8,-8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3:53.84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0,'-21'53,"3"1,1 1,3 0,3 1,2 0,2 0,1 47,-41 730,37-697,-2 49,-32 157,41-325,-19 49,17-66,1-7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3:54.41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0,'-149'165,"194"-196,72-61,-116 91,1 0,-1 0,0-1,1 1,-1 0,0 0,1 0,-1 1,1-1,0 0,-1 0,1 1,0-1,-1 1,1 0,0-1,0 1,-1 0,1 0,0 0,0 0,-1 0,1 1,0-1,0 0,-1 1,1-1,0 1,-1 0,1 0,0 0,94 107,-83-95,2 0,-1-1,2 0,0-1,0-1,1-1,4 2,9 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3:55.21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 57,'0'0,"0"0,-1 0,1 0,0 0,-1 0,1 0,-1 0,1 0,0 0,-1 0,1 0,0 0,-1 0,1 0,0 0,-1 0,1 0,0 1,-1-1,1 0,0 0,-1 0,1 1,0-1,-1 0,1 0,0 1,0-1,-1 0,1 1,0-1,0 0,0 1,0-1,-1 0,1 1,0-1,0 0,0 1,0-1,0 0,0 1,0-1,0 1,0-1,0 0,0 1,0-1,0 0,0 1,0-1,1 0,-1 1,0-1,0 1,0-1,0 0,1 0,-1 1,0-1,0 0,1 1,3 6,1 0,0 0,0 0,1 0,-1-1,2 0,-1 0,1-1,-1 1,1-2,1 1,-1-1,3 1,-8-4,4 5,1-1,0-1,0 0,1 0,-1 0,1-1,0 0,0 0,0-1,0 0,1 0,-1-1,0 0,1-1,-1 0,0 0,1-1,-1 0,0 0,1-1,-1 0,0 0,0-1,4-2,0-4,0-1,0-1,-1 0,0 0,-1-1,-1-1,0 1,0-2,-1 1,-1-1,1-3,9-17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4:01.9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0,'1'0,"-1"1,0-1,0 1,1-1,-1 0,0 1,0-1,0 1,1-1,-1 1,0-1,0 1,0-1,0 1,0-1,0 0,0 1,0-1,0 1,0-1,-1 1,1-1,0 1,0-1,0 0,0 1,-1-1,1 1,0-1,0 0,-1 1,1-1,0 0,-1 1,1-1,0 0,-1 1,191 21,-169-20,0 0,-1 2,1 0,-1 2,1 0,-1 1,-1 1,0 0,0 2,-1 0,17 13,126 115,-144-128,-1 2,0 0,-1 1,-1 1,0 0,0 1,-2 0,0 1,0 1,-2 0,0 0,4 13,6 33,31 70,-23-85,3 5,-3 1,18 49,-22-46,-163-342,101 230,-3 3,-2 1,-3 2,-1 2,-48-35,42 35,-100-124,142 159,-1 0,1 1,-2 0,0 1,0 1,-1 0,0 1,0 0,-1 1,1 1,-12-3,-48-6,122 31,-12-6,-1 1,-1 2,0 1,-1 1,0 2,-2 2,0 0,-1 2,-1 2,-1 0,18 21,-41-39,0 0,0 1,0 0,-1 0,0 1,0-1,-1 1,0 0,0-1,0 2,-1-1,0 0,1 6,-4 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4:03.17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0,'16'30,"1"-1,1 0,1-1,2-1,7 6,25 33,-16-15,-20-23,1-1,2-1,0 0,2-2,1 0,0-2,2 0,1-2,0-1,1-1,1-1,1-1,1-2,-1-6,1-1,0-1,0-1,1-2,30-1,25 3,-49 6,-60-13,-69-21,29 9,1-3,1-2,-25-14,41 12,1-1,1-3,1-2,2-1,0-2,2-2,2-1,0-2,3-2,-5-8,20 22,4 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6:09.5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6:15.8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36:16.3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1:01.1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169 562,'-6'-1,"0"0,0 1,0-1,0 2,-1-1,1 0,0 1,0 0,0 1,0-1,0 1,0 0,1 1,-1-1,0 1,1 0,0 1,0-1,0 1,0 0,1 0,-1 1,1-1,0 1,0 0,1 0,-1 0,1 1,1-1,-1 1,1-1,-1 1,2 0,-1 0,1 0,0 0,0 0,0 1,1-1,0 0,1-1,-1 0,1-1,1 1,-1 0,1-1,-1 1,1-1,0 0,1 0,-1 0,1 0,0 0,0 0,0-1,0 1,1-1,-1 0,1 0,0 0,0-1,0 1,0-1,1 0,-1 0,0-1,3 2,3 0,1-1,0 0,0 0,-1-1,1 0,0-1,0-1,0 1,0-2,0 1,2-2,0 0,-1-1,1-1,0 0,-1 0,0-1,-1-1,1 0,-1-1,-1 0,1 0,-1-1,-1 0,0-1,0 0,-1-1,0 0,-1 0,0-1,0 1,-2-1,1-1,0-3,7-30,-3 0,-1-1,-2 1,-2-2,-2 1,-3-25,0 71,1-29,-1 1,-1 0,-2-1,-1 1,-1 0,-2-3,7 31,0-1,0 1,0-1,0 0,0 1,0-1,0 1,0-1,-1 1,1-1,-1 1,1-1,-1 1,0 0,1-1,-1 1,0 0,0-1,0 1,0 0,0 0,0 0,0 0,-1 0,1 0,0 0,0 0,-1 0,1 1,-1-1,1 0,-1 1,1 0,-1-1,1 1,-1 0,1-1,-1 1,1 0,-1 0,1 0,-1 1,1-1,-1 0,1 1,-1-1,1 0,-1 1,1 0,-1-1,1 1,-1 0,-6 10,0 0,0 0,2 0,-1 1,1 0,1 1,0-1,1 1,0 0,1 0,0 2,3-13,-9 33,2 1,1-1,2 1,1 1,2-1,2 0,1 0,5 22,-5-42,1 0,1 0,0-1,1 0,1 0,0 0,1 0,1-1,0 0,1-1,0 0,1 0,1-1,0 0,0-1,1 0,0-1,1 0,1-1,7 3,-10-6,0-1,1-1,-1 1,1-2,0 0,1 0,-1-2,0 1,1-1,-1-1,1 0,-1-1,0 0,1-1,-1-1,0 1,0-2,0 0,0 0,-1-1,0-1,0 0,0 0,-1-1,0 0,0-1,-1 0,0-1,0 0,-1 0,0-1,-1 0,0 0,2-5,-3 6,-1-1,0 0,0 0,-1-1,0 1,-1-1,0 0,-1 0,0 0,-1-1,0 1,-1 0,0 0,-1-1,0 1,-1-2,1 12,1-1,-1 0,0 0,0 1,0-1,0 1,0-1,0 1,-1-1,1 1,0-1,-1 1,1 0,-1 0,1 0,-1 0,0 0,1 0,-1 0,0 1,0-1,0 1,1-1,-1 1,0 0,0-1,0 1,0 0,0 0,0 0,0 1,1-1,-1 0,0 1,0-1,0 1,0 0,1-1,-1 1,0 0,1 0,-1 0,1 0,-1 1,1-1,-1 0,1 1,0-1,0 1,0-1,-1 1,1-1,1 1,-2 0,-2 4,0 0,1 0,-1 0,1 1,0-1,1 1,-1-1,1 1,1 0,-1 0,1 0,0 0,1 0,0 0,0 0,0 1,1-1,0 0,0 0,1 0,0-1,0 1,1 0,0-1,0 1,0-1,1 0,0 0,0 0,1-1,-1 0,1 1,0-2,1 1,-1 0,1-1,0 0,0-1,2 2,56 23,2-9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5.8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0,'-8'88,"3"0,5 31,0-37,8 1326,-13-1068,-34 217,37-543,-41 572,40-483,5-133,2 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1:01.4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119 742,'3'20,"0"16,-1 11,1 4,-2 2,0-3,0-6,1-8,1-10</inkml:trace>
  <inkml:trace contextRef="#ctx0" brushRef="#br0" timeOffset="740.529">0 411,'9'9,"0"0,1-1,-1-1,2 1,-1-1,1-1,0 0,6 2,-3-1,65 31,-52-27,-1 1,0 1,-1 2,-1 0,16 14,-32-20,0 1,-1 0,0 0,0 0,-1 1,-1 0,0 1,0-1,-1 1,0 0,-1 0,-1 0,0 0,0 0,-1 1,-1-1,0 0,-1 1,0-1,-1 2,3 59,16 2,-16-73,0 1,0-1,0 0,1 0,-1 0,1 0,-1 0,1-1,0 1,0 0,0-1,-1 1,2-1,-1 0,0 1,0-1,0 0,1 0,-1-1,0 1,1 0,-1-1,1 1,-1-1,0 0,1 0,-1 0,1 0,1-1,9-3,-1-1,-1 0,1-1,-1 0,0-1,0 0,-1-1,0 0,0-1,-1 0,0 0,0-1,-1 0,-1-1,1 1,-2-2,6-10,28-56,-43 115,1-21,-1-7,1 1,1 0,0 0,0-1,1 1,0 0,0 0,1 0,1 0,-1 0,2-1,-1 1,1-1,1 1,0-1,0 0,5 7,-6-14,0 1,0-1,1 0,-1 0,1 0,-1 0,1-1,-1 1,1-1,0 0,0 0,0 0,0-1,0 1,-1-1,1 0,0 0,0 0,0-1,0 1,0-1,0 0,0 0,-1 0,2-1,5-2,1-1,-1 0,-1 0,1-1,-1 0,0 0,0-1,4-5,6-11,0-1,-2-1,0 0,-2-1,-1-1,-1-1,-2 1,0-2,-2 0,-1 0,2-16,18-85,-6-2,-6 0,-4-21,-10 132,-1 13,0 0,-1 0,1-1,-2 1,1 0,-1 0,0 0,-1 0,-2-7,3 14,1 1,-1-1,0 0,0 1,0-1,0 1,0 0,0-1,0 1,0 0,0-1,0 1,0 0,0 0,0 0,0 0,0 0,0 0,0 0,0 0,0 0,0 1,0-1,0 0,0 1,0-1,0 0,1 1,-1-1,0 1,0 0,0-1,0 1,1 0,-1-1,0 1,1 0,-1 0,0 0,1-1,-1 1,1 0,0 0,-1 0,1 0,0 0,-1 0,1 0,0 1,-12 20,2 0,0 0,2 2,0-1,1 1,2 0,0 0,0 18,-4 20,3 0,3 1,2-1,3 1,3-1,3 0,2 0,3 0,2-2,21 51,-32-98,0-1,1 0,0 0,1 0,1 0,0-1,0 0,1-1,0 0,1 0,0 0,0-1,8 5,5-9,-4-6</inkml:trace>
  <inkml:trace contextRef="#ctx0" brushRef="#br0" timeOffset="985.02">926 398,'-15'-7,"-9"-4,4-1,10 3,20 2,20 4,22 3,17 4,11 4,-9-1</inkml:trace>
  <inkml:trace contextRef="#ctx0" brushRef="#br0" timeOffset="2204.009">1230 1125,'74'-330,"-45"227,-26 100,-1 1,1-1,0 1,0 0,0 0,0 1,0-1,0 0,1 1,-1 0,0 0,1 0,-1 0,1 0,-1 1,1 0,-1 0,1 0,0 0,-1 0,1 1,-1-1,1 1,-1 0,0 0,1 0,-1 1,2 0,8 1,3 0,-8-3,-1 0,1 1,-1 0,1 0,-1 1,0 0,1 0,-1 1,0-1,0 2,-1-1,1 1,-1 0,1 0,-1 1,-1 0,1 0,-1 0,1 0,-2 1,1 0,-1 0,1 1,-2-1,1 1,1 4,-3 5,-1 1,0 0,-1 0,-1-1,-1 1,0 0,-1-1,-5 15,-9 77,17-105,0 1,0-1,0 1,0-1,0 1,1-1,0 1,0-1,-1 0,2 0,-1 1,0-1,1 0,-1 0,1 0,0 0,0 0,0-1,1 1,-1-1,1 1,-1-1,1 0,0 0,0 0,0 0,0 0,0-1,0 1,0-1,0 0,3 1,10 0,1 0,-1-1,0 0,1-1,-1-1,0-1,0 0,0-1,0-1,0 0,-1-1,1-1,-1-1,-1 0,1 0,-1-2,2-1,-9 5,0 1,0-1,-1 0,1-1,-1 1,0-1,-1 0,1-1,-1 0,-1 1,1-1,-1-1,0 1,-1-1,0 0,0 1,-1-1,1 0,-2-1,1 1,-1 0,-1 0,1-1,-1-1,-2 6,1 1,0-1,-1 0,0 1,0-1,0 1,0 0,0-1,-1 1,1 0,-1 1,0-1,0 0,0 1,0-1,-1 1,1 0,0 0,-1 1,0-1,1 1,-1-1,0 1,0 0,0 1,1-1,-1 1,0-1,-3 1,-2 0,0 0,0 0,0 1,0 0,0 1,1-1,-1 2,0-1,1 1,0 1,0-1,-7 5,10-4,0-1,1 0,-1 1,1 0,0 0,0 0,1 1,-1-1,1 1,0 0,0 0,0 0,1 0,0 0,0 1,0-1,0 1,1-1,0 1,0 0,1-1,0 1,0 0,0-1,0 1,1 0,0-1,0 1,1 0,0-1,-1 0,2 1,-1-1,1 0,0 0,0 0,0 0,0-1,1 1,0-1,0 0,0 0,5 2,-1 0,1-2,-1 1,1-1,0-1,1 1,-1-2,0 1,1-1,0-1,-1 0,1 0,0-1,0 0,0 0,-1-1,1-1,0 0,-1 0,1 0,-1-2,0 1,0-1,0 0,-1-1,1 0,-1 0,0-1,0 0,-1 0,0-1,0 0,-1 0,1-2,-3 63,-5-32,1-18,-1 0,0 0,1 0,0 0,0 1,0-1,1 0,-1 0,1 0,0 0,0-1,0 1,1 0,-1 0,1 0,0-1,0 1,0-1,0 0,1 1,0-1,-1 0,1-1,0 1,0 0,1-1,-1 0,0 1,1-1,-1-1,1 1,0 0,0-1,0 0,0 0,0 0,0 0,0-1,0 0,0 1,0-1,3-1,-1-1,0 0,-1 0,0-1,1 1,-1-1,0 0,-1-1,1 1,0-1,-1 0,0 0,0-1,0 1,-1-1,1 0,-1 0,0 0,-1 0,3-5,33-113,-34 103,2-7,31-89,-35 113,0 0,0 1,0-1,1 0,-1 1,1 0,-1 0,1 0,0 0,0 0,0 0,0 1,0-1,0 1,0 0,1 0,-1 0,0 0,1 1,-1-1,1 1,-1 0,0 0,1 0,-1 0,1 1,-1 0,0-1,1 1,-1 0,0 0,0 1,0-1,0 1,0 0,0 0,0 0,0 0,-1 0,1 0,-1 1,0-1,1 1,-1 0,0-1,-1 1,3 3,2 9,-1 1,0-1,-1 1,-1 0,-1 0,0 0,-1 0,0 1,-1-1,-1 0,-1 3,1 15,0-23,0-7,0 1,1-1,-1 0,1 1,-1-1,1 1,1-1,-1 1,1-1,-1 1,1-1,1 1,-1-1,1 0,-1 0,1 0,0 0,1 0,-1 0,1 0,-1-1,1 1,0-1,0 0,1 0,-1 0,1 0,0-1,0 1,8-2,-1 0,1 0,-1-2,1 1,-1-2,0 1,1-1,-1-1,0 0,0-1,0 0,-1-1,0 0,1 0,-2-1,1 0,-1-1,0 0,0-1,-1 0,0 0,0-1,2-3,-1 1,1-1,-2 0,0 0,0 0,-1-1,0-1,-2 1,1-1,-2 0,0 0,0 0,-1-1,-1 1,-1-1,0-1,-1 13,0 1,0-1,0 1,-1-1,1 1,-1-1,1 1,-1-1,0 1,0-1,0 1,-1 0,1 0,-1 0,1 0,-1 0,1 0,-1 0,0 0,0 0,0 1,0-1,0 1,-1 0,1-1,0 1,0 0,-1 0,1 1,-1-1,1 0,-1 1,1 0,-1-1,0 1,1 0,-1 0,1 0,-1 1,1-1,-1 1,1-1,-1 1,-4 2,0 0,0 1,0-1,1 1,0 1,0-1,0 1,0 0,1 1,0-1,0 1,0 0,1 0,-1 1,2-1,-1 1,1 0,0 0,0 0,1 0,0 0,0 1,1-1,0 1,0-1,0 1,1 0,1-1,-1 1,1-1,0 1,1-1,0 1,0-1,1 0,0 0,0 0,0 0,1-1,0 1,0-1,1 0,10 9,0 0,2-1,-1-1,2 0,-1-1,2-1,0-1,0-1,0-1,1 0,1-1,-1-1,20 2,39 11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0:57.9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6487 765,'124'-311,"-109"265,-2 0,-3 0,-1-1,-2-1,-3 1,-1-16,-17-9,13 71,0 0,0 0,0 0,0 0,0 0,0 0,0 0,0 0,-1 1,1-1,0 0,-1 1,1-1,-1 1,1 0,0-1,-1 1,1 0,-1 0,1 0,-1 0,1 0,-1 0,1 0,0 1,-1-1,1 0,-1 1,1-1,0 1,-1-1,1 1,0 0,0 0,-1 0,1-1,0 1,0 0,0 0,0 1,0-1,0 0,0 0,1 0,-1 1,0-1,1 0,-1 1,1 0,-14 17,2 2,1-1,0 2,2 0,0 0,1 0,-1 10,-5 19,1 0,3 0,2 1,2 0,3 1,2 13,0-52,1 1,0 0,1-1,0 1,1-1,1 1,0-1,1 0,1 0,0 0,1-1,1 0,-1 0,2 0,0-1,1 0,0 0,0-1,1-1,1 1,0-2,0 1,3 0,-1-5,0 1,0-2,1 0,0-1,-1 0,1-1,0 0,0-1,0-1,1 0,-1-1,0 0,0-1,-1-1,1 0,0-1,-1-1,0 0,0-1,0 0,-1 0,0-2,0 0,-1 0,0-1,0 0,-1-1,0 0,-1 0,0-1,0-1,-2 1,7-13,4-39,-17 61,-1 0,0 0,0 0,0 0,0 0,0 0,-1 1,1-1,-1 0,1 0,-1 0,0 0,1 0,-1 1,0-1,0 0,0 1,-1-1,1 1,0-1,0 1,-1-1,1 1,-1 0,0 0,1 0,-1 0,0 0,1 0,-1 0,-1 0,-3 0,-1 1,1 0,0 0,-1 0,1 1,-1-1,1 2,0-1,0 1,0 0,0 0,0 0,0 1,0 0,1 0,-1 1,1 0,0-1,0 2,0-1,1 1,-1-1,1 1,1 0,-1 1,0-1,1 1,0-1,1 1,-1 0,1 0,0 0,0 3,1-6,1-1,-1 0,1 1,-1-1,1 1,0-1,0 0,0 1,0-1,1 1,-1-1,1 0,-1 1,1-1,0 0,0 1,0-1,0 0,0 0,0 0,1 0,-1 0,1 0,0 0,-1-1,1 1,0 0,0-1,0 0,0 1,0-1,0 0,0 0,1 0,-1 0,0 0,0-1,1 1,-1-1,1 0,-1 1,0-1,1 0,1-1,9 0,0-1,-1-1,0 0,1-1,-1 0,0-1,-1 0,1-1,-1 0,0-1,-1 0,0-1,0 0,0 0,-1-1,-1-1,7-7,14-29,-29 37,-9 23,6-10,1 0,1 0,-1 1,1-1,-1 1,1 0,1-1,-1 1,1 0,-1-1,1 1,1 0,-1-1,1 1,-1 0,2-1,-1 1,0-1,1 1,0-1,0 0,0 1,0-1,1 0,-1 0,1-1,0 1,1-1,-1 1,0-1,1 0,0 0,1 0,12 5,0-2,0-1,0 0,1-1,-1 0,1-2,0 0,0-1,0-1,15-1,-26 1,85-3</inkml:trace>
  <inkml:trace contextRef="#ctx0" brushRef="#br0" timeOffset="-3930.021">177 315,'-28'200,"-14"21,39-208,-14 54,17-67,0 0,0 0,0-1,0 1,1 0,-1-1,0 1,0 0,0-1,0 1,0-1,0 1,0 0,0-1,0 1,0 0,0-1,-1 1,1 0,0-1,0 1,0 0,0-1,0 1,-1 0,1 0,0-1,0 1,0 0,-1 0,1-1,0 1,-1 0,1 0,0-1,0 1,-1 0,1 0,0 0,-1 0,1 0,0 0,-1 0,1-1,0 1,-1 0,1 0,-1 0,1 0,0 0,-1 0,1 1,0-1,-1 0,1 0,0 0,-1 0,1 0,0 0,0 1,-1-1,-4-225,4 164,0 5,1 0,4 0,1 0,3 1,5-10,-13 61,1-1,0 0,0 1,1 0,0-1,-1 1,1 0,1 0,-1 0,1 0,-1 0,1 0,0 1,0-1,1 1,-1 0,1 0,0 0,-1 1,1-1,0 1,1 0,-1 0,0 0,1 1,-1-1,1 1,-1 0,1 0,-1 1,1-1,0 1,-1 0,4 1,1 0,1 1,-1 0,0 1,0 0,0 0,0 1,-1 0,0 1,1 0,-2 0,1 1,0 0,-1 0,0 0,-1 1,0 0,0 1,0-1,-1 1,0 0,0 1,-1-1,0 1,-1 0,0 0,0 0,-1 0,0 0,0 1,-1-1,-1 1,1-1,-2 0,1 1,-1-1,-1 1,1-1,-2 0,-2 9,-6-2,0-1,-1 1,-1-2,0 0,-1-1,-1 0,0-1,-1 0,0-2,0 0,-1 0,0-2,-1 0,0-1,0-1,-18 4,31-8,1 0,-1 0,0-1,0 0,0 0,0 0,0 0,0-1,0 0,0 0,0 0,0 0,0-1,0 0,1 0,-1 0,0-1,0 0,1 0,-1 0,1 0,-2-1,6 2,-1 0,1 1,-1-1,1 0,0 0,-1 0,1 0,0 1,0-1,-1 0,1 0,0 0,0 0,0 0,0 0,0 1,0-1,0 0,1 0,-1 0,0 0,0 0,1 0,-1 1,0-1,1 0,-1 0,1 1,-1-1,1 0,-1 0,1 1,0-1,-1 1,1-1,0 0,-1 1,1-1,0 1,0 0,0-1,-1 1,1 0,0-1,0 1,0 0,0 0,42-9,-36 9,0 1,0 0,-1 1,1 0,-1 0,1 0,-1 1,0 0,0 0,0 1,0 0,-1 0,1 0,-1 0,0 1,0 0,0 1,72 98,-70-92,18 30,-18-27,1-1,1 0,0 0,1-1,1 0,0-1,0 0,1-1,5 4,-12-12,0 0,0 0,0-1,1 0,-1 0,1 0,-1 0,1-1,0 0,0 0,0 0,-1-1,1 0,0 0,0-1,0 1,0-1,-1-1,1 1,0-1,-1 0,1 0,-1 0,0-1,0 0,0 0,0 0,3-4,45-44,-52 50,0 1,1 0,-1 0,0-1,1 1,-1 0,0 0,0 0,1 0,-1 0,0 0,1 1,-1-1,0 0,0 1,1-1,-1 1,0-1,0 1,0 0,0-1,0 1,0 0,0 0,0 0,0 0,0-1,0 1,0 1,0-1,-1 0,1 0,-1 0,1 0,-1 0,1 1,-1-1,1 0,-1 0,0 1,8 10,-2-5,1 0,0-1,0 0,0 0,1 0,0-1,0-1,0 1,1-1,-1-1,1 1,0-1,0-1,0 0,0 0,1-1,-1 0,0 0,1-1,-1-1,0 0,1 0,0 0,-5-1,0 1,0-1,0 0,0-1,-1 1,1-1,-1 0,1 0,-1 0,0-1,0 1,-1-1,1 0,-1 0,0 0,0-1,0 1,0-1,-1 1,0-1,0 0,0 0,0 0,-1 0,0 0,0-1,0 1,-1 0,0 0,0-1,0 1,-1 0,1-1,-1 1,-1 0,1 0,-1 0,1 0,-2 0,1 0,0 1,-1-1,0 1,0-1,0 1,-1 0,1 0,-1 1,0-1,0 1,0 0,-1 0,-1-1,0 1,0 0,-1 1,1-1,-1 2,1-1,-1 1,0 0,1 0,-1 0,0 1,0 0,0 1,1 0,-1 0,0 0,0 1,1 0,0 0,-1 0,1 1,0 0,0 0,0 1,0 0,1 0,0 0,-1 1,2-1,-1 1,0 0,1 1,0-1,0 1,1 0,0 0,0 0,0 0,0 0,1 1,-1 5,2-8,1 1,-1-1,1 1,0-1,0 1,1-1,-1 1,1-1,0 1,0-1,1 0,-1 1,1-1,0 0,0 0,0 0,1 0,-1-1,1 1,0-1,0 1,0-1,0 0,1 0,0 0,-1-1,1 1,0-1,0 0,0 0,0 0,1-1,-1 0,0 1,1-1,-1-1,2 1,38 6,-1-6</inkml:trace>
  <inkml:trace contextRef="#ctx0" brushRef="#br0" timeOffset="-3669.717">984 209,'-13'0,"-12"2,-8 6,-3 5,0 6,7 3,7 3,8 0,11-1,13 1,11-2,6-3,6 0,-3-3</inkml:trace>
  <inkml:trace contextRef="#ctx0" brushRef="#br0" timeOffset="-3488.203">997 580,'0'14,"0"12,0 10,0 5,0 2,2-1,4-4,2-3,4-6,8-6,6-6,6-6,9-6,6-7,4-6,-6-2</inkml:trace>
  <inkml:trace contextRef="#ctx0" brushRef="#br0" timeOffset="-3154.012">1711 540,'-9'-3,"0"1,0 0,0 0,-1 1,1 0,-1 1,1 0,-1 0,1 1,0 0,-1 1,1 0,0 0,0 1,0 0,0 1,1 0,-7 4,7-4,1 0,-1 1,1 0,0 0,0 1,0 0,1 0,0 0,0 1,1 0,0 0,0 1,1-1,-1 1,2 0,-1 0,1 1,0-1,0 3,3-9,0 1,1-1,-1 1,0-1,1 0,-1 1,1-1,0 0,0 1,0-1,0 0,0 0,0 0,1 0,-1 0,1 0,-1 0,1 0,0 0,0-1,0 1,0-1,0 1,0-1,0 0,0 0,0 0,1 0,1 0,73 15,-75-15,52 3,-38-4,1 0,-1 2,0 0,1 1,-1 1,0 0,-1 1,1 1,-14-5,0 0,0 0,0 0,0 0,0 0,0 0,-1 0,1 0,0 1,-1-1,1 1,-1-1,0 1,1 0,-1 0,0-1,0 1,0 0,0 0,0 0,-1 0,1 0,-1 0,1 0,-1 0,1 1,-1-1,0 0,0 0,0 0,-1 0,1 0,0 0,-1 1,1-1,-1 0,0 0,0 0,0-1,0 1,0 0,0 0,0 0,-1-1,1 1,0 0,-1-1,-1 2,-12 8,-1-1,0 0,0-1,-1-1,0 0,0-1,-1-1,0-1,0 0,0-2,-1 0,-1-1,-9-3,28-3</inkml:trace>
  <inkml:trace contextRef="#ctx0" brushRef="#br0" timeOffset="-2121.74">1936 527,'4'79,"3"-1,10 39,4 35,-11-56,-5 1,-3-1,-5 1,-10 63,0-107,12-53,1 0,0 1,-1-1,1 0,0 0,-1 0,1 0,0 1,-1-1,1 0,0 0,-1 0,1 0,-1 0,1 0,0 0,-1 0,1 0,0 0,-1 0,1 0,-1 0,1-1,0 1,-1 0,1 0,0 0,-1 0,1-1,0 1,-1 0,1 0,0-1,0 1,-1 0,1 0,0-1,0 1,-1 0,1-1,0 1,0 0,0-1,0 1,-1-1,1 1,0 0,0-1,0 1,0 0,0-1,0 1,0-1,0 1,0 0,0-1,1 1,-1-1,0 1,0 0,0-1,0 1,-6-31,0-1,2 1,2-1,0-20,1 10,-14-535,15 556,11-70,-11 90,1 0,-1 0,1 0,-1-1,1 1,-1 0,1 0,0 0,0 0,0 0,0 0,0 0,-1 0,2 1,-1-1,0 0,0 0,0 1,0-1,0 1,0-1,1 1,-1 0,0-1,0 1,1 0,-1 0,0 0,1 0,-1 0,0 0,1 0,-1 0,0 0,0 1,1-1,-1 0,0 1,0-1,1 1,46 29,-46-28,12 8,7 6,0 0,0 1,-2 1,0 1,-1 1,-1 0,7 13,-23-32,1 1,-1-1,0 1,0 0,0-1,0 1,-1 0,1 0,0-1,-1 1,1 0,-1 0,0 0,1 0,-1-1,0 1,0 0,0 0,0 0,-1 0,1 0,-1 0,1-1,-1 1,1 0,-1 0,0 0,0-1,0 1,0-1,0 1,0-1,0 1,-1-1,1 1,0-1,-1 0,1 0,-1 0,0 0,1 0,-1 0,0 0,-10 3,1-1,-1 0,0 0,0-1,0-1,0 0,0-1,0 0,0-1,0 0,-1-1,12 2,0 0,1 0,-1 0,1 0,-1 0,0 0,1 0,-1 0,0 0,1 0,-1 0,1 0,-1 0,0 0,1-1,-1 1,1 0,-1-1,1 1,-1 0,1-1,-1 1,1 0,-1-1,1 1,-1-1,1 1,0-1,-1 1,1-1,0 1,-1-1,1 1,0-1,0 0,0 1,-1-1,1 1,0-1,0 0,0 1,0-1,0 0,0 1,0-1,0 1,0-1,1 0,-1 1,27-23,201-80,-191 84,-25 12,0 0,0 1,1 1,0 0,0 0,0 1,2 1,-13 3,0 1,0 0,0 0,-1 0,1 0,0 0,-1 0,1 0,-1 1,1-1,-1 0,0 1,1-1,-1 1,0 0,0-1,0 1,0 0,-1 0,1-1,0 1,-1 0,1 0,-1 0,0 0,1 0,-1 0,0 0,0 0,0 0,-1 0,1 0,0 0,-1 0,1-1,-1 1,0 0,1 4,-1 22,-1-22,1 0,0 0,0-1,1 1,-1 0,1 0,0 0,1 0,-1 0,1-1,1 1,-1 0,1 0,0-1,0 1,0-1,1 0,0 0,0 0,0 0,1 0,0 0,-1-1,2 0,-1 0,0 0,1 0,0-1,2 2,-1-3,1-1,-1 1,0-1,1 0,-1-1,1 1,-1-1,1-1,-1 1,1-1,-1 0,1 0,-1-1,0 0,0 0,1-1,-2 0,1 0,0 0,-1 0,1-1,-1 0,4-4,1-1,0-1,0 1,-1-2,-1 1,0-1,0-1,-1 0,-1 0,1 0,-2 0,0-2,1-4,-1 0,0 0,-2-1,0 1,-1-1,-1 0,-1 0,0-7,-4 73,3-7,-1-13,1 0,1 0,2 1,1-1,5 22,-7-44,0 0,0-1,0 0,1 1,0-1,0 0,0 0,0 0,1 0,-1 0,1 0,0-1,0 1,0-1,1 0,-1 0,1 0,0 0,0-1,0 1,0-1,0 0,0 0,1-1,-1 1,1-1,-1 0,1 0,-1-1,1 1,2-1,16-4</inkml:trace>
  <inkml:trace contextRef="#ctx0" brushRef="#br0" timeOffset="-1752.143">3047 593,'-4'19,"1"0,0 0,1 0,1 0,1 0,1 1,1-1,0 0,1 0,1 0,1-1,1 0,0 1,3 2,-7-18,0 0,0 0,0-1,0 1,0 0,0-1,1 1,-1-1,1 0,0 0,0 0,0 0,0 0,0-1,0 1,0-1,1 0,-1 0,0 0,1 0,-1-1,0 1,1-1,-1 0,1 0,-1 0,1-1,-1 1,1-1,-1 0,0 0,1 0,-1 0,0 0,0-1,0 0,0 1,0-1,2-2,4-4,1-1,-1-1,0 1,-1-1,-1-1,1 0,-2 0,1 0,-2-1,1 0,-1 0,-1 0,-1 0,1-1,-2 0,1-4,-3-9,1 25,-1 1,0 0,0 0,0-1,0 1,0 0,1 0,-1-1,0 1,0 0,0-1,0 1,0 0,0-1,0 1,0 0,0-1,0 1,0 0,0-1,0 1,-1 0,1 0,0-1,0 1,0 0,0 0,0-1,-1 1,1 0,0 0,0-1,-1 1,1 0,0 0,0 0,-1-1,1 1,0 0,0 0,-1 0,1 0,0 0,-1-1,1 1,0 0,0 0,-1 0,1 0,0 0,-1 0,1 0,0 0,-1 0,1 0,0 1,-1-1,1 0,0 0,0 0,-1 0,1 0,0 0,0 1,-1-1,1 0,0 0,0 0,-1 1,-3 6,-1 0,1 1,0 0,1-1,0 2,0-1,1 0,0 0,0 1,1-1,0 1,0 2,1-5,-1-1,1 0,1 0,-1 1,1-1,0 0,0 0,1 1,-1-1,1 0,0 0,0-1,1 1,0 0,-1-1,2 0,-1 1,0-1,1 0,0-1,0 1,0-1,0 1,0-1,1-1,-1 1,1-1,0 1,0-1,0-1,0 1,0-1,1 1,33 7</inkml:trace>
  <inkml:trace contextRef="#ctx0" brushRef="#br0" timeOffset="-786.051">3762 567,'-17'-5,"0"0,-1 2,0 0,1 0,-1 2,-1 0,15 1,0 0,-1 0,1 1,0-1,0 1,1 0,-1 0,0 0,0 0,0 1,1 0,-1-1,0 2,1-1,0 0,0 0,-1 1,1 0,1 0,-1 0,0 0,1 0,-1 0,1 1,0-1,0 1,1-1,-1 1,0 2,1-2,1-1,-1 0,1 1,0-1,-1 1,2-1,-1 1,0-1,1 0,-1 1,1-1,0 0,0 1,1-1,-1 0,1 0,-1 0,1 0,0 0,0-1,0 1,0 0,1-1,-1 1,1-1,0 0,-1 0,1 0,89 49,-85-47,54 21,-38-17,0 2,-1 0,0 1,-1 1,19 15,-38-26,0 0,0 0,0 0,-1 0,1 0,0 1,-1-1,1 0,-1 1,1-1,-1 1,0-1,0 1,0 0,0-1,0 1,0 0,0 0,0 0,-1 0,1 0,-1 0,0 0,1 0,-1 0,0 0,0 0,0 0,0 0,-1 0,1 0,0 0,-1 0,0 0,1 0,-1 0,0-1,0 1,-3 2,-1-1,1 0,-1-1,0 1,1-1,-1 0,0 0,-1 0,1-1,0 0,0 0,-1 0,1 0,0-1,-1 0,1 0,-1-1,1 0,0 1,0-2,-1 1,1-1,0 1,-2-2,6 1,-1 1,1-1,-1 1,1-1,-1 0,1 0,0 0,0 0,0 1,0-1,0-1,1 1,-1 0,0 0,1 0,0 0,-1 0,1 0,0-1,0 1,0 0,1 0,-1 0,0-1,1 1,-1 0,1 0,0 0,0 0,0 0,0 0,0 0,44-59,-33 51,0 0,0 0,0 1,1 1,1 0,0 1,0 0,0 1,0 0,1 2,0 0,0 0,0 1,1 1,-11 2,0 1,1-1,-1 1,0 0,0 1,0-1,-1 1,1 0,0 0,-1 1,1-1,-1 1,0 0,1 0,-1 0,-1 1,1-1,-1 1,1 0,-1 0,0 1,0-1,-1 0,1 1,-1 0,0-1,0 1,-1 0,0 0,1 0,-2 0,1 0,0 1,2 6,-3-7,0-1,0 0,0 0,1 0,0 0,0 0,0 0,0 0,0 0,1 0,0 0,0 0,0-1,0 1,1-1,-1 0,1 1,0-1,0 0,0-1,0 1,1-1,-1 1,1-1,-1 0,1 0,0 0,0-1,-1 1,1-1,1 0,-1 0,4 0,2-5,0 0,-1 0,1-1,-1-1,0 0,0 0,-1-1,0 1,0-2,0 1,-1-1,0-1,-1 1,0-1,5-9,64-91,-75 108,1 1,-1 0,1 0,-1 0,1 0,0 0,-1 0,1 0,-1 0,1 0,-1 0,1 0,-1 1,1-1,0 0,-1 0,1 0,-1 1,1-1,-1 0,0 1,1-1,-1 0,1 1,-1-1,0 1,1-1,-1 0,0 1,1-1,-1 1,0-1,0 1,1-1,-1 1,0 0,0-1,0 1,0-1,0 1,0-1,0 1,0-1,0 1,0 0,0-1,0 1,0-1,0 1,0-1,0 1,-1-1,1 1,0-1,-1 1,1 0,0-1,-1 9,0-1,1 0,0 1,1-1,-1 0,2 1,-1-1,1 0,0 0,1 0,0 0,0 0,1-1,0 1,0-1,0 0,1 0,0-1,1 0,-1 1,1-2,1 1,-1-1,7 4,-1-4,0 0,0-1,1-1,-1 0,1-1,0 0,0-1,0-1,0 0,-1 0,1-2,0 1,0-2,-1 1,1-2,-1 0,0 0,0-1,0 0,-1-1,1-1,-2 0,1 0,-1-1,0-1,0 1,-1-1,-1-1,1 0,2-4,7-15,0 0,-2-1,-1 0,-1-2,-2 1,-1-2,-2 1,-1-2,-1 1,-2-1,-2 0,0 0,-3 0,-1 0,-1 0,-4-16,4 28,-1-1,-1 1,-1 0,0 0,-2 0,-1 1,0 0,-7-11,14 29,0 1,0-1,-1 1,1-1,-1 1,1-1,-1 1,0 0,1 0,-1-1,0 1,-1 1,1-1,0 0,0 0,-1 1,1 0,-1-1,0 1,1 0,-1 0,0 0,1 1,-1-1,0 1,0-1,0 1,0 0,1 0,-1 0,0 0,0 1,0-1,0 1,1 0,-1 0,0 0,-5 6,1 0,-1 0,1 1,1 0,-1 0,1 0,1 1,0 0,0 0,1 1,0-1,0 1,1 0,0 0,1 3,-7 16,2 1,2 1,0-1,2 1,2 0,0 0,2 0,1-1,5 18,-4-31,0 0,2 0,0-1,1 1,0-1,1-1,1 1,1-1,0-1,1 1,0-2,1 1,1-2,0 1,1-1,0-1,12 7,-6-6,1-1,0-1,1-1,1-1,-1-1,6 0,47 10</inkml:trace>
  <inkml:trace contextRef="#ctx0" brushRef="#br0" timeOffset="730.665">9000 990,'-1'-24,"0"0,2 0,0 0,2 0,1 0,1 0,0 0,7-13,29-60,-39 92,0 1,1 0,0 0,0 0,0 0,0 1,0-1,1 1,0 0,0 0,0 0,0 0,0 1,0-1,1 1,-1 0,1 0,-1 1,1 0,2-1,-1 3,0 1,0-1,0 1,0 0,0 1,0-1,-1 1,1 1,-1-1,0 1,0-1,0 1,0 1,0-1,-1 1,0 0,0 0,-1 0,1 0,-1 1,0-1,0 1,-1 1,6 5,-1 0,-1 0,0 1,0 0,-2 0,1 0,-2 0,0 1,0 0,-2 0,1 0,-2-1,0 14,-1-23,-1-1,0 0,1 0,-1 0,0 0,0 0,0-1,-1 1,1 0,-1-1,1 0,-1 0,0 1,0-2,0 1,0 0,0-1,0 1,-1-1,1 0,0 0,-1 0,1 0,-1-1,1 0,-1 1,1-1,-1-1,1 1,-1 0,1-1,0 1,-1-1,1 0,-1-1,1 1,0 0,0-1,0 0,0 1,0-1,0 0,0-1,1 1,-1 0,1-1,0 0,-1 1,1-1,0-2,1 4,0 0,0 0,1 0,-1 0,0-1,1 1,0 0,-1 0,1-1,0 1,-1 0,1-1,0 1,0 0,0-1,0 1,0 0,0-1,1 1,-1 0,0-1,1 1,-1 0,1-1,-1 1,1 0,0 0,-1 0,1 0,0 0,0 0,0 0,0 0,0 0,0 0,0 0,0 0,0 1,0-1,1 0,-1 1,0-1,0 1,1-1,-1 1,63-13,14 13,-63 2,0-1,0-1,1 0,-1-1,0 0,0-2,0 1,0-2,0 0,0-1,-1 0,0-1,0-1,2-2,-13 6,1 0,0 0,-1 0,0-1,0 0,0 1,0-1,-1 0,1 0,-1-1,0 1,-1 0,1-1,-1 1,1-1,-1 0,-1 1,1-1,-1 0,1 0,-2 1,1-1,0 0,-1 0,0 1,0-1,0 1,-1-1,0-2,1 5,0 1,0 0,-1-1,1 1,0 0,0 0,-1 0,1 0,0 0,-1 0,1 0,-1 0,1 1,-1-1,1 1,-1-1,0 1,1-1,-1 1,0 0,1 0,-1 0,0 0,1 0,-1 0,0 0,1 1,-1-1,0 1,1-1,-1 1,1-1,-1 1,1 0,-1 0,1 0,-1 0,1 0,0 0,0 0,-1 0,1 1,0-1,0 0,0 1,0-1,1 1,-1-1,0 1,1-1,-1 1,1 0,-1-1,1 1,-4 5,0 0,1 0,0 1,0 0,0-1,1 1,1 0,-1 0,1 0,1 0,-1 0,1 0,1 0,-1 0,1 0,1 0,0 0,0 0,0 0,1-1,0 1,1-1,-1 0,1 0,1 0,-1 0,1-1,0 0,1 0,0 0,0-1,0 0,0 0,1 0,1 0,87 20,-49-22</inkml:trace>
  <inkml:trace contextRef="#ctx0" brushRef="#br0" timeOffset="1277.201">9953 672,'-3'6,"-1"0,1 0,0 0,0 0,1 0,0 1,0-1,0 1,1 0,0-1,0 1,1 0,0 0,0-1,0 1,1 0,0 0,1-1,-1 1,1-1,1 1,-1-1,1 0,0 1,0-2,1 1,0 0,4 4,-1-4,1-1,-1 0,1 0,1-1,-1 0,1-1,-1 0,1 0,0-1,0 0,0-1,0 1,0-2,0 1,1-1,-1-1,0 0,0 0,0-1,0 0,0 0,-1-1,1 0,0-1,-1 0,0 0,0-1,0 0,-1 0,0-1,0 0,0 0,-1-1,1 1,-2-1,1-1,-1 1,0-1,0 0,-1 0,0-1,-1 1,1-3,5-55,-11 137,2-65,0 0,0 0,1 1,0-1,0 0,1 0,0 0,0 0,0-1,1 1,-1 0,2-1,-1 0,0 0,1 0,0 0,0 0,0-1,1 0,0 0,0 0,0 0,0-1,0 0,1 0,-1 0,1-1,0 1,0-1,0-1,0 1,4-1,-4 0,1-1,-1 0,0-1,1 0,-1 0,0 0,0-1,0 0,0 0,0 0,0-1,0 0,-1 0,1 0,-1-1,0 0,0 0,-1 0,1-1,-1 1,0-1,0 0,3-5,-1 0,0 0,0-1,-1 0,0 0,-1 0,0-1,-1 1,0-1,-1 0,0 0,-1-12,-2 5,1 19,-1 0,1 0,-1 1,0-1,1 0,-1 0,1 0,-1 0,1 1,-1-1,1 0,-1 0,1 1,0-1,-1 0,1 1,-1-1,1 0,0 1,-1-1,1 1,0-1,-1 1,1-1,0 1,0-1,-1 1,1-1,0 1,0-1,0 1,0-1,0 1,0-1,0 1,0 0,0-1,0 1,0-1,0 1,0-1,0 1,0-1,1 1,-1-1,0 1,0-1,1 1,-3 8,1 0,1-1,-1 1,1 0,1 0,0 0,0 0,1-1,0 1,0-1,1 1,0-1,0 0,1 0,0 0,1 0,0-1,4 6,22 15,2-5</inkml:trace>
  <inkml:trace contextRef="#ctx0" brushRef="#br0" timeOffset="1720.106">10919 514,'15'16,"-1"1,-1 0,-1 1,-1 1,0 0,-1 0,-1 1,-1 0,-1 0,-1 1,3 18,-7-33,8 34,-8-28,1 0,0 0,1 0,0-1,1 1,0-1,1 0,1 2,-6-12,0 0,0 0,1 0,-1 1,0-1,0-1,0 1,1 0,-1 0,1 0,-1-1,0 1,1 0,-1-1,1 0,0 1,-1-1,1 0,-1 0,1 0,-1 0,1 0,0 0,-1 0,1 0,-1-1,1 1,-1 0,1-1,-1 0,1 1,-1-1,0 0,1 0,-1 0,0 1,0-1,1-1,-1 1,0 0,0 0,41-54,-33 35,-1 0,-2-1,0 0,-1 0,-1 0,-1-1,0 1,-2-1,-1 0,-1 0,-4 14,-1 23,2-1,0 1,2-1,0 1,0 0,1 0,1 0,1 14,0-24,-1 0,1 0,0 1,0-1,1 0,0 0,0 0,0 0,0-1,1 1,0 0,-1-1,2 0,-1 1,1-1,-1-1,1 1,0 0,0-1,1 0,-1 0,1 0,3 1,6 1,-1-2,1 0,0 0,-1-1,1-1,0 0,0-1,0-1,9-1,30-3</inkml:trace>
  <inkml:trace contextRef="#ctx0" brushRef="#br0" timeOffset="2547.039">11712 805,'4'-2,"-1"-1,0 1,0-1,0 0,0 0,-1 0,1 0,-1 0,0-1,0 1,0-1,0 0,-1 1,1-1,-1 0,0 0,0 0,0 0,-1 0,0 0,1 0,-1 0,-1 0,1 0,0 0,-1 0,0 0,0 0,0 0,-1 0,1 1,-1-1,0 0,0 1,0-1,-2-1,0 1,0 0,0 0,-1 1,1 0,-1 0,0 0,0 0,0 1,0 0,-1 0,1 0,0 0,-1 1,1 0,-1 0,0 1,1 0,-1-1,1 2,-1-1,0 1,1 0,-1 0,1 0,-1 1,1 0,0 0,0 0,0 1,0 0,0 0,0 0,1 0,0 1,-4 3,3 0,0 1,0-1,0 1,1 1,0-1,1 0,0 1,0 0,1-1,0 1,1 0,0 0,0 0,1 0,0 1,0-5,0 0,1 0,0 1,0-1,0 0,0 0,1-1,0 1,0 0,0 0,1-1,-1 1,1-1,0 0,0 0,1 0,-1 0,1-1,0 1,0-1,0 0,1 0,-1 0,0-1,1 0,3 2,-1-2,-1 0,1 0,0-1,0 0,-1 0,1 0,0-1,0 0,0-1,0 1,-1-1,1-1,0 1,-1-1,1 0,-1-1,1 1,-1-1,0-1,0 1,-1-1,6-4,0-1,-1 0,0 0,-1-2,1 1,-2-1,0 0,0-1,-1 0,0 0,3-11,-21 128,10-101,1 1,0-1,0 0,0 0,0 1,1-1,0 0,0 0,0 0,0 0,1 0,-1 0,1 0,0 0,0 0,0-1,1 1,-1-1,1 0,0 0,0 0,0 0,1 0,-1 0,0-1,1 0,0 0,0 0,-1 0,1 0,0-1,0 0,3 1,8-1,1-2,0 1,0-2,0 0,0-1,-1 0,0-2,0 0,0 0,0-1,-1-1,0-1,0 0,9-7,-3 1,-1 0,0-2,-1 0,-1-1,0 0,-1-2,-1 0,-1-1,-1 0,0-1,-2 0,-1-1,4-11,-1-2,-2-1,-1 1,-2-1,-2-1,-1 0,-2 0,-2 0,-1-19,0 44,0 0,-1 0,0 1,-1-1,0 0,-1 0,0 1,-1-1,-1 1,-1-3,6 13,-1 0,1 0,-1-1,0 1,1 0,-1 0,0 0,1 0,-1 1,0-1,0 0,0 0,0 0,0 1,0-1,0 0,0 1,0-1,0 1,0-1,0 1,-1 0,1-1,0 1,0 0,0 0,-1 0,1 0,0 0,0 0,0 0,-1 0,1 0,0 1,0-1,0 1,0-1,-1 1,1-1,0 1,0-1,0 1,0 0,0-1,0 2,-36 46,20-7,2 1,1 0,2 1,3 1,1-1,2 1,-1 38,4-62,1 0,0 0,1 0,1 0,1 0,1 0,1 0,1 0,0-1,1 1,2-1,0 0,0-1,2 0,6 9,-10-21,0-1,0 0,1-1,-1 1,1-1,0 0,1-1,-1 1,1-1,-1 0,1-1,0 0,0 0,0 0,0-1,0 0,1 0,-1-1,0 0,0 0,1-1,-1 0,0 0,0-1,6-2,3 0,-1-1,0-1,-1 0,1-1,-1-1,0 0,-1-1,0 0,-1-1,0-1,4-4,-9 8,0 0,-1-1,0 0,0 0,-1-1,0 1,0-1,-1 0,0-1,0 1,0-6,-4 14,1-1,-1 0,0 1,0-1,0 1,0-1,0 1,-1-1,1 0,0 1,-1-1,1 1,-1-1,1 1,-1-1,0 1,0 0,1-1,-1 1,0 0,0 0,-1 0,1-1,0 1,0 0,0 0,-1 1,1-1,0 0,-1 0,1 1,-1-1,1 0,-1 1,1 0,-1-1,1 1,-1 0,0 0,1 0,-1 0,1 0,-1 0,1 0,-1 0,0 1,1-1,-1 1,1-1,-1 1,1 0,0-1,-1 1,1 0,-1 0,-4 2,0-1,1 1,-1 0,1 1,0-1,-1 1,2 0,-1 0,0 1,1-1,0 1,0 0,0 0,1 1,-1-1,1 1,0-1,1 1,0 0,0 0,0 0,0 0,1 1,0-1,1 0,-1 1,1-1,0 0,1 1,0-1,0 0,0 1,0-1,1 0,2 5,3-3,1 0,0 0,0 0,1-1,0 0,0-1,0 0,1-1,0 1,0-2,1 1,-1-2,1 1,0-2,0 1,0-1,5 0,87 14,-2-6</inkml:trace>
  <inkml:trace contextRef="#ctx0" brushRef="#br0" timeOffset="7220.071">216 2366,'11'-8,"44"-31,-1-3,-2-2,-2-2,-3-2,-1-2,-3-3,-2-1,10-20,-51 74,5-7,-1 1,0-1,0 1,0-1,-1 0,0-1,-1 1,0 0,0-1,0 0,-1 1,0-1,-1 0,1 1,-2-1,1 0,-1 0,0 1,-1-5,-2 9,1 0,0 0,-1 0,0 0,0 1,0 0,0-1,0 1,0 1,0-1,-1 1,1-1,-1 1,1 0,-1 1,1-1,-1 1,1 0,-1 0,0 1,1-1,-1 1,1 0,-1 0,1 0,0 1,-1-1,-2 3,0 2,-1 0,1 0,0 1,0 0,1 1,0-1,0 1,1 0,0 1,0-1,1 1,0 0,1 0,0 0,0 1,1-1,-1 10,-10 39,3 0,2 1,3 0,2 0,3 0,4 20,-2-55,0 0,2 0,1-1,1 1,5 12,-8-28,0 0,1 0,0-1,0 1,1-1,-1 0,2 0,-1 0,1-1,0 0,0 0,1 0,0-1,0 0,0 0,0-1,3 1,2 0,1 0,0-2,1 1,-1-2,1 0,-1 0,1-1,0-1,-1 0,1-1,-1-1,1 0,-1-1,1 0,0-1,8-3,0-1,-1-1,-1 0,1-2,-2 0,1-1,-2-2,12-9,-18 14,-1-1,0 0,-1-1,0 0,0-1,-1 0,-1 0,0-1,-1 0,0 0,-1-1,0 0,-2 0,1 0,-2 0,3-15,-6 27,0-1,0 1,0-1,0 1,-1-1,1 1,-1-1,0 1,1-1,-1 1,0 0,0-1,-1 1,1 0,0 0,-1 0,1 0,-1 0,0 0,0 0,1 0,-1 1,0-1,-1 1,1-1,0 1,0 0,-1 0,1 0,0 0,-1 0,1 1,-1-1,1 1,-1 0,1-1,-1 1,1 0,-1 0,0 1,1-1,-1 1,1-1,0 1,-1 0,1 0,-1 0,1 0,0 0,0 0,0 1,-1-1,1 1,0 0,-4 3,0 0,0 1,1-1,-1 1,2 0,-1 1,1-1,0 1,0 0,0 0,1 0,0 0,1 1,0-1,0 1,0-1,1 1,0 0,1 0,0 0,0 0,0-1,1 1,0 0,1 0,0-1,0 1,0-1,1 0,1 1,-1-1,1-1,0 1,0 0,1-1,0 0,2 2,75 26,-39-26</inkml:trace>
  <inkml:trace contextRef="#ctx0" brushRef="#br0" timeOffset="7902.765">1394 2233,'-1'17,"1"0,0 0,2-1,-1 1,2 0,0-1,2 1,-1-1,2 0,0-1,1 1,0-1,5 5,-9-14,-1-1,1 1,1-1,-1 0,1 0,0-1,0 1,0-1,1 0,-1 0,1 0,0-1,0 1,1-1,-1 0,1-1,-1 1,1-1,0 0,0-1,0 0,0 1,0-2,0 1,0-1,0 0,0 0,0-1,0 1,4-2,3-4,0 0,-1-1,0 0,0-1,-1-1,0 0,0 0,-1-1,0 0,0-1,-2 0,1 0,-1-1,-1 0,0-1,-1 0,0 0,-1 0,0 0,-1-1,-1 0,0 0,-1 0,0-13,-2 40,1-1,0 1,1-1,1 1,0-1,0 0,5 11,-4-15,1 1,0-1,0 0,1 0,0-1,1 0,-1 0,1 0,1-1,-1 0,1 0,0-1,0 0,1-1,-1 0,1 0,0 0,0-1,1-1,-1 0,1 0,-1 0,5-1,0 0,-1-1,1 0,-1-1,1 0,-1-2,0 1,0-1,0-1,0 0,0-1,-1-1,0 0,0 0,-1-1,0-1,8-5,-5-1,-1 1,0-2,-1 0,0 0,-1-1,-1 0,-1-1,0 0,-1-1,-1 0,-1 0,3-10,3-24,-1-1,-3 1,1-50,-4-193,-8 270,-3 29,-13 119,16-90,-4 44,2 1,4-1,4 1,2-1,5 7,-8-69,1-1,0 0,1 0,1 0,0 0,0-1,2 0,-1 0,2 0,0-1,0 0,1-1,0 0,1 0,1-1,-1 0,2-1,-1 0,1-1,0 0,1-1,8 3,-10-6,0 0,1-1,-1 0,1-1,0 0,-1-1,1-1,0 1,0-2,-1 0,1 0,7-3,21-8</inkml:trace>
  <inkml:trace contextRef="#ctx0" brushRef="#br0" timeOffset="8156.63">2254 1956,'-25'0,"-17"2,-5 1,1 2,10 3,16 1,21 0,28-2,28-4,29-9,28-11,-7-2</inkml:trace>
  <inkml:trace contextRef="#ctx0" brushRef="#br0" timeOffset="8553.599">3801 2061,'28'68,"-17"-36,2-1,1-1,2 0,0-1,2 0,22 25,-39-52,1 1,-1 0,1-1,0 0,0 1,0-1,1 0,-1 0,0 0,1 0,-1 0,1-1,0 1,0-1,-1 0,1 0,0 0,0 0,0 0,0-1,0 1,0-1,1 0,-1 0,0 0,0 0,0 0,0-1,0 1,0-1,0 0,1 0,2-6,0 0,0 0,0 0,-1-1,0 1,-1-1,1-1,-2 1,1 0,-1-1,0 0,-1 0,1-4,-1 4,14-49,-12 36,2 0,0 0,2 1,0 0,2 0,10-18,-17 35,0 0,0 0,0 1,1-1,-1 0,1 1,0 0,0 0,0 0,0 0,1 1,-1 0,1 0,-1 0,1 0,0 1,0-1,0 1,22-1</inkml:trace>
  <inkml:trace contextRef="#ctx0" brushRef="#br0" timeOffset="9431.843">4688 2220,'-5'-7,"0"0,0 0,-1 1,0 0,-1 0,1 0,-1 1,0 0,0 0,-1 1,0 0,1 0,-1 1,0 0,-1 0,1 1,0 0,-1 1,0-1,1 2,-1-1,1 1,-1 1,0-1,1 1,-1 1,1 0,-2 0,1 3,1-1,-1 1,2 0,-1 1,0 0,1 0,0 1,1 0,-1 0,2 1,-1-1,1 1,0 1,0-1,1 1,0-1,1 1,0 0,0 0,1 1,0-1,0 1,1-1,1 1,0-1,0 1,1-1,0 1,0-1,2 7,-2-13,1 1,-1-1,1 0,-1 0,1 1,0-1,0 0,0 0,0-1,1 1,-1 0,1-1,0 1,0-1,-1 0,2 0,-1 0,0-1,0 1,0-1,1 1,-1-1,1 0,-1 0,1-1,-1 1,1-1,0 0,-1 0,2 0,4 0,1-1,0 0,0-1,-1 0,1-1,-1 0,1 0,-1-1,0 0,5-4,-3 1,0 0,0 0,-1-1,0 0,-1-1,0 0,0-1,-1 0,0 0,-1 0,0-1,0 0,-1-1,-1 0,0-1,-13 115,9-92,0-1,0 1,1 0,1-1,-1 0,2 1,-1-1,1-1,0 1,1 0,3 3,-7-10,1 1,0 0,1 0,-1-1,0 0,1 1,-1-1,1 0,0 0,-1 0,1 0,0-1,0 1,0-1,1 0,-1 0,0 0,0 0,1 0,-1-1,0 0,1 1,-1-1,1-1,-1 1,0 0,1-1,-1 1,0-1,0 0,1 0,-1-1,0 1,0-1,3-1,0-1,-1 0,0 0,0 0,0 0,0-1,-1 0,0 0,0 0,0-1,-1 1,1-1,-1 0,-1 0,1 0,-1 0,0 0,0-2,17-118,-15 31,-2 92,-1 1,1 0,-1-1,1 1,0 0,0 0,0 0,0 0,0 1,1-1,-1 1,0-1,1 1,-1 0,1 0,-1 0,1 0,0 0,0 0,-1 1,1-1,0 1,0 0,-1 0,1 0,0 0,0 1,-1-1,1 1,0-1,0 1,1 1,24 0,-1 2,1 1,-1 2,0 0,20 9,-37-12,0 1,0 0,0 0,-1 0,0 2,0-1,0 1,-1 0,0 1,0 0,-1 0,0 0,-1 1,1 0,-2 1,2 1,-1 6,0 0,-2 0,0 0,0 0,-2 1,0 4,18 78,-19-96,1 0,0-1,-1 0,1 1,1-1,-1 0,0 0,1 0,0-1,-1 1,1-1,0 1,0-1,1 0,-1 0,0 0,1 0,-1-1,1 0,-1 1,1-1,0-1,0 1,-1 0,1-1,0 0,0 0,0 0,0 0,-1-1,1 1,0-1,0 0,-1 0,1 0,-1-1,1 1,-1-1,1 0,2-2,7-4,0-1,0-1,-1 0,0 0,-1-1,0-1,-1 0,0 0,-1-1,0 0,-1-1,-1 0,0 0,-1-1,3-9,-1 15,-8 35,-1-18,1 14,3 90,-2-108,0 1,0 0,0-1,1 1,-1-1,1 1,0-1,0 0,1 0,-1 0,1 0,0 0,0 0,0-1,1 1,-1-1,1 0,-1 0,1 0,0-1,2 1,50 2,-30-12</inkml:trace>
  <inkml:trace contextRef="#ctx0" brushRef="#br0" timeOffset="9681.431">5825 1956,'-18'-7,"-8"-2,-2 3,4 6,8 11,14 10,16 5,19 4,4-4</inkml:trace>
  <inkml:trace contextRef="#ctx0" brushRef="#br0" timeOffset="10652.849">6540 2366,'-17'-11,"-1"0,0 1,-1 1,0 1,-1 0,0 2,0 0,0 1,0 1,-1 1,0 1,0 1,1 1,-1 0,0 2,-4 1,17-1,0 1,0 0,0 1,1-1,-1 2,1-1,0 1,0 0,1 0,-1 1,1 0,1 0,-1 0,1 1,0 0,0 0,1 0,0 1,0-1,1 1,0 0,0 0,1 0,0 1,0-1,1 0,0 1,0 7,2-12,0 0,-1 0,1 0,1 0,-1-1,0 1,1 0,0-1,0 1,0-1,0 0,1 0,-1 0,1 0,0 0,-1 0,2-1,-1 1,0-1,0 0,1 0,-1 0,1 0,-1-1,1 1,0-1,0 0,-1 0,3 0,6 1,-1-1,1 1,-1-2,1 0,0 0,-1-1,1-1,-1 0,8-2,-9 1,1 0,0 0,-1-1,1-1,-1 0,-1 0,1-1,-1 0,0-1,0 0,-1 0,1-1,-2 0,1 0,-1-1,-1 0,1 0,-2-1,1 0,-1 0,-1 0,0 0,0-1,2-10,-7 0,1 21,0 0,0 0,0 0,0 1,0-1,0 0,0 0,-1 0,1 0,0 0,0 1,0-1,0 0,-1 0,1 0,0 0,0 0,0 0,-1 0,1 0,0 0,0 0,0 0,-1 0,1 0,0 0,0 0,0 0,-1 0,1 0,0 0,0 0,0 0,0 0,-1 0,1 0,0 0,0 0,0 0,-1-1,1 1,0 0,0 0,0 0,0 0,0 0,0-1,-1 1,1 0,0 0,0 0,-4 10,1 1,1 0,-1 0,1 0,1 0,0 1,1-1,0 0,1 0,0 0,1 1,0-1,1 0,1 3,-4-10,1 0,0 0,1-1,-1 1,1 0,0 0,-1-1,2 1,-1-1,0 1,1-1,-1 0,1 0,0 0,0 0,0-1,1 1,-1-1,0 0,1 0,0 0,-1 0,1-1,0 1,0-1,0 0,0 0,0-1,0 1,0-1,0 0,0 0,0 0,0 0,0-1,1 0,-1 0,-1 0,4-1,6-6,0 0,-1-1,0-1,0 0,-1 0,0-1,-1-1,0 1,-1-2,0 1,-1-2,-1 1,0-1,0 0,-2 0,4-13,10-40,-3-1,-4-1,-2 1,-3-2,-3 1,-4-1,-3-16,3 69,-3-83,1 326,2-179,-1 32,3 1,3-1,15 71,-7-109,-13-40,1-1,-1 1,0 0,1-1,-1 1,0 0,1-1,-1 1,1-1,-1 1,1 0,-1-1,1 0,0 1,-1-1,1 1,0-1,-1 0,1 1,0-1,0 0,-1 1,1-1,0 0,-1 0,1 0,0 0,0 0,0 0,-1 0,1 0,0 0,0 0,-1 0,1-1,0 1,0 0,-1-1,1 1,0 0,-1-1,1 1,-1-1,1 1,0-1,-1 1,1-1,32-34,29-21,-59 54,-1 1,0 1,1-1,-1 0,1 0,-1 1,1 0,-1-1,1 1,0 0,-1 0,1 0,-1 1,1-1,-1 1,1-1,-1 1,1 0,-1 0,0 0,1 0,-1 0,0 0,0 1,0-1,0 1,0 0,0 0,0-1,1 3,8 10,-1-1,-1 1,0 1,-1-1,-1 2,0-1,-1 1,-1 0,0 0,-1 0,-1 1,1 7,-3-20,0 0,0 1,0-1,0 0,0 1,-1-1,0 0,0 1,0-1,0 0,-1 1,0-1,0 0,0 0,0 0,-1 1,0-1,1 0,-1-1,-1 1,1 0,-1-1,1 1,-1-1,0 0,0 0,0 0,-1 0,1 0,-1-1,1 0,-1 1,0-1,0-1,0 1,0-1,0 1,-1-1,1 0,-3 0,2-2,0 0,0 0,0-1,0 0,0 0,0 0,0 0,0-1,1 0,0 0,-1 0,1 0,0-1,0 0,1 0,-1 0,1 0,0 0,0-1,0 1,1-1,-1 0,1 0,1 0,-1 0,0 0,1 0,0 0,1-1,-1 1,1 0,0-1,0 1,0 0,1-1,0 1,0 0,0 0,1 0,0 0,0 0,0 0,0 0,1-1,10-5,0 0,1 1,0 0,1 1,0 0,0 1,0 1,1 0,0 2,1 0,-1 0,1 1,0 2,0-1,0 2,3 0,-6 0,1 0,-1 0,0 1,1 1,-1 1,0 0,2 1,-12-2,0 0,1 1,-1 0,0-1,0 1,0 1,0-1,0 1,-1-1,1 1,-1 0,1 0,-1 1,0-1,-1 1,1-1,0 1,-1 0,0 0,0 0,0 0,0 0,0 5,7 68,5 18,-13-94,0 1,-1-1,1 0,0 1,-1-1,1 1,0-1,0 0,0 0,0 0,0 0,1 1,-1-1,0-1,0 1,1 0,-1 0,1 0,-1-1,0 1,1-1,-1 1,1-1,0 1,-1-1,1 0,-1 0,1 0,-1 0,1 0,12-3</inkml:trace>
  <inkml:trace contextRef="#ctx0" brushRef="#br0" timeOffset="10914.111">7360 1916,'-9'16,"2"7,8 4,14-2,12-3,14-6,-1-5</inkml:trace>
  <inkml:trace contextRef="#ctx0" brushRef="#br0" timeOffset="11537.012">7770 2088,'11'0,"0"-1,0 0,0 0,0-1,0-1,-1 0,1-1,-1 1,0-2,0 0,0 0,-1 0,0-2,0 1,0-1,-1 0,0-1,0 1,-1-2,0 1,0-1,-1 0,0-1,-1 1,4-10,2-5,-2-2,0 1,-1-1,-2-1,-1 1,-1-1,-1 0,-1 0,-2 0,0 0,-4-15,-19-32,22 72,0 1,0-1,0 1,0-1,0 1,-1 0,1 0,0-1,-1 1,1 0,-1 0,1 0,-1 0,1 0,-1 1,0-1,1 0,-1 1,0-1,0 1,1 0,-1 0,0-1,0 1,1 0,-1 0,0 1,0-1,0 0,1 1,-1-1,0 1,0-1,1 1,-1 0,1 0,-1 0,1 0,-1 0,1 0,-1 0,-11 11,2 1,-1 0,2 1,-1 0,2 0,0 1,1 0,0 1,2 0,0 0,0 0,1 1,-1 12,-8 18,2 1,2 0,3 1,1 0,3 0,1 0,3 0,2 0,2 0,2 0,3-1,1 0,3-1,1 0,12 20,-23-56,1 0,0-1,1 0,0 0,0 0,1-1,0 0,1 0,0-1,0 0,1 0,0-1,0 0,1-1,1 1,-5-7,-1 0,1 0,-1-1,0 0,1 0,-1 0,0-1,0 1,0-1,0 0,0-1,0 0,-1 1,1-1,-1-1,1 1,-1-1,0 1,-1-1,1 0,-1-1,3-2,0 0,132-136,-57 105,-25 17,-52 19,0 1,0-1,0 1,0-1,0 0,0 0,-1-1,1 1,-1-1,0 0,0 0,0 0,0 0,0-1,-1 1,1-1,-1 1,0-1,0 0,0 0,-1 0,1 0,-1 0,0 0,0-1,-1 1,1 0,-1 0,0-1,0 1,0 0,0-1,-1 1,0 0,0 0,0 0,-1 0,0-3,0 4,-1 1,1-1,-1 0,0 1,0-1,0 1,0 0,0 0,0 0,-1 1,1-1,0 1,-1 0,1 0,-1 0,0 0,1 0,-1 1,0 0,1 0,-1 0,0 0,0 0,1 1,-1 0,1-1,-1 1,0 1,1-1,0 0,-1 1,1 0,0 0,0 0,0 0,0 0,0 1,0-1,1 1,-1 0,0 1,-7 9,1 1,0 0,1 1,1 0,0 0,1 0,1 1,0 0,1 0,1 0,0 1,1-1,1 1,1 0,-1-10,0 1,1-1,0 0,0 1,1-1,0 0,0 1,0-1,1 0,0 0,1 0,0 0,0 0,0-1,1 1,0-1,0 0,0 0,1-1,0 1,0-1,1 0,-1 0,3 0,11 3,1-2,0 0,1-1,-1-1,1-1,0-1,0-1,0-1,0-1,0 0,0-2,-1 0,1-1,-1-2,12-4,45-11,-10-1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1:25.6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0,'-22'104,"3"55,3 150,11-176,-7 112,-8 315,20-480,-3-1,-3 1,-7 13,10-89,2-22,1 17,0-16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1:26.25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 7,'0'1,"-1"-1,1 1,-1-1,1 0,0 1,-1-1,1 1,0-1,-1 1,1-1,0 1,-1-1,1 1,0-1,0 1,0 0,0-1,-1 1,1-1,0 1,0 0,0-1,0 1,0-1,1 1,-1 0,0-1,0 1,0-1,0 1,1-1,-1 1,0 0,0-1,1 1,-1-1,0 0,1 1,-1-1,1 1,-1-1,1 1,-1-1,1 0,-1 1,1-1,-1 0,1 0,0 1,23 39,-2 0,-1 2,-2 1,-2 0,9 40,3 65,-23-137,-9-36,-11-32,-2 1,-3 1,-2 0,-3 2,-2 0,-24-36,47 66,33 20,44 5,151-7,-213 3,-10 1,-1 0,1 0,0 1,0-1,-1 0,1 1,0-1,0 1,0-1,0 1,0 0,-1 0,1 0,0 0,0 0,0 0,0 0,0 1,0-1,0 1,-1-1,1 1,0 0,0 0,-1 0,1 0,-1 0,1 0,-1 0,1 1,-1-1,0 0,1 1,-1-1,0 1,0 0,-34 87,16-55,3 1,0 0,3 1,1 0,-4 26,9-17,3-8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1:26.5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0 108,'18'0,"17"0,14-2,12-3,7-6,6-2,1-2,-4-1,-3 1,-8 3,-9 3,-12 3,-11 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1:26.86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68 0,'-11'18,"-4"13,1 8,2 4,4-1,3-3,2-6,5-6,5-8,7-12,0-6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1:27.1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66 0,'-7'18,"-4"11,-3 6,2 3,2-2,3-1,3-6,4-6,6-11,8-13,7-13,0-5</inkml:trace>
  <inkml:trace contextRef="#ctx0" brushRef="#br0" timeOffset="1.004">238 105,'-9'16,"-3"7,-1 5,0-1,9-4,8-7,10-12,10-14,10-12,-1-2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1:27.4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0,'-13'18,"-10"13,-2 5,0 2,5-2,7-7,14-8,12-10,5-7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1:30.6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0,'2'4,"-1"0,0 0,1-1,0 1,0 0,0-1,0 0,1 1,-1-1,1 0,0 0,0 0,0-1,0 1,0-1,1 0,-1 1,1-2,-1 1,1 0,0-1,0 1,0-1,-1 0,5 0,21 11,129 63,-52-14,18-3,27 26,-15-13,-26-1,39 22,-37-32,59 35,-38-7,-18-3,31 36,-49-31,31 25,-99-96,0 1,-2 2,0 0,-2 2,0 1,2 6,-8-9,2-1,0 0,1-2,1-1,1 0,0-2,2 0,6 1,221 155,-156-122,-47-25,-1 1,-2 3,7 7,20 20,-94-65,1-3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1:34.54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0,'31'47,"1"-2,2-2,31 31,-28-33,412 401,-448-441,63 70,3-2,2-4,7 0,176 103,-91-73,127 16,-249-95,-2 2,0 1,0 2,-2 2,-1 1,-1 2,-1 1,8 10,140 109,-67-60,49 45,-27 23,-28-25,131 88,-119-100,1 20,-21-20,-80-90,2-1,1-1,1 0,1-2,5 2,54 47,45 31,-86-80,-17-9,0 0,-1 1,-1 2,0 0,2 4,56 73,87 23,-16-24,167 159,-110-70,-166-142,1-1,2-2,15 7,-58-42,275 241,50 17,-190-141,-11 2,23-8,41-7,38-25,-41-3,73 12,-79-41,12-4,-145-33,2-3,-1-1,48-1,27 5,450 41,-357-36,69 12,-53 0,-221-29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6.6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403 185,'-72'28,"1"3,2 3,-3 6,31-19,-29 20,62-26,28-18,-8-2,-1 0,0-1,0 0,0-1,-1 0,0-1,0 0,-1-1,0 1,-1-2,1 1,-2-1,0-1,1-1,76-164,-60 117,-24 58,0 0,0-1,0 1,1-1,-1 1,0-1,1 1,-1-1,1 1,-1 0,1-1,0 1,-1 0,1-1,0 1,0 0,0 0,0 0,0 0,0 0,0 0,1 0,-1 0,0 1,0-1,1 0,-1 1,0-1,1 1,-1-1,1 1,-1-1,1 1,-1 0,1 0,-1 0,1 0,-1 0,0 0,1 0,0 1,65 70,-38-48,0-1,1-1,2-1,0-2,24 10,9 5,68 47,-132-79,0-1,0 0,1 1,-1-1,0 1,0-1,0 1,0 0,-1-1,1 1,0 0,0 0,0 0,0-1,-1 1,1 0,0 0,-1 0,1 0,-1 0,1 0,-1 0,0 1,1-1,-1 0,0 0,0 0,0 0,1 0,-1 0,0 1,-1-1,1 0,0 0,0 0,0 0,-1 0,1 1,-1-1,1 0,-1 0,1 0,-1 0,-6 3,-1-1,1 0,-1 0,0-1,1 0,-1 0,0-1,0 0,0 0,0-1,-4 0,-6 1,-583 9,541 2,59-12,1 1,-1-1,1 0,0 0,-1 1,1-1,0 0,0 1,-1-1,1 0,0 1,0-1,-1 0,1 1,0-1,0 0,0 1,0-1,0 1,-1-1,1 0,0 1,0-1,0 1,0-1,0 1,0-1,0 0,1 1,-1-1,0 1,0-1,0 0,0 1,0-1,1 1,-1-1,0 0,0 1,1-1,-1 0,0 1,0-1,1 0,-1 0,0 1,1-1,-1 0,1 0,-1 1,0-1,1 0,-1 0,0 0,1 0,-1 0,1 0,-1 0,16 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1:36.04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766 7,'-3'0,"2"-1,-1 0,0 0,0 0,0 1,0-1,0 1,0-1,0 1,-1 0,1 0,0 0,0 0,0 0,0 0,0 1,0-1,0 1,0-1,0 1,0 0,0 0,0 0,0 0,1 0,-1 0,0 0,0 1,1-1,-1 1,1-1,0 1,-1-1,1 1,0 0,0 0,0 0,-2 10,1 1,1 0,0 0,0-1,1 1,1 0,0 0,1 0,1-1,0 1,0-1,2 2,-4-9,188 706,-147-477,-42-231,1-1,-1 1,1-1,-1 0,0 1,0-1,0 1,0-1,0 1,-1-1,1 1,-1-1,0 0,1 1,-1-1,0 0,0 1,-1-1,1 0,0 0,-1 0,1 0,-1 0,0-1,1 1,-1 0,0-1,0 1,-1-1,-7 2,0 0,0-1,0-1,0 1,-1-2,1 1,-1-2,1 1,-9-3,3 2,-174-19,103 9,-1 3,-1 5,-11 3,-20 11,8 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1:39.82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0,'527'42,"-402"-34,1371 20,-663-23,750 107,-1135-79,-411-29,-46-5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1:40.15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0,'172'65,"-136"-52,40 12,-2 5,42 23,-34 4,-80-55,1 1,-1-1,0 0,0 1,0-1,0 1,0 0,-1 0,1 0,-1-1,0 1,0 1,0-1,0 0,0 0,-1 0,1 0,-1 1,0-1,0 0,0 0,0 0,-1 1,0-1,1 0,-1 0,0 0,-1 2,-5 5,0 0,-1 0,0-1,-1 0,0 0,-1-1,1 0,-1-1,-1 0,0 0,0-1,-6 2,-69 36,54-29,0 2,2 0,0 2,0 2,-9 10,35-29,1 1,-1 0,1 0,0 0,0 1,0-1,0 1,1-1,-1 1,1 0,0 0,0 0,0 0,1 1,-1-1,1 0,0 1,1-1,-1 1,1-1,0 4,7 12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1:40.5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0,'17'32,"-2"0,-1 0,-2 1,-1 1,-1 0,-2 0,-2 1,-1 0,0 34,-5-29,-1 0,-3 0,-1 0,-2 0,-2 0,-1-1,-2-1,-8 15,17-43,-23 92,26-98,0 0,0-1,0 1,0 0,1 0,0-1,-1 1,1 0,0-1,1 1,-1-1,1 1,-1-1,1 0,0 0,0 1,1-1,-1-1,1 1,-1 0,1-1,0 1,0-1,0 0,0 0,1 0,13 5,0-1,1 0,0-1,0-2,0 0,1 0,-1-2,1 0,-1-1,7-2,-2 1,1-1,-1 0,0-2,-1-1,1-1,12-6,9-5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1:40.84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2,'32'-2,"30"4,30 3,21 6,14 3,6 1,-6 1,-16 0,-20-3,-23-4,-26-3,-22-3,-21-2,-15 0,-11-2,-2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2:30.00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1631 146,'-14'-12,"-1"1,0 0,-1 1,0 1,-1 1,0 0,0 1,-1 0,0 2,0 0,0 1,-1 1,1 1,-18 0,-293-39,302 41,0 1,1 1,-1 1,1 2,-1 1,1 0,1 2,-1 1,-5 4,-11 10,0 3,2 0,0 3,3 1,-21 22,33-30,-46 43,3 4,-43 57,84-87,2 1,2 1,1 2,3 0,1 0,3 2,1 0,0 10,6-30,-6 38,3 1,2 0,3 1,3-1,3 1,3 0,2-1,7 20,-2 12,5-1,4 0,4-1,5-1,3-2,5 1,-7-34,3-2,3-1,2-1,2-2,2-2,3-2,1-2,32 23,-51-47,2-2,0-1,2-1,0-2,0-1,2-1,0-2,0-1,1-1,0-2,15 1,5 1,63 13,0-6,72 1,-117-16,0-4,0-2,0-3,0-4,44-13,27-15,100-43,-201 64,0-1,-1-3,-1-1,-2-1,0-2,-1-2,-2-1,-1-2,19-23,-17 13,-1-1,-2-2,-2-1,-2-2,-2 0,-2-2,8-27,-5 1,-4-1,-3-1,-3 0,-4-2,-3 1,-1-59,-4 63,-4 0,-3 0,-3 0,-3 0,-4 1,-20-70,13 87,-3 0,-1 2,-4 0,-1 2,-3 1,-2 2,-2 1,-2 1,-6-2,-6-3,-1 1,-3 3,-57-39,83 68,-1 1,0 2,-1 1,-1 1,0 1,-1 2,0 1,-1 2,-28-4,11 7,0 2,0 3,0 1,0 3,0 2,0 2,-27 9,-54 19,2 6,-12 11,25-8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2:30.8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0,'0'23,"-2"18,-1 14,-2 8,-5 7,-3 4,-1-3,-3-4,1-7,1-11,2-13,2-17,3-10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2:31.52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0 241,'0'-8,"0"-1,1 1,0-1,0 1,1-1,0 1,0-1,1 1,0 0,0 0,1 1,0-1,0 1,1-1,0 2,1-1,-1 0,1 1,0 0,1 0,-1 1,1 0,2-1,11-5,0 2,1 0,0 1,1 2,0 0,0 1,0 1,0 1,0 1,1 1,-1 1,23 3,-34-2,0 0,0 1,-1 1,1 0,-1 0,1 1,-1 0,0 1,3 2,-10-5,1 1,0-1,-1 1,1 0,-1 0,0 0,0 1,0-1,0 1,-1-1,1 1,-1 0,0 0,0 0,0 0,-1 0,1 1,-1-1,0 0,-1 1,1-1,-1 1,1-1,-1 1,-3 7,-1 0,0-1,0 1,-1-1,0 0,-1 0,-1 0,1-1,-2 0,1 0,-1-1,-1 0,0-1,0 1,0-2,-1 1,0-1,-1-1,0 0,-1 0,-12 7,-1-1,-1-2,1 0,-2-1,1-2,-1-1,0-1,-1-1,-9-1,36-3,-1-1,1 1,0 0,0 0,-1-1,1 1,0 0,-1 0,1 1,0-1,-1 0,1 0,0 1,0-1,-1 0,1 1,0-1,0 1,0 0,0-1,-1 1,1 0,0 0,0 0,0 0,1 0,-1 0,0 0,0 0,1 0,-1 0,0 0,1 0,-1 1,1-1,-1 0,1 0,0 1,-1-1,1 0,0 1,0-1,0 0,0 1,0-1,1 1,52 137,-51-133,83 160,-79-156,1 0,1-1,0 1,0-2,1 1,0-1,0-1,1 1,0-2,0 1,1-1,0-1,0 0,4 1,5-2,0-1,0-1,1-1,-1 0,1-2,-1 0,0-2,0 0,1-1,-2-1,1-1,-1 0,0-2,0 0,-1-1,0-1,0-1,-1 0,-1-2,12-10,-16 13,0-1,0 0,-2-1,1 0,-2 0,1-1,-2-1,7-12,-12 20,0-1,0 1,0-1,-1 0,0 0,-1 0,1 0,-1 0,-1 0,1-1,-1 1,-1 0,1 0,-1 0,0 0,-1 0,0 0,0 0,0 0,-2-3,3 7,-1 0,0-1,1 1,-1 0,0 0,0 0,-1 1,1-1,0 0,-1 1,0 0,0 0,1-1,-1 2,0-1,-1 0,1 0,0 1,0 0,-1 0,1 0,-1 0,1 0,-1 1,1-1,-1 1,1 0,-1 0,0 1,1-1,-1 1,1-1,0 1,-1 0,1 0,-1 1,1-1,0 1,0 0,0-1,0 2,0-1,0 0,1 0,-1 1,-3 6,1 0,0 1,1-1,0 1,1 0,0 0,0 0,1 0,0 1,1-1,0 0,1 1,0-1,0 1,1-1,1 1,0-1,0 0,1 0,0 0,1 0,0-1,1 1,4 6,-3-6,0-1,1 0,0 0,1-1,0 0,0 0,1-1,0 0,0 0,1-1,0 0,0-1,0 0,1-1,-1 0,1 0,0-1,0-1,0 0,0 0,1-1,10 0,-1-1,0-1,-1 0,1-2,-1 0,1-1,-1-1,0-1,0-1,-1-1,0 0,-1-2,3-1,22-18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2:32.56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106 486,'24'468,"-20"-329,-6 0,-6 6,7-139,0 8,0-1,-1 0,-1 0,0 0,0 0,-2 0,1-1,-3 3,7-14,0 0,0 0,-1 0,1 0,0-1,-1 1,1 0,0 0,-1 0,1 0,-1-1,0 1,1 0,-1-1,0 1,1 0,-1-1,0 1,0-1,1 1,-1-1,0 1,0-1,0 0,0 1,0-1,1 0,-1 0,0 0,0 1,0-1,0 0,0 0,0-1,0 1,0 0,0 0,0 0,0 0,1-1,-1 1,0 0,0-1,0 1,0-1,1 1,-1-1,0 0,0 1,1-1,-1 1,0-1,1 0,-1 0,1 0,-6-8,1-1,1 0,0 0,1 0,0-1,0 1,1-1,0 0,0-6,0 2,-7-61,2 0,4-1,4 0,3 1,11-61,-15 132,1-11,1 1,0-1,1 1,1 0,0-1,1 2,1-1,0 1,1 0,1 0,0 1,0-1,2 1,-6 10,0 0,0 0,1 0,-1 0,1 1,0 0,0 0,0 0,0 1,0-1,0 1,0 0,0 1,0-1,1 1,-1 0,0 0,0 1,0-1,0 1,3 1,4 1,0 0,-1 1,1 1,-1 0,0 0,0 1,-1 0,6 5,-12-9,0 1,0-1,0 1,0 0,-1 1,1-1,-1 1,0-1,0 1,0 0,-1 0,1 0,-1 1,0-1,0 1,0-1,-1 1,1-1,-1 1,-1 0,1 0,0 0,-1-1,0 1,0 0,-1 0,1 0,-1-1,0 1,-1 0,1 0,-1-1,1 1,-2-1,1 0,-2 3,-4 1,0 0,-1 0,0-1,0 0,-1-1,1 0,-2 0,1-1,-1 0,1-1,-1 0,0-1,-1 0,0-1,-11 6,23-8,1 0,-1 0,0 0,0 0,1 0,-1 0,0 0,1 0,-1 0,0 0,0 0,1 0,-1 1,0-1,0 0,1 0,-1 0,0 0,0 0,1 1,-1-1,0 0,0 0,0 0,1 1,-1-1,0 0,0 0,0 0,0 1,0-1,0 0,1 0,-1 1,0-1,0 0,0 1,0-1,0 0,0 0,0 1,0-1,0 0,0 0,0 1,0-1,0 0,-1 1,1-1,0 0,0 0,0 1,0-1,0 0,0 0,-1 0,1 1,0-1,0 0,0 0,-1 0,1 1,0-1,19 3,0-1,1-1,-1-1,0-1,1 0,-1-1,0-2,0 1,0-2,-1-1,1 0,-1-1,-1-1,8-5,-2 3,-1 0,0-2,-1 0,0-2,-1 0,-1-1,0-1,-1-1,-1-1,-1 0,12-16,-25 29,1 0,-1 0,0-1,0 1,-1-1,0 0,0 0,0 1,-1-1,1-1,-1 1,-1 0,1 0,-1 0,0 0,-1 0,1-1,-1 1,-1 0,1 0,-1 0,0 0,0 1,0-1,-1 1,0-1,0 1,-1 0,1 0,-1 0,0 0,-1 1,1 0,-4-3,5 5,1 1,-1 0,1 0,-1 0,0 0,0 1,1-1,-1 1,0 0,0-1,0 1,0 1,1-1,-1 0,0 1,0-1,0 1,1 0,-1 0,0 0,1 0,-1 0,1 1,-1-1,1 1,0-1,-1 1,1 0,0 0,0 0,1 0,-1 1,0-1,1 0,-1 1,1-1,0 1,-1 0,-3 7,0 1,0 1,1-1,0 1,1 0,0 0,1 0,0 4,0 2,1 0,0 0,2 0,0 0,1-1,0 1,2 0,0-1,1 0,1 0,0 0,1-1,1 0,1 0,0-1,1 0,0 0,1-1,7 5,-12-14,1 0,-1-1,1 0,0 0,0 0,1-1,-1 0,1-1,-1 0,1 0,0 0,0-1,0 0,-1-1,1 0,0 0,0 0,0-1,0 0,0-1,0 0,-1 0,1-1,-1 0,0 0,1-1,-1 1,-1-2,1 1,-1-1,1 0,17-17,-1-1,-1-1,-1 0,-1-2,-1-1,-2 0,0-1,-2 0,-1-2,-2 0,-1 0,-1-1,6-29,11-60,-5-1,-5-1,-5-6,-9 72,-3 34,-8 29,-42 196,30-112,5 2,3-1,5 2,3 56,4-130,1 0,1-1,0 1,1-1,1 0,1 0,1 0,1 0,0-1,1 0,1-1,1 0,1 0,0-1,1 0,0-1,2 0,-13-14,0 1,-1-1,1 0,1 0,-1 0,0 0,0 0,0 0,1 0,-1 0,0 0,1-1,-1 1,0 0,1-1,-1 1,1-1,-1 0,1 1,-1-1,1 0,0 0,-1 0,1 0,-1 0,1 0,-1-1,1 1,-1 0,1-1,-1 0,1 1,-1-1,0 1,1-1,-1 0,2-6,-1 0,0 1,0-1,0 0,-1 0,0 0,-1 0,0-1,0 1,-1-7,1-3,0-30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2:32.82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86,'0'3,"12"0,16-5,22-6,21-7,15-5,10 1,2 4,-5 6,-18 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7.7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56,'9'30,"2"0,0-1,3 0,0-1,2 0,0-1,2-1,1-1,2 0,0-2,1 0,3 0,-21-19,0 0,1-1,-1 0,1 1,0-2,0 1,0 0,0-1,1 0,-1 0,1-1,-1 1,1-1,0-1,-1 1,1-1,0 0,-1 0,1 0,0-1,-1 0,1 0,0 0,4-3,0-3,0-1,0-1,0 0,-1-1,-1 1,0-2,0 1,-1-1,0 0,-1-1,0 0,3-9,0 3,17-34,-14 25,1 1,1 0,1 0,2 2,0 0,13-13,-28 34,0 1,0 0,0-1,1 1,-1 0,1 0,-1 0,1 1,0-1,-1 1,1-1,0 1,0 0,0 0,0 0,0 0,0 1,0-1,1 1,0 0,5 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2:33.13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67 314,'1'8,"0"0,0-1,1 1,0-1,0 0,1 0,0 1,0-2,0 1,1 0,0-1,1 1,-1-1,1 0,0-1,1 1,-1-1,1 0,0-1,0 1,1-1,4 2,-9-5,1-1,-1 0,1 0,-1 0,0 0,1 0,-1-1,1 1,-1-1,0 0,1 1,-1-1,0 0,0 0,0 0,0-1,0 1,0 0,0-1,0 1,0-1,-1 0,1 0,0 0,-1 0,0 0,1 0,-1 0,26-65,-22 52,-1-1,-1 1,0-1,-1 0,-1 0,-1 0,0 0,-1 0,0 1,-1-1,-1 0,-1 1,0-1,-1 1,-1 0,0 0,-1 1,0 0,-1 0,-10-11,16 22,0 1,0-1,-1 1,1 0,-1 0,1 0,-1 0,0 0,0 0,0 1,0 0,0-1,0 1,0 0,0 0,-1 1,1-1,0 1,0 0,-1 0,1 0,0 0,-1 0,1 1,0-1,0 1,-1 0,1 0,0 0,0 0,0 1,0 0,0-1,1 1,-1 0,0 0,1 0,-7 9,1 0,0 0,1 1,0 0,1 0,0 1,1-1,1 1,0 0,0 1,2-1,-1 0,1 12,0-17,0 0,1 0,0 0,0 0,1 1,0-1,0 0,1 0,0 0,1 0,0 0,0 0,1 0,-1-1,2 1,-1-1,1 0,0 0,1 0,-1 0,1-1,1 0,-1 0,1 0,0-1,5 4,19 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2:34.3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85 429,'-32'-120,"18"75,2 0,2-1,-2-29,11 72,0 0,0 0,1 0,-1 0,1 0,0 0,0 0,0 0,0 0,0 0,1 0,-1 0,1 0,0 0,0 0,0 1,0-1,1 0,-1 0,1 1,-1-1,1 1,0-1,0 1,0 0,0 0,0 0,1 0,-1 0,1 1,-1-1,1 1,0-1,-1 1,1 0,0 0,0 0,1 0,21-2,0 1,0 1,0 2,1 0,-1 1,23 6,-32-5,-1 1,0 0,0 1,0 0,0 1,-1 1,0 1,8 5,-16-9,0 0,-1 1,1 0,-1 0,0 0,-1 0,1 1,-1 0,0 0,0 0,-1 0,0 1,0-1,0 1,-1 0,0 0,-1 0,1 0,-1 0,0 1,-2 7,0 1,-1-1,-1 0,0 0,-1 0,-1 0,0-1,-1 1,0-1,-1-1,-7 10,-27 65,40-86,0 0,0 0,0 0,0 0,0 0,1 1,-1-1,1 0,-1 0,1 1,0-1,-1 0,1 1,1-1,-1 0,0 0,0 1,1-1,0 0,-1 0,1 0,0 1,0-1,0 0,0 0,0 0,1 0,-1-1,0 1,1 0,0-1,-1 1,1 0,0-1,0 0,0 1,0-1,1 0,11 3,1-2,-1 1,1-2,0 0,-1-1,1 0,4-2,10 1,212-26,-213 26,-19 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2:34.7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3:47.3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0 387,'0'-8,"0"-1,1 0,0 1,0-1,1 1,0 0,0-1,1 1,0 0,1 0,-1 0,1 1,2-2,-4 6,7-13,2-1,0 2,0 0,2 0,0 1,7-6,115-90,-126 104,1 0,1 1,-1 0,0 1,1 0,0 1,0 0,0 0,1 1,-1 1,0 0,1 0,2 2,10-1,-16-1,0 0,0 1,0 0,0 0,0 1,0 0,-1 1,1 0,0 0,-1 0,1 1,-1 0,0 1,0 0,0 0,0 0,2 2,1 3,-1-1,0 1,0 1,0 0,-1 0,-1 1,0 0,0 0,3 10,97 152,-61-65,26 48,-24 18,-2 23,18-40,-14-24,6 53,-12-54,-38-98,1-1,2 0,0-1,3 0,8 17,59 162,-22-89,9 36,-23-52,-31-76,-8-17,1 0,0 0,1 0,0 0,1-1,0 0,1 0,1-1,0 0,0-1,1 0,0 0,1-1,0 0,5 2,-8-8,1 0,0-1,-1 0,1-1,0 0,0 0,0-1,0 0,0-1,4 0,16 0,-14-2,0 0,-1-1,1 0,-1-1,0-1,0 0,0-1,-1 0,0-1,2-3,0 2,0-1,-1-1,0-1,-1 0,-1 0,3-4,80-111,70-99,-143 190,1 2,2 0,1 1,2 2,1 0,1 2,2 2,31-22,-51 41,-1-1,-1 0,0-1,0 0,0 0,-2-1,1 0,0-3,0 0,1 1,0 1,1-1,0 2,1 0,0 0,1 1,10-7,-18 14,0-1,0 1,1 1,-1-1,1 1,0-1,-1 2,1-1,0 1,0 0,0 0,0 0,0 1,0 0,0 0,1 0,-1 1,0 0,-1 1,1-1,0 1,0 0,0 0,-1 1,0-1,1 1,-1 1,2 1,1 5,0 2,0-1,-1 1,0 0,-1 0,-1 1,0 0,-1 0,0 0,-1 1,0-1,-1 1,-1 0,0-1,-1 1,-1 9,2-12,1 0,-1 0,2 0,0-1,0 1,1-1,0 0,4 6,7 23,59 202,3 5,-37-104,61 80,8-22,-22 25,-67-179,-3 0,-1 1,3 25,12 33,60 80,-5 54,4-94,-23-50,-14-24,-49-68,-1 0,1-1,0 1,0-1,0 0,0 0,0-1,1 1,-1-1,0 0,1 0,-1 0,1-1,-1 1,1-1,-1 0,1-1,0 1,-1-1,5-1,13 1,-11-2,0 1,0-2,0 0,0 0,0-1,-1 0,0-1,0 0,0 0,-1-1,0-1,0 0,-1 0,0 0,-1-1,1 0,-2-1,9-5,38-32,64-73,-26 14,-22 35,50-42,51-39,-25 50,-135 94,0 0,0 1,1 0,0 0,0 2,1-1,-1 1,1 1,2 0,-12 4,1 0,-1 0,1 1,-1-1,1 1,-1 0,0-1,0 1,1 0,-1 1,0-1,0 0,0 1,0-1,0 1,0-1,0 1,-1 0,1 0,-1 0,1 0,-1 0,0 0,0 0,0 0,0 1,0-1,0 0,0 1,-1-1,1 0,-1 1,0 1,10 19,54 151,-36-75,-23-78,0 0,2 0,0 0,1-1,8 14,91 149,-92-156,0 1,-2 1,-1 0,-1 1,-1 0,1 12,-7-29,45 106,-40-86,-6-21,0-1,0 0,1 0,0 0,1-1,1 1,0-1,0 0,17 25,-1 0,-2 2,-2 0,10 29,21 43,37 64,56 90,-76-155,-19 7,-38-88,41 129,-27-72,25 14,-46-95,0 0,1 0,0-1,0 1,0 0,0-1,0 0,0 0,1 0,-1 0,1 0,0-1,-1 1,1-1,0 0,0 0,0 0,-1-1,1 0,0 1,0-1,0-1,0 1,0 0,0-1,1 0,5-2,0-1,0 0,0-1,-1 0,0 0,0-1,0 0,-1 0,4-5,56-34,-24 26,-8 4,-1-1,-1-2,-1-1,13-11,-21 14,-1-2,-1 0,-1-2,0 0,-2-1,0-1,-2-1,0-1,-2 0,0-1,8-20,-14 24,0 1,1 0,1 1,1 1,1 0,3-2,48-54,-56 59,0 0,1 1,1 0,0 1,1 0,1 0,0 2,0-1,1 2,1 0,-1 0,16-6,80-23,-105 39,1 0,-1 0,1 0,-1 1,1 0,-1 0,0 0,0 1,0 0,1 0,-2 0,1 1,0-1,0 1,-1 0,5 4,15 8,-18-12,1 1,-1 0,-1 0,1 0,-1 1,0-1,0 2,0-1,0 0,-1 1,0 0,0 0,-1 0,1 0,-1 2,5 8,-1 1,-1 0,-1 0,0 0,-1 1,-1-1,-1 1,0 0,-2 10,27 163,14-27,0-12,27 108,-62-244,2-1,0 0,0-1,1 0,1 0,7 6,14 21,105 118,-105-123,57 48,28-6,20 19,-39-18,-13-45,-79-31,-13-3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4:09.79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3,'75'0,"-14"-2,-1 2,0 3,1 3,36 9,-30-2,1-4,0-3,67-2,89 8,104 28,131 11,-359-37,1-5,0-4,1-4,-93-1,32-1,0 2,0 2,36 7,-10 4,0-2,2-4,2-3,641-5,787 0,-865-13,2864 13,-3117 12,-318-2,-76-9,-5-3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4:11.57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0,'23'77,"2"-2,4-1,2-1,4-2,3-2,37 51,-67-109,0 3,1 1,0-2,1 0,0 0,1 0,1-1,0-1,0 0,1-1,1 0,0-1,1 0,-12-8,0 0,1-1,-1 1,0-1,1 1,-1-1,0 0,1 0,-1 0,0-1,1 1,-1-1,0 0,0 0,0 0,1 0,-1-1,0 1,-1-1,1 0,0 0,0 0,-1 0,1 0,-1-1,0 1,1-1,-1 1,0-1,1-3,44-93,-30 36,-2-1,-4-1,0-16,22-116,-31 187,-1 5,0-1,0 1,0-1,0 1,1 0,0 0,0 0,1 0,0 0,-1 0,1 1,1-1,-1 1,1 0,0-1,-1 4,-1 1,0-1,1 1,-1 0,0 0,1 0,-1 0,1 0,-1 0,0 1,1-1,-1 1,0 0,0-1,1 1,-1 0,0 0,0 1,0-1,0 0,0 1,0-1,-1 1,1 0,0-1,-1 1,1 0,-1 0,1 1,-2-3,21 24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4:11.84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56 0,'0'18,"0"15,0 11,0 4,0 4,-2-1,-1-2,-2-5,-1-6,2-4,-2-6,-1-7,0-11,-1-12,1-7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4:12.12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63 3,'-15'-2,"-6"1,3 4,10 3,14 2,20 3,20 0,17-3,13-5,11-2,0-2,-2-1,-12 1,-20 4,-19 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4:33.76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322 0,'-13'18,"-9"15,-4 11,-3 9,-2 7,-2 4,-4 8,-6 4,-3 3,5-12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4:34.0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323 0,'-15'16,"-9"9,-3 8,-2 5,1 2,1 2,-1 2,-1 3,1 4,-3 3,0 2,6-10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8.5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67 181,'-6'12,"0"-1,0 1,1 0,0 0,1 0,1 1,0-1,0 1,1 0,1 0,0 0,1 0,1 0,-1 0,3 7,-1-13,-1 0,2 0,-1 0,1 0,0-1,0 1,1-1,0 1,0-1,0-1,1 1,0 0,0-1,0 0,1 0,0-1,0 0,0 0,0 0,1 0,-1-1,1 0,0-1,0 0,0 0,6 1,-1-1,-1 0,0-1,1-1,-1 1,0-2,1 0,-1 0,0-1,1 0,-1-1,-1-1,1 0,0 0,-1-1,0 0,0 0,1-2,-1-1,-1 0,1 0,-1-1,-1 0,0-1,0 0,-1 0,0-1,-1 0,0 0,-1 0,0-1,-1 0,0 0,0 0,-2 0,0-1,0 1,-1-1,0-1,-1 3,0 1,0 0,-1 0,0 0,-1-1,0 1,-1 1,0-1,-1 0,1 1,-2-1,0 1,0 0,0 1,-1-1,0 1,-1 0,0 1,0 0,0 0,-1 0,0 1,-1 0,-7-4,3 4,0 0,0 1,-1 1,0 0,1 1,-1 0,-1 1,1 1,0 0,0 1,0 1,-8 1,13-2,1 1,-1 1,1 0,0 0,-1 1,1-1,1 2,-1-1,0 1,1 1,0-1,0 1,0 0,0 1,1 0,0 0,0 0,1 0,-1 1,2 0,-3 3,5-5,-1 1,1 0,0-1,1 1,0 0,-1 0,2 0,-1 0,1 0,0 0,0 0,0 0,1 0,0 0,0 0,2 4,15 38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4:34.35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489 0,'-13'21,"-9"12,-11 11,-5 6,-5 4,-3 2,0 0,1-2,4-5,2 0,3-3,3-2,3-3,7-10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4:34.6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490 0,'-13'12,"-14"7,-9 8,-7 6,-5 6,-2 4,1 3,3 0,4 2,5 2,4-2,5-1,6-2,6-10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4:35.4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4:34.8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497 0,'-9'18,"-7"11,-6 4,-5 3,-6 1,-5 0,-4 4,-3 0,-4 1,1 0,1-1,5 0,6-3,10-3,9-8</inkml:trace>
  <inkml:trace contextRef="#ctx0" brushRef="#br0" timeOffset="280.274">643 608,'-13'16,"-10"10,-2 4,-2 0,1-1,4 0,2-4,5-5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4:33.0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1006 731,'-15'14,"-15"15,-14 12,-7 11,-5 7,-2 5,1 2,0 0,4 0,3-6,7-4,7-7,11-11</inkml:trace>
  <inkml:trace contextRef="#ctx0" brushRef="#br0" timeOffset="261.695">1046 1115,'-11'21,"-11"12,-8 11,-8 6,-7 6,-4 5,-3 3,-4 5,-2 3,-2 6,-1 2,2 0,2-3,6-5,11-7,8-9,11-14</inkml:trace>
  <inkml:trace contextRef="#ctx0" brushRef="#br0" timeOffset="506.638">900 2067,'-20'16,"-16"16,-10 12,-5 10,-2 6,-2 6,3 3,0 3,3-1,3-1,4-3,10-13</inkml:trace>
  <inkml:trace contextRef="#ctx0" brushRef="#br0" timeOffset="12446.661">0 1446,'98'-398,"-63"89,-22 152,-9 115,2 0,2 1,2 0,2 0,1 2,5-9,-9 28,1 1,0 0,2 1,0 0,0 1,2 0,0 1,1 1,1 0,0 1,1 0,1 2,0 0,-5 3,1 1,1 1,-1 0,1 1,0 1,1 0,-1 1,1 0,0 2,0 0,0 0,6 2,386 6,-363-5,1 2,-1 2,0 2,0 2,-1 1,0 3,-1 2,0 1,-2 3,0 1,28 19,-54-28,-1 0,-1 0,0 2,0 0,-1 0,-1 1,0 0,-1 1,-1 0,0 1,-1 0,-1 0,0 1,-1 0,3 16,3 29,-3 0,-2 0,-2 34,-5-51,3 0,1 0,2 0,3-1,1 0,2 0,11 25,-14-54,-9-17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4:46.0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180 909,'-2'16,"1"16,1 14,3 15,1 13,-1 10,-2 5,-7 5,-4-3,-4-6,-6-11,2-17</inkml:trace>
  <inkml:trace contextRef="#ctx0" brushRef="#br0" timeOffset="939.073">47 1173,'-41'-209,"40"207,0-1,1 1,-1-1,0 1,1-1,-1 0,1 1,0-1,0 1,0-1,0 0,1 1,-1-1,0 0,1 1,0-1,0 1,0-1,0 1,0 0,0-1,1 1,-1 0,1 0,-1 0,1 0,0 0,0 0,0 0,0 1,0-1,0 1,1-1,-1 1,0 0,1 0,-1 0,1 0,-1 0,1 1,0-1,-1 1,19 0,-1 1,1 1,-1 1,0 0,0 2,0 0,-1 2,0 0,5 3,-9-5,0 1,0 0,-1 1,0 0,-1 1,1 1,-1 0,-1 1,0 0,0 1,-1 1,6 8,-15-18,-1 1,1 0,-1 0,1 0,-1 0,0 0,0 0,-1 0,1 0,-1 0,1 0,-1 0,0 0,0 1,-1-1,1 0,-1 0,1 0,-1 0,0 0,0 0,0 0,0 0,-1 0,1 0,-1-1,0 1,0-1,0 1,0-1,-1 2,-5 3,0 0,-1 0,0 0,0-1,0 0,-1-1,0 0,-5 2,1-1,-1 0,1-2,-1 1,0-2,0 0,0-1,-1 0,0-1,15-1,-1 1,0-1,1 0,-1 0,0 0,1 0,-1 0,1 0,-1-1,0 1,1 0,-1-1,1 0,-1 1,0-1,1 0,0 1,-1-1,1 0,0 0,-1 0,1-1,0 1,0 0,0 0,0-1,0 1,0 0,0-1,0 1,1-1,-1 1,0-1,1 1,-1-1,1 0,0 1,0-1,-1 0,1 1,0-1,0 0,1 1,-1-2,4-7,0 0,1 0,0 1,0 0,1 0,1 0,-1 0,1 1,1 1,-1-1,1 1,6-4,-9 7,14-14,0 2,2 0,0 1,0 1,2 1,-1 1,2 1,-1 1,2 1,-1 1,12-1,-32 7,0 1,0 0,0 0,0 1,0-1,-1 1,1 0,0 0,0 0,0 1,0-1,0 1,0 0,0 0,0 0,-1 1,1-1,0 1,-1 0,0 0,1 0,-1 0,0 1,0 0,0-1,0 1,-1 0,1 0,-1 0,1 2,2 8,-2 1,0 0,0-1,-1 1,-1 0,0 0,-1 0,-1 0,0 0,-1 4,0 9,1-17,0-8,1 0,-1-1,0 1,1 0,0 0,-1 0,1 0,0-1,0 1,0 0,0 0,0 0,0 0,1 0,-1-1,1 1,-1 0,1 0,0-1,0 1,-1 0,1-1,0 1,1 0,-1-1,0 0,0 1,1-1,-1 0,0 1,1-1,-1 0,1 0,0 0,-1-1,1 1,0 0,0 0,-1-1,1 1,1-1,8-1,0-1,0-1,-1 0,1 0,0-1,-1 0,0-1,0 0,-1-1,1 0,-1 0,0-1,-1-1,0 1,0-1,4-5,0 0,0-1,-1 0,-1-1,0 0,-1-1,0 0,-2 0,0-1,0 0,-2 0,1-6,-7 40,0 0,2 0,0-1,0 1,2 0,0-1,1 1,1-1,4 12,-7-22,0 0,0-1,1 1,0-1,-1 1,2-1,-1 0,1 0,-1-1,2 1,-1-1,0 1,1-1,-1-1,1 1,0-1,1 0,-1 0,0 0,1-1,0 1,-1-1,1-1,0 1,0-1,0 0,0-1,0 1,0-1,0 0,1-1,-1 1,0-1,0-1,-1 1,1-1,5-2,6-7,-1-1,0-1,0-1,-1 0,-1-1,0-1,-1 0,-1-1,-1 0,0-1,-1 0,-1-1,3-10,4-13,-1 0,-3-1,-1-1,-2 0,-2 0,-2-1,-2 0,-3-26,2 54,-2 0,0 0,-1 0,-1 0,0 0,-2 0,0 1,0-1,-2 1,0 0,-1 0,0 1,-8-12,12 24,1 1,-1-1,1 1,-1-1,0 1,0 0,0 0,0 0,-1 1,1-1,0 1,-1 0,1 0,-1 0,1 0,-1 0,1 1,-1 0,0 0,1 0,-1 0,1 0,-1 1,0-1,1 1,-1 0,1 0,0 0,-1 1,1-1,0 1,0 0,0 0,0 0,0 0,0 1,0-1,1 1,-1-1,1 1,0 0,0 0,-2 3,-8 16,1 0,0 0,2 1,0 0,2 0,1 1,0 0,2 0,1 1,1-1,1 24,-1-14,2 0,2 0,1 0,1 0,2-1,2 0,1 0,1-1,2 0,1 0,1-1,2-1,11 14,39 27,-37-52</inkml:trace>
  <inkml:trace contextRef="#ctx0" brushRef="#br0" timeOffset="1304.55">1886 710,'-27'0,"-1"1,0 2,1 1,-1 0,1 2,0 2,1 0,-22 10,45-17,0 0,0 0,0 0,0 0,0 0,0 1,1-1,-1 1,0 0,1 0,-1 0,1 0,0 0,0 0,-1 1,2-1,-1 1,0-1,0 1,1 0,-1 0,1 0,0 0,0 0,0 0,1 0,-1 0,1 0,-1 0,1 0,0 0,0 1,0-1,1 0,-1 0,1 3,6 0,0 1,0-1,1 0,-1 0,1-1,1 0,-1 0,1-1,-1 0,1-1,0 0,1 0,-1-1,4 0,27 8,-28-9,-1 1,1 1,-1 0,0 1,0 0,0 0,-1 1,1 1,-1 0,0 0,1 2,-10-7,0 0,0 1,0-1,0 0,0 0,0 1,0-1,0 0,-1 1,1-1,0 1,-1-1,0 1,1-1,-1 1,0-1,1 1,-1-1,0 1,0 0,0-1,-1 1,1-1,0 1,-1-1,1 1,-1-1,1 1,-1-1,1 1,-1-1,0 0,0 1,0-1,0 0,0 0,-1 1,-47 36,18-25,-1 0,0-2,0-1,-1-2,0-1,0-2,-15 1,15-4</inkml:trace>
  <inkml:trace contextRef="#ctx0" brushRef="#br0" timeOffset="2798.107">3659 790,'-13'-2,"-1"0,0 1,0 1,0 0,0 0,0 2,0 0,0 0,0 1,1 1,-1 0,1 1,0 1,1 0,-1 0,1 1,0 1,1 0,0 1,0 0,1 1,0 0,1 0,0 1,-6 9,14-18,0-1,0 1,0 0,0-1,0 1,0 0,0 0,1 0,-1 0,1-1,-1 1,1 0,0 0,0 0,0 0,0 0,0 0,0 0,0 0,1 0,-1 0,1 0,-1 0,1 0,0-1,0 1,0 0,0 0,0-1,0 1,0-1,1 1,-1-1,1 1,-1-1,1 0,-1 0,1 0,1 1,10 3,-1-1,1 0,0-1,0-1,0 0,0-1,0 0,0-1,0-1,0 0,6-1,36-4,1-3,-2-2,0-2,0-3,-1-2,-1-3,-1-1,11-9,25-28,-86 59,0 0,1-1,-1 1,0-1,0 1,0-1,0 0,0 1,0-1,0 0,-1 0,1 1,0-1,0 0,-1 0,1 0,0 0,-1 0,1 0,-1 0,1 0,-1 0,1-1,-1 1,0 0,0 0,0 0,1 0,-1-1,0 1,-1 0,1 0,0 0,0 0,0-1,-1 1,1 0,0 0,-1 0,1 0,-1 0,1 0,-1 0,0 0,0 0,1 0,-1 0,0 0,0 1,0-1,0 0,0 0,0 1,0-1,-9-1,0 0,0 1,0 0,0 0,0 1,-1 1,1-1,0 2,0-1,0 2,0-1,1 1,-1 1,1-1,-1 2,1-1,0 1,1 1,-1 0,1 0,-4 4,6-5,1 1,-1-1,1 1,0 0,1 0,-1 1,1-1,1 1,-1 0,1 1,2-6,0 0,0 0,1 0,-1 0,1 1,-1-1,1 0,0 0,0 0,0 0,0 1,0-1,0 0,1 0,-1 0,1 0,0 0,-1 0,1 0,0 0,0 0,0 0,0 0,1 0,-1 0,0-1,1 1,-1-1,1 1,0-1,-1 1,1-1,0 0,0 0,0 0,0 0,0 0,10 3,1-1,0 0,-1-1,1 0,0-1,0 0,0-1,0-1,-1 0,1-1,0 0,0-1,-1 0,0-1,1 0,-2-1,9-5,-12 6,0 0,-1 0,1-1,-1 0,0 0,0-1,-1 1,0-2,0 1,0-1,-1 0,1 0,-2 0,1-1,-1 1,-1-1,1 0,-1-1,0 1,-1 0,0-1,-2 9,-1 0,1 0,0-1,0 1,-1 0,1 0,0 0,0 0,-1 0,1 0,0 0,0 0,0-1,-1 1,1 0,0 0,0 0,0 0,-1-1,1 1,0 0,0 0,0 0,0-1,0 1,0 0,0 0,-1-1,1 1,0 0,0 0,0-1,0 1,0 0,0 0,0-1,0 1,0 0,0 0,0-1,0 1,1 0,-1 0,0-1,0 1,-10 21,8-17,0 0,1 0,-1 0,1 0,0 0,0 0,1 0,-1 0,1 1,0-1,0 0,0 0,1 0,0 1,-1-1,1 0,1 0,-1 0,1 0,-1-1,1 1,0 0,0 0,1-1,-1 0,1 1,0-1,0 0,0 0,0-1,0 1,1-1,-1 1,1-1,-1 0,1 0,0-1,1 1,8-2,0-1,0 0,0-1,0 0,0-1,0-1,-1 0,0-1,0 0,0-1,0 0,-1-1,0 0,0 0,-1-2,0 1,0-1,-1-1,0 1,-1-2,4-2,0-1,-1 0,-1-1,-1 0,0 0,0-1,0-6,-8 22,-1 0,1 0,-1 0,0 0,1-1,-1 1,0 0,1 0,-1 0,0 0,0-1,1 1,-1 0,0 0,1-1,-1 1,0 0,0-1,0 1,1 0,-1-1,0 1,0 0,0-1,0 1,0 0,1-1,-1 1,0 0,0-1,0 1,0-1,0 1,0 0,0-1,0 1,-1 0,1-1,0 1,0 0,0-1,0 1,0 0,-1-1,1 1,0 0,0-1,0 1,-1 0,1-1,0 1,0 0,-1 0,1 0,0-1,-1 1,1 0,0 0,-1 0,1 0,0-1,-1 1,1 0,0 0,-1 0,1 0,-1 0,1 0,0 0,-1 0,-19 20,16-13,0 0,0 0,0 0,1 0,0 1,0-1,1 1,0 0,1-1,-1 1,1 0,1 0,0 0,0 0,1 3,0-8,0-1,0 0,1 1,-1-1,1 0,-1 0,1 0,0 0,0 0,0-1,0 1,0-1,0 1,1-1,-1 1,0-1,1 0,-1 0,1-1,-1 1,1 0,0-1,-1 1,3-1,64 2,-59-2,-1 0,0-1,1 0,-1-1,0 0,0 0,0-1,0 0,-1-1,1 0,-1 0,0-1,0 0,0 0,-1-1,0 0,0 0,0-1,-1 0,0 0,0 0,-1-1,0 0,0 0,-1 0,4-9,-13 0,-10 37,12-15,0 1,1 0,0 0,1 0,-1 0,1 0,0 1,1-1,-1 0,1 0,1 1,-1-1,1 0,0 0,0 1,1-1,0 0,0 0,0-1,1 1,0 0,0-1,0 1,1-1,-1 0,1 0,1-1,-1 1,1-1,0 0,-1 0,2 0,-1-1,4 2,24 5,-1-6</inkml:trace>
  <inkml:trace contextRef="#ctx0" brushRef="#br0" timeOffset="3983.15">5154 697,'2'-10,"-3"6,1 1,-1 0,1-1,0 1,0-1,1 1,-1 0,1-1,-1 1,1 0,0-1,0 1,0 0,1 0,-1 0,1 0,0 0,0 0,0 0,0 1,0-1,1 1,-1 0,1-1,-1 1,1 0,0 0,0 1,0-1,0 1,0-1,0 1,1 0,-1 0,0 0,1 1,0-1,5 4,-1 1,1-1,-1 2,0-1,0 1,-1 0,1 1,-1-1,0 2,-1-1,0 1,0 0,0 0,-1 0,0 1,0 0,-1 0,0 0,0 1,-1-1,0 1,-1 0,1 2,5 29,-1 1,-2-1,-2 1,-1 0,-2 0,-2 0,-2 0,-2-1,-3 7,-11 153,18-194,1 0,0-1,1 1,-1 0,1-1,0 1,1 0,-1-1,1 1,0-1,1 1,-1-1,1 1,0-1,0 0,1 0,0 0,0 0,0 0,0-1,1 1,-1-1,1 0,1 0,-1 0,0-1,1 1,-1-1,1 0,0 0,0-1,2 1,-1-2,-1 0,1-1,-1 1,1-1,0-1,-1 1,1-1,0 0,-1 0,1 0,-1-1,1 0,-1 0,0 0,0-1,0 0,0 0,-1 0,1-1,-1 1,1-1,-1 0,-1 0,1 0,0-1,1-3,4-5,-1-1,0 0,-1 0,-1-1,0 1,-1-1,-1-1,0 1,-1-4,1 0,-2 0,-1 0,0 0,-1 0,-1 0,-1 0,-1 0,0 0,-1 1,-2-1,1 1,-2 0,-1 1,0-1,-1 2,-1-1,0 1,-1 0,-1 1,0 1,-1 0,-1 1,0 0,-1 1,0 0,-1 1,-13-6,-42-16,67 26,18 6,-11 1,71-3,28 0,0-4,-1-4,0-5,1-5,-96 20,4-1,0 0,0-1,0 0,-1-1,1 0,-1 0,0-1,-1 0,1 0,-1-1,5-5,-12 11,0-1,-1 0,1 1,-1-1,1 0,-1 0,1 1,-1-1,0 0,1 0,-1 0,0 1,0-1,0 0,1 0,-1 0,0 0,0 0,0 1,0-1,-1 0,1 0,0 0,0 0,0 0,-1 1,1-1,0 0,-1 0,1 1,-1-1,1 0,-1 0,1 1,-1-1,1 0,-1 1,0-1,1 1,-1-1,0 1,0-1,1 1,-1 0,0-1,0 1,0 0,1-1,-1 1,0 0,0 0,0 0,-48-11,43 10,0 0,0 0,-1 1,1-1,0 2,0-1,0 1,0-1,-1 2,1-1,0 1,1 0,-1 0,0 1,1-1,-1 1,1 0,0 1,0 0,0-1,0 2,1-1,-1 0,1 1,0 0,1 0,-1 0,1 0,0 1,0-1,1 1,-1 0,1 0,1-1,-1 2,1-1,-1 4,3-5,-1-1,1 1,0-1,0 1,0-1,0 0,1 1,0-1,0 0,0 0,0 0,0 0,1 0,0-1,0 1,0-1,0 0,1 1,-1-2,1 1,0 0,0-1,0 1,0-1,0 0,0-1,0 1,5 0,0 1,0-1,0 0,0-1,1 0,-1 0,0-1,1-1,-1 1,0-1,0-1,1 0,-1 0,8-3,-9 1,1 0,0-1,-1 0,0 0,0-1,-1 0,1 0,-1-1,-1 0,1 0,-1-1,0 1,-1-1,0-1,0 1,-1-1,0 0,3-7,-8 2,-9 29,9-13,-1 0,1 1,0-1,0 1,0-1,0 1,1-1,-1 1,1 0,-1-1,1 1,0 0,0 0,0-1,0 1,1 0,-1-1,1 1,0 0,-1-1,1 1,0-1,1 1,-1-1,0 0,1 1,-1-1,1 0,0 0,0 0,0 0,0 0,0 0,0-1,0 1,0-1,1 1,-1-1,1 0,-1 0,1 0,-1 0,2 0,4-2,1 1,-1-1,0-1,0 1,0-2,0 1,0-1,-1 0,1 0,-1-1,0 0,0 0,0-1,0 0,-1 0,0-1,0 0,-1 0,1 0,-1 0,0-1,3-6,18-30,-3 0,-1-2,-2 0,-2-1,-2-1,-2-1,-2 0,-3-1,-1 0,-2-17,-5 58,3-18,-1 1,-2-1,0 0,-2 1,-4-23,5 48,0 1,-1 0,1 0,-1 0,0 0,1 0,-1-1,0 1,1 0,-1-1,0 1,0 0,0-1,1 1,-1-1,0 1,0-1,0 0,0 1,0-1,0 0,0 0,0 1,0-1,0 0,0 0,0 0,0 0,0 0,0-1,0 1,0 0,0 0,0-1,0 1,0 0,1-1,-1 1,0-1,0 1,0-1,0 0,1 1,-1-1,0 0,1 1,-1-1,0 0,1 0,-1 0,1 0,-1 1,1-1,0 0,-1 0,1 0,0 0,-1 0,1 0,0 0,0 0,0 0,0 0,0 0,0 0,0 0,1 0,-1 0,0-1,-13 26,0 0,1 0,2 1,0 1,2-1,1 2,0-1,3 1,-2 21,-1 0,2-1,2 1,2-1,2 1,6 31,-4-54,2 0,0-1,2 1,0-1,2 0,1-1,0 0,2-1,1 0,0 0,10 9,-16-22,0 0,1 0,0-1,0 0,1-1,0 0,1 0,-1-1,1 0,0 0,1-1,-1-1,1 0,0 0,0-1,1 0,9 0,-17-3,0-1,1-1,-1 1,0 0,0-1,0 0,0 0,-1 0,1-1,0 1,-1-1,0 0,1 0,-1 0,0 0,-1 0,1-1,-1 0,1 1,-1-1,0 0,0 0,-1 0,1 0,-1 0,0 0,0-1,0 1,-1 0,1-1,-1 1,0 0,0-1,-1 1,0-1,0-3,-3-20,-2-1,0 2,-2-1,-1 1,-1 0,-1 0,-1 2,-2-1,-1 2,0 0,-2 0,-1 2,-11-12,6 8,-2 1,0 2,-2 0,0 2,-2 1,-25-14,31 21,41 13,155 28,78-1,-171-19,7 1</inkml:trace>
  <inkml:trace contextRef="#ctx0" brushRef="#br0" timeOffset="4979.905">577 2100,'-22'25,"1"0,1 1,2 1,0 1,2 0,1 2,-3 9,4 22,14-59,0 0,0 0,0-1,0 1,0 0,0 0,0-1,1 1,-1 0,0-1,1 1,0 0,-1-1,1 1,0 0,0-1,0 1,0-1,0 0,0 1,0-1,1 0,-1 0,0 0,1 1,-1-1,1-1,-1 1,1 0,-1 0,1-1,0 1,-1 0,5-2,0 1,0-1,0 0,0 0,0-1,-1 1,1-1,-1-1,1 1,-1-1,0 0,0 0,0 0,0-1,-1 0,1 0,-1 0,0 0,2-3,19-20,-1 0,-1-2,-2-1,0 0,-2-2,-2 0,-1-1,-1 0,-2-1,-1-1,-2 0,-1-1,-2 0,-2 0,-1-1,-2 1,-1-1,-2-10,-19-49,20 95,0 0,0 0,-1 0,1 0,-1 0,1 0,-1 0,1 0,-1 0,0 0,1 0,-1 0,0 0,0 0,0 0,0 1,0-1,1 0,-1 1,0-1,-1 0,1 1,0 0,0-1,0 1,0-1,0 1,0 0,-1 0,1 0,0 0,0 0,0 0,0 0,-1 0,1 0,0 1,0-1,0 0,0 1,0-1,0 1,0-1,0 1,0-1,0 1,0 0,0 0,0-1,0 1,0 0,1 0,-1 0,-38 57,21-14,2 1,2 0,2 2,2-1,1 1,3 0,2 19,2-45,1 0,2-1,0 1,1 0,1 0,1-1,2 7,-4-21,0 1,0-1,1 0,0 0,0 0,0 0,0-1,1 1,0-1,0 0,1 0,0 0,-1-1,1 0,1 0,-1 0,1 0,-1-1,1 0,0 0,0-1,0 1,1-1,4 1,-3-2,0-1,0 1,1-1,-1 0,0-1,0 0,0-1,1 1,-2-1,1-1,0 0,0 0,-1 0,1-1,-1 0,0 0,-1-1,1 0,-1 0,0-1,1 0,6-7,0-1,-1-1,0 1,-2-2,1 0,-2 0,0-1,4-12,-7 17,-1 1,0-1,-1-1,-1 1,0 0,0-1,-1 0,-1 1,0-1,-1 0,-1-7,1 19,0 0,0 1,0-1,0 0,-1 0,1 1,0-1,0 0,-1 1,1-1,-1 0,1 1,0-1,-1 0,1 1,-1-1,0 1,1-1,-1 1,1-1,-1 1,0 0,1-1,-1 1,0 0,1-1,-1 1,0 0,0 0,1 0,-1-1,0 1,0 0,0 0,1 0,-1 0,0 1,0-1,1 0,-1 0,0 0,0 1,1-1,-1 0,0 0,1 1,-1-1,0 1,1-1,-1 1,1-1,-1 1,1-1,-1 1,-31 32,28-28,-1 0,1 1,1-1,-1 1,1 0,0 0,0 0,1 0,-1 1,1-1,1 1,-1-1,1 1,1 0,-1 0,1-1,0 1,1 0,-1-1,1 1,1 0,-1-1,1 1,0-1,1 0,-1 1,1-1,1 0,-1-1,1 1,0 0,2 2,6 0,-1-1,1 0,0 0,1-1,-1-1,1 0,0 0,1-2,1 1,60 13</inkml:trace>
  <inkml:trace contextRef="#ctx0" brushRef="#br0" timeOffset="7390.863">1913 2033,'8'0,"0"0,-1 1,1 0,-1 0,0 0,1 1,-1 0,0 1,0-1,0 1,0 1,0-1,-1 1,0 0,0 1,0 0,0 0,-1 0,1 0,-1 1,-1 0,1 0,-1 0,0 1,0-1,-1 1,0 1,7 24,-2 1,-2 0,-1 1,-1-1,-2 1,-1-1,-2 1,-1 0,-4 15,3-12,-2 29,0-18,2 0,2 0,5 38,-4-82,0 1,0-1,1 0,-1 0,1 1,0-1,0 0,0 0,1 0,-1 0,1 0,0 0,0-1,0 1,1-1,-1 1,1-1,0 0,0 0,0 0,0 0,1-1,-1 1,1-1,-1 0,1 0,0 0,0 0,0-1,0 1,0-1,0 0,0 0,1-1,-1 0,0 1,0-1,1 0,3-1,2-3,-1-1,1 1,-1-2,1 1,-2-1,1-1,-1 1,0-1,0-1,0 0,-1 0,-1 0,1-1,-2 0,1 0,-1 0,0-1,-1 0,0 0,-1 0,0 0,0-1,-1 1,-1-1,1-2,-2 2,1 1,-2-1,1 0,-2 1,1-1,-1 1,-1-1,0 1,-1 0,0 0,0 0,-1 1,0-1,-1 1,0 0,0 1,-1-1,0 1,0 1,-1-1,-8-5,-7-5,-1 1,0 1,-1 1,-1 1,-1 2,0 0,-14-3,-134-46,174 61,1 0,-1-1,1 1,-1 0,1-1,-1 1,1-1,-1 1,1-1,-1 0,1 1,0-1,-1 1,1-1,0 0,-1 1,1-1,0 0,0 1,0-1,0 0,-1 1,1-1,0 0,0 1,0-1,1 0,-1 0,0 1,0-1,0 0,0 1,1-1,-1 0,0 1,1-1,-1 1,0-1,1 0,-1 1,1-1,-1 1,1-1,-1 1,1 0,-1-1,1 1,-1-1,1 1,0 0,-1-1,1 1,0 0,-1 0,1 0,0-1,-1 1,1 0,0 0,-1 0,1 0,0 0,-1 0,1 0,0 1,0-1,-1 0,1 0,0 0,-1 1,215-45,-108 26,-95 16,84-15,0-4,-2-4,88-37,-174 59,-2 1,0 0,0-1,0 1,-1-1,1 0,-1-1,0 1,0-1,0 0,0-1,-1 1,1-1,2-3,-8 6,1 1,0 0,-1-1,1 1,-1 0,1-1,-1 1,0 0,0 0,1-1,-1 1,0 0,0 0,0 0,0 0,0 0,-1 0,1 1,0-1,0 0,0 1,-1-1,1 0,0 1,-1 0,1-1,-1 1,1 0,0-1,-1 1,1 0,-1 0,1 0,-1 1,1-1,0 0,-2 1,-21-2,1 2,-1 1,0 1,1 1,-1 1,1 0,1 2,-1 1,1 1,-3 3,-32 24,55-35,1 0,-1 0,1 0,0 0,0 0,0 1,0-1,0 0,0 1,0-1,0 1,0-1,0 1,1 0,-1-1,1 1,-1 0,1-1,0 1,0 0,-1-1,1 1,0 0,1 0,-1-1,0 1,0 0,1-1,-1 1,1 0,-1-1,1 1,0-1,0 1,0-1,0 2,4 1,-1-1,1 1,0-1,0 0,0-1,1 1,-1-1,0 0,1 0,0 0,-1-1,1 0,0 0,0-1,0 1,0-1,-4 0,23 3,-1-2,1 0,-1-1,1-2,-1-1,1 0,-1-2,0-1,-1-1,1 0,-1-2,-1-1,0-1,0-1,17-12,-8-5,-29 66,-8 51,5 1,3 0,9 46,0 9,-11-138,2 3,-1 1,0 0,-1-1,0 1,0 0,-1-1,0 1,-1 0,0-1,0 1,-1-1,0 0,-1 0,0 0,0 0,-1-1,-2 3,4-9,0-1,0 0,0 0,0 1,0-2,0 1,0 0,-1-1,1 1,0-1,0 0,-1 0,1 0,0-1,0 1,0-1,-1 0,1 0,0 0,0 0,0 0,0-1,0 1,1-1,-1 0,0 0,1 0,-1 0,1 0,0-1,0 1,0-1,0 1,0-1,0 0,1 0,-1 1,1-1,0-1,0 1,-8-15,1-1,1 0,1-1,0 1,2-1,0 0,2-1,0 1,1 0,1-1,0 1,2-3,2-2,1 1,0 0,2 1,1-1,1 2,0-1,2 1,1 0,0 1,2 1,0 0,1 1,2 0,-1 1,2 1,0 1,1 0,1 2,1 0,-1 1,2 1,0 1,0 1,7-1,46-8,-73 18,0 1,-1 0,1 0,0 0,0 0,-1 0,1 0,0 0,-1 0,1 1,0-1,0 1,-1-1,1 1,-1 0,1 0,0-1,-1 1,0 0,1 0,-1 1,1-1,-1 0,0 0,0 1,0-1,0 0,0 1,0-1,0 1,0 0,-1-1,1 1,-1 0,1-1,-1 1,1 0,-1-1,0 1,0 1,-6 50,4-49,1 1,0-1,0 0,0 0,0 1,1-1,-1 0,1 1,0-1,0 1,1-1,0 0,-1 1,1-1,1 0,-1 0,1 0,-1 0,1 0,0 0,1 0,-1 0,1-1,-1 1,4 2,-3-3,1 0,0 0,1 0,-1 0,0-1,1 0,0 0,-1 0,1 0,0-1,0 0,0 0,0 0,0 0,0-1,0 0,0 0,0 0,0-1,0 0,0 0,0 0,0 0,0-1,-1 0,1 0,-1 0,1 0,-1-1,0 0,1 0,-2 0,1 0,0-1,-1 0,1 1,-1-1,0 0,0-1,-1 1,1 0,-1-1,0 1,0-1,0 0,0-2,-2 0,0 1,0 0,-1 0,1-1,-1 1,0 0,-1 0,0 0,0 0,0 0,-1 0,1 1,-1-1,-1 1,1 0,-1 0,0 0,0 0,0 1,-1-1,0 1,1 0,-2 1,1-1,0 1,-1 0,1 0,-1 1,0-1,0 1,0 1,0-1,0 1,0 0,-1 0,1 1,-5 0,11 0,1 1,-1-1,0 0,0 0,0 1,0-1,0 0,0 1,0-1,1 0,-1 1,0-1,0 0,0 0,0 1,0-1,-1 0,1 1,0-1,0 0,0 1,0-1,0 0,0 0,0 1,-1-1,29 2,-1-1,0-1,1-1,-1-2,23-4,-3 0,-13 3,-18 0,0 2,1 0,-1 1,1 1,-1 0,1 1,-1 1,7 2,-20-3,1 1,-1-1,0 1,0 0,0 0,0 1,0-1,0 1,0-1,-1 1,0 0,1 0,-1 0,0 0,0 0,-1 0,1 1,-1-1,1 1,-1-1,0 1,0-1,-1 1,1 0,-1-1,0 1,0 0,0 0,0-1,-1 1,1 0,-1-1,0 1,-1 0,3 46,-1-50,0 1,0 0,0 0,0 0,0 0,1-1,-1 1,0 0,1 0,-1-1,1 1,-1 0,0 0,1-1,0 1,-1-1,1 1,-1 0,1-1,0 1,-1-1,1 1,0-1,-1 0,1 1,0-1,0 0,0 1,-1-1,1 0,0 0,0 0,0 0,0 0,-1 0,1 0,0 0,0 0,0 0,0 0,-1 0,1-1,0 1,0-1,35-18,-21 5,-1-2,0 0,0 0,-2-1,0-1,-1 0,-1-1,-1 0,1-4,19-34,-22 55,-7 19,-4 12,2-18,0 0,1 0,0 1,0-1,2 1,-1-1,2 0,1 9,-2-17,1 0,-1 0,1 0,-1 0,1 0,0-1,0 1,0-1,1 0,-1 1,1-1,-1 0,1 0,0-1,-1 1,1 0,0-1,0 0,0 0,0 1,1-2,-1 1,0 0,0-1,0 0,1 1,-1-1,0 0,3-1,95-19,-87 14,1-1,-1 0,0-1,0-1,-1 0,0-1,-1-1,0 1,-1-2,0 0,-1 0,0-1,-1 0,0-1,1-4,-12 21,0 0,0 0,0 0,1 0,-1 0,1 0,0 0,0 1,0-1,0 0,1 1,-1-1,1 1,0-1,0 1,0-1,1 0,-1 1,1-1,0 1,0-1,0 0,0 0,0 1,1-1,-1 0,1 0,0 0,0-1,0 1,0 0,1-1,-1 1,1-1,12 3,-1-2,1 1,0-2,0 0,0-1,0-1,0 0,0-1,-1 0,1-1,0-1,11-4,15 0,-39 7,0-1,0 1,0 0,-1 0,1 0,0 0,0 0,0 0,0 0,0 1,0-1,0 1,-1-1,1 1,0 0,0 0,-1 0,1 0,0 0,-1 0,1 0,-1 0,0 1,1-1,-1 0,0 1,0 0,0-1,0 1,0-1,0 1,0 0,0 1,3 1,1-1,0 1,0-1,0 0,0 0,0-1,0 1,1-1,-1 0,1-1,-1 1,1-1,0 0,0-1,0 1,-1-1,1 0,0-1,0 1,0-1,-1-1,5 0,-2 2,-1-1,0 0,0 0,0 0,0-1,0 0,0-1,-1 1,1-1,-1 0,1-1,-1 0,0 0,0 0,-1 0,1-1,-1 0,0 0,-1-1,1 0,-1 1,0-1,0-1,-4 5,1-1,-1 0,0 0,0 1,0-1,0 0,0 1,0-1,-1 0,0 0,1 1,-1-1,0 1,0-1,0 1,-1-1,1 1,-1 0,1 0,-1-1,0 1,0 0,0 0,0 1,0-1,0 0,0 1,-1-1,1 1,0 0,-1 0,1 0,-2-1,-1 0,-1 0,1 0,0 1,-1-1,0 1,1 0,-1 0,1 1,-1 0,0 0,0 0,1 1,-1 0,1 0,-6 2,7-1,0 0,0 0,0 1,0 0,1 0,0 0,-1 0,1 1,0-1,0 1,1-1,-1 1,1 0,0 0,0 1,0-1,1 0,-1 0,1 1,0-1,0 1,0 2,-3 19</inkml:trace>
  <inkml:trace contextRef="#ctx0" brushRef="#br0" timeOffset="7997.532">5022 2166,'19'-84,"-3"-1,-5 0,-2-7,5-49,31-166,-41 296,-2 21,-20 199,17-196,-5 33,3 0,1 1,2-1,3 0,1 0,3 0,1-1,2 0,12 30,-18-67,0 0,0 0,1-1,0 1,0-1,0 0,1 0,1-1,-1 1,1-2,0 1,0-1,0 0,1 0,0-1,0 0,0 0,1-1,-1 0,1-1,-1 1,1-2,0 1,0-1,0-1,0 0,0 0,0 0,0-1,0-1,-1 0,1 0,4-2,-6 3,-1-1,0 0,0 0,-1 0,1-1,0 0,-1 0,0 0,1-1,-1 0,-1 0,1 0,-1-1,1 1,-1-1,0 0,-1 0,1-1,-1 1,0-1,-1 1,1-1,-1 0,0 0,-1 0,1 0,-1-1,0 1,-1 0,0 0,0-1,0 1,-1 0,1 0,-1-1,-1 1,0 0,1 0,-2 0,1 0,-1 0,-9-7,0-1,-1 2,0-1,-1 2,-1 0,0 1,0 0,-1 1,0 1,-1 1,0 0,0 1,0 0,-2 2,-365-103,313 81,70 25,1 0,0 0,0 1,0-1,0 0,0 0,0 1,0-1,0 0,0 0,1 1,-1-1,0 0,0 1,1-1,-1 0,0 1,1-1,-1 0,1 1,-1-1,0 1,1-1,0 1,-1-1,1 1,-1-1,1 1,0-1,-1 1,1 0,0-1,-1 1,1 0,0 0,-1 0,1-1,0 1,0 0,-1 0,1 0,0 0,0 0,-1 0,1 0,0 1,0-1,-1 0,1 0,-1 0,230-34,630-74,-753 97,-95 9,-24 1,9 0,-25-1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6:52.04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0 261,'11'247,"-20"668,7-775,2-138,1 0,-1-1,1 1,0-1,-1 1,1-1,0 1,0-1,0 1,0-1,0 0,0 1,0-1,1 0,-1 0,0 0,1 0,-1 0,1 0,-1 0,1-1,-1 1,1 0,-1-1,1 1,0-1,-1 0,1 1,0-1,-1 0,1 0,0 0,0 0,-1-1,1 1,0 0,-1-1,1 1,0-1,-1 0,24 1,-5 5,-1 0,0 1,0 0,0 2,-1 0,0 1,3 4,61 27,172 30,-87-19,-108-33,0-3,2-3,2-2,100 22,-142-27,39 10,-1-2,2-2,44 0,289 4,-248-9,0 6,3 7,-32-8,0-6,29-5,-124 1,0 1,0 1,1 1,-2 2,1 0,17 7,-13-5,39 5,-66-13,1-1,0 1,0 0,0 0,-1 0,1 0,0 0,0 0,-1 0,1 0,0 0,0-1,-1 1,1 0,0 0,0 0,-1 0,1 0,0 0,0 1,-1-1,1 0,0 0,0 0,-1 0,1 0,0 0,0 0,0 0,-1 1,1-1,0 0,0 0,0 0,-1 0,1 1,0-1,0 0,0 0,0 0,0 1,0-1,-1 0,1 0,0 1,0-1,0 0,0 0,0 1,0-1,0 0,0 0,0 1,-15-3</inkml:trace>
  <inkml:trace contextRef="#ctx0" brushRef="#br0" timeOffset="1320.717">106 63,'30'-22,"-10"15,1 1,0 1,0 2,0 0,0 1,1 1,-1 0,14 0,116-8,1 7,73 11,116 27,-37-2,76-11,355-46,-620 26,1 5,14 6,29 3,-127-13,0-2,0-2,0-1,0-1,0-2,30-7,-40 0,-23 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7:37.9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79,'18'5,"15"1,15-3,13-3,12-5,10-4,5-2,3 1,-2-1,-4 2,-8 3,-10 2,-12 1,-13 0,-14 0</inkml:trace>
  <inkml:trace contextRef="#ctx0" brushRef="#br0" timeOffset="229.898">211 0,'-13'16,"-7"11,-3 11,2 8,0 5,6 0,3-1,6-5,5-8,7-10,3-10</inkml:trace>
  <inkml:trace contextRef="#ctx0" brushRef="#br0" timeOffset="404.994">476 158,'-13'18,"-10"15,-4 9,-1 4,5-4,6-5,8-8,11-9,11-13,10-11,2-6</inkml:trace>
  <inkml:trace contextRef="#ctx0" brushRef="#br0" timeOffset="572.54">635 185,'-13'20,"-10"14,-2 5,0 1,5-4,12-9,14-13,7-9</inkml:trace>
  <inkml:trace contextRef="#ctx0" brushRef="#br0" timeOffset="778.588">873 158,'-20'21,"-16"12,-10 11,-8 2,0-3,9-8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7:35.4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5830 1031,'-21'56,"2"2,2 0,4 1,1 0,3 0,3 1,2 46,2-81,-28 935,28-902,2-58,0-1,0 1,0 0,0 0,0-1,0 1,0 0,0-1,0 1,0 0,0 0,-1-1,1 1,0 0,0 0,0 0,0-1,-1 1,1 0,0 0,0 0,-1-1,1 1,0 0,0 0,-1 0,1 0,0 0,0 0,-1 0,1-1,0 1,0 0,-1 0,1 0,0 0,-1 0,1 0,0 0,0 0,-1 1,1-1,0 0,0 0,-1 0,1 0,0 0,0 0,-1 0,1 1,0-1,0 0,-1 0,1 0,0 1,0-1,0 0,0 0,-1 0,1 1,0-1,-7-22,1-1,0 1,2-1,1 0,1-1,1-10,-1 14,-1-134,7-1,20-124,-10 129,12-246,-16-66,-11 293,1 168,-1 1,1-1,0 0,0 1,0-1,0 0,0 1,0-1,0 0,1 1,-1-1,0 1,0-1,0 0,1 1,-1-1,0 1,0-1,1 0,-1 1,1-1,-1 1,1-1,-1 1,0 0,1-1,-1 1,1-1,0 1,-1 0,1-1,-1 1,1 0,0 0,-1 0,1-1,-1 1,1 0,0 0,-1 0,1 0,0 0,-1 0,1 0,0 0,-1 0,1 0,0 1,-1-1,1 0,-1 0,1 1,0-1,-1 0,1 1,32 22,218 209,257 127,-433-305,133 96,20-2,-99-74,-16-9,74 57,-180-116,4 0,-1 2,0-1,-1 1,1 1,-2 0,1 0,-1 1,-1 0,1 0,0 4,-7-10,0 0,-1 0,1-1,-1 1,0 0,0 0,-1 0,1 0,-1 0,0-1,0 1,0 0,-1 0,1-1,-1 1,0-1,0 0,0 1,0-1,0 0,-1 0,0 0,1-1,-1 1,0-1,0 1,-1-1,1 0,0 0,-1 0,1-1,-1 1,0-1,1 0,-2 0,-92 45,-2-4,-9-1,-24 9,-89 41,4 11,5 8,-164 116,164-88,160-125,55-14,6 0</inkml:trace>
  <inkml:trace contextRef="#ctx0" brushRef="#br0" timeOffset="799.459">7511 1917,'-7'6,"1"-1,-1 2,1-1,0 1,1-1,-1 2,1-1,1 0,-1 1,1 0,1 0,-1 0,1 1,1-1,0 1,0 0,1-1,0 1,0 0,1 0,0 0,0 0,1 0,0-1,1 1,0 0,1-1,-1 1,2-1,0 2,4 0,0 0,1 0,1-1,-1-1,1 1,1-1,0-1,0 0,0-1,1 0,0 0,0-2,0 1,0-1,1-1,0-1,0 1,0-2,0 0,0 0,0-1,0-1,0 0,0-1,10-3,-11 2,0-1,0-1,0 0,0 0,-1-1,0-1,0 0,-1 0,0-1,0 0,-1-1,0 0,2-3,-6 6,-1 1,1-2,-1 1,0-1,-1 1,1-1,-1 0,-1 0,1-1,-1 1,0 0,-1-1,0 1,0-1,-1 0,0 1,0-1,-1 1,1-1,-2 1,1-1,-3-4,1 3,-1 1,0 0,0 0,-1 0,0 0,-1 1,0 0,0 0,0 0,-1 1,0 0,0 0,0 0,-1 1,0 1,0-1,0 1,-1 0,0 1,1 0,-2 1,-2-2,-1 1,0 0,0 1,0 0,0 1,0 1,0 0,0 1,0 0,0 1,0 0,0 2,1-1,-8 4,12-3,-1 0,1 0,0 1,0 0,1 1,0 0,0 0,0 0,0 1,1 0,-1 3,4-7,1 0,1 0,-1 0,0 0,1 0,-1 0,1 1,0-1,0 1,0-1,1 1,-1-1,1 1,0-1,0 1,0-1,0 1,0-1,1 1,0-1,0 1,0-1,0 1,0-1,1 0,-1 0,1 0,0 0,0 0,2 2,2 2,1-1,0 0,0-1,0 1,0-2,1 1,0-1,0 0,0 0,6 1,37 12</inkml:trace>
  <inkml:trace contextRef="#ctx0" brushRef="#br0" timeOffset="1048.79">8318 2036,'16'0,"16"0,19 0,18 0,18-2,14-1,13-2,7 0,3 0,-4 2,-10 1,-16 3,-19 4,-22 3,-21 2,-17 0,-21-2,-8-2</inkml:trace>
  <inkml:trace contextRef="#ctx0" brushRef="#br0" timeOffset="1775.379">2814 1494,'53'14,"1"-2,0-2,1-3,38 0,-72-5,787 48,197 62,-970-108,-1 0,0-1,1-2,-1-1,21-3,-25-11,-30 14,1-1,-1 1,0 0,1-1,-1 1,0-1,0 1,0-1,1 1,-1-1,0 1,0-1,0 1,0-1,0 1,0-1,0 1,0-1,0 1,0-1,0 1,0-1,0 1,-1-1,1 1,0-1,0 1,0-1,-1 1,1-1,0 1,-1 0,1-1,0 1,-1 0,1-1,0 1,-1 0,1-1,-1 1,1 0,-1-1,1 1,-1 0,1 0,-1 0,1 0,-1 0,1-1,-1 1,1 0,-1 0,1 0,-1 0,1 0,-1 1,-41 0,29 5</inkml:trace>
  <inkml:trace contextRef="#ctx0" brushRef="#br0" timeOffset="3658.754">2920 2155,'-9'23,"-5"18,0 14,2 11,3 9,3 9,5 7,3 7,0 4,3 1,0-4,0-5,-2-9,-1-13,0-14,-2-15,0-14</inkml:trace>
  <inkml:trace contextRef="#ctx0" brushRef="#br0" timeOffset="4198.867">2682 3134,'-1'21,"0"0,2 0,0 0,1 0,1 0,2 0,-1 0,2-1,1 0,1 0,0-1,1 0,1-1,1 0,1 0,2 2,4 0,-18-19,1-1,-1 0,1 0,-1 0,0 1,1-1,-1 0,1 0,-1 0,0 0,1 0,-1 0,1 0,-1 0,1 0,-1 0,0 0,1 0,-1 0,1 0,-1 0,0-1,1 1,-1 0,1 0,-1 0,0-1,1 1,-1 0,0 0,1-1,-1 1,0 0,0-1,1 1,-1 0,0-1,0 1,1 0,-1-1,0 1,0-1,0 1,0-1,0 1,0 0,0-1,0 1,0-1,0 1,0 0,0-1,0 1,0-1,0 1,0-1,0 1,0-18,0 1,-1-1,-1 0,0 1,-1-1,-1 1,-1 0,-1 1,0-1,-1 1,0 0,-2 0,-4-6,5 7,0 0,0 0,-1 1,-1 0,-1 1,0 0,-1 1,0 0,0 0,-14-8,27 21,0-1,0 1,0 0,-1-1,1 1,0 0,0 0,-1 0,1 0,-1 0,1-1,0 1,-1 0,0 0,1 0,-1 0,0 1,1-1,-1 0,0 0,0 0,0 0,0 0,0 0,0 0,0 0,0 0,0 0,-1 0,1 1,0-1,-1 0,1 0,-1 0,1 0,-1-1,1 1,-1 0,0 0,1 0,-1 0,0-1,0 1,0 0,0-1,0 1,1 0,-1-1,0 1,0-1,0 0,0 1,-1-1,1 0,0 0,0 1,0-1,0 0,0 0,0 0,0 0,0 0,0-1,0 1,-1 0,1 0,0-1,0 1,11 6,0-1,1 1,0-1,0-1,0 0,0-1,1 0,-1 0,1-1,0-1,-1 0,1-1,0 0,0-1,9-1,-20 2,172-16,-172 16,1 0,-1-1,1 1,-1 0,1 0,-1 0,1 1,-1-1,1 0,-1 1,0-1,1 1,-1-1,1 1,-1-1,0 1,0 0,1 0,-1 0,0 0,0 0,0 0,0 0,0 0,0 0,0 0,0 1,0-1,-1 0,1 1,0-1,-1 0,1 1,-1-1,0 1,1-1,-1 1,0-1,0 1,0-1,0 1,0-1,0 1,-1-1,1 0,0 1,-1-1,1 1,-1-1,1 1,-2 0,-45 113,38-100,1 0,1 1,0 0,1 1,1-1,0 1,2 0,0 0,-1 16,5-15</inkml:trace>
  <inkml:trace contextRef="#ctx0" brushRef="#br0" timeOffset="5080.659">115 2367,'-52'227,"3"39,45-250,1 1,0-1,1 0,1 0,1 1,0-1,1 1,0-1,2 0,0 1,0-1,2-1,0 1,1-1,0 1,8 12,-10-24,1 0,-1 0,1 0,0 0,0-1,0 1,1-1,-1-1,1 1,-1-1,1 0,0 0,0-1,0 1,0-1,0-1,0 1,0-1,0 0,0 0,1-1,-1 0,0 0,0-1,-1 1,1-1,0 0,0-1,-1 1,0-1,1 0,-1-1,0 1,0-1,-1 0,1 0,2-3,5-7,1 1,-2-2,1 0,-2 0,0-1,-1 0,-1 0,0-1,-2 0,1-1,-2 1,0-5,7-32,-3 0,-2-1,-2-25,-2-179,-10 211,4 49,-9 118,-9 544,31-568,-2-65</inkml:trace>
  <inkml:trace contextRef="#ctx0" brushRef="#br0" timeOffset="5328.565">592 3081,'-2'16,"-3"12,-1 5,1 3,1-2,1-1,4-4,3-5,6-7,4-6,3-4,6-7,-1-2</inkml:trace>
  <inkml:trace contextRef="#ctx0" brushRef="#br0" timeOffset="5593.402">684 2751,'-13'0,"-5"5,1 5,3 4,7 4,10 0,13-1,2-5</inkml:trace>
  <inkml:trace contextRef="#ctx0" brushRef="#br0" timeOffset="5786.886">1015 2843,'18'0,"13"0,5 0,2 0,-4 0,-8 0</inkml:trace>
  <inkml:trace contextRef="#ctx0" brushRef="#br0" timeOffset="6032.232">989 3095,'21'2,"17"-1,11-3,9-7,4-2,-9-1</inkml:trace>
  <inkml:trace contextRef="#ctx0" brushRef="#br0" timeOffset="6280.872">1597 2632,'2'44,"1"-1,2 1,2-1,2 0,2-1,1 0,3-1,1 0,8 12,-19-42,1 0,-1 0,1-1,1 1,0-2,1 1,0-1,0 0,1-1,2 3,-9-10,-1 0,0-1,1 1,-1 0,0-1,1 1,-1-1,1 1,-1-1,0 1,1-1,-1 0,1 0,-1 0,1 0,-1 0,1 0,-1 0,1-1,-1 1,1 0,-1-1,1 1,-1-1,0 0,1 1,-1-1,0 0,0 0,1 0,-1 0,0 0,0 0,0 0,0 0,0-1,0 1,-1 0,1 0,0-1,-1 1,24-62,-11-4,-4-1,-2 0,-2-26,-2 28,23-237,-5 239,-19 63,-1 1,0-1,0 0,0 1,1-1,-1 1,0-1,1 1,-1 0,0-1,1 1,-1 0,0 0,1 0,-1 0,1 0,-1 1,0-1,1 0,-1 1,0-1,1 0,-1 1,0 0,0-1,0 1,1 0,-1-1,0 1,0 0,0 0,0 0,0 0,0 0,-1 0,1 0,0 1,0-1,-1 0,1 0,0 1,16 20</inkml:trace>
  <inkml:trace contextRef="#ctx0" brushRef="#br0" timeOffset="6529.727">2153 3068,'-4'14,"-5"13,1 8,0 6,3 3,1-3,2-2,1-5,1-3,0-4,0-5,1-6</inkml:trace>
  <inkml:trace contextRef="#ctx0" brushRef="#br0" timeOffset="6784.431">2007 2909,'-6'5,"-1"3,6 3,10-1,12-1,12-3,11-2,7-3,5 0,-2-3,-2-1,-6-1,-13 2,-13 0</inkml:trace>
  <inkml:trace contextRef="#ctx0" brushRef="#br0" timeOffset="10678.683">5738 2513,'-2'-7,"-1"31,-40 346,43-325,25-53,21-19,1 2,0 2,2 2,31-8,-44 21,-10 6</inkml:trace>
  <inkml:trace contextRef="#ctx0" brushRef="#br0" timeOffset="25152.304">9323 1295,'6'6,"-1"0,1-1,-1 1,2-1,-1 0,0-1,1 0,0 0,0 0,0-1,1 0,-1 0,1-1,-1 0,4 0,-10-1,18 5,0-1,0 0,0-1,0-1,1-1,0-1,8-1,-25 0,0 0,-1-1,1 0,0 0,-1 1,1-2,-1 1,1 0,-1 0,0-1,0 1,1-1,-1 0,0 1,0-1,-1 0,1 0,0-1,-1 1,1 0,-1 0,0-1,1 1,-1-1,0 1,-1-1,1 0,0 1,-1-2,4-82,-35-112,22 61,6-88,4 95,-17-122,-27-9,42 260,1-1,-1 1,1 0,0-1,0 1,0 0,0-1,0 1,0 0,0-1,0 1,0-1,0 1,1 0,-1-1,1 1,-1 0,1 0,-1-1,1 1,0 0,0 0,-1 0,1 0,0 0,0 0,0 0,0 0,0 0,1 0,-1 1,0-1,0 0,0 1,1-1,-1 1,0-1,1 1,-1 0,0-1,1 1,-1 0,0 0,1 0,-1 0,1 0,-1 0,0 1,1-1,0 1,23-2,1 2,-1 0,0 2,0 1,12 4,-33-7,0 1,0 0,0 0,0 0,0 0,-1 0,1 1,-1-1,1 1,-1 0,0 0,0 1,0-1,-1 1,1-1,-1 1,0 0,0 0,0 0,0 0,-1 0,0 0,1 0,-1 3,4 108,-5-112,-36 251,18-153,1 27,6 0,5 0,8 69,-2-191,0 12,0 0,1-1,1 1,1 0,1-1,0 0,1 0,1 0,1 2,-6-18,-1 1,1-1,-1 0,1 0,0 0,0 0,0 0,0 0,0 0,0 0,0 0,0 0,0 0,0 0,0-1,0 1,1 0,-1-1,0 1,0-1,1 0,-1 1,0-1,1 0,-1 0,0 0,1 0,-1 0,1 0,-1 0,0 0,1 0,-1-1,0 1,1-1,-1 1,0-1,0 1,1-1,-1 0,1 0,47-44,-40 34,1 1,0 0,-1-1,0 0,-1-1,0 0,-1 0,0-1,-1 0,-1 0,0 0,0-1,-1 1,-1-1,0-3,9-108,-5-85,-2 47,1 65,-1 45,-3 1,-1-1,-3 1,-8-44,0-22,11 121,-1 1,1-1,0 0,0 0,0 0,1 1,-1-1,1 0,-1-1,1 1,0 0,0 0,0-1,1 1,-1-1,0 0,1 0,0 0,-1 0,1 0,0 0,0-1,0 1,0-1,1 0,-1 0,0 0,0-1,1 1,0 0,19 8,-16-6,1 0,-1 1,0 0,0 1,-1 0,1 0,-1 0,0 1,-1-1,1 1,-1 1,0-1,-1 1,0 0,0 0,0 0,-1 1,0-1,0 1,-1 0,0-1,0 1,-1 0,0 0,-1 0,1 1,-1 0,-3 16,-1 0,0 0,-2 0,-1 0,-1-1,-1-1,-6 12,-27 82,33-79,1 0,2 1,2 0,1 0,2-1,2 1,2 0,6 31,2 6,-3 0,-1 75,-7-149,-1 0,1-1,-1 1,1 0,-1-1,1 1,0 0,0-1,0 1,0 0,0-1,0 1,0 0,1-1,-1 1,0-1,1 1,-1 0,1-1,0 1,0-1,-1 0,1 1,0-1,0 1,0-1,1 0,-1 0,0 0,0 0,1 0,-1 0,0 0,1 0,-1 0,1-1,-1 1,1 0,-1-1,1 1,0-1,-1 0,1 0,0 0,122-28,-46 25,-75 0,0-1,0 1,-1 0,1-1,-1 1,0-1,0 0,0 1,-1-1,1 0,-1 0,0 0,0 0,0-1,-1 1,1 0,-1 0,0 0,-1-1,1 1,-1-1,2-3,-22-296,12 167,-4-55,-22-94,22 224,-5-66,17 95,3 43,92-8,44-2,-136 0,-1 1,1-1,-1 1,1-1,-1 1,0 0,0-1,1 1,-1 0,0 0,0 0,0 0,0 0,0 0,0 0,0 1,0-1,0 0,-1 0,1 1,0-1,-1 1,1-1,-1 0,0 1,1-1,-1 1,0-1,0 1,0-1,0 1,0-1,0 1,-10 55,6-42,-10 71,3 0,2 34,0 4,-4 6,-5 55,6 96,11-261,0-14,1 0,-1 0,1-1,0 1,1 0,-1 0,1 0,0 0,1-1,0 1,-1 0,2-1,-1 0,1 1,0 1,-1-7,0 1,-1 0,1-1,0 0,-1 1,1-1,0 0,0 0,-1 1,1-2,0 1,0 0,-1 0,1 0,0-1,0 1,-1-1,1 1,0-1,-1 0,1 0,-1 0,1 0,-1 0,0 0,1 0,-1 0,0 0,1-2,13-6,-4 5,0 1,1 0,0 0,-1 1,1 0,0 1,0 1,0 0,0 1,7 0,42 0,-58-2,-1 0,1-1,-1 1,0-1,1 0,-1 1,0-1,0 0,0 0,0-1,-1 1,1 0,-1-1,1 1,-1-1,0 1,0-1,0 0,0 1,0-1,0 0,-1 0,0 1,1-1,-1 0,0 0,0 0,-1 0,1 1,-1-1,1 0,-1 0,0 0,0 1,-1-3,0-16,5-144,15-94,-16 231,6-67,-4-1,-6-60,-1 123,0 0,-3 1,0-1,-2 1,-2 1,-1-1,-1 2,-1 0,-10-14,-7-17,30 60,1 0,0 0,-1 0,1 1,0-1,0 0,0 0,-1 1,1-1,0 0,0 1,0-1,0 1,0-1,0 1,0 0,0-1,1 1,-1 0,0 0,0 0,0 0,0 0,0 0,0 0,0 0,0 0,1 0,1 0,5 0,6-2,0 2,0-1,0 2,0-1,0 2,0 0,-1 1,1 0,0 1,5 3,-16-4,0 1,1 0,-1 0,-1 0,1 0,-1 0,1 0,-1 1,0-1,-1 1,1 0,-1-1,0 1,0 0,0 0,-1 0,0 0,0 0,0-1,0 1,-1 0,-1 3,2 2,-8 97,2 63,52 82,-39-177,-4 0,-3 1,-3 0,-9 48,12-120,-3 12,1 1,0 1,2-1,0 0,1 0,0 0,2 0,0 0,1 0,1-1,0 0,7 15,23 46,-32-73,0 0,0-1,0 1,1-1,-1 0,1 0,0 0,0 0,0-1,0 1,0-1,0 0,1-1,-1 1,1-1,-1 0,1 0,-1 0,1 0,0-1,0 0,-1 0,1 0,0-1,-1 1,1-1,0 0,-1-1,19 2,-21 0,0 0,0 0,0-1,0 1,0 0,0-1,0 1,-1-1,1 1,0-1,0 0,0 0,-1 0,1 0,0 0,-1 0,1 0,-1 0,1-1,-1 1,0-1,0 1,1-1,-1 0,0 1,0-1,-1 0,1 0,0 1,0-1,-1 0,0 0,1 0,-1-1,7-143,-8 86,7-104,-1 90,-3 0,-3 0,-3 0,-4 1,-3-1,-3-1,4 46,-1 0,-1 1,-2 0,0 1,-2 0,-1 1,-1 1,-2 1,20 23,-41-67,40 66,0 0,1 0,-1 0,1 0,-1 0,1 0,0 0,0 0,0-1,0 1,0 0,1 0,-1 0,0 0,1 0,0 0,-1 0,1 0,0 0,0 1,0-1,0 0,0 0,0 1,1-1,-1 1,1-1,-1 1,1-1,-1 1,1 0,0 0,0 0,0 0,-1 0,2 0,128-29,65-16,-195 46,0-1,0 1,1 0,-1 0,0 0,0 0,1 0,-1 1,0-1,0 0,1 1,-1-1,0 0,0 1,0-1,0 1,1 0,-1-1,0 1,0 0,-1 0,1 0,0 0,0 0,0 0,0 0,-1 0,1 0,0 0,-1 0,1 0,-1 0,0 1,1-1,-1 0,0 0,1 0,-1 1,0-1,0 0,0 1,0-1,-1 0,1 0,0 1,0-1,-1 0,1 0,-1 0,1 0,-1 1,1-1,-1 0,0 0,1 0,-1 0,0 0,-1 0,-10 100,10-65,-22 676,11-298,13-413,-1 1,1-1,0 0,-1 1,1-1,0 0,0 0,0 1,0-1,0 0,0 1,1-1,-1 0,0 1,1-1,-1 0,0 0,1 0,0 1,-1-1,1 0,0 0,0 0,-1 0,1 0,0 0,0 0,0 0,0-1,0 1,0 0,0 0,1-1,-1 1,0-1,0 1,1-1,-1 0,0 1,0-1,1 0,-1 0,0 0,2 0,65-18,-60 14,1 0,0 1,0 1,0-1,0 2,0-1,1 1,-1 1,0-1,1 1,-1 1,0 0,1 1,2 0,-7 0,-4-1,0-1,0 1,0 0,0-1,0 1,0-1,0 1,1-1,-1 0,0 1,0-1,0 0,1 0,-1 0,0 0,0 0,1 0,-1 0,0 0,0 0,1-1,-1 1,0-1,0 1,0-1,0 1,1-1,-1 1,0-1,0 0,0 0,0 1,-1-1,1 0,0 0,0 0,0 0,0-1,2-9,-1-1,1 1,-2-1,0 1,0-1,-1 0,-1 0,0-3,0-16,-2-1043,3 1064,1-10,-1-1,-1 1,-1-1,-1 1,-5-17,8 35,0 1,0 0,-1-1,1 1,0-1,-1 1,1 0,-1-1,1 1,-1 0,0-1,1 1,-1 0,0 0,0 0,0 0,0 0,0 0,0 0,0 0,0 0,-1 0,1 0,0 1,0-1,-1 1,1-1,-1 1,1-1,0 1,-1 0,1-1,-1 1,1 0,0 0,-1 0,1 0,-1 1,1-1,-1 0,1 0,0 1,-1-1,1 1,0 0,-1-1,1 1,0 0,0-1,0 1,-1 0,1 0,0 0,0 0,0 0,0 1,1-1,-1 0,0 1,1 2,1 0,-1 0,1 0,0 1,0-1,1 0,-1 0,1 0,0-1,0 1,0 0,0-1,1 1,0-1,-1 0,1 0,0 0,1 0,-1 0,0-1,1 1,0-1,89 43,-81-42,0 1,-1 0,0 1,0 1,0 0,-1 0,0 1,4 3,-11-6,1 0,0 1,-1-1,0 1,0 0,-1 0,1 0,-1 0,0 0,-1 0,1 1,-1-1,0 1,0-1,0 1,-1-1,0 1,0-1,-1 5,-24 109,21-105,-6 19,1 0,2 0,2 0,0 1,3 0,0 0,3 0,0 0,2-1,3 9,12 35,17 115,-34 25,-1-213,1 1,-1-1,1 0,0 1,0-1,0 0,1 0,0 1,-1-1,1 0,1 0,-1-1,0 1,1 0,0-1,0 0,0 0,0 1,1-2,-1 1,1 0,0-1,-1 0,1 1,0-2,0 1,1 0,-1-1,1 1,1 0,-1 0,1 0,-1 0,1 0,0-1,0 0,0 0,-1-1,1 0,0 0,0 0,0-1,0 1,0-1,-1-1,1 1,0-1,-1 0,1 0,-1-1,0 0,4-2,-2 1,1 0,-1-1,-1 0,1 0,-1 0,0-1,0 0,0 0,-1-1,0 0,-1 0,1 0,-1 0,0 0,-1-1,0 0,0 0,-1 0,0 0,0-2,2-35,-3 1,-1-1,-2 0,-6-31,1 9,-18-188,-32-119,-14 104,68 265,12 19,0-10,0 0,0 0,0-1,0 0,0-1,1 0,-1-1,1 0,1 0,11 2,9 1,-20-4,-1 1,1 0,0 1,-1 0,1 1,-1 0,1 1,-1 0,0 0,-1 1,1 0,7 6,-14-5,0 1,-1-1,1 0,-1 1,-1 0,1-1,-1 1,0 0,-1 0,1 0,-1 0,-1 0,1-1,-1 1,-1 0,1 0,-1-1,0 1,-1-1,1 1,-1-1,0 0,-3 2,2 3,-31 78,18-53,2 1,1 1,2 0,2 0,2 1,1 1,2-1,0 23,9-9,3 0,2 0,10 34,12 61,-26-99,-4-35,0 0,1 0,0 0,1 0,0 0,1-1,1 1,0-1,1 0,7 11,-10-20,0 0,1-1,-1 0,1 0,-1 0,1 0,0 0,0-1,0 1,1-1,-1 0,0-1,1 1,0-1,-1 0,1 0,-1 0,1-1,0 1,0-1,-1 0,104-18,-68 8,-27 8,-11 2,0 0,0 0,0 0,0 0,0 0,0-1,0 1,0-1,0 0,0 1,0-1,0 0,0 0,-1 0,1 0,0-1,-1 1,1 0,-1-1,1 1,-1-1,0 1,0-1,0 0,0 1,0-1,0 0,0 0,0 0,2-14,-1 0,-1 0,0 0,-1 0,-1 0,0 0,-1 0,-1-2,0 0,-30-273,5-207,29 185,-8 255,9 76,3-14,-1-1,0 0,1 0,0-1,0 1,0-1,0 0,0 0,0-1,0 0,1 0,-1 0,0 0,1-1,0 0,18 4,-15-3,0 0,0 1,0 0,0 0,-1 1,1 0,-1 0,0 1,0 0,0 1,0 0,-1 0,0 0,0 1,0 0,-1 1,0-1,0 1,-1 1,1-1,-2 1,1-1,-1 1,0 1,-1-1,0 1,0-1,-1 1,0 0,0 0,-1 0,0 0,-1 4,-46 160,39-128,1 0,3 0,1 0,3 0,1 0,2 0,9 35,-6-30,-3-1,-1 1,-3 0,-2 0,-9 48,11-96,-9 129,9-126,1 1,-1-1,1 1,1-1,-1 0,1 0,0 0,0 0,0 0,1 0,0 0,0-1,0 1,0-1,1 0,0 0,0 0,0-1,0 1,0-1,1 0,4 3,-2-4,1 0,0 0,0 0,0-1,0 0,0 0,0-1,0 0,0-1,0 0,0 0,0-1,6-1,37-5,-49 9,1-1,-1 0,1 0,-1 0,1-1,-1 1,1-1,-1 1,0-1,1 0,-1 0,0 0,1 0,-1 0,0 0,0-1,0 1,0-1,0 1,-1-1,1 0,0 0,-1 0,1 0,-1 0,0 0,1 0,-1 0,0 0,0-1,-1 1,1 0,0-1,6-31,-2 0,0 0,-3 0,-1-1,-2-15,1 11,5-167,0 34,-13-94,5 227,-2-1,-1 1,-2 1,-2 0,-2-2,10 36,0 0,1 0,-1 1,1-1,0 0,0 0,0-1,1 1,0 0,-1 0,1 0,1 0,-1 0,1 0,-1 0,1 0,0 0,1 0,-1 0,2-2,4 27,-3-17,1 1,0-1,-1-1,1 1,1-1,-1 1,0-2,1 1,0 0,-1-1,1 0,0-1,0 1,0-1,0 0,1-1,-1 1,0-1,0 0,5-2,-5 3,126 7,-131-7,0-1,1 0,-1 1,0-1,0 0,0 1,0 0,0-1,0 1,0 0,0-1,0 1,0 0,0 0,0 0,0 0,0 0,-1 0,1 0,0 0,-1 0,1 0,-1 0,1 1,-1-1,0 0,1 0,-1 0,0 1,0-1,0 0,0 0,0 1,0-1,0 0,0 0,-1 1,-19 47,12-34,-4 12,2 1,1 0,1 0,1 1,2 0,1 0,1 1,1-1,2 1,1-1,1 1,2-1,1 1,5 38,-3-1,-2 1,-4 0,-3 0,-5 27,4-75,-2 56,5-73,0-1,1 0,-1 1,1-1,0 1,0-1,0 0,0 0,0 0,0 1,0-1,1 0,-1 0,1 0,-1-1,1 1,0 0,0-1,0 1,0-1,0 1,0-1,0 0,0 0,0 0,1 0,-1 0,1-1,17 4,1-1,-1-1,1-1,0-1,-1-1,3-1,19 0,36-2,-74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8:23.2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238 3731,'114'20,"8"-12,0-6,69-10,-13 1,180 5,-238-15,-117 15,-1 0,1 0,-1-1,0 1,0-1,0 1,0-1,0 0,-1 0,1 0,-1 0,0 0,1 0,-2 0,1 0,0 0,-1-1,1 1,-1 0,0 0,0-1,0 1,0 0,-1-1,1 1,-1 0,0 0,0 0,0 0,-1 0,1-1,-3-22,-3-145,7 0,17-103,9-7,12-231,-38-160,6 593,4 1,3 1,18-60,-23 95,-2-1,-3 0,-1 0,-2-17,1-31,25-108,-26 198,0-1,0 1,0-1,0 1,0-1,0 1,0 0,0-1,1 1,-1-1,1 1,-1-1,1 1,-1 0,1-1,0 1,0 0,0 0,0 0,-1-1,2 1,-1 0,0 0,0 0,0 1,0-1,1 0,-1 0,0 1,1-1,-1 0,0 1,1-1,-1 1,1 0,-1 0,1-1,-1 1,1 0,-1 0,1 0,-1 1,1-1,121 12,496-1,-158-5,-281-7,204-9,-274 7,-107 4,-1 1,1-1,-1 1,0 0,1 0,-1 0,0 0,-1 0,1 0,0 1,0-1,-1 0,0 1,1 0,-1-1,0 1,0 0,-1-1,1 1,0 0,-1 0,0 0,1 0,-1-1,0 1,-1 0,1 0,0 0,-1 0,0-1,1 1,-2 1,2 9,23 665,-21-601,4 0,3 0,7 20,17 135,-19 9,12 184,-19-250,6 46,1-53,-7 94,-9-161,3-97,-1-1,1 1,0 0,0-1,0 1,1-1,-1 0,1 1,0-1,0 0,0 0,0 0,1 0,-1-1,1 1,-1 0,1-1,0 0,0 0,0 0,0 0,1 0,-1-1,0 1,4 0,26 18,-23-13,1 0,1-1,-1 0,1-1,0 0,0-1,1-1,-1 1,1-2,0 0,-1-1,1 0,0 0,5-2,529-14,-297 5,356 2,-328-1,-213 14,-62-7,-6-2</inkml:trace>
  <inkml:trace contextRef="#ctx0" brushRef="#br0" timeOffset="970.978">317 3056,'-6'7,"0"1,0-1,0 1,1 0,0 0,1 1,0 0,0-1,1 1,0 1,0-1,1 0,1 1,-1-1,1 1,1-1,0 1,0-1,1 1,0 0,1-1,0 0,2 5,-1-5,1-1,0 1,0-1,1 0,-1-1,2 1,-1-1,1 0,1 0,-1-1,1 1,0-1,0-1,1 0,0 0,0 0,0-1,0 0,1-1,-1 1,1-2,0 1,0-1,0-1,0 0,0 0,0-1,1 0,-1 0,4-1,-4 0,0 1,0-1,0-1,0 1,0-2,0 1,-1-1,1-1,-1 1,1-1,-1-1,-1 0,1 0,-1 0,0-1,0 0,0 0,-1-1,0 0,0 0,-1-1,0 1,0-1,0 0,-1 0,-1-1,0 1,0-1,0 0,0-4,-2 4,-1 0,0 1,0-1,-1 0,0 1,-1-1,0 1,0 0,-1-1,0 1,0 0,-1 0,0 1,0-1,-1 1,0 0,0 0,-1 0,0 1,-6-5,0-1,0 2,-2-1,1 2,-1-1,-1 2,1 0,-1 1,-1 0,1 1,-8-1,16 5,0 0,0 0,0 1,0 0,-1 0,1 0,0 1,-1 0,1 1,0-1,0 1,-1 1,1 0,0 0,0 0,0 1,1-1,-1 2,1-1,-1 1,1 0,0 0,1 1,-1 0,1 0,0 0,0 0,0 1,1 0,0 0,0 0,0 2,1 0,0-1,1 1,0 1,1-1,0 0,0 0,1 0,0 1,0-1,1 0,0 0,0 1,1-1,0 0,0 0,1 0,0-1,3 5,18 33</inkml:trace>
  <inkml:trace contextRef="#ctx0" brushRef="#br0" timeOffset="1934.876">2566 371,'3'-27,"2"-1,0 1,1 0,2 1,1-1,1 1,1 1,2 0,0 1,9-12,10-23,-24 46,-2 38,-1 44,4 0,14 53,-16-86,-4-19,1-2,-1 0,0 1,-1-1,-1 1,0-1,-1 1,-1 0,0-1,-3 12,3-25,0 1,-1 0,1 0,-1-1,1 1,-1-1,0 0,0 1,0-1,0 0,0 0,-1 0,1-1,-1 1,1 0,-1-1,1 0,-1 1,0-1,0 0,0 0,0-1,1 1,-1-1,0 1,0-1,0 0,-3 0,7 0,-1 0,0 1,1-1,-1 0,0 1,0-1,1 1,-1-1,0 0,0 1,0-1,1 1,-1-1,0 1,0-1,0 0,0 1,0-1,0 1,0-1,0 1,0-1,0 1,0-1,0 1,0-1,-1 1,1-1,0 0,0 1,0-1,-1 1,1-1,0 0,0 1,-1-1,1 0,0 1,-1-1,1 0,0 1,-1-1,1 0,-1 0,1 1,0-1,-1 0,1 0,-1 0,22 5,0-1,0-1,0-1,0-1,1-1,-1 0,7-3,116-11,-79 5</inkml:trace>
  <inkml:trace contextRef="#ctx0" brushRef="#br0" timeOffset="3226.52">4802 2884,'-6'12,"1"1,0-1,1 1,1 0,0 0,0 0,1 1,1-1,0 0,1 1,0-1,1 1,1-1,0 0,1 0,0 0,3 5,-2-10,1 0,0 0,0 0,1-1,0 0,0 0,0-1,1 0,0 0,1 0,-1-1,1 0,0 0,0-1,1 0,-1-1,6 2,-9-3,0-1,0 1,1-1,-1 0,1 0,-1 0,1-1,-1 0,1 0,-1-1,1 1,-1-1,1 0,-1-1,0 1,0-1,0 0,1 0,-2-1,1 1,0-1,0 0,-1-1,0 1,0-1,0 0,0 0,0 0,1-3,-1 1,0 0,-1-1,0 0,0 0,0 0,-1 0,0 0,0-1,-1 1,0 0,0-1,-1 1,0-1,0 1,-1-1,0 1,0-1,-1 1,0 0,0-1,0 1,-1 0,0 1,-1-1,0 0,0 1,0 0,-3-3,-1-2,-1 0,-1 0,0 1,0 1,-1-1,0 2,0-1,-1 2,0 0,-1 0,1 1,-1 0,0 1,-13-3,17 7,0 0,-1 0,1 1,-1 0,1 1,0-1,0 2,-1 0,1 0,0 0,0 1,1 1,-1-1,0 1,1 1,0 0,0 0,1 0,-1 1,1 0,0 0,-4 6,-26 28</inkml:trace>
  <inkml:trace contextRef="#ctx0" brushRef="#br0" timeOffset="4418.691">0 2077,'5'0,"3"3,5 0,7 0,7-1,8 0,11-1,9 0,9-1,7 0,-8 0</inkml:trace>
  <inkml:trace contextRef="#ctx0" brushRef="#br0" timeOffset="4666.03">1164 2064,'11'5,"9"1,7 0,8-2,7 0,6-2,5-4,4 0,-9-1</inkml:trace>
  <inkml:trace contextRef="#ctx0" brushRef="#br0" timeOffset="4839.097">1799 2117,'16'0,"9"0,8 0,2 0,3 0,3 0,1 0,-6 0</inkml:trace>
  <inkml:trace contextRef="#ctx0" brushRef="#br0" timeOffset="5070.941">2698 2064,'12'2,"7"1,6 0,3-1,3 0,6-1,5-1,7 1,8-4,9-2,6-1,-9 1</inkml:trace>
  <inkml:trace contextRef="#ctx0" brushRef="#br0" timeOffset="5287.022">3902 2051,'14'0,"6"0,5 0,2 0,3 0,4 0,3-2,5-3,6-1,5-1,-6 0</inkml:trace>
  <inkml:trace contextRef="#ctx0" brushRef="#br0" timeOffset="5535.026">5027 2038,'16'2,"12"1,9 0,9-3,5-3,2-5,-7 1</inkml:trace>
  <inkml:trace contextRef="#ctx0" brushRef="#br0" timeOffset="5793.593">5860 2025,'16'2,"10"1,2 0,-4-1</inkml:trace>
  <inkml:trace contextRef="#ctx0" brushRef="#br0" timeOffset="7472.693">1521 2077,'-2'1,"-1"1,0-1,1 1,-1 0,1-1,-1 1,1 0,0 0,0 1,0-1,0 0,0 1,1-1,-1 1,1 0,-1-1,1 1,0 0,0 0,0 0,1 0,-1 0,1 0,-1 0,1 0,0 0,0 0,1 0,-1 0,0 0,1 0,0-1,0 1,0 0,0 0,0 0,0-1,1 1,-1 0,1-1,0 1,0-1,0 0,0 0,0 0,1 0,-1 0,0 0,1 0,-1-1,1 1,0-1,0 0,-1 0,1 0,0 0,0 0,0-1,0 1,0-1,0 0,0 0,2 0,-1-1,0-1,0 1,0-1,0 0,-1 0,1 0,-1-1,1 1,-1-1,0 0,0 0,0 0,0 0,-1 0,1-1,-1 1,0-1,0 1,0-1,-1 0,1 0,-1 0,0 0,0 0,0-1,0 2,0 0,-1 0,1 0,-1 0,0 0,0 0,0 0,0-1,0 1,-1 0,1 0,-1 0,0 0,0 0,0 0,-1 0,1 1,0-1,-1 0,0 1,0-1,0 1,0-1,0 1,0 0,0 0,-1 0,1 0,-1 0,0 1,1-1,-1 1,-2-1,-2 0,1 0,-1 1,0 0,0 0,0 1,0 0,0 0,0 0,0 1,0 0,0 1,0-1,-3 3,7-4,1 1,0 0,-1 0,1 0,0 0,0 0,0 1,0-1,0 1,0-1,0 1,0 0,0 0,1-1,-1 1,1 0,0 1,-1-1,1 0,0 0,0 0,0 1,1-1,-1 1,1-1,-1 0,1 1,0-1,0 1,0-1,0 1,0-1,0 1,1-1,-1 1,1-1,0 0,-1 1,1-1,2 2,0 0,1-1,-1 1,1-1,-1 0,1 0,0 0,0-1,0 1,1-1,-1 0,0 0,1-1,-1 1,1-1,0 0,0 0,-1 0,1-1,0 0,0 0,0 0,-1 0,1-1,0 0,0 0,-1 0,1 0,-1-1,1 0,2-2,-2 3,-1-1,1-1,-1 1,0-1,0 0,0 0,-1 0,1 0,-1 0,0-1,1 0,-2 0,1 0,0 0,-1 0,0 0,0-1,0 1,0-1,-1 1,0-1,1 0,-2 1,1-1,-1 0,1 0,-2 0,1 1,0-1,-1 0,0 0,0 0,0 1,-1-1,1 1,-1-1,0 1,0 0,-1-1,0 1,-2-2,0 1,0 0,-1 0,0 1,0 0,0 0,0 0,0 1,-1-1,0 2,0-1,0 1,0 0,0 0,0 1,0 0,0 0,-1 1,-5 0,8 0,0 0,1 1,-1-1,1 1,-1 0,1 0,-1 1,1-1,0 1,-1 0,1 0,0 0,0 1,1 0,-1-1,0 1,1 1,0-1,0 0,0 1,0-1,0 1,1 0,-1 0,1 0,0 0,1 1,-1-1,1 0,-1 1,1 2,0-3,1 0,0 0,-1 0,1 0,1 0,-1 0,1 0,-1 0,1 0,0 0,1-1,-1 1,1 0,-1-1,1 1,0-1,1 1,-1-1,0 0,1 0,0 0,0 0,0-1,0 1,0-1,0 0,1 0,-1 0,1 0,-1 0,3 0,3 2,0-1,0 0,1 0,-1-1,1-1,-1 1,1-1,0-1,0 0,-1 0,1-1,4-1,-8 2,-1-1,1 0,-1 0,0 0,0-1,1 0,-1 0,0 0,-1 0,1-1,0 0,-1 0,1 0,-1-1,0 1,0-1,0 0,-1 0,1-1,-1 1,0-1,-1 1,1-1,-1 0,0 0,0 0,0 0,0-1,-1 1,0 0,0-5,-1 8,0 0,-1-1,1 1,-1-1,1 1,-1 0,0-1,0 1,0 0,0 0,0 0,0 0,-1 0,1 0,-1 0,1 0,-1 0,0 1,0-1,0 1,0-1,0 1,0 0,0-1,0 1,0 0,-1 1,1-1,0 0,-1 1,1-1,0 1,-1 0,1 0,-2 0,-2-1,-1 1,0 0,1 1,-1-1,0 1,1 1,-1-1,1 1,-1 0,1 1,0 0,-3 1,5-2,0 0,1 0,-1 0,1 1,0-1,-1 1,1 0,0 0,0 0,1 1,-1-1,1 0,0 1,0 0,0-1,0 1,0 0,1 0,0 0,0 0,0 0,0 0,1 1,-1-1,1 0,0 0,0 0,1 1,-1-1,1 0,0 0,0 0,1 0,-1 0,1 0,0 0,0 0,0-1,0 1,0-1,1 0,0 1,3 0,0-1,0 0,-1-1,1 0,1 0,-1 0,0 0,0-1,1 0,-1-1,1 1,-1-1,1 0,-1-1,0 0,1 0,-1 0,0-1,3 0,-5 1,0 0,0-1,0 1,-1 0,1-1,-1 0,1 0,-1 0,1 0,-1-1,0 1,0-1,0 0,-1 0,1 0,-1 0,1-1,-1 1,0 0,0-1,-1 0,1 1,-1-1,0 0,0 0,0 0,0 0,0 0,-1 0,0 0,0-2,-2 2,0-1,0 0,-1 1,0-1,0 1,0 0,0 0,-1 0,1 0,-1 1,0 0,0-1,0 1,-1 1,1-1,-1 1,1-1,-1 1,0 0,0 1,0 0,0-1,0 1,0 1,0-1,-1 1,1 0,0 0,0 1,0-1,0 1,-3 1,6-2,-1 0,1 0,0 0,0 1,-1-1,1 1,0-1,0 1,-1 0,1 0,0 0,0 0,0 0,0 0,1 1,-1-1,0 1,0-1,1 1,-1 0,1 0,-1 0,1-1,0 1,0 1,0-1,0 0,0 0,0 0,1 0,-1 1,1-1,-1 0,1 0,0 1,0-1,0 0,0 1,1-1,-1 0,0 0,1 1,0-1,-1 0,1 0,0 0,1 2,14 7,1-3</inkml:trace>
  <inkml:trace contextRef="#ctx0" brushRef="#br0" timeOffset="19577.017">3691 2011,'-2'-1,"0"0,0 0,0 0,0 0,0 0,0 1,-1-1,1 1,0 0,0-1,-1 1,1 0,0 0,-1 0,1 1,0-1,0 0,-1 1,1 0,0-1,0 1,0 0,0 0,0 0,0 1,0-1,0 0,0 1,1-1,-1 1,0-1,1 1,-1 0,1 0,0 0,0 0,0 0,0 0,0 0,0 0,0 0,0 0,1 1,0-1,-1 0,1 1,0-1,0 1,0-2,-1 1,0 0,0 0,0 1,1-1,-1 0,1 0,-1 1,1-1,0 0,0 1,0-1,0 0,1 0,-1 1,1-1,-1 0,1 0,0 1,-1-1,1 0,1 0,-1 0,0 0,0 0,1 0,-1-1,1 1,-1 0,1-1,0 1,0-1,-1 1,1-1,0 0,0 0,1 0,0 1,2-2,1 0,-1 0,1-1,-1 0,0 1,1-2,-1 1,0-1,0 1,0-2,0 1,0 0,-1-1,1 0,-1 0,4-3,-6 4,0 1,0-1,0 0,0 0,0 0,0 0,0-1,-1 1,1 0,-1-1,0 1,0-1,0 1,0-1,0 1,0-1,-1 0,1 1,-1-1,0 0,0 0,0 1,0-1,0 0,-1 0,1 1,-1-1,0 0,0 1,0-1,0 1,0-1,-1-1,-2 0,-1 0,1 0,-1 0,0 0,0 1,0 0,0 0,-1 0,1 1,-1-1,0 1,0 1,1-1,-1 1,0 0,0 0,0 1,-1 0,1 0,0 0,0 1,0 0,0 0,0 0,1 1,-1 0,0 0,1 1,-1-1,1 1,0 0,0 1,0-1,0 1,0 0,-3 4,6-6,0 0,0 1,0-1,0 0,0 1,1 0,-1-1,1 1,0 0,-1 0,1 0,0 0,1-1,-1 2,1-1,-1 0,1 0,0 0,0 0,0 0,0 0,1 0,-1 0,1 0,0 0,0 0,0 0,0 0,0 0,1-1,-1 1,1 0,0-1,0 1,0-1,0 0,0 0,0 0,1 0,-1 0,1 0,-1 0,1-1,0 1,1-1,3 2,0-1,1 0,0-1,-1 1,1-1,0-1,0 0,0 0,0 0,-1-1,1 0,0-1,-1 0,1 0,-1 0,1-1,-1 0,0-1,0 1,0-1,-1-1,0 1,1-1,-2 0,1-1,0 1,-1-1,0 0,0-2,-3 6,-1 0,0 0,0 0,0 0,-1 0,1 0,0-1,-1 1,1 0,-1 0,0-1,0 1,0 0,0-1,0 1,0 0,-1 0,1-1,-1 1,1 0,-1 0,0 0,0 0,0 0,0 0,0 0,-1 0,1 0,-1 0,1 0,-1 1,0-1,1 1,-1-1,0 1,0 0,-1-1,-4-1,1 0,-1 0,0 1,0-1,0 2,0-1,0 1,0 0,0 1,-1-1,-5 2,-2 1,1 1,-1 0,0 2,1-1,0 2,0 0,1 0,-1 2,2-1,-10 8,-30 21</inkml:trace>
  <inkml:trace contextRef="#ctx0" brushRef="#br0" timeOffset="20837.491">3915 1257,'4'100,"4"1,6 11,7 129,-10 0,-13 76,0-148,7 73,0-222,-3-20</inkml:trace>
  <inkml:trace contextRef="#ctx0" brushRef="#br0" timeOffset="21429.778">3915 2249,'3'31,"0"-1,2 0,2 0,0-1,2 1,5 8,11 40,16 99,-35-164,-5-35,-6-14,-1-1,-2 2,-2-1,-1 1,-1 1,-2 0,-10-16,-28-51,52 100,0 1,0-1,0 1,1-1,-1 1,0 0,0-1,0 1,0-1,1 1,-1-1,0 1,0-1,1 1,-1 0,0-1,0 1,1 0,-1-1,1 1,-1 0,0-1,1 1,-1 0,1 0,-1-1,1 1,-1 0,0 0,1 0,-1 0,1 0,-1-1,1 1,-1 0,1 0,-1 0,1 0,-1 1,1-1,-1 0,1 0,-1 0,1 0,-1 0,1 1,-1-1,0 0,1 0,-1 1,1-1,-1 0,1 1,3-1,30 0,1-1,-1-1,0-3,25-5,-58 9,0 1,-1-1,1 1,0-1,0 1,0-1,0 1,0 0,0 0,0 0,0-1,0 1,0 0,0 0,0 0,0 0,0 1,0-1,0 0,0 0,0 1,0-1,0 0,0 1,0-1,0 1,0-1,0 1,-1 0,1-1,0 1,0 0,-1-1,1 1,0 0,-1 0,1 0,-1 0,1-1,-1 1,0 0,1 0,-1 0,0 0,1 0,-1 0,0 0,0 0,0 0,0 0,0 0,-43 127,29-91,1 0,3 1,1 1,1-1,3 2,1-1,1 26,5-15</inkml:trace>
  <inkml:trace contextRef="#ctx0" brushRef="#br0" timeOffset="22228.847">1243 1482,'-7'16,"-2"16,-1 21,0 22,0 20,-3 21,-3 18,-5 11,-4 1,-3-9,1-16,5-19,7-26,5-23,5-22,3-18</inkml:trace>
  <inkml:trace contextRef="#ctx0" brushRef="#br0" timeOffset="23244.071">1217 1469,'-24'38,"-75"101,79-119,20-20,0 0,0 0,1-1,-1 1,0 0,0 0,0-1,0 1,1 0,-1-1,0 1,0 0,0-1,0 1,0 0,0-1,0 1,0 0,0-1,0 1,0 0,0-1,0 1,0 0,0-1,0 1,0 0,0-1,0 1,-1 0,1-1,0 1,0 0,0 0,-1-1,1 1,0 0,0 0,-1-1,1 1,0 0,0 0,-1 0,1-1,0 1,-1 0,1 0,0 0,-1 0,1 0,0 0,-1 0,1 0,0 0,-1 0,1 0,0 0,-1 0,1 0,0 0,-1 0,1 0,0 0,-1 0,1 0,6-18,1-1,0 1,2 0,0 1,1 0,7-9,4-9,-21 34,0 1,0 0,0-1,0 1,0 0,-1-1,1 1,0 0,0-1,0 1,0-1,0 1,0 0,0-1,0 1,0 0,0-1,1 1,-1-1,0 1,0 0,0-1,0 1,1 0,-1-1,0 1,0 0,0 0,1-1,-1 1,0 0,1 0,-1-1,0 1,1 0,-1 0,0 0,1-1,-1 1,0 0,1 0,-1 0,0 0,1 0,-1 0,0 0,1 0,-1 0,1 0,-1 0,0 0,1 0,-1 0,0 0,1 0,-1 0,1 1,-1-1,0 0,1 0,-1 0,0 1,0-1,1 0,-1 0,0 1,1-1,-1 0,0 0,0 1,1 28,-1-23,-3 85,2-89,0 1,0-1,0 0,0 0,0 0,-1 0,1 0,-1-1,1 1,-1 0,0-1,1 1,-1-1,0 1,0-1,0 0,0 0,0 0,-1 0,1 0,0 0,0-1,-1 1,1-1,0 0,0 1,-1-1,1 0,-1 0,1-1,-2 1,-41 12,57-8,55-2,84 12,-50 16,-101-30,1 1,0-1,-1 0,1 0,0 1,0-1,-1 0,1 0,0 0,0 0,0 0,-1 0,1 0,0 0,0 0,-1-1,1 1,0 0,-1 0,1-1,0 1,0 0,-1-1,1 1,-1-1,1 1,0-1,-1 1,1-1,-1 1,1-1,-1 0,1 1,-1-1,0 1,1-1,-1 0,0 0,0 1,1-1,-1 0,0 0,0 1,0-1,0 0,0 0,0 1,0-1,0 0,0 0,0 1,0-1,-1 0,1 0,-17-44,14 40,-16-40,2 0,3-2,-6-26,10 33,7 29,2 6,0-1,0 1,-1-1,0 1,0 0,0 0,-1 0,0 0,0 0,0 0,-3-2,6 7,-1-1,1 1,-1-1,1 1,-1 0,0-1,1 1,-1 0,0 0,1-1,-1 1,0 0,1 0,-1 0,0 0,1 0,-1 0,0 0,0 0,1 0,-1 0,0 0,1 1,-1-1,0 0,1 0,-1 1,1-1,-1 0,0 1,1-1,-1 1,1-1,-1 0,1 1,-1-1,1 1,-1 0,1-1,-11 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8.79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1,'-2'20,"-1"17,0 12,-1 10,-6 9,-7 3,-5 2,-4-3,1-7,4-8,6-13,5-12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9:19.0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2033,'402'29,"300"-17,-637-15,-65 3,1 0,0 0,-1 0,1-1,-1 1,1 0,-1 0,1 0,-1 0,1-1,-1 1,1 0,0 0,-1-1,0 1,1 0,-1-1,1 1,-1-1,1 1,-1-1,0 1,1 0,-1-1,0 1,0-1,1 0,-1 1,0-1,0 1,0-1,1 1,-1-1,0 1,0-1,0 0,0 1,0-1,0 1,0-1,-1 1,1-1,0 0,0 1,0-1,0 1,-1-1,1 1,0-1,-1 1,1-1,0 1,-1-1,1 1,-1 0,1-1,-7-9</inkml:trace>
  <inkml:trace contextRef="#ctx0" brushRef="#br0" timeOffset="2037.175">1032 207,'-15'68,"7"1,4 1,2 0,4 6,-1-37,8 620,-13-559,0-5,4 1,4 9,25 42,-28-146,0 1,-1 0,1 0,-1 0,0 0,0 0,0 0,0 0,0 0,0 0,0 0,-1 0,1 0,-1 0,1 0,-1 0,0-1,0 1,0 0,0 0,0-1,-1 2,2-3,-1 0,0 0,1-1,-1 1,1 0,-1 0,0 0,1-1,-1 1,1 0,-1-1,1 1,-1 0,1-1,-1 1,1-1,-1 1,1-1,-1 1,1-1,0 1,-1-1,1 1,0-1,0 0,-1 1,1-1,0 1,0-1,0 0,0 1,0-1,0 0,0 1,0-1,0 0,0 1,0-1,0 0,0 1,0-1,1 1,-1-1,0 0,0 1,1-1,-1-5,24-294,-14-1,-20-159,-32 17,10 281,22 26,10 135,1 0,-1 0,1 0,0 0,0 0,-1 1,1-1,0 0,0 0,0 1,0-1,0 1,0-1,0 0,0 1,0 0,0-1,1 1,-1 0,0 0,0-1,0 1,0 0,0 0,1 0,-1 0,0 1,0-1,0 0,0 0,0 1,1-1,-1 0,0 1,0-1,0 1,0 0,0-1,0 1,-1 0,1 0,1 0,5 1,75 16,1-5,0-3,1-3,17-4,808 31,-384-28,-317-7,464 1,-188 15,-263-4,174 28,-382-38</inkml:trace>
  <inkml:trace contextRef="#ctx0" brushRef="#br0" timeOffset="3174.119">1032 1742,'1'1,"0"-1,0 1,0-1,0 1,0 0,-1 0,1-1,0 1,-1 0,1 0,0 0,-1 0,1-1,-1 1,1 0,-1 0,0 0,1 0,-1 0,0 1,0-1,0 0,0 0,0 0,0 0,0 0,0 0,0 0,0 0,0 0,-1 1,1-1,1 248,-6-419,5 170,0 1,0-1,0 0,0 0,-1 0,1 0,0 1,0-1,0 0,0 0,-1 0,1 0,0 0,0 0,0 0,0 1,-1-1,1 0,0 0,0 0,-1 0,1 0,0 0,0 0,0 0,-1 0,1 0,0 0,-2 27,1 65,12-109,4-73,-13 85,-2 17,0-12,0 15</inkml:trace>
  <inkml:trace contextRef="#ctx0" brushRef="#br0" timeOffset="6338.104">4697 181,'27'-1,"319"-47,-276 43,-68 7,-1-1,1 1,-1 0,0-1,1 1,-1 0,0 0,0 0,0 0,-1 0,1 0,0 0,-1 0,1 0,-1 0,0 1,1-1,-1 0,0 0,-1 0,1 0,0 1,-1-1,1 0,-1 0,1 0,-1 1,-1 8,-5 221,10 1,22 33,3 72,-14-219,-9-89,-1 1,-2-1,-1 1,-1-1,-1 1,-2 1,-6 113,-5-39,-6 0,15 12,4-117,2 0,-1 1,0-1,0 0,0 0,0 0,1 0,-1 0,0 0,1 0,-1 0,1 0,0 0,-1 0,1 0,0 0,-1 0,1-1,0 1,0 0,0 0,0-1,-1 1,1-1,0 1,0 0,0-1,0 0,1 1,-1-1,0 0,0 1,0-1,0 0,0 0,0 0,0 0,1 0,-1 0,47-14,-33 9,30-8,2 2,0 2,0 2,0 2,1 2,4 2,395-6,-338 0,0-5,2-5,-25 2,1 4,-1 4,19 4,160 6,23 13,30 3,286-17,-458-3,71-12,82-24,-2-9,-240 36,-65 10</inkml:trace>
  <inkml:trace contextRef="#ctx0" brushRef="#br0" timeOffset="8654.727">8904 300,'-5'-92,"7"79,5 38,0 45,-3 0,-4 42,2 51,75 425,-70-514,4 57,7-2,6 7,-14-91,-1 0,-3 1,-1-1,-2 4,22 110,-25-253,-14-511,-3 282,-18-17,23 161,10-134,2 171,-5 115,4 38,5-9,0 0,0 0,0 0,0-1,1 1,-1-1,0 0,0 0,1-1,-1 1,1-1,-1 0,2 0,5 0,465 4,2181-5,-2610-1,-35-1</inkml:trace>
  <inkml:trace contextRef="#ctx0" brushRef="#br0" timeOffset="10562.283">12184 75,'57'-10,"273"7,-127 3,-202 1,1-1,0 0,-1 0,1 1,-1-1,1 1,-1-1,1 1,-1 0,1 0,-1-1,0 1,1 0,-1 0,0 0,0 0,0 1,0-1,0 0,0 0,0 1,0-1,0 1,-1-1,1 0,-1 1,1 0,-1-1,1 1,-1-1,0 1,0-1,1 1,-5 59,1-45,-11 130,6 0,7 1,6 0,6-1,13 42,6-21,-11-68,-4 0,-5 0,-2 30,0 65,-6-167,-2-22,0 1,0-1,1 1,-1-1,1 0,0 1,1-1,-1 0,1 0,0 0,0 0,1 0,-1-1,1 1,3 3,-3-6,0 0,0 0,1-1,-1 1,0-1,0 0,1 0,-1 0,1-1,-1 1,1-1,-1 0,1 0,-1 0,1 0,-1-1,1 1,-1-1,1 0,-1 0,0 0,1 0,21-4,239 1,799 4,-912 1,-132-4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9:16.0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4375 791,'-9'-3,"0"0,0 1,0 0,-1 1,1 0,0 0,-1 1,1 0,-1 1,1 0,-1 0,1 1,0 1,0-1,0 1,0 1,1-1,-1 2,1-1,0 1,0 0,0 1,1 0,0 0,0 1,0 0,1 0,0 0,1 1,-1 0,1 0,0 2,3-8,1 0,0 0,0 0,0 0,0 0,0 0,1 0,-1 0,1 0,-1 0,1 0,0 0,-1 0,1 1,0-1,1 0,-1 0,0 0,1 0,-1 0,1 0,-1 0,1 1,0-2,0 1,0 0,0 0,0 0,1 0,-1-1,0 1,1 0,-1-1,1 1,0-1,-1 0,1 0,0 1,0-1,0 0,0-1,1 1,6 0,-1-2,1 1,0-1,0-1,0 0,-1 0,1 0,-1-1,0 0,0-1,0 0,0 0,0-1,-1 0,0 0,0-1,0 0,-1 0,0 0,0-1,-1 0,4-6,4-6,-2-1,0-1,-2 0,0 0,-1-1,-1 0,-1 0,-1 0,-1-1,-1 0,-1 0,-1 0,-1 0,-3-22,2 27,0-1,-1 1,0 0,-2 0,0 0,-1 0,-3-4,8 21,0 0,0-1,0 1,0 0,-1 0,1 0,0 0,0 0,-1 0,1 0,-1 0,1 0,-1 0,0 0,1 0,-1 0,0 0,0 0,1 1,-1-1,0 0,0 0,0 1,0-1,0 1,0-1,0 1,0-1,0 1,0 0,0-1,0 1,-1 0,1 0,0 0,0 0,0 0,0 0,0 0,0 0,-1 0,1 1,0-1,0 0,0 1,0-1,0 1,0-1,0 1,0-1,0 1,0 0,1 0,-1-1,0 1,0 0,0 0,1 0,-1 0,-4 9,0 0,0 1,1-1,1 1,0 0,0 0,1 0,1 1,0-1,0 7,0-8,-2 17,1 0,1 0,1 0,2 1,0-1,2 0,1 0,1-1,2 0,0 0,2 0,1-1,1-1,8 14,-16-32,0 0,0-1,1 1,-1-1,1 0,0 0,1 0,-1-1,1 0,0 0,0 0,0-1,0 0,1 0,-1-1,1 1,0-2,0 1,0-1,0 0,0 0,0 0,0-1,0-1,0 1,0-1,0 0,0 0,-1-1,1 0,0 0,2-2,1-1,1-1,-1 0,-1 0,1-1,-1 0,0-1,-1 0,0 0,0-1,0 0,-1 0,-1-1,0 1,0-2,-1 1,0-1,-1 1,0-2,-4-14,-16 36,14-6,-1-1,1 1,0 0,0 0,0 1,0-1,1 0,0 1,0-1,0 0,0 1,1 0,0-1,0 1,0-1,0 1,1-1,0 1,0-1,0 0,0 1,1-1,0 0,-1 0,2 0,-1 0,0 0,1 0,0-1,-1 1,2-1,-1 0,0 1,1-2,-1 1,1 0,0-1,0 1,0-1,62 2,-36-8</inkml:trace>
  <inkml:trace contextRef="#ctx0" brushRef="#br0" timeOffset="248.37">4759 526,'0'7,"7"7,2 0</inkml:trace>
  <inkml:trace contextRef="#ctx0" brushRef="#br0" timeOffset="928.297">5023 844,'3'-7,"12"-56,-15 61,0 0,0 0,0 0,0 1,0-1,0 0,-1 0,1 1,-1-1,1 0,-1 1,0-1,1 0,-1 1,0-1,0 1,0-1,0 1,-1 0,1-1,0 1,-1 0,1 0,0 0,-1 0,1 0,-1 0,0 0,1 0,-1 1,0-1,1 1,-2-1,-4 1,0 1,-1 0,1 1,0-1,0 1,-1 0,2 1,-1 0,0 0,0 0,1 1,0 0,0 1,0-1,0 1,1 0,-1 0,1 1,1-1,-1 1,1 1,-3 3,-1 2,0-1,1 1,0 1,1-1,0 1,1 0,0 3,4-14,0 1,0 0,0 0,1 0,-1 0,1 0,-1 0,1 0,0 0,1 0,-1 0,0 0,1 0,-1-1,1 1,0 0,0 0,0 0,1-1,-1 1,1 0,-1-1,1 0,0 1,0-1,0 0,0 0,0 0,0 0,1 0,-1 0,1-1,-1 1,1-1,0 0,0 1,7 0,0-1,0 0,0 0,0-1,0 0,0-1,0 0,0 0,0-1,-1-1,1 1,-1-2,1 1,-1-1,0-1,0 0,-1 0,1 0,-1-1,0-1,-1 1,0-1,6-7,-8 9,-1 1,0-1,0 0,-1 0,1-1,-1 1,0-1,-1 1,1-1,-1 0,0 0,-1 0,1-1,-1 1,0 0,-1 0,0-2,0 8,0 0,0 1,-1-1,1 1,0-1,0 0,-1 1,1-1,0 0,-1 1,1-1,0 0,-1 0,1 1,-1-1,1 0,-1 0,1 0,0 0,-1 1,1-1,-1 0,1 0,-1 0,1 0,-1 0,1 0,-1 0,1 0,0 0,-1 0,1-1,-1 1,1 0,-1 0,1 0,0 0,-1-1,1 1,-1 0,1 0,0-1,-1 1,1 0,0-1,-1 1,1 0,0-1,0 1,-1-1,1 1,0 0,0-1,0 1,-1-1,1 1,0-1,0 1,0-1,-6 20,1 0,1 1,1-1,0 1,2-1,0 1,2 14,-2-14,13 219,-5-158,-3 1,-6 61,2-135,0 1,-1 0,0 0,-1-1,0 1,0 0,0-1,-1 0,-1 1,1-1,-1-1,-1 1,-2 4,6-11,1 0,-1 0,0 0,0 0,1-1,-1 1,0 0,0 0,0-1,0 1,0-1,0 1,0-1,0 1,0-1,0 1,0-1,0 0,0 0,0 0,0 1,0-1,0 0,-1 0,1 0,0-1,0 1,0 0,0 0,0-1,0 1,0 0,0-1,0 1,0-1,0 1,0-1,0 0,0 1,0-1,0 0,1 0,-1 0,0 0,-22-49,19 14,1 0,3 0,0 1,3-1,0 0,3 1,1-1,1 2,2-1,2 1,0 1,18-31,33-68,6 3,66-91,-135 220,0 0,0 0,0 0,0 1,0-1,0 0,0 0,0 0,0 1,0-1,0 0,0 0,0 0,0 0,0 1,0-1,1 0,-1 0,0 0,0 0,0 0,0 1,0-1,1 0,-1 0,0 0,0 0,0 0,0 0,1 0,-1 0,0 0,0 0,0 0,1 0,-1 1,-9 33,5-18,2-7,-2 5,0-1,0 1,2 0,-1 0,2 0,0 1,1-1,0 0,1 0,1 0,0 0,1 0,0 0,3 6,-4-17,0 0,0 0,0 0,1 0,-1 0,1-1,-1 1,1-1,0 0,0 1,0-1,0-1,1 1,-1 0,0-1,1 0,-1 0,1 0,-1 0,1 0,-1-1,1 1,0-1,-1 0,1 0,0-1,-1 1,1-1,-1 0,1 0,-1 0,1 0,-1 0,18-11</inkml:trace>
  <inkml:trace contextRef="#ctx0" brushRef="#br0" timeOffset="1183.59">5447 116,'-16'-16,"-5"-7,4 1,8 3,13 3,15 4,4 4</inkml:trace>
  <inkml:trace contextRef="#ctx0" brushRef="#br0" timeOffset="2051.01">5777 37,'12'237,"-10"445,6-598,-8-85,0 1,0-1,1 1,-1-1,0 1,1-1,-1 1,0-1,1 1,-1 0,1-1,-1 1,0 0,1-1,-1 1,1 0,-1 0,1-1,-1 1,1 0,-1 0,1 0,0 0,-1 0,1 0,-1 0,1 0,-1 0,1 0,-1 0,1 0,-1 0,1 0,0 0,-1 1,1-1,-1 0,1 0,-1 1,0-1,1 0,-1 1,1-1,-1 0,1 1,-1-1,0 1,1-1,-1 1,2-21,-1 0,-1 0,-1 0,0 0,-2 0,0 0,-1 1,-1-1,-1 1,-1 0,0 1,-3-3,-66-120,76 140,-1 0,0 0,0 0,1 0,-1 0,1 0,-1 0,1 0,-1 0,1 0,0 0,-1 0,1 0,0 0,0 0,0-1,0 1,0 0,0 0,0 0,0 0,0 0,0 0,1 0,-1-1,0 1,1 0,-1 0,1 0,0 0,-1 0,1 0,0 1,-1-1,1 0,0 0,0 0,0 1,-1-1,1 0,0 1,0-1,0 1,0-1,0 1,1-1,-1 1,0 0,0 0,0-1,0 1,0 0,0 0,0 0,1 0,-1 0,0 0,0 1,0-1,0 0,0 1,0-1,0 0,0 1,0 0,1 0,300 21,58 2,-339-20,-21 2,-47 6,25-7,-136 39,151-42,0 2,0-1,1 1,-1 0,1 0,0 1,0 0,1 0,-1 0,1 0,0 1,1 0,-1 0,1 1,0-1,1 1,-1 0,2 0,-1 0,0 1,2-3,-1 0,1 0,0 1,1-1,-1 0,1 0,0 0,0 0,1 0,0 0,0 1,0-1,0-1,1 1,-1 0,1 0,1 0,-1-1,1 1,-1-1,1 0,1 0,-1 0,0 0,1 0,0-1,0 0,0 0,0 0,1 0,-1 0,1-1,-1 0,1 0,0 0,0-1,0 1,0-1,0 0,0-1,0 1,0-1,1 0,-1-1,0 1,0-1,3 0,4-5,1 0,-1-1,-1 0,1 0,-1-2,-1 1,1-1,-2-1,1 0,-1 0,-1-1,0 0,0 0,-1-1,0 0,3-10,7-6,-18 28,1 0,0 1,0-1,-1 0,1 1,0-1,0 0,0 0,0 1,0-1,-1 0,1 1,0-1,0 0,0 1,0-1,0 0,0 1,0-1,0 0,0 1,0-1,0 0,0 1,1-1,-1 0,0 1,0-1,0 0,0 1,0-1,1 0,-1 1,0-1,0 0,1 0,-1 1,0-1,0 0,1 0,-1 0,0 0,1 1,-1-1,0 0,0 0,1 0,-1 0,0 0,1 0,-1 0,0 0,1 0,-1 0,1 0,-1 0,0 0,1 0,-1 0,0 0,1 0,-1 0,0 4,-1 3,1 0,-1 0,1 1,1-1,-1 0,1 1,1-1,-1 0,1 0,1 0,-1 0,1-1,0 1,1-1,-1 1,1-1,0 0,1-1,0 1,0-1,0 1,0-2,1 1,0-1,0 1,0-2,0 1,1-1,-1 0,1 0,7 2,-5-5,-1 0,1 0,0 0,-1-1,1-1,-1 1,1-1,-1-1,0 0,0 0,0 0,0-1,0 0,-1-1,0 0,0 0,0 0,0-1,-1 0,2-2,8-10,0-1,-1 0,-1-1,-1 0,0-1,6-18,9-25,-3-1,-4-2,-2 0,-3-1,-3-1,-1-16,-5-83,-21 104,14 63,-1-1,1 1,-1 0,0-1,0 1,1 0,-1-1,0 1,0 0,0 0,0 0,0-1,0 1,-1 0,1 1,0-1,0 0,-1 0,1 0,-1 1,1-1,0 1,-1-1,1 1,-1 0,1-1,-1 1,0 0,1 0,-1 0,1 0,-1 0,1 1,-1-1,1 0,-1 1,1-1,-1 1,-4 3,0 0,0 0,0 1,1-1,-1 1,1 1,0-1,1 1,0 0,0 0,0 0,0 0,1 1,0 0,-8 17,1 0,0 1,2-1,2 2,0-1,1 1,2 0,0 0,2 1,1-1,1 0,1 0,1 0,2 0,2 8,3 4,2-1,1 0,2-1,1 0,2-2,1 0,2-1,1-1,2-1,1 0,12 9</inkml:trace>
  <inkml:trace contextRef="#ctx0" brushRef="#br0" timeOffset="-2868.097">234 222,'-10'0,"1"-1,-1 2,0 0,0 0,0 0,1 1,-1 1,1 0,-1 0,1 1,0 0,0 0,1 1,-1 0,1 1,0 0,1 0,-1 1,1 0,1 0,-1 0,1 1,0 0,1 0,0 1,-1 2,3-2,0 0,1 1,0-1,0 1,1-1,1 1,-1 0,1-1,1 1,0 0,0-1,1 1,1-1,-1 0,1 0,1 0,-1 0,2 0,-1-1,1 1,1-1,-1 0,1-1,0 1,1-1,189 185,-159-120,-36-70,0 0,-1 1,0-1,0 0,1 1,-1-1,-1 1,1-1,0 0,-1 1,1-1,-1 0,1 0,-1 1,0-1,0 0,0 0,0 0,-1 0,1 0,0 0,-1 0,0 0,1-1,-1 1,0-1,0 1,0-1,0 0,0 1,0-1,-1 0,-11 3,-1 0,0-1,0-1,0 0,-1-1,1-1,0-1,0 0,0 0,0-2,0 0,0 0,0-2,1 0,-10-4,22 8,2 1,0 1,-1-1,1 0,0 0,-1 1,1-1,0 0,-1 0,1 0,0 0,-1 1,1-1,-1 0,1 0,0 0,-1 0,1 0,-1 0,1 0,0 0,-1 0,1 0,0 0,-1 0,1-1,-1 1,1 0,0 0,-1 0,1 0,0-1,-1 1,1 0,0 0,-1-1,1 1,0 0,0 0,-1-1,1 1,0 0,0-1,0 1,-1 0,1-1,0 1,0-1,0 1,0 0,0-1,0 1,0 0,0-1,0 1,0-1,0 1,0 0,0-1,0 1,0-1,0 1,0 0,0-1,1 1,-1 0,39-2,-14 3</inkml:trace>
  <inkml:trace contextRef="#ctx0" brushRef="#br0" timeOffset="-2544.916">459 870,'41'-99,"-33"84,0-2,-1 1,-1-1,-1 0,0 0,-1 0,0-1,-2 0,0 0,-2 17,1 0,-1-1,1 1,-1 0,0-1,0 1,1 0,-1-1,0 1,0 0,0-1,-1 1,1 0,0-1,0 1,-1 0,1-1,-1 1,1 0,-1-1,0 1,1 0,-1 0,0 0,0 0,0 0,0 0,0 0,0 0,0 0,0 0,0 1,0-1,0 0,-1 1,1-1,0 1,0-1,-1 1,1-1,0 1,-1 0,1 0,-1 0,1 0,0 0,-1 0,1 0,0 0,-1 1,1-1,0 0,-1 1,0 0,-5 5,1 1,0 1,0-1,0 1,1 0,0 1,1-1,-1 1,2 0,-1 0,1 0,1 0,-1 2,-19 107,21-113,1 1,0-1,0 1,0-1,1 0,0 1,0-1,0 0,1 1,0-1,0 0,0 0,1-1,-1 1,1 0,0-1,0 1,1-1,-1 0,5 3,55 15,-29-21</inkml:trace>
  <inkml:trace contextRef="#ctx0" brushRef="#br0" timeOffset="-1891.891">790 672,'-2'0,"0"1,0-1,0 1,0 0,-1-1,1 1,0 0,1 0,-1 0,0 0,0 1,0-1,1 0,-1 1,0 0,1-1,0 1,-1 0,1-1,0 1,0 0,0 0,0 0,0 0,0 0,1 0,-1 0,0 1,1-1,0 0,0 0,0 0,0 1,0-1,0 0,0 0,1 0,-1 0,1 1,0 0,1 6,1 0,0 0,1 0,0-1,0 1,1-1,0 0,0 0,2 0,-2-2,0 0,1 0,0 0,0 0,1-1,0 0,-1-1,2 1,-1-2,0 1,1-1,0 0,-1 0,1-1,0 0,1 0,-1-1,0 0,0 0,1-1,-1 0,0-1,0 0,1 0,-1-1,0 0,0 0,0-1,-1 0,1 0,-1-1,1 0,-1 0,1-2,-4 4,0-1,0-1,0 1,0 0,0-1,-1 0,0 0,0 0,0 0,0-1,0 1,-1-1,0 1,0-1,0 0,-1 0,0 0,0 0,0 0,0 0,-1 0,0 0,0 0,0 0,0 0,-1 0,0 0,0 0,-2-4,3 9,0-1,0 1,0-1,0 1,0-1,-1 1,1-1,0 1,0-1,-1 1,1-1,0 1,0 0,-1-1,1 1,-1-1,1 1,0 0,-1-1,1 1,-1 0,1 0,-1-1,1 1,-1 0,1 0,-1 0,1 0,-1 0,1-1,-1 1,1 0,-1 0,1 0,-1 0,1 1,-1-1,1 0,-1 0,1 0,-1 0,1 0,-1 1,1-1,-1 0,1 0,-1 1,1-1,0 0,-1 1,1-1,0 0,-1 1,1-1,-1 1,-6 29,8-23,1 0,0 0,0 0,0 0,1 0,0 0,1-1,-1 1,1-1,0 0,1 0,-1-1,1 1,0-1,1 0,-1 0,1-1,0 1,0-1,1-1,-1 1,1-1,0 0,-1-1,1 1,1-2,-1 1,0-1,0 0,1 0,-1 0,0-1,1-1,-1 1,3-2,-4 1,-1 0,1 0,-1-1,1 0,-1 0,0-1,0 0,0 1,0-2,0 1,-1 0,1-1,-1 0,0 0,0 0,-1-1,1 1,-1-1,0 0,0 0,0 0,-1 0,0 0,0-1,0 1,-1-1,1 1,-2-1,1 0,0 1,-1-4,-3-13,4 33,0 1,0 0,1 0,0-1,1 1,1-1,0 0,0 0,1 0,1 0,0-1,5 8,-9-16,0 1,1-1,-1 0,1 1,-1-1,1 0,0-1,0 1,0 0,0-1,0 0,0 0,0 1,0-2,1 1,-1 0,2-1,12 1</inkml:trace>
  <inkml:trace contextRef="#ctx0" brushRef="#br0" timeOffset="-1406.153">1584 725,'29'136,"-28"-131,0 0,1 0,0 0,-1 0,1 0,1 0,-1 0,1-1,0 1,0-1,0 0,1 0,-1 0,1 0,1 0,-3-5,0 1,0-1,0 1,0-1,0 1,0-1,0 0,0 0,-1 0,1 0,0 0,0-1,-1 1,1-1,-1 1,1-1,-1 1,0-1,1 0,-1 1,0-1,0 0,0 0,-1 0,1 0,0 0,-1 0,1 0,-1 0,1 0,-1-2,1 2,15-56,21-44,-37 101,0 0,0 1,0-1,0 1,0-1,1 1,-1-1,0 1,0-1,1 1,-1-1,0 1,1-1,-1 1,1-1,-1 1,0-1,1 1,-1 0,1-1,-1 1,1 0,-1-1,1 1,-1 0,1 0,-1 0,1-1,0 1,-1 0,1 0,-1 0,1 0,0 0,-1 0,1 0,-1 0,1 0,-1 0,1 1,0-1,-1 0,1 0,-1 1,1-1,-1 0,1 0,-1 1,1-1,-1 0,1 1,-1-1,0 1,1-1,-1 1,0-1,1 1,-1-1,0 1,1-1,-1 1,0-1,0 1,0-1,0 1,0 0,1-1,-1 1,0-1,9 47,-8-44,1 14,-3-11,1 0,1 1,-1-1,1 1,0-1,1 0,-1 0,1 1,1-1,-1 0,1-1,0 1,0 0,0-1,1 0,0 0,0 0,0 0,1 0,0-1,0 0,3 2,8-1,0-1,1-1,-1 0,1-2,0 1,0-2,0 0,-1-2,1 1,0-2,-1 0,4-2,-17 4,45-8</inkml:trace>
  <inkml:trace contextRef="#ctx0" brushRef="#br0" timeOffset="-791.235">2391 844,'-6'-8,"3"3,0 1,1-1,-2 0,1 1,-1-1,1 1,-1 0,0 0,-1 1,1-1,-1 1,1 0,-1 0,0 1,0-1,0 1,0 0,-1 0,1 1,-1 0,1 0,-1 0,1 0,-1 1,1 0,-1 0,0 1,-4 0,4 2,1 0,-1 0,1 0,0 1,-1 0,2 0,-1 0,0 0,1 1,0 0,0 0,1 0,-1 1,1-1,0 1,0-1,1 1,0 0,0 0,0 0,1 0,0 1,0-1,0 0,1 1,0-1,0 0,1 3,0-6,1 0,-1 0,1-1,-1 1,1 0,0-1,0 1,0-1,0 0,0 1,1-1,-1 0,1-1,-1 1,1 0,0-1,0 1,0-1,0 0,0 0,0 0,0 0,0-1,0 1,0-1,0 0,0 0,2 0,4 0,0 0,-1-1,1 0,0-1,-1 1,1-2,-1 1,0-1,7-3,-9 3,0 0,0 0,-1 0,1 0,-1-1,0 0,0 0,0-1,0 1,-1-1,0 0,0 0,0 0,0-1,-1 0,0 1,0-1,-1 0,1 0,-1-1,-1 1,1 0,-1-1,0 0,-11-11,10 17,-1 1,1 0,0 0,0 0,-1 0,1 0,0 0,0-1,-1 1,1 0,0 0,-1 0,1 0,0 0,0 0,-1 0,1 0,0 0,0 0,-1 0,1 1,0-1,-1 0,1 0,0 0,0 0,0 0,-1 0,1 1,0-1,0 0,-1 0,1 0,0 0,0 1,0-1,0 0,-1 0,1 1,0-1,0 0,0 0,0 1,0-1,0 0,0 0,0 1,0-1,0 0,0 0,0 1,0-1,0 0,0 1,0-1,0 0,0 0,0 1,0-1,0 0,0 0,0 1,1-1,-1 0,0 0,0 1,0-1,2 5,0 1,1-1,-1 1,1-1,0 0,0 0,1-1,-1 1,1-1,0 1,0-1,1 0,-1-1,1 1,0-1,0 0,0 0,0 0,0-1,1 0,-1 0,2 0,7 3,1-1,-1-1,1-1,0 0,0 0,0-1,0-1,0-1,0 0,0-1,-1-1,1 0,-1-1,1 0,-1-1,0-1,-1 0,1-1,-1-1,-1 0,1 0,-1-2,-1 1,0-1,0-1,-1 0,0 0,-1-1,6-10,-1 0,-1-1,-1 0,-1 0,-1-1,-1 0,-1-1,-1 0,-1-1,-1 1,-2-1,0 0,-2 0,-1 0,-1 0,-1 0,-1 0,-3-7,5 26,0 0,0-1,-1 1,-1 0,1 0,-1 1,0-1,0 0,-1 1,0 0,0 0,0 0,-1 0,0 1,0-1,-1 1,1 1,-1-1,0 1,0 0,-1 0,1 1,-1 0,0 0,0 0,0 1,0 0,0 0,0 1,-4 0,4 2,-1 0,1 1,0 0,0 0,0 1,1 0,-1 0,1 0,-1 1,1 0,0 0,1 1,-1 0,1 0,0 0,0 0,0 1,1 0,0 0,0 0,-2 6,-4 6,1 1,1-1,1 2,1-1,0 1,2 0,-1 7,2-8,0 1,2 0,0 0,2 0,0 0,1 0,1 0,0-1,2 0,1 1,0-1,1-1,1 1,0-1,2-1,0 0,1 0,1-1,0 0,1-1,1-1,0 0,1-1,0 0,14 8,1-5,0-1,1-1,1-2,0-1,31 7,51 7</inkml:trace>
  <inkml:trace contextRef="#ctx0" brushRef="#br0" timeOffset="14932.545">1544 1968,'-4'9,"-2"12,0 9,1 9,4 6,4 3,2-3,2-4,2-7,2-9,-1-9</inkml:trace>
  <inkml:trace contextRef="#ctx0" brushRef="#br0" timeOffset="15191.394">1517 1638,'-9'-4,"2"4,11 10,16 10,15 6,3-2</inkml:trace>
  <inkml:trace contextRef="#ctx0" brushRef="#br0" timeOffset="16291.984">2192 2035,'-7'-5,"-1"0,0 0,0 0,0 1,0 1,-1-1,0 1,1 1,-1 0,0 0,0 1,0 0,-1 0,1 1,0 0,0 1,0 0,0 0,0 1,0 0,0 1,0 0,1 0,-2 1,2 1,0 1,0 0,0 0,1 1,0 0,0 0,1 1,0 0,0 0,0 0,1 1,1-1,0 1,0 1,0-1,1 0,1 1,0 0,0-1,1 1,0 0,0 5,2-11,0 0,0 0,1 0,-1 0,1 0,0-1,0 1,0 0,0-1,1 0,-1 1,1-1,0 0,0 0,0-1,0 1,1-1,-1 1,1-1,0 0,-1-1,1 1,0 0,0-1,0 0,0 0,0 0,0-1,0 1,0-1,1 0,-1 0,0 0,0-1,0 0,0 1,0-1,0-1,0 1,0-1,0 1,0-1,2-2,10-4,-1-1,0-1,0 0,-1-1,-1 0,1-1,-2-1,0 0,-1-1,0 0,-1 0,0-1,-1-1,-1 1,-1-2,0 1,-1-1,-1 0,0 0,-1 0,-1-1,-1 1,0-4,2-18,-1 1,-2-1,-2 0,-1 1,-2-1,-2 1,-4-13,10 49,0 0,0 0,0 0,0 1,0-1,-1 0,1 0,-1 0,1 1,-1-1,1 0,-1 1,0-1,0 0,0 1,0-1,0 1,0-1,0 1,-1 0,1 0,0-1,-1 1,1 0,-1 0,1 0,-1 0,0 1,1-1,-1 0,0 1,0-1,1 1,-1 0,0-1,0 1,0 0,1 0,-1 0,0 0,-1 1,-2 3,0 1,1 0,0 1,0-1,0 1,1 0,-1 0,2 0,-1 0,1 0,-1 1,-8 24,2 0,0 1,2 0,2 0,1 0,1 0,2 1,1 0,2-1,5 29,-6-48,2 0,0 0,0 0,1 0,1 0,0-1,1 0,0 0,1 0,0-1,1 0,0-1,1 1,0-2,0 1,1-1,1-1,-1 1,1-2,1 0,-1 0,1-1,0 0,1-1,-2-1,1 0,-1-1,1 0,0-1,0 0,0-1,0 0,0-1,0 0,0-1,0-1,-1 0,1 0,0-1,-1 0,1-1,-1-1,0 0,0 0,-1-1,0 0,0-1,0 0,-1-1,0 0,0 0,-1-1,0 0,4-7,-9 10,-1 0,1 1,-1-1,-1 0,1 0,-1 0,0-1,0 1,-1 0,0 0,0 0,0-1,-1 1,0 0,0 0,-1-4,1 7,0-1,0 1,-1 0,1 0,-1 0,1 0,-1 0,0 0,0 0,0 1,0-1,-1 1,1-1,-1 1,1 0,-1 0,0 0,0 0,0 1,0-1,0 1,0 0,-1-1,1 1,0 1,-1-1,1 1,0-1,-1 1,-1 0,1 0,0 1,1-1,-1 1,1 0,-1 0,1 0,0 1,-1-1,1 1,0 0,0 0,0 0,0 0,0 0,1 1,-1-1,1 1,-1 0,1 0,0 0,0 0,0 0,1 0,-1 0,1 1,0-1,0 0,0 1,0-1,0 3,0-1,0 1,0-1,0 1,1-1,0 1,0-1,0 1,1-1,0 0,0 1,0-1,1 1,-1-1,1 0,1 0,-1 0,1 0,0-1,3 5,6 0,1 0,0-2,1 1,0-2,0 0,0 0,0-2,1 1,0-2,0 0,0-1,0 0,1-2,-1 1,6-2,48 2,1-2,-1-3,-1-4,1-2,5-5,-62 13,0-1,0 1,0-1,0-1,0 0,0-1,-1 0,0-1,5-3,-15 8,1 1,-1-1,0 0,0 0,0 1,0-1,0 0,0 0,0 0,0 0,0 0,-1 0,1-1,0 1,-1 0,1 0,-1 0,1-1,-1 1,0 0,1-1,-1 1,0 0,0-1,0 1,0 0,0-1,0 1,0 0,0-1,-1 1,1 0,-1-1,1 1,-1 0,1 0,-1-1,1 1,-1 0,0 0,0 0,0 0,0 0,0 0,0 0,0 0,0 0,0 1,-60-32,55 30,0 0,0 1,-1 0,1 0,0 0,0 1,-1 0,1 0,0 1,0 0,-1 0,1 0,0 1,0 0,0 0,1 0,-1 1,0 0,1 0,0 1,-1-1,1 1,1 0,-1 0,1 1,-1 0,1-1,0 1,1 1,0-1,-1 0,1 1,1 0,-1-1,1 1,-1 4,3-8,0 1,0 0,0-1,0 1,0-1,0 1,1 0,0-1,-1 1,1-1,0 1,0-1,0 0,0 1,0-1,1 0,-1 0,1 0,0 0,-1 0,1 0,0 0,0 0,0-1,0 1,1-1,-1 0,0 1,1-1,-1 0,0 0,1-1,-1 1,1 0,0-1,1 1,98 0,-86-3,0-2,-1 1,0-2,0 0,0-1,-1-1,1 0,-2 0,1-2,-1 0,0 0,-1-1,5-6,-15 15,-1 0,1 0,-1-1,0 1,0-1,1 1,-1-1,0 1,0-1,-1 1,1-1,0 0,0 0,-1 1,1-1,-1 0,0 0,1 0,-1 0,0 1,0-1,0 0,0 0,-1 0,1 0,0 0,-2 2,1 0,0 0,0 0,-1 0,1 0,0 1,0-1,0 0,-1 0,1 1,0-1,0 1,0-1,0 1,-1 0,1-1,0 1,0 0,0 0,1 0,-1-1,0 1,0 0,0 0,1 0,-1 0,0 1,1-1,-1 0,1 0,-1 1,-1 3,0 0,0 0,1 0,-1 0,1 0,0 1,1-1,-1 0,1 0,0 1,1-1,-1 0,1 1,0-1,0 0,0 0,1 0,0 0,0 0,0 0,1-1,0 1,0-1,0 1,0-1,0 0,1 0,0-1,0 1,0-1,0 0,0 0,1 0,0 0,-1-1,1 0,0 0,0 0,0 0,0-1,4 1,4 0,-1 0,0-1,1 0,-1-1,1 0,-1-1,0-1,1 0,-1 0,0-1,0-1,0 0,-1-1,1 0,-1 0,0-1,2-3,2 0,0-2,0 0,-1-1,0 0,-1-1,-1-1,0 0,-1-1,0 0,-2 0,5-9,-3 1,-2-1,0-1,-2 1,0-1,-2-1,-1 1,-1-1,-1 1,-1-1,-1 0,-1 0,-2 0,0 1,-2 0,-1-1,-1 1,-1 1,-9-18,14 35,-1 0,0 0,0 0,-1 1,1-1,-2 1,1 0,-1 1,0 0,-2-2,6 5,-1 0,1 1,-1 0,1 0,-1 0,1 0,-1 0,0 0,0 0,1 1,-1 0,0-1,0 1,1 0,-1 0,0 1,0-1,0 0,1 1,-1 0,0 0,1 0,-1 0,0 0,1 0,-1 0,1 1,0 0,0-1,-1 2,-8 7,1 1,1 0,-1 1,2 0,0 1,0 0,1 0,1 0,0 1,1 0,1 0,0 0,-2 13,0-6,1 2,1-1,1 0,2 1,0-1,1 1,1 0,1-1,0 1,2-1,1 0,1 0,1-1,1 1,0-1,12 19,38 45,2-14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49:41.6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195 3308,'73'-306,"-63"238,-4-1,-3 1,-2-1,-4 1,-5-27,6 85,2 2,-1 0,0 1,0-1,-1 1,0-1,0 1,-1 0,0 0,0 0,0 0,-3-2,6 8,-1 1,1-1,0 1,0 0,-1-1,1 1,-1 0,1-1,0 1,-1 0,1-1,-1 1,1 0,0 0,-1 0,1 0,-1-1,1 1,-1 0,1 0,-1 0,1 0,-1 0,1 0,-1 0,1 0,-1 0,1 0,0 0,-1 1,1-1,-1 0,1 0,-1 0,1 0,-1 1,1-1,0 0,-1 1,1-1,0 0,-1 1,1-1,0 0,-1 1,1-1,0 1,0-1,-1 0,1 1,0-1,0 1,0-1,0 1,-1-1,1 1,0-1,0 1,0-1,0 1,0-1,0 1,1-1,-7 34,6-28,0-1,0 1,0-1,1 1,0-1,0 1,1-1,-1 0,1 0,0 0,1 1,-1-2,1 1,0 0,0-1,0 1,1-1,0 0,0 0,0 0,0-1,0 1,1-1,-1 0,1 0,0-1,0 0,0 1,1-1,129 26,-114-27,0 2,-1 0,0 2,1 0,18 8,-35-10,1-1,0 1,-1 0,1 0,-1 1,0-1,0 1,-1 0,1 0,-1 0,1 1,-1-1,-1 1,1-1,-1 1,0 0,0 0,0 0,0 1,-1-1,11 111,-12-102,0 11,2 1,0-1,2 0,1 0,2 4,-5-20,1-1,0 0,0 0,1 0,0-1,1 1,0-1,0 0,0 0,1-1,0 1,0-1,1-1,0 1,0-1,7 4,-6-5,-1 0,1 0,0-1,1-1,-1 1,0-1,1 0,0-1,-1 0,1-1,-1 1,1-2,0 1,-1-1,1-1,-1 1,1-1,-1-1,0 0,0 0,0 0,0-1,0 0,-1-1,0 0,0 0,0 0,-1-1,1 0,-1 0,-1-1,1 0,1-3,1-2,-1-1,0-1,-1 0,0 0,-1 0,0 0,-2-1,0 0,0 0,-1 0,-1 0,-1 0,0-10,-20-30,19 54,1-1,-2 1,1 0,0 1,0-1,0 0,0 0,-1 0,1 1,0-1,0 0,-1 1,1-1,-1 1,1 0,0-1,-1 1,1 0,-1 0,1 0,-1 0,1 0,-1 0,1 1,-1-1,1 0,0 1,-1-1,1 1,0-1,-1 1,1 0,0 0,0-1,-1 1,1 0,0 0,0 1,-7 6,1 1,0-1,0 2,1-1,0 1,1-1,0 1,1 1,0-1,0 1,1 0,1-1,0 1,0 1,1-1,0 0,1 0,1 0,0 5,0-8,0 1,1-1,0 1,0-1,1 0,0 1,1-1,0-1,0 1,0-1,1 1,0-1,1 0,0-1,0 0,0 0,1 0,-1 0,1-1,1 0,-1-1,1 0,0 0,-1 0,4 0,21 6,-1-2,1-1,0-1,1-2,-1-1,1-2,-1-1,1-2,0 0,-1-3,10-3,-24 6,-1 0,0-2,0 0,0-1,-1-1,1 0,-2-1,1-1,-1 0,0-2,6-4,-19 12,0 0,0 0,-1 0,1 0,0-1,-1 1,1-1,-1 1,0-1,0 0,0 1,0-1,0 0,-1 0,1 1,-1-1,0 0,1 0,-1 0,-1 0,1 0,0 0,-1 1,1-1,-1 0,0 0,0 1,0-1,0 0,-1 1,1-1,-1 1,0 0,1-1,-1 1,0 0,0 0,0 0,-1 0,1 1,0-1,-1 0,1 1,-3-1,0-2,0 1,0-1,0 2,0-1,-1 0,1 1,-1 0,0 0,1 1,-1 0,0 0,0 0,0 0,0 1,0 0,0 0,0 1,0 0,0 0,1 0,-1 1,0 0,1 0,-1 0,1 1,-1-1,1 1,0 1,0-1,1 1,-1 0,1 0,0 0,0 0,0 1,0 0,1 0,0 0,-3 5,4-6,1 1,-1-1,1 0,0 1,0-1,1 1,-1-1,1 1,0-1,0 1,1-1,-1 1,1-1,0 1,0-1,1 0,-1 1,1-1,0 0,0 0,0 0,1 0,-1-1,1 1,0 0,0-1,0 0,0 0,1 0,0 0,-1-1,1 1,0-1,0 0,0 0,0 0,1 0,-1-1,0 0,1 0,-1 0,1-1,-1 1,1-1,0 0,5-1,-1 0,1-1,-1 0,0 0,0-1,1 0,-2-1,1 0,0 0,-1-1,0 0,0 0,0-1,-1 0,0-1,0 1,0-1,-1-1,2-2,-8 9,1 1,-1-1,1 0,-1 0,1 1,-1-1,1 0,0 1,0-1,-1 1,1-1,0 1,0-1,0 1,-1-1,1 1,0 0,0 0,0-1,0 1,0 0,0 0,0 0,-1 0,1 0,0 0,0 0,0 0,0 0,0 1,0-1,0 0,0 1,-1-1,1 0,0 1,0-1,0 1,-1-1,1 1,0 0,-1-1,1 1,0 0,-1-1,1 1,-1 0,1 0,-1-1,1 1,-1 0,0 0,1 0,-1 0,0 0,0 0,0 0,0-1,0 1,0 0,0 0,3 6,0-1,0 1,0-1,1 0,0-1,0 1,1-1,-1 1,1-1,0 0,1-1,-1 0,1 1,0-2,0 1,0-1,0 0,0 0,1 0,0-1,-1 0,1-1,0 1,2-1,7-3,1 0,-1 0,0-2,1 0,-2-1,1-1,-1 0,1-1,-2-1,1 0,-1-1,0 0,-1-1,8-9,-2 2,-2 0,0-1,-2-1,0-1,-1 0,-1-1,0-1,-2 0,-1 0,-1-1,0 0,-2-1,-1 0,0-5,1-8,-2 0,-1 0,-2 0,-2 0,-2-1,-1 1,-1 0,-3 0,-1-1,5 23,0 0,-1 1,-1-1,0 1,-1 0,-1 0,0 1,-1 0,0 0,-1 1,0 0,-11-10,18 20,0 0,0 0,-1 0,1 0,-1 1,1 0,-1-1,1 1,-1 0,0 0,1 0,-1 1,0-1,0 0,0 1,0 0,1 0,-1 0,0 0,0 0,0 1,0-1,0 1,1 0,-1 0,0 0,1 0,-1 0,0 0,1 1,0-1,-1 1,1 0,-2 1,-3 4,1 0,0 0,0 1,0-1,1 1,0 1,1-1,-1 1,2-1,-2 4,-4 21,0 1,2 0,2 0,1 0,2 1,1-1,1 1,3-1,0 1,2-1,3 4,-5-18,2 0,0-1,1 1,1-1,1 0,1 0,0-1,2-1,0 0,0 0,2-1,0 0,1-1,0-1,10 8,-1-7,0-1,0-2,1 0,1-1,0-1,0-2,1 0,19 1,85 16</inkml:trace>
  <inkml:trace contextRef="#ctx0" brushRef="#br1" timeOffset="99351.409">724 9102,'-4'-18,"1"0,0 0,1-1,1 1,1-1,1 1,0-1,2 1,0 0,1 0,0 0,2 0,0 1,1 0,0 0,2 0,0 1,1 0,0 1,1 0,1 1,0 0,1 1,1 1,0-1,1 2,0 0,0 1,15-6,-26 13,1 1,0 0,0 0,0 0,0 1,0 0,0 0,0 0,1 1,-1 0,0-1,0 2,1-1,-1 1,0 0,0 0,0 0,0 1,0-1,0 1,0 1,-1-1,1 1,-1-1,1 1,-1 1,0-1,0 0,-1 1,1 0,0 1,4 7,-1 0,0 0,-1 1,0-1,-1 2,-1-1,0 0,-1 1,0 0,-1-1,0 1,-2 0,1 0,-2 0,0 0,0 0,-3 7,4-19,0 0,0 1,0-1,0 0,-1 1,1-1,-1 0,0 0,1 0,-1 1,0-1,0 0,-1 0,1 0,0 0,-1-1,1 1,-1 0,1 0,-1-1,0 1,0-1,0 0,0 1,0-1,0 0,0 0,0 0,0-1,0 1,0 0,-1-1,1 0,0 1,-1-1,1 0,0 0,-1 0,1 0,0-1,-1 1,-2-5,0 0,0 0,1 0,0-1,0 0,0 0,1 0,0 0,0 0,1 0,0-1,0 1,0-1,1 0,-1 0,2 1,-1-1,1 0,0 0,1 0,0 4,1 0,0 0,0 0,0 0,0 0,1 0,-1 1,1-1,-1 1,1 0,0 0,0 0,0 0,0 0,0 1,1-1,-1 1,0 0,1 0,-1 0,1 1,-1-1,1 1,-1 0,1 0,-1 0,1 0,-1 0,1 1,-1 0,1-1,0 2,9-2,-11 0,43 1,0-1,-1-3,1-1,-1-3,1-1,-2-2,30-11,-70 20,0 0,1 1,-1-1,0 0,1 0,-1-1,0 1,0-1,0 0,0 0,0 0,0 0,-1 0,1 0,-1-1,1 1,-1-1,0 0,0 0,0 0,0 0,-1 0,1 0,-1 0,0 0,0-1,0 1,0-1,0 1,-1 0,0-1,0 1,0-1,0 1,0-1,0 1,-1-1,0 1,0 0,0-1,-1-1,0 2,0 0,-1 0,1 1,-1-1,0 0,0 1,0 0,0 0,0 0,0 0,0 0,-1 0,1 1,-1 0,0 0,1 0,-1 0,0 0,1 1,-1 0,0-1,0 1,1 1,-1-1,0 0,0 1,1 0,-1 0,1 0,-1 0,1 1,-1 0,1-1,0 1,-1 0,1 0,0 1,1-1,-1 1,0-1,1 1,-1 0,1 0,0 0,0 0,0 1,0 0,-2 3,0 0,0 0,1 0,1 0,-1 0,1 0,0 1,1-1,-1 1,1 0,1-1,0 1,0 0,0-1,1 1,0 0,1-1,0 1,0-1,0 0,1 0,0 0,1 0,-1 0,1 0,0-1,1 0,0 0,0 0,0 0,1-1,4 3,3 0,1 0,0-1,0-1,0-1,1 0,0 0,0-2,0 0,1-1,-1 0,1-1,-1-1,1 0,-1-1,9-2,12-3</inkml:trace>
  <inkml:trace contextRef="#ctx0" brushRef="#br1" timeOffset="99903.715">1941 8692,'2'45,"2"0,2-1,11 41,-17-82,0 0,0 0,1-1,-1 1,1 0,0 0,-1-1,1 1,0 0,1-1,-1 1,0-1,1 1,-1-1,1 0,0 0,0 0,0 0,0 0,0 0,0 0,1-1,-1 1,0-1,1 1,0-1,-1 0,1 0,-1 0,1-1,0 1,0 0,0-1,-1 0,1 0,0 0,0 0,0 0,-1 0,3-1,5-5,1 0,-1-1,-1 1,0-2,0 0,0 0,-1 0,0-1,0 0,-1-1,0 0,-1 0,0 0,-1-1,0 0,-1 0,0 0,-1 0,0-1,0 1,-1-1,-1 0,0-2,-1 18,-2 3,0 0,1 0,0 0,0 0,1 0,-1 0,2 0,-1 0,1 0,0 0,0 0,1 0,0 0,0-1,1 1,0-1,0 1,1-1,-1 0,1 0,0-1,1 1,0-1,-1 0,2 0,-1 0,0-1,1 1,5-3,-1 0,0-1,0 0,1 0,-1-1,1-1,-1 0,0 0,1-1,-1 0,0-1,0 0,-1 0,1-1,0-1,-1 1,0-2,0 1,-1-1,0 0,0-1,0 0,0-1,-3 2,0 1,0-1,0 1,-1-1,0 0,0-1,-1 1,0-1,0 0,0 0,-1 0,0 0,-1 0,1 0,-1 0,-1-1,1 1,-1-2,-1 43,4-23,0 0,1-1,0 1,1-1,1 0,-1-1,1 1,1-1,0 0,0-1,1 0,0 0,0 0,1-1,0-1,0 1,9 3,10 6</inkml:trace>
  <inkml:trace contextRef="#ctx0" brushRef="#br1" timeOffset="100923.003">2880 8652,'5'37,"2"0,1-1,1 0,2-1,16 34,-26-66,0 0,0 0,0 0,1 0,-1 0,1 0,0 0,0 0,0-1,0 1,0-1,0 0,1 1,-1-1,1 0,0 0,-1-1,1 1,0-1,0 1,0-1,0 0,0 0,1 0,-1 0,0-1,0 1,1-1,-1 0,0 0,0 0,1-1,-1 1,0-1,0 1,1-1,-1 0,0 0,0-1,0 1,0-1,-1 1,1-1,7-8,-1 0,0-1,-1 0,0-1,-1 0,-1 0,1 0,-2-1,0 0,0 0,-1 0,-1-1,0 1,0-15,2 8,-4 73,-1-42,1 0,0 0,0 0,1 0,1-1,-1 1,2 0,0-1,0 0,0 0,1 0,1-1,0 1,0-1,1-1,0 1,0-1,1 0,0-1,1 0,-1 0,1-1,7 4,17 4,0 0,2-3,-1 0,1-3,1 0,0-3,-1-1,2-1,-1-2,0-2,6-2,-20 4,-1-2,0 0,0-2,0 0,0-1,-1-1,7-3,-26 7,1 1,0 0,-1 0,1-1,0 1,-1-1,1 0,-1 1,1-1,-1 0,1 0,-1 0,0 0,1 0,-1 0,0-1,0 1,0 0,0-1,0 1,0 0,0-1,0 0,0 1,-1-1,1 1,-1-1,1 0,-1 1,0-1,1 0,-1 1,0-1,0 0,0 0,0 1,-1-1,1 0,0 1,-1-1,1 0,-1 1,0-1,0 0,-7-7,-1 1,0 1,-1-1,0 2,0-1,0 1,-1 1,0 0,0 0,0 1,0 1,-8-2,13 3,1-1,-1 1,1 0,-1 0,1 0,-1 0,0 1,1 0,-1 0,0 0,0 1,0 0,0 0,1 1,-1 0,0 0,0 0,1 0,-1 1,0 0,1 0,0 1,-1-1,1 1,-2 2,3 3,0-1,0 1,1 1,0-1,1 0,0 1,0-1,1 1,0 0,1-1,-1 1,2 0,-1 0,1-1,1 1,-1-1,3 6,-3-11,0 0,0 0,0 1,0-1,1 0,0-1,-1 1,1 0,0 0,0-1,1 1,-1-1,0 0,1 1,-1-1,1 0,0 0,0-1,0 1,0-1,0 1,0-1,0 0,0 0,1-1,-1 1,0 0,1-1,-1 0,0 0,1 0,-1 0,0-1,0 1,1-1,-1 0,0 0,1 0,8-4,0 0,-1 0,0-2,0 1,0-1,-1-1,0 0,-1 0,1-1,-2 0,1-1,-1 0,-1 0,0 0,4-8,-8 59,-4-36,0 1,1-1,0 1,0-1,1 1,-1-1,1 0,0 1,1-1,-1 0,1 0,0 1,0-1,1-1,-1 1,1 0,0-1,1 1,-1-1,1 0,0 0,0 0,0-1,0 1,0-1,1 0,0 0,0-1,0 1,0-1,0 0,0 0,0-1,0 0,1 0,-1 0,1 0,-1-1,1 0,-1 0,1 0,1-1,2-3,0 0,0 0,-1 0,0-1,0 0,0-1,0 0,-1 0,0-1,0 1,-1-2,0 1,0-1,4-7,57-125,-42 58,-5-1,-3-1,-3-1,-5 0,-1-76,-7 142,1 0,-1 1,-1-1,-1 0,-1 0,0 1,-1-1,-1 1,-1 0,-5-14,9 30,1 0,-1 0,0 0,0 0,0 0,0 1,0-1,0 0,0 0,-1 1,1-1,-1 1,1-1,-1 1,0 0,1 0,-1 0,0 0,0 0,0 0,0 0,0 0,0 1,0-1,0 1,0 0,0-1,0 1,0 0,0 0,0 0,0 0,0 1,-1-1,1 1,0-1,0 1,0 0,1 0,-1-1,0 1,-1 1,-6 4,1 0,0 0,0 1,1 0,-1 0,2 1,-1 0,-2 5,-12 19,2 2,2 0,1 0,1 2,3-1,0 2,3 0,1 0,1 1,2 0,2 0,2 24,0-42,2 1,1-1,0 0,1 0,1 0,1-1,1 1,1-1,0 0,1-1,2 0,-1 0,2-1,0 0,1-1,1 0,1-1,13 12,-7-12,1 0,0-2,1 0,1-2,0 0,0-1,6 0,64 19</inkml:trace>
  <inkml:trace contextRef="#ctx0" brushRef="#br1" timeOffset="102361.81">539 9737,'16'3,"0"-1,0 0,0-1,0-1,0-1,-1 0,1-1,0-1,0 0,-1-1,0-1,0 0,0-1,0-1,-1 0,0-2,43-19,-1-2,-2-2,-1-4,-1-1,-3-2,43-45,-33 9,-58 74,0 0,0 0,-1 0,1-1,0 1,-1 0,1-1,-1 1,1-1,-1 1,0 0,1-1,-1 1,0-1,0 1,0-1,0 1,0-1,-1 1,1-1,0 1,-1 0,1-1,-1 1,1-1,-1 1,0 0,1 0,-1-1,0 1,0 0,0 0,0 0,0 0,0 0,0 0,-1 0,1 0,0 1,0-1,-1 0,1 1,0-1,-1 1,1-1,-1 1,0-1,-7 1,1 1,-1 0,1 0,-1 0,1 1,0 1,-1-1,1 1,0 1,1-1,-1 1,1 1,0 0,0 0,0 0,0 0,1 1,0 0,0 1,1-1,0 1,0 0,0 1,1-1,0 1,-1 4,-7 22,2 0,1 1,2 0,2 0,0 0,3 1,1 0,1 0,3-1,0 1,8 29,-10-61,7 71,11 96,-5 92,-13-211,-3 0,-3 0,-1-1,-3 1,-2-2,-2 0,-7 13,-7 2</inkml:trace>
  <inkml:trace contextRef="#ctx0" brushRef="#br0" timeOffset="-7674.058">8503 4154,'-9'23,"-5"18,-3 16,2 10,8 6,9 7,12 4,3-14</inkml:trace>
  <inkml:trace contextRef="#ctx0" brushRef="#br0" timeOffset="-6883.714">12498 622,'5'16,"5"14,4 9,4 6,1 3,-1 2,0 4,-4 6,-4 4,-4 5,-3-10</inkml:trace>
  <inkml:trace contextRef="#ctx0" brushRef="#br0" timeOffset="-6616.419">12564 2170,'-6'20,"-3"19,-2 12,1 13,2 6,5 2,5 0,4 0,2 0,-1-12</inkml:trace>
  <inkml:trace contextRef="#ctx0" brushRef="#br0" timeOffset="-6348.327">12445 3533,'-2'16,"-1"14,0 11,1 7,3 7,3 3,3-1,1-11</inkml:trace>
  <inkml:trace contextRef="#ctx0" brushRef="#br0" timeOffset="-6347.327">12445 4631,'-9'20,"-5"16,0 11,6 6,12 1,16-4,5-11</inkml:trace>
  <inkml:trace contextRef="#ctx0" brushRef="#br0" timeOffset="-5706.305">16572 384,'0'18,"0"17,3 12,2 9,6 9,4 6,3 7,-2 9,-4 6,-3-11</inkml:trace>
  <inkml:trace contextRef="#ctx0" brushRef="#br0" timeOffset="-5446.998">16546 1892,'0'20,"0"16,0 11,3 6,2 6,3 3,2 3,0 2,-2 1,-2-1,-3 0,-1-2,-2-13</inkml:trace>
  <inkml:trace contextRef="#ctx0" brushRef="#br0" timeOffset="-5194.554">16586 3440,'-9'18,"-7"15,-4 11,2 7,4 4,4 3,7 2,7-1,6-2,2-10</inkml:trace>
  <inkml:trace contextRef="#ctx0" brushRef="#br0" timeOffset="-5193.554">16519 4657,'-4'20,"-4"16,-1 11,6 6,11 4,12 0,12-5,0-10</inkml:trace>
  <inkml:trace contextRef="#ctx0" brushRef="#br0" timeOffset="-4483.887">20568 0,'-4'16,"-4"16,-1 17,1 13,3 9,1 9,2 7,3 3,2 5,0 3,-1-17</inkml:trace>
  <inkml:trace contextRef="#ctx0" brushRef="#br0" timeOffset="-4316.333">20435 1747,'-4'20,"-6"16,-2 13,-1 9,2 7,3 2,7 5,9 0,7 2,3-1,-1-12</inkml:trace>
  <inkml:trace contextRef="#ctx0" brushRef="#br0" timeOffset="-4139.807">20422 3255,'-6'16,"-6"11,1 11,1 8,3 5,2 5,5 2,2 0,0-10</inkml:trace>
  <inkml:trace contextRef="#ctx0" brushRef="#br0" timeOffset="-3977.242">20316 4300,'-6'18,"-3"15,0 9,2 5,4 3,6-1,3-5,2-9</inkml:trace>
  <inkml:trace contextRef="#ctx0" brushRef="#br0" timeOffset="-3806.699">20422 5200,'0'16,"0"12,3 7,2 3,1 0,-1-8</inkml:trace>
  <inkml:trace contextRef="#ctx0" brushRef="#br1" timeOffset="13106.964">7643 5557,'5'0,"1"0</inkml:trace>
  <inkml:trace contextRef="#ctx0" brushRef="#br0" timeOffset="-8203.354">8569 172,'3'23,"4"18,6 14,3 11,1 7,0 8,-2 7,-5 6,-6-1,-4-16</inkml:trace>
  <inkml:trace contextRef="#ctx0" brushRef="#br0" timeOffset="-8028.144">8569 1773,'-4'16,"-2"12,-2 7,0 8,2 3,2 2,1 3,1 1,2 1,0-9</inkml:trace>
  <inkml:trace contextRef="#ctx0" brushRef="#br0" timeOffset="-7859.563">8542 3083,'-13'18,"-10"15,0 11,4 5,4 2,8 2,7-1,4-9</inkml:trace>
  <inkml:trace contextRef="#ctx0" brushRef="#br1" timeOffset="18430.605">6439 3334,'1'2,"0"0,0 0,1 0,-1-1,0 1,0 0,1-1,-1 1,1-1,0 1,-1-1,1 0,0 0,0 0,0 0,0 0,0 0,0 0,0-1,0 1,0-1,0 1,0-1,0 0,0 0,1 0,-1 0,0 0,0 0,0-1,0 1,0-1,6 1,425 0,-198-12,-327 10,-15 0,1 6,0 4,1 5,-9 6,75-10,67-5,886-6,-810 17,-89-15,-11 1,1 0,-1-1,1 0,0 0,-1 0,1 0,0-1,-1 1,1-1,-1-1,1 1,-1-1,0 1,1-1,-1 0,0-1,3-1,37-46,-2-2,-3-1,-2-2,27-54,36-53,-66 112,-4 8,-2 0,-2-2,-2-2,7-19,-10 13,2 1,2 1,2 1,8-6,36-41,-45 64,-1-1,-2-1,13-26,60-191,-83 225,-1 0,-1-1,-1-1,-2 0,4-18,-6 20,2 1,0 1,2 0,0 0,4-2,28-73,16-36,73-159,-125 279,1 1,0-1,1 1,1 1,0 0,11-12,-9 9,35-86,-41 88,-5 11,1 1,-1-1,1 1,0-1,0 1,0 0,0-1,0 1,0 0,1 0,-1-1,1 1,0 0,-1 0,1 1,0-1,0 0,0 1,0-1,0 1,1 0,-1-1,0 1,1 0,-1 0,1 1,-1-1,1 0,-1 1,1 0,-1-1,1 1,0 0,196-6,-121-6,120-9,177 30,-277-5,-1-3,41-8,-60 2,428 4,76 1,-580 0</inkml:trace>
  <inkml:trace contextRef="#ctx0" brushRef="#br1" timeOffset="19890.086">11294 702,'635'0,"-623"0</inkml:trace>
  <inkml:trace contextRef="#ctx0" brushRef="#br1" timeOffset="29641.882">11850 662,'68'-59,"-75"88,33 86,8 56,97 236,-25-116,35-22,-90-66,3-27,-2 24,64 208,-28-142,-26-47,-41-162,-5-19,-2 0,-2 1,-2 1,0 5,48 140,-53-168,-5-15,0 0,1 0,-1 0,0 0,1 0,0 1,-1-1,1 0,0 0,0 0,0-1,0 1,0 0,1 0,-1 0,1-1,-1 1,1-1,-1 1,1-1,0 0,0 0,0 1,0-1,0 0,0-1,0 1,0 0,0-1,0 1,1-1,189-1,9 5,74 15,208 3,-172-12,-228-6,548 18,-278-13,-182-6,-76-16,35 0,-25 0,-99 11,0 0,-1 0,1 0,-1-1,0 0,0 0,0 0,0-1,0 0,-1 0,3-2,27-36,-2-1,-1-1,-3-2,-2-1,12-30,-20 41,287-617,-238 527,178-356,-185 337,26-100,-21 42,26-42,-70 198,-3-1,-1 0,-3-2,6-42,-3-10,9-48,-14 48,-10 97,1 0,0 0,0 0,0 1,0-1,1 1,0 0,0 0,0 0,1 1,-1-1,1 1,0 0,0 0,0 1,0-1,0 1,0 0,3 0,25-14,-24 12,1 1,-1 0,1 0,0 1,0 0,0 1,0 0,1 1,-1 0,0 0,0 1,0 1,2 0,14 0,418 21,-167-26,0-13,217-42,-451 50,0 3,0 1,1 2,-1 2,6 2,94 30,-135-30,62 17,0-4,1-4,0-2,5-3,-77-7,0 1,0-1,0 0,0 1,0-1,0 0,0 1,-1-1,1 1,0 0,0-1,0 1,-1 0,1 0,0 0,0 0,-1 0,1 0,0 0,0 0,-1 0,1 0,0 1,0-1,-1 1,1-1,0 1,0-1,0 1,-1 0,0 3,0 1,0-1,1 0,-1 1,1 0,0-1,0 1,1-1,-1 1,1 0,0-1,1 1,-1 0,1-1,0 1,0 0,0 0,0 0,25 136,7-1,14 28,23 30,7-3,10-3,28 34,70 186,-57-78,-29-31,-66-215,58 182,-19-4,-29-122,-30-47,-14-92,1 0,0 0,0 0,1 0,-1 0,1 0,0 0,1 0,-1 0,1-1,0 1,0 0,0-1,1 1,0-1,-1 0,2 0,2 3,-3-6,0-1,0 1,0-1,0 0,0 0,0 0,0-1,0 1,0-1,0 0,0 0,-1 0,1 0,0 0,0 0,-1-1,1 1,0-1,11-5,35-7,2 1,0 3,0 2,0 2,1 3,0 2,7 2,-35-1,1431 48,-1289-37,96 21,-197-14,-65-13,-11-1</inkml:trace>
  <inkml:trace contextRef="#ctx0" brushRef="#br1" timeOffset="32203.467">7629 1099,'-7'592,"12"-454,7 154,-15 23,-58 294,26-333,5 156,28-330,0 71,-24 170,10-239,-6 45,-2 127,22-191,-3 105,-16 68,-14 33,34-260,3-10</inkml:trace>
  <inkml:trace contextRef="#ctx0" brushRef="#br1" timeOffset="33578.632">9190 913,'2'133,"15"92,5 29,-8 161,-16 518,-13-641,-15 18,23-234,-8 85,-25 190,36-330,-26 153,7 0,2 95,3 304,10-446,-4 75,10 79,11-210,-7-67,0-7</inkml:trace>
  <inkml:trace contextRef="#ctx0" brushRef="#br1" timeOffset="34564.411">6637 4909,'19'11,"-1"-2,1 0,1-1,-1-1,1-1,0-1,1 0,-1-2,1 0,0-2,0 0,0-1,6-2,15 4,518 34,110 4,911-39,-1491-1,37-1,98 13,-126 9,-96-17,-8-1</inkml:trace>
  <inkml:trace contextRef="#ctx0" brushRef="#br1" timeOffset="35305.219">9534 4856,'-474'175,"464"-171,7-3,-1 0,1 0,0 0,0 0,0 0,0 1,0 0,0-1,0 1,1 0,-1 1,1-1,-1 0,1 1,0-1,0 1,0 0,-1 0,4-1,0 0,0 0,0 0,0-1,0 1,0 0,0-1,0 1,1-1,-1 1,1-1,-1 0,1 0,0 1,-1-1,1 0,0 0,0-1,-1 1,1 0,0-1,0 1,0-1,0 1,0-1,2 0,0 1,80 23,-47-14,0 1,0 1,-1 2,-1 2,11 7,-23-8,-1 1,0 1,-2 1,18 19,-38-36,0-1,0 0,1 1,-1-1,0 0,0 1,0-1,0 0,1 0,-1 1,0-1,0 0,1 0,-1 1,0-1,1 0,-1 0,0 0,0 1,1-1,-1 0,0 0,1 0,-1 0,0 0,1 0,-1 0,1 0,-1 0,0 0,1 0,-1 0,0 0,1 0,-1 0,0 0,1 0,-1 0,0-1,1 1,-1 0,0 0,0 0,1-1,-1 1,0 0,0 0,1 0,-1-1,0 1,0 0,1-1,-1 1,0 0,0 0,0-1,0 1,0 0,0-1,1 1,-1 0,0-1,0 1,0-1,0 1,0 0,1-30,-1 24,-4-328,4 323,0 7,1 0,-1 0,0 1,0-1,0 0,-1 0,1 0,-1 0,0 1,0-1,0 0,-1 1,1-1,-1 1,0-1,0 1,0 0,0 0,0 0,-1 0,-1-1,-9-1</inkml:trace>
  <inkml:trace contextRef="#ctx0" brushRef="#br1" timeOffset="35974.363">6981 4776,'182'60,"-165"-55,0 0,-1 2,0 0,0 0,-1 2,0 0,0 0,-1 2,0 0,-1 0,0 1,2 4,-12-13,-1 0,0 1,1-1,-1 0,-1 0,1 1,0-1,-1 1,0 0,0-1,0 1,0 0,0 0,-1 0,0 0,0-1,0 1,0 0,-1 0,1 0,-1 0,0-1,0 1,0 0,-1-1,1 1,-1-1,0 1,0-1,0 0,0 0,-1 0,1 0,-2 1,-14 12,0 0,-1-1,-1-1,-1-1,0 0,0-2,-1 0,-9 2,-94 52,105-49,10-4</inkml:trace>
  <inkml:trace contextRef="#ctx0" brushRef="#br1" timeOffset="36587.664">8225 5954,'0'32,"1"95,-6-2,-15 84,1-107,9-56,2 1,1 0,2 32,5-74,0 0,0 0,1 0,-1-1,1 1,0 0,1 0,-1-1,1 1,0 0,0-1,1 0,-1 0,1 1,0-1,0-1,0 1,0 0,1-1,-1 0,1 0,0 0,0 0,1 0,-1-1,0 0,1 0,-1 0,1 0,0-1,2 1,16 3,-1-2,0 0,1-1,0-2,-1 0,1-1,0-1,-1-2,0 0,0-1,0-1,0-1,15-8,-31 13,0-1,0 0,0-1,0 1,-1-1,1-1,-1 1,0 0,0-1,0 0,-1-1,0 1,3-4,2-10</inkml:trace>
  <inkml:trace contextRef="#ctx0" brushRef="#br1" timeOffset="36838.738">7920 6364,'-13'0,"0"0,11 0,17 0,20 0,19-4,21-9,16-6,10-5,6 0,-2 4,-7 5,-20 5</inkml:trace>
  <inkml:trace contextRef="#ctx0" brushRef="#br1" timeOffset="37520.611">8833 7157,'23'-37,"-3"-1,-1 0,-1-2,-3 0,-1-1,-2 0,5-35,-5-107,-12 182,1 0,-1 0,0 0,0 0,1 0,-1 0,0 0,0 0,0 0,-1 0,1 0,0 0,0 0,0 0,-1 0,1 0,0 0,-1 0,1 0,-1 0,1 0,-1 1,0-1,1 0,-1 0,0 1,1-1,-1 0,0 1,0-1,0 0,0 1,0-1,0 1,0 0,1-1,-1 1,0 0,0-1,0 1,-1 0,1 0,0 0,0 0,0 0,0 0,0 0,0 1,0-1,0 0,0 0,0 1,0-1,0 1,1-1,-1 1,0-1,-1 1,0 1,-1 0,1 0,0 0,-1 0,1 1,0-1,0 0,0 1,1 0,-1-1,1 1,-1 0,1 0,0 0,0 0,0 0,1 0,-1 0,1 0,-1 0,1 1,0-1,1 2,0-3,0-1,0 1,1-1,-1 0,1 1,-1-1,1 0,-1 0,1 0,0 0,-1 0,1 0,0 0,0-1,0 1,0-1,0 1,0-1,0 0,0 0,0 0,0 0,0 0,0 0,2 0,83 2,-70-4,0 1,-1 1,1 1,-1 1,1 0,-1 1,1 0,-1 1,0 1,-1 1,6 3,-15-5,-1 0,0 0,0 0,-1 1,1-1,-1 1,0 0,0 0,-1 1,1-1,-1 1,-1 0,1 0,-1 0,0 0,0 0,0 1,-1-1,0 0,-1 1,1-1,-1 5,-1 14,0 0,-1 0,-2 0,-1 0,-2 5,-29 132,36-159,-1-1,1 1,0 0,0 0,0-1,0 1,1 0,-1-1,1 1,0 0,-1-1,1 1,0-1,1 1,-1-1,0 0,1 1,-1-1,1 0,0 0,-1 0,1 0,0 0,0 0,0-1,1 1,-1-1,0 1,1-1,-1 0,1 0,-1 0,1 0,-1 0,1-1,0 1,-1-1,1 0,2 0,22 0,0-2,1-1,-1-1,0-1,-1-1,0-2,0 0,21-11,-35 14,38-13</inkml:trace>
  <inkml:trace contextRef="#ctx0" brushRef="#br1" timeOffset="42143.704">19840 40,'-1'0,"-1"0,0 1,0-1,0 1,0-1,0 1,1-1,-1 1,0 0,1 0,-1 0,0 0,1 0,-1 0,1 0,0 1,-1-1,1 0,0 1,0-1,0 1,0 0,0-1,0 1,0 0,0-1,1 1,-1 0,1 0,-1 0,1 0,0-1,0 1,0 0,0 0,0 0,0 0,0 0,1 0,-1-1,1 1,-1 1,0 1,-4 333,-14 589,28-434,0-243,-21 207,-41-46,27-259,7 1,6 0,8 131,22-123,7-1,38 128,-23-117,-8 2,-2 43,-8 476,-20-655,1-1,2 0,2 0,7 21,-1-18</inkml:trace>
  <inkml:trace contextRef="#ctx0" brushRef="#br1" timeOffset="43530.3">21229 344,'-10'34,"1"0,2 1,1 0,2 0,1 0,2 0,2 1,1-1,1 0,2 0,1 0,4 7,-3-1,19 137,-8 2,-8 0,-8 1,-20 163,-13-59,-10 111,16 11,17 525,3-358,57 27,-51-480,-1-43,3-1,11 70,45 129,-41-154,-19-120,1-4</inkml:trace>
  <inkml:trace contextRef="#ctx0" brushRef="#br1" timeOffset="44285.321">19073 5226,'199'13,"1197"80,18-1,-917-76,-413-7,-84-9,0 0,0 0,-1 1,1-1,0 0,0 0,0 0,-1 0,1 0,0 0,0 0,0 0,0 0,-1 1,1-1,0 0,0 0,0 0,0 0,0 0,0 1,-1-1,1 0,0 0,0 0,0 1,0-1,0 0,0 0,0 0,0 0,0 1,0-1,0 0,0 0,0 0,0 1,0-1,0 0,0 0,0 0,0 1,0-1,0 0,0 0,0 0,1 1,-1-1,0 0,0 0,0 0,0 0,0 0,1 1,-21 3,-2-2,1-1</inkml:trace>
  <inkml:trace contextRef="#ctx0" brushRef="#br1" timeOffset="45034.556">21811 5120,'-72'37,"-1"-4,-76 24,81-32,50-19,8-3,-1 1,1-1,0 2,1-1,-1 1,1 1,0 0,0 0,1 0,-7 8,14-13,0 1,0 0,0 0,0 0,0 0,0 0,1 0,-1 0,1 0,-1 0,1 0,0 0,0 0,0 0,0 0,0 0,1 0,-1 0,0 0,1 0,0 0,-1 0,1 0,0 0,0 0,0-1,0 1,0 0,1-1,-1 1,0-1,1 1,0 0,55 45,181 89,-127-77,-103-54,-7-4,0 0,0 0,0 1,1-1,-1 0,0 0,1 0,-1 0,0 0,1-1,0 1,-1 0,1-1,-1 1,1-1,-1 1,1-1,0 0,-1 0,1 0,0 0,0 0,-1 0,1 0,0 0,-1-1,1 1,-1 0,1-1,0 0,-1 1,1-1,-1 0,0 0,1 0,-1 0,0 0,1 0,-1 0,1-1,1-13,0 1,0-1,-2 1,0-1,0 0,-1 1,-1-1,-2-9,3 20,-4-40,-2 0,-2 0,-2 0,-2 1,-8-19,-5 24,12 29</inkml:trace>
  <inkml:trace contextRef="#ctx0" brushRef="#br1" timeOffset="45695.322">19271 5107,'15'4,"51"13,-2 3,0 2,-2 3,47 27,-96-44,0 0,0 1,-1 1,0 0,-1 0,0 1,1 3,-8-10,-1 0,0 0,0 0,0 1,-1 0,1-1,-1 1,0 0,0 0,-1 0,0 0,0 0,0 0,0 1,-1-1,0 0,0 0,0 1,-1-1,1 0,-1 0,-2 4,-4 4,-1 0,0-1,-1 0,-1 0,0-1,0 0,-1-1,0 0,-1 0,0-2,-1 1,0-2,-7 4,11-5,-182 115,190-120,-1 0,1 0,0 0,-1 0,1 0,0 0,0 0,0 0,0 1,0-1,0 0,0 1,0-1,0 1,1-1,-1 1,1-1,-1 1,1 0,-1-1,1 1,0-1,0 1,0 0,0-1,0 2,8 11</inkml:trace>
  <inkml:trace contextRef="#ctx0" brushRef="#br1" timeOffset="46336.559">21957 5927,'12'97,"-21"416,9-508,6 124,-4-123,-1-1,1 1,-1 0,2-1,-1 1,0-1,1 0,0 0,1 0,-1 0,1-1,0 1,0-1,0 0,0 0,1 0,0-1,0 0,0 1,3 0,6 1,1 0,0-1,0-1,1 0,-1-1,1-1,-1 0,1-1,-1-1,1 0,-1-1,0-1,1 0,-1-1,-1-1,1 0,10-6,-19 8,1 0,-1-1,0 1,0-1,0-1,-1 1,0-1,1 0,-2 0,1-1,-1 1,1-1,-2 0,2-2,5-16</inkml:trace>
  <inkml:trace contextRef="#ctx0" brushRef="#br1" timeOffset="46630.315">21771 6390,'5'-2,"10"-1,16-2,17-2,15-3,11 1,9 1,0 3,-12 2</inkml:trace>
  <inkml:trace contextRef="#ctx0" brushRef="#br1" timeOffset="46979.403">22446 6575,'14'6,"-1"0,1-2,0 1,1-2,-1 0,0 0,1-2,0 0,-1 0,1-2,0 1,-1-2,1 0,-1-1,0 0,0-1,0-1,0 0,8-5,-11 6,0-1,0-1,-1 0,0 0,0-1,0 0,0-1,-1 0,5-7,-10 12,-1-1,-1 0,1 1,0-1,-1 0,0-1,0 1,0 0,-1-1,1 1,-1-1,0 1,0-1,-1 1,1-1,-1 0,0 1,0-1,-1 0,1 1,-1-1,0 0,0 1,-1-1,1 1,-2-2,1 3,1-1,-2 1,1-1,0 1,-1 0,1 0,-1 0,0 0,0 0,0 1,0-1,0 1,-1 0,1 0,-1 0,0 0,1 1,-1-1,0 1,0 0,0 0,0 1,0-1,0 1,0 0,0 0,0 0,0 0,0 1,0 0,0 0,0 0,0 0,1 0,-1 1,0 0,1 0,-1 0,1 0,-1 0,1 1,0-1,0 1,0 0,1 0,-1 0,1 0,-2 3,-7 14,1 1,1 0,1 0,0 1,2 0,1 0,0 1,2-1,1 1,0 0,2 9,-4 441,6-274,-2 6,-9-176,0-31</inkml:trace>
  <inkml:trace contextRef="#ctx0" brushRef="#br1" timeOffset="47198.848">22380 6999,'14'-4,"15"-2,14 0,16-1,13 1,11-1,4-2,-1-1,-9 1,-15-1,-18 0,-25-1,-17 2</inkml:trace>
  <inkml:trace contextRef="#ctx0" brushRef="#br1" timeOffset="48385.256">18385 5173,'-2'5,"1"5,8 4,11 2,15 0,16-3,17-3,14-3,13-4,5-1,2-2,-5 2,-9 3,-15 4,-15 4,-17-1</inkml:trace>
  <inkml:trace contextRef="#ctx0" brushRef="#br1" timeOffset="48755.347">19205 5001,'16'9,"16"8,17 7,8 6,4 10,-4 7,-12 9,-18 6,-13-8</inkml:trace>
  <inkml:trace contextRef="#ctx0" brushRef="#br1" timeOffset="66340.515">6783 11854,'28'10,"0"-1,0-2,0-1,1-1,0-2,0 0,0-2,0-2,0 0,0-2,7-2,173-21,-117 12,1 4,71 3,24 35,-186-27,0-1,1 0,-1 0,1 1,-1-1,0 0,1-1,-1 1,0 0,1-1,-1 0,0 1,1-1,-1 0,0 0,0 0,0 0,0-1,0 1,0 0,0-1,0 0,-1 1,1-1,-1 0,1 0,-1 0,1 0,-1 0,0 0,0-1,4-4,-2 5,1-1,-1 1,1-1,0 1,0 0,-1 1,1-1,0 0,1 1,-1 0,0 0,0 1,0-1,1 1,-1 0,0 0,1 0,-1 0,0 1,0 0,4 0,-8-1,1 0,0 0,0 0,0 0,0 1,0-1,0 0,0 0,0 0,0 1,-1-1,1 0,0 1,0-1,0 1,-1-1,1 1,0 0,0-1,-1 1,1 0,-1-1,1 1,0 0,-1 0,1-1,-1 1,0 0,1 0,-1 0,0 0,1-1,-1 1,0 0,0 0,0 0,0 0,0 0,0 0,0 0,0 0,0 0,0 0,-1-1,1 1,0 0,-1 0,1 0,-38-1,20-4</inkml:trace>
  <inkml:trace contextRef="#ctx0" brushRef="#br1" timeOffset="75588.718">6558 11761,'28'5,"0"-1,0-2,0 0,20-3,-12 1,184-3,-67-1,1 6,152 24,-205-7,0 6,-1 3,90 41,-157-59,-46-20,-11 1,-1 1,0 2,0 1,-1 0,0 2,0 1,0 1,-4 2,2-2,-541-17,210 6,306 7,57 3,142-3,-21 2,10-4,1 6,-1 6,0 6,0 5,24 12,-34 3,-120-32,-1 0,0 0,0 0,0 0,0-1,0 1,0-1,0 0,0 0,-1-1,1 1,-1-1,0 0,0 0,0 0,0 0,2-3,23-18,98-46,142-53,-247 112,-1 0,0-1,0 0,-2-2,12-10,-6 6,1 1,0 2,1 0,0 2,23-8,75-41,79-67,-162 106,-1-2,-1-2,-2-1,3-5,-25 22,222-151,-114 84,126-101,-177 128,2 3,44-19,50-32,-110 62,18-13,1 3,72-30,-119 64,-1-2,0-1,-2-2,0 0,-1-2,-1-1,3-3,13-15,2 3,2 1,1 2,31-15,157-113,69-50,-130 81,-125 92,2 1,1 3,14-5,144-119,-142 108,85-55,80-49,-40-12,11-9,-116 92,-64 58,1 2,1 1,1 0,1 2,16-9,87-61,42-30,-131 95,-1-2,-1-1,27-27,50-41,-106 91,0 1,1 0,0 0,-1 1,1 1,0 0,0 0,1 1,-1 0,0 1,0 1,1-1,5 3,27-2,289-1,-188-13,49 13,-25-26,-7 18,143-3,-107-7,91 7,-2 5,-178 7,239 7,29-1,-231-9,891 2,-1025 2,-1 0,0 1,0 0,0 1,0 0,0 1,-1 0,0 0,0 1,0 0,0 1,5 6,24 14,125 85,-122-79,1-2,1-2,2-1,40 17,-7-4,113 70,-136-85,-1 1,-2 3,-1 3,-1 1,22 23,-40-32,2 0,0-3,29 14,44 28,-40-19,1-2,61 25,202 111,-260-143,-2 4,47 35,-68-39,2-3,2-2,0-2,12 1,382 155,-67 7,-37-37,-303-135,310 162,54 21,-289-131,-2 1,2-6,95 39,-97-56,-3 5,17 17,111 58,98 32,-195-96,154 103,-14-7,139 31,-193-79,225 101,-99-64,-63-36,-55 12,-221-123,1-1,-1-1,1 0,-1-1,1-1,0 0,10-2,18 1,121 0,534 10,-563 2,0 6,-2 6,0 6,-2 6,93 39,35 12,-253-85,-2 1,0-1,0 1,0-1,0 0,1 0,-1-1,0 1,1-1,-1 0,0 0,1-1,-1 1,0-1,1 0,-1 0,0 0,0-1,0 1,1-2,-1-3</inkml:trace>
  <inkml:trace contextRef="#ctx0" brushRef="#br1" timeOffset="101593.951">5473 8983,'-8'-1,"0"0,0 0,-1 0,1 1,0 1,-1-1,1 1,0 1,0-1,0 1,0 1,0 0,0 0,1 0,-1 1,1 0,0 0,0 1,1 0,-1 0,1 1,0 0,0 0,1 0,0 1,0-1,1 1,-1 0,1 1,1-1,0 1,0 0,0 0,1 0,-1 3,3-6,0-1,0 1,1 0,-1 0,1 0,0-1,1 1,-1 0,1-1,-1 1,2-1,-1 0,0 1,1-1,0 0,-1 0,2-1,-1 1,0-1,1 1,0-1,-1 0,1 0,0-1,1 1,-1-1,3 1,6 3,0-1,0-1,1 0,-1 0,1-2,0 0,-1 0,1-1,3-1,-4 1,1-1,-1 0,0-1,0-1,0 0,0-1,0 0,0-1,-1-1,1 0,-1 0,-1-1,1-1,-1 0,0 0,0-1,-1-1,0 0,-1 0,0 0,0-2,-1 1,0-1,-1 0,0 0,-1-1,0-2,7-30,-4 117,15 28,-23-97,1 0,0 0,0 0,0-1,0 1,0-1,1 1,-1-1,1 0,0 0,0 0,0 0,1-1,-1 1,1-1,-1 0,1 0,0 0,0 0,0-1,0 0,0 1,2-1,7-2,-1 0,0 0,1-2,-1 1,0-2,0 0,-1 0,1-1,-1 0,0-1,0 0,-1-1,0 0,0-1,-1 0,1 0,-2-1,1 0,-1-1,-1 0,0 0,0-1,40-62,-60 111,11-33,-1 0,1 0,0 0,0 0,1 0,0 1,-1-1,2 1,-1-1,1 1,0-1,0 1,0-1,1 1,-1-1,1 0,1 1,-1-1,1 0,0 1,0-1,1-1,-1 1,1 0,0 0,1-1,-1 0,1 1,-1-1,4 2,10 0,0 0,1-1,0-1,0-1,0 0,0-2,0 0,0 0,0-2,0 0,0-2,0 0,0 0,49-9</inkml:trace>
  <inkml:trace contextRef="#ctx0" brushRef="#br1" timeOffset="104867.709">684 10280,'52'-23,"1"2,1 2,6 2,-51 14,71-20,0 5,2 2,0 4,19 3,-18 1,-80 6,-1 0,0-1,0 1,0 0,0 0,0-1,0 0,0 1,-1-1,0 0,1 1,-1-1,0 0,0 0,0 0,-1 0,1 0,-1 0,0 0,0-1,0 1,0 0,0 0,-1 0,1 0,-1 0,0 0,0 0,0 0,0 0,-1 1,1-1,-2-2,-1-9,-1-5,2 10,0 0,1-1,0 1,1-1,0 1,0-1,1 0,0 0,1 1,0-6,2 12,0 0,0 0,1 0,-1 0,0 1,1-1,0 1,-1 0,1 0,0 1,0-1,0 1,0-1,0 1,0 1,1-1,-1 0,0 1,0 0,1 0,-1 0,0 1,0 0,1-1,-1 1,1 1,1-2,16 1,0 1,0 2,0 0,-1 0,0 2,0 1,0 1,0 0,-1 2,-17-8,1 0,-1 1,0-1,0 1,0-1,0 1,0 0,-1 0,1 1,-1-1,0 0,0 1,0-1,-1 1,1 0,-1-1,0 1,0 0,0 0,0 0,-1 0,1 0,-1 0,0 0,-1 2,-24 100,17-82,3-10,2-6,-1 1,2 0,-1 0,1 1,1-1,0 0,0 0,0 1,2 8,1-15,0-1,0 1,0-1,0 0,0 0,1 0,-1 0,1 0,-1-1,1 1,0-1,0 1,-1-1,1 0,0 0,0 0,0-1,0 1,0-1,1 0,-1 1,0-1,0-1,0 1,0 0,0-1,0 0,0 1,0-1,1-1,32-6,-1-1,-1-1,0-2,-1-2,9-5,53-21,-94 39,0 1,0-1,-1 0,1 1,0-1,0 1,0 0,0-1,0 1,0 0,0 0,0-1,0 1,0 0,0 0,0 0,0 0,0 0,0 0,0 0,0 1,0-1,0 0,-1 0,1 1,0-1,0 1,0-1,0 1,0-1,-1 1,1-1,0 1,0 0,-1 0,1-1,0 1,-1 0,1 0,-1 0,1-1,-1 1,1 0,-1 0,0 0,0 0,1 0,-1 0,0 0,0 0,0 0,0 0,0 1,1 2,0-1,1 1,0 0,-1-1,1 1,0-1,0 0,1 0,-1 1,1-1,0-1,-1 1,1 0,0-1,1 1,-1-1,0 0,1 0,-1 0,1-1,0 1,-1-1,1 0,0 0,0 0,0-1,1 1,7 0,0 0,0 0,0-2,0 1,0-1,0-1,-1 0,10-3,-10 1,-1 0,1 0,-1-1,0 0,0 0,-1-1,0-1,0 0,3-3,-8 7,-1 0,0 0,1-1,-1 1,-1-1,1 0,-1 0,1 0,-1 0,0 0,0 0,-1-1,1 1,-1 0,0-1,0 0,-1 1,1-1,-1 1,0-1,0 0,-1 1,0-1,1 1,-2-1,1 1,-1 0,0-1,0 1,-1 0,1 0,-1 1,0-1,0 1,0-1,0 1,0 0,-1 0,0 0,1 0,-1 1,0 0,0 0,-1 0,1 0,0 0,-1 1,1 0,-1 0,0 0,-6-1,0 0,0 1,-1 0,1 1,0 1,0-1,0 2,0-1,-11 4,15-3,0-1,-1 2,1-1,0 1,0 0,0 0,0 1,1 0,-1 0,1 0,0 1,0 0,1 0,0 1,0-1,0 1,0 1,-1 2,6-7,0 0,0 0,1 0,-1 0,1 0,-1-1,1 1,0 0,0 0,-1-1,1 1,0 0,1-1,-1 1,0-1,0 1,1-1,-1 0,1 1,-1-1,1 0,-1 0,1 0,0 0,0 0,-1-1,1 1,0 0,0-1,0 1,0-1,0 0,0 0,-1 0,1 0,0 0,0 0,0 0,0-1,31 1,-1-1,1-2,-1-1,0-2,0-1,-1-2,0 0,6-5,140-39,-174 52,0 0,0 1,0-1,0 1,0 0,0 0,0 0,0 0,0 1,0-1,0 1,0-1,0 1,0 0,0 0,0 1,0-1,-1 0,1 1,-1 0,1 0,-1-1,0 2,1-1,-1 0,0 0,0 1,0-1,-1 1,1-1,-1 1,1 1,5 11,-1 0,0 1,-1 0,-1 0,-1 0,0 0,-1 0,-1 1,6 28,-7-43,0 0,0 0,0 0,0-1,1 1,-1 0,0 0,1-1,0 1,-1 0,1-1,0 1,0 0,0-1,0 1,0-1,0 0,0 1,1-1,-1 0,0 0,1 0,-1 0,1 0,-1 0,1 0,0 0,-1 0,1-1,0 1,0-1,-1 0,1 1,0-1,0 0,-1 0,1 0,2 0,8-4,0-1,0-1,0 0,-1 0,0-1,0 0,-1-1,0-1,0 1,-1-2,5-5,-1 2,57-55,-70 68,1 0,-1-1,0 1,1 0,-1-1,0 1,1 0,-1-1,1 1,-1 0,0 0,1-1,-1 1,1 0,-1 0,1 0,-1 0,1 0,-1 0,1 0,-1 0,1 0,-1 0,1 0,-1 0,1 0,-1 0,1 0,-1 0,0 0,1 1,-1-1,1 0,-1 0,1 0,-1 1,0-1,1 0,-1 1,0-1,1 0,-1 1,0-1,1 1,-1-1,0 0,0 1,1-1,-1 1,0-1,0 1,0-1,0 1,0-1,0 1,3 30,-3-26,-1 2,1 0,0 0,0-1,0 1,1 0,0 0,1 0,-1 0,1-1,1 1,-1-1,1 1,0-1,0 0,1 0,0 0,0-1,1 1,-1-1,1 0,0 0,0-1,1 0,-1 0,1 0,5 3,1-3,0 0,1 0,-1-1,0 0,1-1,0-1,0 0,-1 0,1-2,0 1,0-2,-1 0,1 0,-1-1,1-1,-1 0,0 0,-1-1,1-1,-1 0,0-1,0 0,-1 0,0-1,0 0,-1-1,0 0,-1-1,0 0,0 0,6-11,1-14,-1-1,-2 0,-1-1,-2-1,-2 1,-1-1,-2 0,-2-1,-1 1,-3-12,3 24,1-3,-2 0,-1-1,-1 1,-1 0,-1 0,-8-24,12 52,0 1,0-1,0 0,0 0,0 0,0 0,0 0,0 1,0-1,0 0,0 0,-1 0,1 0,0 1,-1-1,1 0,0 0,-1 0,1 1,-1-1,1 0,-1 1,0-1,1 1,-1-1,0 0,1 1,-1-1,0 1,0 0,1-1,-1 1,0 0,0-1,0 1,0 0,1 0,-1 0,0 0,0 0,0 0,0 0,0 0,1 0,-1 0,0 0,0 0,0 1,0-1,1 0,-1 1,0-1,0 0,1 1,-1-1,0 1,0-1,1 1,-1 0,1-1,-1 1,1 0,-1-1,1 1,-1 0,1 0,-1-1,1 1,0 0,-8 16,1 0,1 1,1 0,0 0,2 0,-2 11,2-11,-8 48,4 0,1 0,4 1,3-1,3 9,-2-53,2 0,0 0,1 0,1-1,8 20,-11-34,1 1,-1-1,1 0,0 0,1-1,0 1,0-1,0 0,1 0,-1 0,1-1,1 0,-1 0,1-1,0 0,0 0,6 2,-6-4,-1 0,1-1,-1 0,1 0,0-1,-1 1,1-2,0 1,0-1,-1 0,1 0,-1 0,1-1,-1 0,0-1,0 1,0-1,0-1,0 1,0-1,-1 0,0 0,2-2,6-5,-1 0,-1-1,0 0,-1-1,0 0,-1-1,0 0,6-15,3-13,-15 54,-4 17,0-17,0-1,1 1,0 0,0 0,2 0,-1 0,1 0,1 0,0-1,1 1,0-1,3 4,-5-12,-1-1,1 0,0 1,0-1,0 0,0 0,0 0,0-1,0 1,1 0,-1-1,1 0,-1 1,1-1,0 0,-1 0,1-1,0 1,0 0,-1-1,1 0,0 0,0 0,0 0,0 0,-1 0,1-1,0 1,0-1,-1 0,1 0,2-1,4-2,0 0,-1-1,1 0,-1 0,0-1,-1 0,1 0,5-8,56-78,-70 92,1 1,0-1,-1 0,1 1,0-1,0 0,0 0,-1 1,1-1,0 0,0 1,0-1,0 0,-1 1,1-1,0 0,0 1,0-1,0 1,0-1,0 0,0 1,0-1,0 0,0 1,0-1,0 0,1 1,-1-1,0 0,0 1,0-1,0 0,1 1,-1-1,0 0,0 1,0-1,1 0,-1 0,0 1,1-1,-1 0,0 0,0 0,1 1,-1-1,0 0,1 0,-1 0,1 0,-1 0,0 0,1 0,-1 1,0-1,1 0,-1 0,0-1,1 1,-1 0,1 0,-1 0,0 0,1 0,-1 0,0 0,1 0,-1-1,0 5,-1 6,1 0,0 1,1-1,0 0,1 0,0 0,0 0,1 0,0 0,1-1,0 1,1-1,0 0,0 0,1-1,0 1,0-1,1-1,0 1,0-1,1 0,0-1,0 0,2 1,1-3,-1 0,1 0,0-1,0-1,0 0,0 0,0-1,0 0,0-1,0 0,1-1,-1-1,0 1,0-2,4-1,-12 3,0 0,1-1,-1 0,0 0,-1 0,1 0,0 0,0 0,-1-1,0 0,1 1,-1-1,0 0,0 0,0 0,-1 0,1 0,-1 0,0-1,1 1,-2 0,1-1,0 1,-1-1,1-2,-7-95,2 74,0-28,4 54,0 1,1-1,-1 0,1 1,-1-1,1 1,-1-1,1 1,-1-1,1 1,-1 0,1-1,-1 1,1 0,0-1,-1 1,1 0,0 0,-1-1,1 1,0 0,-1 0,1 0,0 0,0 0,-1 0,1 0,0 0,-1 0,1 1,0-1,-1 0,1 0,0 1,-1-1,1 0,-1 1,1-1,0 0,-1 1,1-1,-1 1,1-1,-1 1,1-1,5 3,125 19,-112-22,0 2,0 1,0 0,0 1,-1 1,0 1,0 0,6 4,-19-6,1-1,-1 1,0 1,-1-1,1 1,-1 0,0 0,0 0,0 0,-1 1,0 0,0-1,0 1,-1 0,0 1,0-1,0 0,-1 0,0 2,16 43,-16-49,0 0,0 0,0 0,0 0,1 0,-1-1,1 1,-1-1,1 1,0-1,0 1,-1-1,1 0,0 0,0 0,0 0,0 0,0 0,0-1,1 1,-1-1,0 1,0-1,0 0,1 0,-1 0,0 0,0 0,1-1,-1 1,1-1,68-25,-53 16,-1-2,0 0,-1-1,-1-1,0 0,0-1,-2-1,7-9,-5 18,-16 33,1-25,-4 27,1-16,1 0,1 0,0 0,0 0,1 1,1-1,0 0,0 1,1-1,1 0,1 3,-2-12,0-1,-1 1,1 0,0-1,1 1,-1-1,0 0,1 0,-1 0,1 0,0 0,-1 0,1-1,0 1,0-1,0 0,0 0,0 0,1 0,-1 0,0-1,0 0,0 1,1-1,-1 0,0-1,0 1,2-1,20-3</inkml:trace>
  <inkml:trace contextRef="#ctx0" brushRef="#br1" timeOffset="105081.391">5447 9962,'-13'-4,"-8"-2,-1 0,-2 2,-2 3,5 2</inkml:trace>
  <inkml:trace contextRef="#ctx0" brushRef="#br1" timeOffset="105337.741">3396 9605,'-13'-4,"-7"-2,-1-2,11 0,16 4,21 3,23 3,23 2,23 0,16 0,8-4,-1-2,-20 0</inkml:trace>
  <inkml:trace contextRef="#ctx0" brushRef="#br1" timeOffset="106161.109">975 11563,'43'-20,"-1"-1,-2-3,0-1,-2-2,-1-2,-1-1,-1-2,-2-1,-1-2,24-35,-27 34,0-2,-3-1,-1-2,-2 0,-2-1,-2-1,3-14,-6-37,-16 91,0 1,0-1,0 0,0 1,-1-1,1 1,-1 0,1-1,-1 1,0-1,0 1,0 0,0-1,0 1,-1 0,1 0,-1 0,1 0,-1 0,0 1,0-1,1 0,-1 1,0-1,-1 1,1 0,0-1,0 1,-1 0,1 1,0-1,-1 0,1 1,-3-1,-3 2,-1 0,0 0,1 1,-1 1,1-1,-1 1,1 1,0 0,1 0,-1 0,0 1,1 0,0 0,1 1,-1 0,1 0,-5 7,-8 8,1 1,1 0,0 1,2 1,1 1,1 0,1 1,2 0,0 1,2 0,0 0,2 1,2 0,0 0,2 0,1 0,1 1,1-1,2 0,0 0,2 0,2 0,0-1,3 5,-4-16,0-1,0 0,2 0,-1 0,2-1,0 0,1-1,0 0,1-1,0 0,1 0,1-1,-1-1,2 0,-1-1,2 0,-1-1,1-1,0 0,0-1,1-1,3 1,-12-5,1-1,0 0,-1 0,1 0,-1-1,1 0,-1 0,1-1,-1 0,0 0,1-1,-1 0,-1 0,1-1,0 0,-1 0,0-1,0 1,0-1,0 0,-1-1,0 0,1-2,10-11,-2-1,0-1,-1-1,-2 0,0 0,4-14,-2 1,-1 0,-2-1,-2 0,-1-1,-2 0,-1-2,-8-26,3 65,1-1,0 1,-1-1,1 1,-1-1,1 1,-1 0,1-1,-1 1,0-1,1 1,-1 0,1 0,-1-1,0 1,1 0,-1 0,0 0,1 0,-1 0,0-1,1 1,-1 0,0 1,1-1,-1 0,1 0,-1 0,0 0,1 0,-1 1,0-1,1 0,-1 1,1-1,-1 0,1 1,-1-1,1 1,-1-1,1 1,-1-1,1 1,-1-1,1 1,0-1,-1 1,1-1,0 1,0 0,-1 0,-9 14,1 0,0 1,0 1,2-1,0 1,1 1,1-1,1 1,0 0,0 13,1-14,1-1,0 0,2 1,0-1,1 1,0-1,2 2,-2-12,0 0,0 0,1-1,0 1,0-1,1 0,-1 1,1-1,0 0,1 0,-1-1,1 1,0-1,0 0,0 0,1 0,-1 0,1-1,0 0,0 0,3 1,1 0,1-1,-1 0,1-1,-1 0,1-1,0 0,0 0,0-1,0 0,0-1,47-5</inkml:trace>
  <inkml:trace contextRef="#ctx0" brushRef="#br1" timeOffset="107019.015">2205 11272,'-3'19,"1"0,0 0,1 1,1-1,1 0,1 0,0 0,2 0,0 0,1-1,1 0,3 6,24 32,-32-55,0 0,1 0,-1 0,1 0,-1 0,1 0,-1 0,1 0,-1 0,1-1,0 1,-1-1,1 1,0-1,0 0,-1 0,1 0,0 0,0 0,-1 0,1 0,0 0,0-1,-1 1,1-1,0 1,-1-1,1 0,0 0,-1 1,1-1,-1 0,0-1,2 0,11-12,-1 0,0-2,-1 1,-1-2,0 1,-1-2,-1 1,-1-1,0 0,-1-1,-1-1,-4 15,29-70,-19 88,5 51,-14-45,1 0,0 0,1 0,2-1,-1 0,2 0,0-1,2 0,-1-1,2 0,0 0,1-1,1 0,0-1,1-1,1 1,-9-11,0 1,0-1,1-1,-1 1,1-1,-1 0,1-1,0 1,-1-1,1-1,0 1,0-1,0 0,0-1,-1 0,1 0,0 0,0-1,-1 0,1 0,-1-1,0 0,5-2,3-3,-1-1,0 0,0-1,-1-1,-1 1,0-2,0 0,-1 0,8-12,7-21,-2-1,-2 0,-2-1,-2-2,-2 0,-3 0,-1-1,-3 0,-2-1,-2 0,-2-12,0 40,-1 7,0 1,0 0,-2-1,0 1,0 0,-2 0,-1-8,4 23,0-1,0 0,0 1,0-1,-1 1,1-1,0 0,0 1,0-1,0 1,0-1,-1 1,1-1,0 1,-1-1,1 1,0-1,-1 1,1-1,-1 1,1-1,0 1,-1 0,1-1,-1 1,1 0,-1-1,1 1,-1 0,0 0,1 0,-1-1,1 1,-1 0,1 0,-1 0,0 0,1 0,-1 0,1 0,-1 0,0 0,1 0,-1 1,1-1,-19 23,7 11,1 0,1 1,2 0,2 0,1 1,0 30,-1-31,2 0,2 0,1 0,2 1,1-1,1 0,3 0,0-1,3 1,0-2,3 1,14 30,-22-56,1 1,0-1,1 0,0-1,0 1,0-1,1 0,0-1,1 0,-1 0,1 0,1-1,-1 0,1-1,-1 0,1 0,0-1,1 0,-1 0,0-1,1-1,-1 1,1-1,0-1,-1 0,1 0,0-1,-1-1,1 1,-1-1,1-1,-1 0,0 0,0-1,1 0,3-6,-1 0,0 0,0-1,-1-1,0 0,-1 0,0-1,-1 0,-1-1,0 0,-1 0,0-1,-1 0,-1 0,0 0,-1-1,-1 1,-1-1,0 0,-1 0,0 0,-1 0,0 15,0-2,1 0,-1 0,0-1,0 1,0 0,-1 0,1 0,-1 0,1 0,-1 0,0 0,0 0,0 0,-1 0,1 0,-1 0,0 1,1-1,-1 1,0-1,-2 0,3 3,0 0,0 0,0 1,0-1,0 0,0 1,1-1,-1 1,0-1,0 1,0 0,1-1,-1 1,0 0,0-1,1 1,-1 0,1 0,-1 0,1 0,-1-1,1 1,-1 0,1 0,0 0,0 0,-1 0,1 0,0 0,0 0,0 0,-4 16,1-1,1 1,0 0,1-1,1 1,0 0,2 0,0 0,0-1,2 1,0-1,1 0,0 0,4 6,-6-16,-1 0,1 0,0 0,1-1,-1 1,1-1,0 0,0 0,1 0,0 0,-1-1,1 0,1 0,-1 0,1-1,-1 0,1 0,0 0,0-1,0 0,1 0,-1 0,0-1,1 0,-1 0,1-1,-1 1,1-2,3 1,8-8</inkml:trace>
  <inkml:trace contextRef="#ctx0" brushRef="#br1" timeOffset="107282.477">2735 11007,'25'-2,"28"-1,30-2,26-2,16-3,8-2,-4 2,-11 2,-18 5,-26 2</inkml:trace>
  <inkml:trace contextRef="#ctx0" brushRef="#br1" timeOffset="109185.945">5883 6774,'-32'23,"0"0,2 2,0 1,2 2,-4 7,20-23,-404 465,339-384,-111 133,-27 33,-29 32,-27 28,-1702 1777,1594-1721,-811 825,540-464,566-623,85-105,10-16,14-14,4-4</inkml:trace>
  <inkml:trace contextRef="#ctx0" brushRef="#br1" timeOffset="109838.508">1888 6628,'122'273,"181"385,196 288,37 74,73 353,-450-980,17-7,17-9,100 132,349 394,-606-852,-46-70,-4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05:45.7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253 158,'-15'-97,"14"93,-1 1,1 0,-1 0,0 0,0 0,0 0,0 0,0 0,-1 0,0 1,1-1,-1 1,0 0,0 0,0 0,0 0,0 0,-1 1,1 0,0-1,-1 1,1 0,-1 1,0-1,1 1,-1-1,-4 3,1-1,-1 1,1 1,-1-1,1 1,0 0,0 1,0 0,0 0,0 0,1 1,0 0,0 0,1 1,-1 0,1 0,0 0,1 0,-1 1,1 0,1 0,-1 0,-1 6,3-10,-1 0,1 0,1 0,-1 0,0 0,1 1,0-1,0 0,0 1,0-1,0 1,1-1,-1 1,1-1,0 1,0-1,0 1,1-1,-1 1,1-1,0 1,0-1,0 1,0-1,1 0,-1 0,1 0,0 0,0 0,0 0,0 0,1 0,-1-1,1 1,-1-1,1 0,0 0,0 0,1 1,3-2,1 0,-1 0,1 0,-1-1,0 0,1-1,-1 1,0-1,1-1,-1 0,0 0,0 0,0-1,0 1,-1-2,1 1,-1-1,0 0,0 0,0-1,0 0,-1 0,0 0,0-1,0 1,-1-1,1 0,-2-1,1 1,-1-1,0 0,0 1,0-1,-1 0,-1-1,2-5,0 4,-1 0,-1 0,1-1,-1 1,-1 0,0-1,0 1,-1 0,-1-10,1 19,1 0,-1-1,1 1,-1 0,1-1,-1 1,1 0,-1 0,1 0,-1-1,1 1,-1 0,1 0,-1 0,1 0,-1 0,0 0,1 0,-1 0,1 0,-1 0,1 0,-1 0,1 1,-1-1,1 0,-1 0,1 0,-1 1,1-1,-1 0,1 1,-1-1,1 0,0 1,-1-1,1 1,-1-1,1 1,0-1,0 1,-1-1,1 1,0-1,0 1,0-1,-1 1,1-1,0 1,0-1,0 1,0-1,0 1,0-1,0 1,0 0,0-1,0 1,1-1,-1 1,0 0,-3 9,0 1,0 0,1 0,1 0,0 1,0-1,1 0,1 0,0 0,0 1,1-1,3 8,-4-13,1-1,-1 0,1 0,1 0,-1-1,1 1,0 0,0-1,0 0,1 1,-1-1,1-1,0 1,0 0,1-1,-1 0,1 0,-1 0,1-1,0 0,0 0,0 0,0 0,1-1,-1 1,0-2,3 1,-1 0,-1-1,1-1,-1 1,1-1,-1 0,0-1,0 1,0-1,0-1,0 1,0-1,0 0,-1 0,1-1,3-2,16-15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05:46.0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47 112,'-4'-18,"-5"-10,1-4,0 7,3 17,3 20,7 27,8 24,3 22,1 19,-1 16,-12 16,-16 8,-21 5,-4-22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09:29.2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13,'-5'-2,"0"0,0 0,0 0,0 1,0 0,-1 0,1 0,-1 1,1-1,0 1,-1 1,1-1,-1 1,1 0,0 0,0 0,-1 1,-1 1,6-3,1 0,-1 0,1 0,0 1,-1-1,1 0,0 0,-1 0,1 1,0-1,-1 0,1 0,0 1,0-1,-1 0,1 1,0-1,0 0,0 1,-1-1,1 0,0 1,0-1,0 1,0-1,0 0,0 1,0-1,0 1,0-1,0 0,0 1,0-1,0 1,0-1,0 0,0 1,0-1,0 0,1 1,-1-1,0 1,0-1,0 0,1 1,-1-1,0 0,0 0,1 1,-1-1,0 0,1 0,-1 1,0-1,1 0,-1 0,0 0,1 0,-1 1,1-1,-1 0,0 0,1 0,25 10,28 5,1-2,0-2,0-3,1-2,11-3,89 4,151-1,-174 6,411-11,-329 12,350-14,-314-12,1332 13,-722 0,-681-13,415 13,-432-13,64 13,-198 5,-51 13,21-18,1 0,0 0,-1 1,1-1,0 0,0 0,-1 0,1 1,0-1,0 0,-1 0,1 0,0 1,0-1,-1 0,1 1,0-1,0 0,0 0,0 1,0-1,-1 0,1 1,0-1,0 0,0 1,0-1,0 0,0 1,0-1,0 0,0 1,0-1,0 0,1 1,-1-1,0 0,0 1,0-1,0 0,0 1,1-1,-1 0,0 0,0 1,0-1,1 0,-1 0,0 1,0-1,1 0,-1 0,0 0,1 0,-1 1,0-1,0 0,1 0,-1 0,0 0,1 0,-1 0,0 0,1 0,27 6,-22-5,-3-1,0 0,-1 0,1 1,0-1,-1 0,1 1,-1 0,1 0,-1-1,1 2,-1-1,1 0,-1 0,0 1,0-1,1 1,-1 0,0-1,-1 1,1 0,0 0,0 0,-1 1,0-1,1 0,-1 0,0 1,0-1,0 1,0-1,0 1,-1 0,0 12,-1 0,-1 0,0 0,-1 0,0 0,-2-1,1 1,-2-1,0 0,-7 12,-27 78,25-24,4 0,3 1,4 0,3 0,5 18,21 115,-6-77,3 64,-15 41,-3-200,-2 1,-2-1,-2 1,-4 23,3-21,2 0,3-1,1 1,2 0,3 7,11 122,-4 103,11 161,-19-29,7-207,15 115,1-129,-17-62,0 36,-14 300,1-461,0 1,0-1,-1 0,1 0,0 1,0-1,0 0,0 0,0 1,1-1,-1 0,0 0,1 1,-1-1,1 0,-1 0,1 0,-1 0,1 1,0-1,-1 0,1 0,0 0,0-1,0 1,0 0,0 0,0 0,0-1,0 1,0 0,0-1,1 1,-1-1,0 1,0-1,0 0,1 0,-1 1,0-1,0 0,1 0,-1 0,0 0,1 0,-1-1,0 1,0 0,2-1,172-20,-56 16,0 6,93 13,-82-3,730 46,-663-43,100 23,-123-13,48 5,-122-14,327-16,-427 1,0 0,-1-1,1 1,0 0,-1-1,1 1,0-1,0 1,-1 0,1-1,0 1,0-1,0 1,0-1,-1 1,1 0,0-1,0 1,0-1,0 1,0-1,0 1,0-1,0 1,1-1,-1 1,0-1,0 1,0 0,0-1,1 1,-1-1,0 1,0-1,1 1,-1 0,0-1,1 1,-1 0,0-1,1 1,-1 0,0 0,1-1,-1 1,1 0,-1 0,0 0,1-1,-1 1,1 0,-1 0,1 0,-1 0,1 0,-1 0,1 0,-1 0,1 0,-1 0,1 0,-1 0,0 1,1-1,-1 0,1 0,-1 0,1 1,-13-16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09:30.2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0,'208'359,"-177"-308,-2 1,-3 2,-1 1,-2 4,-19-43,-14-22,-70-171,63 135,-121-299,137 340,0 0,0 1,0-1,0 0,1 0,-1 0,0 0,1 0,-1 0,1 0,-1 0,1 0,0 0,-1-1,1 1,0 0,0 0,-1 0,1 0,0-1,0 1,1 0,-1 0,0 0,0 0,0-1,1 1,-1 0,1 0,-1 0,1 0,-1 0,1 0,0 0,-1 0,1 0,0 0,0 1,-1-1,1 0,0 0,0 1,0-1,0 0,0 1,0-1,0 1,1-1,-1 1,0 0,1-1,147 1,-72 3,67 1,100 18,-239-22,-5 0,1-1,0 1,0 0,0 0,-1-1,1 1,0 0,0 0,0 0,0 0,0 0,-1 0,1 0,0 0,0 0,0 1,0-1,0 0,-1 0,1 1,0-1,0 1,-1-1,1 0,0 1,0 0,-1-1,1 1,-1-1,1 1,0 0,-1-1,1 1,-1 0,0 0,1-1,-1 1,1 0,-1 0,0 0,0-1,0 1,1 0,-1 0,0 0,0 0,0 0,0-1,0 1,-1 0,1 0,0 0,0 0,-1 0,-129 144,112-120,1 1,1 1,1 0,1 1,2 0,1 1,1 1,2 0,0 0,3 0,0 4,-2 24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09:31.7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31,'-137'-31,"253"86,-101-47,82 39,-2 5,33 27,-125-77,7 3,0 2,-1-1,0 1,0 0,-1 1,0 0,0 0,-1 1,0 0,0 1,-1-1,5 11,-11-17,1 0,0 0,-1 0,0 0,0 0,0 1,0-1,0 0,-1 0,1 0,-1 0,0 0,0 0,0 0,0 0,0 0,-1 0,1-1,-1 1,0 0,0-1,0 0,0 1,0-1,-1 0,1 0,-3 1,-75 45,5-20,0-3,-2-3,-1-3,0-4,-1-4,-6-2,33 2,52-10,0 0,0 0,0-1,1 1,-1 0,0 0,1-1,-1 1,0 0,1-1,-1 1,1 0,-1-1,1 1,0-1,-1 1,1-1,-1 1,1-1,0 1,-1-1,1 0,0 1,0-1,-1 0,1 0,0 1,0-1,-1 0,1 0,0 0,0 0,0 0,-1 0,1 0,0 0,0-1,-1 1,1 0,0 0,0-1,7 1,-1-1,1 1,0-2,-1 1,1-1,-1 0,0-1,0 0,0 0,0-1,0 1,-1-1,1-1,-1 1,0-1,-1 0,1-1,-1 1,0-1,0 0,-1 0,1-1,-1 1,-1-1,0 0,0 0,0 0,0-1,-1 1,-1-1,1 1,-1-1,0-6,3-18,-2 0,-1 0,-2 0,-1 0,-1 0,-2 0,-1 0,-1 1,-2 0,-1 1,-1-1,-8-11,8 21,11 21,0 1,0-1,0 0,0 0,0 1,0-1,0 0,0 0,0 1,0-1,0 0,0 1,0-1,0 0,0 0,0 0,0 1,-1-1,1 0,0 0,0 1,0-1,0 0,-1 0,1 0,0 1,0-1,0 0,-1 0,1 0,0 0,0 0,0 0,-1 1,1-1,0 0,0 0,-1 0,1 0,0 0,0 0,-1 0,1 0,0 0,-1 0,1 0,0 0,0 0,-1 0,1 0,0-1,0 1,0 0,-1 0,1 0,0 0,0 0,-1 0,1-1,0 1,0 0,-1 25,39 157,-15-91,-13-49,-2 1,-1 0,-3 1,-1-1,-2 1,-4 28,-8-28,10-44,0 0,0-1,0 1,0 0,0-1,0 0,0 1,1-1,-1 1,0-1,0 0,0 1,1-1,-1 0,0 0,1 0,-1 0,1 0,-1 0,1 1,0-1,-1 0,1 0,0 0,-1 0,1 0,0 0,0-1,0 1,0 0,0 0,0 0,0 0,1-1,-19-212,16 200,-4-59,-3 1,-3 0,-18-54,30 126,-1-6,-1 0,1 1,-1 0,0-1,0 1,-1 0,1 0,-1 0,0 0,-1 1,1-1,-1 1,0 0,0 0,0 0,0 0,-2 1,5 3,-1 0,0 0,1 0,-1 1,1-1,-1 1,0-1,1 1,-1-1,1 1,-1 0,1 0,0 0,-1 0,1 0,0 0,0 0,-1 1,1-1,0 0,0 1,1-1,-1 0,0 1,0-1,1 1,-1-1,1 1,-1 0,1-1,-1 1,1 0,0-1,0 1,0 0,0-1,0 1,0 0,1-1,-1 1,0 0,1-1,0 1,-1-1,2 2,2 5,0 0,1 0,0-1,0 1,1-1,0-1,0 1,0-1,1 0,0 0,0-1,1 0,0 0,0-1,0 0,0 0,0-1,1 0,0 0,4 0,54 16,0-4,1-2,0-3,16-2,-9 0,-40-2,-35-6,-1 0,1 0,0 1,-1-1,1 0,0 0,-1 0,1 1,0-1,0 0,-1 0,1 1,0-1,0 0,-1 0,1 1,0-1,0 0,0 1,-1-1,1 0,0 1,0-1,0 1,0-1,0 0,0 1,0-1,0 0,0 1,0-1,0 1,0-1,0 0,0 1,0-1,0 0,0 1,0-1,1 0,-1 1,0-1,0 0,0 1,1-1,-1 0,0 1,0-1,1 0,-1 0,0 1,-93 16,34-10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09:32.2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09:34.1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105 107,'-10'-1,"0"-1,0 0,-1 0,1-1,1 0,-1-1,0 0,1-1,-6-4,15 9,0-1,0 0,0 0,0 0,0 1,0-1,1 0,-1 0,0 0,1 1,-1-1,0 0,1 1,-1-1,1 0,-1 1,1-1,-1 0,1 1,-1-1,1 1,0-1,-1 1,1-1,0 1,0 0,-1-1,1 1,0 0,0-1,-1 1,1 0,0 0,0 0,0 0,-1 0,1 0,0 0,0 0,0 0,-1 0,1 0,0 1,0-1,0 0,1 0,100-13,99-1,-150 12,1073-23,72 52,-971-17,961 22,-1053-34,0-6,55-14,-121 15,-1 4,60 3,-39 1,183 25,-129-7,187 15,-119-34,-192-2,-26-8,9 10,0 0,0-1,1 1,-1 0,0 0,0 0,0 0,0 0,0 0,1 0,-1-1,0 1,0 0,0 0,0 0,0 0,0-1,0 1,0 0,0 0,0 0,0 0,0-1,0 1,0 0,0 0,0 0,0 0,0-1,0 1,0 0,0 0,0 0,0-1,0 1,0 0,0 0,0 0,0 0,0 0,-1-1,1 1,0 0,0 0,0 0,0 0,0 0,0 0,-1 0,1-1,0 1,17 2,-14-1,0-1,0 0,-1 1,1-1,0 1,-1 0,1 0,-1 0,1 0,-1 0,0 1,1-1,-1 1,0-1,0 1,0 0,0 0,0 0,0 0,-1 0,1 0,-1 1,1-1,-1 1,0-1,0 1,0-1,0 1,-1-1,1 1,-1 0,1-1,-1 1,0 0,0 0,0-1,0 2,-32 136,-74 333,94-332,7 1,6 16,-1-46,3-60,2 0,2 0,7 18,6 46,-14 93,-8-128,-11 187,-2 37,8-180,2-79,3 0,1 1,3-1,1 0,5 19,11-13,-14-45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9.09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11,'0'-11,"0"18,-1 20,-46 288,46-311,0 0,0 1,1-1,-1 1,1-1,0 1,1 0,-1-1,1 1,0-1,0 0,0 1,1-1,-1 0,1 1,0-1,0 0,1-1,-1 1,1 0,0-1,0 1,0-1,0 0,0 0,1 0,0 0,2 1,8 0,0-2,1 1,-1-1,1-1,-1-1,1 0,-1-1,1 0,-1-1,1-1,-1 0,0-1,7-4,21-3,0-1,-2-3,1-1,9-7,-8-7,-35 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09:34.5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0,'7'55,"-2"0,-3-1,-2 1,-4 24,2-42,-17 201,-14 24,0-8,3-15,26-224,0-7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09:34.9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54 121,'0'-121,"-10"463,4 660,-12-711,4-108,8 39,8-194,5-42,-3-22,1-7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09:35.3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91 4,'-1'-1,"-1"1,0-1,0 1,0-1,0 1,-1 0,1 0,0 0,0 0,0 0,0 0,0 0,0 1,0-1,0 1,0-1,0 1,0 0,1 0,-1 0,0 0,0 0,1 0,-1 0,0 1,1-1,-1 1,1-1,0 1,0 0,-1 1,-22 65,19-20,3 1,1-1,2 1,3 0,4 12,-4-15,-1-15,17 154,-8 2,-9-1,-8 29,-33 168,40-319,-2-64,0 0,1 0,-1 0,0-1,0 1,0 0,0 0,1 0,-1 0,0 0,0 0,0 0,0 0,1 0,-1 0,0 0,0 0,0 0,1 0,-1 0,0 0,0 0,0 0,0 0,1 0,-1 0,0 0,0 0,0 0,0 0,1 0,-1 0,0 0,0 0,0 1,0-1,1 0,-1 0,0 0,0 0,0 0,0 1,0-1,6-22,1-53,-4 35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09:35.5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 0,'-49'232,"37"-78,8 1,6-1,8 19,-9-166,1-24,-2 8,3-18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09:36.1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 0,'-14'84,"4"0,3 0,4 1,4 0,7 44,31 417,-46-443,7-102,0-1,0 0,1 1,-1-1,0 0,0 0,0 1,0-1,0 0,0 0,0 1,0-1,0 0,0 1,0-1,0 0,0 0,-1 1,1-1,0 0,0 0,0 1,0-1,0 0,-1 0,1 1,0-1,0 0,0 0,-1 0,1 1,0-1,0 0,0 0,-1 0,1 0,0 0,-1 1,1-1,0 0,0 0,-1 0,1 0,0 0,0 0,-1 0,1 0,0 0,-1 0,1 0,0 0,0 0,-1 0,1-1,0 1,0 0,-1 0,1 0,0 0,0 0,-1-1,1 1,0 0,0 0,0 0,-1-1,1 1,0 0,0 0,0-1,-5-10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0:16.98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7251 147,'0'0,"0"0,0 0,-1 0,1 1,0-1,0 0,-1 0,1-1,0 1,0 0,-1 0,1 0,0 0,0 0,-1 0,1 0,0 0,0 0,0 0,-1-1,1 1,0 0,0 0,0 0,-1-1,1 1,0 0,0 0,0 0,0-1,0 1,-1 0,1 0,0-1,0 1,0 0,0 0,0-1,0 1,0 0,0 0,0-1,0 1,0 0,0 0,0-1,0 1,0 0,0 0,0-1,0 1,1 0,-1 0,0 0,0-1,0 1,0 0,0 0,1 0,-1-1,0 1,0 0,0 0,1 0,-1 0,0-1,-142-2,-59 3,81-13,100 13,0-2,-1 0,1-1,0-1,1-1,-1-1,-4-2,-99-10,-22 0,25-8,27 12,-26 1,-1591 13,1585 14,-24-1,-540-13,-355 0,834 13,-28 1,-1 11,78-10,-49-2,-25 0,32 0,-78-5,23 5,69-7,111 7,90-13,2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0:18.96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1033 13,'-319'138,"-278"119,578-248,7-5,1 1,0 0,0 1,0 1,0 0,1 0,1 1,-2 1,11-8,0 0,0 0,0-1,0 1,0 0,0 0,0 0,0 0,0 0,1-1,-1 1,0 0,0 0,1 0,-1-1,1 1,-1 0,1 0,-1-1,1 1,-1 0,1-1,0 1,-1-1,1 1,0-1,-1 1,1-1,0 1,0-1,-1 0,1 1,0-1,0 0,0 0,0 0,-1 1,1-1,0 0,0 0,0 0,0 0,0-1,-1 1,1 0,0 0,0 0,0-1,0 1,1 0,203 23,-135-4,-1 3,-1 4,-1 2,-2 3,-1 4,-1 1,15 16,-4-7,-68-41,80 36,-84-39,1 0,-1-1,1 1,-1-1,1 0,-1 0,1 0,-1 0,1 0,-1-1,1 1,0-1,-1 1,0-1,1 0,-1 0,1 0,-1 0,0 0,0-1,0 1,0-1,0 1,0-1,0 0,0 0,-1 0,1 0,-1 0,1 0,-1 0,0-1,0 1,1-1,3-14,-1 0,-1 0,0 0,-1 0,-1-1,0 1,-1-1,-1 1,-2-8,2 6,-14-522,12 473,3 67,0 0,-1 0,1 1,0-1,-1 0,1 0,-1 0,1 1,-1-1,1 0,-1 1,0-1,1 1,-1-1,0 1,1-1,-1 1,0-1,0 1,0 0,1-1,-1 1,0 0,0-1,0 1,0 0,0 0,1 0,-1 0,0 0,0 0,0 0,0 0,0 1,1-1,-1 0,0 0,0 1,0-1,0 0,1 1,-1-1,0 1,1-1,-1 1,0-1,1 1,-1 0,0-1,1 1,-1 0,1-1,-1 1,1 0,0 0,-1 0,1-1,0 1,-1 0,1 0,0 1,-6 3,-42 33,-1-3,-1-1,-2-3,-2-2,0-3,-21 6,-66 20,-140 33,252-77,22-3,23-6,212-54,-182 42,319-97,-261 86,-104 24,0 1,0-1,0 0,0 0,0 1,-1-1,1 0,0 0,0 0,0 1,0-1,0 0,0 0,0 1,0-1,0 0,0 0,0 1,0-1,0 0,0 0,0 1,0-1,0 0,1 0,-1 1,0-1,0 0,0 0,0 0,0 1,1-1,-1 0,0 0,0 0,0 0,0 1,1-1,-1 0,0 0,0 0,1 0,-1 0,0 0,0 0,0 0,1 1,-1-1,0 0,0 0,1 0,-1 0,0 0,0 0,1 0,-1-1,0 1,0 0,1 0,-1 0,0 0,0 0,1 0,-21 13,-48 19,0-4,-2-3,-68 15,135-39,-418 111,335-85,91-21,103-11,149-25,235-21,-436 49,-57 2,1 1,0-1,-1 1,1-1,0 1,0-1,-1 1,1-1,0 1,0-1,0 1,0-1,0 1,0-1,-1 1,1 0,1-1,-1 1,0-1,0 1,0-1,0 1,0-1,0 1,1-1,-1 1,0-1,0 1,1-1,-1 1,0-1,1 0,-1 1,0-1,1 1,-1-1,1 0,-1 1,1-1,-1 0,0 0,1 1,-1-1,1 0,-1 0,1 0,0 0,-1 1,1-1,-28 15,-1-1,-1-1,0-2,-19 5,6-1,-340 121,357-124,25-12,0 0,1 0,-1-1,0 1,1 0,-1 0,0 0,1 0,-1-1,0 1,1 0,-1 0,0 0,1 0,-1 0,1 0,-1 0,0 0,1 0,-1 0,1 0,-1 0,0 0,1 1,-1-1,0 0,1 0,-1 0,0 0,1 1,-1-1,0 0,1 0,-1 1,0-1,0 0,1 0,-1 1,0-1,0 0,0 1,1-1,-1 0,0 1,0-1,0 0,0 1,0-1,0 1,0-1,0 0,0 1,0-1,0 1,0-1,0 0,0 1,0-1,0 0,0 1,0-1,0 0,-1 1,1-1,0 1,0-1,59 0,-1-2,1-2,-1-3,33-9,-67 11,201-36,-188 31,-32 3,-23 6,-249 18,208-14,-144-2,188-5,23-3,143-15,-106 18,66-8,-68 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0:27.46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2337 4760,'35'6,"61"22,1-4,1-5,1-3,0-5,1-5,6-3,-8 2,854 33,489-36,-480 1,5 47,-264-18,-410-14,51-13,-99 8,95-14,-289-10,-50 10,1 1,-1-1,0 0,0 0,0 1,0-1,0 0,0 0,0 0,0 1,0-1,0 0,-1 0,1 1,0-1,0 0,-1 1,1-1,0 0,-1 1,1-1,-1 0,1 1,-1-1,1 1,-1-1,0 1,1-1,-1 1,1-1,-1 1,0-1,1 1,-1 0,0 0,0-1,1 1,-1 0,0 0,0 0,1 0,-1 0,0 0,0 0,0 0,1 0,-1 0,0 0,0 0,-209-35,-614-64,-65 33,781 60,-111-5,-13 10,558 2,573 46,-532-21,718 35,-897-41,-224-15,-359-15,-1-18,130 9,-1334-75,589 58,-351 37,855 14,51 10,-51-25,204 14,21 11,-6 13,248-35,23-2,0 0,0 1,1 0,-1 2,1 0,0 1,-3 1,19-5,-1-1,1 0,-1 1,1-1,-1 0,0 1,1-1,-1 0,0 0,1 0,-1 0,0 0,1 1,-1-1,0 0,1 0,-1-1,0 1,1 0,-1 0,0 0,1 0,-1 0,1-1,-1 1,0 0,1-1,-1 1,1 0,-1-1,1 1,-1-1,1 1,-1-1,1 1,-1-1,1 1,0-1,-1 1,1-1,0 0,-1 1,1-1,0 0,0 1,0-1,0 0,-1 1,1-1,0 0,0 1,0-1,0 0,1 1,-1-1,0 0,0 1,0-1,0 1,1-1,-1 0,0 1,1-1,-1 1,0-1,1 0,-1 1,1-1,-1 1,39-166,3-57,-7-14,-26 125,-5 0,-6-44,0 19,-11-81,-14-125,27 265,2 5,-3 0,-4 1,-3-1,-3-1,-3 1,-43-157,33 156,4-1,2 0,4-1,1-27,-29-258,12 72,14 173,9 33,4-1,5-28,-1 8,14-275,-2 118,-14 44,0 196,1 22,0-1,0 0,-1 0,1 0,0 0,0 1,0-1,0 0,0 0,-1 0,1 0,0 0,0 0,0 1,-1-1,1 0,0 0,0 0,0 0,-1 0,1 0,0 0,0 0,0 0,-1 0,1 0,0 0,0 0,0 0,-1 0,1 0,0 0,0-1,0 1,-1 0,1 0,0 0,0 0,0 0,0 0,-1 0,1-1,0 1,0 0,0 0,0 0,0 0,0-1,-1 1,1 0,0 0,0 0,0-1,0 1,0 0,0 0,-4 11,1 0,0 0,0 0,1 1,1-1,0 1,0 0,2-1,-1 6,1-9,21 163,-4-69,-7 41,-5 0,-9 35,2-50,1-32,0 102,-8-1,-18 75,23-252,-28 193,6 56,11-95,-7-1,-21 69,31-186,3-1,3 2,2-1,3 1,2-1,8 574,-5-563,3 0,3 0,12 38,-8-43,-3 0,-3 1,-2 0,-3 8,-1-62,4-31,-5 14,48-181,-7-3,-9-1,5-156,-2-535,-30 621,-23-233,-18 63,34 403,-1 0,-1 0,-1 1,-2-1,-1 1,-1 0,-2 0,0 1,-2 0,-2 0,-13-22,26 49,0 1,-1-1,1 1,0-1,0 1,-1-1,1 1,0-1,-1 1,1-1,-1 1,1-1,0 1,-1 0,1-1,-1 1,1 0,-1 0,1-1,-1 1,1 0,-1 0,1 0,-1-1,0 1,1 0,-1 0,1 0,-1 0,1 0,-1 0,0 0,1 0,-1 0,1 1,-1-1,1 0,-1 0,1 0,-1 1,1-1,-1 0,0 1,-13 26,1 24,2 1,2 1,-2 48,2 114,9-1,9 0,22 99,6 139,-15 623,-20-908,7-1,29 159,-9-152,-22-158,0-35,31-342,-15-93,-20-40,-25 113,-39-165,44 436,4-1,5 0,6-1,4 1,5 0,6-13,8 23,-10 61,-2-1,-2 1,-2-1,-1 0,-3-1,-1 1,-2 0,-6-33,-29-91,37 166,0 0,0 0,0 0,0 1,0-1,0 0,-1 0,1 0,0 0,0 0,0 0,0 0,0 0,0 0,-1 0,1 0,0 0,0 0,0 0,0 0,0 0,0 20,29 282,-21-126,-7 0,-22 173,0-160,-37 490,53-285,5-129,-28 180,-52 64,67-390,4 1,8 111,-9-59,37-396,11 31,-6 34,3-86,-14-87,-15-95,-10 311,-4 0,-6 0,-4 1,-13-32,-1 14,6-1,5-2,-1-122,38-381,-9 375,10 25,-15-117,2 326,2-1,1 1,2 1,1 0,1 0,1 1,2 0,12-19,-9 15,-16 31,0 0,-1 0,1 0,0 0,-1 0,1 0,-1 0,0-1,1 1,-1 0,0 0,1 0,-1 0,0-1,0 1,0 0,0 0,0-1,0 1,-1 0,1 0,0 0,-1 0,1-1,-1 1,1 0,-1 0,1 0,-1 0,0 0,1 0,-1 0,0 0,0 0,0 1,0-1,0 0,0 0,0 1,0-1,0 1,0-1,0 1,0-1,0 1,-136-16,113 15,-267-3,112 4,-154-21,170 4,-1 6,-5 7,53 5,116-1,0-1,0 1,0 0,1 0,-1 0,0-1,0 1,0 0,0 0,0-1,0 1,0 0,0 0,0-1,0 1,0 0,0 0,0-1,0 1,-1 0,1 0,0 0,0-1,0 1,0 0,0 0,0-1,-1 1,1 0,0 0,0 0,0 0,0-1,-1 1,1 0,0 0,0 0,-1 0,1 0,0 0,0 0,0 0,-1 0,1-1,0 1,0 0,-1 0,1 0,0 0,24-8,44-6,0 4,1 2,23 3,-68 4,817-10,-496 24,-430-12,-1837-2,3094 4,-1134-2,59 0,0 5,12 6,-83-5,-26-1,-72 6,-387-5,314-8,-458-12,595 12,26 1,603 11,-13 5,-591-18,-29-3,-44-7,0 4,-1 1,-2 3,-1-1,-402-24,-12 19,376 14,80 1,19 1,67 9,102-4,104-8,-165-3,814-1,-806 8,-82-2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0:29.42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425 197,'0'0,"-1"0,0-1,0 1,0 0,0 0,0 0,0 0,0 0,0 0,0 0,0 0,0 1,0-1,0 0,0 0,1 1,-1-1,0 1,0-1,0 1,0-1,1 1,-1-1,0 1,1 0,-1-1,0 1,1 0,-1-1,1 1,-1 0,1 0,-1 0,1 0,0 0,-1-1,1 1,0 0,0 0,0 0,-1 0,1 0,0 0,0 0,-2 5,-346 619,340-609,2-6,0 1,1-1,0 1,1 0,0 1,1-1,1 1,-1 1,4-11,-1 0,1 0,0 0,0 0,0 0,0 0,0-1,0 1,0 0,1-1,-1 1,0-1,1 1,0-1,-1 0,1 1,0-1,-1 0,1 0,0 0,0-1,0 1,0 0,0-1,0 1,0-1,0 0,0 1,0-1,0 0,0 0,1-1,-1 1,0 0,0-1,0 1,0-1,0 0,-1 1,1-1,1-1,310-56,-222 47,0 4,0 4,1 4,64 10,-82-4,165 8,-238-14,0-1,0 0,0 1,0-1,-1 0,1 0,0 0,0 0,0 0,0 0,0 0,0 0,0 0,0 0,-1 0,1 0,0 0,0-1,0 1,0 0,0-1,-1 1,1-1,0 1,0-1,-1 1,1-1,0 0,-1 1,1-1,-1 0,1 1,-1-1,1 0,-1 0,1 0,-1 1,0-1,1 0,-1 0,0 0,0 0,1 0,-1 0,0 1,0-1,0 0,0 0,0 0,-1 0,1 0,0 0,0 0,-1 0,1 0,-49-78,-111-257,119 257,-4 2,-4 2,-2 1,-52-54,93 117,4 4,0 0,0 0,-1 1,0 0,0 0,0 0,-1 1,0 0,0 1,-4-2,10 6,0 0,1 0,-1 1,0-1,1 1,-1-1,0 1,1 0,-1-1,1 1,-1 0,1 0,-1 0,1 0,0 1,-1-1,1 0,0 0,0 1,0-1,0 1,0-1,0 1,1-1,-1 1,0 0,1-1,-1 1,1 0,0-1,-1 1,1 0,0 0,0-1,0 1,0 1,-1 3,-1 2,-13 56,-3-1,-3 0,-12 21,-1-20,-2-3,-3-1,-2-2,-3-2,-2-1,-3-3,-2-2,-31 23,51-48,23-24,18-16,295-355,-92 117,-184 227,-29 26,0 0,0 1,0-1,0 0,1 0,-1 1,0-1,0 0,0 0,0 1,0-1,0 0,0 0,0 1,1-1,-1 0,0 0,0 0,0 1,1-1,-1 0,0 0,0 0,0 0,1 1,-1-1,0 0,0 0,1 0,-1 0,0 0,0 0,1 0,-1 0,0 0,0 0,1 0,-1 0,0 0,0 0,1 0,-1 0,0 0,1 0,-1 0,0 0,0 0,0-1,1 1,-1 0,0 0,0 0,1 0,-1-1,0 1,0 0,0 0,0 0,1-1,-1 1,0 0,0 0,0-1,0 1,0 0,0 0,0-1,0 1,0 0,-7 21,-28 40,-2-2,-3-2,-37 42,55-72,-258 323,270-337,-31 61,41-73,0 0,0 0,0 0,1 0,-1-1,0 1,0 0,1 0,-1 0,1 0,-1 0,1 0,-1 0,1-1,0 1,-1 0,1 0,0-1,0 1,0-1,-1 1,1 0,0-1,0 1,0-1,0 0,0 1,0-1,0 0,0 0,0 1,0-1,0 0,0 0,0 0,0 0,0 0,0-1,0 1,0 0,0 0,0-1,0 1,0 0,0-1,-1 1,1-1,0 1,0-1,0 0,25-7,-1-2,0-1,0-1,-1-1,-1 0,0-2,8-8,34-24,-3-2,-1-3,-3-3,-3-3,-1-1,0-8,-36 42,-25 32,-31 39,11-12,2 2,1 0,2 2,2 0,1 2,-8 25,26-63,0 0,0 0,0 1,0-1,0 1,0-1,1 1,-1-1,1 1,0-1,-1 1,1-1,0 1,1-1,-1 1,0-1,1 1,-1-1,1 1,0-1,0 1,0-1,0 0,0 0,1 1,-1-1,1 0,-1 0,1 0,0 0,-1-1,1 1,0 0,0-1,1 0,-1 1,1-1,8 1,0-1,1-1,-1 0,0 0,1-1,-1 0,0-1,0-1,0 0,0 0,0-1,-1 0,0-1,0 0,0-1,0 0,1-1,4-2,0-1,-1 0,0-1,0 0,-1-1,-1 0,0-1,-1-1,0 0,-1 0,-1-1,0 0,5-13,-13 27,-1 1,1-1,0 1,-1-1,1 0,-1 1,1-1,-1 0,1 0,-1 1,0-1,1 0,-1 0,0 0,0 0,1 1,-1-1,0 0,0 0,0 0,0 0,0 0,0 1,0-1,0 0,-1 0,1 0,0 0,0 0,-1 1,1-1,0 0,-1 0,1 1,-1-1,1 0,-1 1,0-1,1 0,-1 1,0-1,1 1,-1-1,0 1,1-1,-1 1,0-1,0 1,0 0,1 0,-1-1,0 1,-6 5,1 0,0 0,0 0,0 1,1 0,0 0,0 0,0 1,1-1,0 1,0 0,1 1,0-1,-1 5,-2 3,0-1,1 1,1 1,0-1,1 0,1 1,0 0,2 0,-1 2,1-16,1 1,-1 0,0-1,1 1,-1-1,1 1,0-1,0 1,0-1,0 0,0 1,1-1,-1 0,1 0,-1 0,1 0,0 0,0 0,0 0,0-1,0 1,0-1,0 1,1-1,-1 0,0 0,1 0,-1 0,1-1,-1 1,1 0,0-1,0 0,4 1,0-1,0 0,0 0,0-1,0 0,0-1,0 1,-1-1,1 0,-1-1,1 0,-1 0,4-2,-1-2,-1 1,1-1,-1-1,0 1,-1-1,0-1,0 1,-1-1,0 0,0-1,-1 0,0 1,-1-2,0 1,-1 0,0-1,-1 1,0-1,0 0,-1 0,-1 0,0-5,-6-27,6 43,0-1,0 0,-1 1,1-1,0 0,-1 1,1-1,0 0,-1 1,1-1,-1 1,1-1,-1 1,1-1,-1 1,1 0,-1-1,0 1,1-1,-1 1,0 0,1 0,-1-1,0 1,1 0,-1 0,0 0,1 0,-1 0,0 0,0 0,1 0,-1 0,0 0,1 0,-1 0,0 1,0-1,1 0,-1 1,1-1,-1 0,0 1,1-1,-1 0,1 1,-1-1,1 1,-1-1,1 1,-1 0,1-1,-1 1,1-1,0 1,-8 8,2-1,-1 1,1 0,0 0,1 1,0 0,1 0,0 0,0 1,1-1,1 1,-1-1,2 1,-1 7,2-16,0 0,0 0,0 0,0 0,0 0,0 0,1 0,-1 0,1 0,-1 0,1 0,0 0,0 0,0 0,0-1,0 1,0 0,0-1,1 1,-1-1,1 1,-1-1,1 1,-1-1,1 0,0 0,0 0,0 0,-1 0,1 0,0-1,0 1,0-1,0 1,0-1,0 0,0 0,0 0,0 0,2 0,15-3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0:31.09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67,'8'-5,"0"-1,0 2,0-1,0 1,1 0,0 1,0 0,0 0,0 1,0 0,0 0,0 1,5 1,-2-2,131-11,0 6,78 8,1011 72,-1191-69,-34-1,-26-3,-549-18,-425 18,887 8,137-2,718-3,151 7,-876-6,-65 1,-657 8,395-1,255-6,36 3,33-3,54 5,1-3,-1-4,6-3,-30 0,506 2,-545-3,-26 2,-416 37,400-33,27-3,20-1,261-20,23-4,-312 24,6-3,-1 1,1 0,0 1,0-1,0 1,0 0,0 1,0-1,0 1,0 0,0 0,1 0,-1 1,1-1,-1 1,1 0,0 1,0-1,1 1,-1 0,1 0,-1 0,-1 4,3 2,0 1,1-1,0 0,1 1,0-1,1 1,0-1,0 0,1 1,1-1,0 0,0 0,1-1,0 1,5 8,1 8,3 9,-1 0,-3 1,-1 1,-1-1,-2 1,-1 0,-3 0,-1 8,6-142,-5-1,-4 1,-5-18,-25-59,25 147,1 25,5 17,23 204,-9-70,-8-83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9.3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0,'-11'21,"-7"20,1 19,2 17,4 12,7 7,5 0,4-2,0-6,-3-9,-6-10,-3-18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06:00.5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12726 119,'18'9,"13"14,10 17,7 17,2 20,-1 16,-6 16,-13 10,-20 12,-31 6,-37 6,-42 1,-3-24</inkml:trace>
  <inkml:trace contextRef="#ctx0" brushRef="#br0" timeOffset="-553.855">11839 344,'-3'52,"-3"0,-2-1,-2 0,-3 0,-16 41,10-30,17-53,0-8,1 1,0 0,0 0,0 0,0 0,0 0,1 0,-1 0,0 0,1 0,0 0,-1 0,1 0,0 0,0 0,0 0,0 0,1 1,-1-1,0 0,1 0,0 0,-1 0,1 0,0 0,0 0,0-1,0 1,1 0,-1 0,0-1,1 1,-1-1,1 1,-1-1,1 0,0 1,0-1,0 0,13 1,1-1,0 0,-1-1,1-1,0 0,0-1,-1-1,11-3,1 1,314-66,-310 62,-9 2</inkml:trace>
  <inkml:trace contextRef="#ctx0" brushRef="#br0" timeOffset="-276.931">12197 530,'-13'16,"-5"16,0 16,5 16,5 13,7 8,6 5,2-1,0-4,-2-16</inkml:trace>
  <inkml:trace contextRef="#ctx0" brushRef="#br0" timeOffset="-2815.856">9352 0,'-17'5,"0"0,1 1,-1 1,1 1,0 0,1 1,0 1,1 0,0 1,0 0,1 1,0 1,1 0,1 1,-8 12,0 6,1 1,2 1,2 0,1 1,1 0,2 1,2 1,1-1,2 1,1 0,2 0,2 1,1-1,2 0,1 0,9 31,-8-35,2 0,1-1,1 0,2 0,1-1,1-1,2 0,1 0,1-2,2 0,1-1,1-1,1-1,1-1,1-1,1-1,5 2,21 5</inkml:trace>
  <inkml:trace contextRef="#ctx0" brushRef="#br0" timeOffset="-2391.988">9511 344,'0'0,"-1"1,1-1,-1 1,1-1,-1 0,1 1,-1-1,1 1,-1-1,1 1,0-1,-1 1,1 0,0-1,-1 1,1-1,0 1,0 0,0-1,-1 1,1 0,0-1,0 1,0 0,0-1,0 1,0 0,1-1,-1 1,0 0,0-1,0 1,0-1,1 1,-1 0,0-1,1 1,-1-1,0 1,1-1,-1 1,1-1,-1 1,1-1,-1 1,1-1,-1 0,1 1,0-1,-1 0,1 1,-1-1,1 0,0 0,-1 0,1 0,0 1,-1-1,1 0,0 0,48 7,-48-7,55-1,1-2,-1-3,0-2,-1-2,27-10,-62 15,43-2,-62 8,0 0,0 1,0-1,0 0,0 1,-1-1,1 1,0-1,-1 1,1-1,-1 1,1 0,-1-1,0 1,0 0,0-1,0 1,0-1,0 1,0 0,-1-1,1 1,0-1,-1 1,1 0,-1-1,0 1,0-1,1 0,-1 1,0-1,0 0,0 1,-1-1,0 4,-13 28,2 2,1 0,1 0,2 1,-2 28,3 39,5 1,7 35,-3-83,-1-46</inkml:trace>
  <inkml:trace contextRef="#ctx0" brushRef="#br0" timeOffset="-2118.721">9577 715,'18'-2,"24"-4,23-2,21-4,13-3,4 1,-3 1,-9 0,-13 3,-17-2,-20 1</inkml:trace>
  <inkml:trace contextRef="#ctx0" brushRef="#br0" timeOffset="-1867.387">10477 331,'-25'162,"-15"84,39-243,1 0,0 0,0-1,0 1,0 0,0 0,1 0,-1 0,1 0,0-1,0 1,0 0,0 0,0-1,1 1,-1-1,1 1,0-1,-1 0,1 0,0 1,0-1,1-1,-1 1,0 0,1 0,-1-1,1 0,-1 1,1-1,0 0,2 1,12 0,1-1,0 0,-1-1,1 0,-1-2,1 0,-1-1,1-1,-1-1,-1 0,1-1,-1-1,0 0,12-8,15-10,-31 14</inkml:trace>
  <inkml:trace contextRef="#ctx0" brushRef="#br0" timeOffset="-1618.032">10715 543,'-9'20,"-3"16,1 13,2 12,2 8,3 9,2 5,1 1,1-4,0-8,1-8,4-13,8-15,2-14</inkml:trace>
  <inkml:trace contextRef="#ctx0" brushRef="#br0" timeOffset="-1197.132">10979 781,'-1'7,"1"-1,-1 1,1 0,0 0,0-1,1 1,0 0,0-1,1 1,0-1,0 0,0 1,1-1,0 0,0 0,1 0,-1-1,1 1,1-1,-1 0,1 0,-1-1,1 1,1-1,1 2,3-3,0-1,0 0,0 0,0 0,0-1,0-1,0 0,1 0,-1-1,0-1,0 1,0-2,0 1,-1-1,1-1,-1 0,1 0,-1-1,0 0,-1 0,1-1,-1 0,0-1,-1 0,0 0,0 0,0-1,-1 0,0-1,-1 1,4-8,-4 6,-1-1,-1 0,0 0,0 0,-1-1,0 1,-1-1,0 1,-1-1,-1 1,1-1,-2-1,1 8,1 0,-1 0,-1-1,1 1,-1 0,0 0,0 0,0 1,-1-1,0 0,0 1,0 0,0-1,-1 1,0 1,1-1,-1 0,-1 1,1 0,0 0,-1 0,0 1,1-1,-1 1,0 0,0 0,-1 1,-5 0,0 1,0 0,1 1,-1 0,0 1,0 0,1 1,-1 0,1 1,0 0,0 0,0 1,0 0,1 1,0 0,0 1,1 0,-1 0,2 0,-1 1,1 1,0-1,-5 10,6-11,0 1,1 1,0-1,1 1,-1 0,2 0,-1 0,1 0,1 0,0 1,0 0,0-1,2 1,-1 9,6 17</inkml:trace>
  <inkml:trace contextRef="#ctx0" brushRef="#br0" timeOffset="-5623.557">3174 490,'12'22,"-1"0,-1 1,-1 0,-1 1,-1 0,-1 0,-2 0,0 1,-1 8,16 74,-4-74,-15-32,1-1,-1 1,1-1,0 0,-1 1,1-1,0 0,0 1,-1-1,1 0,0 0,0 0,-1 1,1-1,0 0,0 0,-1 0,1 0,0-1,0 1,0 0,-1 0,1 0,0-1,-1 1,1 0,0-1,0 1,-1 0,1-1,-1 1,1-1,0 1,-1-1,1 1,-1-1,1 0,-1 1,1-1,-1 0,0 1,1-1,15-21,0-1,-2-1,-1 0,0 0,-2-2,5-16,-4 12,10-19,-14 48,-9 19,1-15,0-3,-2 9,0 0,1 0,0 0,1 0,0 0,0 0,1 0,0 0,1 0,0-1,0 1,1 0,0-1,0 0,1 1,0-1,1-1,0 1,2 3,4-3,-1-1,1 0,0-1,1 0,-1 0,1-1,1-1,-1 0,0 0,1-2,0 1,0-2,-1 1,1-2,4 0,112 23,-59 26,-66-46,1-1,0 1,-1-1,1 0,0 0,0-1,0 0,1 1,-1-2,0 1,0 0,1-1,-1 0,0-1,0 1,1-1,-1 0,0 0,0 0,0-1,0 0,0 0,0 0,0-1,-1 1,1-1,-1 0,0 0,0-1,0 1,0-1,-1 0,1 0,-1 0,0-1,0 1,0-2,-1 1,0 0,0-1,0 1,-1 0,1-1,-1 0,-1 1,1-1,-1 1,0-1,0 0,-1 1,1-1,-1 0,0 1,-1-1,0 1,0 0,0-1,0 1,-1 0,0 0,0 0,0 1,0-1,-1 1,0 0,0 0,0 0,0 0,-1 1,1-1,-1 1,0 1,0-1,0 0,0 1,-1 0,1 1,-1-1,1 1,-1 0,1 0,-1 1,0-1,1 1,-2 1,-1 0,0 1,0 1,0 0,0 0,1 0,0 1,-1 0,1 0,1 1,-1 0,1 0,0 1,0-1,0 1,1 1,0-1,0 1,0 0,1 0,0 0,1 1,0-1,0 1,0 0,1 0,0 0,1 0,-1 3,4-6,0 0,0-1,0 1,1 0,0-1,0 1,0-1,0 0,0 0,1 0,0-1,0 1,0-1,0 0,1 0,-1-1,1 1,-1-1,1 0,0 0,0 0,0-1,0 1,0-1,0-1,1 1,-1-1,0 0,4 0,40 6</inkml:trace>
  <inkml:trace contextRef="#ctx0" brushRef="#br0" timeOffset="-3692.602">4219 979,'-5'-37,"2"0,2-1,1 1,4-26,-1-33,-3 87,1-18,-1 0,-2 1,-1-1,-1 0,-3-11,-14 2,20 35,1 1,-1-1,1 1,-1-1,1 1,-1-1,1 1,-1-1,1 1,-1-1,0 1,1 0,-1-1,0 1,0 0,1-1,-1 1,0 0,1 0,-1 0,0 0,0 0,1 0,-1 0,0 0,0 0,1 0,-1 0,0 1,0-1,1 0,-1 0,0 1,1-1,-1 0,0 1,1-1,-1 1,1-1,-1 1,0-1,1 1,-1-1,1 1,0 0,-1-1,1 1,-1 0,1-1,0 1,0 0,-1 0,0 0,1 0,-1 0,1 1,0-1,-1 0,1 0,0 1,0-1,-1 0,1 1,0-1,1 0,-1 1,0-1,0 0,0 0,1 1,-1-1,1 0,-1 0,1 1,-1-1,1 0,0 0,0 0,-1 0,1 0,0 0,0 0,0 0,0 0,0-1,0 1,0 0,0-1,1 1,-1 0,49 18,43-8,-76-11,-1 1,1 1,-1 1,1 0,-1 1,0 0,0 1,3 3,-13-3,-1 0,1 0,-1 0,0 1,-1 0,1 0,-1 0,0 0,-1 1,0 0,0 0,0 0,-1 0,0 0,0 0,-1 0,1 1,-2-1,1 1,-1-1,0 1,-1-1,0 1,2 10,0-3,-2-9,0 0,1-1,0 1,0 0,0 0,1 0,-1 0,2-1,-1 1,0 0,1-1,0 1,1-1,-1 1,1-1,0 0,0 0,1-1,-1 1,1 0,0-1,0 0,1 0,-1 0,1-1,0 0,5 3,-2-4,1-1,-1 0,1 0,-1-1,1 0,-1-1,1 0,-1 0,0-1,1 0,-1 0,0-1,0 0,0 0,-1-1,1 0,-1 0,0-1,0 0,0 0,-1-1,0 0,0 0,0-1,-1 1,0-1,0 0,0 0,-1-1,-1 1,1-1,-1 0,0 0,-1 0,0-1,0 1,0-7,-1 10,1 0,-1 0,-1-1,1 1,-1 0,0 0,0-1,0 1,-1 0,0 0,0 0,0 0,0 0,-1 0,0 0,0 0,-2-2,4 7,-1 0,1 0,-1 0,0 0,1 0,-1 0,1 0,-1 0,0 0,1 1,-1-1,1 0,-1 0,1 0,-1 1,1-1,-1 0,1 1,-1-1,1 1,-1-1,1 0,-1 1,1-1,0 1,-1-1,1 1,0-1,-1 1,1-1,0 1,0 0,0-1,0 1,-1-1,1 1,0 0,0-1,0 1,0-1,0 1,0 0,0-1,1 1,-1-1,0 1,0-1,0 1,0 6,0-1,1 0,-1 1,1-1,0 0,1 0,0 0,0 0,0 0,1 0,-1 0,1-1,1 1,-1-1,1 0,0 0,0 0,0 0,1-1,0 0,0 0,0 0,0-1,0 1,2-1,2 3,1-1,-1-1,1 1,0-2,0 1,1-1,-1-1,0 0,1-1,0 0,-1 0,1-1,0 0,8-2,-11-1,0 0,0-1,0 0,0 0,0-1,-1 0,0 0,0-1,0 1,-1-2,0 1,0-1,0 0,-1 0,0 0,-1-1,1 0,-2 0,1 0,-1 0,0-1,-1 1,1-1,-2 1,1-1,-2 0,1-2,-1 11,1 0,-1-1,0 1,1 0,-1 0,0-1,0 1,1 0,-1-1,0 1,0 0,0-1,0 1,1 0,-1-1,0 1,0-1,0 1,0 0,0-1,0 1,0-1,0 1,0 0,0-1,0 1,0-1,0 1,-1 0,1-1,0 1,0 0,0-1,0 1,-1 0,1-1,0 1,0 0,-1-1,1 1,0 0,-1 0,1-1,0 1,-1 0,1 0,0 0,-1-1,1 1,0 0,-1 0,1 0,-1 0,1 0,0 0,-1 0,1 0,0 0,-1 0,1 0,-1 0,1 0,-17 22,-10 70,27-89,0 1,-1-1,1 0,1 1,-1-1,0 0,1 0,-1 1,1-1,0 0,0 0,0 0,1 0,-1 0,1 0,0 0,0 0,0-1,0 1,0-1,0 1,1-1,-1 0,1 0,-1 0,1 0,3 1,7 1,1-1,-1 0,1-1,0-1,0 0,0 0,0-2,0 0,0 0,0-1,0-1,-1 0,6-3,-5 2,-1 0,0-1,0 0,0-1,0-1,-1 0,0-1,7-6,-14 11,-1-1,0 1,0-1,-1 0,1 0,-1-1,1 1,-2-1,1 1,0-1,-1 0,0 0,0 0,0 0,-1-1,1 1,-1 0,-1-1,1 1,-1-1,0 1,0 0,-1-6,1 10,0-1,0 1,0-1,0 0,0 1,0-1,0 1,-1-1,1 1,-1-1,1 1,-1-1,0 1,1-1,-1 1,0-1,0 1,0 0,0 0,0-1,0 1,0 0,-1 0,1 0,0 0,-1 0,1 1,0-1,-1 0,1 1,-1-1,1 1,-1-1,0 1,1 0,-1-1,1 1,-1 0,0 0,1 0,-1 0,1 1,-1-1,0 0,1 1,-1-1,1 1,-1-1,1 1,-1 0,1 0,0-1,-1 1,1 0,0 0,0 1,0-1,0 0,-1 1,-1 5,0 1,1-1,0 1,0 0,0 0,1 0,0 0,1 0,0 0,0 0,1 0,0 0,0-1,1 1,0 0,0 0,1-1,0 1,2 3,0-2,0-1,0-1,1 1,0-1,0 0,0 0,1-1,0 1,1-2,-1 1,1-1,0 0,0-1,1 0,-1 0,1-1,0 0,0 0,0-1,18 4,0-1,0-1,1-2,-1 0,26-3,-22 0,-1 0,1-2,-1-2,0 0,-1-2,1-1,-1-2,-1-1,2-1,9-20,-39 32,1-1,0 0,-1 0,1 1,-1-1,1 0,-1 0,1 0,-1 0,0 0,1 0,-1 0,0 0,0 0,0 0,0 0,0 0,0 0,0 0,0 0,0 0,0 0,0 0,-1 1,1-1,0 0,-1 0,1 0,-1 0,1 0,-1 0,1 1,-1-1,0 0,1 0,-1 1,0-1,0 0,1 1,-1-1,0 1,0-1,0 1,0-1,-1 1,-13-5,0 0,-1 1,0 1,0 0,0 1,0 1,0 1,0 0,-16 3,27-3,-49 8,52-8,1 1,-1-1,1 1,-1-1,1 1,0-1,-1 1,1 0,0 0,-1 0,1-1,0 1,0 1,0-1,0 0,0 0,0 0,0 0,0 1,0-1,1 0,-1 1,1-1,-1 1,1-1,-1 1,1-1,0 1,-1-1,1 1,0-1,0 1,0 0,2 2,0-1,0 0,0 0,1 0,-1 0,1 0,-1-1,1 1,0-1,0 0,0 0,0 0,1 0,-1 0,0-1,1 1,0-1,-1 0,1 0,-1 0,1-1,0 1,0-1,-1 0,4 0,2 2,1-1,-1 0,1 0,0-1,0 0,-1-1,1 0,0 0,-1-1,1-1,-1 1,0-1,0-1,0 0,0 0,0-1,-1 0,0 0,0-1,-1 0,1-1,-1 1,1-3,-10 13,1 1,0-1,0 1,0 0,1-1,0 1,0 0,0-1,0 1,1 0,-1-1,1 1,0 0,1-1,-1 1,1-1,0 0,0 0,0 1,1-1,-1 0,1-1,0 1,3 2,-1-2,0 0,0 0,0 0,1-1,0 0,-1 0,1-1,0 0,0 0,1 0,-1-1,0 1,1-1,-1-1,0 1,1-1,-1-1,1 1,-1-1,0 0,1 0,4-3,4 0,0-1,-1 0,0-1,0-1,0-1,-1 1,0-2,-1 0,2-2,1-3,0-1,-1-1,0 0,-1-1,-1-1,-1 0,0 0,-2-1,0 0,-1-1,5-19,1-12,-2 0,-3 0,-2-1,-1-14,-2 39,-2-1,-1 0,-2 1,0-1,-2 1,-1-1,-3-8,7 33,0 0,-1 1,1-1,-1 0,0 0,0 1,0-1,0 0,-1 1,1-1,0 1,-1-1,0 1,0 0,0 0,0 0,0 0,0 0,0 0,0 0,-1 1,1-1,-1 1,1 0,-1 0,0 0,1 0,-1 0,0 0,0 1,0-1,0 1,1 0,-1 0,0 0,0 0,0 1,0-1,1 1,-1-1,0 1,0 0,0 0,-6 5,0 0,0 1,1 0,0 0,0 0,0 1,1 0,0 1,1 0,0 0,0 1,-11 15,2 1,1 0,1 1,1 1,1 0,2 0,1 1,1 0,1 1,2-1,1 1,1 0,2 0,1 12,3-25,0 0,1 0,0-1,2 0,0 0,0 0,2-1,0 0,1-1,0 0,1 0,0-1,1 0,1-1,0-1,1 0,0-1,0 0,1-1,0-1,1 0,0-1,0-1,0 0,1-1,0-1,0-1,0 0,1-1,-1-1,0-1,1 0,-1-2,0 1,1-2,-1-1,0 0,-1-1,15-6,-30 11,-1-1,1 1,-1 0,1 0,-1-1,1 1,-1 0,1 0,-1 0,1 0,-1-1,1 1,0 0,-1 0,1 0,-1 0,1 0,-1 0,1 1,-1-1,1 0,0 0,-1 0,1 0,-1 1,1-1,-1 0,1 1,-1-1,0 0,1 1,-1-1,1 0,-1 1,0-1,1 1,-1-1,0 1,1-1,-1 1,0-1,0 1,1-1,-1 1,0-1,0 1,0-1,0 1,0-1,0 1,0 0,0-1,0 1,0-1,0 1,0 0,5 16,0-12,1 0,-1-1,1 1,0-1,1-1,-1 1,1-1,-1 0,1-1,0 1,0-1,0 0,0-1,0 0,1 0,-1-1,0 0,1 0,-1 0,0-1,0 0,0-1,0 0,0 0,0 0,0-1,3 0,0 0,-1-1,1-1,-1 1,0-1,-1-1,1 0,-1 0,-1-1,6-4,-11 8,1 1,0-1,-1 0,0-1,1 1,-1 0,0-1,-1 1,1-1,-1 0,1 1,-1-1,0 0,-1 0,1 0,-1 0,1 0,-1 0,0 1,-1-1,1 0,-1 0,1 0,-1 0,0 0,-1 1,1-1,-2-2,-2-1,0 2,0-1,-1 0,0 1,0 0,0 0,0 1,-1 0,0 0,0 0,0 1,0 0,-1 1,1-1,-1 1,1 1,-1 0,0 0,1 0,-1 1,0 0,0 0,0 1,1 0,-1 1,0-1,1 1,-1 1,1 0,0 0,0 0,0 1,-1 0,4-2,1-1,-1 1,0 0,1 0,-1 0,1 1,0-1,0 1,0 0,0 0,0 0,1 0,-1 0,1 1,0-1,0 1,0 0,0-1,1 1,0 0,-1 0,1 0,1 0,-1 0,1 0,-1 0,1 0,0 0,0 0,1 1,0-1,-1 0,1 0,0 0,1-1,-1 1,1 0,0 0,0-1,0 1,0-1,0 0,1 1,0-1,1 2,7 1,-1-1,1 0,0 0,0-1,0-1,1 0,-1 0,1-1,0 0,8-1,28 3</inkml:trace>
  <inkml:trace contextRef="#ctx0" brushRef="#br0" timeOffset="-3506.097">7302 463,'-20'-7,"-11"-1,-6 1,3 8,3 7,6 8,7 7,8 7,11 4,12 4,12 5,10 3,-2-6</inkml:trace>
  <inkml:trace contextRef="#ctx0" brushRef="#br0" timeOffset="-3308.63">7355 900,'18'14,"13"6,5 0,4-3,1-7,5-8,4-6,3-4,0-4,-7 0</inkml:trace>
  <inkml:trace contextRef="#ctx0" brushRef="#br0" timeOffset="-8342.705">409 503,'-4'-17,"-1"0,-1 0,0 1,-2 0,0 0,0 1,-2 0,1 0,-4-1,10 11,-1 1,0-1,0 1,-1 0,1 0,-1 0,0 0,0 1,0 0,-1 0,1 1,-1-1,0 1,1 0,-1 1,0-1,0 1,0 0,0 1,0-1,0 1,0 1,0-1,0 1,0 0,0 0,-5 2,-1 3,0 1,1 0,-1 1,1 1,1-1,0 2,0-1,1 1,0 1,1 0,0 0,0 0,1 1,1 0,0 1,1-1,0 1,1 0,1 0,0 1,0-1,1 1,1-1,0 12,1-15,-1-1,1 1,1 0,0 0,0 0,1-1,1 1,-1-1,1 1,1-1,0 0,0 0,1 0,0-1,0 0,1 0,0 0,1-1,-1 1,1-1,1-1,-1 0,1 0,1 0,-1-1,1 0,-1-1,1 0,7 2,14 1,2-2,-1-1,0-1,1-2,-1-1,1-2,-1-1,1-1,-1-2,-1-1,1-1,-1-2,0-1,-1-1,5-4,39-19,-13 3</inkml:trace>
  <inkml:trace contextRef="#ctx0" brushRef="#br0" timeOffset="-8110.719">978 384,'0'2,"0"8,0 11,2 11,1 9,0 6,-1 5,0 2,-1-1,0-4,1-4,1-9,3-10,-1-11,-1-9</inkml:trace>
  <inkml:trace contextRef="#ctx0" brushRef="#br0" timeOffset="-7878.341">700 331,'-15'0,"-8"0,6 2,16 1,22 0,24-3,26-6,20-6,13-4,5 2,-3 2,-8 6,-12 6,-21 3</inkml:trace>
  <inkml:trace contextRef="#ctx0" brushRef="#br0" timeOffset="-7616.48">1679 384,'5'14,"3"10,1 13,1 10,1 7,-2 6,-1 4,-1 0,-1-3,0-9,0-10,-2-10,-1-16,-1-9</inkml:trace>
  <inkml:trace contextRef="#ctx0" brushRef="#br0" timeOffset="-7363.149">1415 225,'-11'-2,"3"1,11 1,24 1,30-7,34-11,31-12,21-8,8-4,-10 2,-27 9</inkml:trace>
  <inkml:trace contextRef="#ctx0" brushRef="#br0" timeOffset="2558.935">3624 2011,'0'1421,"8"-1223,14 53,-9-117,-2 82,-12 147,-12 37,14 266,37-213,-23 66,-8-109,-2 147,-16-362,9-170</inkml:trace>
  <inkml:trace contextRef="#ctx0" brushRef="#br0" timeOffset="4115.49">2182 7091,'93'-6,"1"3,-1 4,1 5,-1 3,31 11,178 14,150-28,-181-6,-164 6,-1 5,2 5,100 12,232 4,71-19,454 27,190-41,-453-12,183 14,-482 12,213-14,-501 15,-105-10</inkml:trace>
  <inkml:trace contextRef="#ctx0" brushRef="#br0" timeOffset="4374.824">9895 7131,'21'7,"17"4,16 3,10 3,7 1,2 3,-4 3,-8 5,-15 5,-16 2,-21 5,-26 4,-30 4,-34-1,-4-7</inkml:trace>
  <inkml:trace contextRef="#ctx0" brushRef="#br0" timeOffset="5726.045">3611 1945,'-68'137,"-35"101,51-113,17-43,60-132,22-43,-4-2,7-34,17-138,-61 387,1-99,0-1,1 1,2-1,0-1,1 1,0-2,2 0,0 0,1-1,1-1,1 0,0-1,1-1,0-1,11 7,-25-19,-1 0,1 0,-1 0,1 1,-1-1,0 1,0 0,0-1,0 1,0 0,0 0,0 0,-1 1,1-1,-1 0,0 1,1-1,-1 1,0-1,0 1,-1-1,1 1,0 0,-1-1,0 1,0 0,0 0,0-1,0 1,0 0,-1-1,1 1,-1 0,1-1,-1 1,0-1,0 1,-1-1,0 3,-12 6,0 0,0-1,-1-1,-1 0,0-1,0-1,0 0,-1-1,-9 2,12-3,-35 11,0-2,-2-2,-35 3,49-11</inkml:trace>
  <inkml:trace contextRef="#ctx0" brushRef="#br0" timeOffset="6760.576">3651 2950,'4'3,"1"0,-1-1,1 0,-1 0,1 0,0 0,0-1,0 0,0 0,-1 0,1 0,1-1,0 0,1 1,288 6,-197-8,815 0,-898 1</inkml:trace>
  <inkml:trace contextRef="#ctx0" brushRef="#br0" timeOffset="9707.312">5000 3003,'18'2,"0"1,-1 0,0 1,0 1,0 0,0 2,-1 0,0 0,0 2,-1 0,0 1,-1 0,0 1,-1 1,0 0,0 1,-2 0,1 1,-2 0,0 1,-1 0,6 13,30 41,-21-34,-1 2,-3 0,16 37,9 71,-34-102,2 0,2-1,2-1,2 0,189 339,-11 26,-77-171,-1 18,-35-35,22 12,4-24,0 6,-16-21,-13 9,31 20,-33-50,-64-145,-7-12,0 1,0-2,1 1,1-1,0 0,1-1,0 0,8 5,-10-9,1 0,0 0,1-1,0 0,0-1,0 0,1-1,-1 0,1-1,0 0,0-1,0 0,0-1,5-1,340 7,131 0,-298-9,147 5,-83 33,-75-21,40 10,-144-13,-62-12,-15-3</inkml:trace>
  <inkml:trace contextRef="#ctx0" brushRef="#br0" timeOffset="10817.196">1163 1852,'-1'25,"0"1,2-1,0 0,2 0,1 0,1 0,1-1,1 1,2-1,-4-3,2 0,0-1,2 0,0-1,1 0,1 0,0-1,2-1,0 1,13 11,-25-27,0-1,0 1,0-1,0 1,0-1,1 0,-1 1,0-1,1 0,-1 0,1 0,-1 0,1 0,-1 0,1 0,0-1,-1 1,1-1,0 1,0-1,-1 0,1 1,0-1,0 0,0 0,0 0,-1-1,1 1,0 0,0-1,-1 1,1-1,0 1,-1-1,1 0,0 0,-1 0,1 0,-1 0,1 0,-1 0,0 0,1-1,-1 1,1-2,2-10,0 0,-1 0,0 0,-1 0,0-1,-1 0,-1 1,0-1,-2-5,2-10,-3-458,9 460,15 37,12 32,-16-18</inkml:trace>
  <inkml:trace contextRef="#ctx0" brushRef="#br0" timeOffset="11219.068">1587 2302,'36'77,"-34"-75,-1 1,1-1,0 0,0 0,0 0,0 0,0 0,0-1,0 1,0-1,1 1,-1-1,1 0,-1 0,1 0,-1 0,1 0,0-1,-1 1,1-1,0 1,-1-1,1 0,0 0,0-1,-1 1,1 0,0-1,1 0,2-3,-1 1,1-1,-1-1,0 1,-1-1,1 1,-1-1,0-1,0 1,0 0,-1-1,0 0,0 0,0 0,-1 0,0 0,0-1,-1 1,1-1,-1 1,-1-1,1-4,-1 4,0 0,-1 0,0 0,0 1,0-1,-1 0,0 0,0 1,-1-1,1 1,-1 0,-1 0,1 0,-1 0,0 0,-4-3,6 7,-1-1,1 1,-1 0,0-1,1 1,-1 0,0 1,0-1,-1 0,1 1,0 0,0 0,-1 0,1 0,-1 0,1 1,0-1,-1 1,1 0,-1 0,1 0,-1 1,1-1,-1 1,1 0,-1 0,1 0,0 0,0 1,0-1,0 1,0 0,-1 1,-3 2,0 0,0 1,1 0,0 0,0 0,1 1,0 0,0 0,0 1,1-1,0 1,1 0,0 0,0 0,1 1,-1-1,2 1,-1-1,1 1,1 1,0-7,0 0,1 0,-1 0,1 1,0-1,0 0,0 0,0 0,0 0,1-1,-1 1,1 0,0-1,0 1,0-1,0 1,0-1,1 0,-1 0,1 0,-1 0,1 0,0-1,0 1,0-1,-1 0,2 1,-1-2,0 1,0 0,0 0,2-1,5 2,1-1,0-1,0 1,0-2,-1 1,1-2,0 1,-1-2,3 0,32-12,-4-3</inkml:trace>
  <inkml:trace contextRef="#ctx0" brushRef="#br0" timeOffset="11585.224">1931 2210,'-1'-1,"1"1,-1-1,0 0,0 1,0-1,0 1,0-1,0 1,0-1,0 1,0-1,0 1,0 0,0 0,0 0,0 0,-1 0,1 0,0 0,0 0,0 0,0 0,0 0,0 1,0-1,0 0,0 1,0-1,0 1,0-1,0 1,0 0,0-1,0 1,0 0,1 0,-1-1,0 1,1 0,-1 0,0 0,1 0,-1 0,1 0,-1 0,-10 52,11-45,0 1,1-1,0 0,1 0,0 0,0 0,1 0,0 0,0-1,0 1,1-1,0 0,1 0,0 0,-3-3,1-1,0 1,0-1,0 0,0 0,0-1,1 1,-1-1,1 1,-1-1,1 0,0 0,0-1,0 1,0-1,0 0,0 0,1 0,-1-1,0 1,0-1,1 0,-1-1,0 1,0 0,1-1,2-1,4-3,0 0,0-1,-1 0,1 0,-2-1,1 0,-1-1,0 0,-1-1,1 0,-2 0,0-1,0 0,0 0,-1 0,-1-1,0 0,0 0,-1 0,0-1,-1 0,-1 1,1-4,-6-13,3 28,0 0,0-1,1 1,-1-1,0 1,0 0,-1-1,1 1,0 0,0-1,0 1,0 0,0-1,0 1,0 0,-1-1,1 1,0 0,0-1,0 1,-1 0,1-1,0 1,0 0,-1 0,1 0,0-1,-1 1,1 0,0 0,-1 0,1-1,0 1,-1 0,1 0,0 0,-1 0,1 0,0 0,-1 0,1 0,-1 0,1 0,0 0,-1 0,1 0,0 0,-1 0,1 1,0-1,-1 0,1 0,0 0,-1 0,1 1,0-1,-1 0,1 0,0 1,0-1,-1 0,1 0,0 1,0-1,0 0,-1 1,-2 6,0 1,0-1,0 1,1 0,0-1,0 1,1 0,0 0,0 1,1-1,0 5,0-11,0 2,-1 1,1 0,-1 0,2-1,-1 1,0 0,1 0,0 0,0-1,0 1,1-1,0 1,-1-1,2 1,-1-1,0 0,1 0,0 0,0 0,0-1,0 1,1-1,-1 0,1 0,0 0,0 0,0-1,0 1,0-1,1 0,-1 0,1-1,-1 1,1-1,0 0,2 0,29-2,-1-3</inkml:trace>
  <inkml:trace contextRef="#ctx0" brushRef="#br0" timeOffset="11843.924">2552 2236,'-6'18,"-3"13,0 7,5 7,2 0,4-1,4-3,1-7,-1-6,-2-9</inkml:trace>
  <inkml:trace contextRef="#ctx0" brushRef="#br0" timeOffset="12114.2">2367 2024,'-9'-4,"2"-2,13 0,19 2,21-2,21-1,16-2,11-2,-11 1</inkml:trace>
  <inkml:trace contextRef="#ctx0" brushRef="#br0" timeOffset="13142.654">10860 7250,'12'32,"0"-1,2-1,2 0,15 23,-13-22,19 33,-3-2,3-1,30 35,-64-93,34 37,-36-39,0 0,0 0,0-1,0 1,0 0,0 0,0-1,0 1,1-1,-1 1,0-1,0 1,0-1,1 0,-1 0,0 1,0-1,1 0,-1 0,0 0,0 0,1-1,-1 1,0 0,0 0,0-1,1 1,-1-1,0 1,0-1,0 1,0-1,0 0,0 0,0 1,0-1,1-1,3-6,0-1,-1 0,0 0,0 0,-1-1,0 0,0 1,-1-1,-1 0,1-5,1-3,19-127,-6-1,-6 0,-7-2,-1 172,0 4</inkml:trace>
  <inkml:trace contextRef="#ctx0" brushRef="#br0" timeOffset="13700.343">11562 7567,'0'7,"0"9,0 8,-2 7,-1 3,0 2,0 0,2-2,0-5,0-6</inkml:trace>
  <inkml:trace contextRef="#ctx0" brushRef="#br0" timeOffset="13973.663">11509 7303,'-4'-4,"-2"0,0 3,1 3</inkml:trace>
  <inkml:trace contextRef="#ctx0" brushRef="#br0" timeOffset="15279.112">11813 7581,'-2'7,"-3"8,-3 12,-1 7,0 7,1 4,2 0,2 0,2-6,3-7,2-9</inkml:trace>
  <inkml:trace contextRef="#ctx0" brushRef="#br0" timeOffset="15661.644">11800 7634,'9'11,"8"9,7 2,4 3,2 1,1-2,-1-2,-4-2,-3-6,-6-4</inkml:trace>
  <inkml:trace contextRef="#ctx0" brushRef="#br0" timeOffset="15909.98">12064 7594,'0'9,"0"14,0 17,0 13,0 10,0 7,0 0,0-13</inkml:trace>
  <inkml:trace contextRef="#ctx0" brushRef="#br1" timeOffset="-93952.606">7474 3546,'-29'10,"29"-10,0 0,1 0,-1 1,0-1,1 0,-1 0,0 0,1 0,-1 1,0-1,1 0,-1 0,0 1,0-1,1 0,-1 1,0-1,0 0,0 1,1-1,-1 0,0 1,0-1,0 0,0 1,0-1,0 0,0 1,0-1,0 0,0 1,0-1,0 1,0-1,0 0,0 1,0-1,0 0,0 1,0-1,0 0,-1 1,1-1,0 0,0 1,0-1,-1 0,1 1,0-1,-1 0,1 0,0 1,0-1,-1 0,1 0,0 0,-1 0,1 1,0-1,-1 0,1 0,-1 0,1 0,0 0,-1 0,1 0,0 0,-1 0,11 3,0-1,0-1,0 1,0-1,0-1,0 0,0-1,0 0,2 0,10-1,261-23,170-8,-297 32,-186 2,15-1</inkml:trace>
  <inkml:trace contextRef="#ctx0" brushRef="#br1" timeOffset="-93113.306">8439 2990,'6'31,"1"0,1 0,2-1,10 23,7 20,-5 1,-3 1,-4 1,-3 0,-4 1,-3 0,-3 0,-7 60,-1-57,6-80,0 0,0 0,-1 0,1 0,0 0,0 0,0 0,-1 0,1 0,0 0,0 1,0-1,0 0,-1 0,1 0,0 0,-1-26,-8-132,-8 1,-8-15,-3-22,-33-297,49 454,55 99,-11-32,1-1,2-2,0-2,2-1,1-1,0-3,2-1,7 1,132 62,-50-26,-2 6,-4 5,1 8,-112-68,0 0,0 2,0-1,-1 1,0 1,-1 0,0 1,-1 0,0 0,-1 1,0 0,3 6,-10-15,-1 0,1 1,-1-1,1 0,-1 0,0 1,0-1,0 0,-1 1,1-1,-1 0,1 1,-1-1,0 0,-1 0,1 0,-1 0,1 0,-1 0,0 0,0-1,0 1,-2 1,-61 53,56-50,-333 215,144-100,17-3,166-107,27-13,13-11,5-3</inkml:trace>
  <inkml:trace contextRef="#ctx0" brushRef="#br1" timeOffset="-92617.33">9855 3308,'-8'5,"0"1,1-1,-1 1,1 1,1-1,-1 1,1 0,0 1,0 0,1 0,0 0,1 0,0 1,0 0,1-1,0 2,0-1,1 0,0 0,1 1,0-1,0 1,1-1,1 1,-1-1,2 1,-1-1,1 0,0 1,1-1,0 0,1 0,0-1,0 1,1-1,0 0,4 4,0-1,1-1,0 0,1 0,0-1,0-1,1 0,0 0,1-1,0-1,0 0,0 0,0-2,1 1,0-2,0 0,0-1,0 0,1-1,12 0,-20-1,-1-1,1 1,-1-1,1 0,-1-1,0 0,1 0,-1 0,0 0,0-1,0 0,-1-1,1 1,-1-1,1 0,-1 0,-1-1,1 1,-1-1,1 0,-1-1,-1 1,1-1,-1 1,0-1,0 0,-1 0,1 0,-1-1,-1 1,1-2,-1-3,0 0,0 0,-1 0,-1 0,0 0,-1 0,0 0,0 0,-1 0,-1 0,0 1,0 0,-1 0,0 0,-1 0,0 1,0 0,-1 0,0 0,-1 1,0 0,0 1,-1 0,0 0,0 1,0 0,-8-3,6 2,1 1,-1 1,0 0,0 0,-1 1,1 1,-1 0,0 0,0 1,0 1,0 0,0 1,0 0,0 1,0 0,0 0,0 2,0-1,0 2,1 0,0 0,-1 1,1 0,1 1,-6 3,12-6,0 0,0 0,0 0,1 1,-1-1,1 1,0 0,0 0,0 0,1 0,-1 1,1-1,0 1,1-1,-1 1,1 0,-1-1,1 1,1 0,-1 0,1 0,0 0,0 0,0 0,1 0,0 0,0-1,0 1,0 0,1 0,0-1,0 1,0-1,0 1,1-1,0 0,-1 0,3 2,4 2,0 0,0-1,1 0,0 0,0-1,1-1,-1 0,1 0,0-1,4 1,54 16</inkml:trace>
  <inkml:trace contextRef="#ctx0" brushRef="#br1" timeOffset="-92250.776">10384 3427,'12'-5,"150"-4,-106 9,1059 0,-1054-2,-61 2,0-1,0 1,0 0,-1 0,1 0,0-1,0 1,0 0,0 0,0-1,0 1,0 0,0 0,0-1,0 1,0 0,0 0,0-1,0 1,0 0,0 0,0 0,0-1,0 1,0 0,0 0,1-1,-1 1,0 0,0 0,0 0,0-1,0 1,1 0,-1 0,0 0,0 0,0-1,1 1,-1 0,0 0,0 0,0 0,1 0,-1 0,0 0,0 0,1 0,-1 0,0 0,0 0,1 0,-1 0,0 0,0 0,1 0,-1 0,0 0,0 0,1 0,-1 0,0 0,0 0,0 0,1 1,-1-1,0 0,-9-5</inkml:trace>
  <inkml:trace contextRef="#ctx0" brushRef="#br1" timeOffset="-91511.686">9617 4445,'26'10,"0"-1,1-2,-1 0,2-2,-1-1,0-1,1-1,-1-2,1 0,3-2,-20 1,-1 1,1-2,0 1,0-1,-1-1,1 0,-1-1,0 0,0 0,0-1,-1 0,0-1,0 0,0 0,-1-1,1 0,-2-1,1 0,-7 7,0 1,-1-1,1 0,-1 1,1-1,-1 0,1 0,-1 1,1-1,-1 0,0 0,1 0,-1 0,0 0,0 1,0-1,0 0,0 0,0 0,0 0,0 0,0 0,0 0,0 1,0-1,-1 0,1 0,0 0,-1 0,1 0,0 1,-1-1,1 0,-1 0,0 1,1-1,-1 0,1 1,-1-1,0 1,0-1,1 1,-1-1,0 1,0-1,0 1,1 0,-1-1,0 1,0 0,0 0,0 0,0 0,0 0,1 0,-1 0,0 0,0 0,0 0,0 0,0 0,0 1,0-1,1 0,-1 1,0-1,0 0,0 1,1-1,-1 1,-6 4,1 1,0 0,0 0,1 0,-1 0,1 1,1 0,-1 0,1 0,0 1,1-1,0 1,0 0,1 0,0 0,0 0,0 6,-10 63,2 0,5 0,2 0,5 32,-1 30,-3-108,0-10</inkml:trace>
  <inkml:trace contextRef="#ctx0" brushRef="#br1" timeOffset="-91267.363">9643 4763,'27'-4,"30"-5,24-4,17-5,12-1,4-3,-8 1,-9 2,-15-1,-20 1,-19 3</inkml:trace>
  <inkml:trace contextRef="#ctx0" brushRef="#br1" timeOffset="-90892.242">10543 4392,'-11'77,"10"-45,-56 249,56-279,0 0,0 0,0 0,0 0,0-1,1 1,-1 0,0 0,1 0,0 0,-1 0,1 1,0-1,0 0,0 0,0 0,0 0,1 0,-1 0,1 0,-1 0,1 0,0 0,0 0,0 0,0-1,0 1,0 0,0-1,0 1,1 0,-1-1,1 1,-1-1,1 0,0 0,-1 1,1-1,0 0,0-1,1 2,5-3,0-1,0 1,-1-1,1-1,0 1,-1-1,0-1,0 1,0-1,0 0,-1-1,3-1,-3 2,24-17,0-1,-1-2,-2 0,0-2,-2-1,-1-1,16-24,-56 82,1 0,1 2,2 0,1 0,2 1,1 1,1-1,2 1,2 0,1 1,1-1,2 0,3 16,-2-37,0 0,0 0,1 0,1 0,0 0,0-1,2 0,-1 0,2 0,0 1,13 13</inkml:trace>
  <inkml:trace contextRef="#ctx0" brushRef="#br1" timeOffset="-90530.569">11125 4578,'-5'0,"0"1,1-1,-1 1,0 0,0 1,0-1,1 1,-1 0,1 0,-1 0,1 1,0-1,0 1,0 0,0 0,0 1,1-1,0 1,-1 0,1 0,0 0,1 0,-1 0,1 0,0 1,0 0,0-1,1 1,0 0,0 0,-1 1,2 2,0-1,0 1,1 0,0 0,0-1,1 1,0-1,0 1,1-1,0 0,0 0,1 0,-1 0,2-1,-1 1,1-1,0 0,0 0,0-1,2 1,5 5,1 0,0-1,1-1,0 0,1-1,0 0,0-1,15 4,-25-8,1-1,-1 0,0 0,1-1,-1 1,1-1,0 0,-1-1,1 0,0 0,0 0,-1 0,1-1,0 0,-1 0,1 0,-1-1,1 0,-1 0,0-1,0 1,0-1,0 0,0 0,-1-1,1 1,-1-1,0 0,0 0,0-1,2-3,-2 0,-1 1,0-1,0 1,-1-1,0 0,0 0,-1 0,0 0,-1-1,1 1,-1 0,-1 0,0 0,0 0,-1 0,0 0,0 0,0 0,-1 1,-1-1,-2-5,0 1,-1 1,0-1,-1 1,0 0,0 1,-1 0,-1 0,0 1,0 1,-1-1,0 2,-11-7,18 11,-1 0,1 1,-1-1,0 1,0 0,0 1,0-1,-1 1,1 0,0 0,-1 0,1 1,-1 0,1 0,0 0,-1 1,1 0,0 0,0 0,-1 1,1 0,0-1,0 2,0-1,1 1,-1 0,1 0,-1 0,1 0,0 1,0-1,1 1,-1 0,1 1,-1-1,1 0,1 1,-1 0,0 1,1 0,0 1,1-1,-1 1,1-1,0 1,1-1,0 1,0 0,0-1,1 1,0 0,0-1,2 5,12 36</inkml:trace>
  <inkml:trace contextRef="#ctx0" brushRef="#br1" timeOffset="-90142.721">11747 4340,'-15'53,"2"1,2 0,2 0,3 1,2 0,3 0,2 0,3 4,-4-21,0-37,0 0,-1 1,1-1,-1 1,1 0,0 0,0-1,0 1,0 0,0-1,0 1,0 0,0 0,1-1,-1 1,1 0,-1-1,1 1,0-1,0 1,-1-1,1 1,0-1,0 1,0-1,1 0,-1 1,0-1,0 0,1 0,-1 0,1 0,-1 0,1-1,-1 1,1 0,0-1,-1 1,1-1,0 1,-1-1,1 0,0 0,-1 1,2-1,120-33,-90 21,192-62,-199 64</inkml:trace>
  <inkml:trace contextRef="#ctx0" brushRef="#br1" timeOffset="-89895.826">12025 4591,'-13'23,"-10"20,-2 21,2 16,6 10,10 5,10 0,6-2,0-18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05:43.6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4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172 697,'-10'276,"-32"160,-25 206,47-479,6 0,7 97,1 213,0 282,17-517,35 200,-33-331,106 576,-53-62,-3 227,-29-215,-27-23,-9-372,-6-72,-7 0,-27 111,12-86,-11 100,5 132,24-122,13 2,20 76,23 88,3-12,12 174,-45-503,0 112,-10-59,9-2,33 164,-16-174,7 167,22 342,-40-471,-7 87,-12-262,-8 415,5-264,3-76,-5 0,-15 81,-47 233,25-125,20-109,7-72,6 0,4 20,5 41,-7-124,-1-35</inkml:trace>
  <inkml:trace contextRef="#ctx0" brushRef="#br0" timeOffset="34737.791">1019 433,'-2'4,"-1"-1,1 1,-1 0,1 0,0 0,0 0,1 0,0 1,-1-1,1 0,0 1,1-1,-1 3,0-1,-9 74,4 1,3 32,0 1,-1-29,8-73,4-29,-7 15,60-101,-58 99,1-1,0 1,0 0,1 0,-1 0,1 0,0 1,0 0,0 0,0 0,1 1,-1 0,1 0,-1 0,1 0,0 1,0 0,0 0,1 1,-5 0,1 0,0 1,0-1,0 1,0-1,0 1,0 0,-1 0,1 0,0 1,-1-1,1 1,-1-1,1 1,-1 0,0 0,0 0,0 0,0 0,0 1,0-1,-1 1,1-1,-1 1,0-1,1 1,-1 0,0 0,-1-1,1 1,0 1,0 1,0 0,-1 1,1-1,-1 0,0 0,0 0,-1 1,1-1,-1 0,0 0,-1 0,1 0,-1 0,0 0,0-1,0 1,-3 2,-4 3,-1-1,0 0,0-1,-1 0,0 0,0-1,-1-1,0 0,0-1,0 0,-1-1,0 0,0-1,0 0,0-1,0-1,0 0,-2 0,-13-2,8-2</inkml:trace>
  <inkml:trace contextRef="#ctx0" brushRef="#br0" timeOffset="34969.174">1336 525,'-4'-25,"-4"-19,-1-11,2-1,2 7,3 16,10 23,7 26,8 29,5 27,0 21,-5 16,-11 11,-19 6,-24 3,-28 1,-33-2,1-23</inkml:trace>
  <inkml:trace contextRef="#ctx0" brushRef="#br0" timeOffset="38688.584">4591 922,'21'5,"19"0,19 1,16-1,8-2,1-3,-14-2</inkml:trace>
  <inkml:trace contextRef="#ctx0" brushRef="#br0" timeOffset="42777.546">10398 419,'-20'-4,"-1"1,-1 0,1 2,0 1,0 0,-1 1,1 2,0 0,0 1,1 1,-1 1,-10 5,25-10,1 0,-1 0,1 1,0 0,0 0,0 0,0 0,0 1,0 0,0 0,1 0,-1 1,1-1,0 1,0 0,1 0,-1 1,1-1,0 1,0 0,0-1,1 1,-1 1,1-1,1 0,-1 0,1 1,0-1,0 1,0-1,1 1,0-1,0 1,0 0,6 5,0 1,0-1,1 0,1 0,-1-1,2 0,0 0,0-1,0 0,1-1,1 0,-1 0,1-1,6 2,-5-1,58 38,-37-26,-1 2,-2 0,0 2,-1 2,5 7,-31-31,-1-1,0 1,0 0,-1 0,1 0,0 0,-1 0,1 0,-1 0,0 0,1 1,-1-1,0 0,-1 1,1-1,0 1,-1-1,1 1,-1 0,0-1,0 1,0-1,0 1,0 0,0-1,-1 1,1-1,-1 1,0-1,0 1,-1 0,-2 1,-2 0,1-1,0 0,-1 0,1-1,-1 1,0-1,0-1,0 1,0-1,0 0,0 0,0-1,-1 1,-3-2,2 2,-20 2,0-2,1-1,-1 0,0-3,0 0,0-2,27 5,0 1,1-1,-1 0,0 0,0 0,0 0,1-1,-1 1,0 0,0 0,0 0,1-1,-1 1,0 0,1-1,-1 1,0-1,1 1,-1-1,0 1,1-1,-1 1,1-1,-1 1,1-1,-1 0,1 1,-1-1,1 0,0 0,-1 1,1-1,0 0,0 0,-1 1,1-1,0 0,0 0,0 0,0 1,0-1,0 0,0 0,1 0,9-12</inkml:trace>
  <inkml:trace contextRef="#ctx0" brushRef="#br0" timeOffset="43688.236">10822 829,'-108'-33,"104"33,0-1,0 1,0 0,0 0,-1 0,1 0,0 1,0-1,0 1,0 0,0 0,0 1,1-1,-1 1,0 0,1 0,-1 0,1 0,-1 1,1-1,0 1,0 0,0 0,1 0,-2 3,2-4,1 0,0 1,0-1,0 1,0-1,0 1,1-1,-1 1,1 0,0-1,-1 1,1 0,1-1,-1 1,0 0,0-1,1 1,0-1,-1 1,1-1,0 1,0-1,1 1,-1-1,0 0,1 0,-1 1,1-1,0 0,0 0,0-1,1 2,75 45,-59-42,0-1,0-1,0 0,0-1,1-2,-1 0,1 0,-1-2,1-1,-1 0,14-4,-22 4,-1-1,1 0,-1-1,0 0,0-1,0 0,0 0,-1-1,0 0,0-1,-1 0,0 0,0-1,-1 0,1 0,-2-1,1 0,-1 0,-1 0,0-1,2-5,7-27,-1-1,-3-1,3-28,-4 25,-7 28,-1 15,-1-1,0 1,1 0,0 0,0 0,0 0,0 0,1 0,-1 0,1 1,0-1,0 0,1 1,-1-1,3-1,23-18,-18 16,0-1,-1 0,0 0,0-1,-1 0,0 0,-1-1,0 0,-1 0,4-7,-3-3,0 0,-1-1,-2 0,0 0,-1 0,0-1,-2 1,-1-1,-1 1,0-1,-5-19,6 37,-1 0,1 0,-1-1,1 1,-1 0,0 0,-1 0,1 1,-1-1,0 0,0 0,0 1,0-1,0 1,-1 0,0 0,0 0,0 0,0 0,0 0,0 1,-1-1,1 1,-1 0,1 0,-1 1,0-1,0 1,0 0,0 0,0 0,0 0,0 1,0-1,0 1,-1 0,1 0,0 1,0-1,0 1,0 0,0 0,0 1,-2 0,0 2,-1 1,1 0,0 1,0-1,1 1,0 0,0 1,0-1,1 1,0 0,0 0,0 1,1-1,1 0,-1 1,0 4,-16 130,22-62,4 0,3-1,4 0,5 5,27 191,-37-146,-5-114,1-21,3-26,-7 28,5-26,1 1,1-1,2 2,0-1,2 1,2 1,3-5,-16 29,1 0,0 0,-1 0,1 0,1 0,-1 0,0 0,1 0,-1 1,1 0,0-1,0 1,0 0,0 0,0 1,0-1,1 1,-1-1,0 1,1 0,-1 0,1 0,-1 1,1 0,0-1,-1 1,1 0,-1 1,1-1,-1 0,1 1,0 0,-1 0,0 0,1 0,-1 1,0-1,0 1,1 0,-1 0,-1 0,2 1,34 72,-36-67,0-1,1 0,-1 0,2-1,-1 1,1 0,0-1,0 0,1 0,-1 0,1-1,1 0,-1 1,1-2,6 5,-6-6,1 0,-1 0,1-1,0 0,0 0,0-1,0 1,0-2,0 1,4-1,15-1</inkml:trace>
  <inkml:trace contextRef="#ctx0" brushRef="#br0" timeOffset="44448.017">11933 724,'23'80,"-19"-58,2-1,0 1,1-2,2 1,0-1,1 0,9 13,-18-31,1 0,-1 0,1 0,0 0,-1 0,1 0,0 0,0-1,0 1,0-1,1 1,-1-1,0 0,1 0,-1 0,0 0,1 0,-1-1,1 1,0-1,-1 0,1 1,-1-1,1 0,0-1,-1 1,1 0,-1-1,1 1,-1-1,1 0,-1 0,0 0,1 0,-1 0,0-1,0 1,0-1,0 1,0-1,0 0,0 0,0 0,-1 0,2-2,5-5,-1-1,-1-1,0 1,0-1,-1 0,-1 0,0-1,0 1,-1-1,0 0,-1 0,0-2,6 0,0 41,-7-21,-1 0,1 0,0 0,0 0,1 0,-1 0,2 0,-1 0,0-1,1 0,0 1,0-1,1 0,0 0,0-1,0 1,0-1,0 0,1 0,0 0,0 0,0-1,0 0,1 0,-1-1,1 1,-1-1,1 0,0-1,0 1,0-1,2 0,0-3,0 0,0-1,0 0,0 0,-1-1,0 1,0-2,0 1,0-1,0 0,-1 0,0-1,0 0,-1 0,0-1,0 1,0-1,-1 0,0 0,0-1,0 1,-1-1,-1 0,1 1,-1-1,0-1,-1 1,0 0,0 0,-1 0,0-3,-1 26,6 71,-5-82,1-1,0 0,0 0,0 1,0-1,0 0,1 0,0 0,-1 0,1 0,0 0,0-1,1 1,-1 0,0-1,1 0,0 0,-1 0,1 0,0 0,0 0,0-1,0 1,1-1,6 2,0-1,0-1,0 0,0 0,0-1,0 0,0-1,0 0,0 0,0-1,8-3,8-19,-24 15</inkml:trace>
  <inkml:trace contextRef="#ctx0" brushRef="#br0" timeOffset="45054.13">12793 697,'-4'11,"-2"11,0 6,1 2,2 2,1-2,1 0,0-3,1-7</inkml:trace>
  <inkml:trace contextRef="#ctx0" brushRef="#br0" timeOffset="45318.447">12753 393,'-2'0,"4"2,8 6,2 1</inkml:trace>
  <inkml:trace contextRef="#ctx0" brushRef="#br0" timeOffset="45591.738">13084 141,'11'-36,"-6"41,18 138,20 523,-33-599,-10-66,0 0,1 0,-1 0,0 0,1-1,-1 1,1 0,-1 0,1-1,-1 1,1 0,-1-1,1 1,0-1,-1 1,1-1,0 1,0-1,-1 1,1-1,0 0,0 1,0-1,0 0,-1 0,1 0,0 1,0-1,0 0,0 0,0 0,0 0,-1-1,1 1,0 0,0 0,0 0,0-1,-1 1,1 0,0-1,0 1,-1-1,1 1,0-1,0 1,-1-1,35-29,-33 27,22-23</inkml:trace>
  <inkml:trace contextRef="#ctx0" brushRef="#br0" timeOffset="45879.183">13428 234,'-2'-128,"2"128,0 1,-1-1,1 0,0 0,0 1,0-1,-1 0,1 0,0 0,0 1,0-1,-1 0,1 0,0 0,0 0,-1 0,1 1,0-1,0 0,-1 0,1 0,0 0,-1 0,1 0,0 0,0 0,-1 0,1 0,0 0,-1 0,1 0,0 0,0 0,-1 0,1 0,0-1,0 1,-1 0,1 0,0 0,0 0,-1-1,1 1,0 0,0 0,0 0,-1-1,1 1,0 0,0 0,0-1,0 1,0 0,-1 0,1-1,0 1,0 0,0 0,0-1,0 1,0 0,0-1,0 1,-11 26,-2 29,3 0,2 1,-1 53,8-87,-13 225,14 106,1-341,-2-5,1 0,0 0,0 0,1 0,0 0,0 0,0 0,1 0,0 0,1-1,-1 1,1-1,1 1,-1-1,2 1,20 1,-13-11</inkml:trace>
  <inkml:trace contextRef="#ctx0" brushRef="#br0" timeOffset="46128.248">13163 671,'-116'-138,"115"137,1 1,-1-1,0 1,1-1,-1 1,0-1,1 1,-1-1,0 0,1 1,-1-1,1 0,0 1,-1-1,1 0,-1 0,1 1,0-1,0 0,-1 0,1 0,0 0,0 1,0-1,0 0,0 0,0 0,0 0,0 1,0-1,1 0,-1 0,0 0,0 0,1 1,-1-1,1 0,-1 0,0 1,1-1,0 0,-1 1,1-1,-1 1,1-1,0 0,-1 1,1-1,0 1,0 0,90-3,-71 5,678 72,-187-39,-495-30,-49 2,27-6,-22 4</inkml:trace>
  <inkml:trace contextRef="#ctx0" brushRef="#br0" timeOffset="39105.833">6191 485,'0'14,"-2"13,-3 11,-1 11,1 5,1 3,2 1,0-3,2-6,-1-8,1-5,1-9</inkml:trace>
  <inkml:trace contextRef="#ctx0" brushRef="#br0" timeOffset="39369.166">5821 393,'-9'-11,"4"-4,14 1,21 2,21 4,23 3,16 2,11 2,2 1,-6 1,-12-1,-18 1,-28 2,-20 0</inkml:trace>
  <inkml:trace contextRef="#ctx0" brushRef="#br0" timeOffset="40395.55">6482 1028,'13'-49,"-3"-1,-1-1,-3 0,-3 0,-1 0,-3-20,1 70,0 0,1-1,-1 1,0 0,0 0,0-1,1 1,-1 0,-1-1,1 1,0 0,0-1,0 1,-1 0,1 0,-1-1,1 1,-1 0,1 0,-1 0,0 0,1 0,-1-1,0 1,0 1,0-1,0 0,0 0,0 0,0 0,0 1,0-1,0 0,-1 1,1-1,0 1,0 0,-1-1,1 1,0 0,-1 0,1-1,0 1,0 0,-1 0,1 1,0-1,-1 0,1 0,0 1,0-1,-1 1,1-1,0 1,0-1,0 1,0 0,-1 0,1 0,0-1,0 1,-1 0,1 0,0 0,1 1,-1-1,0 0,0 0,0 0,1 1,-1-1,1 0,-1 1,1-1,-1 0,1 1,0-1,-1 1,1-1,0 0,0 1,0-1,0 1,1-1,-1 1,0-1,1 0,-1 1,0-1,1 0,0 1,-1-1,1 0,0 0,0 1,-1-1,1 0,0 0,0 0,0 0,1 0,-1 0,0 0,0-1,0 1,1 0,-1-1,0 1,1-1,-1 1,0-1,1 1,18 4,-1 0,1-2,0 0,0-1,0 0,0-2,3-1,2 1,11 0,-23-1,-1 0,1 1,0 1,0 0,-1 0,1 1,0 1,-1 0,0 1,0 0,4 3,-13-3,1 0,0 0,-1 0,0 1,0-1,-1 1,1 0,-1 0,0 0,0 0,0 0,-1 0,0 1,0-1,0 0,-1 1,0-1,0 1,0-1,-1 1,1-1,-1 0,-1 1,1-1,-1 0,0 0,0 0,-2 3,-6 47,10-51,0-1,0 1,0-1,0 1,1-1,-1 0,1 1,0-1,0 0,0 0,1 1,-1-1,1 0,0 0,0-1,0 1,0 0,0 0,0-1,1 0,-1 1,1-1,0 0,-1 0,1 0,0-1,0 1,1-1,-1 1,0-1,0 0,1 0,-1-1,0 1,1-1,-1 0,3 1,5-1,0 0,0-1,0 1,0-2,0 0,0 0,-1-1,1 0,-1-1,0 0,0-1,0 0,-1-1,1 0,-1 0,-1-1,1 0,-1 0,0-1,-1 0,0 0,0-1,-1 0,0 0,-1-1,0 0,2-26,-7 36,0-1,0 1,1-1,-1 1,0-1,0 1,0-1,0 1,0-1,0 1,0-1,0 1,0-1,0 1,0-1,0 1,0-1,0 1,0-1,-1 1,1-1,0 1,0-1,-1 1,1-1,0 1,0 0,-1-1,1 1,-1-1,1 1,0 0,-1-1,1 1,-1 0,1 0,-1-1,1 1,-1 0,1 0,-1 0,1-1,-1 1,1 0,-1 0,1 0,-1 0,1 0,-1 0,1 0,-1 0,1 0,-1 1,1-1,-1 0,1 0,-1 0,1 0,-1 1,0-1,-3 5,1-1,-1 1,1-1,-1 1,1 0,1 0,-1 1,1-1,0 1,0-1,0 1,1 0,0-1,0 1,0 0,1 0,0 0,0 0,1-1,-1 1,1 0,2 5,-1-4,0 0,1 1,0-2,0 1,0 0,1-1,0 1,1-1,-1 0,1 0,0-1,1 1,-1-1,1-1,0 1,0-1,1 0,-1 0,1-1,0 1,0-2,0 1,0-1,0 0,1 0,-1-1,1 0,2 0,20 0</inkml:trace>
  <inkml:trace contextRef="#ctx0" brushRef="#br0" timeOffset="40645.071">7263 591,'-13'0,"-7"2,0 6,3 5,11 6,17 6,16 3,16 3,0-2</inkml:trace>
  <inkml:trace contextRef="#ctx0" brushRef="#br0" timeOffset="41063.619">7700 935,'-4'-12,"-1"-1,-1 1,0 1,0-1,-1 1,-1 0,0 1,-8-9,13 16,1 0,-1 0,0 0,0 1,0-1,-1 1,1 0,-1 0,1 0,-1 0,0 1,1 0,-1-1,0 1,0 0,0 1,0-1,0 1,0 0,0 0,0 0,0 0,0 1,0 0,0 0,0 0,1 0,-1 0,0 1,-3 1,2 1,-1 0,1 0,0 1,0 0,1-1,0 1,-1 1,2-1,-1 1,0-1,1 1,0 0,1 1,-1-1,1 0,1 1,-1-1,1 1,0-1,0 1,0-2,1-1,0 1,-1-1,1 1,1-1,-1 1,1-1,0 0,0 1,0-1,0 0,1 1,-1-1,1 0,0 0,1 0,-1-1,1 1,0 0,-1-1,2 0,-1 0,0 0,0 0,1 0,0-1,0 1,-1-1,5 2,1-1,-1-1,1 0,0 0,0-1,0 0,0-1,0 0,0 0,0-1,0 0,0-1,0 0,0 0,-1-1,6-2,-8 3,-1 0,0 0,0-1,0 0,0 0,0 0,-1 0,1-1,-1 0,0 0,0 0,-1 0,1-1,-1 1,0-1,0 0,0 0,-1 0,1-1,-1 1,-1 0,1-1,-1 1,0-1,0 0,-3-13,2 20,0-1,0 0,0 0,0 0,0 1,0-1,0 0,0 0,-1 0,1 0,0 1,0-1,0 0,0 0,0 0,0 0,-1 0,1 1,0-1,0 0,0 0,0 0,0 0,-1 0,1 0,0 0,0 0,0 0,-1 0,1 0,0 0,0 0,0 0,-1 0,1 0,0 0,0 0,0 0,0 0,-1 0,1 0,0 0,0 0,-5 31,2 0,1 1,1-1,4 27,-3-42,32 403,-32-399,0 0,-1 0,-2 0,0 0,0 0,-2-1,-4 11,7-24,0 0,0 0,-1 0,0-1,0 1,-1-1,1 1,-1-1,0 0,-1-1,1 1,-1-1,0 0,0 0,0 0,0-1,-1 0,0 0,1 0,-1 0,0-1,0 0,-1-1,1 1,-2-1,3-1,-1 0,1-1,-1 0,1 0,-1 0,1 0,0-1,0 0,-1 0,2 0,-1-1,0 0,0 0,1 0,-1 0,1-1,0 0,0 0,1 0,-1 0,1 0,0-1,0 0,0 1,1-1,-1 0,1 0,0-1,1 1,-1 0,1-3,-13-43</inkml:trace>
  <inkml:trace contextRef="#ctx0" brushRef="#br0" timeOffset="42242.424">8163 909,'-16'-9,"-2"1,1 1,-1 0,0 1,-1 1,1 1,-1 1,0 0,0 1,0 1,0 1,0 1,0 0,0 2,1 0,-13 4,27-5,0 0,0 0,-1 1,2-1,-1 1,0 0,0 0,1 0,0 1,0-1,0 1,0 0,0 0,1 0,1-3,0 1,0-1,1 1,-1 0,1-1,-1 1,1 0,0 0,0-1,0 1,0 0,0-1,0 1,0 0,0 0,1-1,-1 1,1 0,-1-1,1 1,0-1,0 1,-1-1,1 1,0-1,0 1,1-1,-1 0,0 1,0-1,1 0,-1 0,0 0,1 0,-1 0,1 0,-1-1,2 1,11 5,-1-1,1 0,0-2,1 1,-1-2,0 0,1 0,0-1,-1-1,1-1,-1 0,1-1,-1 0,14-5,-21 6,0 0,0-1,-1 0,1 0,-1 0,0-1,1 0,-1 0,0-1,-1 1,1-1,-1-1,0 1,4-5,-9 10,0-1,0 0,0 0,-1 0,1 1,0-1,-1 0,1 0,0 0,0 0,-1 0,1 1,0-1,-1 0,1 0,0 0,-1 0,1 0,0 0,-1 0,1 0,0 0,-1 0,1 0,0 0,-1-1,1 1,0 0,-1 0,1 0,0 0,0 0,-1-1,1 1,0 0,0 0,-1-1,1 1,0 0,0 0,0-1,-1 1,1 0,0 0,0-1,0 1,0 0,0-1,-1 1,1 0,0-1,0 1,0 0,-7 11,1 0,0 1,1 0,0 0,0 0,1 1,1 0,1-1,-1 1,2 0,-1 10,2-18,-12 291,11-160,1-123,0 0,0 1,-2-1,1 0,-2 0,0 0,0 0,-1 0,-1 0,0-1,0 0,-2 0,-5 9,11-20,1 0,-1 1,0-1,0 1,0-1,0 0,0 0,0 1,0-1,0 0,0 0,-1 0,1 0,0-1,-1 1,1 0,0 0,-1-1,1 1,-1-1,1 1,-1-1,1 0,-1 0,0 1,1-1,-1 0,1 0,-1-1,0 1,1 0,-1 0,1-1,-1 1,1-1,-1 1,1-1,0 0,-1 0,1 1,0-1,-1 0,1 0,0 0,0-1,0 1,0 0,0 0,0 0,0-1,0 1,0-1,1 1,-1 0,1-1,-1 1,1-1,-1-1,0-9,1-1,0 1,0-1,1 1,1-1,0 1,1-1,0 1,1 0,1 1,-1-1,2 1,0 0,0 0,2-1,27-43,3 2,2 1,31-30,-34 43,-3-1,-1-2,-3-1,-1-1,-2-2,-1-2,-20 33,0 0,0 0,-2 0,0-1,0 1,-2-1,0 0,0-2,-2 17,0 0,0 0,0-1,0 1,0 0,0 0,0-1,0 1,0 0,-1 0,1 0,0 0,-1-1,1 1,-1 0,1 0,-1 0,0 0,1 0,-1 0,0 0,0 0,0 0,0 1,0-1,0 0,0 0,0 1,0-1,0 1,0-1,0 1,0-1,-1 1,1 0,0-1,0 1,0 0,-1 0,1 0,0 0,0 0,-1 0,1 0,0 1,0-1,0 0,-1 1,1-1,0 1,0-1,0 1,0-1,0 1,0 0,0 0,-1 0,-4 5,0 1,0 0,0 0,1 0,0 1,0-1,1 1,0 0,1 1,-1-1,1 0,1 1,0 0,0 0,1 0,0 0,0 0,1 0,0 0,1 0,0 0,1 0,0 1,0-1,1 1,1-1,0 0,0 0,0 0,1 0,1-1,-1 0,1 0,1-1,0 1,0-1,0-1,0 1,1-1,0-1,1 1,-1-1,1-1,0 0,0 0,1 0,-1-2,1 1,-1-1,1 0,0-1,0 0,0-1,0 0,0 0,6-2,-11 1,0 1,1-2,-1 1,0 0,0-1,-1 0,1 0,0-1,-1 1,1-1,-1 0,0 0,0-1,0 1,0-1,-1 0,1 0,-1 0,0 0,0-1,-1 1,1-1,-1 0,0 1,0-1,-1 0,1 0,-1-4,6-15,-1 0,-1-1,-1 0,-2 0,0 0,-2 0,-1 0,-2-12,3 36,0 0,0 0,0 0,0 0,0 0,0 0,0 0,0 0,0 0,0 0,1 0,-1 0,0 0,1 0,-1 1,0-1,1 0,-1 0,1 0,0 0,-1 1,1-1,0 0,-1 1,1-1,0 0,0 1,-1-1,1 1,0-1,0 1,0 0,0-1,0 1,0 0,0-1,0 1,0 0,0 0,0 0,0 0,0 0,0 0,-1 0,1 0,1 1,52 10,-42-8,138 43,-147-45,0-1,0 1,0 0,0 0,0 0,0 0,0 1,0-1,-1 1,1 0,-1 0,1 0,-1 0,0 0,1 0,-1 1,0-1,0 1,-1-1,1 1,-1 0,1 0,-1 0,0 0,0 0,0 0,0 0,-1 0,1 0,-1 0,0 0,0 2,-71 121,69-122,0-1,0 1,1-1,-1 1,1 0,0 0,0-1,0 1,0 0,1 0,0 0,0 0,0 0,0 0,0 0,1 0,-1 0,1 0,0 0,1 0,-1-1,1 1,-1 0,1-1,0 1,1-1,-1 0,0 0,1 0,0 0,0 0,0 0,0-1,0 1,0-1,1 0,1 1,16 6,0-2,0 0,1-1,0-1,0-1,0-1,0-1,0-1,1-1,9-2,43-1</inkml:trace>
  <inkml:trace contextRef="#ctx0" brushRef="#br0" timeOffset="37473.28">2911 578,'0'10,"0"-15,-3-17,0 10,0-1,-2 1,1 1,-1-1,-1 1,0 0,0 0,-2 0,1 1,-1 0,0 1,-1 0,0 0,-1 1,-7-6,10 9,0 0,-1 1,0 0,0 0,0 1,0 0,0 0,-1 1,1 0,-1 0,0 1,1 0,-1 1,0 0,0 0,1 1,-1 0,0 1,1-1,-1 2,1-1,0 1,-1 1,-2 1,0 1,1 1,-1 0,1 0,1 1,0 0,0 0,0 1,1 1,0-1,1 1,0 0,1 1,0 0,-4 9,1 3,0 1,2 0,0 0,2 0,0 0,2 1,0 10,2-23,0 0,0 0,1 0,1 0,0 0,1 0,0 0,0 0,2-1,-1 1,1-1,1 0,0 0,1 0,0-1,0 0,1 0,1 0,-1-1,2 0,-1-1,1 0,0 0,1-1,0 0,8 4,6-3,1 0,0-2,1-1,-1-1,1-1,0-1,0-1,0-2,0 0,-1-2,1-1,0-1,-1-1,0-1,-1-1,17-8,65-38,-72 29</inkml:trace>
  <inkml:trace contextRef="#ctx0" brushRef="#br0" timeOffset="37765.776">3506 499,'0'14,"0"12,0 15,0 8,0 7,0 4,0-3,-2-3,-1-7,0-9,1-9,-2-9,0-10,-2-14,1-6</inkml:trace>
  <inkml:trace contextRef="#ctx0" brushRef="#br0" timeOffset="38137.992">3241 472,'0'-1,"0"1,0-1,0 0,0 0,0 0,-1 1,1-1,1 0,-1 0,0 0,0 1,0-1,0 0,1 0,-1 1,0-1,0 0,1 0,-1 1,1-1,-1 0,1 1,-1-1,1 0,-1 1,1-1,0 1,-1-1,1 1,-1 0,1-1,0 1,0-1,-1 1,1 0,0 0,0-1,-1 1,1 0,0 0,0 0,0 0,-1 0,1 0,0 0,0 0,0 0,39-6,0 1,0 1,0 3,16 1,-6 0,-1-2,0 3,0 1,-1 3,1 2,21 6,-62-10,1-1,-1 1,-1 0,1 0,0 1,-1 0,1 1,-1-1,-1 1,1 1,-1-1,0 1,0 0,0 1,-1-1,0 1,0 0,-1 1,0-1,0 1,-1-1,0 1,3 8,5 34,-2-1,-2 1,-3 0,-1 1,-3-1,-2 1,-2-1,-8 35,8-17,6-65</inkml:trace>
  <inkml:trace contextRef="#ctx0" brushRef="#br0" timeOffset="38417.253">3770 512,'-15'-9,"-8"-3,0-2,9 2,13 3,16 0,18 0,18 1,16 0,9 2,7 1,1 1,-4 5,-11 5,-17 3</inkml:trace>
  <inkml:trace contextRef="#ctx0" brushRef="#br0" timeOffset="52185.242">13295 1504,'21'9,"17"14,16 15,11 16,2 15,-3 11,-8 11,-13 7,-21 3,-28 2,-33 0,-34-3,-33-4,-22-9,11-20</inkml:trace>
  <inkml:trace contextRef="#ctx0" brushRef="#br0" timeOffset="50341.583">10650 1716,'0'3,"-1"0,0 0,0-1,1 1,0 0,-1 0,1 0,0 0,1 0,-1 0,0 0,1 0,0-1,0 1,-1 0,2 0,-1-1,0 1,0 0,1-1,0 0,-1 1,1-1,0 0,0 0,0 0,0 0,1 0,-1 0,0-1,1 1,0-1,-1 1,1-1,0 0,-1 0,1 0,0-1,0 1,0-1,17 3,0-1,1 0,-1-2,0-1,0 0,0-2,0 0,0-1,-1-1,1-1,-1-1,-1 0,1-1,6-5,-10 6,0 1,0-2,-1 0,0-1,0 0,-1-1,0-1,-1 0,0-1,-1 0,7-9,-19 22,0-1,0 1,0 0,0-1,0 1,0-1,0 1,0-1,0 0,0 1,0-1,0 0,0 0,0 0,0 0,0 0,0 0,0 0,0 0,0 0,0 0,0-1,0 1,0 0,0-1,0 1,0-1,0 1,0-1,0 1,0-1,0 0,0 1,1-1,-1 0,0 0,1 1,-1-1,0 0,1 0,-1 0,1 0,-1 0,1 0,0 0,-1 0,1 0,0 0,0 0,0 0,0 0,0 0,0 0,0-1,0 1,0 0,0 0,1 0,-1 0,0 0,1 0,-1 0,1 0,-1 0,1 0,-1 1,1-1,0-1,-10 9,1 1,0 0,0 0,1 1,0 0,0 0,1 0,0 1,1 0,0 0,1 1,0-1,0 1,1 0,0 0,1 0,0 10,-53 375,-1-232,39-127</inkml:trace>
  <inkml:trace contextRef="#ctx0" brushRef="#br0" timeOffset="50595.185">10623 2073,'30'0,"27"0,26-2,20-3,12-6,3-2,-8-2,-16 0,-16-3,-23 3</inkml:trace>
  <inkml:trace contextRef="#ctx0" brushRef="#br0" timeOffset="50973.514">11470 1716,'4'4,"0"0,-1 0,1 0,-1 0,0 0,-1 1,1 0,-1-1,0 1,0 0,0 0,-1 0,1 1,-1-1,-1 0,1 3,1 22,-1 0,-1 0,-1-1,-2 1,-1 0,-2-1,-1 0,-1 0,-4 8,-20 90,31-125,1 0,-1-1,0 1,1 0,-1 0,1-1,-1 1,1 0,0 0,0 0,0 0,0-1,0 1,0 0,0 0,0 0,1 0,-1-1,1 1,0 0,-1 0,1-1,0 1,0-1,0 1,0-1,0 1,0-1,1 1,-1-1,0 0,1 0,-1 0,1 1,-1-2,1 1,0 0,-1 0,1 0,0-1,0 1,-1-1,1 1,0-1,0 0,1 0,9-2,0 0,-1-1,0 0,0-1,0-1,0 0,-1 0,0-1,0 0,0-1,-1 0,0 0,0-1,-1 0,7-9,79-100,-87 115,-12 21,3-12,-11 63,3 0,0 56,9-109,2 170,7-144</inkml:trace>
  <inkml:trace contextRef="#ctx0" brushRef="#br0" timeOffset="52736.526">10636 1478,'-20'2,"-13"10,-9 16,-5 22,1 24,5 23,10 17,13 9,18 4,23-1,20-9,20-13,11-16,-5-21</inkml:trace>
  <inkml:trace contextRef="#ctx0" brushRef="#br0" timeOffset="51288.544">12131 2099,'-13'-266,"1"759,11-448</inkml:trace>
  <inkml:trace contextRef="#ctx0" brushRef="#br0" timeOffset="51649.88">12409 1703,'1'42,"-3"0,-1 0,-2-1,-2 0,-8 22,4-26,-25 129,35-163,1-1,0 1,0-1,0 0,0 1,0-1,0 1,1-1,-1 0,1 1,0-1,-1 0,1 1,0-1,1 0,-1 0,0 0,1 0,-1 0,1 0,-1 0,1-1,0 1,0-1,-1 1,1-1,1 1,-1-1,0 0,0 0,0 0,0 0,1-1,-1 1,0 0,1-1,1 0,28 3,-1-1,1-2,0-1,-1-2,1-1,-1-1,26-9,-19 5,-8 1</inkml:trace>
  <inkml:trace contextRef="#ctx0" brushRef="#br0" timeOffset="51910.592">12753 1967,'-4'18,"-4"17,-1 14,1 10,3 6,1 4,4-2,3-3,2-3,0-7,0-9,-1-12</inkml:trace>
  <inkml:trace contextRef="#ctx0" brushRef="#br0" timeOffset="56662.718">2236 5870,'10'108,"-5"0,-6 66,0-157,-12 645,24 2,-8 2,24-129,-1-153,-1-64,-38 30,13 206,-13-317,34 47,-4-121,-10 234,19-8,-18-335,5 22,-4 0,-2 39,-6 73,4-169,0-6</inkml:trace>
  <inkml:trace contextRef="#ctx0" brushRef="#br0" timeOffset="58653.994">1151 11492,'98'-17,"1"3,0 5,0 5,63 5,119-6,227-39,155-8,-534 49,709-31,-22 2,3059 33,-3229 14,805-16,-935-13,55-12,-445 20,119-22,-184 20,43-1,-1 5,14 5,193-12,-194 0,-102 13</inkml:trace>
  <inkml:trace contextRef="#ctx0" brushRef="#br0" timeOffset="58959.217">13018 10817,'3'10,"0"-1,0 0,0 0,1 0,1 0,-1 0,2-1,-1 0,1 0,0-1,0 1,1-1,0-1,1 1,-1-1,1-1,0 1,6 2,-8-4,92 64,-57-41,-2 1,-1 2,29 29,-63-56,1 0,-2 1,1-1,0 1,-1 0,0 0,0 0,0 1,0-1,-1 1,1-1,-1 1,-1 0,1 0,0 0,-1 0,0 0,-1 0,1 0,-1 0,0 0,0 1,0-1,-1 0,1 0,-1 0,-1 0,1 0,-1 0,0 0,-1 1,-7 8,-1-2,-1 1,0-2,0 1,-2-2,1 0,-1 0,0-2,-1 1,0-2,0 0,-12 3,-38 16,0-3,-61 13,-12-4</inkml:trace>
  <inkml:trace contextRef="#ctx0" brushRef="#br0" timeOffset="62434.53">2104 4441,'0'-14,"0"30,0 9,5 100,5-2,18 77,-10-68,-6 0,-4 93,-9 266,13-265,-12-220,0 0,0 0,-1 0,0 0,0 0,-1-1,0 1,0 0,0 0,0-1,-1 0,-1 2,4-7,0 0,0 1,-1-1,1 0,0 0,-1 0,1 0,0 1,0-1,-1 0,1 0,0 0,-1 0,1 0,0 0,-1 0,1 0,0 0,-1 0,1 0,0 0,-1 0,1 0,0 0,0 0,-1 0,1 0,0-1,-1 1,1 0,0 0,0 0,-1 0,1-1,0 1,0 0,-1 0,1-1,0 1,0 0,0 0,-1-1,1 1,0 0,0-1,0 1,0 0,0 0,0-1,0 1,0 0,0-1,-1 1,1 0,1-1,-1 1,0 0,-5-15</inkml:trace>
  <inkml:trace contextRef="#ctx0" brushRef="#br0" timeOffset="63333.619">2117 4203,'-78'211,"-46"160,123-362,7-20,-5 9,234-528,-226 512,-8 18,0 0,-1 0,1 0,0 0,0 1,-1-1,1 0,0 1,-1-1,1 0,0 1,-1-1,1 0,0 1,-1-1,1 1,-1 0,1-1,-1 1,1-1,-1 1,1 0,-1-1,0 1,1 0,-1-1,0 1,0 0,1 0,-1-1,0 1,0 0,0 0,0-1,0 1,0 0,0 0,0 0,0-1,-1 1,1 0,0 0,0-1,-1 1,1 0,0 0,0 2,25 112,4-1,6-2,10 14,-38-107,-3-11,-1 0,0 1,0 0,-1-1,0 1,-1 0,1 0,-2 0,1 4,-2-11,-1 0,1 0,0-1,-1 1,1 0,-1-1,1 1,-1-1,0 1,0-1,1 0,-1 1,0-1,0 0,0 0,0-1,-1 1,1 0,0-1,0 1,0-1,-1 0,1 0,0 0,0 0,0 0,-1 0,1 0,0-1,0 1,0-1,-1 0,1 0,0 0,-133-26,99 17,-2 2,1 2,-1 1,0 2,-7 2,35 1,0 1,0 0,0 0,1 1,-1 1,0 0,1 0,0 1,0 0,0 0,-3 3,-9 9</inkml:trace>
  <inkml:trace contextRef="#ctx0" brushRef="#br1" timeOffset="72820.511">2381 5790,'1'0,"-1"1,0-1,0 0,1 0,-1 1,0-1,0 0,0 1,1-1,-1 0,0 1,0-1,0 0,0 1,0-1,0 0,0 1,0-1,0 0,0 1,0-1,0 1,0-1,0 0,0 1,0-1,0 0,0 1,0-1,0 0,-1 1,1-1,0 0,0 0,0 1,-1-1,1 0,0 1,0-1,133 15,-119-15,0 0,-1 1,1 1,-1 0,1 1,-1 0,12 5,-10-3,1-1,-1 0,1-1,0-1,1 0,-1-2,0 1,2-2,300-10,-53 8,807 3,-877-23,-14 6,-45 4,173 5,-64 2,-152 7,145-1,-84-13,69 0,343 13,-394 13,4-5,35-1,-129-9,871 2,-760 14,-63-15,-119-1,-2-1</inkml:trace>
  <inkml:trace contextRef="#ctx0" brushRef="#br1" timeOffset="77434.167">8718 5804,'2'1,"0"0,0 0,0 0,0 1,0-1,-1 0,1 1,0-1,-1 1,1 0,-1-1,0 1,0 0,1 0,-1 0,0 0,-1 0,1 0,0 0,-1 0,1 0,-1 0,1 0,-1 1,0-1,0 0,0 0,0 0,-1 1,1-1,0 0,-1 0,0 1,1 5,-1 558,-13-363,7 42,0-28,8-133,-1 406,-13-312,13 215,-13-255,12-63,3 0,3 0,5 2,33 115,26 167,-60-277,23 121,-22-163,-2 1,-2-1,1 36,2 7,3 0,15 44,17 93,-18 1,-26-188,1 0,2 1,1-1,6 19,-6-27,-1 0,0 1,-2 0,-2-1,0 2,0 21,-13 58,14-101,0-5,0 0,1 0,-1-1,0 1,1 0,-1 0,1 0,-1 0,0 0,1 0,-1 0,0 0,1 0,-1 0,0 0,1 0,-1 0,0 0,1 0,-1 1,0-1,1 0,-1 0,0 0,1 0,-1 1,0-1,1 0,-1 0,0 1,0-1,0 0,1 0,-1 1,0-1,0 0,0 1,1-1,-1 0,0 1,0-1,0 0,0 1,0-1,0 0,0 1,0-1,0 0,0 1,0-1,0 1,0-1,0 0,0 1,0-1,0 0,-1 1,7-6,1 0,-1 0,1 1,0 0,0 0,0 0,0 1,1 0,-1 1,1 0,0 0,-1 0,1 1,0 1,0-1,0 1,0 0,0 1,4 0,179-12,315 10,-355 15,5-7,113 12,-173-9,-1-5,88-5,-66-2,270 10,-47 5,-24 1,-102-17,-74-3,71 6,-183 6,-56 0,0-11,-3-3</inkml:trace>
  <inkml:trace contextRef="#ctx0" brushRef="#br1" timeOffset="78528.56">5728 5565,'-12'-38,"42"47,38 28,163 102,-209-123,0 1,-1 0,-1 2,-1 1,-1 0,-1 2,0 0,9 18,-24-39,-1 1,0-1,1 0,-1 1,0-1,0 1,0-1,0 1,0 0,0-1,-1 1,1 0,-1 0,1-1,-1 1,1 0,-1 0,0 0,0 0,0 0,0-1,0 1,-1 0,1 0,0 0,-1 0,1-1,-1 1,0 0,0-1,1 1,-1 0,0-1,0 1,-1-1,1 1,0-1,0 0,-1 1,1-1,-1 0,1 0,-149 54,100-40,12-3,-48 15,1 3,-78 40,124-48</inkml:trace>
  <inkml:trace contextRef="#ctx0" brushRef="#br1" timeOffset="79684.19">8454 7828,'3'0,"0"0,-1 0,1 0,0 0,-1 1,1-1,-1 1,1 0,-1 0,1-1,-1 2,1-1,-1 0,0 0,0 1,1-1,-1 1,0 0,0 0,-1-1,1 1,0 0,-1 1,1-1,-1 0,0 0,1 1,-1-1,0 1,0 1,54 107,-40-77,0-1,3-1,1-1,14 18,-24-36,1-1,1 0,0-1,0 0,1-1,0 0,1-1,0 0,1-1,0-1,0 0,4 1,-16-8,0 1,1 0,-1-1,0 0,0 1,0-1,1 0,-1 0,0 0,1-1,-1 1,0 0,0-1,0 0,1 1,-1-1,0 0,0 0,0 0,0 0,0-1,-1 1,1 0,0-1,0 1,-1-1,1 0,-1 1,0-1,1 0,-1 0,0 0,0-1,23-77,-22 69,6-33,1 0,3 1,1 0,2 1,2 1,1 0,3 1,1 2,10-13,-3 15</inkml:trace>
  <inkml:trace contextRef="#ctx0" brushRef="#br1" timeOffset="81117.995">11007 10751,'-5'-2,"11"7,14 7,42 19,-23-13,0 2,-2 1,34 27,-68-46,-1-1,0 0,0 0,0 0,0 0,-1 0,1 1,0-1,-1 0,1 1,-1-1,0 1,1-1,-1 1,0 0,0 0,0-1,0 1,0 0,0 0,-1 0,1 0,-1 0,1 0,-1 0,0 0,0 1,0-1,0 0,0 0,0 0,0 0,-1 1,-67 34,-314 92,316-104</inkml:trace>
  <inkml:trace contextRef="#ctx0" brushRef="#br1" timeOffset="89999.847">8824 12061,'0'-7,"1"29,4 18,3 1,0-1,3-1,2 0,1-1,1 0,3-1,19 30,-17-29,2-1,2 0,25 28,-49-65,0 1,0-1,0 1,0-1,0 1,1-1,-1 0,0 1,0-1,1 1,-1-1,0 0,0 1,1-1,-1 0,0 1,1-1,-1 0,1 1,-1-1,0 0,1 0,-1 0,1 1,-1-1,1 0,-1 0,1 0,-1 0,0 0,1 0,-1 0,1 0,-1 0,1 0,-1 0,1 0,-1 0,1 0,-1 0,1-1,-1 1,0 0,1 0,-1-1,1 1,-1 0,0 0,1-1,-1 1,0 0,1-1,-1 1,0 0,0-1,1 1,-1-1,0 1,0-1,6-32,-6 25,75-632,-62 434,-1 255,-3-16</inkml:trace>
  <inkml:trace contextRef="#ctx0" brushRef="#br1" timeOffset="90476.439">9406 12537,'0'5,"0"5,0 9,0 9,0 7,0 7,0 5,0 3,-2 0,-1-1,-2-5,0-8,1-7,0-7,2-9,1-12,1-5</inkml:trace>
  <inkml:trace contextRef="#ctx0" brushRef="#br1" timeOffset="90790.038">9141 12471,'-4'-2,"0"-1,6 0,9 3,12 4,13 1,12-1,9 2,5 0,3-1,-4-2,-8-1,-11-1,-14 2,-15 2,-9 0</inkml:trace>
  <inkml:trace contextRef="#ctx0" brushRef="#br1" timeOffset="91129.088">9790 12590,'0'5,"0"5,0 9,0 7,0 8,0 6,0 4,0 4,0 3,0 2,0 1,0-3,0-2,0-8,0-9,0-11,0-10</inkml:trace>
  <inkml:trace contextRef="#ctx0" brushRef="#br1" timeOffset="91464.715">10028 12524,'-26'408,"25"-376,7 183,-3-194</inkml:trace>
  <inkml:trace contextRef="#ctx0" brushRef="#br1" timeOffset="91748.865">9657 12828,'14'0,"13"0,16 0,13 0,10 0,4 0,-3 3,-7-1,-10 1,-14 2,-16 0,-15-1,-11-1,-5-1</inkml:trace>
  <inkml:trace contextRef="#ctx0" brushRef="#br1" timeOffset="96439.675">14142 11188,'81'200,"-9"3,15 94,-80-273,-6-14,1-1,1 0,0 0,0 0,1 0,0 0,0-1,1 0,2 2,-7-9,1-1,-1 1,0-1,1 0,0 1,-1-1,1 0,-1 1,1-1,-1 0,1 0,0 0,-1 1,1-1,-1 0,1 0,0 0,-1 0,1 0,-1 0,1 0,0 0,-1 0,1-1,0 1,-1 0,1 0,-1 0,1-1,-1 1,1 0,-1-1,1 1,-1-1,1 1,-1 0,1-1,-1 1,1-1,-1 1,0-1,1 1,-1-1,0 1,0-1,1 0,-1 1,0-1,0 1,0-1,0 0,1 1,-1-1,0 0,7-18,-1 1,0-1,-1-1,-1 1,-1-1,0-1,0-1,74-590,-69 571,-2 30,-1 25,17 68,-9-34</inkml:trace>
  <inkml:trace contextRef="#ctx0" brushRef="#br1" timeOffset="96725.25">14804 11743,'0'18,"0"13,0 8,0 4,0 1,0-2,0-2,-2 0,-1-3,-2-6,-1-7</inkml:trace>
  <inkml:trace contextRef="#ctx0" brushRef="#br1" timeOffset="96981.559">15028 11743,'-6'16,"-3"14,1 9,1 7,2 2,2 2,1-1,2-4,0-6,0-6,0-9</inkml:trace>
  <inkml:trace contextRef="#ctx0" brushRef="#br1" timeOffset="97205.958">15055 11796,'-1'16,"1"-1,0 1,0-1,2 1,0-1,1 1,0-1,1 0,1 0,0-1,1 1,1-1,0-1,1 1,0-1,1 0,1-1,0 0,0-1,1 0,1 0,0-1,0-1,1 0,1 0,-12-7,0-1,0 0,0 1,0-1,1 0,-1 0,0 0,1 0,-1-1,1 1,-1-1,1 1,-1-1,1 0,-1 0,1 0,-1 0,1 0,-1-1,1 1,-1-1,1 0,-1 0,1 0,-1 0,0 0,0 0,0 0,1-1,-1 1,0-1,-1 0,1 1,0-1,0 0,-1 0,1 0,-1 0,0-1,5-13,-1-1,-1 0,-1 1,0-2,-1 1,-1 0,0 0,-3-16,2 4,1-227,-1 252,0 0,0-1,1 1,-1 0,1 0,0-1,0 1,1 0,-1 0,1 0,0 1,0-1,0 0,0 1,1-1,0 1,-1 0,1-1,0 1,1 1,-1-1,1 0,17-6</inkml:trace>
  <inkml:trace contextRef="#ctx0" brushRef="#br1" timeOffset="100900.419">1006 2946,'24'27,"2"22,-1 0,-3 1,-2 2,3 19,8 17,-23-65,3 9,1 0,1-1,2 0,1-1,12 15,-27-43,0 0,0 0,0 0,1 1,-1-1,0-1,1 1,0 0,-1 0,1 0,0-1,0 1,0-1,0 0,0 1,0-1,0 0,1 0,-1 0,0-1,1 1,-1 0,0-1,1 0,-1 1,1-1,-1 0,1 0,-1-1,0 1,1 0,-1-1,1 1,-1-1,0 0,0 0,1 0,-1 0,0 0,0-1,0 1,1-1,5-10,0 0,-1 0,0-1,-1 1,0-2,-1 1,-1-1,0 1,-1-1,0 0,-1-2,-2 15,16-100,-4-1,-5-1,-5-11,3-7,5-45,-10 166,-1-1,1 1,0 0,0-1,-1 1,1 0,0-1,0 1,0-1,0 1,-1 0,1-1,0 1,0-1,0 1,0 0,0-1,0 1,0-1,0 1,0-1,0 1,0 0,1-1,-1 1,0-1,0 1,0 0,0-1,1 1,-1 0,0-1,0 1,1 0,-1-1,0 1,0 0,1 0,-1-1,0 1,1 0,-1 0,1-1,-1 1,0 0,1 0,-1 0,0 0,1 0,-1 0,1 0,-1 0,1 0,-1 0,0 0,1 0,-1 0,1 0,-1 0,0 0,1 0,-1 0,1 0,-1 1,13 25,1 17,0 3</inkml:trace>
  <inkml:trace contextRef="#ctx0" brushRef="#br1" timeOffset="101651.084">1627 3475,'-3'4,"1"1,-1-1,1 1,0 0,0-1,0 1,1 0,-1 0,1 0,0 0,1 0,-1 0,1 1,0-1,1 0,-1 0,1 0,0 0,0 0,0 0,1 0,0 0,0-1,0 1,0 0,1-1,0 0,0 1,0-1,0 0,1-1,-1 1,1-1,0 1,0-1,1 0,2 0,0 0,0 0,1-1,-1 0,0 0,1-1,-1 0,1 0,0-1,-1 0,1 0,-1-1,1 0,-1 0,1-1,-1 0,0 0,0-1,0 0,0 0,0-1,0 1,-1-1,0-1,0 1,0-1,0 0,-1-1,0 1,0-1,0 0,-1 0,0-1,0 1,-1-1,1 0,1-7,-3 5,0-1,0 1,-1-1,-1 0,1 0,-2 0,1 1,-1-1,-1 0,0 1,0-1,-1 1,0-1,1 5,0 0,0 1,0-1,-1 0,0 1,0-1,0 1,0 0,-1 0,1 0,-1 1,0-1,0 1,-1 0,1 0,-1 0,1 1,-1-1,0 1,0 1,0-1,0 0,0 1,-3 0,-2 1,1 0,0 1,0 0,0 0,0 1,0 1,0-1,1 2,-1-1,1 1,0 0,0 1,0 0,0 0,1 0,0 1,0 0,0 1,1 0,0 0,1 0,-1 0,1 1,1 0,-1 0,1 2,2-7,1 0,1-1,-1 1,0 0,1-1,-1 1,1 0,0 0,0-1,0 1,0 0,0 0,0 0,1-1,0 1,-1 0,1-1,0 1,0-1,1 1,-1-1,0 1,1-1,0 0,-1 1,1-1,0 0,0 0,0-1,0 1,1 0,-1-1,0 1,1-1,-1 0,1 1,0-1,-1-1,1 1,0 0,-1-1,2 1,15 3,0 0,0-2,1 0,-1-1,1-1,-1-1,1-1,-1-1,0 0,0-1,0-1,0-1,-1-1,0 0,11-7,-23 11,0 0,1-1,-1 1,-1-1,1-1,0 1,-1-1,0 0,0 0,-1 0,1-1,-1 1,0-1,-1 0,1 0,-1-1,0 1,-1-1,0 0,0 1,0-1,0-3,-3 10,1 1,0 0,-1 0,1 0,-1 0,0-1,1 1,-1 0,0-1,1 1,-1 0,0-1,0 1,0-1,1 1,-1-1,0 1,0-1,0 0,0 1,0-1,0 0,0 0,0 0,0 0,0 0,0 0,0 0,0 0,0 0,1 0,-1 0,0-1,0 1,0 0,0-1,0 1,0-1,0 1,1-1,-1 1,0-1,0 1,1-1,-1 0,0 0,1 1,-1-1,1 0,-1 0,1 0,-1 1,1-1,-1 0,1 0,0 0,0 0,-1 0,1 0,0 0,0 0,0 0,0 0,0 0,0 0,0 0,1 0,-7 13,1 1,0 0,1 0,0 0,1 0,1 0,0 1,1-1,0 1,1 0,1-1,0 1,1-1,1 2,-3-10,1-1,0 1,0 0,1-1,-1 0,1 1,0-1,0 0,0 0,1 0,0 0,0 0,0 0,0-1,0 0,1 1,-1-1,1-1,0 1,0 0,0-1,0 0,0 0,1 0,-1 0,0-1,1 0,0 0,-1 0,1 0,0-1,-1 0,1 0,0 0,-1 0,1-1,6-2,0-2,0 1,0-1,-1-1,0 0,0 0,-1-1,0 0,0-1,0 0,-1 0,0-1,-1 0,0 0,-1 0,1-1,-2-1,1 1,-2-1,1 1,-1-1,-1 0,0-1,-1 1,0-1,0-2,0-3,-16 42,10-11,1 0,0-1,1 1,0 1,1-1,1 0,0 0,1 0,0 0,1 0,1 0,0 0,4 8,35 22,-17-31</inkml:trace>
  <inkml:trace contextRef="#ctx0" brushRef="#br1" timeOffset="101919.386">2646 3449,'-9'14,"-3"10,1 9,2 3,2 2,3-1,2-2,1-3,3-4,2-7</inkml:trace>
  <inkml:trace contextRef="#ctx0" brushRef="#br1" timeOffset="102169.696">2461 3343,'-13'-16,"-10"-7,-2-2,9 3,17 5,21 9,23 4,24 4,18 1,11 1,-6 3,-17-1</inkml:trace>
  <inkml:trace contextRef="#ctx0" brushRef="#br1" timeOffset="104491.124">8798 6849,'440'-217,"-9"27,515-248,-273 70,-639 346,-41 18,-33 15,-12 5</inkml:trace>
  <inkml:trace contextRef="#ctx0" brushRef="#br1" timeOffset="105404.85">9089 6544,'0'0,"0"-1,0 1,-1 0,1-1,0 1,-1 0,1-1,-1 1,1 0,0 0,-1-1,1 1,-1 0,1 0,-1 0,1 0,-1-1,1 1,-1 0,1 0,-1 0,1 0,0 0,-1 0,1 0,-1 0,1 1,-1-1,1 0,-1 0,1 0,-1 0,1 1,-1-1,1 0,0 0,-1 1,1-1,0 0,-1 1,1-1,0 0,-1 1,1-1,0 1,-1-1,-121 122,86-81,-148 175,171-195,13-21,0 0,0 0,1 0,-1-1,0 1,0 0,1 0,-1 0,0 0,0 0,1 0,-1 0,0 0,0 0,1 0,-1 0,0 0,0 0,1 0,-1 0,0 0,0 0,1 0,-1 0,0 0,0 0,1 0,-1 0,0 0,0 1,1-1,-1 0,0 0,0 0,0 0,1 1,-1-1,0 0,0 0,0 1,0-1,1 0,-1 0,0 1,0-1,0 0,0 0,0 1,0-1,0 0,0 0,0 1,0-1,0 0,0 0,0 1,0-1,0 0,0 0,0 1,0-1,0 0,-1 1,25-13,-24 12,49-30,-24 13,2 1,0 2,0 0,21-6,-42 19,0 0,-1 0,1 1,-1 0,1 0,0 0,-1 0,1 1,0 0,-1 0,1 1,-1-1,0 1,1 0,-1 1,0-1,0 1,0 0,-1 1,1-1,-1 1,0-1,0 1,2 3,-6-7,5 4,0 0,0 0,0 0,0-1,0 0,1 0,-1 0,1-1,0 1,0-2,-1 1,2 0,-1-1,0 0,0-1,2 1,-6-3,0 1,0 0,0-1,0 1,-1-1,1 0,0 0,-1 0,1 0,-1 0,0 0,0 0,0 0,0 0,0 0,0-1,0 1,-1 0,1-1,-1 1,0 0,1-1,-1 1,0-1,-1 1,1 0,0-1,-1 1,1-1,-1 1,0 0,0 0,0-1,0 0,-11-30,-2 0,-1 1,-1 0,-2 1,-1 1,-15-17,30 42,-49-60,86 96,-11-10</inkml:trace>
  <inkml:trace contextRef="#ctx0" brushRef="#br1" timeOffset="106528.495">11973 4560,'-21'273,"11"-184,0-18,3 0,4 1,3-1,5 34,-5-98,0-1,0 1,1-1,0 0,1 1,-1-1,1 0,0 0,1 0,-1 0,1 0,1-1,-1 1,1-1,0 0,0 0,0 0,0-1,1 1,0-1,0-4,0 0,0 0,-1-1,1 0,0 0,-1 0,1 0,-1-1,1 1,-1-1,0 0,0-1,1 1,-2-1,1 0,0 0,0 0,-1 0,0-1,0 1,0-1,0 0,0 0,0-1,1 0,17-19,-1 0,-1-2,-1 0,-2-1,0 0,-2-2,-1 1,7-24,-18 25,-3 27,1 0,0-1,0 1,-1-1,1 1,0 0,0 0,-1-1,1 1,0 0,-1-1,1 1,0 0,-1 0,1 0,-1-1,1 1,0 0,-1 0,1 0,-1 0,1 0,-1 0,1 0,0 0,-1 0,1 0,-1 0,1 0,-1 0,1 0,-1 0,1 0,0 0,-1 1,1-1,-1 0,1 0,0 0,-1 1,1-1,0 0,-1 1,1-1,0 0,0 0,-1 1,1-1,0 1,0-1,-1 0,1 1,0-1,0 1,-7 7,0 0,1 1,1-1,-1 1,1 1,1-1,-1 1,2-1,-1 1,1 0,1 1,0-1,0 0,1 1,1-1,0 6,0-11,0 0,1-1,0 1,-1-1,2 1,-1-1,1 1,-1-1,1 1,0-1,1 0,-1 0,1 0,0-1,0 1,0-1,0 1,0-1,1 0,0 0,-1 0,1-1,0 1,0-1,1 0,-1 0,0-1,1 1,-1-1,1 0,0 0,-1 0,1-1,0 0,-1 1,1-2,34 1,-4-5</inkml:trace>
  <inkml:trace contextRef="#ctx0" brushRef="#br1" timeOffset="107001.392">11840 4878,'-59'-8,"54"4,20 1,282-18,-232 16,10 0,-1 2,1 4,35 5,-104-6,0 0,0 0,0 1,1-1,-1 1,0 1,0-1,0 1,-1 0,1 0,0 1,-1 0,1 0,-1 0,0 0,0 1,0 0,-1 0,1 0,-1 1,0 0,0-1,-1 1,1 1,-1-1,0 0,-1 1,1 0,0 3,-2 7,-2 1,1-1,-2 0,0 1,-2-1,-3 13,-9 85,16-111,0 1,1-1,-1 1,1-1,0 0,0 1,0-1,0 0,0 1,1-1,0 0,0 0,-1 0,2-1,-1 1,0 0,0-1,1 1,0-1,-1 0,1 0,0 0,0 0,0 0,0-1,0 1,1-1,-1 0,0 0,1 0,-1 0,1-1,-1 0,1 1,-1-1,1 0,-1-1,1 1,-1 0,1-1,-1 0,0 0,2 0,3-4,-1 1,1-1,-1 0,1-1,-2 1,1-2,-1 1,1-1,-2 1,1-2,-1 1,0-1,-1 1,1-1,-2-1,1 1,-1 0,0-1,-1 0,0 0,0 1,-1-1,0 0,-1 0,0 0,0 0,-1 0,-1-4,2 13,-1 0,1 0,0 1,0-1,-1 0,1 0,0 1,-1-1,1 0,0 0,-1 0,1 1,0-1,-1 0,1 0,-1 0,1 0,0 0,-1 0,1 0,-1 0,1 0,0 0,-1 0,1 0,0 0,-1 0,1 0,-1-1,1 1,0 0,-1 0,1 0,0 0,-1-1,1 1,0 0,-1 0,1-1,0 1,0 0,-1-1,1 1,0 0,0-1,-4 16,1 1,0-1,1 1,1-1,1 1,0 0,1-1,0 1,1 0,3 7,26 36,-13-38</inkml:trace>
  <inkml:trace contextRef="#ctx0" brushRef="#br1" timeOffset="107526.093">13335 4864,'-22'0,"3"-1,0 0,-1 2,1 0,0 1,0 1,0 1,0 0,0 2,-11 4,28-9,0 0,0 0,0 0,0 0,1 0,-1 1,0-1,0 0,1 1,-1-1,1 1,-1 0,1-1,0 1,-1 0,1 0,0 0,0 0,1 0,-1 0,0 0,1 0,-1 0,1 1,0-1,-1 0,1 0,0 0,0 1,1-1,-1 0,0 0,1 0,-1 0,1 0,0 0,0 1,0-2,0 1,0 0,0 0,0 0,0 0,1-1,-1 1,1 0,0-1,0 1,15 13,0 0,2-1,-1-2,2 1,6 2,-11-8,0 1,-1 1,0 0,0 1,-1 0,-1 2,0-1,0 1,-1 1,9 12,-19-23,0-1,0 1,0-1,0 1,0 0,-1-1,1 1,0 0,-1 0,1-1,-1 1,0 0,1 0,-1 0,0 0,0-1,0 1,-1 0,1 0,0 0,-1-1,1 1,-1 0,1 0,-1-1,0 1,0 0,0-1,0 1,0-1,0 1,0-1,0 1,-1-1,1 0,0 0,-1 0,1 0,-1 0,0 0,1 0,-1 0,0 0,1-1,-1 1,0-1,0 1,0-1,-1 0,0 1,1 0,-1 0,0 0,0-1,1 1,-1-1,0 0,0 0,1 0,-1 0,0 0,0-1,0 1,1-1,-1 0,0 0,1 0,-1 0,1 0,-1 0,1-1,-1 1,1-1,0 0,0 1,0-1,0 0,0-1,0 1,1 0,-1 0,1-1,-1 1,1-1,0 1,0-1,0 1,0-1,1 0,-1 0,1 1,-1-1,1 0,0 0,0 0,0 1,1-2,3-9,2 1,-1 1,2-1,0 1,0 0,1 0,0 1,0 0,2 1,-1 0,1 0,0 1,1 0,0 1,4-3,-4 2,-1 1,1-1,1 2,0 0,-1 0,2 1,-1 0,1 1,-1 1,11-2,-20 6,0 0,-1 0,1 1,0-1,-1 1,1 0,-1-1,1 1,-1 1,0-1,0 0,0 0,0 1,0-1,-1 1,1-1,-1 1,1 0,-1 0,0 0,0 0,0 0,-1 0,1 0,-1 0,0 0,1 0,-1 0,0 0,-1 0,1 0,-1 0,1 0,-1 0,-1 1,2 9,1-7,-2 8,1 0,0 0,2 0,-1 0,2 0,0 0,1-1,0 1,1-1,2 6,20 7,-15-21</inkml:trace>
  <inkml:trace contextRef="#ctx0" brushRef="#br1" timeOffset="107802.045">13586 4626,'-17'-2,"-7"1,1 4,5 5,12 3,13 6,6-2</inkml:trace>
  <inkml:trace contextRef="#ctx0" brushRef="#br1" timeOffset="108048.611">13798 4957,'0'31,"-1"-14,0-1,1 1,1-1,0 1,1-1,1 1,1-1,0 0,1 0,0-1,2 0,2 5,-8-18,0 0,0 1,1-1,-1 0,1 0,-1-1,1 1,0 0,0 0,0-1,0 1,0-1,0 0,0 1,0-1,0 0,1 0,-1 0,0-1,1 1,-1-1,1 1,-1-1,1 0,-1 0,1 0,-1 0,1 0,-1 0,0-1,1 0,-1 1,1-1,-1 0,0 0,0 0,1 0,-1 0,0-1,0 1,0-1,0 1,0-1,-1 0,1 0,0 0,9-14,0-1,-1 1,-1-2,-1 1,0-1,-1-1,-1 1,-1-1,-1 0,0 0,0-10,-8 56,1 0,2 0,1 0,1 1,3 14,1-19</inkml:trace>
  <inkml:trace contextRef="#ctx0" brushRef="#br1" timeOffset="108642.876">14235 4917,'0'27,"1"-1,1 0,2 1,0-1,1 0,2-1,1 1,11 23,-19-47,0-1,1 1,-1 0,1-1,0 1,-1-1,1 1,0-1,0 1,0-1,0 1,0-1,0 0,1 0,-1 1,0-1,1 0,-1 0,0 0,1-1,-1 1,1 0,0 0,-1-1,1 1,0-1,-1 0,1 1,0-1,-1 0,1 0,0 0,0 0,-1 0,1 0,0-1,-1 1,1-1,0 1,-1-1,1 1,-1-1,1 0,-1 0,1 0,-1 0,2-1,15-14,-1-1,0-1,-2 0,0-1,-1-1,0 0,-2-1,-1 0,9-23,2 1,-24 72,0-23,0 1,1-1,0 0,0 1,0-1,1 1,0 0,0-1,0 1,1-1,0 1,1-1,-1 1,1-1,1 0,-1 0,1 0,0 0,0 0,1-1,-1 1,1-1,0 0,1 0,0 0,-1-1,1 0,5 3,3-1,1-2,0 0,0 0,0-1,0-1,0-1,1 0,-1 0,1-2,-1 1,0-2,1 0,-1-1,0 0,0-1,-1-1,1 0,-1-1,0 0,0-1,-1-1,10-7,-15 10,-1 1,0-1,0 0,-1 0,1-1,-1 0,0 0,-1 0,1 0,-1-1,-1 0,1 0,-1 0,0 0,-1 0,0-1,0 1,0-1,-1 0,0 1,-1-1,0 0,0-4,-1 9,-1 0,1 0,-1 0,0 0,1 0,-2 1,1-1,0 1,0-1,-1 1,1 0,-1 0,0 0,0 0,0 0,1 0,-2 1,1 0,0-1,0 1,0 0,-1 1,1-1,0 0,-1 1,1 0,0 0,-1 0,1 0,-1 1,1-1,0 1,-1 0,1 0,0 0,0 0,0 0,0 1,0 0,0-1,0 1,0 0,1 0,-1 1,1-1,-1 1,1-1,-2 3,2 0,-1 1,1-1,0 1,0-1,1 1,-1-1,1 1,0 0,1 0,0 0,0-1,0 1,0 0,1 0,0 0,0-1,1 1,0-1,0 1,0-1,0 1,1-1,0 0,0 0,0-1,1 1,0 0,-1-1,2 0,-1 0,0 0,1-1,0 1,0-1,0 0,0-1,2 2,11 4,0-1,1 0,0-1,0-1,1-1,-1 0,1-2,3 0,37 3</inkml:trace>
  <inkml:trace contextRef="#ctx0" brushRef="#br1" timeOffset="109018.968">15519 5010,'-2'-6,"0"1,0-1,0 1,0-1,-1 1,0 0,0 0,0 0,-1 0,0 1,0-1,0 1,0 0,-1 0,1 0,-1 1,0 0,0 0,-1 0,1 0,0 1,-1 0,0 0,1 0,-1 1,0 0,0 0,0 1,0-1,0 1,1 0,-1 1,0 0,0 0,0 0,0 0,1 1,-1 0,1 0,-1 1,1-1,-4 4,5-3,1 0,-1 0,1 1,0-1,0 1,1 0,-1 0,1 0,0 0,0 0,0 1,0-1,1 0,0 1,0-1,0 1,0 0,1-1,0 1,0 0,0-1,0 1,1 0,0-1,0 1,0-1,0 1,1-1,0 1,0-1,0 0,0 0,1 0,-1 0,1-1,0 1,0-1,1 1,-1-1,1 0,-1 0,1-1,0 1,0-1,3 2,-2-1,0 1,0 0,1-1,-1 0,1-1,0 1,0-1,0 0,0 0,0-1,1 0,-1 0,0 0,0-1,1 0,-1 0,0-1,1 0,-1 0,0 0,0-1,0 0,0 0,0 0,0-1,0 0,-1 0,0 0,1-1,-1 0,-1 0,1 0,0-1,-1 1,4-6,-4 3,0-1,0 1,0-1,-1-1,0 1,-1 0,0 0,0-1,-1 0,0 1,-1-1,1 0,-2 1,0-6,1 15,0 0,0-1,0 1,0 0,0-1,0 1,0-1,-1 1,1-1,0 1,-1 0,1-1,0 1,-1-1,1 1,0-1,-1 0,1 1,-1-1,1 1,-1-1,1 0,-1 1,1-1,-1 0,1 0,-1 1,0-1,1 0,-1 0,1 0,-1 0,0 0,1 0,-1 0,1 0,-1 0,0 0,1 0,-1 0,1 0,-1 0,0 0,1-1,-1 1,1 0,-1 0,1-1,-1 1,1-1,-1 1,1 0,-1-1,1 1,-1-1,1 1,0-1,-1 1,1-1,0 1,-1-1,1 0,-1 7,-1-1,2 1,-1 0,0-1,1 1,0 0,1-1,-1 1,1 0,0-1,0 1,1-1,0 0,0 1,0-1,0 0,1 0,0 0,0 0,0-1,1 1,-1-1,1 0,0 0,1 0,-1 0,0-1,1 0,0 0,0 0,0-1,0 1,0-1,1 0,-1-1,2 1,24 8,0-2,1-2,0 0,0-2,21-1,16 1</inkml:trace>
  <inkml:trace contextRef="#ctx0" brushRef="#br1" timeOffset="110018.898">12581 6148,'-17'-1,"-2"0,1 1,0 0,0 2,1 0,-1 1,0 1,1 0,-1 2,1 0,1 1,-1 0,1 1,1 1,-1 1,2 0,-7 6,15-11,1 0,-1 1,1-1,0 1,0 0,1 1,0-1,0 1,0 0,1 0,0 0,0 0,1 0,0 1,0-1,1 1,0 0,0-1,1 1,0 4,2-9,-1 0,1 0,1 0,-1 0,0 0,1-1,-1 1,1-1,0 1,0-1,0 0,0 0,0 0,0-1,1 1,-1-1,1 0,-1 1,1-2,-1 1,1 0,0-1,-1 1,1-1,0 0,-1-1,1 1,-1 0,1-1,0 0,-1 0,1 0,-1 0,0-1,1 1,-1-1,3-2,14-6,0 0,-1-2,0 0,0-2,-1 0,-1 0,-1-2,0 0,-1-1,-1-1,0 0,-1-1,-1 0,-1-1,-1 0,-1-1,0 0,-2 0,0-1,-2 0,0 0,1-20,-1 4,-1 0,-1 0,-2 0,-2-1,-5-22,7 59,-1 1,1 0,-1-1,0 1,0-1,1 1,-1 0,0-1,0 1,-1 0,1-1,0 1,0-1,-1 1,1 0,0 0,-1-1,0 1,1 0,-1 0,0-1,1 1,-1 0,0 0,0 0,0 0,0 0,0 0,0 0,0 1,0-1,-1 0,1 1,0-1,0 0,-1 1,1 0,0-1,-1 1,1 0,0-1,-1 1,1 0,-1 0,1 0,0 0,-1 1,1-1,0 0,-1 0,1 1,0-1,-1 1,-7 9,0 0,1 0,0 1,0 0,1 0,1 1,0 0,1 0,0 1,-1 6,4-15,-9 20,2 2,0-1,2 1,1 0,1 0,1 1,1 0,1 0,2 0,1-1,3 23,-2-42,-1 1,2-1,-1 0,1-1,0 1,0 0,1-1,0 1,0-1,1 0,0-1,0 1,0-1,0 0,1 0,0-1,0 1,0-1,0-1,1 1,0-1,0 0,0-1,0 1,0-1,0-1,0 1,1-1,5 0,-2 0,0-1,0 0,0 0,0-1,0 0,0-1,0 0,-1-1,1 0,-1-1,0 0,1-1,-2 0,1 0,-1-1,1 0,-2-1,1 0,-1 0,0-1,0 0,-1-1,0 1,-1-1,0-1,0 1,-1-1,0 0,-1 0,0 0,1-7,-5 17,2-5,-1-1,1 1,-1-1,0 1,0-1,-1 0,1 1,-1-1,-1 0,1 1,-1-1,0 0,-1-2,1 7,0 1,0-1,-1 0,1 0,0 0,-1 1,1-1,0 1,-1-1,1 1,-1-1,1 1,0 0,-1 0,1 0,-1 0,1 0,-1 0,1 0,-1 0,1 1,-1-1,1 0,0 1,-1-1,1 1,0 0,-1-1,1 1,0 0,0 0,0 0,-1 0,1 0,0 0,0 0,0 0,1 0,-1 1,0-1,0 0,1 1,-1-1,1 0,-1 1,1-1,-1 1,1-1,-2 3,0 0,0-1,0 1,1 0,-1 1,1-1,0 0,0 0,0 0,1 1,0-1,-1 0,2 1,-1-1,0 0,1 1,0-1,0 0,0 0,0 0,1 0,0 0,0 0,0 0,0 0,0-1,1 1,0-1,-1 0,1 1,0-1,1-1,0 2,11 5,1-1,0 0,1-1,-1 0,1-2,1 0,-1 0,1-2,0 0,0-2,4 1,-20-2,83 8</inkml:trace>
  <inkml:trace contextRef="#ctx0" brushRef="#br1" timeOffset="110264.018">14102 5949,'-4'20,"-2"14,1 10,0 2,2-1,1-4,1-11</inkml:trace>
  <inkml:trace contextRef="#ctx0" brushRef="#br1" timeOffset="110930.123">13944 5737,'268'140,"-262"-137,0 1,-1 0,1 0,-1 1,1-1,-1 1,0 1,-1-1,0 0,1 1,-2 0,1 0,-1 0,0 1,0-1,0 1,-1-1,0 1,-1 0,0 0,0 0,0 0,0 0,-1 3,-1-1,0-7,1-1,-1 1,1-1,0 1,-1-1,1 1,0-1,0 1,0-1,0 1,0-1,0 1,1 0,-1-1,0 1,1-1,-1 1,1-1,-1 0,1 1,0-1,0 1,0-1,0 0,0 0,0 0,0 1,0-1,0 0,0 0,1 0,-1-1,0 1,1 0,-1 0,0-1,1 1,-1-1,1 1,-1-1,1 0,6-1,0-1,0-1,0 1,0-1,-1-1,1 0,-1 0,0 0,0-1,-1 0,1 0,3-4,-10 9,97-86,-97 86,1-1,-1 1,1 0,-1-1,0 1,1-1,-1 1,1 0,-1-1,1 1,0 0,-1 0,1 0,-1-1,1 1,-1 0,1 0,0 0,-1 0,1 0,-1 0,1 0,0 0,-1 0,1 0,-1 0,1 0,0 1,-1-1,1 0,-1 0,1 1,-1-1,1 0,-1 1,1-1,-1 0,1 1,-1-1,0 1,1-1,-1 1,1-1,-1 1,0-1,0 1,1-1,-1 1,0-1,0 1,0-1,1 1,-1 0,0-1,0 1,0-1,0 1,0 0,1 43,-2-35,0-1,0-1,0 0,1 1,-1-1,2 0,-1 1,1-1,0 0,0 0,1 1,0-1,1 0,-1-1,1 1,1 0,-1-1,1 1,0-1,0 0,1-1,0 1,0-1,0 0,1 0,5 3,-6-5,1-1,-1 0,1 0,0-1,0 1,0-1,0-1,0 1,0-1,0 0,0 0,0-1,0 0,0 0,0 0,-1-1,1 0,0 0,-1 0,1-1,-1 1,0-1,2-2,4-2,-1-1,0 0,0 0,-1-1,0-1,0 1,-1-1,-1-1,0 0,4-6,9-30,-2 0,-3-1,-1-1,-2 0,-3 0,-2-1,1-48,0-37,-11 95,3 41,0-1,-1 1,1-1,0 1,0-1,0 1,-1-1,1 1,0-1,0 1,-1-1,1 0,0 1,-1-1,1 1,-1-1,1 0,0 1,-1-1,1 0,-1 0,1 1,-1-1,1 0,-1 0,1 0,-1 0,1 0,-1 1,1-1,-1 0,1 0,-1 0,1 0,-1-1,1 1,-1 0,1 0,-1 0,1 0,-1 0,1-1,-1 1,1 0,-1 0,1-1,-1 1,1 0,0-1,-1 1,1 0,0-1,-1 1,1-1,0 1,-1-1,1 1,0-1,0 1,0 0,-1-1,1 0,0 1,0-1,0 1,0-1,-9 21,1 1,1 0,1 0,1 1,0 0,2 0,1 0,0 21,1-31,-2 13,0 1,2-1,1 0,1 0,1 1,1-1,2 0,0-1,2 1,0-1,2 0,0-1,2 0,0 0,2-1,1-1,0 0,1-1,10 8,2-5</inkml:trace>
  <inkml:trace contextRef="#ctx0" brushRef="#br1" timeOffset="111179.451">14830 5684,'-13'-6,"-9"-5,-4-1,11 3,15 2,25 2,27 2,26 2,17 3,7 4,-8 7,-20 1</inkml:trace>
  <inkml:trace contextRef="#ctx0" brushRef="#br1" timeOffset="112341.284">15161 6161,'15'-24,"-2"-2,-1 1,-1-2,-1 0,-1 0,-2 0,0-1,-2 0,0-14,-4 34,-2 7,1 0,0 0,-1 0,1 0,0 0,0 0,0 0,0 0,0 0,0 0,0 0,0 0,0 0,0 0,0 0,1 0,-1 0,0 0,1 0,-1 0,1 0,-1 0,1 0,-1 1,1-1,0 0,-1 0,1 1,0-1,0 0,-1 1,1-1,0 1,0-1,0 1,0-1,0 1,0-1,0 1,0 0,0 0,0 0,0-1,0 1,0 0,0 0,0 0,0 1,0-1,1 0,101 44,-59-34,-34-9,0 1,0 0,0 0,0 1,-1 0,1 1,-1 0,0 1,0 0,5 3,-12-4,0-1,0 1,0-1,0 1,0 0,-1 0,0 0,0 0,0 0,0 0,0 0,-1 0,0 0,0 1,0-1,0 0,-1 0,0 0,1 0,-2 0,1 0,0 0,-1 0,0 0,1-1,-3 4,-10 48,14-52,0 0,0 0,1 0,-1 0,1 0,0 0,0 0,0-1,0 1,0 0,1-1,-1 1,1 0,0-1,-1 0,1 1,0-1,1 0,-1 0,0 0,0-1,1 1,-1 0,1-1,0 1,-1-1,1 0,0 0,1 0,87 11,-75-13,0-1,0 0,-1-1,1-1,-1 0,0-1,2-2,-11 5,-1 0,0-1,1 1,-1-1,0-1,-1 1,1-1,0 0,-1 0,0 0,0 0,0-1,-1 0,1 1,-1-1,0-1,-1 1,1 0,-1-1,1-3,-2 7,-1 0,1 0,-1 0,0-1,1 1,-1 0,0 0,0 0,-1 0,1-1,0 1,-1 0,1 0,-1 0,0 0,0 0,1 0,-1 0,-1 0,1 0,0 0,0 1,-1-1,1 0,-1 1,1-1,-1 1,0 0,0-1,1 1,-1 0,0 0,0 0,0 0,0 1,0-1,0 0,-1 1,1-1,-5 0,0 0,0 0,0 1,0 0,0 0,0 0,1 1,-1 0,0 0,0 1,-6 2,7-2,-1 1,1 1,0-1,0 1,0 0,0 1,1 0,-1-1,1 1,0 1,-3 4,7-8,-1 0,1-1,0 1,0 0,0 1,0-1,0 0,0 0,0 0,1 0,-1 1,1-1,-1 0,1 1,0-1,0 0,0 1,0-1,1 0,-1 0,1 1,-1-1,1 0,0 0,0 0,0 1,0-1,0 0,0 0,0-1,1 1,-1 0,1 0,-1-1,1 1,0 0,1 0,5 3,1-1,1 1,-1-2,1 1,-1-1,1 0,0-1,0 0,0-1,0 0,0-1,0 0,0 0,0-1,0 0,0-1,0 0,0-1,7-3,-5 1,-12 5,0-1,1 1,-1-1,1 1,-1-1,1 1,-1-1,1 1,-1-1,1 1,-1 0,1-1,0 1,-1 0,1-1,0 1,-1 0,1 0,0 0,-1 0,1 0,0 0,-1 0,1 0,0 0,0 0,-1 0,1 0,0 0,-1 0,1 1,0-1,-1 0,1 0,-1 1,1-1,0 0,-1 1,1-1,-1 1,1-1,-1 1,1-1,-1 1,0-1,1 1,-1 0,1-1,-1 1,0-1,0 1,1 0,-1-1,0 1,0 0,0-1,0 1,0 0,0-1,0 1,0 0,0 0,0 0,-1 0,1 0,0 0,0 1,-1-1,1 0,0 0,0 0,0 0,0 1,0-1,1 0,-1 0,0 0,0 0,1 0,-1 0,1 1,-1-1,1 0,-1 0,1 0,0-1,-1 1,1 0,0 0,0 0,0 0,0-1,0 1,0 0,0-1,0 1,0-1,0 1,0-1,0 1,0-1,0 0,0 0,1 1,-1-1,0 0,0 0,0 0,0 0,1 0,-1-1,0 1,0 0,0 0,0-1,0 1,0-1,0 1,0-1,0 1,0-1,0 0,0 1,0-1,7-7,-1 1,0-1,-1 0,1 0,-2-1,1 0,-1 0,-1-1,1 1,-2-1,1 0,0-4,38-146,-42 158,1 0,0 0,0 0,0 1,0-1,0 0,0 1,1-1,-1 1,0-1,1 1,-1 0,1-1,0 1,-1 0,1 0,0 0,0 0,-1 1,1-1,0 0,0 1,0-1,0 1,0 0,0-1,0 1,0 0,0 0,0 1,0-1,2 0,62 22,-61-20,-1 0,1 1,-1-1,0 1,1 0,-1 0,0 0,-1 1,1-1,-1 1,1 0,-1 0,0 0,-1 0,1 1,-1-1,0 1,0 0,0 0,0-1,-1 1,0 0,0 0,-1 0,1 1,-1-1,0 0,0 0,-1 0,0 2,-12 38,10-39,0 0,1 0,0 1,0-1,1 1,-1 0,1-1,1 1,-1 0,1 0,1 0,-1-1,1 1,0 0,1 2,2-5,0 0,0 0,1-1,-1 1,1-1,-1 0,1-1,0 1,0-1,1 0,-1 0,0-1,1 0,-1 0,1 0,-1 0,1-1,-1 0,1 0,-1 0,1-1,-1 0,1 0,5-1,0 0,0 0,-1-1,1-1,-1 0,0 0,0-1,0 0,0-1,-1 0,0 0,0-1,-1-1,0 1,0-1,-1 0,0-1,0 0,-1 0,0-1,-1 1,0-1,0 0,-1-1,0 1,-1-1,0 0,-1-2,-1 11,0 0,-1-1,1 1,-1-1,0 1,0 0,0-1,0 1,0-1,0 1,-1 0,1-1,-1 1,1 0,-1-1,0 1,0 0,0 0,0 0,-1 0,1 0,-1 0,1 0,-1 0,1 0,-1 1,0-1,0 1,0-1,0 1,0 0,0 0,0 0,0 0,-1 0,1 0,0 0,-1 1,1-1,0 1,-1 0,-2 0,0 1,-1 0,1 0,0 1,-1 0,1 0,0 0,0 1,0 0,0 0,1 0,-1 0,1 1,0 0,0 0,0 0,0 0,1 0,0 1,0 0,0 0,0 0,1 0,0 0,0 0,0 0,1 1,-1-1,1 1,1-1,-1 1,1 0,0-1,0 1,0-1,1 1,0-1,0 1,2 5,3 2,1 0,0-1,0 1,1-1,1-1,0 0,1 0,0-1,0 0,1 0,0-1,1-1,0 0,0 0,1-2,0 1,0-2,1 1,0-2,10 3,41 14</inkml:trace>
  <inkml:trace contextRef="#ctx0" brushRef="#br1" timeOffset="113581.657">12872 7074,'0'1,"-1"0,1 0,-1 0,0-1,1 1,-1 0,0 0,0-1,1 1,-1-1,0 1,0-1,0 1,0-1,0 1,0-1,0 0,0 1,0-1,0 0,0 0,0 0,0 0,0 0,0 0,0 0,0 0,0 0,0-1,0 1,0 0,0-1,0 1,0 0,0-1,0 1,0-1,0 0,-14-1,8 0,0 1,0 0,-1 1,1 0,0 0,-1 0,1 1,0 0,-1 0,1 1,0 0,0 0,0 1,1 0,-1 0,0 0,1 1,0 0,0 0,0 1,1 0,-1 0,1 0,0 0,1 1,-1 0,1 0,0 0,1 1,-2 2,4-5,0 0,0 0,0 0,1 0,-1 0,1 1,0-1,0 0,1 0,-1 0,1 0,0 0,0 0,0 0,1 0,0 0,-1 0,1-1,0 1,1-1,-1 1,1-1,-1 0,1 0,0 0,0 0,0-1,1 1,-1-1,1 0,0 1,6 3,1-1,0 0,0 0,1-1,-1-1,1 1,0-2,0 0,0 0,2-1,-2-1,-1 0,1-1,-1 0,1 0,-1-2,1 1,-1-1,0-1,0 0,-1-1,1 0,-1 0,0-1,0 0,-1-1,0 0,0-1,0 0,-1 0,-1-1,7-7,-3-1,1 0,-2 0,-1-1,0 0,-1-1,-1 0,0 0,-2 0,0-1,-2 0,0 0,0-3,1-68,-3 89,1 0,-1-1,1 1,0 0,0 0,-1 1,2-1,-1 0,0 1,0-1,0 1,1-1,-1 1,1 0,-1 0,1 0,-1 1,1-1,0 0,-1 1,1 0,0 0,-1 0,1 0,0 0,-1 0,1 1,0-1,-1 1,1 0,-1 0,1 0,0 0,13 0,-4 0,111 19,-119-19,0 0,0 1,-1-1,1 1,-1 0,1 0,-1 0,0 1,0-1,0 1,0 0,0 0,-1 0,1 0,-1 0,0 0,0 1,0-1,0 1,-1 0,1-1,-1 1,0 0,0 0,0 0,-1 0,1 0,-1 0,0 1,-12 71,9-65,1 0,0 0,0 0,1 0,0 0,1 0,0 0,1 0,0 0,0-7,1-1,-1 0,0 1,1-1,0 0,0 0,0 0,0 0,0-1,0 1,1 0,-1-1,1 0,0 0,0 1,0-2,0 1,0 0,0-1,0 1,1-1,-1 0,0 0,1 0,-1 0,1-1,93-1,-81-2,-1 0,-1-2,1 1,0-2,-1 0,0-1,-1 0,1-1,-2-1,1 0,-1-1,0 0,-1 0,0-2,-1 1,0-1,-1-1,0 1,-1-2,-1 1,0-1,4-11,-10 23,0-1,0 1,0-1,0 1,0-1,-1 1,1-1,-1 1,0-1,1 1,-1-1,0 1,-1-1,1 0,0 1,-1-1,0 1,1-1,-1 1,0-1,0 1,0 0,-1 0,1-1,0 1,-1 0,0 0,1 0,-1 0,0 1,0-1,0 0,0 1,0-1,0 1,-1 0,1 0,0 0,-1 0,1 0,-1 0,1 1,-1-1,1 1,-2-1,-2 3,0 0,0 0,1 0,0 1,-1 0,1 0,0 0,0 1,0-1,1 1,-1 0,1 1,0-1,0 1,1 0,-1 0,1 0,0 0,0 0,1 1,0-1,0 1,0 0,0 0,1 0,0 0,1 0,-1 0,1 0,0 0,0 0,1 0,0 0,0 0,0-1,1 1,0 1,3 2,1 1,0-1,1 0,0 0,0-1,1 0,0 0,0-1,1 0,0 0,0-1,1 0,0-1,0 0,0 0,0-1,1-1,0 1,0-2,0 0,0 0,0-1,0 0,8-1,28 2</inkml:trace>
  <inkml:trace contextRef="#ctx0" brushRef="#br1" timeOffset="114143.4">14274 6809,'-11'-1,"0"0,0 0,-1 1,1 1,0 0,-1 0,1 1,0 1,0 0,0 0,1 1,-1 1,1-1,0 2,0-1,1 2,-1-1,1 1,1 0,-1 1,1 0,1 0,-7 9,9-9,1 1,0-1,1 1,0 0,0 0,0 0,1 0,1 0,0 0,0 1,0-1,2 0,-1 1,1-1,0 0,1 1,0-1,0-6,0 0,0 0,0 0,1 0,-1 0,1 0,0-1,0 0,0 1,0-1,0 0,0 0,0-1,1 1,-1-1,1 1,-1-1,1 0,0 0,-1-1,1 1,0-1,0 0,-1 0,1 0,0 0,0-1,-1 0,2 0,12 1,-16 0,0 0,0 0,0 0,-1 0,1 0,0 0,0 0,0 0,-1 0,1 0,0 1,0-1,0 0,-1 0,1 1,0-1,0 1,-1-1,1 1,-1-1,1 1,0-1,-1 1,1-1,-1 1,1 0,-1-1,1 1,-1 0,0 0,1-1,-1 1,0 0,1 0,-1 0,0-1,0 1,0 0,0 0,0 0,0-1,0 1,0 0,0 0,0 0,0-1,-1 1,1 0,0 0,-1 0,1-1,-1 1,-21 41,-74 57,95-99,0 1,1-1,-1 0,0 1,1-1,-1 0,0 1,0-1,1 1,-1 0,1-1,-1 1,1-1,-1 1,1 0,-1 0,1-1,-1 1,1 0,0 0,-1-1,1 1,0 0,0 0,0 0,0-1,0 1,-1 0,1 0,1 0,-1 0,0-1,0 1,0 0,0 0,1 0,-1-1,0 1,1 0,-1 0,0-1,1 1,-1 0,1-1,-1 1,1 0,0-1,-1 1,1-1,0 1,-1-1,1 1,0-1,-1 1,1-1,0 0,0 1,0-1,-1 0,1 0,0 0,0 0,0 0,0 0,25 11,0 1,-1 1,0 1,-1 1,-1 1,-1 2,0 0,-1 1,9 12,-18-18,-1 1,0 0,-1 1,-1 0,-1 1,2 4,-8-16,0 1,0-1,-1 1,1-1,-1 1,0-1,-1 1,1 0,-1 0,0-1,0 1,0 0,-1 0,1-1,-1 1,-1 0,1-1,0 1,-1-1,0 0,0 1,0-1,-1 0,0 0,-1 1,-1 1,0-1,0 0,-1 0,0 0,0-1,0 0,-1 0,1-1,-1 0,0 0,1 0,-2-1,1 0,0 0,0-1,0 0,-1 0,1-1,-1 0,1 0,0-1,-1 1,1-2,0 1,0-1,0 0,0-1,0 1,0-2,0 1,1-1,0 1,0-2,0 1,0-1,0 0,1 0,-3-4,-8-23</inkml:trace>
  <inkml:trace contextRef="#ctx0" brushRef="#br1" timeOffset="114620.197">14711 6491,'-14'-25,"-45"-61,58 85,0 0,0 0,1 1,-1-1,0 0,0 0,0 1,0-1,1 1,-1-1,0 1,0-1,0 1,0 0,0-1,-1 1,1 0,0 0,0 0,0 0,0 0,0 0,0 0,0 0,0 0,0 0,0 1,0-1,0 0,0 1,0-1,0 1,0-1,0 1,0-1,0 1,0 0,0-1,0 2,-20 41,12 1,2 0,1 1,3-1,2 1,3 32,0 8,4 0,4-1,3 0,10 24,-18-90,0-1,1 0,0 0,1-1,1 1,6 6,-12-19,1 0,0 0,0 0,0-1,0 1,0-1,1 0,-1 0,1 0,0 0,0-1,0 0,0 1,1-2,-1 1,0 0,1-1,-1 0,1 0,0 0,-1 0,1-1,0 0,-1 0,1 0,0-1,0 0,9-4,-1 0,-1-1,1-1,-1 0,0-1,-1 0,1-1,-2 0,1-1,-1 0,-1 0,0-1,-1-1,0 1,0-1,-1-1,-1 1,0-1,-1-1,0 1,-1 0,0-2,7-41,-11 56,-1-1,1 0,0 1,0-1,0 1,0-1,0 0,-1 1,1-1,0 1,0-1,-1 1,1-1,0 1,-1-1,1 1,-1-1,1 1,-1-1,1 1,-1 0,1-1,-1 1,1 0,-1-1,1 1,-1 0,1 0,-1 0,0-1,1 1,-1 0,1 0,-1 0,0 0,1 0,-1 0,1 0,-1 0,0 0,1 1,-1-1,1 0,-1 0,0 0,1 1,-1-1,1 0,-1 1,1-1,-1 0,1 1,-1-1,1 1,0-1,-1 1,1-1,-1 1,1-1,0 1,0-1,-1 1,1-1,0 1,0 0,0-1,-1 1,1-1,0 1,-5 7,0-1,0 1,1 0,0 0,0 0,1 1,0-1,1 1,-1 0,2 0,-1 0,1 0,1 0,0 0,0 0,0 0,1 0,1 0,0 0,0 0,0 0,1-1,1 1,-1-1,1 0,1 0,-1 0,1-1,1 1,0-1,3 3,-1-3,1 0,0 0,0-1,1 0,-1-1,1 0,0-1,1 0,-1 0,1-1,0 0,-1-1,1-1,0 1,0-2,0 0,1 0,-1-1,6-1,8-6</inkml:trace>
  <inkml:trace contextRef="#ctx0" brushRef="#br1" timeOffset="114864.27">14499 6796,'16'-7,"23"-4,26 0,28-1,25-1,20 2,9 1,-3 2,-21 0,-31 2</inkml:trace>
  <inkml:trace contextRef="#ctx0" brushRef="#br2" timeOffset="141309.047">6363 10857,'1'-1,"-1"0,0-1,1 1,-1 0,1-1,-1 1,1 0,0 0,-1-1,1 1,0 0,0 0,0 0,0 0,0 0,0 0,0 0,0 0,0 1,0-1,1 0,-1 1,0-1,0 1,1-1,-1 1,0-1,1 1,-1 0,1 0,-1 0,0 0,1 0,-1 0,0 0,1 0,53 6,79 11,42-11,-107-8,141 10,14-1,-139-9,174 3,-76 26,25-20,-144-1,0-4,60-5,57-10,203-28,460 42,-371 26,25 0,-96-14,-100-1,103 15,-126-13,-101-7,-103-2,-81-14,-8 0</inkml:trace>
  <inkml:trace contextRef="#ctx0" brushRef="#br2" timeOffset="142388.277">7647 10764,'-123'27,"-344"65,405-72,61-19,1 0,-1 0,1 0,0-1,-1 1,1 0,0 0,-1 0,1 0,0 0,0 0,0-1,-1 1,1 0,0 0,0 0,1 0,-1 0,0 0,0 0,0 0,1 0,-1 0,0-1,1 1,-1 0,1 0,-1 0,1-1,-1 1,1 0,-1 0,1-1,0 1,0-1,-1 1,1 0,0-1,0 0,-1 1,1-1,0 1,0-1,0 0,0 0,0 1,0-1,0 0,0 0,-1 0,1 0,0 0,0 0,0 0,221 70,-115-26,-81-31,1-2,0 0,1-2,0-1,1-2,25 4,-49-10,0 0,0 0,0 0,0 0,0-1,0 0,0 0,0 0,0 0,0-1,0 0,-1 0,1 0,-1-1,1 0,-1 1,0-1,0-1,0 1,-1-1,1 1,-1-1,0 0,0 0,0-1,-1 1,1 0,-1-1,0 0,0 0,-1 1,1-1,0-5,1-11,-1 1,-1-1,-1 0,-1 1,0-1,-2 1,0-1,-2 1,0 0,-1 0,-1 1,-1 0,0 0,-2 0,-5-7,5 9</inkml:trace>
  <inkml:trace contextRef="#ctx0" brushRef="#br2" timeOffset="147428.808">6496 10897,'-4'2,"-268"-9,99-12,-76 8,94-7,-97 5,-245 13,494 0,0-1,0 1,0 0,0 0,0 0,0 1,0-1,0 1,0 0,0-1,0 1,1 0,-1 1,0-1,0 0,1 1,-1 0,1-1,-1 1,1 0,0 0,0 1,0-1,0 0,0 1,0-1,1 1,-2 1,10-20,-4-213,-21-14,-68-177,76 296,5-115,-1 139,3-50,16 20,-3-119,-11-206,15 266,-7-150,0-31,-9 228,2-789,28 773,-29-133,14 200,-13 90,-1 0,0 0,0 0,0 0,0 0,0 0,0 1,0-1,0 0,0 1,0-1,-1 1,1-1,0 1,0-1,-1 1,1 0,0 0,0 0,-1 0,1 0,0 0,0 0,-1 0,1 0,0 0,0 1,-1-1,1 1,0-1,0 1,0-1,0 1,0-1,-1 1,1 0,1 0,-1 0,-1 0,-1 0,-27 9,0-1,-1-1,1-2,-1-2,-1 0,1-2,0-2,-16-1,-277 10,151 2,53 1,-113-6,0-6,121-13,56 13,-100-8,73-2,1 2,-1 5,-56 5,26-1,7-1,100-8,21 0,25 0,-19 6</inkml:trace>
  <inkml:trace contextRef="#ctx0" brushRef="#br2" timeOffset="148720.979">4763 7166,'-17'24,"-1"-2,-1 0,-1-1,-1-1,0-1,-2-1,-7 4,8-5,-93 76,116-93,-1 0,0 0,0 0,0 0,1 0,-1 1,0-1,0 0,0 0,1 0,-1 0,0 1,0-1,0 0,0 0,1 0,-1 0,0 1,0-1,0 0,0 0,0 1,0-1,0 0,0 0,0 1,1-1,-1 0,0 0,0 1,0-1,0 0,-1 0,1 1,0-1,0 0,0 0,0 0,0 1,0-1,0 0,0 0,0 1,-1-1,1 0,0 0,0 0,0 1,0-1,-1 0,1 0,0 0,0 0,21-10,12-19,0-2,-2-1,-2-1,-1-1,-1-2,-2-1,-2-1,-1 0,7-22,-14 21,-19 57,7-11,0-1,0 1,0-1,1 0,0 0,0-1,1 1,0-1,-1 0,2 0,-1 0,1-1,-1 0,1 0,0 0,1-1,4 2,4 4,4 3,9 4,0 2,-1 0,-1 2,0 1,-2 1,-1 1,18 22,-39-42,1-1,-1 1,0-1,0 1,0 0,0 0,0 0,0 0,-1 0,0 0,1 0,-1 0,-1 1,1-1,0 1,-1-1,1 0,-1 1,0-1,0 1,-1-1,1 0,-1 1,1-1,-1 1,0-1,-1 0,1 0,0 0,-1 0,0 0,0 2,-9-1,1 1,-1-2,1 1,-1-2,0 1,0-1,0-1,-1 0,1-1,-1 0,1 1,-272-7,75-1,220-1,-5 3</inkml:trace>
  <inkml:trace contextRef="#ctx0" brushRef="#br2" timeOffset="149863.308">4908 7219,'0'0,"-1"0,1 1,-1-1,1 0,-1 0,0 0,1 1,-1-1,1 0,-1 0,1 1,-1-1,1 0,0 1,-1-1,1 1,-1-1,1 1,0-1,-1 1,1-1,0 1,0-1,-1 1,1-1,0 1,0-1,0 1,0 0,-1-1,1 1,0-1,0 1,0-1,0 1,1 0,-1-1,0 1,0-1,0 1,0-1,1 1,-1 0,0-1,0 1,1-1,-1 1,0-1,1 1,3 9,0 1,1-1,0 1,1-1,0-1,1 1,0-1,0 0,4 2,6 10,72 93,-87-109,-17-20,3-1,-2 0,0 1,-1 1,-1 1,0 0,-1 0,0 2,0 0,-2 2,1-1,-1 2,0 1,-1 0,0 1,-15-1,27 5,1 0,0 0,0 1,-1 0,1 0,0 1,-1-1,1 2,0-1,0 1,-1 0,1 1,0-1,0 2,6-3,1 0,-1 1,1-1,-1 1,1-1,0 1,-1-1,1 1,0-1,-1 1,1-1,0 1,-1-1,1 1,0 0,0-1,0 1,0-1,0 1,0 0,0-1,0 1,0-1,0 1,0 0,0-1,0 1,0-1,1 1,-1 0,0-1,0 1,1-1,-1 1,0-1,1 1,-1-1,0 1,1-1,-1 1,1-1,-1 0,1 1,-1-1,1 0,-1 1,1-1,0 0,-1 0,1 1,-1-1,1 0,-1 0,1 0,0 0,-1 0,1 0,0 0,-1 0,1 0,-1 0,1 0,0 0,-1-1,25 6,1-1,-1-1,0-1,1-2,11-1,-4 1,18-1,-343 41,176-20,129-14,278-16,-265 8,-101 10,-3 3,103-6,8-4,-14-2,0 2,0 0,0 1,0 1,0 1,5 2,-23-6,0 0,0 0,1 0,-1 0,0 0,0 0,0 1,0-1,0 0,0 1,0-1,0 1,0-1,-1 1,1 0,0-1,0 1,0 0,-1-1,1 1,0 0,0 0,-1 0,1 0,-1-1,1 1,-1 0,1 0,-1 0,0 0,1 0,-1 0,0 1,0-1,0 0,0 0,0 0,0 0,0 0,0 0,0 0,-1 0,1 0,0 0,0 0,-1 0,1 0,-1 0,1 0,-1 0,0 0,1-1,-1 1,0 0,1 0,-1 0,0-1,0 1,0-1,0 1,-3 0,0-1,1-1,-1 1,0-1,1 1,-1-1,0 0,1 0,-1 0,1-1,0 1,-1-1,1 0,0 0,0 0,-2-2,-3-1,-99-62,116 64,7 7</inkml:trace>
  <inkml:trace contextRef="#ctx0" brushRef="#br2" timeOffset="151052.183">4419 12127,'24'59,"202"393,-195-399,-30-52,-1-1,0 1,1-1,-1 1,1-1,-1 1,1-1,-1 1,1-1,-1 0,1 1,-1-1,1 0,0 1,-1-1,1 0,0 0,-1 0,1 0,-1 1,1-1,0 0,-1 0,1 0,0 0,-1 0,1-1,0 1,-1 0,1 0,0 0,-1-1,1 1,0 0,-1 0,1-1,-1 1,1-1,-1 1,1 0,-1-1,1 1,-1-1,1 1,-1-1,0 1,1-1,-1 0,0 1,1-1,-1 1,0-1,0 0,17-41,-15 37,24-91,-3 0,-4-9,-9 50,58-363,-61 379,-2 26,-2 24,7 182,-5-139</inkml:trace>
  <inkml:trace contextRef="#ctx0" brushRef="#br2" timeOffset="151320.635">5120 12511,'0'18,"0"13,0 7,-2 5,-1 1,0-2,1-4,1-3,0-4,0-5,1-4,0-8,0-7</inkml:trace>
  <inkml:trace contextRef="#ctx0" brushRef="#br2" timeOffset="151662.028">4921 12458,'0'-2,"3"-1,4-2,9 0,10 0,10-1,10 1,8-1,5 0,0 1,-3 2,-6 1,-9 1,-15 1,-10 0</inkml:trace>
  <inkml:trace contextRef="#ctx0" brushRef="#br2" timeOffset="154547.098">5623 12498,'-28'51,"14"-25,1 0,2 2,0-1,2 1,1 1,-1 11,-39 161,39-143,14-59,-2-4</inkml:trace>
  <inkml:trace contextRef="#ctx0" brushRef="#br2" timeOffset="157063.944">5556 12498,'-34'112,"21"-67,-2 0,3 0,1 0,3 1,1 0,0 38,7-83,0 1,-1 0,1 0,0 0,0 0,1 0,-1 0,0-1,0 1,1 0,-1 0,1 0,0-1,0 1,-1 0,1-1,0 1,0 0,1-1,-1 1,0-1,0 0,1 1,-1-1,1 0,-1 0,1 0,-1 0,1 0,0 0,-1-1,1 1,0 0,0-1,0 1,0-1,0 0,15 1,-1-2,1 0,0-1,0-1,-1 0,0-1,1-1,14-6,11-3,262-62,-304 76,12-4,-16-1,-6 3</inkml:trace>
  <inkml:trace contextRef="#ctx0" brushRef="#br2" timeOffset="157934.649">4485 13648,'-16'11,"0"0,0 1,1 1,1 1,0 0,1 0,0 1,1 1,1 0,1 1,0 0,1 0,1 1,-2 7,-1 2,2-1,0 1,2 1,1-1,1 1,2 0,1 1,1-1,1 0,1 0,2 1,1-1,1 0,1-1,2 0,0 0,2 0,1-1,1 0,2-1,0-1,1 0,2-1,0-1,2 0,7 6,-8-10,1 0,0-1,1-1,1-1,1-1,11 6,-15-15,-5-6</inkml:trace>
  <inkml:trace contextRef="#ctx0" brushRef="#br2" timeOffset="158400.265">4763 13873,'-8'2,"11"17,-2-17,89 330,-87-320,5 20,1 1,1-1,1-1,2 0,2-1,0 0,3 0,-17-28,-1 0,1-1,0 1,0 0,0-1,0 1,0-1,0 1,1-1,-1 0,0 0,1 1,-1-1,1 0,-1 0,1 0,-1 0,1-1,0 1,-1 0,1-1,0 1,0-1,0 1,-1-1,1 0,0 0,0 0,0 0,0 0,0 0,-1-1,1 1,1-1,3-4,-1-1,0 0,-1 0,1 0,-1 0,0-1,-1 0,0 0,0 0,0 0,-1 0,0 0,0-3,2 0,16-75,-3-1,-4 0,-3-1,-4-23,-5 100,7-164,-11 157,0 35,15 40,1-30</inkml:trace>
  <inkml:trace contextRef="#ctx0" brushRef="#br2" timeOffset="158882.37">5530 14297,'-2'21,"-3"12,-1 11,1 4,1 2,-1 1,0-5,2-5,0-5,-1-7,1-10,0-9</inkml:trace>
  <inkml:trace contextRef="#ctx0" brushRef="#br2" timeOffset="159159.09">5252 14283,'0'-4,"5"-4,8-5,13-3,13 0,12-1,5 4,4 3,-6 4,-6 5,-8 7,-9 5,-12 0</inkml:trace>
  <inkml:trace contextRef="#ctx0" brushRef="#br2" timeOffset="159552.546">5490 13807,'-4'0,"3"0,8 0,12 0,12 0,9-2,8-1,1-2,-2 0,-7 1,-9 0,-9 2</inkml:trace>
  <inkml:trace contextRef="#ctx0" brushRef="#br2" timeOffset="160077.817">6205 13635,'136'244,"-115"-200,-2 1,-2 1,-2 1,-2 0,-2 1,-2 0,1 34,-8-50,-1 1,-2-1,-1 1,-1-1,-2 0,-1 0,-2 0,-1-1,-1 0,-2-1,-1 0,-2 1,-6 4,-1-2,-2 0,-1-2,-2 0,-1-2,-1-1,-1-1,-1-2,-9 4,25-16,22-16,8-11,2-4</inkml:trace>
  <inkml:trace contextRef="#ctx0" brushRef="#br1" timeOffset="165324.392">9036 13543,'-30'18,"1"2,1 0,1 2,0 1,2 1,1 1,0 1,2 1,2 1,0 1,2 1,1 0,-1 6,1-3,2 1,1 0,1 1,3 1,0 0,3 0,1 1,1 0,2 0,2 0,2 0,1 0,1 0,9 36,-4-49,1 0,1 0,0-1,2-1,1 0,1 0,1-2,0 1,2-2,0 0,1-1,1-1,4 2,14 9</inkml:trace>
  <inkml:trace contextRef="#ctx0" brushRef="#br1" timeOffset="170075.085">9075 13887,'12'69,"2"-2,3 0,3 0,4 2,13 24,3-2,5-1,27 39,-32-73,-39-56,0 1,0-1,0 1,-1-1,1 1,0-1,0 0,0 1,0-1,0 0,0 0,0 0,0 0,0 0,0 0,0 0,0 0,0 0,0 0,0-1,0 1,0 0,0-1,0 1,0-1,0 1,0-1,0 1,-1-1,1 0,0 1,0-1,-1 0,1 0,0 1,-1-1,1 0,-1 0,1 0,-1 0,1 0,-1 0,0 0,0 0,1 0,-1 0,0 0,0 0,0 0,0 0,0 0,0 0,0 0,0 0,-1-1,24-193,-20 147,5-63,7-108,13-22,-14 191,5 72,22 100,-27-79</inkml:trace>
  <inkml:trace contextRef="#ctx0" brushRef="#br1" timeOffset="170383.295">10041 14469,'-2'-2,"-3"3,-3 9,-5 12,-2 10,-1 9,3 7,2 4,4 0,4-2,1-5,1-6,2-7,-1-6,1-9</inkml:trace>
  <inkml:trace contextRef="#ctx0" brushRef="#br1" timeOffset="170643.606">9697 14442,'25'-6,"22"-5,16-1,10 2,5 3,-2 2,-7 5,-13 4,-16 2</inkml:trace>
  <inkml:trace contextRef="#ctx0" brushRef="#br1" timeOffset="171107.569">9869 13794,'12'0,"12"0,11-2,11-1,7 0,1 1,0 1,-4 0,-7 0,-8 1,-10 0</inkml:trace>
  <inkml:trace contextRef="#ctx0" brushRef="#br1" timeOffset="171386.039">10054 13596,'0'3,"0"6,0 12,0 10,-2 10,-3 9,-1 5,1 4,1-1,2-4,0-10</inkml:trace>
  <inkml:trace contextRef="#ctx0" brushRef="#br1" timeOffset="171887.787">10703 13476,'12'23,"9"20,11 22,9 17,4 20,-1 17,-8 15,-14 12,-19 6,-20 2,-21-5,-19-11,-19-14,-12-19,10-28</inkml:trace>
  <inkml:trace contextRef="#ctx0" brushRef="#br1" timeOffset="180311.462">9141 11307,'-2'-5,"-1"0,-1-1,1 1,-1 0,0 1,0-1,0 1,-1 0,1 0,-1 0,0 0,0 1,-1 0,1 0,0 0,-1 1,0 0,0 0,0 0,0 1,0 0,0 0,0 1,0-1,0 1,0 0,-5 2,6 1,0 0,0 0,0 1,0 0,1 0,0 0,0 1,0-1,0 1,1 0,0 0,0 0,0 1,0-1,1 1,0-1,0 1,1 0,0 0,0 0,0 0,0 0,1 0,0 0,1 0,-1 0,1 0,0-1,0 1,1 0,1 0,-1-1,1 1,1-1,-1 0,1 0,0 0,0-1,0 1,0-1,1 0,0 0,0-1,0 1,0-1,1 0,-1-1,1 1,0-1,-1 0,1 0,0-1,0 0,0 0,0 0,1-1,-1 0,0 0,0-1,0 1,0-1,0-1,0 1,0-1,0 0,-2 1,0-1,0 0,0 0,0 0,0 0,-1-1,1 1,-1-1,0 0,0 0,0 0,0 0,0-1,0 1,-1-1,0 0,0 1,0-1,0 0,-1 0,1-1,0-1,15-96,-15 97,-2-1,1 1,0 0,-1 0,0-1,0 1,-1 0,0-1,0 1,0 0,0 0,-1 0,0 0,0 0,0 0,0 0,-1 1,0-1,0 1,0 0,-1 0,1 0,-1 0,0 0,0 1,0 0,-1 0,1 0,-1 0,1 1,-1-1,0 1,-2 0,1 1,0 0,0 0,0 1,0 0,0 0,0 0,0 1,0-1,0 2,0-1,0 1,0 0,1 0,-1 0,1 1,-1 0,1 0,0 0,0 1,1-1,-1 1,1 1,-1-1,1 0,0 1,1 0,-1 0,1 0,0 0,1 1,-1-1,1 1,0 0,0-1,1 1,0 0,0 0,0 0,0 0,1 2,2 2,1 1,0-1,1 0,-1-1,2 1,0 0,0-1,0 0,1-1,1 1,-1-1,1 0,1-1,-1 1,1-1,1-1,-1 0,1 0,0-1,0 0,5 2,-10-6,0 0,0 0,0 0,0-1,0 1,1-1,-1 0,0 0,0-1,0 1,0-1,0 0,0 0,0 0,0-1,0 1,0-1,0 0,-1 0,1 0,-1-1,1 1,-1-1,0 0,0 0,0 0,-1 0,3-3,1-2,0 0,0-1,-1 0,0 0,-1 0,0 0,0-1,-1 0,0 0,-1 0,1-3,-3 8,1-1,-1 0,0 0,0 0,-1 1,0-1,0 0,0 0,-1 1,1-1,-1 1,-1 0,1-1,-1 1,0 0,0 0,0 1,-1-1,0 1,0-1,0 1,0 0,-1 1,1-1,-1 1,0 0,0 0,0 0,0 1,-1 0,1 0,-1 0,1 1,-1-1,0 1,1 1,-1-1,0 1,0 0,0 0,1 1,-1 0,-2 0,1 1,0 0,0 1,0-1,0 2,0-1,1 0,-1 1,1 1,0-1,1 1,-1 0,1 0,0 0,0 1,0 0,1 0,0 0,0 0,0 1,-2 6,4-8,0 0,1 0,-1 0,1 0,0 1,0-1,0 0,1 1,0-1,0 0,0 1,1-1,0 0,0 0,0 1,0-1,1 0,0 0,0 0,0-1,1 1,0 0,0-1,0 1,0-1,1 0,-1 0,1-1,1 1,-1 0,0-1,1 0,-1 0,1 0,0 0,-1-1,1 0,0 0,1 0,-1-1,0 1,1-1,-1 0,0-1,1 0,-1 0,1 0,-1 0,0-1,1 0,-1 0,0 0,1-1,-1 1,0-1,0-1,0 1,-1-1,1 1,0-1,-1-1,0 1,0-1,0 0,0 0,-1 0,1 0,-1 0,0-1,0 1,-1-1,1 0,-1 0,0 0,0 0,-1-1,0 1,0 0,0-1,0-2,-2 3,1 1,-1 0,0-1,0 1,0 0,-1 0,0 0,1 0,-2 0,1 0,0 0,-1 0,1 1,-1 0,0-1,0 1,-1 0,1 0,-1 1,1-1,-1 1,0 0,0 0,0 0,0 0,0 0,0 1,-1 0,1 0,0 0,-1 1,1-1,-1 1,1 0,0 0,-1 1,1-1,-1 1,1 0,0 0,0 1,-1-1,1 1,0 0,0 0,1 0,-1 0,0 1,1 0,-1 0,1 0,0 0,0 0,0 0,0 1,1 0,-1 0,1-1,-1 1,1-1,0 1,-1-1,2 1,-1 0,0 0,1 0,0 0,0 0,0 0,0 1,1-1,0 0,-1 0,2 0,-1 1,0-1,1 0,0 0,0 0,0 0,0 0,1 0,-1 0,1 0,0 0,1-1,-1 1,0-1,1 1,0-1,0 0,0 0,0 0,0-1,1 1,-1-1,1 0,0 0,-1 0,1 0,1 0,3 1,1-1,0 0,0 0,0 0,0-1,0-1,0 1,0-2,0 1,0-1,0 0,0-1,0 0,0-1,0 0,-1 0,1-1,-1 0,0 0,0-1,-1 0,1 0,5-6,-11 9,-1-1,1 1,-1-1,1 0,-1 0,0 0,0 1,0-1,0 0,-1 0,1 0,-1 0,0-1,0 1,0 0,0 0,0 0,-1 0,1 0,-1 0,0 0,0 0,0 1,0-1,-1 0,1 0,-1 1,1-1,-1 1,0-1,0 1,0 0,0 0,-3-2,-1-2,0 1,0 0,-1 0,0 0,0 1,0 0,-1 0,1 1,-1 0,0 0,0 1,-5-1,7 3,1-1,-1 2,1-1,-1 1,1-1,0 1,-1 1,1-1,0 1,0 0,0 0,0 1,0-1,0 1,1 0,-1 0,1 1,0-1,0 1,0 0,1 0,-1 0,1 1,0-1,0 1,0 0,1 0,0 0,0 0,0 0,1 0,-1 1,1-1,0 0,1 1,-1-1,1 4,-1-4,1 0,-1 0,1 0,0 0,0 0,0 0,1 0,0-1,0 1,0 0,0 0,1-1,0 1,0 0,0-1,0 0,1 0,0 1,-1-2,2 1,-1 0,0 0,1-1,0 0,-1 0,1 0,0 0,1-1,-1 1,0-1,1 0,0 0,-1-1,1 0,0 1,0-1,-1-1,1 1,0-1,0 0,4 0,-3-1,0 0,0 0,0 0,0-1,0 0,-1 0,1-1,-1 1,1-1,-1 0,0-1,0 1,0-1,-1 0,1 0,-1-1,0 1,0-1,0 0,-1 0,0 0,0-1,0 1,-1-1,0 1,0-1,0 0,0 0,-1 0,0 0,-1 0,1 0,-1 0,0 0,0 0,-1 0,0 0,0 0,-1 0,1 0,-1 0,0 1,-1-1,1 0,-1 1,-1 0,1 0,-1 0,1 0,-1 1,-1-1,1 1,0 0,-1 0,0 0,0 1,-4-2,2 3,0 1,0 0,0 0,0 1,0 0,0 0,0 0,0 1,0 0,0 1,0-1,1 1,-1 1,0-1,1 1,0 0,0 1,0-1,0 1,0 1,1-1,-1 1,1 0,0 0,1 0,-1 1,1-1,0 1,1 0,-1 0,1 1,0-1,1 1,0 0,0-1,0 1,0 7,1-11,1 0,0 0,0 0,0 0,0 0,0 0,1 0,-1 0,1 0,0 0,0 0,0-1,0 1,1 0,-1-1,1 1,-1 0,1-1,0 0,0 1,0-1,0 0,0 0,1 0,-1-1,1 1,-1 0,1-1,0 0,-1 1,1-1,0 0,0 0,0-1,0 1,0-1,8 3,0-2,-1 1,1-2,0 1,0-2,-1 1,1-1,0-1,6-2,68-37,-82 39,-1 1,0-1,1 0,-1-1,0 1,0 0,0-1,0 1,-1-1,1 1,-1-1,1 0,-1 0,0 0,0 0,0 0,0 0,-1 0,1 0,-1 0,0 0,0 0,0 0,0 0,-1 0,1 0,-1 0,-1-3,-1 1,0 0,-1 0,0 0,0 1,0-1,0 1,-1 0,1 0,-1 1,0 0,-1-1,1 2,0-1,-1 1,1-1,-1 1,0 1,0-1,0 1,0 0,0 1,0-1,0 1,0 0,0 1,0 0,0 0,0 0,0 0,1 1,-1 0,-3 2,5-3,1 0,0 1,-1 0,1 0,0 0,0 0,0 0,0 1,0-1,1 1,-1 0,1 0,0 0,0 0,0 0,0 0,0 0,1 1,-1-1,1 1,0-1,0 1,0 0,1-1,-1 1,1 0,0-1,0 1,0 0,1 0,-1-1,1 1,0 0,0-1,0 1,0-1,1 1,-1-1,1 0,0 0,0 1,2 1,1 0,0 0,0-1,0 1,1-1,0 0,0-1,0 1,0-1,1 0,-1-1,1 1,0-1,0-1,-1 1,1-1,0 0,0-1,1 0,-1 0,5-1,-10 1,0-1,0 1,1-1,-1 0,0 0,0 0,0 0,0 0,0 0,-1-1,1 1,0 0,0-1,-1 0,1 1,-1-1,0 0,1 0,-1 0,0 0,0 0,0 0,0 0,-1 0,1 0,0 0,-1 0,0-1,1 1,-1 0,0 0,0-1,0 1,0 0,-1-2,0-2,1 1,-1-1,-1 1,1-1,-1 1,0 0,0 0,0 0,-1 0,0 0,0 0,0 1,-1-1,0 0,1 2,0 0,0 0,0 1,-1-1,1 1,-1-1,1 1,-1 0,0 0,0 1,0-1,0 1,0 0,0 0,0 0,0 1,-1-1,1 1,0 0,0 0,0 1,-1-1,1 1,0 0,0 0,0 0,0 1,0 0,0-1,0 1,1 0,-1 1,1-1,-1 1,1-1,0 1,0 0,0 0,0 1,1-1,-1 0,1 1,0 0,0-1,0 1,1 0,-1 0,1 1,0-3,0 1,1-1,-1 1,1 0,-1-1,1 1,0-1,0 1,1 0,-1-1,0 1,1-1,-1 1,1-1,0 1,0-1,0 1,0-1,0 0,1 0,-1 1,1-1,-1 0,1 0,0 0,0-1,0 1,0 0,0-1,0 1,0-1,1 0,-1 0,1 0,-1 0,0 0,1 0,1 0,4 1,0 0,0-1,0 0,1 0,-1-1,0 0,1-1,-1 1,0-1,0-1,0 0,0 0,0-1,0 1,0-2,-1 1,1-1,-1 0,0-1,0 0,-1 0,3-2,-8 4,1 1,0-1,-1 1,1-1,-1 0,0 0,0 0,0 0,0 0,0 0,-1 0,1 0,-1 0,0 0,0 0,0 0,0 0,-1 0,1 0,-1 0,0 0,0 0,0 0,0 0,0 0,-1 1,1-1,-1 1,0-1,0 1,0-1,0 1,0 0,0 0,-1 0,1 0,-1 0,1 0,-1 1,0-1,1 1,-1 0,0 0,0 0,0 0,0 1,0-1,0 1,-1-1,-4-1,0 0,-1 1,1 0,0 0,-1 1,1 0,-1 1,1-1,0 1,-4 2,9-3,-1 1,1 0,-1 0,1 0,-1 0,1 1,0-1,0 1,0 0,0 0,0 0,0 0,1 0,-1 1,1-1,-1 1,1 0,0 0,0 0,0 0,1 0,-1 0,1 0,-1 1,0 1,3-3,0 0,0 0,0 0,0 0,0 0,0-1,0 1,0 0,1-1,-1 1,1-1,-1 1,1-1,0 0,0 1,-1-1,1 0,0 0,0 0,0-1,0 1,0 0,0-1,0 1,0-1,0 0,0 0,1 0,-1 0,0 0,0 0,0 0,0-1,0 1,0-1,0 0,3 2,-1-1,0 1,0-1,1 0,-1-1,0 1,0-1,1 0,-1 0,0 0,0 0,0-1,0 0,-1 0,1 0,0 0,-1 0,1-1,-1 0,0 1,0-1,0-1,0 1,2-3,-6 4,1 0,-1 0,0 0,1 0,-1 0,0 0,-1 0,1 0,0 0,0 0,-1 1,1-1,-1 1,1-1,-1 1,0 0,0-1,1 1,-1 0,0 0,0 0,0 0,0 1,0-1,0 0,-1 1,1 0,0-1,0 1,0 0,0 0,-1 0,0 1,0-2,0 0,0 0,0 1,0 0,0-1,1 1,-1 0,0 1,0-1,0 0,0 1,0 0,0-1,1 1,-1 0,0 1,0-1,1 0,-1 1,1-1,-1 1,1 0,2-1,0-1,0 1,0 0,1 0,-1 0,0-1,0 1,1 0,-1 0,0-1,1 1,-1 0,0-1,1 1,-1 0,1-1,-1 1,1-1,0 1,-1-1,1 1,-1-1,1 1,0-1,0 0,-1 1,1-1,0 0,0 1,-1-1,1 0,0 0,0 0,-1 0,1 0,0 0,0 0,0 0,11 1</inkml:trace>
  <inkml:trace contextRef="#ctx0" brushRef="#br2" timeOffset="197369.749">4802 11201,'-6'3,"-1"0,0 1,1 0,0 0,0 0,0 0,0 1,1 0,0 0,0 1,0 0,0 0,1 0,0 0,1 0,-1 1,1 0,0 0,1 0,0 0,0 0,0 0,1 0,0 1,1-1,-1 0,1 1,1-1,-1 1,1-1,1 0,-1 0,2 3,-1-6,0-1,-1 1,2-1,-1 0,0 0,1 0,0 0,-1 0,1 0,0-1,0 1,1-1,-1 0,0 0,1 0,0 0,-1-1,1 1,0-1,0 0,-1 0,1-1,0 1,0-1,0 0,0 0,0 0,0 0,0-1,0 1,0-1,0 0,-1 0,1-1,0 1,-1-1,1 0,-1 0,1 0,-1 0,0-1,0 1,0-1,0 0,0 1,-1-1,1-1,-1 1,0 0,2-4,-2-1,0 0,0 0,-1-1,0 1,0 0,-1-1,0 1,-1 0,0-1,0 1,0 0,-1 0,-1 0,1 0,-1 0,-1 0,1 1,-1-1,-1 1,1 0,-1 0,0 1,-5-5,8 9,1 0,0 0,-1 0,1 0,-1 0,1 0,-1 1,0-1,0 1,0-1,0 1,0 0,0-1,0 1,0 0,-1 1,1-1,0 0,0 1,-1-1,1 1,-1 0,1-1,0 1,-1 0,1 1,-1-1,1 0,0 1,-1-1,1 1,0 0,0 0,-1 0,1 0,0 0,0 0,0 0,0 1,0-1,0 2,-5 5,0 0,1 1,0 0,1 0,-1 1,2-1,0 1,0 0,0 1,2-1,-1 0,1 1,1 0,0-1,0 1,1 1,0-10,0 0,0 1,0-1,0 0,1 0,-1 1,1-1,-1 0,1 0,0 0,0 1,0-1,0 0,0 0,1-1,-1 1,0 0,1 0,0-1,-1 1,1 0,0-1,0 0,0 1,0-1,0 0,0 0,0 0,0 0,0-1,0 1,1-1,1 1,2 0,1-1,-1 0,1 0,-1-1,1 0,-1 0,1 0,-1-1,1 0,-1 0,3-2,3-2,1 0,-1-1,0-1,-1 0,0-1,0 0,0 0,-2-1,1-1,-1 1,-1-2,1 0,-4 5,-1 0,1-1,-2 1,1-1,-1 0,0 0,0 0,-1-1,0 1,-1-1,0 1,0-1,-1 1,0-1,0 0,-1 1,0-1,-1 1,0-1,-1-1,1 5,0-1,0 1,-1 0,0 0,0 0,0 0,-1 0,1 1,-1 0,0-1,0 1,-1 1,1-1,-1 1,0-1,0 1,0 1,0-1,-1 1,1 0,-1 0,1 0,-1 1,0 0,1 0,-6 0,2 1,0 0,1 0,-1 1,0 0,0 1,1 0,-1 0,1 1,-1 0,1 0,0 1,0 0,0 0,1 1,0 0,0 1,-2 1,4-3,-1 1,1-1,0 1,1 0,-1 0,1 1,0-1,0 1,1 0,-1 0,2 0,-1 1,0-1,1 1,1-1,-1 1,1 0,0-1,0 1,1 0,0 0,0 0,1 0,-1 0,2-1,-1 1,1 0,0-1,0 1,1-1,-1 0,2 1,-1-1,1-1,0 1,0-1,0 1,1-1,0 0,0-1,4 4,0-3,1 0,-1-1,1 0,0-1,0 0,0-1,1 0,-1 0,1-1,-1 0,1-1,2-1,-8 1,-1 0,1 0,0-1,-1 0,1 0,0 0,-1 0,1-1,-1 0,0 0,0 0,1-1,-1 1,-1-1,1 0,0 0,-1 0,1 0,-1-1,0 1,0-1,-1 0,1 0,-1 0,0 0,0-1,0 1,0-1,-1-3,-1-1,0 0,-1 1,1-1,-2 0,1 1,-1-1,0 1,-1 0,0 0,-1 0,1 0,-1 0,-1 1,0 0,0 0,0 0,0 0,-1 1,-1 0,1 0,-1 1,0-1,0 2,0-1,-1 1,-6-3,10 4,1 1,0 0,-1 0,1 1,-1-1,0 1,1 0,-1 0,0 0,0 0,0 1,0-1,0 1,0 0,0 0,0 1,1-1,-1 1,0 0,0 0,0 0,1 0,-1 1,0-1,1 1,-1 0,1 0,0 1,0-1,0 1,0-1,0 1,-2 2,1 5,0-1,1 1,0 0,0 1,1-1,1 0,-1 1,2-1,-1 0,2 1,-1-1,1 1,1-1,0 0,0 1,1-1,2 3,-3-7,1-1,-1 1,1-1,1 0,-1 1,1-2,0 1,0 0,0-1,1 0,0 0,-1 0,1 0,1-1,-1 0,0 0,1 0,0-1,-1 0,1 0,0 0,0-1,0 0,0 0,0 0,1-1,-1 0,0 0,0-1,0 1,0-1,0-1,0 1,0-1,0 0,0-1,-1 1,1-1,0-1,0 0,-1 0,-1 0,1-1,-1 1,1-1,-2-1,1 1,0 0,-1-1,0 0,0 0,-1 0,0 0,0 0,0 0,0 0,-1-1,0 1,-1-1,0 1,1-1,-2 1,1-1,-1 1,0 0,-1-1,0-3,0 2,0 0,-1 0,1 1,-2-1,1 0,-1 1,0 0,0 0,-1 0,0 0,0 1,-1 0,0 0,0 0,0 1,-1 0,1 0,-1 1,-1 0,1 0,-4-2,6 5,1 0,-1 0,0 1,0-1,1 1,-1 0,0 0,0 0,0 1,1 0,-1 0,0 0,1 0,-1 1,1-1,-1 1,1 1,0-1,0 0,0 1,0 0,0 0,1 0,-1 1,1-1,0 1,0-1,0 2,-3 2,1 1,0-1,0 1,1 1,0-1,0 1,1-1,0 1,1 0,0 0,0 0,1 1,0-1,1 2,0-7,0 0,1 1,0-1,0 0,0 1,1-1,-1 0,1 0,0 0,0 0,1-1,-1 1,1 0,-1-1,1 0,0 0,1 0,-1 0,0 0,1 0,0-1,-1 0,1 0,0 0,0 0,0 0,0-1,1 0,-1 0,2 1,2-1,0 1,0-1,0 0,0-1,0 1,0-2,1 1,-1-1,0-1,-1 1,1-1,0 0,0-1,-1 0,1 0,2-3,-6 4,-1-1,1 0,-1 0,0 0,0 0,0 0,-1-1,1 1,-1-1,0 0,0 1,0-1,0 0,-1 0,1 0,-1-1,0 1,-1 0,1 0,-1-1,1 1,-1 0,-1-1,1 1,0 0,-1-1,0 1,0 0,-1 0,1 0,-1 0,0-2,-1 0,0-1,0 1,0-1,-1 1,0 0,-1 0,1 1,-1-1,0 1,0 0,0 0,-1 1,0-1,0 1,0 1,0-1,-1 1,0 0,-1 0,4 2,1 1,-1-1,1 1,-1 0,0 0,1 0,-1 0,1 1,-1-1,1 1,-1 0,1 0,-1 1,1-1,0 0,0 1,0 0,0 0,0 0,0 0,0 1,1-1,-1 1,1-1,-1 1,1 0,0 0,0 0,-1 2,-2 4,1-1,0 1,0 0,0 1,1-1,1 0,-1 1,2 0,-1 0,1 3,1-8,-1 1,1 0,0 0,0 0,1 0,0-1,0 1,0 0,0 0,1-1,0 1,1-1,-1 0,1 0,0 1,0-2,0 1,1 0,0-1,0 1,0-1,0 0,1-1,-1 1,1-1,0 0,0 0,0 0,1-1,-1 1,1-2,-1 1,1 0,0-1,-1 0,6 0,-7-1,0 0,-1 0,1 0,0-1,-1 1,1-1,0 0,-1 0,1 0,-1-1,0 1,1-1,-1 0,0 0,0 0,0 0,0 0,0-1,-1 1,1-1,-1 0,1 0,-1 0,0 0,0 0,-1 0,1-1,-1 1,1 0,-1-1,0 0,0 1,0-2,0-5,0 1,0-1,-1 0,0 0,0 0,-1 0,-1 0,1 1,-2-1,1 0,-1 1,-1-1,-2-4,0 2,0-1,-1 1,-1 0,0 0,0 1,-1 0,-1 1,-3-3,10 10,0 1,0-1,0 0,-1 1,1 0,-1 0,1 0,-1 0,0 1,1 0,-1-1,0 1,0 1,0-1,0 0,0 1,0 0,0 0,-1 0,1 0,0 1,0 0,0 0,1 0,-1 0,0 0,0 1,1 0,-1 0,0 0,1 0,0 0,-3 3,0 1,0-1,1 1,0 0,0 1,0-1,1 1,0 0,0 0,1 0,0 0,0 1,1 0,0-1,0 1,0 0,1 8,0-13,1 1,0 0,0 0,0 0,0 0,0-1,1 1,0 0,0 0,0-1,0 1,1 0,-1-1,1 1,0-1,0 0,0 0,1 0,-1 0,1 0,-1 0,1 0,0-1,0 0,0 1,1-1,-1 0,0 0,1-1,-1 1,1-1,0 0,-1 0,1 0,1 0,2 0,-1-1,0 0,0 0,0 0,0-1,0 0,0 0,0 0,0-1,0 0,0 0,-1-1,1 1,-1-1,1 0,-1-1,0 1,-1-1,1 0,0 0,-1-1,0 1,0-1,-1 0,1 0,-1-1,0 1,0 0,-1-1,0 0,0 0,0 1,0-1,-1 0,0 0,0-1,-1 1,0 0,0 0,0 0,-1 0,0 0,0 0,0 0,-1 0,0 0,0 0,-1 1,1-1,-1 1,-1-1,1 1,-4-4,3 5,0 1,0 0,0 1,0-1,-1 1,1-1,-1 1,1 1,-1-1,0 1,0-1,0 1,0 1,1-1,-1 1,0 0,0 0,0 0,0 1,0 0,0 0,0 0,0 0,1 1,-1 0,0 0,1 0,0 0,-2 2,0-1,1 0,0 0,0 1,0 0,0 0,0 0,1 1,0-1,0 1,0 0,1 0,-1 1,1-1,1 1,-1-1,1 1,0 0,0 0,0 0,1 0,0 0,0 1,1 2,3 9,3-5</inkml:trace>
  <inkml:trace contextRef="#ctx0" brushRef="#br2" timeOffset="199284.74">5464 13741,'0'1,"0"-1,0 1,0-1,0 1,0-1,0 0,0 1,1-1,-1 1,0-1,0 0,0 1,0-1,1 1,-1-1,0 0,0 1,1-1,-1 0,0 1,0-1,1 0,-1 1,0-1,1 0,-1 0,0 1,1-1,-1 0,1 0,-1 0,0 0,1 1,-1-1,1 0,-1 0,1 0,-1 0,0 0,1 0,-1 0,1 0,-1 0,1 0,-1-1,0 1,1 0,-1 0,1 0,-1 0,0-1,2 1,41 2,1-2,-1-2,0-1,0-3,13-4,-129-2,17 9,0 2,0 3,-40 7,178-7,184-3,-323-9,-123 9,137 14,59-5,10-6,0-1,0-1,0-1,0-2,9-2,-23 3</inkml:trace>
  <inkml:trace contextRef="#ctx0" brushRef="#br2" timeOffset="-133393.766">1297 7814,'23'16,"1"-2,0 0,1-2,1-1,-1-1,2-1,-1-1,1-1,0-2,1-1,21 1,181 18,99-8,-223-12,194 7,679 36,-773-24,-174-12,-39-14</inkml:trace>
  <inkml:trace contextRef="#ctx0" brushRef="#br2" timeOffset="-133078.421">3453 7722,'12'19,"128"94,-109-92,-2 1,0 1,-2 1,-1 2,2 3,-24-24,0 0,0 0,0 0,0 1,-1-1,0 1,0 0,-1 0,1 0,-1 0,-1 0,1 0,-1 1,0-1,-1 1,1-1,-1 1,0-1,-1 1,0-1,0 0,0 1,-6 8,0-2,0 1,-1-1,-1 0,0-1,-1 0,0 0,-1-1,-1 0,1-1,-7 3,-100 83,-72 40,157-114,-45 32</inkml:trace>
  <inkml:trace contextRef="#ctx0" brushRef="#br2" timeOffset="-131722.357">1416 7735,'3'-17,"0"1,1-1,1 1,0 0,2 0,-1 1,2-1,0 1,1 1,0 0,1 0,1 1,7-8,102-120,92-80,-104 110,61-64,1597-1680,-1229 1307,-489 507,-47 40,-1 1,1-1,0 1,0 0,-1 0,1-1,0 1,0 0,-1 0,1 0,0 0,0-1,0 1,0 0,-1 1,1-1,0 0,0 0,0 0,-1 0,1 1,0-1,0 0,-1 1,1-1,0 0,-1 1,1-1,0 1,-1-1,1 1,-1 0,1-1,-1 1,1 0,-1-1,1 1,-1 0,1-1,-1 1,0 0,0 0,1-1,-1 1,7 13</inkml:trace>
  <inkml:trace contextRef="#ctx0" brushRef="#br2" timeOffset="-127287.848">5279 3343,'-5'9,"1"152,5-119,-1-34,2 84,4 0,4 0,7 14,-17-101,0 0,0 0,1 0,0 0,0 0,1 0,-1 0,1 0,0-1,0 1,1-1,-1 1,1-1,0 0,0 0,0 0,1 0,0-1,-1 0,1 1,0-1,1 0,-1-1,0 1,1-1,-1 0,1 0,0 0,0-1,4 1,0-4,1-1,-1 0,0-1,0 0,-1 0,1-1,-1 0,0-1,0 0,-1 0,1 0,-1-1,-1 0,0 0,0-1,0 0,-1 0,4-7,1 0,0-1,-1-1,0 0,-2 0,0-1,0 0,-2 0,-1-1,0 1,-1-1,-1 0,0-15,-2 32,1 0,-1 0,0 0,0 0,0 0,0 0,0 0,-1-1,1 1,-1 0,1 0,-1 0,0 0,0 0,0 1,0-1,0 0,0 0,0 0,-1 1,1-1,-1 1,1-1,-1 1,0 0,1-1,-3 0,2 4,0 0,-1 0,1 0,0 0,1 1,-1-1,0 1,1-1,-1 1,1-1,0 1,0 0,0 0,0 0,0 0,1-1,-1 1,1 0,0 0,0 0,0 2,-1 6,1 0,0 1,1-1,0 0,1 0,0 0,1 0,0 0,0 0,2 0,-1-1,1 0,1 2,-2-6,0 0,-1 1,2-2,-1 1,1 0,0-1,0 0,0 0,1 0,0-1,0 0,0 0,0 0,0-1,1 0,0 0,0-1,-1 0,1 0,1 0,-1-1,11-1</inkml:trace>
  <inkml:trace contextRef="#ctx0" brushRef="#br2" timeOffset="-126778.348">5120 3634,'33'-29,"1"1,1 1,1 2,1 2,1 1,1 2,35-12,-51 21,0 1,1 1,0 1,1 2,-1 0,1 1,0 2,0 0,1 2,-1 1,0 1,7 1,-26 0,0-1,0 1,-1 0,1 1,-1-1,0 1,1 0,-1 0,-1 1,1 0,0-1,-1 1,0 1,0-1,0 1,0 0,-1 0,0 0,0 0,0 0,-1 1,1-1,-1 1,-1 0,1-1,0 3,2 18,-1-1,-2 1,0 0,-2 0,-2 16,1 9,1-49,1 0,-1 0,1 1,0-1,0 0,0 1,0-1,0 0,0 0,1 1,-1-1,1 0,0 0,-1 0,1 0,0 1,0-1,1 0,-1-1,0 1,1 0,-1 0,1-1,-1 1,1 0,0-1,0 0,-1 1,1-1,0 0,0 0,0 0,1 0,-1 0,0-1,0 1,0-1,1 1,-1-1,0 0,1 0,9-2,0-1,1 0,-1-1,0 0,-1-1,1-1,-1 0,0 0,-1-1,1 0,-1-1,-1 0,1 0,-1-1,2-4,-2 3,0 0,-1 0,0-1,0 0,-2-1,1 0,-1 0,-1 0,0-1,-1 0,0 1,-1-2,0-1,-7-18,3 33,0 0,0 0,0 0,0 0,0 1,0-1,0 0,0 1,0-1,0 0,0 1,0-1,1 1,-1 0,0-1,0 1,0 0,1-1,-1 1,0 0,1 0,-1-1,1 1,-1 0,1 0,0 0,-1 0,1 0,0 0,-1 0,1 0,0 0,0 0,0 0,0 0,0 0,-2 5,0 0,1 0,-1 0,1 0,1 0,-1 1,1-1,0 0,1 0,-1 0,1 0,1 0,-1 0,1 0,0 0,0 0,0 0,1-1,0 1,0-1,1 0,-1 0,1 0,0 0,1-1,-1 0,1 0,0 0,-1 0,2-1,-1 1,0-1,1-1,0 1,-1-1,3 1,78 8,-46-12</inkml:trace>
  <inkml:trace contextRef="#ctx0" brushRef="#br2" timeOffset="-126412.246">6615 3250,'-95'-9,"94"9,0 1,-1-1,1 0,0 1,-1-1,1 1,0-1,0 1,-1 0,1 0,0-1,0 1,0 0,0 0,0 0,0 0,0 0,1 0,-1 1,0-1,0 0,1 0,-1 0,1 1,-1-1,1 0,0 1,-1-1,1 0,0 1,0-1,0 1,0-1,0 0,0 1,0-1,1 0,-1 1,0-1,1 0,-1 1,1-1,26 56,-17-46,1 0,0 0,1-1,0-1,1 0,-1-1,2 0,-1-1,1 0,0-1,1-1,4 1,107 58,-125-64,0 1,0-1,0 1,0 0,0 0,0-1,0 1,0 0,0 0,0 0,-1 0,1 0,0 0,-1 0,1 0,-1 1,1-1,-1 0,1 0,-1 0,0 0,0 1,1-1,-1 0,0 0,0 1,0-1,0 0,-1 0,1 1,0-1,-1 0,1 0,0 0,-1 1,1-1,-1 0,0 0,1 0,-1 0,0 0,0 0,1 0,-1 0,0-1,0 1,0 0,0 0,0-1,0 1,-1 0,1-1,0 1,0-1,0 0,0 1,-1-1,0 0,-28 11,0-2,-1-1,0-1,0-2,-3-1,18-2,-13 2,29-4,0 0,0-1,0 1,0 0,0 0,0-1,0 1,0 0,0 0,0 0,0-1,0 1,0 0,0 0,0-1,0 1,0 0,0 0,-1 0,1-1,0 1,0 0,0 0,0 0,0 0,-1-1,1 1,0 0,0 0,17-8</inkml:trace>
  <inkml:trace contextRef="#ctx0" brushRef="#br2" timeOffset="-126138.206">7078 3409,'-4'5,"2"1,3 0</inkml:trace>
  <inkml:trace contextRef="#ctx0" brushRef="#br2" timeOffset="-125512.882">8136 2946,'-25'0,"-1"1,0 1,1 2,0 0,-18 6,35-8,0 1,1-1,-1 1,1 1,0 0,-1 0,2 0,-1 1,0-1,1 2,0-1,0 1,1 0,-1 0,1 0,1 1,-1 0,1 0,-2 5,5-10,-1 1,2-1,-1 0,0 1,0-1,1 1,-1-1,1 1,0-1,0 1,0-1,0 1,0-1,1 1,-1-1,1 1,-1-1,1 1,0-1,0 0,0 1,0-1,1 0,-1 0,0 0,1 0,0 0,-1 0,1 0,0-1,0 1,0-1,0 1,2 0,2 1,-1 0,1 0,1-1,-1 0,0 0,0-1,1 0,-1 0,1 0,-1-1,1 0,-1 0,2-1,3 0,0-1,0-1,0 0,0-1,-1 0,1 0,-1-1,0 0,0-1,-1 0,0-1,0 0,0 0,-1-1,0 0,-1 0,1-1,-2 0,5-6,1-5,-1-1,0 0,-2-1,0 0,-2 0,0 0,-1-1,2-24,-3 11,-2-1,-1 0,-2 1,-2-1,-1 0,-2 1,-2 0,-1-2,-21-27,28 64,0 0,0 0,0 1,0-1,0 0,0 0,0 1,0-1,0 1,0-1,0 1,0-1,0 1,-1 0,1 0,0-1,0 1,0 0,-1 0,1 0,0 0,0 1,0-1,0 0,-1 0,1 1,0-1,0 0,0 1,0 0,0-1,0 1,0-1,0 1,0 0,0 0,0-1,0 1,1 0,-1 0,0 0,0 0,1 0,-1 0,1 0,-1 1,-27 53,22-33,0 0,1 0,1 1,1-1,1 1,1-1,1 1,1 0,1-1,1 1,1-1,1 1,1-2,1 1,0-1,2 0,1 0,0-1,2 0,-8-13,1 0,0 0,0-1,1 0,-1 0,1 0,1-1,-1 1,1-1,0-1,0 0,1 0,-1 0,1-1,0 0,0 0,0-1,0 0,0-1,0 1,0-2,1 1,-1-1,0 0,1-1,-1 0,0 0,0-1,3-1,5-4,-1-1,0 0,-1-1,0-1,0 0,-1-1,0-1,-1 0,0 0,-1-1,-1-1,0 0,-1 0,0-1,-1 0,-1 0,0-1,-1 0,-1 0,0-1,-2 0,1 1,-2-1,0-13,7 117,-4-78,1 0,0 0,0 0,1-1,0 0,0 0,1-1,0 1,0-2,1 1,0-2,0 1,1-1,-1 0,1-1,0 0,6 1,32 12</inkml:trace>
  <inkml:trace contextRef="#ctx0" brushRef="#br2" timeOffset="-124930.89">5609 4507,'0'18,"0"13,3 7,2 3,1-2,2-3,-1-5,-2-10,-1-9</inkml:trace>
  <inkml:trace contextRef="#ctx0" brushRef="#br2" timeOffset="-124219.933">5424 4309,'232'33,"-220"-32,-1 0,0 1,1 0,-1 1,0 0,0 0,-1 1,1 1,-1 0,0 1,0-1,0 2,-1 0,0 0,-1 0,1 1,-1 0,-1 1,1 0,-2 0,1 1,-1-1,-1 1,4 9,-5 18,-4-33,0 1,0 0,0-1,1 1,-1-1,1 1,0-1,1 1,-1-1,1 0,0 0,0 1,0-1,0 0,1-1,0 2,1-4,0 0,0 0,0 0,0-1,0 0,0 1,-1-2,1 1,0 0,0-1,0 0,0 1,0-2,0 1,-1 0,1-1,-1 0,1 1,-1-1,1-1,-1 1,0 0,0-1,2-2,17-13,-1-1,0-1,-1 0,-2-2,0 0,14-24,-30 43,-2 2,0 1,0-1,0 1,0-1,0 1,0-1,0 1,0-1,1 0,-1 1,0-1,0 1,0-1,1 1,-1 0,0-1,1 1,-1-1,0 1,1-1,-1 1,0 0,1-1,-1 1,1 0,-1-1,1 1,-1 0,1 0,-1-1,1 1,-1 0,1 0,-1 0,1 0,-1 0,1 0,-1 0,1 0,-1 0,1 0,0 0,-1 0,1 0,-1 0,1 0,-1 0,1 1,-1-1,1 0,-1 0,1 1,-1-1,9 30,-9-23,2 0,-1 0,1 0,0 0,0 0,1 0,0-1,0 1,1-1,0 0,0 0,0 0,1-1,-1 1,1-1,1 0,-1-1,1 1,0-1,3 2,-4-4,0 0,1 0,-1-1,1 1,-1-1,1-1,0 1,-1-1,1 0,0 0,-1 0,1-1,0 0,-1 0,1 0,-1-1,1 0,-1 0,0 0,1-1,-1 0,-1 0,1 0,0 0,-1-1,0 0,0 0,0 0,0-1,6-6,0-1,-1 0,-1-1,0 0,-1 0,-1-1,0 0,0 0,-1 0,1-10,0-21,-2-1,-2 1,-2-1,-2 1,-2-1,-2 1,-1 0,-3 0,-2 1,-11-25,-9-18,32 87,0 0,0 1,-1-1,1 0,0 0,0 1,-1-1,1 0,0 0,0 1,-1-1,1 0,0 0,-1 0,1 0,0 0,-1 1,1-1,0 0,-1 0,1 0,0 0,-1 0,1 0,0 0,-1 0,1 0,0 0,-1 0,1 0,0-1,-1 1,1 0,0 0,-1 0,1 0,0 0,0-1,-1 1,1 0,0 0,0-1,-1 1,1 0,0 0,0-1,0 1,-1 0,1 0,0-1,0 1,1 23,1-1,1 1,1-1,1 1,1-1,2 4,1 7,9 35,2 8,2-2,26 57,-42-118,1-1,-1-1,2 1,0-1,0 0,1-1,7 8,-13-16,-1 1,1-1,-1 1,1-1,0 0,0 0,0 0,1 0,-1-1,0 1,1-1,-1 0,0 0,1 0,-1 0,1-1,0 1,-1-1,1 0,0 0,-1-1,1 1,-1 0,1-1,-1 0,1 0,-1 0,1-1,-1 1,2-2,15-12</inkml:trace>
  <inkml:trace contextRef="#ctx0" brushRef="#br2" timeOffset="-123953.647">6271 3991,'21'-4,"21"-7,23-5,17-5,14-1,3 4,-6 6,-18 6</inkml:trace>
  <inkml:trace contextRef="#ctx0" brushRef="#br2" timeOffset="-122787.641">6972 4348,'1'-75,"1"28,-2-1,-2 1,-3 1,-7-33,11 73,0 0,0 0,-1 0,0 1,0-1,0 0,-1 1,1 0,-2 0,1-1,0 2,-1-1,0 0,3 5,0-1,0 1,0 0,0 0,0 0,0 0,0 0,1 0,-1 0,0 0,0 0,0 0,0 1,0-1,0 0,0 0,1 1,-1-1,0 1,0-1,0 1,1-1,-1 1,0 0,1-1,-1 1,0 0,1-1,-1 1,1 0,-1 0,1-1,0 1,-1 0,1 0,0 0,-1 0,1 0,0-1,0 1,0 0,0 0,0 0,0 0,0 0,0 0,0 0,0 0,1 0,-1-1,0 1,1 0,-1 0,0 0,1 0,-1-1,1 1,-1 0,1 0,0-1,-1 1,1-1,0 1,0 0,3 2,1 0,-1-1,1 0,0 1,0-2,0 1,0 0,0-1,0 0,0 0,1-1,-1 0,0 0,0 0,6-1,168-22,-65 3,-112 19,0 0,0 1,1-1,-1 1,0 0,0-1,0 1,0 0,1 0,-1 0,0 1,0-1,0 0,0 1,0 0,1-1,-1 1,0 0,0 0,-1 0,1 0,0 1,0-1,0 0,-1 1,1-1,-1 1,1-1,-1 1,0 0,1 0,-1 0,0 0,0 0,0 0,-1 0,1 0,0 43,-1-41,-1-1,0 1,1-1,-1 0,1 1,0-1,0 1,1-1,-1 1,1-1,0 1,0-1,0 0,0 1,0-1,1 0,-1 0,1 0,0 0,0 0,0 0,0-1,1 1,-1-1,1 1,-1-1,2 1,7 0,0-1,0 0,0-1,0 0,0-1,0 0,0 0,0-1,0-1,0 0,0-1,0 0,-1 0,1-1,-1 0,0-1,-1 0,9-6,-10 8,0 0,-1-1,1 0,-1 0,0 0,0-1,0 0,-1 0,0-1,0 0,0 0,-1 0,0-1,0 1,0-1,-1-1,0 1,-1-1,0 1,1-2,-4 6,0 1,0-1,-1 1,1-1,-1 1,1-1,-1 1,0 0,0-1,0 1,0 0,0-1,0 1,-1 0,1 0,-1 0,0 0,1 0,-1 1,0-1,0 0,0 1,0-1,0 1,-1 0,1 0,0 0,-1 0,1 0,0 0,-78-10,74 12,0 1,1-1,-1 1,0 1,1-1,-1 1,1 0,0 0,-1 0,2 1,-1-1,0 1,1 1,-1-1,1 1,1-1,-1 1,-1 3,2-4,1-1,0 0,0 1,0 0,1-1,0 1,-1 0,1 0,0 0,1-1,-1 1,1 0,-1 0,1 0,1 0,-1 0,0 0,1 0,0 0,0 0,0 0,0 0,1-1,0 1,-1 0,1-1,0 0,2 3,1-2,0 0,0-1,0 1,1-1,-1 0,1 0,0-1,0 0,0 0,0 0,0-1,0 0,0 0,0 0,1-1,-1 0,0 0,0 0,0-1,1 0,-1 0,0-1,0 0,0 0,0 0,-1-1,1 0,-1 0,1 0,-1-1,0 1,0-1,-1-1,1 1,-1-1,0 1,0-1,0-1,-1 1,0-1,0 1,0-1,-1 0,0 0,0 0,-1 0,1 0,-1 0,-1 0,1-6,0 19,0-1,1 1,-1-1,1 0,1 1,-1-1,1 0,0 0,0-1,1 1,0 0,0-1,0 0,1 0,-1-1,1 1,3 1,-5-6,-1 0,1 0,0-1,-1 1,1-1,-1 1,1-1,-1 0,1 0,-1 0,0-1,1 1,-1-1,0 1,0-1,0 0,0 1,0-1,-1 0,1 0,0 0,-1-1,0 1,1 0,-1-1,0 1,0 0,0-1,0 0,-1 1,1-1,-1 1,0-1,1 0,-1-1,27-238,-27 239,1 0,0 0,0 0,0 1,0-1,0 0,0 1,1-1,-1 0,1 1,0 0,0-1,0 1,0 0,0 0,0 0,1 0,-1 1,1-1,-1 1,1-1,0 1,-1 0,1 0,0 0,0 0,0 0,0 1,0 0,0-1,0 1,0 0,2 0,-2 0,1-1,0-1,0 1,0 0,0 0,0 1,0-1,1 1,-1 0,0 0,0 0,0 1,0-1,1 1,-1 0,0 0,0 0,0 1,-1 0,1 0,0 0,-1 0,1 0,-1 0,1 1,-1 0,0 0,0 0,0 0,-1 0,1 1,-1-1,0 1,0-1,1 3,3 63,-7-63,1 0,-1 0,1 0,0 1,0-1,1 0,0 0,0 0,0 0,1 0,0 0,0 0,0 0,1-1,0 1,0-1,0 0,1 0,0 0,0 0,0-1,0 1,1-1,0 0,5 3,-5-5,0-1,0 1,0-1,0 0,0 0,1-1,-1 1,0-1,1 0,-1-1,0 1,0-1,1 0,-1 0,0-1,0 1,0-1,0 0,-1-1,3 0,84-67,-78 57,-1-1,-1 0,0-1,-1 0,0-1,-1 0,-1 0,-1-1,0 0,-1 0,-1-1,-1 1,0-1,-1 0,-1 0,-1-7,0 24,-1 0,0 0,1 0,-1 0,0 0,1 0,-1 0,0 0,0 0,0 0,0 0,0 0,0-1,0 1,-1 0,1 0,0 0,0 0,-1 0,1 0,-1 0,1 0,-1 0,1 0,-1 1,0-1,1 0,-1 0,0 0,0 1,0-1,1 0,-1 1,0-1,0 1,0-1,0 1,0-1,0 1,0 0,0-1,0 1,-1 0,-4 5,1 1,0 1,0-1,0 1,1-1,0 1,0 0,1 1,0-1,0 1,1-1,0 1,0 0,1 0,-1-3,0-1,1 0,0 1,0-1,0 1,1 0,-1-1,1 1,0 0,0-1,1 1,-1-1,1 1,0 0,0-1,1 0,0 1,-1-1,1 0,1 0,-1 0,0 0,1 0,0 0,0-1,0 1,0-1,2 1,6 0,1 0,-1 0,1-1,0 0,0-1,0-1,0 0,0 0,0-2,1 1,-1-1,0-1,0 0,0-1,-1 0,6-3,43-11</inkml:trace>
  <inkml:trace contextRef="#ctx0" brushRef="#br2" timeOffset="-122000.66">7395 4957,'6'-24,"73"-259,-78 281,-1-1,0 1,1-1,0 1,0 0,-1-1,1 1,1 0,-1-1,0 1,0 0,1 0,0 0,-1 0,1 0,0 1,0-1,0 0,0 1,0-1,0 1,0 0,0 0,1 0,-1 0,0 0,1 0,-1 1,1-1,-1 1,1-1,-1 1,1 0,-1 0,1 0,-1 1,2-1,4 5,-1 0,0 0,-1 0,1 1,-1 0,0 1,-1-1,1 1,-1 0,-1 0,1 1,-1 0,-1-1,1 1,-1 0,-1 1,1-1,-1 0,-1 1,0-1,0 1,-1 1,2 0,-2-1,1 1,-2 0,1-1,-1 1,0-1,-1 1,0-1,-1 0,0 0,-3 6,6-14,0-1,0 1,-1 0,1 0,0 0,-1 0,1 0,-1 0,1 0,-1-1,0 1,1 0,-1 0,0-1,1 1,-1 0,0-1,0 1,0-1,0 1,1-1,-1 1,0-1,0 0,0 1,0-1,0 0,0 0,0 0,0 0,0 0,0 0,0 0,0 0,0 0,0 0,0 0,0-1,0 1,0 0,0-1,0 1,0-1,1 1,-1-1,0 1,0-1,0 0,1 1,-1-1,0 0,1 0,-1 1,1-1,-1 0,1 0,-1 0,1 0,-1 0,1 0,0 0,0 0,-1 1,1-1,0 0,0-1,-5-33,4 17</inkml:trace>
  <inkml:trace contextRef="#ctx0" brushRef="#br2" timeOffset="-121265.504">7991 4520,'-100'-36,"96"35,0 0,-1 1,1-1,0 1,-1 0,1 1,0-1,0 1,-1 0,1 0,0 0,0 0,0 1,0 0,0 0,0 0,1 0,-1 0,1 1,-1 0,1 0,0 0,-1 0,0 2,0 1,0-1,0 1,1 0,0 0,0 0,0 1,1-1,0 0,0 1,1 0,0-1,0 1,0 0,1 0,0 0,0-1,1 1,0 0,0 0,1-1,-1 1,1-1,1 1,-1-1,1 0,0 0,1 0,0 0,-1-1,2 1,-1-1,1 0,-1 0,1-1,1 1,-1-1,5 3,2-2,1 1,0-2,0 0,0 0,0-1,0-1,1 0,-1-1,1-1,-1 0,1 0,-1-1,0-1,1 0,-1-1,5-2,19-7,-1 0,0-3,-1-1,-1-1,5-5,19-11,-2-2,-2-3,41-36,-53 23,-41 50,0-1,0 1,-1 0,1 0,-1-1,1 1,-1 0,0 0,0-1,1 1,-1 0,0-1,0 1,0-1,0 1,0 0,-1-1,1 1,0 0,-1 0,1-1,-1 1,1 0,-1 0,1-1,-1 1,0 0,0 0,0 0,1 0,-1 0,0 0,0 0,-1 0,1 1,0-1,0 0,0 1,0-1,-1 0,1 1,0-1,0 1,-1 0,0-1,-8 0,0 0,0 1,0 0,0 0,0 1,0 0,0 1,0 0,1 1,-1 0,1 0,0 1,0 0,0 1,0 0,1 0,-1 1,1 0,1 1,-1-1,1 2,1-1,-3 3,-25 57,33-65,1 0,-1 0,1 0,0 0,0 0,0 0,0 0,0 0,0 0,0 0,1 0,-1 0,1 0,-1 0,1 0,0 0,0 0,0 0,0 0,0-1,0 1,0 0,1-1,-1 1,0-1,1 1,0-1,-1 0,1 0,0 0,0 0,-1 0,1 0,1 0,3 1,1 0,0 0,-1-1,1 0,0 0,0-1,0 0,0 0,0-1,0 1,-1-2,1 1,0-1,-1 0,1 0,-1-1,1 0,-1 0,0 0,0-1,-1 0,2-1,2-2,0 0,0-1,0 0,-1 0,-1-1,1 0,-1-1,-1 1,0-1,0-1,-1 1,3-9,-5 11,0 0,-1 0,0-1,0 1,-1 0,0-1,0 1,-1-1,0 1,-2-9,2 17,-1 0,1-1,0 1,-1 0,1 0,-1 0,1 0,0 0,-1 0,1 0,0 0,-1 0,1 0,-1 0,1 0,0 0,-1 0,1 0,-1 0,1 0,0 1,-1-1,1 0,0 0,-1 0,1 1,0-1,-1 0,1 0,0 1,0-1,-1 0,1 1,0-1,0 0,0 1,-1-1,1 0,0 1,0-1,0 0,0 1,0-1,0 1,-1-1,1 0,0 1,0-1,0 0,1 1,-1-1,0 1,0-1,0 0,0 1,0-1,0 0,0 1,1-1,-1 1,0-1,0 0,0 0,1 1,-1-1,0 0,1 1,-1-1,1 7,1 0,0 0,0 0,0 0,1 0,0 0,0-1,1 0,0 1,0-1,1 0,-1-1,1 1,0-1,1 0,-1-1,1 1,0-1,0 0,0 0,1-1,-1 0,1 0,0 0,0-1,0 0,0-1,0 1,1-1,-1-1,0 1,1-1,91-12,-53-1</inkml:trace>
  <inkml:trace contextRef="#ctx0" brushRef="#br2" timeOffset="-120658.81">9168 4163,'-11'-2,"-1"0,0 1,0 0,0 1,-1 0,1 1,0 0,0 1,1 0,-1 1,0 0,1 1,0 0,0 1,0 1,0-1,1 2,0-1,0 2,1-1,-1 1,2 0,-1 1,1 0,-6 9,13-15,-1-1,1 0,0 0,0 1,0-1,0 0,0 1,0-1,0 1,1-1,-1 1,1-1,0 1,0 0,0-1,0 1,0-1,1 1,-1 0,1-1,0 1,-1-1,1 0,0 1,1-1,-1 0,0 1,1-1,-1 0,1 0,-1 0,1 0,0 0,0-1,0 1,0-1,0 1,1-1,-1 1,0-1,2 0,3 2,1-1,-1-1,1 1,0-1,0 0,0-1,0 0,-1 0,1-1,0 0,0 0,0-1,-1 0,1 0,-1-1,0 0,0 0,0-1,0 0,3-2,3-2,-1-1,0 0,0-1,0-1,-1 0,-1 0,0-1,-1 0,0-1,0-1,0-3,-1-1,-1 0,0 0,-1-1,-2 0,0 0,0 0,-2 0,-1-1,0 1,-2-15,-3-25,-3 1,-2-1,-6-9,13 56,-2-11,-2 0,0 0,-1 0,-2 1,-4-9,13 31,0-1,0 1,0-1,0 1,0-1,0 1,0-1,0 1,0-1,0 1,-1-1,1 1,0-1,0 1,-1-1,1 1,0-1,-1 1,1 0,0-1,-1 1,1-1,0 1,-1 0,1 0,-1-1,1 1,-1 0,1 0,-1-1,1 1,-1 0,1 0,-1 0,1 0,-1 0,1 0,-1 0,1 0,-1 0,1 0,-1 0,0 0,1 0,-1 0,1 0,-1 0,1 1,-1-1,1 0,0 0,-1 1,1-1,-1 1,-9 29,3 26,2 0,3 0,2 0,2 0,6 25,-4-53,1 1,1-1,1-1,1 1,2-1,1-1,2 3,-9-20,1 0,0 0,1 0,0-1,0 0,0 0,1-1,1 0,-1 0,1 0,0-1,1-1,-1 1,1-1,0-1,0 1,1-2,-1 1,1-1,0-1,5 2,-7-4,-1 1,0-1,0 0,1-1,-1 0,0 0,0 0,1-1,-1 0,0-1,-1 1,1-1,0-1,-1 1,0-1,0 0,0 0,0-1,-1 0,1 0,-1 0,-1-1,1 0,-1 1,0-2,2-3,4-7,-1-1,0-1,-2 1,0-1,-1-1,-1 1,-1-1,-1 1,0-5,-2 12,1 1,0 1,-1-1,-1 0,0 0,0 0,-1 1,0-1,-1 0,0 1,-4-10,6 19,0 1,-1-1,1 0,0 1,-1-1,1 1,0 0,-1-1,1 1,-1-1,1 1,-1-1,1 1,-1 0,1-1,-1 1,1 0,-1 0,0-1,1 1,-1 0,1 0,-1 0,0 0,1 0,-1 0,1 0,-1 0,0 0,1 0,-1 0,1 0,-1 0,0 0,1 1,-1-1,1 0,-1 0,1 1,-1-1,1 0,-1 1,1-1,-1 1,1-1,-1 0,1 1,0-1,-1 1,1-1,0 1,-1 0,1-1,0 1,0-1,-1 1,1-1,0 1,0 0,-17 36,14-29,0-1,1 2,0-1,0 0,1 0,0 0,1 1,0-1,0 0,0 1,1-1,1 0,0 0,0 0,0 0,1 0,0 0,0 0,1-1,0 0,0 0,1 0,0 0,0 0,1-1,0 0,0-1,0 1,1-1,-1 0,7 3,4-1,0-1,0-1,0 0,0-1,1-1,0-1,-1-1,1 0,0-1,0-1,0 0,-1-2,1 0,-1-1,1-1,6-3,17-8</inkml:trace>
  <inkml:trace contextRef="#ctx0" brushRef="#br3" timeOffset="-103301.143">5384 9389,'295'12,"808"-11,-271-39,-246 36,-618-5,20 1</inkml:trace>
  <inkml:trace contextRef="#ctx0" brushRef="#br3" timeOffset="-103035.853">7924 9098,'16'14,"17"8,10 5,9 3,3 3,-2-2,-7-2,-10-1,-12 1,-16 1,-22-1,-25-3,-25-1,-23-1,-23-2,9-4</inkml:trace>
  <inkml:trace contextRef="#ctx0" brushRef="#br3" timeOffset="-102182.589">5636 9151,'-14'19,"-1"-2,-1 0,-1 0,0-2,-1 0,-1-1,0-1,-1-1,0 0,-1-2,0 0,-4 0,23-10,-181 82,179-81,3-1,0 0,-1 0,1 0,0 1,0-1,-1 0,1 0,0 1,0-1,0 1,-1-1,1 1,0 0,0-1,0 1,0 0,0 0,0 0,0-1,1 1,-1 0,0 0,0 0,1 0,-1 1,0-1,1 0,-1 0,1 0,0 0,-1 1,1-1,0 0,0 0,0 1,0-1,0 0,0 0,0 1,71 37,-54-33,131 43,-104-36,0 1,-2 1,0 3,0 2,10 8,-44-22,-8-6,1 1,-1 0,0-1,0 1,1-1,-1 1,1-1,-1 1,0-1,1 1,-1-1,1 1,-1-1,1 1,-1-1,1 0,-1 1,1-1,0 0,-1 0,1 1,-1-1,1 0,0 0,-1 0,1 0,0 0,-1 0,1 0,0 0,-1 0,1 0,-1 0,1 0,0 0,-1 0,1-1,0 1,-1 0,1-1,-1 1,1 0,-1-1,1 1,-1 0,1-1,-1 1,1-1,-1 1,1-1,-1 1,0-1,1 1,-1-1,0 0,0 1,1-1,-1 1,0-1,0 0,0 0,4-145,-5 110,-2 0,-1 1,-1 0,-2-1,-2 2,-1-1,-13-29,18 49,3 8</inkml:trace>
  <inkml:trace contextRef="#ctx0" brushRef="#br3" timeOffset="-99830.239">5900 7510,'27'-4,"-1"-1,0-2,0 0,-1-2,0-1,-1-1,0-1,-1-1,0-1,-1-1,0-1,1-3,-12 11,-1-1,0 0,0-1,-1 0,0 0,-1-1,0 0,-1-1,-1 0,1 0,-2 0,0 0,0-1,-1 0,-1 0,0-1,0-1,-3 12,1 0,-1 0,0 0,0 0,0 0,0 0,-1 0,1 0,-1 0,1 0,-1 1,0-1,0 0,-1 0,1 1,-1-1,1 1,-1-1,0 1,0 0,0 0,0-1,0 1,0 1,0-1,-1 0,1 0,-1 1,0 0,1-1,-1 1,0 0,0 0,1 1,-1-1,0 0,0 1,0 0,0 0,0 0,0 0,0 0,0 0,0 1,0 0,1-1,-1 1,0 0,0 0,1 1,-1-1,0 0,1 1,-1 0,-5 9,2 0,-1 1,2-1,0 1,0 0,1 0,0 1,1-1,1 1,0 0,0 0,1 0,1 0,1 6,7 593,-10-541,-2 0,-4-1,-2 0,-4 0,-3-2,-5 9,11-48</inkml:trace>
  <inkml:trace contextRef="#ctx0" brushRef="#br3" timeOffset="-98972.939">5966 7709,'78'-18,"-1"-3,-2-4,0-3,61-34,-126 57,-1 0,1-1,-1 0,0 0,-1-1,1 0,-1-1,-1 0,1 0,4-8,-11 15,-1 0,1 0,0 0,-1 0,1 0,-1 0,1 0,-1 0,1-1,-1 1,0 0,0 0,1 0,-1-1,0 1,0 0,0 0,0 0,-1-1,1 1,0 0,0 0,-1 0,1 0,-1-1,1 1,-1 0,1 0,-1 0,0 0,1 0,-1 0,0 0,0 1,0-1,0 0,0 0,0 1,0-1,0 0,0 1,0-1,0 1,0-1,0 1,0 0,-1-1,1 1,0 0,0 0,0 0,-1 0,1 0,0 0,0 0,0 0,-1 1,1-1,-4 0,0 1,-1-1,1 1,0 0,0 1,0-1,1 1,-1 0,0 0,0 0,1 1,0 0,-1-1,1 2,0-1,0 0,1 1,-1 0,1 0,0 0,0 0,0 0,0 1,1-1,-1 1,1 0,1-1,-1 1,0 1,0 3,-1-1,1 1,1-1,-1 1,2 0,-1 0,1 0,0-1,1 1,0 0,0 0,1-1,0 1,1-1,0 0,4 8,-2-7,0-1,1 0,0 0,1-1,-1 0,2 0,-1 0,1-1,0 0,0-1,0 1,1-2,8 4,-13-6,0 0,0-1,0 1,1-1,-1 0,0-1,1 1,-1-1,1 1,-1-1,1-1,-1 1,0-1,1 1,-1-1,1-1,-1 1,0 0,0-1,0 0,0 0,0 0,0-1,-1 1,1-1,-1 0,1 0,-1 0,0-1,0 1,1-2,2-9,1 1,-2 0,0-1,-1 0,0-1,-1 1,0 0,-1-1,-1 0,-1 1,0-1,0 0,-3-9,2-20,1 43,-1 0,1 0,0 0,0 0,-1 0,1 0,0 0,0 0,0 0,0 0,0 0,0 0,0 0,0 0,1 0,-1 0,0 0,1 0,-1 0,0 0,1 0,-1 0,1 1,0-1,-1 0,1 0,0 0,-1 1,1-1,0 0,0 1,0-1,-1 1,1-1,0 1,0-1,0 1,0 0,0-1,0 1,0 0,0 0,0 0,0-1,0 1,0 0,0 0,0 1,0-1,0 0,0 0,0 0,0 1,0-1,0 1,0-1,0 0,0 1,0 0,0-1,0 1,10 3,0 0,0 0,-1 1,1 1,-1 0,0 0,-1 1,0 0,0 0,0 1,-1 1,0-1,0 1,-1 1,0-1,-1 1,0 1,-1-1,0 1,-1 0,0 0,0 0,0 4,-2 117,-2-129,0 1,0-1,1 0,-1 1,1-1,0 0,-1 0,1 0,1 1,-1-1,0 0,1 0,-1-1,1 1,0 0,0 0,0-1,0 1,1-1,-1 0,1 0,-1 0,1 0,0 0,0 0,0-1,0 1,0-1,0 0,0 0,0 0,1 0,-1-1,0 1,1-1,-1 0,3 0,4-1,1-1,-1 0,1-1,-1 0,0 0,0-1,0-1,0 0,-1 0,0 0,0-1,0-1,-1 0,0 0,0 0,-1-1,0 0,0 0,-1-1,0 0,-1 0,1-1,-2 1,0-1,0 0,0 0,-1-1,-1 1,1-5,-3 8,0-1,0 0,0 0,-1 1,0-1,-1 1,0-1,0 1,0-1,-4-5,5 10,0 1,0 0,0 0,0 0,0 0,-1 0,1 0,-1 0,0 0,1 0,-1 1,0-1,0 1,0-1,0 1,0 0,0 0,0 0,-1 0,1 0,0 0,-1 0,1 1,0-1,-1 1,1 0,-1 0,1 0,0 0,-1 0,1 0,-1 1,1-1,0 1,-2 0,-3 3,0 1,1-1,0 1,0 0,0 1,1-1,-1 1,2 0,-1 1,0-1,1 1,1 0,-1 0,1 0,0 0,0 1,1-1,0 1,1 0,0-1,0 1,0 0,1 0,0 0,1 0,-1-1,2 1,-1 0,1-1,1 5,0-4,0 0,1 0,0 0,0-1,1 1,0-1,0 0,1 0,-1-1,2 1,-1-1,1-1,-1 1,2-1,-1 0,0-1,6 3,5 1,0-1,1 0,-1-1,1-1,0-1,1-1,5 0,26 2</inkml:trace>
  <inkml:trace contextRef="#ctx0" brushRef="#br3" timeOffset="-98024.81">7554 7642,'-18'-5,"-2"0,1 2,0 0,-1 1,1 0,-1 2,-8 1,22-1,0 1,0 0,0 0,1 0,-1 1,0 0,1 0,-1 0,1 1,0-1,0 1,0 1,0-1,0 1,1-1,0 2,0-1,0 0,0 1,0-1,1 1,0 0,0 0,0 1,1-1,-1 3,2-5,-1 1,1 0,0 0,0 0,1 0,0 0,-1 0,1 0,0 0,1 0,-1 0,1 0,0 0,0 0,0 0,0 0,1 0,-1-1,1 1,0 0,0-1,1 0,-1 1,1-1,-1 0,1 0,0-1,0 1,0 0,1-1,-1 0,0 0,1 0,0 0,-1-1,1 1,0-1,0 0,0 0,0 0,0-1,3 1,0 0,0 0,0-1,0 1,0-2,0 1,-1-1,1 0,0 0,0-1,-1 0,1 0,-1 0,1-1,-1 0,0-1,0 1,0-1,-1 0,0 0,1-1,-1 0,-1 0,1 0,-1 0,0-1,0 1,0-1,-1 0,0-1,0 1,-1 0,2-6,-10-18,5 30,1-1,0 1,-1 0,1-1,0 1,-1 0,1-1,0 1,-1 0,1-1,-1 1,1 0,0 0,-1 0,1-1,-1 1,1 0,-1 0,1 0,-1 0,1 0,-1 0,1 0,-1 0,1 0,-1 0,1 0,-1 0,1 0,0 0,-1 0,1 1,-1-1,1 0,-1 0,1 1,-1-1,1 0,0 0,-1 1,1-1,0 0,-1 1,1-1,0 1,0-1,-1 0,1 1,0-1,0 1,-1-1,1 1,0-1,0 1,0-1,0 1,0-1,0 1,0-1,0 1,-3 6,0 1,1 0,0 0,0 0,1 1,0-1,0 0,1 0,0 1,1-1,0 0,0 0,1 1,0-1,0 0,0-1,1 1,1 0,-1-1,2 1,-4-5,1-1,0 1,0-1,0 0,0 1,0-1,0 0,1 0,-1 0,1-1,-1 1,1-1,0 1,-1-1,1 0,0 0,0 0,0 0,0-1,0 1,0-1,0 0,0 0,0 0,0 0,0 0,0-1,1 1,-2-1,1 0,0 0,0 0,0 0,0 0,-1-1,1 1,0-1,-1 0,0 0,2-1,14-13,-2-1,0-1,0-1,-2 0,4-7,41-52,-58 77,-1 0,0 0,1 0,-1 1,0-1,1 0,-1 0,1 0,0 0,-1 1,1-1,0 0,-1 0,1 1,0-1,0 1,-1-1,1 1,0-1,0 1,0-1,0 1,0 0,0-1,0 1,0 0,0 0,0 0,0 0,0 0,0 0,0 0,0 0,0 0,0 0,-1 0,1 1,0-1,0 0,0 1,0-1,0 1,0-1,0 1,-1-1,1 1,0 0,0-1,-1 1,1 0,0 0,27 99,16 47,-44-146,1 0,-1-1,1 1,-1 0,1-1,-1 1,0 0,1 0,-1 0,0-1,1 1,-1 0,0 0,0 0,0-1,0 1,0 0,0 0,0 0,0 0,0-1,0 1,-1 0,1 0,0 0,0-1,-1 1,1 0,-1 0,1-1,0 1,-1 0,1-1,-1 1,0 0,1-1,-1 1,0-1,1 1,-1-1,0 1,1-1,-1 0,0 1,0-1,1 0,-1 0,0 1,0-1,0 0,0 0,1 0,-1 0,0 0,0 0,0 0,0 0,0-1,-4-4,0-1,0 0,1 0,0-1,0 1,1-1,0 0,0 0,0 0,1 0,0 0,0-1,1 1,0-1,0 1,1-6,3 0,0 1,1 0,0 0,1 0,1 0,0 1,0 0,1 0,0 0,1 1,1 0,-1 1,1 0,6-4,-4 1,13-13,0-1,-2-1,0-1,-2-1,-2-1,0 0,-2-1,8-25,-12 14,-1 0,-3 0,-1-1,-3 0,-1 0,-2-1,-2 1,-2-3,3 35,-1-1,0 0,-1 1,0 0,0-1,-2 1,1 0,-1 0,-1 0,0 1,-4-6,8 14,0 0,-1 1,1-1,-1 1,1 0,-1-1,0 1,1 0,-1 0,0 0,0 0,0 0,0 1,0-1,0 0,0 1,0 0,0-1,0 1,0 0,0 0,0 0,0 0,0 0,0 1,0-1,0 1,0-1,0 1,0 0,0 0,0 0,0 0,0 0,1 0,-1 0,0 1,1-1,-1 0,1 1,0-1,-1 1,1 0,0 0,0-1,0 1,0 0,0 0,1 0,-1 0,0 0,1 0,-1 1,-5 20,0 0,1 0,2 0,0 1,1 0,2-1,0 1,2 0,0-1,3 6,17 113,36 122,-48-222,-6-23,0 0,0 0,1 0,0-1,2 0,0 0,1-1,1 0,1 0,4 5,-13-21,0 1,0 0,0-1,0 1,0-1,0 0,1 1,-1-1,1 0,-1 0,1 0,-1 0,1 0,-1 0,1 0,0 0,0-1,-1 1,1-1,0 1,0-1,0 0,0 0,-1 0,1 0,0 0,0 0,0 0,0 0,-1-1,1 1,0-1,0 0,0 1,-1-1,1 0,-1 0,1 0,0 0,-1 0,0 0,1-1,-1 1,0 0,1-1,-1 1,0-1,0 1,0-1,0 0,-1 0,12-29,-3-3</inkml:trace>
  <inkml:trace contextRef="#ctx0" brushRef="#br3" timeOffset="-97774.369">7805 7193,'-15'-7,"-4"-4,9 0,17 1,23 0,27 2,24 3,18 1,11 2,-1 6,-18 2</inkml:trace>
  <inkml:trace contextRef="#ctx0" brushRef="#br3" timeOffset="-97041.854">8361 7589,'7'-11,"6"-8,-1-1,0-1,-2 1,0-2,-2 1,0-2,-1 1,-2-1,0 1,-1-2,0-16,-22-53,17 90,0-1,-1 1,1-1,-1 1,0 0,0 0,-1 0,1 0,-1 0,1 0,-1 1,0-1,0 1,0 0,0 0,0 0,-1 0,1 0,0 1,-1 0,1-1,-1 1,-2 0,6 2,1-1,-1 0,0 1,1-1,-1 1,0-1,1 1,-1-1,0 1,0-1,1 1,-1 0,0-1,0 1,0-1,0 1,0-1,0 1,0 0,0-1,0 1,0-1,0 1,0-1,0 1,-1 0,1-1,0 1,0-1,-1 1,1-1,0 1,-1-1,1 1,0-1,-1 1,1-1,-1 0,1 1,0-1,-1 0,1 1,-1-1,0 0,1 0,-1 1,1-1,-1 0,1 0,-1 0,1 0,-1 0,0 0,1 0,-1 0,0 0,13 4,0 0,1-1,-1-1,1 0,-1 0,1-2,8 1,0-1,80 3,130 13,-227-16,0 0,0 0,0 1,0 0,0-1,0 1,0 1,0-1,0 0,-1 1,1 0,0 0,-1 0,1 0,-1 1,0-1,0 1,0 0,0 0,0 0,-1 0,1 0,-1 1,0-1,0 1,0-1,-1 1,1 0,-1 0,0 0,0 0,0 0,0 3,-5 35,3-38,0 0,0 1,0-1,0 0,1 1,-1-1,1 1,0-1,1 1,-1-1,1 1,0-1,0 0,0 1,1-1,-1 0,1 0,0 0,0 0,0 0,1-1,0 1,-1 0,2-1,5 2,1-1,0 0,0 0,0-1,0 0,1-1,-1 0,1-1,0 0,-1-1,1 0,0-1,-1 0,1 0,9-3,1-1,0-1,0 0,0-2,-1 0,0-1,0-1,-1-1,0-1,3-3,-22 15,0 0,1 0,-1-1,0 1,1 0,-1 0,0 0,1 0,-1 0,1 0,-1 0,0 1,1-1,-1 0,0 0,1 0,-1 0,0 0,1 0,-1 1,0-1,0 0,1 0,-1 1,0-1,0 0,1 0,-1 1,0-1,0 0,0 0,1 1,-1-1,0 0,0 1,0-1,0 0,0 1,0-1,0 0,1 1,-1-1,0 1,0-1,-1 0,1 1,0-1,0 0,0 1,0-1,0 0,0 1,0-1,0 0,-1 1,1-1,0 0,0 0,0 1,-1-1,1 0,0 1,0-1,-1 0,1 0,0 0,-1 1,1-1,0 0,-1 19,4-15,0 0,0 0,0 0,1 0,-1-1,1 0,0 1,0-1,0-1,1 1,-1-1,1 1,-1-1,1-1,0 1,-1-1,1 1,0-2,0 1,0 0,0-1,0 0,0 0,0 0,4-1,-5 1,0 1,-1-1,1 0,0 0,0 0,-1-1,1 1,0-1,-1 0,1 0,-1 0,1 0,-1-1,1 0,-1 1,0-1,0 0,0 0,0-1,0 1,0-1,-1 1,1-1,-1 0,0 0,0 0,0 0,0-1,0 1,-1 0,1-1,-1 1,0-1,0 1,0-1,-1 0,1-3,-3 0,-1 0,0 1,0-1,0 1,0 0,-1 0,0 0,-1 0,1 1,-1 0,0 0,-1 0,1 0,-1 1,0 0,0 0,0 0,0 1,-1 0,1 0,-1 1,0 0,0 0,0 1,0-1,0 1,0 1,0 0,0 0,0 0,0 1,-6 0,3 1,0 0,1 0,-1 1,1 0,0 0,0 1,0 1,0-1,0 1,-1 2,6-5,1 1,-1 0,1-1,0 1,0 1,0-1,0 0,1 1,-1-1,1 1,0 0,0 0,0 0,0 0,1 0,-1 0,1 0,0 0,1 1,-1-1,1 0,0 1,0-1,0 1,1-1,0 0,0-1,0 1,0-1,1 1,0-1,0 0,0 1,0-1,0 0,0 0,1-1,0 1,-1 0,1-1,0 0,0 1,0-1,1 0,-1-1,0 1,1-1,3 2,85 18,-49-17</inkml:trace>
  <inkml:trace contextRef="#ctx0" brushRef="#br3" timeOffset="-96777.996">9776 7007,'0'-20,"-4"-11,-6-5,-9 3,-4 8,-6 8,-3 11,1 12,0 11,5 12,8 9,6 9,11 4,4-6</inkml:trace>
  <inkml:trace contextRef="#ctx0" brushRef="#br3" timeOffset="-96518.691">9684 7537,'9'14,"12"8,10 5,7 3,9-1,9-7,7-5,4-7,0-5,-4-3,-13-2</inkml:trace>
  <inkml:trace contextRef="#ctx0" brushRef="#br3" timeOffset="-95593.557">6456 8793,'318'-167,"-290"152,-1-1,-1-1,-1-2,0 0,-1-2,-1 0,-1-2,-1 0,-1-1,-2-2,12-18,-28 42,0-1,-1 0,1 0,-1 0,1 1,-1-1,0-1,0 1,0 0,0 0,-1 0,1-1,-1 1,0 0,0 0,0-1,0 1,0 0,-1 0,0-1,1 1,-1 0,-1 0,1 0,0 0,-1 0,1 0,-1 0,0 1,0-1,-1-1,-4 1,-1 1,1 0,0 0,-1 0,0 1,1 0,-1 0,0 1,0 0,1 0,-1 1,0 0,1 1,-1-1,1 1,-1 1,1-1,0 1,0 1,-6 3,4-2,-1 0,1 2,0-1,0 1,1 0,0 1,0-1,1 2,0-1,0 1,1 0,0 1,1-1,0 1,0 0,1 0,0 1,1-1,1 1,-1 0,1 0,1 0,0 0,1 0,0 0,1 0,0 0,2 10,6 19,2-1,2 0,1-1,2 0,2-2,20 32,5 16,-15-39,-27-45,1 1,-1-2,1 1,-1 0,1 0,-1 0,1-1,-1 1,1-1,-1 1,0-1,1 1,-1-1,0 0,1 0,-1 0,0 0,0 0,0 0,0 0,0 0,0 0,0 0,0-1,0 1,-1 0,1-1,0 1,-1 0,1-1,-1 1,0-1,1 1,2-5,11-16,-3 1,2 0,1 1,0 1,1 0,1 1,1 1,10-8,-26 24,-1 0,1 1,-1-1,1 1,-1-1,1 0,-1 1,1-1,0 1,-1-1,1 1,0 0,-1-1,1 1,0 0,0-1,-1 1,1 0,0 0,0 0,-1 0,1 0,0 0,0 0,0 0,-1 0,1 0,0 0,0 0,0 0,-1 1,1-1,0 0,-1 1,1-1,0 1,0-1,-1 0,1 1,-1-1,1 1,0 0,-1-1,1 1,-1-1,0 1,1 0,-1 0,1-1,-1 1,0 0,0-1,1 1,-1 0,0 0,0 0,0 0,1 48,-3-34,1-10,0-1,-1 0,1 0,1 1,-1-1,1 0,-1 1,1-1,0 1,1-1,-1 0,1 1,0-1,0 0,0 1,1-1,0 0,-1 0,1 0,1-1,-1 1,1 0,-1-1,1 1,0-1,0 0,0 0,1 0,-1 0,1-1,-1 1,4 0,1 0,1-1,0 0,0-1,0 0,0-1,0 1,0-2,0 1,0-1,-1-1,1 1,0-2,0 1,-1-1,1 0,-1-1,0 0,0 0,-1-1,1 0,-1 0,0-1,0 0,-1 0,1-1,-1 1,-1-1,1-1,-1 1,-1-1,1 0,-1 0,-1 0,0 0,0-1,0 0,10-51,-13 60,-4 23,1-9,0 0,1 0,1 0,1 0,0 1,0-1,1 0,1 0,1 0,0 0,2 4,-4-15,0-1,1 1,-1-1,0 0,1 1,0-1,0 0,0 0,0 0,0 0,0 0,0-1,0 1,1-1,-1 1,1-1,-1 0,1 0,-1 0,1 0,0-1,2 1,15 1</inkml:trace>
  <inkml:trace contextRef="#ctx0" brushRef="#br3" timeOffset="-95329.84">7633 8489,'-15'-2,"-8"-1,-2 0,3 3,7 4,14 3,15 1,15 0,2 0</inkml:trace>
  <inkml:trace contextRef="#ctx0" brushRef="#br3" timeOffset="-95002.323">7871 8648,'-4'-1,"-1"0,1 1,-1 0,0-1,0 1,1 1,-1-1,0 1,1 0,-1 0,1 0,-1 0,1 1,-1 0,1 0,0 0,0 0,0 1,0 0,0 0,1 0,-1 0,1 0,0 1,0-1,0 1,0 0,1 0,-2 3,1 6,0 1,0 1,1-1,1 0,1 0,0 1,1-1,0 0,1 0,1 0,0 0,1 0,0 0,1-1,1 0,4 9,-8-19,-1-2,-1 0,1 0,0 0,-1 0,1-1,-1 1,1 0,-1 1,1-1,-1 0,1 0,-1 0,0 0,0 0,0 0,0 0,1 0,-1 1,-1-1,1 0,0 0,0 0,0 0,-1 0,1 0,0 0,-1 0,1 0,-1 0,1 0,-1 0,0 0,1 0,-1 0,0 0,0 0,0-1,1 1,-2 0,-7 2,1 0,-1-1,0 0,0-1,-1 1,1-2,0 0,0 0,0 0,0-1,-1-1,9 2,1 0,-1 0,1 0,-1 0,1 0,0-1,-1 1,1 0,-1 0,1-1,0 1,-1 0,1-1,0 1,-1 0,1-1,0 1,0 0,-1-1,1 1,0-1,0 1,0 0,-1-1,1 1,0-1,0 1,0-1,0 1,0-1,0 1,0-1,0 1,0-1,0 1,0 0,0-1,1 1,-1-1,0 1,0-1,0 1,1 0,-1-1,0 1,0-1,1 1,-1 0,0-1,1 1,-1 0,0 0,1-1,-1 1,1 0,-1 0,0-1,1 1,-1 0,1 0,-1 0,27-18,6 0,-20 10</inkml:trace>
  <inkml:trace contextRef="#ctx0" brushRef="#br3" timeOffset="-94397.323">8083 8304,'8'-45,"-4"68,-8 61,-4 0,-15 71,7-54,9-62,2-12,1-1,1 1,1 0,1 0,2 0,3 24,-3-47,0 0,0 0,0 0,0 0,1 0,0 0,0-1,0 1,0 0,0-1,1 0,-1 1,1-1,0 0,0 0,0-1,1 1,-1-1,1 0,-1 1,1-1,0-1,-1 1,1-1,0 1,0-1,0 0,0 0,1-1,-1 1,0-1,0 0,0 0,0-1,0 1,1-1,0 0,5-2,1-1,-1-1,0 1,-1-1,1-1,-1 0,0 0,0-1,-1 0,0-1,0 0,-1 0,1 0,-2-1,0 0,0 0,0-1,-1 0,-1 0,1 0,-2 0,0-1,0 0,0 1,-2-1,1 0,-1-2,-1 12,1 0,0 0,-1 0,1-1,-1 1,0 0,1 0,-1 0,0-1,0 1,0 0,0 0,0-1,0 1,0 0,0 0,0 0,-1-1,1 1,0 0,-1 0,1 0,-1 0,1-1,-1 1,0 0,1 0,-1 0,0 0,0 0,0 1,0-1,0 0,0 0,0 1,0-1,0 0,0 1,0-1,0 1,0-1,0 1,-1 0,1-1,0 1,0 0,-1 0,1 0,0 0,0 0,0 0,-1 0,1 1,0-1,0 0,-1 1,1-1,0 0,0 1,0 0,0-1,-6 7,1 0,1 0,-1 0,1 0,0 1,1 0,0 0,0 0,1 1,0-1,0 1,1 0,0-1,0 1,1 0,1 0,-1 0,2 7,-1-11,2 0,-1 0,0-1,1 1,0 0,0-1,0 1,0-1,1 1,0-1,0 0,0 0,0-1,1 1,-1 0,1-1,0 0,0 0,0 0,1-1,-1 1,1-1,-1 0,5 1,5 2,0-1,0 0,0-1,0-1,0 0,1 0,-1-2,2 0,33-5,-6-3</inkml:trace>
  <inkml:trace contextRef="#ctx0" brushRef="#br3" timeOffset="-94191.837">8004 8489,'21'-4,"24"-2,27 0,26 2,16 1,8 1,-4 5,-22 2</inkml:trace>
  <inkml:trace contextRef="#ctx0" brushRef="#br3" timeOffset="-93571.554">8652 9045,'15'-8,"-2"-1,1-1,-1 0,-1-1,0 0,0-1,-1 0,-1-1,0 0,0-1,-2 0,0 0,0-1,-1 0,-1-1,-1 1,0-1,-1 0,-1 0,1-6,-4 20,1 0,-1 0,0 0,1-1,-1 1,0 0,0 0,0 0,-1 0,1-1,0 1,-1 0,0 0,1 0,-1 0,0 0,0 0,0 0,0 0,-1 0,1 1,0-1,-1 0,1 1,-1-1,1 1,-1 0,0-1,0 1,0 0,0 0,0 0,0 0,0 0,0 1,-2-1,4 1,-1 0,1 0,-1 0,1 0,0 1,-1-1,1 0,-1 0,1 0,0 1,-1-1,1 0,0 1,-1-1,1 0,0 1,-1-1,1 0,0 1,0-1,-1 1,1-1,0 0,0 1,0-1,0 1,-1-1,1 1,0-1,0 1,0-1,0 0,0 1,0-1,0 1,0-1,1 1,-1-1,0 1,0-1,0 1,0-1,1 0,-1 1,0-1,0 1,1-1,-1 0,0 1,0-1,1 0,-1 1,1-1,-1 0,0 0,1 1,-1-1,1 0,-1 0,0 0,1 0,-1 1,1-1,-1 0,1 0,-1 0,1 0,-1 0,1 0,13 6,2 0,-1 0,1-2,0 0,0-1,13 1,1 1,-2 0,-14-4,0 1,0 0,-1 1,1 1,-1 1,0-1,0 2,0 0,7 5,-16-7,-1 0,1 0,-1 0,0 1,0 0,0-1,0 1,-1 0,0 1,0-1,0 0,-1 0,0 1,0-1,0 1,0-1,-1 1,0-1,0 1,-1-1,0 1,0 2,5 61,-3-65,1-1,-1 0,1 0,-1 0,1 1,0-1,0-1,1 1,-1 0,0-1,1 1,0-1,0 0,0 1,0-1,0-1,0 1,0 0,0-1,1 0,-1 1,0-1,1-1,-1 1,4 0,90-1,-86 0,0-2,-1 1,1-1,0-1,-1 0,0 0,0-1,0-1,0 1,-1-1,1-1,-1 0,-1 0,1-1,-1 0,0-1,-1 0,0 0,0 0,0-1,-1 0,-1 0,1 0,-2-1,1 0,-1 0,-1 0,0-1,0 1,0-6,-2 14,-1 0,1 0,-1 0,1 0,-1 0,0-1,0 1,0 0,0 0,0 0,0 0,-1 0,1 0,-1 0,1 0,-1 0,0 0,0 0,0 0,0 0,0 0,0 0,-1 1,1-1,0 0,-1 1,0-1,1 1,-1 0,0 0,1-1,-1 1,0 0,0 0,0 1,0-1,0 0,0 1,0-1,0 1,0 0,-2-1,-1 4,-1 0,0 0,1 1,0-1,0 1,0 1,0-1,1 0,-1 1,1 0,0 0,1 0,-1 1,1-1,0 1,0 0,1 0,0 0,0 0,0 0,1 1,0-1,0 0,0 1,1-1,0 1,0-1,0 0,0 1,1-1,-1 1,2-1,-1 0,1 0,-1 0,2 0,-1 0,1 0,0 0,0-1,0 0,1 1,0-1,0 0,0-1,1 1,0-1,-1 0,6 3,1 1,1-1,0-1,1 0,-1 0,1-1,0-1,0 0,1-1,-1 0,2-1,24 2</inkml:trace>
  <inkml:trace contextRef="#ctx0" brushRef="#br3" timeOffset="-92985.423">9909 8754,'2'-1,"-1"0,0 1,1-1,-1 0,1 1,-1-1,0 0,1 1,-1 0,1-1,0 1,-1 0,1 0,-1 0,1 0,-1 0,1 0,-1 0,1 0,-1 1,1-1,-1 1,1-1,-1 1,1 0,-1-1,0 1,1 0,-1 0,0 0,0 0,1 0,-1 0,0 0,0 0,0 1,0-1,30 54,-20-14,-1 1,-3 0,-1 0,-2 0,-2 1,-3 31,1-14,1-37,-3 15,2 1,2-1,1 1,2-1,1 0,3 0,1-1,1 0,2-1,9 15,-19-45,0 1,1-1,0 0,0 0,1 0,-1-1,1 1,1-1,-1 0,1-1,0 1,0-1,0 0,0-1,1 1,-1-1,1-1,0 1,0-1,4 1,-9-4,0 1,0 0,0-1,0 1,0-1,0 0,0 0,0 0,0 0,0 0,-1 0,1 0,0 0,-1-1,1 1,-1-1,1 1,-1-1,0 0,0 1,0-1,0 0,0 0,0 0,0 0,0 0,-1 0,1 0,-1 0,1 0,-1 0,6-70,-10 39,0 1,-3-1,0 1,-2 0,-2 1,0 0,-2 0,-2 1,0 1,-2 1,-1 0,-2 1,0 1,-3 0,-1 0,0 1,-2 1,-1 1,-1 1,-1 2,-14-7,19 12,24 15,0 1,1-1,-1 0,0 0,0 0,1 1,-1-1,0 0,1 0,-1 0,0 0,1 0,-1 0,0 0,1 0,-1 0,0 0,1 0,-1 0,0 0,1 0,-1 0,0 0,1 0,-1 0,0 0,1 0,-1 0,0-1,1 1,-1 0,0 0,0 0,1-1,-1 1,0 0,0 0,1-1,-1 1,0 0,0 0,0-1,0 1,1 0,-1-1,0 1,0 0,0-1,0 1,0 0,0-1,0 1,0 0,0-1,0 1,0 0,0-1,0 1,0 0,0-1,0 1,0 0,-1-1,1 1,0 0,3 0,134-6,18 0,94-19,-179 15,-70 10,1 0,-1 0,1 0,-1 1,1-1,-1 0,0 0,1 0,-1 0,1 1,-1-1,0 0,1 1,-1-1,0 0,1 1,-1-1,0 0,1 1,-1-1,0 0,0 1,1-1,-1 1,0-1,0 1,0-1,0 1,0-1,1 0,-1 1,0-1,0 1,0-1,0 1,0-1,-1 1,1-1,0 1,0-1,0 1,0-1,0 0,-1 1,1-1,0 1,0-1,-1 0,1 1,0-1,-1 1,1-1,0 0,-1 0,1 1,0-1,-1 0,1 0,-1 1,1-1,0 0,-1 0,1 0,-1 0,1 1,-1-1,-3 5,-2 5,0 1,0-1,1 1,0 0,1 1,0-1,1 1,1 0,0 0,-1 10,3-16,0 0,0-1,0 1,1 0,0 0,0-1,0 1,1-1,0 1,0-1,0 1,1-1,0 0,0 0,0 0,0-1,1 1,0-1,0 0,0 0,0 0,1-1,3 4,-3-5,0 1,-1-1,1 1,0-1,0-1,0 1,0-1,1 0,-1 0,0 0,1-1,-1 0,0 0,1 0,-1-1,0 1,0-1,3-1,22-8</inkml:trace>
  <inkml:trace contextRef="#ctx0" brushRef="#br3" timeOffset="-92703.902">10544 8582,'-15'-2,"-11"-1,-4 2,2 4,6 6,9 5,16 6,16 5,19 2,2-5</inkml:trace>
  <inkml:trace contextRef="#ctx0" brushRef="#br3" timeOffset="-92442.048">11007 8833,'-21'-8,"0"2,0 0,-1 1,0 0,-1 2,1 1,0 1,-3 1,22 0,0-1,-1 1,1 0,0 1,0-1,0 0,0 1,0 0,0-1,0 1,0 1,0-1,1 0,-1 1,0-1,1 1,-1 0,1 0,-1 0,1 0,0 0,0 0,0 1,0-1,0 1,1-1,-1 1,1 0,0 0,-1 0,1 0,0 0,1 0,-1 0,1 0,-1 0,1 0,0 0,0 0,0 0,1 0,-1 0,1 0,0 1,5 11,0 0,2-1,0-1,0 1,1-1,1 0,0-1,1-1,0 1,1-2,0 1,1-2,0 0,1 0,1 0,109 68,-123-77,-1 0,1 0,-1 1,1-1,-1 0,1 0,-1 1,1-1,-1 0,1 1,-1-1,1 0,-1 1,0-1,1 1,-1-1,0 1,1-1,-1 1,0-1,0 1,0-1,1 1,-1-1,0 1,0-1,0 1,0 0,0-1,0 1,0-1,0 1,0-1,0 1,0-1,0 1,0 0,-1-1,1 1,0-1,0 1,-1-1,1 1,0-1,-1 1,1-1,0 0,-1 1,1-1,-1 1,1-1,-1 0,1 1,0-1,-1 0,1 0,-34 13,-113 21,142-30,9-1</inkml:trace>
  <inkml:trace contextRef="#ctx0" brushRef="#br3" timeOffset="-92182.744">11338 9309,'-9'-24,"-16"-29,-5-6</inkml:trace>
  <inkml:trace contextRef="#ctx0" brushRef="#br4" timeOffset="-67375.595">10120 1464,'-1'-2,"-1"-1,1 1,-1-1,0 1,0 0,0 0,0 0,-1 0,1 0,-1 0,1 1,-1-1,1 1,-1 0,0 0,0 0,1 0,-1 0,0 0,0 1,0-1,0 1,0 0,0 0,0 0,0 0,0 1,0-1,0 1,1 0,-1 0,0 0,0 0,-1 1,-6 9,1 0,0 0,1 1,0 0,1 0,0 1,1 0,1 0,-1 4,0-4,-17 49,3 2,2-1,3 2,3 0,3 1,3 0,2 1,4 13,-2-42,1-1,2 0,1 0,3 0,0 0,3-1,1 0,1 0,3-1,0 0,2-2,3 3,11 7,3-1,1-1,1-2,3-1,1-2,2-1,42 27,44 22,3-5,19 1,-84-49,0-2,2-4,0-3,2-2,33 3,386 98,-357-96,1-6,1-6,0-6,1-5,-1-6,108-18,-118 6,-1-6,-1-4,46-20,48-15,-60 19,-2-6,86-43,-186 63,-2-2,-1-2,-1-2,-2-3,-2-1,-1-2,-2-2,-2-2,28-41,-52 68,0-1,-1 0,-1 0,-1-2,-1 0,-1 0,0-1,-2 0,0 0,-2-1,0 0,-1 0,-1-1,-2 1,0-1,-1-17,-9-22,-3 0,-3 1,-3-1,-3-19,14 53,-1 0,-1 0,-1 0,-2 1,-1 1,-1 0,-1 0,-1 2,-1 0,-1 0,-5-3,-22-15,-2 2,-2 2,-1 1,-2 4,-1 1,-36-15,-17-2,-2 5,-2 4,-82-17,-462-153,537 178,-1 5,-1 5,-1 5,-1 6,-89 3,-423 11,547 1,0 4,1 4,0 4,1 3,1 4,-63 27,-138 69,208-82,2 4,1 3,-6 9,71-48,0 1,0 0,1 0,0 1,0-1,1 1,-1 1,2-1,-1 1,1-1,0 1,1 1,-1 1,-21 46,9-29</inkml:trace>
  <inkml:trace contextRef="#ctx0" brushRef="#br4" timeOffset="-54821.527">4988 16308,'83'8,"428"-7,-257-6,269 21,3 24,-434-33,135 7,-216-15,1 0,-17 8,-14-1,11-7</inkml:trace>
  <inkml:trace contextRef="#ctx0" brushRef="#br4" timeOffset="-53646.161">7263 15580,'65'426,"-37"-123,-14 2,-13 50,3-224,-4-131,1 0,-1 0,0-1,1 1,-1 0,0 0,1-1,-1 1,0 0,1 0,-1 0,1 0,-1-1,0 1,1 0,-1 0,1 0,-1 0,1 0,-1 0,0 0,1 0,-1 0,1 0,-1 0,0 1,1-1,-1 0,1 0,-1 0,0 0,1 1,-1-1,0 0,1 1,6-216,-12 48,-7 1,-7 1,-24-85,26 164,-7-20,4 0,5-1,5-1,5 0,7-91,-1 193,-2 4,1 1,-1-1,1 1,0-1,0 0,0 1,0-1,0 1,0-1,0 1,0-1,1 0,-1 1,1-1,-1 1,1-1,-1 1,1 0,0-1,0 1,0 0,0-1,0 1,0 0,0 0,0 0,0 0,0 0,1 0,-1 0,0 0,1 0,-1 1,1-1,-1 1,1-1,97 70,258 154,-211-133,3-7,25 3,425 170,-580-248,59 40,-78-46,1 1,0-1,-1 1,1-1,-1 1,0-1,0 1,0-1,0 1,0 0,0-1,-1 1,1-1,-1 1,0-1,0 0,0 1,0-1,0 0,0 1,-1-1,1 0,-1 0,0 0,1 0,-1-1,0 1,0 0,0-1,0 1,0-1,-1 0,1 1,0-1,-2 0,-7 8,-334 282,-81 84,350-300,2-1,-4-4,-39 26,45-54,72-42,0 0,0 0,0 0,0 0,0-1,0 1,0 0,0 0,0 0,0 0,0 0,0-1,0 1,0 0,0 0,0 0,0 0,0-1,0 1,0 0,0 0,0 0,0 0,0 0,0-1,0 1,0 0,0 0,-1 0,1 0,0 0,0 0,0 0,0-1,0 1,0 0,-1 0,1 0,0 0,0 0,0 0,0 0,0 0,-1 0,1 0,0 0,0 0,0 0,14-15,-12 13,13-12</inkml:trace>
  <inkml:trace contextRef="#ctx0" brushRef="#br4" timeOffset="-52774.983">8983 16228,'-3'6,"0"0,1 0,-1 1,1-1,0 1,1-1,-1 1,1-1,0 1,1 0,0-1,0 1,1 0,-1-1,1 1,1 0,-1-1,1 1,0-1,1 0,-1 0,1 0,1 0,-1 0,2 2,8 3,-1 0,2 0,-1-1,1-1,1 0,0-1,0-1,0 0,1-1,0 0,0-2,1 0,0-1,-1 0,1-1,0-1,0-1,1-1,3 3,1-2,-1 0,0-1,0-1,0-1,0-1,-1-1,1-1,-1-1,0 0,-1-2,0 0,3-3,-17 9,1-1,-1 0,0 0,0-1,-1 1,1-1,-1 0,0 0,-1 0,1-1,-1 1,0-1,0 0,-1 0,0 0,0 0,0-1,0 1,-1 0,-1-1,1 1,-1-1,0 1,0 0,0-1,-1 1,0-1,-1 1,0 0,1 0,-2-2,-2-3,-1 1,0 0,0 0,-1 0,-1 1,1 0,-1 0,-1 1,0 0,0 0,0 1,-1 0,0 1,-1 0,1 1,-1 0,0 0,0 1,-1 1,1 0,-8-1,2 1,-1 0,1 2,-1 0,1 0,-1 2,0 0,1 1,-1 1,1 1,0 0,0 1,0 1,1 0,-5 4,9-5,1 1,0 0,0 1,1 1,0-1,0 2,1-1,0 1,0 1,1-1,0 2,1-1,0 1,0 0,2 0,-1 1,1 0,1 0,0 0,-2 12,6-20,0 0,0 0,1 0,0 0,-1 0,1 0,0 0,1 0,-1 0,1-1,0 1,0-1,0 1,0-1,0 0,1 1,0-1,-1 0,1-1,0 1,0-1,1 1,-1-1,1 0,-1 0,1 0,-1-1,4 2,32 11</inkml:trace>
  <inkml:trace contextRef="#ctx0" brushRef="#br4" timeOffset="-51937.756">9829 16334,'-7'0,"20"0,437-11,2006 48,-2434-36,-18-1</inkml:trace>
  <inkml:trace contextRef="#ctx0" brushRef="#br4" timeOffset="-46867.165">7567 15964,'200'1,"-94"12,-90-13,-14-1,1 0,-1 1,0-1,1 1,-1 0,1 0,0 0,-1 0,1 0,-1 1,1-1,-1 1,0-1,1 1,-1 0,0 0,1 0,-1 0,0 1,0-1,0 1,0-1,0 1,0-1,0 1,-1 0,1 0,0 0,-1 0,0 0,1 1,-1-1,0 0,0 0,0 1,10 92,15 3,0-6,-21-69,-5-21,0 1,0 0,1 0,-1 0,1 0,-1 0,1 0,0-1,0 1,0 0,0-1,1 1,-1-1,1 1,-1-1,1 1,0-1,0 0,0 0,0 0,0 0,1-1,-1 1,1 0,-1-1,1 0,0 1,7-2,0 1,0-1,1-1,-1 0,0-1,0 0,0 0,0-1,0 0,61-12,34 5,-95 0,-13 4</inkml:trace>
  <inkml:trace contextRef="#ctx0" brushRef="#br4" timeOffset="-45253.641">7686 15964,'22'30,"-6"108,-8-111,14 71,-9 20,-14-116,1 0,0 0,-1 1,1-1,0 0,0 1,0-1,0 0,1 0,-1 1,0-1,1 0,0 0,0 0,-1 0,1 0,0 0,1 0,-1 0,0 0,1 0,-1 0,1-1,-1 1,1-1,0 1,-1-1,1 1,0-1,0 0,0 0,0 0,0 0,1 0,1 0,16 1,1 0,-1-2,1 0,0-2,-1 0,9-2,67-5,-47 9,150-11,-183-1,-20 3</inkml:trace>
  <inkml:trace contextRef="#ctx0" brushRef="#br4" timeOffset="-44541.935">7475 15924,'-4'0,"0"0,6 3,6 0,10-1,7 1,7-2,7 0,1 0,1-1,-5 2,-8 1</inkml:trace>
  <inkml:trace contextRef="#ctx0" brushRef="#br4" timeOffset="-42419.913">7303 17009,'5'3,"3"0,3 2,-1 2,-1 3,-3 1,-2 2,-2 0,-1 3,-1 3,-1 3,1 2,-1-1,1 0,-3-1,0-5</inkml:trace>
  <inkml:trace contextRef="#ctx0" brushRef="#br4" timeOffset="-41298.89">9221 17101,'25'24,"-5"-17,0-1,1 0,0-2,0 0,0-2,0 0,1-2,16-1,-35 1,25 0,0-1,0-1,-1-1,1-2,10-4,-37 9,-1 1,1-1,-1 0,1 0,0 0,-1 0,1 0,-1 0,1 0,0 0,-1 0,1 0,0 0,-1 0,1 0,-1-1,1 1,-1 0,1 0,0-1,-1 1,1 0,-1-1,1 1,-1 0,0-1,1 1,-1-1,1 1,-1-1,0 1,1-1,-1 1,0-1,1 1,-1-1,0 0,0 1,0-1,0 1,1-1,-1 0,0 1,0-1,0 1,0-1,0 0,-1 1,1-1,0 0,-5 2,-1-1,1 1,0 0,-1 0,1 1,0 0,0 0,0 0,0 0,1 1,-1 0,0 0,1 0,0 1,0-1,0 1,0 0,1 0,-1 0,1 1,0-1,0 1,1 0,0-1,-1 1,1 0,1 1,-1-1,1 0,0 0,0 5,-4 22,2 1,2 0,1-1,1 1,3 8,-1 19,-1 180,-5-215</inkml:trace>
  <inkml:trace contextRef="#ctx0" brushRef="#br4" timeOffset="-41046.544">9287 17551,'21'-9,"15"-3,10-1,7-2,6 3,1 1,2 1,0 2,-5 1,-4 0,-12 1</inkml:trace>
  <inkml:trace contextRef="#ctx0" brushRef="#br4" timeOffset="-40585.881">9935 17048,'-10'25,"0"1,1 0,1 0,2 1,1-1,1 1,1 1,1-1,1 0,2 0,2 8,-4-29,0-1,1 1,0 0,0 0,0-1,1 1,0 0,0-1,0 1,1-1,0 1,0-1,0 0,1 0,0 0,0 0,0 0,0 0,1-1,0 0,0 0,0 0,0 0,1 0,-1-1,1 0,0 0,0 0,0-1,1 1,-1-1,5 1,0-3,-1-1,1 0,-1 0,1-1,-1 0,1-1,-1 0,0-1,0 1,-1-2,1 1,-1-1,0 0,0-1,-1 0,1 0,-1-1,-1 0,1 0,-1-1,0 1,-1-1,0-1,0 1,-1-1,0 1,2-8,-6 4,-11 33,1 6,2 0,1 1,2-1,0 2,2-1,1 0,1 1,2-1,0 1,2-1,6 23,3-10,1-9</inkml:trace>
  <inkml:trace contextRef="#ctx0" brushRef="#br4" timeOffset="-40264.644">10491 17406,'-8'-33,"1"0,1-1,2 0,2-1,1 1,1-5,6-5,2 61,3 40,-3 1,-2-1,-3 17,14 112,0-129,-7-41</inkml:trace>
  <inkml:trace contextRef="#ctx0" brushRef="#br4" timeOffset="-39918.551">10848 17167,'-10'12,"0"0,0 1,1 0,1 0,0 1,1 0,1 0,0 1,0 0,2 0,0 0,1 0,0 1,1 0,1-1,0 1,1 0,1-1,1 1,0 1,0-9,0-1,0 1,1-1,0 0,0 0,1 0,0 0,0 0,1-1,0 0,0 0,0 0,1-1,0 1,0-1,0-1,0 1,1-1,0 0,0 0,0-1,0 0,1-1,-1 1,1-1,0-1,-1 1,1-1,0-1,0 0,1 0,14 1,1-1,-1-2,0 0,-1-1,1-1,0-2,-1 0,2-2,1-3,-8 1</inkml:trace>
  <inkml:trace contextRef="#ctx0" brushRef="#br4" timeOffset="-39626.106">11126 17458,'-9'-4,"-3"0,1 6,2 9,2 10,3 7,2 9,1 9,1 5,1 6,-1 4,1 1,1-1,1-4,0-12</inkml:trace>
  <inkml:trace contextRef="#ctx0" brushRef="#br4" timeOffset="-38405.334">10848 17022,'0'18,"0"13,-6 10,-3-2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18.5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59,'916'-28,"-249"3,-647 23,-22-1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18.8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14,'-1'2,"0"-1,0 1,1-1,-1 1,0-1,0 1,1 0,-1-1,1 1,0 0,-1-1,1 1,0 0,0 0,0 0,0-1,1 1,-1 0,0 0,1-1,-1 1,1 0,-1-1,1 1,0-1,0 1,0-1,0 1,0-1,0 1,0-1,0 0,1 0,-1 1,0-1,1 0,-1 0,1 0,-1-1,1 1,0 0,-1-1,1 1,0 0,-1-1,1 0,0 0,0 1,-1-1,1 0,0 0,0 0,-1-1,2 1,-2 0,1-1,0 1,-1-1,1 1,0-1,-1 1,1-1,-1 0,1 0,-1 0,1 0,-1 0,0 0,1 0,-1-1,0 1,0 0,0-1,0 1,0-1,0 1,-1-1,1 1,0-1,-1 1,1-1,-1 0,0 1,1-1,-1 0,0 0,0 1,0-1,0 0,0 0,-1 1,1-1,0 0,-1 1,1-1,-1 1,0-1,1 0,-1 1,0-1,0 1,0 0,0-1,0 1,-1 0,1 0,0-1,-1 1,1 0,0 0,-2 0,1 0,0 0,-1 1,1-1,0 1,-1 0,1 0,0 0,-1 0,1 0,-1 0,1 0,0 1,-1-1,1 1,0 0,0-1,-1 1,1 0,0 1,0-1,0 0,0 1,0-1,1 1,-1-1,0 1,1 0,-2 1,-11 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19.1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 67,'9'7,"-4"-3,-1 0,1-1,0 1,0-1,0 0,0 0,1 0,-1-1,1 0,0 0,0 0,0-1,-1 0,1 0,0 0,6-1,-10-1,0-1,0 1,0-1,0 1,0-1,0 0,-1 0,1 0,-1 0,1 0,-1 0,0 0,0-1,0 1,0 0,0-1,0 1,-1 0,1-1,-1 1,0-1,0 1,0-1,0 1,0-1,0 1,-1-1,1 1,-1-1,1 1,-1 0,0-1,0 1,0 0,-1 0,1 0,0-1,-1 1,1 1,-1-1,0 0,0 0,0 1,0-1,-1 0,-1-1,0 1,1 1,-1-1,0 0,0 1,0 0,0 0,0 0,0 0,-1 1,1 0,0 0,0 0,0 0,-1 1,1-1,0 1,0 0,0 0,0 1,0-1,0 1,1 0,-1 0,0 0,1 0,0 1,-1-1,1 1,0 0,0 0,1 0,-1 1,0-1,1 0,0 1,0 0,0 0,0 0,2-1,1-1,-1 0,1 1,0-1,0 0,0 0,0 0,0 0,0 0,0 0,1 0,-1 0,1-1,-1 1,1 0,0-1,0 1,0-1,0 0,0 0,0 1,0-1,0-1,0 1,0 0,0 0,1-1,-1 1,1-1,26 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17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75 164,'-14'32,"2"0,1 0,1 1,2 1,1 0,2 0,1 0,2 0,1 7,1-21,0 1,2-1,0 0,2 0,0 0,1 2,-3-16,0 0,0-1,0 1,0-1,1 0,0 0,0 0,0 0,1 0,-1-1,1 1,0-1,1 0,-1 0,1-1,-1 1,1-1,0 0,0 0,1-1,-1 0,1 1,1-1,-3-1,1-1,-1 1,1-1,-1 0,0 0,1 0,-1-1,1 1,-1-1,0 0,1-1,-1 1,0-1,0 0,0 0,0 0,0 0,0 0,-1-1,1 0,-1 0,0 0,0 0,0-1,0 1,0-1,-1 1,2-4,4-7,0 0,-2 0,1 0,-2-1,0 0,-1 0,2-11,1-10,-2 0,-2 1,-1-1,-2 0,-1 0,-2 0,-2 0,-1 1,-1-1,-2 2,-2-3,8 29,1-1,-1 1,-1 0,0 0,0 0,0 0,-1 1,0 0,-1-1,1 2,-1-1,-1 1,1 0,-1 0,0 1,0 0,-1 0,0 1,-5-3,11 7,-1-1,0 1,1 0,-1 0,1 0,-1 0,0 0,1 0,-1 1,1 0,-1-1,1 1,-1 0,1 0,0 0,-1 1,1-1,0 0,0 1,0-1,0 1,0 0,0 0,0 0,1 0,-1 0,1 0,0 0,-1 1,-29 74,23-45,2 1,1 0,2 1,1-1,2 1,1-1,1 1,2-1,1 0,6 17,6 5</inkml:trace>
  <inkml:trace contextRef="#ctx0" brushRef="#br0" timeOffset="510.823">485 18,'-1'0,"1"0,-1 0,0 0,0 0,0 0,0 0,1 0,-1 1,0-1,0 0,0 0,1 1,-1-1,0 1,0-1,1 0,-1 1,0 0,1-1,-1 1,1-1,-1 1,1 0,-1-1,1 1,-1 0,1-1,-1 1,1 0,0 0,0 0,-1-1,1 1,0 0,0 0,0 0,0-1,0 1,0 0,0 0,0 0,0 0,0-1,0 1,1 163,7 246,-8-384,0-26,0 0,0 0,0 0,1-1,-1 1,0 0,0 0,0 0,0 0,0 0,0 0,1 0,-1 0,0-1,0 1,0 0,0 0,1 0,-1 0,0 0,0 0,0 0,0 0,1 0,-1 0,0 0,0 0,0 0,0 0,1 0,-1 0,0 1,0-1,0 0,0 0,0 0,1 0,-1 0,0 0,0 0,0 0,0 0,0 1,0-1,9-23,-8 20,4-13,0 1,1 0,0 0,2 0,-1 0,2 1,0 1,1 0,7-8,-16 19,0 1,1 0,-1 0,0 0,1 0,-1 0,1 0,-1 0,1 1,-1-1,1 0,0 1,-1-1,1 1,0 0,-1-1,1 1,0 0,-1 0,1 0,0 0,0 1,-1-1,1 0,0 1,-1-1,1 1,-1 0,1-1,0 1,-1 0,0 0,1 0,-1 0,1 0,-1 0,0 0,0 1,1-1,31 62,-30-51,0 1,-1-1,0 0,-1 0,0 1,-1-1,-1 1,0-1,0 0,-1 1,-1-1,0 0,0 0,0-8,-1 1,1-1,-1 1,1-1,-1 0,-1-1,1 1,0-1,-1 0,0 0,1 0,-1 0,0-1,-1 0,1 0,0 0,-1-1,1 0,-1 0,1 0,-1-1,1 0,-1 0,1 0,-5-1,8 1,1-1,0 1,0 0,0-1,-1 1,1-1,0 1,0-1,0 0,0 0,0 1,0-1,0 0,0 0,0 0,1 0,-1 0,0 0,1 0,-1 0,0 0,1 0,-1 0,1-1,0 1,-1 0,1 0,0-1,0 1,0 0,0 0,0-1,0 1,0 0,0 0,0-1,1 1,-1 0,0 0,1 0,-1-1,1 1,-1 0,1 0,0 0,-1 0,2-1,7-7</inkml:trace>
  <inkml:trace contextRef="#ctx0" brushRef="#br0" timeOffset="910.93">1213 362,'-9'-6,"-1"0,-1 1,1 0,-1 1,0 0,0 0,0 2,0-1,0 1,-1 1,1 0,-1 0,1 1,-1 1,1 0,0 0,-1 2,1-1,0 1,0 1,0 0,1 0,-1 1,1 0,0 1,0 0,-6 6,15-11,-1 0,0 1,1-1,-1 1,0-1,1 1,0-1,-1 1,1 0,0 0,0 0,0-1,0 1,0 0,1 0,-1 1,0-1,1 0,0 0,-1 0,1 0,0 0,0 0,0 1,0-1,1 0,-1 0,1 0,-1 0,1 0,0 0,-1 0,1 0,0 0,0 0,1 0,-1-1,0 1,1 0,11 8,0-1,1-1,0 0,0-1,1 0,0-1,0-1,0 0,1-1,8 1,19 6,74 35,-111-44,-1 1,0 1,0-1,-1 1,1 0,-1 0,1 0,-1 0,-1 1,1 0,-1-1,1 1,-1 1,-1-1,1 0,-1 1,0 0,0-1,1 6,-3-7,0 0,0 0,0 0,0 0,-1 0,0 0,1 0,-2 0,1 0,0 0,-1 0,1-1,-1 1,0-1,0 1,-1-1,1 0,-1 0,0 0,1 0,-1 0,-1 0,1-1,0 0,-1 1,1-1,-1 0,-104 42,-107 2,172-41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26.0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29 400,'12'-377,"-11"354,-11 66,-8 130,7 1,9 57,7-139,1-63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26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73,'5'-7,"3"-4,1-5,-1-4,-3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26.4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 0,'-43'320,"37"-289,-7 83,13-111,1 0,0 0,-1 0,1-1,0 1,1 0,-1 0,0-1,1 1,0-1,-1 0,1 1,0-1,0 0,0 0,1 0,-1 0,0-1,1 1,-1 0,1-1,0 0,-1 0,1 0,0 0,0 0,0 0,0-1,85 7,-34-13,1-3,-1-2,0-3,13-6,-31-3,-34 15</inkml:trace>
  <inkml:trace contextRef="#ctx0" brushRef="#br0" timeOffset="273.742">407 331,'-2'-1,"0"0,-1 0,1 0,0 1,-1-1,1 0,-1 1,1 0,-1 0,1 0,-1 0,1 0,-1 0,1 0,-1 1,1 0,-1-1,1 1,0 0,-1 0,1 0,0 0,0 1,0-1,-1 1,2-1,-1 1,0 0,0-1,0 1,1 0,-1 0,1 0,0 1,-1-1,1 0,0 0,0 1,1-1,-1 0,0 1,1-1,-1 1,1 0,-5 26,1 1,1 0,2-1,1 1,2 4,-1 5,-1 20,-1-1,-4 1,-7 36,8-77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24.5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402 0,'-4'25,"-7"28,-7 33,-6 27,-5 28,-5 17,-5 10,-3 1,-1-5,2-14,4-18,6-18,8-19,8-18,6-16,8-19,3-17</inkml:trace>
  <inkml:trace contextRef="#ctx0" brushRef="#br0" timeOffset="398.669">600 675,'139'-23,"1"6,25 5,-165 12,93 7,-90-6,0 0,-1 0,1 0,0 0,-1 0,1 0,-1 0,0 1,1 0,-1-1,0 1,0 0,0 0,0 0,0 0,-1 0,1 1,-1-1,1 0,-1 1,0-1,0 1,0-1,0 1,0 0,0 0,-1-1,0 1,1 0,-1 0,0 1,-2 19,-2 0,0-1,-1 1,-1-1,-1 0,-1 1,-10 31,3-7,3 0,1 0,3 1,1 0,3 0,2 41,15-21,-4-48</inkml:trace>
  <inkml:trace contextRef="#ctx0" brushRef="#br0" timeOffset="679.538">838 1085,'21'-7,"21"-4,21-7,14-3,8-3,1 0,-5-2,-17 4</inkml:trace>
  <inkml:trace contextRef="#ctx0" brushRef="#br0" timeOffset="1018.646">1632 556,'-15'-9,"1"31,-9 39,3 2,2 0,4 1,2 1,-1 38,12-99,1 87,1-88,-1-1,0 1,1 0,0-1,0 1,-1-1,2 1,-1-1,0 0,0 1,1-1,-1 0,1 0,0 0,-1 0,1 0,0 0,0 0,0-1,1 1,-1-1,0 0,1 1,-1-1,0 0,1 0,-1-1,1 1,0 0,-1-1,3 1,7-3,1-1,-1 0,0 0,0-1,0-1,0 0,0 0,-1-1,0-1,-1 0,1 0,-1-1,-1-1,1 0,-2 0,1 0,4-8,4-1,-1 0,-1-1,-1 0,-1-1,-1-1,7-13,-13 12,-7 23,1-1,0 0,0 0,0 0,0 1,0-1,-1 0,1 0,0 0,0 0,0 1,-1-1,1 0,0 0,0 0,-1 0,1 0,0 0,0 0,-1 0,1 0,0 0,0 0,-1 0,1 0,0 0,0 0,-1 0,1 0,0 0,0 0,-1 0,1 0,0 0,0 0,-1 0,1-1,0 1,0 0,0 0,-1 0,1 0,0-1,0 1,0 0,0 0,-1 0,1-1,0 1,0 0,0 0,0-1,0 1,0 0,0 0,0-1,0 1,0 0,0 0,0-1,0 1,0 0,0 0,0-1,0 1,0 0,-11 10,1 1,0 1,0 0,1 0,1 1,0 0,1 0,1 1,-2 3,-5 15,1 1,2 1,1 0,2 0,1 0,1 1,2 0,2 0,1 0,3 18,1-11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1.59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80,'189'23,"2"-10,43-7,398-20,-416 6,43-14,-95 7,95 5,-163 11,-1-4,26-8,127-17,65 16,459 13,-784-1,-5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23.8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 0,'-19'206,"-26"130,45-330,-1-4,0 0,0 0,0 1,1-1,-1 0,1 1,0-1,0 1,0-1,0 0,0 1,0-1,0 1,1-1,0 0,-1 1,1-1,0 0,0 0,0 1,0-1,0 0,1 0,-1 0,1 0,-1 0,1-1,0 1,0 0,-1-1,1 0,0 1,1-1,-1 0,0 0,0 0,1 0,9-1,0 0,0-1,0-1,0 0,0 0,-1-1,1-1,7-3,8-2,213-66,-208 66</inkml:trace>
  <inkml:trace contextRef="#ctx0" brushRef="#br0" timeOffset="247.337">401 304,'-15'18,"-9"20,1 16,2 13,4 8,6 3,4 0,8-3,6-5,1-7,1-15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22.0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93 52,'339'12,"-275"-19,-62 7,0-1,0 1,0-1,0 0,-1 1,1-1,0 0,0 0,0 0,-1-1,1 1,-1 0,1-1,-1 1,1-1,-1 1,0-1,1 0,-1 1,0-1,0 0,-1 0,1 0,0 0,-1 0,1 0,-1 0,1 0,-1-1,0 3,0 0,1-1,-1 1,0 0,0-1,0 1,0 0,0-1,1 1,-1 0,0-1,0 1,0 0,0-1,0 1,0-1,0 1,-1 0,1-1,0 1,0 0,0-1,0 1,0 0,0-1,-1 1,1 0,0-1,0 1,0 0,-1-1,1 1,0 0,-1 0,1 0,0-1,0 1,-1 0,1 0,0 0,-1-1,1 1,-1 0,1 0,0 0,-1 0,1 0,0 0,-1 0,1 0,0 0,-1 0,1 0,-1 0,1 0,0 0,-1 0,1 1,0-1,-1 0,1 0,0 0,-1 0,1 1,-19 18,7 6,1-1,1 1,1 1,2 0,0 0,2 0,-2 25,4-32,-14 102,5 2,5 0,6 2,-1-92,0-24</inkml:trace>
  <inkml:trace contextRef="#ctx0" brushRef="#br0" timeOffset="287.482">0 422,'18'2,"22"1,22-2,18-6,12-7,6-6,-6-3,-8 0,-14 3,-20 6,-18 5</inkml:trace>
  <inkml:trace contextRef="#ctx0" brushRef="#br0" timeOffset="738.184">979 38,'-30'133,"-6"-2,-48 116,80-238,-18 65,22-73,0 0,0 0,-1 0,1-1,0 1,0 0,0 0,0 0,0 0,0 0,0-1,0 1,0 0,1 0,-1 0,0 0,0-1,1 1,-1 0,1 0,-1-1,0 1,1 0,0-1,-1 1,1 0,-1-1,1 1,0-1,-1 1,1-1,0 1,-1-1,1 1,0-1,0 0,0 0,-1 1,1-1,0 0,0 0,0 0,0 0,-1 0,1 0,0 0,0 0,0 0,0 0,43-15,-25 6,-1 0,0 0,0 2,1 0,0 1,0 0,0 2,1 0,0 1,10 1,-17 2</inkml:trace>
  <inkml:trace contextRef="#ctx0" brushRef="#br0" timeOffset="986.848">1098 422,'-2'5,"-3"7,-1 14,-1 11,0 11,-1 8,1 6,2 1,1 0,2-5,1-8,5-10,7-11,1-11</inkml:trace>
  <inkml:trace contextRef="#ctx0" brushRef="#br0" timeOffset="1345.023">1336 515,'-2'11,"0"0,0 0,1 0,0 1,1-1,1 0,0 0,0 1,1-1,0 0,1 0,3 8,-3-13,-1 0,1-1,0 1,0-1,1 1,-1-1,1 0,0 0,1-1,-1 1,1-1,0 0,0-1,0 1,0-1,1 0,0 0,-1 0,1-1,0 0,0 0,0-1,3 1,1-1,0 0,0-1,0-1,0 0,-1 0,1-1,0 0,-1 0,1-1,-1-1,0 1,0-1,0-1,-1 0,1 0,-1-1,0 0,-1 0,0-1,0 0,0 0,-1-1,0 1,0-1,-1-1,0 1,0-1,-1 0,0 0,1-7,-2 6,-2 0,1 1,-1-1,-1 0,0 0,0 0,-1 0,0 1,0-1,-1 0,-1 1,0-1,0 1,-1 0,0 0,0 0,-1 0,0 1,-1 0,0 0,0 0,-1 1,0 0,0 0,0 1,-1 0,0 0,0 0,-1 1,0 1,0-1,0 2,0-1,0 1,-1 0,1 1,-1 0,0 1,0 0,0 0,1 1,-1 1,0-1,0 2,-8 1,12-1,0 1,0-1,0 2,1-1,-1 0,1 1,0 0,0 1,0-1,0 1,1 0,0 0,0 0,0 0,1 1,0 0,0 0,0 0,0 0,1 0,0 0,1 0,-1 1,1-1,0 1,1-1,0 7,2 30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28.2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0,'14'7,"15"2,17 0,15-2,15-3,11 0,4-3,1 0,-4 1,-11 3,-13 0,-14 0,-12 1,-18-1,-17 0,-8-2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36.2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324 536,'-12'-3,"0"0,-1 1,1 0,-1 1,1 0,-1 1,0 0,1 1,-1 1,0 0,1 0,0 2,0-1,0 2,0-1,0 2,1-1,0 2,0-1,1 1,0 1,0 0,1 1,-5 4,12-11,0 0,-1-1,1 1,1 0,-1 0,0 0,0 0,1 0,-1 0,1 1,0-1,0 1,0-1,0 1,0-1,0 1,1-1,-1 1,1 0,0-1,0 1,0-1,0 1,0 0,0-1,1 1,-1 0,1-1,0 1,0-1,0 1,0-1,0 1,0-1,1 0,-1 0,1 0,0 1,-1-2,1 1,0 0,0 0,0 0,1 0,5 0,-1 1,0-1,1 0,-1-1,1 0,0 0,-1 0,1-1,0 0,0-1,-1 0,1 0,0 0,-1-1,1 0,4-3,5-1,0-1,0-1,-1-1,0 0,-1-1,9-8,-10 6,0 0,-1-2,-1 0,0 0,-1-1,0 0,-2-1,0 0,0-1,-2 0,0 0,-1-1,0 1,2-18,-3 9,-1-1,-2 1,0-1,-2 0,-1 0,-1 1,-1-1,-1 1,-2-1,-1 1,-25-51,31 74,0 1,0 0,0 0,0 0,-1 0,1 1,-1-1,1 0,-1 0,0 1,0-1,0 1,0 0,0-1,0 1,0 0,0 0,0 1,0-1,-1 0,1 1,0-1,-1 1,1-1,0 1,-1 0,1 0,0 0,-1 1,1-1,0 1,-1-1,-4 4,1 1,0-1,1 1,-1 0,1 1,0-1,0 1,1 0,-1 0,1 1,1-1,-1 1,1 0,0 0,1 0,0 0,0 0,0 1,1-1,-7 25,1 1,1 0,2 1,1-1,2 0,1 1,2-1,1 1,2-1,8 31,-10-52,0 0,0-1,1 1,1-1,0 0,0 0,1-1,1 0,0 0,0 0,1-1,0 0,0 0,1-1,0 0,1-1,0 0,0 0,0-1,1 0,0-1,0 0,0-1,2 0,2-2,1 0,0-1,0-1,0 0,0-2,0 0,0 0,0-1,-1-1,0-1,0 0,0-1,0-1,-1 0,0-1,0 0,-1-1,0-1,-1 0,0 0,0-2,-2 1,1-1,-1-1,4-7,-12 18,0 0,0-1,0 1,0-1,-1 1,1-1,-1 1,1-1,-1 0,0 0,0 0,0 0,-1 0,1 0,-1 0,0 0,1 0,-1 0,0 0,-1 0,1 0,-1 0,1 0,-1 0,0 0,0 1,0-1,0 0,-1 0,1 1,-1-1,0 1,1-1,-1 1,0 0,0 0,-1-1,1 1,0 1,-1-1,-1-1,-1 3,0 0,0 0,0 0,0 1,1-1,-1 1,0 0,0 1,1-1,-1 1,1 0,-1 0,1 0,0 1,0-1,0 1,0 0,0 0,0 1,1-1,0 1,0 0,0 0,0 0,0 0,1 0,0 0,0 1,0-1,0 1,1 0,0 0,0-1,0 1,0 0,1 0,0 0,0 0,0 0,1-1,-1 1,1 0,0 0,1 0,-1-1,1 2,5 3,0 0,0 0,0-1,1 0,1 0,-1-1,1 0,1 0,-1-1,1-1,0 1,0-2,0 1,1-1,0-1,0 0,60 20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40.6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71 523,'-4'23,"-2"15,-2 12,1 5,1 1,2-3,3-5,3-10,2-10,4-13,-1-15,0-8</inkml:trace>
  <inkml:trace contextRef="#ctx0" brushRef="#br0" timeOffset="266.902">18 219,'-8'5,"-2"7,11 10,14 6,17 7,4-4</inkml:trace>
  <inkml:trace contextRef="#ctx0" brushRef="#br0" timeOffset="848.415">587 510,'-14'-9,"-1"0,-1 1,1 1,-1 1,-1 0,1 1,-1 0,0 1,0 2,0-1,0 2,-1 0,-8 2,21 0,0 1,0 0,-1 0,1 0,0 1,1 0,-1 0,0 0,1 1,0-1,0 1,0 0,0 0,0 1,1-1,0 1,0 0,0-1,1 1,-1 1,1-1,0 0,1 0,-1 1,1-1,0 1,1-1,-1 1,1 0,0-1,0 1,1-1,0 1,0-1,0 1,0-1,1 1,0-1,0 0,1 0,-1 0,1 0,0 0,1-1,-1 0,2 2,-1-1,0 0,0 0,0 0,1-1,0 1,0-1,0-1,0 1,0-1,1 0,0 0,-1 0,1-1,0 0,1 0,-1 0,0-1,0 0,1 0,-1-1,0 1,1-2,-1 1,1-1,-1 0,0 0,0 0,0-1,1 0,-1 0,-1-1,1 1,0-2,-1 1,1 0,-1-1,0 0,2-2,5-12,0-1,-1 0,-1 0,-1-1,-1 0,-1-1,0 1,-2-2,0 1,-2 0,0-1,-1-10,-1 28,11-88,-3 0,-4-77,-5 165,0 2,0-1,0 1,0 0,0 0,0-1,0 1,0 0,-1 0,1-1,-1 1,1 0,-1 0,0 0,0 0,0 0,0 0,-1 0,1 0,0 0,-1 0,0 3,0 0,0 0,0 0,0 0,1 1,-1-1,0 0,1 1,-1-1,1 1,-1 0,1-1,0 1,-1 0,1 0,0 0,0 0,1 0,-1 0,0 1,-1 1,-15 34,1 2,2-1,1 2,3 0,1 1,2-1,0 22,5-48,0 0,1 0,0 0,1 0,1 0,1 0,0-1,0 1,2 0,0-1,0 1,2-1,0-1,0 1,1-1,1 0,0 0,0-1,2 0,-1-1,2 0,-1 0,1-1,1-1,0 0,0 0,1-1,0-1,0 0,7 2,-12-6,1 0,0 0,0 0,0-1,0-1,0 0,0 0,0 0,1-1,-1-1,0 1,0-2,0 1,0-1,0-1,0 1,0-2,-1 1,1-1,-1 0,0-1,0 0,-1 0,0-1,1 0,-2 0,1 0,-1-1,0 0,0-1,1-3,-3 5,0-1,-1 0,0-1,-1 1,0-1,0 1,0-1,-1 1,0-1,0 0,-1 0,0 0,-1 1,0-1,0 0,0 1,-1-1,0 1,0-1,-1 1,0 0,-1 0,1 0,-1 0,-1 1,1-1,-1 1,0 0,-1 1,-3-4,5 7,0 0,0 1,1 0,-1 0,0 0,-1 0,1 1,0 0,0 0,0 0,0 0,0 0,0 1,0 0,0 0,0 0,0 0,0 0,0 1,1 0,-1 0,1 0,-1 0,1 1,0-1,0 1,0 0,0 0,0 0,0 0,1 0,0 0,0 1,0 0,0-1,0 1,1 0,-1 0,1 0,0 0,0 0,1 0,-1 0,1 3,-1 0,0-1,1 1,0 0,0 0,0-1,1 1,0 0,1 0,-1-1,1 1,0-1,1 0,0 1,0-1,0 0,1-1,0 1,0-1,0 1,0-1,1 0,2 1,5 4,0 0,1-1,0-1,0 0,1 0,0-1,0-1,1-1,4 2,17 2,0-1,1-1,0-2,0-2,34-1,8-5</inkml:trace>
  <inkml:trace contextRef="#ctx0" brushRef="#br0" timeOffset="1426.328">1619 669,'-3'-8,"-1"-1,0 1,-1 0,0 1,0-1,-1 1,0 0,0 0,-1 1,0 0,0 0,0 0,-1 1,0 0,0 1,0 0,0 0,-1 1,1-1,-1 2,0 0,0 0,0 0,0 1,0 0,0 1,-1 0,1 1,0 0,0 0,0 1,0 0,0 0,-4 2,10-3,0 0,-1 0,1 0,0 0,-1 0,1 1,0-1,0 1,0 0,1 0,-1 0,0 0,1 0,-1 1,1-1,0 1,-1 0,1-1,1 1,-1 0,0 0,1 1,-1-1,1 0,0 0,0 1,1-1,-1 0,1 1,-1-1,1 1,0-1,0 0,0 1,1-1,-1 1,1-1,0 0,0 1,0-1,2 2,4 2,2 0,-1-1,1 0,0-1,0 0,0 0,1-1,-1 0,1-1,0 0,0-1,0 0,1 0,-1-1,0 0,1-1,-1 0,1-1,0 0,2 0,0 0,-1-1,0 0,1-1,-1 0,0-1,7-3,-15 5,0 1,0-1,-1 0,1 0,-1 0,1-1,-1 1,0-1,0 0,0 0,0 0,-1 0,1 0,-1-1,0 1,0-1,0 1,0-1,-1 0,1 0,-1 0,0 0,0 0,0-3,-1 7,-1 1,1-1,0 0,-1 0,1 1,0-1,-1 0,1 1,-1-1,1 0,0 0,-1 0,1 1,-1-1,1 0,-1 0,1 0,-1 0,1 0,-1 0,1 0,-1 0,1 0,0 0,-1 0,1 0,-1-1,1 1,-1 0,1 0,-1 0,1 0,0-1,-1 1,1 0,0-1,-1 1,1 0,0-1,-1 1,1 0,0-1,-1 1,1 0,0-1,0 1,0-1,-1 1,1-1,0 1,0-1,-2 7,0-1,1 1,0-1,0 1,0 0,1 0,-1-1,2 1,-1 0,0-1,1 1,0 0,0-1,1 1,0-1,0 1,0-1,1 0,-1 0,1 0,0 0,1 0,-1-1,1 0,1 2,3 2,0 1,1-1,0-1,1 0,0 0,0-1,0 0,1 0,-1-1,1-1,10 3,-8-4,0 0,0 0,0-2,1 1,-1-2,0 0,1 0,-1-2,0 1,0-2,0 1,0-2,0 0,-1 0,1-2,-1 1,0-1,-1-1,1 0,-1-1,-1 0,0 0,0-1,0-1,-1 0,-1 0,0-1,0 1,3-9,4-15,-2 0,-1-1,-2-1,-2 1,-1-2,-1 1,-2-1,-2 0,-3-31,3 46,-2-1,0 0,-2 0,0 0,-2 1,0-1,-1 1,-4-5,9 24,-1 0,0 0,0 1,0-1,-1 0,1 1,-1-1,1 1,-1-1,0 1,0 0,0 0,0 0,0 0,-1 0,1 0,-1 1,1-1,-1 1,1 0,-1-1,0 1,0 0,0 1,1-1,-1 0,0 1,0 0,0 0,0-1,0 2,0-1,0 0,0 1,0-1,0 1,1 0,-1 0,-2 1,-6 4,1 2,0-1,0 2,1-1,-1 1,2 1,0-1,0 1,0 1,1 0,1 0,0 0,1 0,-4 10,-1 1,1 1,0 0,2 0,1 1,1 0,0 0,2 0,1 0,1 1,1-1,1 1,1-1,2 0,0 1,1-2,2 1,0-1,1 0,2 0,0-1,7 9,-7-14,2 0,1-1,0-1,0 0,2 0,0-2,0 0,2 0,-1-2,1 0,1-1,0 0,1-2,13 5,23 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39.9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0 874,'6'5,"1"-1,-1 0,1 0,-1 0,1-1,0 0,0 0,1-1,-1 0,0 0,1 0,-1-1,1-1,0 1,-1-1,1 0,0-1,-1 0,1 0,-1-1,1 1,-1-2,0 1,0-1,0 0,0-1,0 1,-1-1,0-1,0 1,3-3,-5 2,0-1,1 1,-2-1,1 0,-1 0,0 0,0-1,-1 1,0-1,0 1,0-1,-1 0,0 1,0-1,-1 0,0 0,0 0,0 0,-2-6,1 11,0 1,0 0,0 0,0 0,0 0,0 0,-1 0,1 1,0-1,-1 0,1 0,0 1,-1-1,1 1,-1 0,1-1,0 1,-1 0,1 0,-1 0,1 0,-1 0,1 0,-1 0,1 0,-1 0,1 1,-1-1,1 1,0-1,-1 1,1 0,0-1,-1 1,1 0,0 0,0 0,0 0,0 0,0 0,0 0,0 0,0 1,0-1,0 0,1 0,-1 1,0-1,1 1,0-1,-1 0,1 1,0-1,-1 1,1-1,0 1,-3 5,1-1,-1 1,1-1,0 1,1 0,0 0,0-1,0 1,1 0,0 0,0 0,1 0,0 0,0 0,1-1,0 1,0 0,0-1,1 1,0-1,0 0,0 0,1 0,0 0,0-1,1 0,0 0,-1 0,2 0,-1-1,0 1,1-1,0-1,0 1,6 2,-1-2,0 0,0 0,0-1,1 0,-1-1,1 0,0-1,-1-1,1 0,0 0,-1-1,1 0,-1-1,1-1,-1 0,0 0,0-1,0 0,0-1,-1 0,1-1,-2 0,1-1,-1 0,0 0,0-1,0 0,-2-1,1 0,-1 0,0-1,0 1,53-136,-59 143,0 1,0 0,0 0,-1 0,1 0,0 0,0 0,1 0,-1 0,0 0,0 0,0 0,0 1,1-1,-1 1,0-1,1 1,-1-1,0 1,1 0,-1-1,1 1,-1 0,1 0,-1 0,0 0,1 1,-1-1,1 0,-1 0,0 1,1-1,-1 1,0-1,1 1,-1 0,0 0,0-1,0 1,0 0,1 0,42 43,-37-34,0 0,-1 0,0 1,-1 0,0 0,-1 1,0-1,0 1,-1 4,-2-11,0-1,0 0,0 1,-1 0,0-1,0 1,0-1,-1 1,1-1,-1 1,0-1,0 0,-1 1,1-1,-1 0,0 0,0 0,-1 0,1 0,-1 0,1-1,-1 1,-1-1,1 0,0 0,-2 1,5-4,-1 1,0 0,0 0,0 0,0-1,1 1,-1-1,0 1,0-1,0 1,0-1,0 1,-1-1,1 0,0 0,0 1,0-1,0 0,0 0,0 0,0 0,-1 0,1-1,0 1,0 0,0 0,0-1,0 1,0-1,0 1,0-1,0 1,0-1,0 1,0-1,1 0,-1 0,0 1,0-1,0 0,1 0,-1 0,1 0,-1 0,1 0,-1 0,1 0,-1 0,1 0,0 0,0 0,-1 0,1-1,0 1,0 0,0 0,0 0,2-12,0 0,0 0,1 1,1 0,0-1,0 1,2 0,-1 1,1-1,1 1,0 1,3-3,-8 9,31-48,13-19,-2-3,-4-1,-3-2,10-37,-32 69,-3 0,-1 0,-2-1,-3 0,-1-11,-4 53,-1 1,1 0,-1 0,0 0,0 0,0 0,0 0,0 0,-1 0,1 0,-1 0,0 0,0 1,0-1,0 0,0 1,-1-1,0 0,1 3,-1 0,1 0,-1 1,1-1,-1 0,1 1,-1-1,1 1,0-1,-1 1,1 0,0 0,-1-1,1 1,0 0,0 0,0 0,0 0,-1 1,2-1,-1 0,0 0,0 1,0-1,1 0,-1 1,0-1,1 1,-1 0,-13 27,1 0,2 1,1 1,1 0,2 0,0 1,0 24,3-19,1 0,2-1,2 1,1 0,2 0,2-1,7 27,-8-43,1 1,1-1,1-1,1 1,1-1,0-1,2 1,0-2,0 0,2 0,0-1,1-1,17 13,-26-23,1 0,-1 0,1-1,0 1,0-2,1 1,-1-1,1 0,0-1,0 0,0 0,0 0,0-1,0-1,0 1,0-1,1 0,-1-1,0 0,0-1,0 1,0-1,0-1,-1 0,1 0,-1 0,0-1,1 0,-2 0,1-1,0 0,1-2,-2 2,0-1,-1 1,0-1,0 0,0 0,0-1,-1 0,-1 1,1-1,-1-1,0 1,0 0,-1-1,0 1,0-1,-1 0,0-4,-1 11,1 0,-1 1,0-1,0 0,0 0,0 1,0-1,0 0,0 0,0 1,0-1,0 0,-1 0,1 1,0-1,0 0,-1 1,1-1,0 0,-1 1,1-1,-1 1,1-1,0 0,-1 1,0-1,1 1,-1 0,1-1,-1 1,0-1,1 1,-1 0,1-1,-1 1,0 0,0 0,1-1,-1 1,0 0,0 0,1 0,-1 0,0 0,1 0,-1 0,0 0,0 1,1-1,-1 0,0 0,1 0,-1 1,0-1,-31 28,27-22,1 0,0 0,1 1,0-1,0 1,0 0,1 0,0 0,0 0,0 0,1 0,1 1,-1-1,1 0,0 0,0 1,1-1,0 0,1 0,0 0,0 0,0 0,1 0,0 0,0-1,0 1,1-1,0 0,0 0,1 0,0-1,0 1,0-1,1-1,-1 1,1-1,0 0,6 3,-3-2,1-1,-1 0,1 0,0-1,0-1,0 0,1 0,-1-1,0 0,1 0,-1-2,5 0,26-4</inkml:trace>
  <inkml:trace contextRef="#ctx0" brushRef="#br0" timeOffset="208.628">833 385,'-15'-4,"-8"-5,2 0,12 2,20 1,30 3,33 1,35 3,25 2,17 0,5-1,-24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36.4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132 615,'5'16,"3"11,3 13,2 9,1 2,0 0,-2-5,-3-7,-6-11,-3-10</inkml:trace>
  <inkml:trace contextRef="#ctx0" brushRef="#br0" timeOffset="722.439">0 443,'87'20,"-49"-14,0 3,-1 1,0 1,-1 2,0 2,-1 1,26 17,-52-26,0 0,-1 1,0 1,0-1,0 2,-1-1,-1 1,1-1,-2 2,1-1,-2 1,1 0,-1 0,-1 0,0 0,-1 0,0 1,0 1,-1-8,24 79,-23-81,-1-1,1 1,0-1,-1 0,1 1,0-1,1 0,-1 0,0 0,1-1,-1 1,1 0,-1-1,1 0,0 1,-1-1,1 0,0-1,0 1,0 0,0-1,0 1,0-1,0 0,0 0,0 0,2-1,8-3,-1 0,0-1,0 0,0-1,0 0,-1-1,0-1,-1 1,0-2,0 1,0-2,-1 1,-1-1,1 0,-2-1,1 0,-2 0,1-1,2-8,1 2,-9 18,-1 0,1-1,-1 1,1 0,-1 0,1 0,0 0,-1 0,1 0,-1 0,1 0,-1 0,1 0,-1 1,1-1,-1 0,1 0,-1 0,1 1,-1-1,1 0,-1 1,1-1,-1 0,1 1,-1-1,0 0,1 1,-1-1,0 1,1-1,-1 1,0-1,0 1,1-1,-1 1,0-1,0 1,0-1,0 1,0-1,0 1,0 0,0-1,0 1,0-1,0 1,0-1,0 1,0-1,0 1,0-1,-1 1,1-1,0 1,1 3,1 8,1-1,0 0,1 0,0 0,1-1,0 1,1-1,0 0,1-1,0 1,0-1,1-1,0 1,0-1,1-1,0 0,1 0,-1 0,1-1,1-1,-1 0,1 0,6 1,-11-5,0 0,0-1,0 1,-1-2,1 1,0 0,0-1,0 0,-1 0,1-1,-1 0,1 0,-1 0,0-1,1 1,-1-1,0 0,-1-1,1 1,-1-1,1 0,-1 0,0 0,2-4,4-6,0 0,-1 0,-1 0,0-1,-1-1,-1 1,0-1,-1-1,13-58,-4 0,-3-1,-3-1,-4 1,-3-33,-1 109,1-35,-1-1,-2 1,-2-1,-6-23,11 57,-1 0,0 0,0 0,0 0,-1 0,1 0,0 1,-1-1,1 0,-1 0,0 0,1 0,-1 1,0-1,0 0,0 1,0-1,-1 1,1-1,0 1,-1-1,1 1,0 0,-1 0,0 0,1 0,-1 0,0 0,1 0,-1 0,0 1,0-1,0 1,0-1,0 1,0 0,0 0,1 0,-1 0,0 0,0 0,-1 1,-2 2,1 1,-1 1,0-1,1 1,0-1,0 1,1 1,-1-1,1 0,0 1,1-1,-1 2,-8 21,2 0,1 0,1 1,1 0,1 0,2 0,1 1,2-1,0 1,2-1,2 0,0 1,2-1,1-1,8 20,-3-10,2-1,1-1,2-1,1 0,2-1,1-1,2-1,1-1,1-1,2-1,1-1,4 1,-31-28,4 4,1 0,-1 0,1-1,0 0,0 0,1 0,-1-1,1 0,0 0,0 0,0-1,0 0,0-1,0 1,3-1,9-6</inkml:trace>
  <inkml:trace contextRef="#ctx0" brushRef="#br0" timeOffset="968.781">1019 376,'21'-4,"24"-2,22 2,19 7,9 8,3 10,-16 1</inkml:trace>
  <inkml:trace contextRef="#ctx0" brushRef="#br0" timeOffset="2182.329">1654 1064,'12'-27,"-1"-2,-2 1,-1-1,-1 0,-2-1,-1 0,-1 1,-1-22,-20-45,17 93,-1 0,1 0,-1 0,0-1,0 1,0 1,0-1,0 0,-1 0,1 1,-1 0,0-1,1 1,-1 0,0 0,-1 1,1-1,0 0,0 1,-1 0,1 0,0 0,-1 0,1 1,-4-1,6 1,0 0,0-1,0 1,0 0,1 0,-1 0,0 0,0 0,0 1,0-1,1 0,-1 0,0 0,0 1,0-1,1 0,-1 1,0-1,0 1,1-1,-1 1,0-1,1 1,-1 0,1-1,-1 1,1 0,-1-1,1 1,-1 0,1-1,0 1,-1 0,1 0,0 0,0-1,-1 1,1 0,0 0,0 0,0 0,0 0,0-1,0 1,0 0,1 0,-1 0,0 0,0-1,1 1,-1 0,0 0,1-1,-1 1,1 0,-1 0,1-1,-1 1,1-1,-1 1,1 0,0-1,-1 1,1-1,0 1,0-1,-1 0,1 1,0-1,11 6,0 0,1-2,-1 1,1-1,0-1,0 0,0-1,1-1,-1 0,11 0,-16-1,217 7,-221-7,0-1,0 1,0 0,0 0,0 1,0-1,0 1,0 0,0 0,0 0,0 0,-1 1,1 0,0-1,-1 2,0-1,1 0,-1 0,0 1,0 0,0 0,0 0,-1 0,1 0,-1 0,0 1,0-1,1 2,7 57,-10-54,0 0,1 0,0 0,1 0,-1-1,2 1,-1-1,1 1,0-1,0 0,1 0,0 0,0-1,1 1,3 3,8 1,0 0,0-1,1-1,0-1,1 0,-1-1,2-1,-1-1,0-1,1 0,0-1,0-1,0-1,0-1,0 3,0-1,0-1,-1 0,1-2,0 0,0-1,-1-1,1-1,-1 0,13-6,-28 9,0-1,0 1,0-1,-1 1,1-1,-1 0,1 0,-1 0,0-1,1 1,-1 0,0-1,-1 1,1-1,0 0,-1 0,1 0,-1 1,0-1,0-1,0 1,-1 0,1 0,-1 0,1 0,-1 0,0-1,0 1,-1 0,1 0,-1 0,1 0,-1 0,0 0,0 0,0 0,-1 0,1 0,-1 0,0 0,-4-5,-1-1,0 1,-1 0,0 0,0 1,-1 0,0 0,0 1,0 1,-1-1,0 1,0 1,0 0,-1 1,1-1,-1 2,0 0,-8-1,14 2,1 0,-1 0,1 1,-1-1,1 1,-1 0,1 0,-1 0,1 1,-1 0,1 0,-1 0,1 0,0 1,0 0,0 0,0 0,0 0,0 0,0 1,0 0,1 0,0 0,-1 0,1 0,0 1,1-1,-1 1,1 0,-1 0,1 0,0 0,1 0,-1 0,1 1,0-1,0 0,0 1,0-1,1 1,0-1,0 5,1-3,0 0,0 0,1 0,0 0,0-1,1 1,-1 0,1-1,0 0,1 0,-1 0,1 0,0-1,0 1,1-1,-1 0,1 0,0-1,0 1,0-1,0 0,1 0,-1-1,1 0,0 0,5 1,-2 0,-1-1,0 0,1 0,0-1,-1 0,1-1,0 1,-1-2,1 1,0-2,-1 1,1-1,-1 0,1-1,-1 1,0-2,0 1,5-5,-8 5,1-1,-2 0,1-1,0 1,-1-1,0 0,0 0,0 0,-1-1,0 1,0-1,0 0,0 0,-1 0,0 0,-1 0,1-1,-1 1,0 0,-1-1,0-4,-1 58,0-42,2 0,-1 0,0 0,1 0,0-1,0 1,1 0,-1 0,1-1,0 1,0-1,0 0,1 1,0-1,-1 0,1-1,1 1,-1 0,1-1,-1 0,1 0,0 0,0 0,0 0,1-1,-1 0,0 0,1 0,0 0,-1-1,1 0,0 0,0 0,0 0,4-1,-5 0,1-1,-1 0,0 0,0 0,0 0,0 0,0-1,0 0,0 0,-1 0,1 0,-1-1,1 1,-1-1,0 0,0 0,0 0,0 0,-1-1,1 1,-1-1,0 1,0-1,0 0,-1 0,2-3,20-110,-24-96,1 214,1-1,-1 1,0 0,1-1,-1 1,1-1,-1 1,0-1,1 1,-1-1,1 1,-1-1,1 0,0 1,-1-1,1 0,-1 1,1-1,0 0,-1 0,1 1,0-1,-1 0,1 0,0 0,-1 0,1 0,0 0,-1 0,1 0,0 0,-1 0,1 0,0-1,-1 1,1 0,0 0,-1-1,1 1,-1 0,1-1,-1 1,1-1,-1 1,1-1,-1 1,1-1,-1 1,1-1,-1 1,0-1,1 1,-1-1,0 0,0 1,1-1,-1 0,0 1,0-1,0 0,0 1,0-1,0 0,0 1,0-1,0 0,0 1,0-1,3 3,27 13,-1 2,-1 2,0 0,-2 2,0 1,4 6,-23-18,0 0,-1 0,0 1,-1 0,0 0,-1 0,0 0,-1 1,0-1,-1 1,0 0,-1 0,0 0,-1 0,0 0,-1 0,-2 9,3-18,-1-1,1 1,-1 0,1-1,0 1,0 0,0-1,0 1,0 0,1-1,-1 1,1 0,0-1,0 1,0-1,0 1,0-1,0 0,1 1,-1-1,1 0,0 0,-1 0,1 0,0 0,0 0,0-1,1 1,-1-1,2 1,11 2,0-2,0 0,0 0,1-2,-1 0,0 0,1-2,-1 0,0-1,0 0,0-1,2-1,4-1,-1-1,1-1,-1 0,-1-2,0 0,0-1,13-11,-23 16,-1-1,0 0,-1 0,1-1,-2 0,1 0,-1 0,0-1,-1 0,0 0,0-1,-1 1,0-1,-1 0,0 0,2-11,-5 18,0 0,1-1,-1 1,0 0,0-1,-1 1,1 0,-1 0,0-1,0 1,0 0,0 0,0 0,-1 0,1 0,-1 0,0 0,0 1,0-1,0 1,0-1,-1 1,1 0,-1-1,1 2,-1-1,0 0,0 0,0 1,0-1,0 1,0 0,0 0,0 0,-1 1,1-1,0 1,-1 0,1-1,0 2,-4-2,0 1,-1 0,1 1,0 0,0 0,1 1,-1-1,0 1,0 1,1-1,-1 1,1 1,0-1,0 1,0 0,0 0,1 1,0-1,0 1,0 1,0-1,1 1,0-1,0 1,1 0,-1 1,1-1,1 0,-1 1,1 0,0 0,0 0,1-1,0 1,1 1,-1-1,1 0,0 0,1 0,0 0,0 0,1 0,-1-1,1 1,1 0,0-1,-1 1,2-1,1 3,3 1,-1-2,2 1,-1-1,1-1,0 1,1-1,0-1,0 0,0 0,1-1,-1-1,1 0,10 3,151 22,-100-24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33.2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1160,'135'-297,"-91"188,-44 108,0 0,0 1,1-1,-1 1,0-1,1 0,-1 1,1-1,-1 1,1-1,-1 1,1-1,-1 1,1 0,-1-1,1 1,-1-1,1 1,0 0,-1 0,1-1,0 1,-1 0,1 0,0 0,-1 0,1 0,0 0,-1 0,1 0,0 0,-1 0,1 0,0 0,-1 0,1 1,0-1,-1 0,1 0,0 1,-1-1,1 0,-1 1,1-1,-1 1,1-1,-1 1,1-1,-1 1,1-1,-1 1,0-1,1 1,-1 0,18 36,-17-36,14 38,-1 2,-2 0,-2 0,4 42,-13-82,0 0,-1 0,1 0,-1 0,1 0,-1 1,0-1,1 0,-1 0,0 1,0-1,0 0,0 0,0 1,0-1,0 0,0 0,0 1,-1-1,1 0,-1 0,1 0,-1 0,1 1,-1-1,1 0,-1 0,0 0,0 0,1 0,-1 0,0 0,0-1,0 1,0 0,0 0,0-1,0 1,-1-1,1 1,0-1,0 1,0-1,-1 0,1 1,0-1,0 0,-1 0,1 0,0 0,0 0,-1 0,1-1,0 1,0 0,0 0,-1-1,0 0,0 0,1 1,-1-1,1 0,-1 0,1 0,0 0,-1-1,1 1,0 0,0 0,0-1,0 1,0-1,0 1,0-1,0 1,0-1,1 0,-1 1,1-1,-1 0,1 1,0-1,0 0,0 0,0 0,0 1,0-1,0 0,0 0,1 1,-1-1,1 0,-1 1,1-1,0 0,-1 1,1-1,0 1,0-1,0 1,1-1,118-33,-104 29,0 0,0-1,0-1,-1-1,0 0,13-10,-23 15,0 0,0 0,-1-1,1 1,-1-1,0 0,0 0,-1-1,1 1,-1-1,0 0,-1 1,0-1,0 0,0-1,0 1,-1 0,0 0,0-1,-1-2,0 7,0 1,1-1,-2 1,1-1,0 0,0 1,0-1,-1 1,1-1,-1 0,1 1,-1-1,0 1,1 0,-1-1,0 1,0 0,0-1,0 1,0 0,-1 0,1 0,0 0,0 0,-1 0,1 0,-1 0,1 0,0 1,-1-1,0 1,1-1,-1 1,1 0,-1-1,1 1,-1 0,0 0,1 0,-1 0,0 0,1 1,-1-1,1 0,-1 1,1-1,-1 1,1-1,-1 1,1 0,-1 0,1 0,0 0,-1 0,1 0,0 0,0 0,0 0,-1 1,-3 4,1 0,0 1,0-1,0 1,1 0,0 0,0 0,1 1,0-1,0 0,1 1,0-1,0 1,1 0,0-1,0 1,0-1,1 1,1 0,-1-1,1 0,0 1,1-1,0 0,0 0,0 0,1-1,0 1,0-1,1 0,0 0,0 0,0-1,1 1,3 1,3-1,0 0,0-1,0-1,1 0,0 0,0-2,0 1,0-2,0 0,1 0,-1-1,0-1,0 0,0-1,0 0,0-1,0-1,0 0,-1 0,4-3,22-11</inkml:trace>
  <inkml:trace contextRef="#ctx0" brushRef="#br0" timeOffset="581.036">886 776,'0'0,"0"-1,0 1,-1 0,1 0,0-1,-1 1,1 0,0-1,-1 1,1 0,0 0,-1 0,1-1,0 1,-1 0,1 0,-1 0,1 0,0 0,-1 0,1 0,-1 0,1 0,-1 0,1 0,0 0,-1 0,1 0,-1 0,1 0,0 0,-1 1,1-1,0 0,-1 0,1 0,-1 1,1-1,0 0,0 0,-1 1,1-1,0 0,-1 1,1-1,0 0,0 1,0-1,-1 1,1-1,0 0,0 1,0-1,0 1,0-1,0 0,0 1,0-1,0 1,0-1,0 0,0 1,0-1,0 1,-1 30,4-21,1 0,0 0,0 0,1-1,0 1,1-1,0-1,1 1,-1-1,2 0,-1 0,1-1,0 0,0-1,1 0,0 0,0 0,1-2,-1 1,1-1,0 0,0-1,1 0,-1-1,0 0,1 0,0-1,-1-1,1 0,2 0,-8 0,-1 0,1 0,-1 0,1-1,-1 1,0-1,1 0,-1 0,0-1,1 1,-1-1,0 0,0 0,0 0,-1-1,1 0,0 1,-1-1,0 0,1 0,-1-1,-1 1,1-1,0 0,-1 1,0-1,0 0,0 0,0-1,-1 1,1 0,-1-1,0 1,0 0,-1-1,0 1,1-1,-2-4,1 1,0 0,-1 0,-1 0,1 0,-1 0,0 1,-1-1,0 1,0-1,-1 1,-4-7,8 15,0-1,0 0,0 1,0-1,0 1,0-1,0 0,0 1,-1-1,1 1,0-1,0 0,0 1,0-1,-1 0,1 1,0-1,0 0,-1 0,1 1,0-1,-1 0,1 0,0 1,-1-1,1 0,0 0,-1 0,1 0,0 1,-1-1,1 0,-1 0,1 0,0 0,-1 0,1 0,-1 0,1 0,0 0,-1 0,1 0,0 0,-1-1,1 1,-1 0,1 0,0 0,-1 0,1-1,0 1,-1 0,1 0,0-1,-1 1,1 0,0 0,0-1,0 1,-1 0,1-1,0 1,0 0,0-1,-1 1,1-1,0 1,0 0,0-1,0 32,3-22,-1 0,2-1,-1 1,1-1,0 0,1 0,0 0,0-1,1 1,0-2,0 1,0 0,1-1,0 0,1-1,-1 0,1 0,0 0,6 2,-8-4,0-1,-1 0,1 0,0 0,0-1,0 1,0-1,0-1,1 1,-1-1,0 0,0-1,0 0,0 1,1-2,-1 1,-1-1,1 0,0 0,0-1,-1 1,1-1,-1-1,0 1,0-1,0 0,0 0,-1 0,2-2,0-2,0-1,-1 0,1 0,-2 0,1 0,-2-1,1 0,-1 0,-1 0,1 0,-2 0,1 0,-2-1,1 1,-1 0,-1-1,0 0,-1 56,1-35,1 1,0 0,0 0,1 0,1 0,0 0,0-1,1 1,1-1,-1 0,2 0,-1 0,1 0,1-1,0 1,0-2,1 1,0-1,0 0,1 0,0-1,7 5,8-1</inkml:trace>
  <inkml:trace contextRef="#ctx0" brushRef="#br0" timeOffset="1013.093">1799 683,'-3'15,"1"-1,0 1,1 0,1 0,0 0,1 0,0-1,1 1,1 0,1-1,0 1,0-1,2 0,0-1,0 1,1-1,1 0,0-1,9 10,-14-19,0 0,1-1,0 0,-1 0,1 0,0 0,0-1,0 0,0 1,0-1,0-1,0 1,0 0,0-1,0 0,1 0,-1 0,0-1,0 1,0-1,0 0,0 0,0-1,0 1,0-1,0 0,-1 0,1 0,-1 0,1-1,-1 1,0-1,0 0,0 0,0 0,-1 0,1-1,-1 1,0-1,0 1,0-1,1-2,4-11,0 0,-2-1,0 1,-1-1,0 0,-2 0,0-1,-1 1,-1 0,0-1,-2-4,-1 3,3 20,0 0,0 0,0 0,0 1,0-1,0 0,0 0,0 0,0 0,0 1,0-1,0 0,-1 0,1 0,0 0,0 1,0-1,0 0,0 0,0 0,-1 0,1 0,0 0,0 1,0-1,0 0,-1 0,1 0,0 0,0 0,0 0,0 0,-1 0,1 0,0 0,0 0,0 0,-1 0,1 0,0 0,0 0,0 0,0 0,-1 0,1 0,0 0,0 0,-4 22,3-11,0 1,0-1,2 1,-1-1,1 1,1-1,0 0,1 1,0-1,1 0,0-1,0 1,1-1,1 0,0 0,0 0,1-1,0 0,0 0,1-1,1 0,-1 0,1-1,0 0,1-1,2 2,7-1,0-1,1-1,-1 0,1-2,0 0,0-2,0 0,0-1,1-1,-1-1,9-2,37-5</inkml:trace>
  <inkml:trace contextRef="#ctx0" brushRef="#br0" timeOffset="2229.627">2937 750,'-11'-8,"0"1,-1-1,-1 2,1 0,-1 1,0 0,0 0,0 2,-1 0,1 0,-1 1,0 1,1 0,-1 1,0 0,0 1,-1 1,10 0,0 0,0 0,0 1,0-1,0 1,1 0,-1 1,1-1,0 1,0 0,0 0,1 0,-1 0,1 1,0-1,0 1,0 0,1 0,0 0,0 0,0 0,1 1,-1-1,1 0,1 1,-1-1,1 1,0-1,0 1,0-1,1 1,0-1,0 0,0 1,1-1,0 0,0 0,0 0,0 0,1 0,0 0,0-1,0 1,1-1,-1 0,1 0,0 0,0-1,1 1,2 1,0-2,-1 1,1-2,0 1,-1-1,1 0,0 0,0-1,1 0,-1 0,0-1,0 0,0 0,1-1,-1 1,0-2,0 1,0-1,0 0,0 0,-1-1,1 0,-1 0,1-1,-1 0,0 0,0 0,-1-1,1 0,-1 0,0 0,-1 0,1-1,-1 0,0 0,0 0,1-5,-1 5,-1-1,0 0,0 0,-1 0,0 0,0 0,0 0,-1 0,0-1,-1 1,1-1,-2-1,-5 23,4-6,1 0,-1-1,2 1,-1 0,1-1,0 1,0 0,1 0,0-1,1 1,0-1,0 1,0-1,1 0,0 0,0 0,1 0,0 0,0-1,1 1,0-1,0 0,0-1,0 1,1-1,0 0,0-1,1 1,-1-1,5 2,3-2,-1 0,1-1,0-1,-1 0,1-1,0 0,0-1,0 0,0-1,0-1,0 0,0-1,-1-1,1 0,-1-1,0 0,-1-1,1 0,-1-1,0-1,-1 1,1-2,-2 0,1 0,-1-1,7-10,4-11,-2-1,-1 0,-1-2,-2 0,-1-1,-2 0,-2-1,-1 0,-1-1,-3 0,0 0,-3 0,-1-17,1 12,-1 1,-2-1,-1 1,-3-1,-4-13,9 50,0 1,-1-1,1 1,-1 0,0-1,-1 1,1 0,-1 0,0 0,1 0,-2 0,1 0,0 0,-1 1,0-1,0 1,0 0,0 0,0 0,-1 0,1 1,-1-1,0 1,0 0,0 0,0 0,0 0,0 1,-3-1,2 3,0 1,0-1,0 1,0 0,1 0,-1 1,1 0,-1-1,1 1,0 1,0-1,1 1,-1-1,1 1,-1 0,1 0,-1 2,-10 17,1 0,0 0,2 1,1 1,1-1,1 2,1-1,1 1,2 0,0 1,2-1,1 1,1-1,3 26,0-26,1 1,1-1,2-1,0 1,2-1,0 0,2-1,1 0,10 14,-14-25,1 0,-1-1,2-1,0 1,0-1,1-1,1 0,-1-1,2 0,-1-1,1 0,0-1,1 0,0-1,0-1,0 0,10 2,-17-6,-1 0,1 0,0-1,0 0,0 0,0 0,0-1,-1 0,1 0,0-1,0 0,-1 0,0-1,1 0,-1 0,0 0,0-1,0 1,-1-2,0 1,1 0,-1-1,1-3,11-12,-1-1,-1-1,-1 0,-1-1,5-13,8-13,-29 85,2-28,-9 102,10-106,0-1,1 1,-1 0,1-1,0 1,0 0,0-1,1 1,-1-1,1 0,0 1,0-1,0 0,0 0,0 0,1 0,-1-1,1 1,0-1,0 1,0-1,0 0,0 0,0 0,1-1,-1 1,3 0,6-1,-1 0,0 0,0-2,0 1,0-1,0-1,0 0,0-1,0 0,-1 0,1-1,-1 0,0-1,0-1,-1 1,1-1,-1-1,-1 0,1 0,-1-1,6-6,-3 1,0-1,-1 0,0 0,-1-1,-1 0,-1 0,4-9,-10 57,-2-26,1 1,0 0,0 0,1 0,0 0,1 0,-1-1,1 1,1 0,0-1,0 0,0 0,1 0,0 0,0 0,1-1,-1 1,2-1,-1-1,1 1,-1-1,2 0,-1 0,0-1,7 4,3 0,1-1,0-1,0 0,0-1,1-1,0-1,0 0,0-2,0 0,0 0,0-2,0 0,0-2,0 0,0 0,-1-2,1 0,-1-1,-1-1,1 0,-1-2,0 0,-1 0,0-1,0-1,-1-1,-1 0,10-11,-5-4,-1-1,-1-1,-2 0,-1-1,-1-1,-2 0,0 0,-3-1,0 0,-2 0,-2-1,-1 0,-2-32,-10-58,9 117,0 0,0 1,-1-1,1 1,-1 0,-1-1,1 1,-1 0,0 0,0 1,0-1,-1 1,0-1,0 1,0 0,0 1,0-1,-1 1,0-1,0 1,1 2,0-1,-1 1,1 0,0 0,-1 1,1-1,-1 1,1 0,-1 0,1 1,0-1,-1 1,1 0,-1 0,1 0,0 1,0-1,0 1,0 0,0 1,0-1,1 0,-3 2,-5 5,1-1,0 2,0-1,1 1,0 1,0-1,0 4,-3 4,1 1,1 0,1 1,0 0,2 0,0 1,2-1,0 2,1-1,1 0,1 1,1 15,1-25,1 1,0 0,0-1,1 1,1-1,0 1,1-1,1 0,-1-1,2 1,0-1,0 0,1 0,0-1,1 0,0 0,0 0,1-1,1-1,-1 0,1 0,3 1,7 2,0-1,0-1,1-1,0 0,0-2,22 4,44 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30.9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199 472,'-11'4,"0"-1,0 2,0 0,1 0,0 1,0 0,0 0,1 1,0 1,0 0,0 0,1 0,1 1,-1 0,2 1,-1 0,1 0,1 0,0 1,0-1,1 1,-3 11,5-19,1 1,-1-1,1 1,0-1,0 1,0-1,1 1,-1 0,1-1,0 1,0-1,0 1,0 0,1-1,0 1,-1 0,1-1,1 1,-1-1,0 0,1 1,0-1,-1 0,1 0,0 0,1 0,-1 0,1 0,-1-1,1 1,0-1,0 0,0 0,0 0,0 0,0 0,1-1,0 1,1-2,1 0,-1 0,0 0,0-1,0 1,0-1,0-1,0 1,-1-1,1 0,0 0,-1 0,1-1,-1 1,0-1,0 0,0 0,0-1,0 1,-1-1,1 0,61-91,-53 65,-1-1,-1 0,-1 0,-2-1,-2-1,0 1,-2-1,-2 1,-1-1,-1 0,-2 1,-2-1,0 1,-7-18,9 35,-1-1,-1 0,-1 1,0 0,0 0,-2 0,-6-9,14 23,-1 1,1-1,0 0,-1 0,1 0,-1 0,1 0,-1 1,0-1,1 0,-1 0,0 1,0-1,1 0,-1 1,0-1,0 1,0-1,0 1,0 0,1-1,-1 1,0 0,0 0,0-1,0 1,0 0,0 0,0 0,0 0,0 0,0 0,0 1,0-1,0 0,0 0,0 1,0-1,0 0,0 1,1-1,-1 1,0 0,0-1,0 1,1-1,-1 1,0 0,1 0,-1 0,-23 51,12 6,3 1,2 0,3 0,2 29,2-84,-3 32,2-1,2 0,1 1,2-1,1 0,2 0,1-1,9 21,-15-48,2 0,-1-1,1 1,0-1,0 0,1 0,0 0,0 0,0-1,1 0,-1 0,1-1,1 1,-1-1,0-1,1 1,0-1,0 0,0-1,4 2,35 4</inkml:trace>
  <inkml:trace contextRef="#ctx0" brushRef="#br0" timeOffset="429.984">676 538,'-2'-2,"0"-1,0-1,0 1,-1 0,0 0,1 0,-1 1,0-1,0 1,0-1,-1 1,1 0,0 0,-1 1,0-1,1 1,-1-1,0 1,0 0,1 1,-1-1,0 1,0 0,0-1,0 2,0-1,0 0,0 1,0 0,-2 0,-3 7,1-1,-1 2,1-1,1 1,0 0,0 0,1 1,0 0,1 0,0 1,0-1,1 1,0 0,1 0,1 1,-2 8,3-16,0-1,0 1,0 0,0-1,1 1,-1 0,1 0,0 0,0 0,1-1,-1 1,1 0,-1 0,1-1,1 1,-1 0,0-1,1 1,0-1,-1 1,1-1,1 0,-1 0,0 0,1 0,0 0,-1-1,1 1,0-1,1 0,-1 0,0 0,0 0,1 0,-1-1,1 1,0-1,-1 0,2 0,5-2,1 1,-1-2,0 1,0-2,0 1,0-1,-1-1,1 1,-1-2,0 1,0-1,0-1,-1 0,0 0,0 0,0-1,-1 0,0-1,0 0,-1 0,0 0,0-1,-1 0,1-3,-1 4,-1 0,0-1,-1 1,0-1,0 0,-1 0,0 0,0 0,-1 0,-1 0,1-1,-1 1,-1 0,0 0,0-1,-1 1,0 0,2 8,-1 0,1 0,-1 0,0 0,1 0,-1 0,0 0,1 0,-1 1,0-1,0 0,0 1,0-1,0 1,0-1,0 1,0-1,0 1,0-1,0 1,0 0,0 0,0-1,0 1,0 0,0 0,0 0,0 0,-1 0,1 1,0-1,0 0,0 0,0 1,0-1,0 1,0-1,0 1,0-1,0 1,0 0,1-1,-1 1,0 0,0 0,0-1,1 1,-1 0,1 0,-1 0,0 0,1 0,0 0,-1 0,1 0,0 0,-1 0,1 0,0 0,0 0,0 0,0 1,-4 5,0 0,1 0,0 0,0 0,1 0,-1 1,2-1,-1 1,1 0,0-1,1 1,0 0,0-1,1 1,-1 0,2-1,-1 1,1-1,0 1,1-1,0 0,0 0,0 0,1 0,0-1,0 1,1-1,0 0,1 0,4 1,1-2,-1 0,2 0,-1-1,0 0,1-1,-1 0,1-1,0 0,0-1,0-1,0 0,4 0,48-2</inkml:trace>
  <inkml:trace contextRef="#ctx0" brushRef="#br0" timeOffset="711.454">1377 511,'-20'0,"-14"0,-7 3,-2 2,5 5,6 6,8 6,9 7,9 5,12 1,15-1,16-2,14-6,11-7,9-8,-7-5</inkml:trace>
  <inkml:trace contextRef="#ctx0" brushRef="#br0" timeOffset="974.746">1747 696,'-2'1,"1"-1,-1 1,0-1,0 1,0 0,1 0,-1 0,0 0,1 0,-1 0,1 0,-1 0,1 1,0-1,-1 1,1-1,0 1,0-1,0 1,0 0,0-1,1 1,-1 0,0 0,1 0,-1 0,1 0,0-1,0 1,0 0,-1 0,2 0,-1 0,0 0,0 0,1 0,-1 0,1-1,-1 1,1 0,0 0,0 0,0-1,0 1,0-1,1 2,7 1,-1 0,1-1,0 0,0 0,0-1,0 0,1-1,-1 0,0-1,1 1,-1-2,1 1,4-2,-4 1,1 1,0-2,-1 0,1 0,-1 0,1-2,-1 1,0-1,0-1,-1 1,1-2,-1 1,0-2,-1 1,1-1,5-6,-13 12,0-1,0 1,0-1,0 1,0-1,0 1,0-1,-1 0,1 0,0 1,-1-1,0 0,1 0,-1 0,0 1,0-1,0 0,0 0,0 0,0 0,-1 0,1 1,-1-1,1 0,-1 0,0 1,1-1,-1 0,0 1,0-1,0 1,0-1,-1 1,1 0,-1-1,-59-29,46 28,0 0,0 2,-1-1,1 2,-1 0,1 1,-1 1,1 0,-10 3,19-4,-1 1,1 0,0 0,0 0,0 1,0-1,1 2,-1-1,1 0,0 1,0 0,0 1,0-1,1 1,0 0,0 0,0 0,0 0,1 1,0-1,0 1,0 0,1 0,-1 2,2-4,1 0,-1 0,1 0,-1 1,1-1,0 0,1 0,-1 0,1 0,0 1,0-1,0 0,0 0,1-1,0 1,-1 0,1 0,1-1,-1 1,0-1,1 0,0 0,0 0,0 0,0 0,0 0,1-1,6 5,-1-1,1 0,1-1,-1 0,1 0,0-2,0 1,0-1,3 0,27 4</inkml:trace>
  <inkml:trace contextRef="#ctx0" brushRef="#br0" timeOffset="1219.562">2131 233,'-13'-20,"-12"-14,-6-3,-4 5,-3 8,0 10,3 12,2 13,5 11,4 12,7 6,11 5,11 4,11 1,3-8</inkml:trace>
  <inkml:trace contextRef="#ctx0" brushRef="#br0" timeOffset="1409.053">2038 763,'12'16,"7"9,8 3,6-3,6-6,8-9,7-10,4-9,0-9,-9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4:45.6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242 184,'-20'11,"-13"15,-9 17,-1 17,3 15,7 17,10 9,15 6,16 3,18-1,18-7,15-8,11-14,4-14,2-16,-13-16</inkml:trace>
  <inkml:trace contextRef="#ctx0" brushRef="#br0" timeOffset="1020.373">573 792,'2'0,"27"2,0-1,0-2,0-1,0-1,0-2,-1 0,1-2,-1-1,-1-2,13-6,16-32,-55 47,0 0,0-1,1 1,-1-1,0 0,0 1,-1-1,1 0,0 1,0-1,-1 0,1 0,-1 0,0 1,1-1,-1 0,0 0,0 0,0 0,0 0,-1 0,1 1,0-1,-1 0,0 0,1 0,-1 1,0-1,0 0,0 1,0-1,0 1,0-1,0 1,0-1,-2 0,-2-1,-1 1,0-1,1 1,-1 1,0-1,0 1,0 0,0 0,-1 1,1 0,0 0,0 0,0 1,0 0,0 0,0 0,0 1,0 0,1 0,-1 0,0 1,1 0,0 0,0 1,0-1,0 1,0 0,1 0,0 1,-1-1,2 1,-1 0,-1 2,1 0,-1-1,1 1,1 0,0 0,0 0,0 1,0-1,1 1,1 0,-1-1,1 1,1 0,-1 0,1 0,1 0,-1 0,1-1,1 1,0 0,0-1,0 1,1-1,0 1,0-1,1 0,0-1,0 1,0 0,1-1,0 0,1 0,-1-1,7 5,-6-4,1-1,1 0,-1 0,1 0,-1-1,1 0,1-1,-1 0,0 0,1-1,-1 0,1 0,0-1,0 0,0-1,-1 0,1 0,0-1,0 0,0 0,-1-1,1 0,-1-1,1 0,-1 0,0-1,0 0,0 0,-1-1,0 0,0 0,0-1,0 0,4-5,101-169,-111 177,0 0,1 1,0-1,-1 1,1 0,0-1,0 1,0 0,0 0,1 0,-1 0,0 1,1-1,0 1,-1-1,1 1,0 0,0 0,-1 0,1 1,0-1,0 0,0 1,0 0,0 0,0 0,0 0,0 0,0 1,0-1,0 1,-1 0,1 0,0 0,0 0,-1 0,3 2,3 2,-1 0,0 0,1 1,-2 1,1-1,-1 1,0 0,0 0,-1 1,0-1,0 1,-1 1,0-1,-1 0,0 1,2 7,-4-13,-1 0,0-1,0 1,0 0,-1-1,1 1,0 0,-1-1,0 1,0 0,0-1,0 0,0 1,0-1,0 1,-1-1,1 0,-1 0,0 0,0 0,0 0,0 0,0 0,0-1,0 1,0-1,-1 0,1 1,-1-1,1 0,-1 0,1-1,-1 1,1 0,-1-1,0 0,1 1,-1-1,0 0,1-1,-1 1,0 0,-1-1,3 0,0 0,0 0,1 0,-1 0,0 0,1 0,-1 0,1 0,-1 0,1 0,-1 0,1-1,0 1,-1 0,1 0,0 0,0-1,0 1,0 0,0 0,0-1,0 1,1 0,-1 0,0 0,1-1,-1 1,1 0,-1 0,1 0,-1 0,1 0,0 0,0 0,0 0,-1 0,1 0,0 1,0-1,0 0,1 0,147-171,-114 128,-2-2,-2-1,-2-2,-2-1,-2-1,-2-1,-3 0,-2-2,-3-1,7-43,-17 29,-5 68,-1 0,0 0,1 1,-1-1,0 0,0 0,0 1,1-1,-1 1,0-1,0 1,0-1,0 1,0-1,0 1,0 0,0-1,0 1,0 0,0 0,0 0,0 0,0 0,0 0,0 0,0 0,0 1,-1-1,1 0,0 1,1-1,-1 0,0 1,0-1,0 1,0-1,0 1,0 0,1-1,-1 1,0 0,0 0,1 0,-1-1,1 1,-1 0,1 0,-1 0,1 0,-1 0,1 0,0 0,-1 0,1 0,-14 21,2 0,0 0,1 1,1 1,1-1,2 2,0-1,1 1,2 0,0 0,2 1,1 6,-2-4,1 0,1 0,2 1,1-1,1 0,1 0,2 0,0 0,2-1,1 0,2-1,0 0,2-1,0 0,2-1,1 0,1-1,0-1,2-1,1 0,0-2,11 8,-20-20,-1 0,1 0,1-1,-1-1,1 0,0 0,7 1,-15-5,0 0,0 0,0-1,0 1,0-1,1 0,-1 0,0 0,0 0,0-1,0 0,1 0,-1 0,0 0,-1-1,1 0,0 1,0-1,-1-1,1 1,-1 0,1-1,-1 0,1-1,2-5,0 0,-1-1,0 1,-1-1,0 0,0 0,-1 0,0-1,-1 0,0 1,-1-1,0 0,-1 1,0-1,-1 0,0 0,-1-3,-13-29,15 42,-1 0,1 0,-1 0,1 0,-1 1,1-1,-1 0,1 0,-1 1,0-1,1 0,-1 1,0-1,0 0,1 1,-1-1,0 1,0 0,0-1,0 1,0 0,1-1,-1 1,0 0,0 0,0 0,0 0,0 0,0 0,0 0,0 0,0 0,0 0,0 1,0-1,1 0,-1 0,0 1,0-1,0 1,0-1,1 1,-1-1,0 1,-2 4,-1-1,1 1,1 0,-1 0,1 0,0 0,0 1,0-1,1 1,0-1,0 1,0-1,1 1,-1 0,1-1,1 1,-1 0,1-1,0 1,0-1,3 6,-1-3,0 1,1-1,0 0,0 0,1 0,0-1,1 0,-1 0,1 0,1-1,-1 0,1 0,0 0,0-1,1 0,0-1,0 1,3 0,23 10</inkml:trace>
  <inkml:trace contextRef="#ctx0" brushRef="#br0" timeOffset="1216.837">1300 276,'25'-2,"31"-1,34 0,30 3,19 1,6 4,-11 0,-23-1,-31-1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3.7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1,'235'15,"677"61,-460-30,320 5,-402-39,-11-20,18-6,-210-1,6 3,100 8,-200 4,44-13,-101 4,-20 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5:34.2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3,'18'-2,"13"10,8 22,5 29,6 28,0 29,-1 24,-7 15,-11 9,-17 0,-24-7,-32-7,-34-12,-39-9,0-26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5:34.9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216 0,'-18'2,"-12"12,-9 20,-1 26,1 32,7 32,14 31,19 25,20 14,25 0,25-12,24-22,-2-37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5:26.8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0 956,'0'2,"1"-1,-1 1,0 0,0-1,1 1,-1 0,1-1,-1 1,1-1,0 1,0-1,0 1,0-1,0 0,0 0,0 1,0-1,0 0,0 0,1 0,-1 0,0 0,1 0,-1 0,1-1,-1 1,1 0,0-1,-1 1,1-1,-1 0,3 1,24 7,1-1,0-1,1-1,-1-1,29-2,-39 0,742 8,-597-12,-92-1,-73 3,1 0,0 0,0-1,-1 1,1 0,0 0,0 0,-1 0,1 0,0-1,0 1,-1 0,1 0,0 0,0-1,0 1,0 0,-1 0,1-1,0 1,0 0,0 0,0-1,0 1,0 0,0-1,0 1,0 0,0 0,0-1,0 1,0 0,0 0,0-1,0 1,0 0,0-1,0 1,0 0,0 0,0-1,1 1,-1 0,0 0,0-1,0 1,0 0,1 0,-1 0,0-1,0 1,1 0,-1 0,0 0,0 0,1 0,-1-1,0 1,0 0,1 0,-1 0,0 0,0 0,1 0,-1 0,0 0,1 0,-30-18,19 12,-31-27,33 24</inkml:trace>
  <inkml:trace contextRef="#ctx0" brushRef="#br0" timeOffset="606.084">1203 691,'-12'-114,"12"114,0 0,-1 0,1 0,0 0,0 0,-1 0,1 0,0 0,0 0,0 0,-1 0,1 0,0 0,0 0,-1 0,1 0,0 0,0 0,0 0,-1 0,1 0,0 0,0-1,0 1,-1 0,1 0,0 0,0 0,0 0,0-1,-1 1,1 0,0 0,0 0,0-1,0 1,0 0,0 0,0 0,-1-1,1 1,0 0,0 0,0 0,0-1,-3 26,0 121,12 101,-6-187,18 272,-16-309,-5-23,0 0,0-1,0 1,0 0,0 0,0 0,0-1,0 1,0 0,0 0,0-1,0 1,0 0,0 0,0 0,0-1,0 1,1 0,-1 0,0 0,0-1,0 1,0 0,0 0,1 0,-1 0,0-1,0 1,0 0,1 0,-1 0,0 0,0 0,0 0,1 0,-1 0,0-1,0 1,1 0,-1 0,0 0,0 0,0 0,1 0,-1 0,0 1,0-1,1 0,-1 0,0 0,0 0,0 0,1 0,-1 0,0 0,0 0,0 1,1-1,-1 0,4-24,-3-24,-2 0,-2 0,-8-35,4 25,-5-63,-6 1,-5 0,-26-73,43 172,6 20,1 0,0 1,0-1,0 1,0-1,0 1,0-1,0 1,0 0,0-1,0 1,0 0,0 0,0 0,0 0,0 0,0 0,0 0,0 0,0 0,0 0,0 1,0-1,0 0,0 1,0-1,0 1,0-1,-1 1,1-1,0 1,0-1,0 1,-1 0,1 0,0-1,-1 1,1 0,4 2,168 72,-51-23,-2 5,46 33,-153-84,0 1,0 1,0 0,-1 1,0 0,-1 1,0 0,-1 1,0 0,0 0,-1 1,-1 1,0 0,0 0,-2 0,2 4,-8-12,1 0,-1 0,0 0,-1 1,1-1,-1 0,0 0,0 0,-1 0,0 0,1 0,-2-1,1 1,0 0,-1-1,0 0,0 1,0-1,-3 2,-74 67,78-71,-83 59,-3-3,-7-2,-87 57,146-86,13-6</inkml:trace>
  <inkml:trace contextRef="#ctx0" brushRef="#br0" timeOffset="1006.153">1838 982,'-4'17,"1"0,0 1,1-1,0 1,2-1,1 17,-1-28,1-1,0 1,0 0,1-1,-1 1,1-1,0 0,1 1,-1-1,1 0,0 0,0-1,1 1,-1-1,1 1,0-1,0 0,1 0,-1-1,1 0,0 1,4 1,-2-2,-1 0,1 0,1-1,-1 0,0 0,0 0,1-1,-1 0,1-1,-1 0,0 0,1 0,-1-1,1 0,-1-1,0 1,1-2,-1 1,0-1,-1 0,1 0,0-1,-1 1,0-2,0 1,0-1,0 0,-1 0,0 0,0-1,0 0,-1 0,1 0,-2 0,1-1,-1 2,0-1,0 1,-1-1,0 0,0 0,0 0,-1 0,0 0,0 0,-1-1,1 1,-2 0,1 0,0 0,-1 0,0-1,-1 1,1 0,-1 1,0-1,-1 0,1 0,-1 1,0-1,-1 1,1 0,-1 0,0 1,0-1,-1 1,1-1,-1 1,0 1,-3-3,1 3,0 0,0 0,0 1,-1-1,1 1,-1 1,1 0,-1 0,0 0,1 1,-1 0,0 1,0 0,1 0,-1 0,1 1,-1 0,1 1,0-1,0 1,0 1,0-1,0 1,1 1,0-1,-1 1,6-3,-1-1,0 1,1-1,-1 1,1-1,0 1,-1 0,1 0,0 0,0 0,0 0,0 0,1 0,-1 0,1 0,-1 0,1 0,-1 1,1-1,0 0,0 0,0 0,1 0,-1 1,0-1,1 0,-1 0,1 0,0 0,0 0,0 0,0 0,0 0,0 0,0 0,1-1,-1 1,2 1,27 18,5-4</inkml:trace>
  <inkml:trace contextRef="#ctx0" brushRef="#br0" timeOffset="1246.488">2301 1115,'1327'-14,"-1290"14,40 0,0 4,41 7,-111-9</inkml:trace>
  <inkml:trace contextRef="#ctx0" brushRef="#br0" timeOffset="2167.741">1547 43,'4'-3,"0"-1,-1 1,1 0,0 1,1-1,-1 1,0-1,1 1,-1 0,1 1,0-1,0 1,-1 0,1 0,0 1,0 0,4-1,-4 1,18-4,0 1,0 2,1 0,-1 1,1 2,1 0,-23-1,0 0,-1 0,1 0,0 0,-1 0,1 1,0-1,-1 0,1 1,-1-1,0 1,0-1,1 1,-1 0,0 0,0-1,-1 1,1 0,0 0,-1 0,1 0,-1 0,1 0,-1 0,0 0,0 0,0 0,0 0,0 0,0 0,-1 0,1 0,-1 0,1 0,-1 0,0 0,0 0,0 0,0-1,0 1,0 0,-1 1,-1 5,-145 425,139-410</inkml:trace>
  <inkml:trace contextRef="#ctx0" brushRef="#br0" timeOffset="2413.104">1534 255,'16'0,"21"0,20-2,15-1,13-2,4-1,-4-1,-16 1</inkml:trace>
  <inkml:trace contextRef="#ctx0" brushRef="#br0" timeOffset="5700.043">2169 17,'-10'41,"-8"36,6-29,2 1,2 1,1 13,7-62,-1 1,1-1,-1 0,1 1,0-1,0 0,0 1,0-1,0 0,0 1,0-1,0 0,0 1,1-1,-1 0,0 1,1-1,0 0,-1 1,1-1,-1 0,1 0,0 0,0 0,0 0,0 0,0 0,0 0,0 0,0 0,0 0,0-1,0 1,1-1,-1 1,0 0,1-1,-1 0,0 1,0-1,1 0,-1 0,1 0,-1 0,0 0,1 0,-1 0,0 0,1 0,-1-1,0 1,1-1,19-6,0-2,-1-1,-1 0,0-1,7-7,11-4,-2-5,-48 32,7 8,1 1,1 0,0 0,0 0,2 1,0-1,1 1,0 0,1-1,1 7,-1 2,0 133,0-130</inkml:trace>
  <inkml:trace contextRef="#ctx0" brushRef="#br0" timeOffset="6086.319">2540 281,'-2'3,"-1"0,1 0,-1 0,1 0,0 0,0 0,1 1,-1-1,1 1,-1-1,1 1,0 0,1-1,-1 1,1 0,-1 0,1 0,0-1,0 1,1 0,-1 0,1 0,0-1,0 1,0 0,0-1,1 1,0-1,-1 1,1-1,0 0,1 0,-1 0,0 0,1 0,0-1,0 1,0-1,0 1,0-1,0 0,3 1,-2-2,1 1,-1-1,1-1,-1 1,1-1,0 0,-1 0,1 0,0 0,-1-1,1 0,0 0,-1 0,0-1,1 1,-1-1,0 0,0 0,1-1,-2 1,1-1,0 0,-1 0,1 0,-1 0,0-1,0 1,0-1,0 0,-1 0,0 0,1 0,-2 0,1-1,0 1,-1-1,2-1,0 0,-1 1,0-1,-1 0,1 0,-1-1,0 1,0 0,-1 0,0-1,0 1,-1 0,1 0,-1-1,-1 1,1 0,-1 0,0 0,0 1,-1-1,0 0,0 1,0-1,0 1,-1 0,0 0,-1 0,2 3,-1-1,1 1,-1 1,0-1,0 0,0 1,0 0,0 0,0 0,0 0,0 1,0 0,0-1,0 2,0-1,-1 0,1 1,0 0,0 0,0 0,0 0,0 0,1 1,-1 0,0 0,1 0,-1 0,1 1,0-1,0 1,0 0,0 0,0 0,0 0,1 0,0 1,-1-1,1 1,1 0,-1-1,0 1,1 0,0 0,0 0,0 0,0 0,1 0,-1 2,6 26,5-3</inkml:trace>
  <inkml:trace contextRef="#ctx0" brushRef="#br0" timeOffset="6436.654">3003 30,'-1'23,"-2"-1,-1 1,-1-1,-1 0,-1 0,0-1,-2 0,-3 4,1 0,1 0,2 0,0 1,1 0,0 10,7-35,0 0,0 1,0-1,-1 0,2 1,-1-1,0 0,0 0,0 1,0-1,1 0,-1 0,1 0,-1 1,1-1,-1 0,1 0,0 0,-1 0,1 0,0 0,0 0,0 0,0 0,0 0,0-1,0 1,0 0,0-1,0 1,0 0,0-1,1 0,-1 1,0-1,0 0,0 1,1-1,-1 0,2 0,52-5,102-48,-127 41</inkml:trace>
  <inkml:trace contextRef="#ctx0" brushRef="#br0" timeOffset="6687.821">3148 281,'-11'9,"-6"10,0 10,3 12,3 10,5 10,2 10,2 5,2 0,0-13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5:35.7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284 0,'-15'11,"-17"18,-12 19,-8 22,2 24,8 22,11 20,14 12,16 2,18-7,16-11,13-18,8-20,-3-28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5:36.1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0 953,'610'-19,"-268"3,270 25,-466 9,-101 1,-45-18,-1 0,1 0,0-1,-1 1,1 0,-1 0,1-1,-1 1,0 0,1-1,-1 1,0-1,0 1,1 0,-1-1,0 0,0 1,0-1,1 1,-1-1,0 0,0 0,0 0,0 1,0-1,0 0,0 0,0 0,0 0,1 0,-1-1,0 1,0 0,0 0,-12-1</inkml:trace>
  <inkml:trace contextRef="#ctx0" brushRef="#br0" timeOffset="772.92">1773 569,'-8'93,"-8"129,-14 338,30-543,1-53,15-623,-14 619,3-38,-3-1,-3 1,-4 0,-3 0,-7-18,14 95,1 1,-1-1,1 0,0 1,-1-1,1 0,0 0,-1 1,1-1,0 0,0 0,-1 1,1-1,0 0,0 0,0 1,0-1,0 0,0 0,0 0,1 1,-1-1,0 0,0 0,1 1,-1-1,0 0,1 0,-1 1,1-1,-1 0,0 1,1-1,0 1,-1-1,1 1,-1-1,1 1,0-1,-1 1,1-1,0 1,-1 0,1 0,0-1,0 1,-1 0,1 0,0 0,0 0,0-1,-1 1,1 0,0 1,0-1,0 0,-1 0,1 0,0 0,0 1,-1-1,1 0,0 1,-1-1,1 0,0 1,-1-1,1 1,0-1,-1 1,249 85,7 4,-4 12,123 73,-335-155,-2 2,0 1,-2 2,0 2,1 4,-35-30,0 0,0 1,0-1,-1 0,1 1,0 0,-1-1,0 1,1 0,-1 0,0 0,0-1,0 1,0 1,0-1,0 0,-1 0,1 0,-1 0,1 0,-1 1,0-1,0 0,0 0,0 1,0-1,-1 0,1 0,-1 0,1 0,-1 1,0-1,0 0,1 0,-2 0,1 0,0-1,0 1,-1 0,1 0,-1-1,0 2,-154 111,10-9,-4-6,-96 42,110-75,-2-6,-135 38,211-80</inkml:trace>
  <inkml:trace contextRef="#ctx0" brushRef="#br0" timeOffset="1421.408">1839 688,'340'0,"-338"1,1-1,-1 0,0 1,0-1,1 1,-1 0,0 0,0 0,0 0,0 0,0 0,0 0,0 1,0-1,0 1,-1-1,1 1,-1 0,1 0,-1 0,0 0,1 0,-1 0,0 0,0 0,-1 0,1 0,0 0,-1 1,9 72,-9-65,-1 19,-1 1,-2-1,-1 0,-5 18,-4 21,11-31,5-26</inkml:trace>
  <inkml:trace contextRef="#ctx0" brushRef="#br0" timeOffset="1845.01">2104 688,'-27'416,"27"-414,0-1,-1 0,1 1,-1-1,1 0,-1 0,1 1,0-1,0 0,0 1,0-1,0 0,0 1,0-1,0 0,1 1,-1-1,0 0,1 0,-1 1,1-1,-1 0,1 0,0 0,-1 0,1 0,0 0,0 0,0 0,0 0,0 0,0 0,0 0,0-1,0 1,0 0,1-1,-1 1,0-1,0 1,1-1,-1 0,0 1,1-1,-1 0,0 0,1 0,-1 0,154-27,-3 16,-131 14</inkml:trace>
  <inkml:trace contextRef="#ctx0" brushRef="#br0" timeOffset="2697.89">3122 834,'-3'5,"-1"-1,1 1,-1 0,1 0,1 1,-1-1,1 1,0-1,0 1,0 0,1-1,0 1,0 0,1 0,-1 0,1 0,1 0,-1 0,1 0,0 0,0-1,1 1,0 0,0-1,0 1,0-1,1 1,0-1,0 0,1 0,-1-1,1 1,0-1,0 1,1-1,-1-1,1 1,5 3,-2-4,0 1,1-1,-1-1,1 0,0 0,0 0,0-1,0-1,0 1,0-1,0-1,0 0,0 0,0-1,0 0,-1 0,1-1,-1-1,1 1,-1-1,0 0,0-1,-1 0,1 0,-1-1,-1 0,1 0,-1 0,0-1,0 0,0 0,-1-1,-1 0,1 1,-1-2,0 1,2-8,-6 11,0-1,0 1,0 0,-1-1,1 1,-1 0,0-1,-1 1,1 0,-1 0,0 0,-1 0,1 1,-1-1,0 0,0 1,0 0,-1 0,1 0,-1 0,0 0,0 1,0 0,-1 0,1 0,-1 0,0 1,0-1,0 1,0 1,0-1,0 1,0 0,-1 0,1 0,0 0,-1 1,1 0,0 1,-1-1,1 1,0 0,-1 0,1 0,0 1,0 0,0 0,-4 3,6-3,0 0,1 1,-1-1,1 1,0-1,0 1,0 0,0 0,0 0,0 0,1 1,0-1,0 0,0 1,0-1,0 1,0-1,1 1,0-1,0 1,0-1,0 1,0-1,1 4,6 22</inkml:trace>
  <inkml:trace contextRef="#ctx0" brushRef="#br0" timeOffset="2971.281">3651 1045,'16'0,"23"0,26 0,25 0,26 0,19 2,14 4,6 2,-2 2,-13 0,-15 0,-23-2,-27-1,-30-3,-22-2</inkml:trace>
  <inkml:trace contextRef="#ctx0" brushRef="#br0" timeOffset="3537.19">3387 0,'283'6,"-282"-7,1 1,0-1,0 1,0 0,0 0,0 0,0 0,0 0,0 0,-1 0,1 1,0-1,0 1,0-1,0 1,-1 0,1 0,0 0,0 0,-1 0,1 0,-1 0,1 0,-1 1,0-1,1 0,-1 1,0-1,0 1,0 0,0-1,0 1,0 0,-1 0,1 0,-1-1,1 1,-1 0,0 0,1 0,-1 0,0 0,0 0,0 0,-1 0,1 0,-62 125,53-103,1-1,1 1,2 1,0-1,2 1,0 0,2 0,1 7,0-16</inkml:trace>
  <inkml:trace contextRef="#ctx0" brushRef="#br0" timeOffset="3736.653">3400 238,'16'0,"17"0,15-2,14-1,9 0,4-1,1-3,-13 0</inkml:trace>
  <inkml:trace contextRef="#ctx0" brushRef="#br0" timeOffset="4081.396">4075 119,'-3'0,"0"1,0-1,0 1,0 0,0-1,0 1,1 1,-1-1,0 0,0 1,1-1,-1 1,1 0,-1 0,1 0,0 0,0 0,0 1,0-1,0 1,0-1,1 1,-1-1,1 1,0 0,-1 1,-21 80,23-80,-2 2,0 1,1 0,0-1,0 1,1 0,0 0,0 0,0-1,1 1,0 0,0-1,1 1,0 0,1 1,0-6,0 0,0 0,0 0,1-1,-1 1,1-1,-1 0,1 0,-1 0,1 0,-1-1,1 0,0 1,-1-1,1 0,0-1,-1 1,1-1,-1 0,1 1,0-2,-1 1,0 0,1-1,-1 1,0-1,0 0,0 0,0 0,1-1,66-51,-78 77,-21 109,26-100</inkml:trace>
  <inkml:trace contextRef="#ctx0" brushRef="#br0" timeOffset="4360.285">4458 318,'42'-192,"-42"193,0-1,1 0,-1 0,0 0,0 0,1 0,-1 0,0 0,0 0,1 0,-1 1,0-1,1 0,-1 0,0-1,1 1,-1 0,0 0,0 0,1 0,-1 0,0 0,0 0,1 0,-1 0,0-1,1 1,-1 0,0 0,0 0,0-1,1 1,-1 0,0 0,0 0,0-1,0 1,1 0,-1-1,0 1,0 0,0 0,0-1,0 1,0 0,0-1,0 1,0 0,0 0,0-1,2 29,-26 247,26-250</inkml:trace>
  <inkml:trace contextRef="#ctx0" brushRef="#br0" timeOffset="4781.193">4763 80,'-1'16,"-1"0,-1 0,-1-1,0 1,-1-1,-1 0,-4 8,-1 5,0-3,6-13,0 0,0 1,1-1,1 1,0 0,1 0,-1 6,3-17,1 0,-1-1,0 1,1 0,-1 0,1 0,-1-1,1 1,0 0,0-1,0 1,0 0,0-1,0 0,0 1,1-1,-1 1,0-1,1 0,-1 0,1 0,0 0,-1 0,1 0,0 0,-1-1,1 1,0-1,0 1,-1-1,1 1,0-1,1 0,63 0,-57-1,0 0,1-1,-1 0,0 0,0-1,0 0,0-1,0 0,-1-1,0 1,0-1,0-1,0 0,-1 0,0 0,0-1,-1 0,0 0,0-1,-1 0,1 0,0-4,-10-4,-14 31,12-4,0 0,0 0,1 1,1 0,0 0,1 0,0 0,1 1,0-1,1 1,0-1,1 1,1-1,0 1,1 3,3 19</inkml:trace>
  <inkml:trace contextRef="#ctx0" brushRef="#br0" timeOffset="5432.775">5596 40,'7'25,"7"23,5 25,6 24,4 22,1 19,-3 14,-5 7,-7-1,-10-8,-17-14,-20-17,-26-19,-24-20,-21-21,7-20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5:44.4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58,'16'0,"16"0,21-2,22-4,20-2,17-2,9-2,3 1,-9 5,-24 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5:05.7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19631 761,'0'16,"0"12,0 7,0 8,0 3,0 0,0-3,0-5,-2-6,-1-8</inkml:trace>
  <inkml:trace contextRef="#ctx0" brushRef="#br0" timeOffset="676.127">19353 536,'45'0,"-1"1,0 2,0 2,0 2,2 3,-32-6,-1 0,1 0,-1 1,0 1,-1 0,0 1,0 1,0 0,-1 0,0 1,-1 0,0 1,0 0,-1 1,0 0,-1 0,6 12,-6-7,-1 1,-1 0,-1 0,-1 0,0 1,-1-1,-1 1,0 0,-2 0,0 0,-2 8,2-25,-1 0,0 1,1-1,0 1,-1-1,1 1,0-1,-1 1,1 0,0-1,0 1,0-1,0 1,1-1,-1 1,0-1,1 1,-1-1,1 1,-1-1,1 1,0-1,0 0,-1 1,1-1,0 0,0 0,0 1,1-1,-1 0,0 0,0 0,0-1,1 1,-1 0,1 0,-1-1,0 1,1-1,-1 1,1-1,-1 1,1-1,0 0,-1 0,1 0,0 0,12-5,0 0,0-1,0-1,-1-1,0 0,0 0,-1-1,0-1,-1 0,0 0,8-11,44-55,-63 76,0 0,0-1,0 1,0 0,1-1,-1 1,0 0,0 0,0-1,1 1,-1 0,0 0,1 0,-1-1,0 1,0 0,1 0,-1 0,0 0,1 0,-1-1,0 1,1 0,-1 0,0 0,1 0,-1 0,0 0,1 0,-1 0,0 0,1 0,-1 0,0 1,1-1,-1 0,0 0,1 0,-1 0,0 0,0 1,1-1,-1 0,0 0,1 0,-1 1,0-1,0 0,0 1,1-1,-1 0,0 0,0 1,0-1,0 0,0 1,1-1,-1 0,0 1,0-1,0 0,0 1,0-1,0 0,0 1,0-1,0 0,3 33,-2-23,-2-1,2 0,-1 0,1 0,1 0,0-1,0 1,1 0,-1-1,2 0,-1 0,1 0,1 0,0 0,0-1,0 0,1 0,0 0,0-1,0 0,1 0,0 0,0-1,1 0,0-1,4 3,-4-5,-1 0,1 0,-1-1,1 0,-1 0,1-1,0 0,-1 0,1-1,0 0,-1 0,1-1,-1 0,0 0,0-1,1 0,-2 0,1-1,0 1,-1-2,1 1,3-4,1-2,0 0,-1-1,0 0,-1 0,0-1,-1-1,0 1,-1-1,0-1,-1 1,2-7,7-36,-2-1,-2 0,-3-1,-2 0,-3-28,1 29,9-147,-15 175,-5 25,-15 69,6 20,3 1,4 0,4 0,4 13,1-65,1-1,2 1,1-1,1 1,6 12,-8-35,0 0,1 0,0 0,1-1,0 0,0 0,1 0,1-1,-1 0,2 0,-1-1,1 0,0 0,1 0,0-1,0-1,8 5,-11-8,-1 0,1-1,1 0,-1 0,0 0,0 0,1-1,-1 0,1-1,-1 1,1-1,21-4</inkml:trace>
  <inkml:trace contextRef="#ctx0" brushRef="#br0" timeOffset="924.477">20253 417,'30'0,"29"2,25 4,16 4,5 10,-15 2</inkml:trace>
  <inkml:trace contextRef="#ctx0" brushRef="#br0" timeOffset="1448.17">20795 1131,'12'-16,"-1"0,-1-1,0-1,-1 1,-1-2,-1 1,-1-1,0 0,-2 0,0-1,-1 1,0-1,-2 0,-1 0,-1-9,-16-49,17 77,0 1,0-1,0 0,0 0,1 1,-1-1,0 0,1 1,-1-1,1 0,-1 1,1-1,-1 1,1-1,-1 1,1-1,-1 1,1-1,0 1,-1-1,1 1,0 0,-1-1,1 1,0 0,-1 0,1 0,0-1,0 1,-1 0,1 0,0 0,0 0,-1 0,1 0,0 1,0-1,-1 0,1 0,0 0,0 1,-1-1,1 0,0 1,0-1,4 1,254 19,-256-20,1 1,0 0,-1 0,1 0,-1 0,0 0,1 1,-1-1,0 1,0 0,0 0,0 0,0 1,0-1,0 1,-1-1,0 1,1 0,-1 0,0 0,0 0,-1 1,1-1,0 0,-1 1,0-1,0 1,0-1,-1 1,1-1,-1 1,1 0,-1 0,0 34,-1-31,1-1,0 0,-1 1,2-1,-1 1,1-1,0 0,0 1,1-1,0 0,0 0,0 0,1 0,0 0,0-1,1 1,-1-1,1 0,0 0,2 1,2 0,1-2,0 1,1-1,-1 0,1-1,-1 0,1-1,0 0,0 0,0-1,0 0,0-1,0 0,0-1,0 0,0-1,0 0,0 0,0-1,0 0,-1-1,0 0,0 0,0-1,8-6,-10 6,-1 0,0 0,0-1,0 0,0 0,-1-1,0 1,-1-1,1 0,-1-1,-1 1,1-1,-1 1,-1-1,1 0,-1 0,-1 0,0 0,0-1,0-3,-1 10,0-1,0 1,0 0,-1 0,1 0,-1-1,1 1,-1 0,0 0,1 0,-1 0,0 0,-1 0,1 0,0 1,-1-1,1 0,0 1,-1-1,0 1,1-1,-1 1,0 0,0-1,0 1,0 0,0 0,0 1,0-1,0 0,0 1,0-1,-1 1,1 0,0 0,0-1,0 2,-1-1,1 0,0 0,0 1,0-1,-1 1,1-1,0 1,0 0,0 0,0 0,0 0,1 0,-1 1,0-1,0 1,1-1,-1 1,1-1,-1 1,1 0,0 0,0 0,-1 1,-1 2,1 0,-1 0,1 0,0 0,1 0,-1 0,1 0,0 1,1-1,-1 0,1 1,0-1,0 0,1 1,-1-1,1 0,1 1,-1-1,1 0,-1 0,1 0,1 0,-1 0,1-1,3 5,1 2,1-1,1 0,0 0,1 0,0-1,0-1,1 0,0 0,0-1,1 0,19 8,-1-2,2-1,0-1,13 1,43 9</inkml:trace>
  <inkml:trace contextRef="#ctx0" brushRef="#br0" timeOffset="-7797.832">13056 748,'10'-4,"-1"1,1 0,0 0,0 1,0 0,0 1,1 0,-1 1,0 0,0 1,0 0,1 0,-1 1,0 0,-1 1,1 0,0 0,-1 1,0 1,0 0,0 0,0 0,-1 1,0 1,0-1,0 1,-1 0,0 1,-1 0,0 0,0 0,0 1,-1 0,-1 0,0 0,0 1,0-1,1 10,-3 2,-2 0,0-1,-2 1,0-1,-1 1,-1-1,-1 0,0 0,-2-1,0 0,-1 0,-1 0,-5 5,-24 65,35-84,1 0,0 0,-1 0,2 0,-1 0,1 1,-1-1,1 1,1-1,-1 1,1-1,0 1,0-1,1 1,0-1,0 1,0-1,0 1,1-1,0 0,0 0,0 0,1 0,0 0,0 0,0-1,0 1,1-1,2 3,10 1,0 0,0-1,0 0,0-1,1-1,0-1,0 0,1-2,-1 0,1 0,-1-2,1 0,-1-1,1-1,6-2,-15 4,0 0,0-1,0 0,0-1,-1 0,1 0,0-1,-1 0,0-1,1 0,-2 0,1 0,0-1,-1-1,0 1,0-1,0 0,-1 0,3-5,-7 7,-1 1,0-1,0 1,0-1,0 0,-1 1,0-1,1 0,-2 0,1 0,0 1,-1-1,1 0,-1 1,0-1,0 0,-1 1,1-1,-1 1,1 0,-1-1,-2-1,-56-65,15 36,-2 1,-1 3,-1 2,-2 2,-1 2,0 3,-2 2,-20-3,26 5,-4-5,56 16,77 2,-27 4,109 0,1-8,131-23,-293 31,27-5,0 0,-1-2,1-1,-2-2,5-2,1-13,-33 25,0-1,1 0,-1 1,0-1,0 0,1 1,-1-1,0 0,0 0,0 1,0-1,0 0,0 1,0-1,0 0,0 0,0 1,0-1,-1 0,1 1,0-1,0 0,-1 1,1-1,0 0,-1 1,1-1,-1 1,1-1,-1 1,1-1,-1 1,1-1,-1 1,1-1,-1 1,0 0,1-1,-1 1,0 0,1 0,-1-1,0 1,1 0,-1 0,0 0,0 0,1 0,-1 0,0 0,0 0,-21-4,1 2,-1 0,0 1,0 1,0 1,0 1,0 1,1 1,-4 2,19-5,-4 0,0 1,1 0,-1 0,1 1,-1 0,1 1,0 0,1 0,-1 1,1 0,0 0,-4 5,11-10,1 1,-1 0,1 0,-1 0,1 0,0 0,-1-1,1 1,0 0,0 0,-1 0,1 0,0 0,0 0,0 0,0 0,1 0,-1 0,0 0,0 0,0 0,1 0,-1 0,0 0,1-1,-1 1,1 0,-1 0,1 0,0 0,-1-1,1 1,0 0,-1-1,1 1,0-1,0 1,0-1,-1 1,1-1,0 1,0-1,0 0,0 1,1-1,45 17,-20-12,-1-1,1-1,-1-1,1-2,0 0,-1-2,1-1,-1-1,25-7,-5-8,-46 18,1 1,0 0,-1 0,1 0,0 0,-1 0,1 0,0 0,-1 0,1 0,0 0,-1 0,1 0,0 1,-1-1,1 0,0 0,-1 1,1-1,-1 0,1 1,0-1,-1 1,1-1,-1 0,1 1,-1-1,0 1,1 0,-1-1,1 1,-1-1,0 1,1 0,-1-1,0 1,0 0,0-1,0 1,1 0,-1-1,0 1,0 0,0-1,0 1,0 0,-1-1,1 1,0 0,0-1,0 1,-1 0,1-1,0 1,0 0,-1-1,1 1,1 13,8 19,1 0,1-1,2 0,2-1,14 23,22 49,-44-87,0-4,-1 0,-1 1,0-1,-1 1,0 0,-1 1,0-1,-1 0,0 1,-1-1,-1 1,-1 10,-1-19,1-1,-2 0,1 0,0 0,-1 0,1 0,-1-1,0 1,-1-1,1 1,-1-1,1 0,-1-1,0 1,0-1,0 1,0-1,0 0,-1-1,1 1,-1-1,1 0,-1 0,1 0,-1 0,0-1,1 0,-1 0,0 0,1-1,-1 1,1-1,-1 0,1-1,-1 1,1-1,-1 0,1 0,0 0,0 0,0-1,0 0,1 0,-1 0,-4-4,1-1,0 1,0-2,0 1,1-1,1 0,-1 0,1 0,1-1,0 0,0 0,1 0,0 0,1-1,0 1,1-1,0 0,0 1,1-1,1 0,0 1,0-1,1 1,1-1,-1 1,2 0,-1 0,1 0,1 1,0-1,0 1,1 0,5-7,4-5,0 1,2 0,0 1,1 1,0 1,2 0,0 2,1 0,1 1,0 1,0 1,1 1,1 1,0 2,0 0,3 1,-26 6,0 0,1 0,-1 0,1 1,-1-1,0 1,1-1,-1 1,1-1,-1 1,1 0,-1 0,1 0,-1 0,1 0,-1 0,1 0,-1 1,1-1,-1 0,1 1,-1-1,0 1,1-1,-1 1,1 0,-1 0,0 0,0-1,0 1,1 0,-1 1,0-1,0 0,-1 0,1 0,0 1,0-1,0 0,-1 1,1-1,-1 0,1 1,-1-1,1 1,-1-1,0 1,0-1,0 1,-1 19,0-17,0 1,0-1,0 1,1-1,0 1,0-1,0 1,1 0,-1-1,1 1,0-1,0 1,1-1,-1 0,1 1,0-1,0 0,0 0,1 0,-1-1,1 1,0 0,0-1,1 0,-1 0,1 0,0 1,3-1,0 1,1-1,-1 0,1 0,-1-1,1 0,0 0,0-1,0 0,0-1,0 1,7-2,-11 1,-1 0,0-1,1 1,-1-1,0 0,1 0,-1 0,0 0,0-1,0 1,0-1,0 1,0-1,-1 0,1-1,-1 1,1 0,-1-1,0 1,0-1,0 0,0 1,0-1,0 0,-1 0,0 0,1-1,-1 1,0 0,-1 0,1-1,0-2,0 1,-1-1,0 1,0 0,-1-1,1 1,-1-1,0 1,-1 0,1 0,-1-1,0 1,0 0,-1 1,1-1,-1 0,0 1,0-1,-1 1,1 0,-1 0,0 0,0 1,-5-5,-1 1,1 1,-1 0,-1 0,1 1,-1 0,1 1,-1 0,0 1,-3 0,5-2,32 5,-10 0,126-10,59 1,-193 9,-1 1,1-1,0 1,0 0,-1 0,1 0,-1 1,1-1,-1 1,1 0,-1 1,0-1,0 1,0 0,0 0,-1 0,1 0,-1 1,1-1,-1 1,-1 0,1 0,0 0,-1 0,0 0,0 1,0-1,-1 1,1-1,0 4,15 89,-16-96,-1 0,0 1,1-1,-1 0,1 0,0 1,-1-1,1 0,0 0,0 0,0 0,0 0,0 0,0 0,0 0,0 0,0-1,0 1,1 0,-1-1,0 1,0-1,1 1,-1-1,0 0,1 1,-1-1,0 0,1 0,-1 0,0 0,1 0,-1 0,1-1,-1 1,0 0,1-1,-1 1,0 0,0-1,1 0,-1 1,0-1,0 0,51-37,-32 18,-1-1,-1-1,-1 0,-1-2,-1 1,10-25,-14 41,-10 32,-1-12,0-7,1 0,-1-1,1 1,0-1,0 1,1-1,0 0,0 0,0 0,0 0,1 0,0 0,0 0,0-1,1 1,-1-1,1 0,0 0,0-1,1 1,-1-1,1 0,0 0,0 0,3 1,2-2,0 1,0-2,1 0,-1 0,0-1,1 0,-1 0,0-2,0 1,0-1,0 0,0-1,0 0,0-1,-1 0,0-1,0 0,0 0,0-1,-1 0,0 0,0-1,0 0,-1 0,0-1,-1 0,0 0,0-1,2-4,-9 9,-8 18,8-11,0-1,1 0,-1 1,1-1,-1 1,1-1,0 1,0-1,0 0,1 1,-1-1,0 1,1-1,0 1,-1-1,1 0,0 0,0 1,1-1,-1 0,0 0,1 0,-1 0,1 0,-1 0,1-1,0 1,0-1,0 1,0-1,0 1,0-1,2 0,79 28,154-18,-234-11,-1 1,1-1,0 0,-1 1,1-1,0 1,-1 0,1 0,-1 0,1 0,-1 0,0 1,1-1,-1 1,0 0,0-1,0 1,0 0,0 0,1 2,4 4,0-5,-1 0,0 0,1 0,0-1,-1 0,1 0,0-1,0 0,0 0,0-1,0 0,0 0,0 0,0-1,0 0,5-2,-4 3,-1 0,0-1,1 0,-1 0,0-1,0 1,0-2,0 1,0-1,-1 0,1-1,-1 1,0-1,0 0,0-1,0 0,-1 0,0 0,0 0,0-1,1-2,-5 5,0 0,-1 0,0 1,0-1,1 0,-2 1,1-1,0 0,0 0,-1 1,0-1,1 1,-1-1,0 0,0 1,0-1,-1 1,1 0,-1-1,1 1,-1 0,0 0,0 0,0 0,0 0,0 1,0-1,0 0,0 1,-1 0,0-1,-82-30,80 30,-1 1,1-1,-1 1,1 1,-1-1,0 1,1 0,-1 0,1 1,-1 0,1 0,-1 0,1 1,-1-1,1 1,0 1,0-1,0 1,0-1,0 1,-2 3,-7 10</inkml:trace>
  <inkml:trace contextRef="#ctx0" brushRef="#br0" timeOffset="-7273.414">16456 1065,'24'-88,"-4"-1,-4-1,1-55,-14 125,51-500,-49 413,-5 107,0 1,-1-1,1 0,0 0,0 0,0 1,0-1,-1 0,1 0,0 0,0 1,-1-1,1 0,0 0,0 0,0 0,-1 0,1 0,0 0,-1 0,1 1,0-1,0 0,-1 0,1 0,0 0,0 0,-1 0,1-1,0 1,0 0,-1 0,1 0,0 0,0 0,-1 0,1 0,0 0,0-1,-1 1,1 0,0 0,0 0,0-1,-1 1,1 0,0 0,0 0,0-1,0 1,0 0,-1 0,1-1,0 1,0 0,0 0,0-1,0 1,0 0,0 0,0-1,0 1,0 0,0-1,0 1,0 0,0 0,0-1,0 1,1 0,-13 20,-9 31,2 1,2 0,3 2,2 0,3 0,-1 31,5-39,3 0,1 0,2 0,5 21,-3-47,0 0,1 0,1 0,1-1,1 0,1 0,0 0,2-1,0-1,0 1,5 3,-10-14,1 0,0-1,0 0,0 0,1 0,-1-1,1 0,1 0,-1 0,1-1,0 0,0-1,0 0,0 0,0-1,1 0,-1 0,1-1,-1 0,1 0,0-1,-1 0,1-1,0 0,-1 0,1-1,-1 0,1-1,-1 0,0 0,0 0,-1-1,1 0,-1-1,4-2,-4 1,1 0,0-1,-1 0,0-1,-1 1,0-1,0-1,-1 1,1-1,-2 0,0 0,0 0,0 0,-1-1,-1 0,1 0,-2 1,2-9,-3 16,0 1,0-1,0 1,0 0,0-1,-1 1,1-1,0 1,-1 0,1-1,-1 1,1 0,-1-1,0 1,1 0,-1 0,0 0,0-1,0 1,0 0,0 0,0 0,0 0,0 1,0-1,-1 0,1 0,0 1,-1-1,1 1,0-1,-1 1,1-1,0 1,-1 0,1 0,-1 0,1 0,-1 0,1 0,0 0,-1 0,1 0,-1 1,1-1,0 1,-1-1,1 1,0-1,-1 1,1 0,0 0,0 0,0-1,0 1,0 0,-1 1,-3 3,1-1,0 1,0 0,0 0,0 0,1 1,0-1,0 1,1 0,-1 0,1 0,0 0,1 0,0 0,0 0,0 1,1-1,-1 0,2 1,-1-1,1 0,0 0,0 1,0-1,1 0,0 0,0 0,1 0,0-1,0 1,0-1,0 0,1 1,0-2,0 1,1 0,-1-1,1 0,0 0,0 0,0 0,1-1,11 7,0-1,1 0,0-2,0 0,1-1,0 0,0-2,0-1,0 0,1-1,-1-1,1-1,14-2,6-2</inkml:trace>
  <inkml:trace contextRef="#ctx0" brushRef="#br0" timeOffset="-7011.231">16482 510,'-13'-7,"-3"-2,13 1,21-1,25 1,27 2,28 2,20 2,16 1,-15 0</inkml:trace>
  <inkml:trace contextRef="#ctx0" brushRef="#br0" timeOffset="-6716.819">17673 139,'16'9,"14"17,11 21,7 28,3 26,-3 25,-8 17,-10 13,-19 4,-26-3,-32-10,-35-15,-4-29</inkml:trace>
  <inkml:trace contextRef="#ctx0" brushRef="#br0" timeOffset="-328.448">18493 1078,'0'12,"0"12,0 9,0 8,-4 6,-11 6,-14 5,-15 5,-1-10</inkml:trace>
  <inkml:trace contextRef="#ctx0" brushRef="#br0" timeOffset="2004.168">23136 483,'4'6,"-1"0,1-1,0 0,1 1,-1-1,1-1,0 1,0-1,1 0,-1 0,1 0,0-1,-1 0,2 0,-1 0,0-1,1 0,-1 0,1-1,-1 0,1 0,0 0,-1-1,1 0,0 0,-1-1,1 0,17 1,0-2,0-1,0 0,0-2,-1 0,0-2,0-1,-1 0,1-2,-2-1,0 0,0-2,-1 0,14-13,-26 18,0 0,0-1,-1 0,0 0,-1 0,0-1,-1 0,0 0,0-1,-1 0,-2 6,0 0,0 0,-1 0,0 0,0 0,-1 0,1 0,-1 0,0 0,0 0,-1 0,0 0,0 0,0 0,0 0,-1 0,1 0,-1 1,-1-1,1 1,-1-1,1 1,-2-1,1 2,0 0,0 1,0 0,-1 0,1 0,-1 0,1 0,-1 1,1-1,-1 1,0 0,0 0,0 1,0-1,0 1,1-1,-1 1,0 1,0-1,0 0,0 1,0 0,0 0,1 0,-1 0,0 1,1 0,-1-1,1 1,-1 0,1 1,0-1,0 1,0-1,0 1,1 0,-1 0,1 0,-1 0,1 1,0 0,-14 23,3 0,0 1,1 0,2 1,1 0,1 1,2 0,1 0,1 0,2 0,0 17,-4 125,7-1,9 31,2 102,-13-227,-3-17</inkml:trace>
  <inkml:trace contextRef="#ctx0" brushRef="#br0" timeOffset="2457.98">23110 893,'46'-8,"-1"1,1 3,45 1,-53 2,10-1,-2-1,0 3,0 1,41 7,-83-8,-1 1,1-1,0 1,-1 0,1 0,-1 0,1 0,-1 0,0 1,1 0,-1 0,0 0,0 0,0 0,0 0,-1 1,1-1,-1 1,1 0,-1 0,0 0,0 0,0 0,-1 0,1 1,-1-1,1 1,-1-1,0 1,0 1,-1 47,3 17,-2-66,0-1,0 1,0-1,0 0,0 0,1 0,-1 0,1 0,0 0,0 0,-1 0,1-1,0 1,0-1,0 1,1-1,-1 0,0 0,0 0,1 0,-1 0,1-1,-1 1,1-1,-1 1,3-1,1 0,1 0,-1 0,1 0,-1-1,0 0,1-1,-1 1,0-1,0 0,0-1,0 1,0-1,0-1,-1 1,0-1,1 0,-1 0,-1 0,1-1,-1 0,0 1,0-2,0 1,0 0,-1-1,0 0,0 1,-1-1,1-1,-2 1,1 0,0 0,-1-1,0 1,-1-1,1-1,1-27,-2 40,0-1,-2 6,0 0,1 0,1 0,-1 0,2 0,-1 0,1 0,1 0,0 0,0 0,1 0,1-1,-1 1,1-1,1 0,0 0,0 0,1-1,0 0,0 0,1 0,5 4,12 3</inkml:trace>
  <inkml:trace contextRef="#ctx0" brushRef="#br0" timeOffset="2829.718">24235 867,'0'22,"1"-1,1 1,0-1,2 1,0-1,7 17,-10-32,1-1,1 1,-1-1,1 1,0-1,0 0,0 0,1 0,0-1,0 1,0-1,0 0,1 0,0 0,0-1,0 0,0 0,0 0,1 0,-1-1,1 0,0 0,-1 0,1-1,0 0,4 0,-3-1,0-1,0 0,-1 0,1 0,0-1,-1 0,1-1,-1 0,0 0,0 0,0 0,0-1,0 0,-1-1,0 1,1-1,-2 0,1 0,-1 0,1-1,-2 1,1-1,-1 0,1 0,-2-1,1 1,-1-1,0 1,0-1,-1 0,1 0,-2 1,1-1,-1 0,0 0,-1-7,-7-9,-8 36,13-7,1 0,-1 1,1-1,1 1,-1 0,1 0,0 0,1 0,0 0,0 0,0 0,1-1,0 1,0 0,1 0,0 0,0-1,0 1,1-1,0 0,0 0,1 0,0 0,0 0,0-1,0 1,1-1,0 0,1 0,33 21,1-6</inkml:trace>
  <inkml:trace contextRef="#ctx0" brushRef="#br0" timeOffset="3485.356">25028 867,'-5'-1,"0"0,0 0,0 1,0-1,-1 1,1 0,0 1,0-1,-1 1,1 0,0 1,0-1,0 1,0 0,0 0,1 0,-1 1,1 0,-1 0,1 0,0 0,0 0,0 1,1 0,-1 0,1 0,0 0,0 1,0-1,1 1,0 0,-1-1,2 1,-1 0,0 0,1 1,0-1,1 0,-1 3,1 0,1 1,0 0,0 0,1-1,0 1,0-1,1 0,0 1,1-1,0 0,0-1,0 1,1-1,0 0,1 0,0 0,0-1,0 0,1 0,-1-1,2 0,-1 0,0 0,1-1,0 0,0 0,0-1,0 0,1-1,-1 0,1 0,0-1,-1 0,1 0,0-1,0 0,-1-1,1 0,0 0,-1-1,1 0,-1 0,1-1,-1 0,4-3,-3 1,-1-2,1 1,-1-1,0 0,-1-1,0 0,0 0,-1-1,1 1,-2-1,0-1,0 1,0-1,-1 0,1-4,5-19,-1-1,-1-1,-2 0,-2-2,12-132,-7 0,-9-50,-8 106,8 111,0 1,1 0,-1 0,0 0,0-1,0 1,0 0,0 0,0 0,0-1,0 1,0 0,-1 0,1 0,0-1,-1 1,1 0,-1 0,0 0,1 0,-1 0,0 0,1 0,-1 0,0 0,0 0,0 1,0-1,0 0,0 0,0 1,0-1,0 1,0-1,0 1,-1-1,1 1,0 0,0 0,0-1,-1 1,1 0,0 0,0 0,-1 0,1 0,0 1,0-1,0 0,-1 1,1-1,0 0,-1 1,-5 8,0-1,1 1,0 0,0 1,1-1,0 1,0 0,1 1,1-1,0 1,0-1,1 4,1-13,-10 55,1 1,3 0,3 1,2-1,2 1,3-1,3 0,2 0,2 0,6 9,-12-43,1-1,1 0,1-1,1 1,1-1,1-1,1 0,0 0,8 7,-16-23,1-1,-1 0,1 0,0 0,0-1,0 1,0-1,0 0,0 0,1-1,-1 1,1-1,-1 0,1 0,-1 0,1-1,0 0,-1 0,1 0,0 0,-1-1,1 1,-1-1,1 0,-1-1,1 1,-1-1,0 0,1 0,-1 0,0-1,0 1,-1-1,1 0,-1 0,1-1,-1 1,1-2,10-8,-2-1,0 0,0-1,-1 0,-1 0,-1-1,2-5,-36 98,24-74,1 1,-1-1,1 0,0 0,0 0,0 0,0 0,0 1,1-1,-1 0,1 0,0 0,0 0,0 0,1 0,-1-1,0 1,1 0,0 0,0-1,0 1,0-1,0 0,0 0,1 0,-1 0,1 1,21 7,1-4</inkml:trace>
  <inkml:trace contextRef="#ctx0" brushRef="#br0" timeOffset="3753.17">25848 840,'-15'-6,"-11"-6,-4-1,0-2,3-1,2 1,-2-1,-3-4,4 3</inkml:trace>
  <inkml:trace contextRef="#ctx0" brushRef="#br0" timeOffset="4013.535">25121 430,'14'-6,"17"-6,22 1,22 1,19 5,13 6,-11 2</inkml:trace>
  <inkml:trace contextRef="#ctx0" brushRef="#br0" timeOffset="5649.559">26113 933,'-1'12,"0"0,1 0,0 0,1 0,0 1,0-2,2 1,-1 0,2 0,-1-1,2 1,1 1,-4-8,0 0,1-1,0 1,-1-1,2 0,-1 0,0 0,1 0,0-1,0 1,0-1,0 0,1 0,-1-1,1 1,-1-1,1 0,0 0,0 0,0-1,0 0,0 0,0 0,1-1,-1 0,0 1,0-2,0 1,2-1,-2 0,-1 1,0-1,0 0,0-1,0 1,0-1,-1 1,1-1,0 0,-1-1,1 1,-1 0,0-1,0 0,0 0,0 0,0 0,-1-1,1 1,-1 0,0-1,0 0,0 0,-1 1,1-1,-1 0,0 0,0 0,0-1,-1 1,1 0,-1-3,0-1,0 0,0 0,-1 0,0 1,0-1,-1 0,0 1,0-1,-1 1,0 0,0 0,-1 0,1 0,-2 1,1-1,-1 1,-2-3,-4 0,1 1,-2-1,1 2,-1 0,0 0,-1 1,1 0,-1 1,0 1,-1 0,1 1,-1 0,1 1,-7 0,50 11,350 35,-377-43,-2-2,1 1,0-1,0 1,-1 0,1-1,0 1,0 0,0 0,-1 0,1 1,0-1,0 0,-1 1,1-1,0 1,0-1,-1 1,1 0,-1 0,1 0,-1 0,1 0,-1 0,1 0,-1 0,0 0,0 1,1-1,-1 1,0-1,0 1,-1-1,1 1,0-1,0 1,-1 0,1 0,-1-1,1 1,-1 0,0 0,0-1,0 1,0 0,0 0,0 0,0 0,-5 8,3-6,0-1,0 0,0 0,0 1,0-1,1 1,-1 0,1-1,0 1,0 0,1 0,-1 0,1-1,0 1,0 0,0 0,0 0,1 0,0 0,-1-1,1 1,1 0,-1-1,0 1,1 0,0-1,0 0,0 1,0-1,0 0,1 0,0 0,2 0,0-1,0 0,0 0,0 0,1 0,-1-1,0 0,1 0,-1 0,1-1,0 0,-1 0,1 0,-1-1,1 0,-1 0,0 0,1-1,-1 0,0 0,0 0,0 0,0-1,0 0,-1 0,5-3,0 0,-1 0,0-1,0 0,-1-1,0 0,0 0,-1 0,0-1,0 0,-1 0,3-8,13-73,-22 98,0 0,0 0,1 1,0-1,1 0,0 0,0 1,0-1,1 0,1 0,-1-1,1 1,0 0,1-1,0 0,0 0,1 0,0 0,0-1,0 1,1-1,0-1,0 1,0-1,1 0,0-1,1 2,15 3,0 0,0-1,1-1,0-1,0-2,1 0,-1-2,1 0,-1-2,1 0,-13 0,-1-1,0 1,1-2,-1 0,0 0,0-1,0 0,2-2,-10 4,-1 0,1 0,-1 0,0 0,1-1,-1 1,0-1,0 0,0 0,0 0,0 0,0 0,-1 0,1 0,-1 0,1-1,-1 1,0-1,0 1,0-1,0 1,0-1,-1 0,1 1,-1-1,0 0,0 1,0-1,0 0,0 0,0 1,-1-1,1 0,-1 1,0-1,0 0,-2-3,0 0,-1 0,0 0,0 0,0 1,0 0,-1 0,0 0,0 0,-1 1,1 0,-1 0,0 1,0-1,0 1,0 0,0 1,-1 0,1 0,-1 0,0 1,0-1,1 2,-1-1,0 1,-1 0,6 0,0 0,-1 0,1 0,-1 0,1 1,0-1,-1 1,1-1,0 1,0 0,0 0,-1 0,1 0,0 0,0 1,0-1,0 0,1 1,-1 0,0-1,1 1,-1 0,1 0,-1 0,1 0,0 0,0 0,0 0,0 1,0-1,1 0,-1 0,1 1,-1-1,1 0,0 1,0-1,-1 4,2 0,-1-1,0 1,1 0,0-1,0 1,1-1,0 1,-1-1,2 0,-1 0,1 0,0 0,0 0,1 1,1 0,-1-1,1 0,0-1,0 1,1-1,-1 0,1 0,0-1,0 0,0 0,1 0,-1 0,1-1,0-1,-1 1,1-1,0 0,0 0,0-1,0 0,-1 0,1-1,0 1,0-2,-4 1,-1 0,0-1,0 1,0-1,1 1,-1-1,-1 0,1 0,0 0,0 0,-1 0,1-1,-1 1,0 0,0-1,0 1,0-1,0 1,0-1,0 0,-1 1,0-1,1-1,-2 6,0 1,1 0,-1-1,1 1,0 0,0 0,0-1,0 1,0 0,0 0,1-1,0 1,-1 0,1-1,0 1,0-1,0 1,1-1,-1 1,1-1,-1 0,1 0,0 0,0 0,0 0,0 0,0 0,0-1,0 1,1-1,-1 1,0-1,1 0,-1 0,1 0,0 0,-1 0,1-1,0 1,-1-1,1 0,0 0,0 0,1 0,0-1,1 0,-1-1,1 0,-1 1,0-1,0-1,0 1,0-1,0 1,0-1,-1 0,1 0,-1-1,0 1,0-1,0 0,-1 0,1 1,-1-2,0 1,0 0,0 0,0-1,-1 1,0-1,19-117,-15 21,-5 101,0-1,0 0,0 0,0 0,0 0,1 0,-1 1,0-1,1 0,-1 0,0 0,1 1,-1-1,1 0,-1 0,1 1,0-1,-1 0,1 1,0-1,-1 1,1-1,0 1,0-1,-1 1,1 0,0-1,0 1,0 0,-1 0,1-1,0 1,0 0,0 0,0 0,0 0,0 0,-1 0,1 0,0 0,0 1,0-1,0 0,0 0,-1 1,2 0,40 22,-37-19,1-1,0 0,0 1,-1 0,1 0,-1 0,0 1,0-1,-1 1,1 1,-1-1,0 0,0 1,-1 0,0 0,0 0,0 0,-1 1,0-1,0 1,0-1,-1 1,0 0,-1-1,1 2,-43 114,41-120,1 0,-1 0,1 0,0 0,0 0,0 0,0 0,0 0,0 0,0 0,1 0,-1 0,1 0,0 0,-1 0,1 0,0-1,0 1,0 0,0 0,0-1,1 1,-1-1,0 1,1-1,-1 0,1 1,0-1,-1 0,1 0,0 0,0 0,0 0,-1-1,1 1,0 0,0-1,0 0,0 1,2-1,85 3,-79-5,-1 1,0-1,0-1,0 0,0 0,0-1,-1 0,1 0,-1-1,0 0,-1-1,1 0,-1 0,0 0,-1-1,1 0,-1 0,-1-1,1 0,-1 0,-1 0,1 0,-1-1,-1 1,0-1,0 0,0-1,-2 1,2-8,-3 16,1-1,-1 0,0 1,0-1,0 0,0 1,0-1,-1 0,1 1,0-1,-1 0,1 1,-1-1,0 1,1-1,-1 1,0-1,0 1,0-1,0 1,0 0,0 0,-1-1,1 1,0 0,-1 0,1 0,-1 0,1 1,-1-1,1 0,-1 1,1-1,-1 1,0-1,1 1,-1 0,0-1,1 1,-1 0,0 0,1 0,-1 1,0-1,1 0,-1 1,0-1,1 1,-1-1,1 1,-1 0,1-1,-1 1,1 0,-1 0,-2 2,1 0,-1 0,0 0,1 1,0-1,-1 1,1-1,1 1,-1 0,1 1,-1-1,1 0,0 1,1-1,-1 1,1-1,0 1,0 0,0-1,1 1,-1 0,1 0,0 0,1-1,-1 1,1 0,0 0,0-1,1 1,-1 0,1-1,0 0,0 1,1-1,-1 0,2 2,8 5,1 0,0-1,0 0,1-1,1 0,-1-2,1 1,1-2,-1 0,1-1,0 0,0-1,1-1,-1-1,10 0,-11 1,3 1,-1-1,1 0,0-1,0-1,0 0,0-2,0 0,0-1,0-1,12-4,-27 6,0 0,0 0,0-1,0 0,-1 1,1-1,-1 0,1 0,-1 0,0-1,0 1,0 0,0-1,0 1,-1-1,1 0,-1 0,1 0,-1 1,0-1,0 0,0 0,-1-1,1 1,-1 0,0 0,0 0,0 0,0 0,0-1,-1 1,1 0,-1 0,-1-2,0-3,0 0,-1 0,-1 0,1 1,-1-1,-1 1,1 0,-1 0,-1 1,1-1,-1 1,-3-3,7 7,0 0,1 0,-1 0,0 0,0 0,0 1,0-1,0 1,0-1,0 1,-1 0,1 0,-1 0,1 0,-1 0,1 0,-1 1,1-1,-1 1,1 0,-1-1,0 1,1 1,-1-1,0 0,1 1,-1-1,1 1,-1 0,1-1,-1 2,1-1,0 0,-1 0,1 1,0-1,0 1,0-1,0 1,0 0,0 0,1 0,-1 0,1 0,-1 1,-3 6,1 1,0-1,1 1,0 0,1 0,0 0,0 0,1 0,1 0,-1 0,2 0,-1 1,1-1,1 0,1 3,-2-10,1 0,-1 0,1 0,0-1,0 1,0 0,0-1,1 0,-1 1,1-1,0 0,-1 0,1-1,0 1,0 0,0-1,0 0,0 0,0 0,1 0,-1 0,0-1,1 1,-1-1,0 0,1 0,-1 0,0 0,1-1,-1 1,0-1,0 0,0 0,1 0,-1 0,0-1,0 1,0-1,-1 0,1 0,0 0,-1 0,1 0,-1-1,0 1,0-1,0 1,0-1,2-2,22-27,-15 50,-2-7,2 1,-1-1,1-1,1 0,0-1,0 0,1 0,0-2,1 1,0-2,0 0,0 0,1-2,-1 0,1 0,0-1,14 0,35 8,-7-4</inkml:trace>
  <inkml:trace contextRef="#ctx0" brushRef="#br0" timeOffset="13370.732">13148 2547,'116'312,"-111"-299,-3-7,0 0,0 0,1 0,0-1,0 1,0-1,1 0,0 0,0 0,0 0,3 2,-5-7,0 1,1-1,-1 0,0 1,0-1,1 0,-1-1,0 1,1 0,-1-1,0 1,0-1,1 1,-1-1,0 0,0 0,0 0,0 0,0-1,0 1,-1 0,1-1,0 0,-1 1,1-1,-1 0,1 0,-1 1,1-3,15-16,-2-1,0-1,-1 0,-1-1,-2 0,0-1,-1-1,-2 1,0-1,-2-1,0 1,0-19,-15 87,9-37,-1 1,1-1,1 1,-1-1,1 1,0-1,0 0,1 1,0-1,0 0,1 0,-1 0,1 0,1-1,-1 1,1-1,0 0,0 0,0 0,1 0,0-1,-1 1,2-1,-1-1,0 1,1-1,0 0,0 0,0-1,0 1,0-1,3 0,2 0,1-1,0 0,-1 0,1-2,0 1,-1-1,1-1,0 0,-1-1,0 0,0-1,0 0,0-1,0 0,-1 0,0-1,0-1,0 0,-1 0,0-1,-1 0,0 0,0-1,0 0,-1 0,-1-1,1 0,-2 0,1-1,-2 1,3-8,-9-13,2 31,0-1,0 1,0 0,0-1,-1 1,1-1,0 1,0 0,0-1,0 1,-1 0,1-1,0 1,0 0,-1-1,1 1,0 0,-1-1,1 1,0 0,-1 0,1-1,0 1,-1 0,1 0,0 0,-1 0,1-1,-1 1,1 0,-1 0,1 0,0 0,-1 0,1 0,-1 0,1 0,0 0,-1 0,1 1,-1-1,1 0,0 0,-1 0,1 0,-1 1,1-1,0 0,-1 0,1 0,0 1,-1-1,1 0,0 1,0-1,-1 0,1 1,0-1,0 0,0 1,-1-1,1 1,0-1,0 0,0 1,-3 4,1-1,0 1,0 0,0 0,1-1,0 1,0 0,0 1,0-1,1 0,0 0,0 0,0 0,1 0,-1 0,1 0,1 0,-1 0,1 0,-1 0,1 0,1-1,-1 1,1-1,0 1,0-1,0 0,0 0,1 0,-1-1,1 1,0-1,0 0,1 0,-1-1,3 2,1 0,-1 0,1 0,0-1,1 0,-1-1,0 0,1 0,-1-1,1 0,0 0,-1-1,1 0,0-1,-1 0,1 0,-1-1,1 0,-1 0,0-1,0 0,0 0,0-1,0 0,-1-1,0 0,0 0,0 0,0-1,-1 0,0 0,0-1,-1 1,0-1,0-1,-1 1,4-8,-5 7,0-1,-1 1,0-1,0 0,-1 1,-1-1,1 0,-1 0,-1 0,1 0,-2-4,2 12,0 0,0 1,0-1,0 0,-1 0,1 1,0-1,0 0,0 0,-1 1,1-1,0 0,0 1,-1-1,1 0,-1 1,1-1,-1 0,1 1,-1-1,1 1,-1-1,1 1,-1-1,0 1,1 0,-1-1,0 1,0 0,1-1,-1 1,0 0,1 0,-1 0,0-1,0 1,0 0,1 0,-1 0,0 0,0 1,1-1,-1 0,0 0,0 0,1 1,-1-1,0 0,1 1,-1-1,-23 32,21-24,1 0,0 1,1-1,0 1,0 0,1 0,0-1,1 1,-1 0,2-1,-1 1,1-1,1 1,-1-1,1 0,1 0,0 0,0-1,0 1,1-1,0 0,1 0,-1 0,1-1,0 0,1 0,0-1,0 1,0-2,0 1,1-1,0 0,7 3,41 13,-3-7</inkml:trace>
  <inkml:trace contextRef="#ctx0" brushRef="#br0" timeOffset="-12126.568">8664 1105,'5'16,"1"14,-1 11,0 9,-6 9,-10 2,-12 0,-10-4,-8-6,5-13</inkml:trace>
  <inkml:trace contextRef="#ctx0" brushRef="#br0" timeOffset="-15985.605">290 1078,'-7'-3,"-1"-1,0 2,0-1,0 1,0 0,0 1,0-1,-1 2,1-1,0 1,-1 1,1-1,0 1,0 1,0 0,0 0,0 0,0 1,0 0,0 1,1 0,0 0,0 0,0 1,0 0,1 0,0 1,0 0,-1 1,0 2,1-1,-1 2,1-1,1 1,0 0,0 0,1 0,0 1,1-1,0 2,1-8,1-1,1 1,-1 0,0 0,1 0,0 0,0-1,0 1,0 0,1 0,0 0,-1-1,1 1,1 0,-1-1,0 1,1 0,0-1,0 0,0 1,0-1,0 0,1 0,-1 0,1-1,0 1,0-1,0 1,0-1,1 1,1-1,0 0,0-1,0 1,0-1,0 0,0 0,1 0,-1-1,0 1,0-1,1-1,-1 1,0-1,0 0,0 0,0 0,0-1,0 0,0 0,0 0,0-1,-1 1,8-5,-1 0,0-1,0 0,-1-1,0 0,0 0,-1-1,1-2,3-6,0-2,-2 0,0 0,-1-1,-1 0,-1 0,0-1,-2 0,-1-1,-1 1,1-19,0-18,-3-1,-3 1,-7-58,6 96,1 2,-2-1,1 1,-2 1,-1-1,-5-16,10 35,0 1,0 0,0 0,0 0,-1 0,1-1,0 1,0 0,0 0,-1 0,1-1,0 1,-1 0,1 0,0-1,-1 1,1 0,-1-1,1 1,-1-1,0 1,1 0,-1-1,0 1,1-1,-1 0,0 1,0-1,1 0,-1 1,0-1,0 0,1 0,-1 1,0-1,0 0,0 0,0 0,1 0,-1 0,0 0,0-1,0 1,1 0,-1 0,0 0,0-1,0 1,1 0,-1-1,0 1,1-1,-1 1,0-1,1 1,-1-1,1 0,-1 1,1-1,-1 1,1-1,-1 0,1 0,-1 1,1-1,0 0,-1 0,-8 30,2 0,0 0,2 1,1 0,2 1,1-1,1 9,1 9,1-1,2 1,3-1,1-1,3 1,1-1,3-1,2-1,3 5,-13-35,0-1,1 0,0 0,1-1,1 0,0-1,9 9,-15-16,0-1,0 0,0 1,0-1,0-1,1 1,-1-1,1 0,0 0,0 0,0 0,0-1,0 0,0 0,0 0,0-1,0 0,0 0,0 0,1 0,-1-1,0 0,0 0,2-1,-2 0,0-1,0 0,0 0,-1 0,1 0,-1-1,0 1,0-1,0-1,-1 1,1 0,-1-1,0 0,0 1,-1-1,1 0,-1 0,0-1,0 1,-1 0,1-5,1-6,0 0,-1 0,-1-1,0 1,-1 0,-3-15,2 17,0 0,-2 0,1 0,-2 1,0 0,-1-1,0 1,-1 1,0-1,-1 1,0 0,-1 1,0-1,-1 2,0-1,-1 1,0 1,-5-3,14 11,1 0,-1 0,0 0,0 0,0 0,0 0,0 1,0-1,-1 0,1 1,0-1,0 1,0 0,0-1,-1 1,1 0,0-1,0 1,-1 0,1 0,0 0,-1 0,1 0,0 1,0-1,-1 0,1 1,0-1,0 0,0 1,-1 0,1-1,0 1,0 0,0-1,0 1,0 0,0 0,0 0,1 0,-1 0,0 0,0 0,2 2,0-1,1 1,-1-1,1 0,0 0,-1 1,1-1,0 0,0 0,0-1,0 1,1 0,-1-1,0 1,1-1,-1 0,1 0,-1 0,1 0,0 0,-1-1,1 1,0-1,24 6,0-1,0-1,0-1,0-2,21-1,-21-1,0 2,-1 1,1 1,0 1,22 6,-45-8,1 0,0 0,-1 0,1 0,-1 1,0 0,0 0,0 0,0 0,-1 1,1 0,-1-1,0 1,0 0,0 1,-1-1,1 0,-1 1,0-1,0 1,-1 0,1 0,-1 0,0-1,-1 1,1 0,-1 0,0 0,0 0,0 0,-1 0,0 2,-3 23,2-27,1 0,-1 1,1-1,0 0,0 1,1-1,-1 1,0-1,1 1,0-1,0 1,0-1,1 1,-1-1,1 0,-1 1,1-1,0 1,1-1,-1 0,0 0,1 0,0 0,0 0,0 0,0 0,0 0,1-1,-1 1,1-1,-1 0,1 1,3 0,6-2,0 0,-1-1,1-1,0 0,0 0,-1-2,1 1,-1-1,1-1,-1 0,0 0,0-2,-1 1,0-1,0 0,7-7,-5 5,-1 0,0-1,0-1,-1 0,-1 0,1-1,-2 0,2-3,-7 10,-1 1,1-1,-1 0,0 0,0 0,-1 0,1 0,-1 0,0 0,0-1,0 1,-1 0,0-1,1 1,-2 0,1-1,0 1,-1 0,0-1,0 1,0 0,0 0,-1 0,0-1,1 2,-1-1,-1 0,1 0,1 2,0 0,-1 0,1 0,0 1,-1-1,1 0,-1 1,0-1,1 1,-1 0,0-1,0 1,0 0,0 0,0 0,0 0,0 1,0-1,0 0,0 1,0-1,-1 1,1 0,0 0,0 0,-1 0,1 0,0 1,0-1,0 1,0-1,-1 1,1 0,0-1,0 1,0 0,0 1,1-1,-1 0,0 0,0 1,1-1,-1 1,1 0,-1-1,1 1,0 0,-1 0,1 0,0 0,0 1,-3 6,0 0,1 0,1 1,0-1,0 1,0-1,2 1,-1-1,1 1,0 0,1-1,0 1,1-1,0 1,0-1,1 0,0 1,1-1,0-1,0 1,1-1,0 1,0-2,1 1,0 0,0-1,1 0,0-1,1 1,-1-1,1-1,6 4,-1-3,0-1,1 0,-1-1,1 0,0-2,0 1,0-2,0 0,1 0,-1-1,0-1,0-1,0 0,0 0,0-2,0 1,-1-2,0 0,1 0,-2-2,1 1,3-4,-5 4,-1-1,1 0,-1 0,-1-1,0-1,0 1,0-1,-1-1,-1 0,0 0,0 0,0-1,-2 0,1 0,-1-1,-1 1,0-1,-1 0,0 0,-1 0,0-1,-1 1,0 0,-1-1,-1-7,-14-17,15 36,-1 1,1-1,-1 1,1 0,-1-1,1 1,-1-1,1 1,-1 0,0-1,1 1,-1 0,1 0,-1-1,0 1,1 0,-1 0,0 0,1 0,-1 0,0 0,0 0,1 0,-1 0,0 0,1 0,-1 1,1-1,-1 0,0 0,1 1,-1-1,0 0,1 1,-1-1,1 1,-1-1,1 1,-1-1,1 1,-1-1,1 1,0-1,-1 1,1-1,0 1,-1 0,1-1,0 1,0 0,0-1,-1 1,1 0,0 0,-5 11,1 0,0 0,0 1,1 0,1 0,0 0,1 0,0 0,1 0,-1 5,-2 46,4 1,2-1,3 1,3-1,2-1,3 0,9 18,86 251,-104-320,-8-26,-43-157,7-2,8-1,-5-140,42 232,-4 81,-1 0,1 0,-1 0,1 0,-1 0,1 0,0 0,-1 1,1-1,0 1,0-1,-1 1,1 0,0-1,0 1,0 0,-1 0,1 0,0 0,0 1,0-1,-1 1,1-1,0 1,0-1,-1 1,1 0,0 0,-1 0,1 0,-1 0,1 0,-1 0,0 0,1 1,-1-1,0 0,1 2,0-1,52 40,-1 2,35 40,-38-21,-49-62,0 1,0-1,0 1,0-1,-1 1,1-1,-1 1,1 0,-1-1,0 1,1 0,-1-1,0 1,0 0,0-1,0 1,-1 0,1-1,0 1,-1 0,1-1,-1 1,1-1,-1 1,0 0,0-1,0 0,0 1,0-1,0 0,0 1,0-1,0 0,-1 0,1 0,0 0,-1 0,1 0,-1 0,1-1,-1 1,1 0,-1-1,0 1,-1 0,1 0,0 0,-1 0,1 0,-1 0,0 0,1-1,-1 1,1-1,-1 0,0 0,1 0,-1 0,0 0,1 0,-1-1,0 0,1 1,-1-1,1 0,-1 0,1 0,-1 0,1-1,0 1,0-1,0 1,0-1,0 0,0 0,0 0,0 0,1 0,-1 0,1-1,-1 1,1 0,0-1,0 1,0-1,0 1,0-3,1-5,0 0,1 0,0 0,0 0,1 0,1 0,0 0,0 1,0 0,1-1,4-5,-4 7,27-63,10-19,-4-2,-4-2,11-55,-34 109,-2-1,-2 0,-2 0,-1 0,-3-29,-9 40,8 29,1 1,-1-1,1 1,-1 0,0-1,1 1,-1 0,1-1,-1 1,0 0,1 0,-1 0,1 0,-1 0,0-1,1 1,-1 0,0 0,1 0,-1 1,0-1,1 0,-1 0,0 0,1 0,-1 1,1-1,-1 0,0 0,1 1,-1-1,1 1,-1-1,1 0,-1 1,1-1,0 1,-1-1,1 1,-1-1,1 1,0 0,-1-1,1 1,0-1,-7 12,0-1,0 1,2 0,-1 1,2-1,-1 1,2 0,0 0,0 0,0 10,2-17,-5 36,1 0,2 0,1 0,3 0,1 0,2 0,8 31,-7-49,1 0,1-1,1 0,1 0,0-1,2 0,1-1,1 0,0-1,2-1,0 0,1 0,1-2,3 2,-16-14,1 0,0 0,0-1,0 0,0 0,1 0,-1 0,1-1,0 0,0 0,0-1,0 0,1 0,-1 0,1-1,-1 1,1-2,-1 1,1-1,0 0,-1 0,1-1,0 0,-1 0,1 0,-1-1,0 0,1-1,-1 1,0-1,0 0,-1 0,1-1,3-2,2-8,-1 0,-1-1,1 0,-2-1,0 1,-2-2,1 1,-2-1,0 0,-1 0,-1 0,1-8,-4 15,-4 14,-5 15,4-8,1 1,1-1,0 1,0 0,1-1,1 1,0 0,0 0,1 0,1 0,0 0,1 0,0 1,-1-10,1 0,-1 0,1 0,0 0,0-1,0 1,0 0,1-1,-1 0,1 0,-1 0,1 0,0 0,0 0,0-1,0 1,0-1,0 0,0 0,0 0,1 0,-1 0,0-1,0 0,1 1,-1-1,2-1,4 1,0 0,0-1,-1-1,1 1,0-1,0-1,-1 0,1 0,4-3,-2 0,-1-1,0-1,-1 1,0-1,0-1,0 0,-1 0,-1 0,0-1,0 0,-1-1,0 0,0 0,-2 0,1 0,-1-1,-1 0,0 1,-1-2,-2-22,-10 59,7-12,1 0,1 0,0-1,1 1,0 0,0 0,2 0,-1 0,2-1,0 3,-2-9,1 0,0 0,0 0,0-1,0 1,1 0,0-1,0 0,0 0,0 0,1 0,-1 0,1-1,0 1,0-1,1 0,-1 0,1-1,-1 1,1-1,0 0,0 0,0-1,1 1,19 0,-4-5</inkml:trace>
  <inkml:trace contextRef="#ctx0" brushRef="#br0" timeOffset="-15734.266">1943 735,'16'0,"25"0,29-2,28-4,28-2,19 0,12 1,-20 2</inkml:trace>
  <inkml:trace contextRef="#ctx0" brushRef="#br0" timeOffset="-15279.775">3121 933,'130'190,"-93"-130,15 14,-51-73,0-1,1 0,-1 1,1-1,-1 0,1 0,-1 1,1-1,-1 0,1-1,-1 1,1 0,-1 0,1-1,-1 1,0 0,1-1,-1 0,0 1,1-1,-1 0,0 0,0 1,1-1,-1 0,0 0,0 0,0-1,0 1,0 0,-1 0,1 0,0-1,0 1,-1 0,1-1,-1 1,1-1,-1 1,0-1,0 1,1-1,-1 1,0-1,2-2,97-220,-83 204,-16 20,0 0,1 0,-1 0,1 0,-1 0,0-1,1 1,-1 0,1 0,-1 0,0 0,1 0,-1 0,1 0,-1 0,0 0,1 1,-1-1,0 0,1 0,-1 0,1 0,-1 1,0-1,1 0,-1 0,0 0,1 1,-1-1,0 0,0 1,1-1,-1 0,0 1,0-1,1 0,-1 1,0-1,0 0,0 1,0-1,0 1,0-1,0 0,1 1,-1-1,0 1,0-1,0 0,-1 1,1-1,0 1,0-1,0 0,0 1,8 64,-8-53,1-1,0 0,0 0,1 0,1 0,0 0,0 0,1-1,1 1,3 4,-3-8,0 0,1-1,0 0,0 0,1-1,-1 0,1 0,0 0,1-1,-1 0,1 0,0-1,0 0,0 0,0-1,3 0,38 9</inkml:trace>
  <inkml:trace contextRef="#ctx0" brushRef="#br0" timeOffset="-14150.007">4020 1065,'-2'-2,"0"0,0 0,0 0,0 0,-1 0,1 0,-1 1,1-1,-1 1,0-1,1 1,-1 0,0 0,0 1,0-1,0 0,0 1,0 0,0 0,0 0,0 0,0 0,0 0,0 1,0 0,1-1,-1 1,0 0,0 1,0-1,1 0,-1 1,1-1,-1 1,1 0,-2 2,-2 0,1 1,1 0,-1 0,1 1,0-1,0 1,0 0,1 0,0 0,0 1,1-1,-1 1,1-1,1 1,-1 0,1 0,1 0,-1-1,1 1,0 0,1 4,1-8,1 0,-1 0,1 0,0 0,0 0,0-1,0 1,1-1,-1 0,0 0,1 0,0-1,-1 1,1-1,0 0,0 0,0 0,0 0,0-1,0 1,0-1,-1 0,1 0,0-1,0 1,0-1,0 0,0 0,0 0,0-1,-1 1,1-1,3-2,1 1,1-1,-1 0,0-1,-1 0,1 0,-1-1,0 0,0 0,0 0,-1-1,0 0,-1 0,0-1,0 0,0 0,-1 0,0 0,0-1,-1 1,2-10,-9 47,0-1,3 1,0 0,2-1,1 1,1-1,1 1,2-1,7 21,10 21,3-2,3 0,6 5,63 156,-76-119,-22-106,0 0,0 0,-1 0,1 1,-1-1,0 0,0 0,0 0,-1 0,1-1,-1 1,0 0,0-1,0 1,-1-1,1 1,-1-1,0 0,0 0,0 0,0-1,0 1,-1-1,1 0,-2 1,-4 0,0 0,0-1,0 0,-1 0,1-1,0 0,-1-1,1 0,-1 0,1-1,0 0,-1-1,1 0,0-1,0 0,0 0,0 0,1-2,-1 1,1-1,0 0,1 0,-1-1,1 0,0-1,0 1,1-1,0-1,0 1,-3-7,0 0,1 0,1 0,0-1,1 0,1 0,0-1,1 1,1-1,0 0,1 0,1 0,1 0,0 0,1-1,0 1,2 0,0 1,1-3,8-28,3 1,1 0,2 2,3 0,14-23,17-28,-5 13,-3-2,-4-1,-4-3,13-48,-40 105,-1 0,-1-1,-2 0,-1 1,-1-2,-1 1,-2 0,-2 0,0 0,-2 0,-3-6,5 29,0 0,-1 0,0 0,-1 1,1-1,-1 1,-1 0,1 0,-1 0,-1 1,1-1,-1 1,0 0,0 1,-1 0,0 0,0 0,0 1,0 0,-1 0,1 1,-1 0,0 0,0 1,0 0,0 1,-1-1,-7 1,13 1,-1 0,0 1,1 0,-1 0,1 0,-1 0,1 0,0 0,0 1,-1 0,1 0,0-1,0 2,0-1,1 0,-1 1,1-1,-1 1,1 0,0 0,0 0,0 0,0 0,0 0,1 0,0 1,-1-1,1 1,0-1,1 1,-1 1,-1 7,1 0,0 1,0-1,2 0,-1 1,2-1,-1 0,4 9,13 28,1-1,3-1,1-1,3-2,2 0,1-2,2-1,29 29,-57-67,259 313,-260-313,36 32,-37-35,1 1,-1-1,0 1,0-1,0 0,0 1,1-1,-1 0,0 0,0 0,1 0,-1 0,0 0,0 0,0 0,1 0,-1-1,0 1,0-1,0 1,0 0,1-1,-1 0,0 1,0-1,0 0,0 0,-1 1,1-1,0 0,0 0,0 0,0 0,-1 0,1 0,-1 0,1-1,7-14,0 0,-2 0,0-1,-1 0,0 0,-1 0,-2-1,1 1,-2-10,11-53,2 124,-12-35,-1 0,1 0,1 0,0 0,0-1,1 1,0-1,0 0,1 0,0 0,0-1,1 0,0 0,0 0,1-1,-1 0,1 0,1 0,-1-1,1 0,0-1,0 0,1 0,-1-1,1 0,3 1,-5-3,0 0,0-1,0 1,0-1,0-1,0 1,0-1,0 0,-1-1,1 0,0 0,0 0,-1-1,0 0,1 0,-1-1,0 0,-1 0,1 0,-1-1,1 1,-2-1,1 0,0-1,-1 1,0-1,0 0,-1 0,1-1,-2 1,1 0,0-1,-1 0,-1 0,1-2,6-41,-22 75,11-16,0 0,1 1,0-1,0 0,1 1,0-1,1 1,0-1,1 1,0-1,0 1,1-1,0 0,1 1,0-1,0 0,1-1,0 1,1-1,4 8,-6-14,-1 0,0 0,1 0,0 0,-1-1,1 1,0-1,0 1,0-1,0 0,0 0,0-1,0 1,0 0,0-1,1 0,22 0</inkml:trace>
  <inkml:trace contextRef="#ctx0" brushRef="#br0" timeOffset="-13952.455">5105 682,'12'18,"11"10,4 1</inkml:trace>
  <inkml:trace contextRef="#ctx0" brushRef="#br0" timeOffset="-12770.526">5489 973,'30'200,"-30"-196,1-1,-1 0,0 1,1-1,0 0,0 1,0-1,0 0,0 0,1 0,-1 0,1 0,0 0,0-1,0 1,0 0,0-1,1 0,-1 1,1-1,-1 0,1 0,0 0,0-1,0 1,0-1,0 0,0 1,0-1,1-1,-1 1,0 0,1-1,-1 0,0 0,1 0,-1 0,0 0,3-1,11-6,0-2,0 1,-1-2,0 0,-1-1,-1-1,1 0,-2-1,0 0,0-1,-1 0,-1-1,0-1,-2 0,1-1,1 2,-10 15,-1 0,0 0,1 0,-1 0,0 0,1 0,-1 0,0 0,1 0,-1 0,0 0,1 0,-1 0,0 0,1 0,-1 0,0 0,1 1,-1-1,0 0,1 0,-1 0,0 1,0-1,1 0,-1 0,0 0,0 1,1-1,-1 0,0 1,0-1,0 0,0 1,1-1,-1 0,0 1,0-1,0 0,0 1,0-1,0 0,0 1,0-1,0 0,0 1,0-1,0 0,0 1,0-1,0 0,0 1,-1-1,1 0,0 1,0-1,0 0,0 1,2 26,14 77,-14-99,0-1,-1 0,2 1,-1-1,0 0,1 0,0-1,0 1,0 0,0-1,1 0,-1 0,1 0,0 0,-1-1,1 1,1-1,-1 0,0 0,1 0,2 0,6-1,1 0,0 0,0-2,-1 0,1 0,-1-1,1-1,-1 0,1-1,-1-1,-1 0,1 0,-1-2,0 1,0-1,-1-1,0 0,9-8,-5 3,-1 0,0-1,-1 0,-1-1,0-1,-1 0,-1 0,0-1,-1 0,-1-1,-1 0,-1 0,5-19,-1-9,-1 0,-3 0,-2-1,-2 0,-2-10,0 20,-1-1,-2 1,-2 0,-1 0,-10-33,15 67,1-1,0 0,-1 1,0-1,0 1,0-1,-1 1,1 0,-1-1,0 1,0 0,0 0,0 0,0 0,0 0,-1 1,0-1,1 1,-1-1,0 1,0 0,0 0,-1 1,1-1,0 1,-1-1,1 1,-1 0,1 0,-1 1,0-1,1 1,-3-1,-3 5,0 1,1-1,0 1,0 1,0-1,1 1,0 1,0-1,0 1,1 1,0-1,1 1,-1 0,2 0,-1 0,1 1,0 1,-9 14,2 0,0 1,2 0,1 1,0 0,2 0,2 0,0 1,1 0,2 7,1-18,0 1,2-1,0 0,0 1,2-1,0 0,1-1,0 1,1-1,1 0,0 0,1-1,1 0,0-1,1 0,1 0,4 4,11 4,2-2,-1 0,2-2,1-1,0-2,0-1,2-1,-1-1,1-2,1-2,0 0,0-3,0 0,0-2,19-2,-42 0,1 1,0 0,0-1,0 0,0-1,0 0,0-1,-1 0,1 0,0-1,-1-1,8-4,-16 8,-1-1,1 0,-1-1,0 1,1 0,-1 0,0 0,0-1,0 1,0-1,0 1,0-1,0 1,-1-1,1 1,-1-1,1 0,-1 1,1-1,-1 0,0 0,0 1,0-1,0 0,0 0,0 1,0-1,-1 0,1 1,-1-1,1 0,-1 1,1-1,-1 1,0-1,0 1,0-1,0 1,0-1,0 1,-1-1,-52-52,45 46,0 1,0 0,-1 1,0 0,0 1,0 0,-1 0,1 1,-1 1,-1 0,1 0,0 1,0 0,-1 1,1 1,-2 0,9 1,0 1,1 0,-1 0,0 0,1 0,-1 1,1-1,0 1,-1 0,2 0,-1 0,0 1,0-1,1 0,0 1,0 0,0 0,0-1,0 1,1 0,0 1,0-1,0 0,0 0,1 0,-1 0,1 1,0-1,1 0,-1 0,1 1,-1-1,1 0,1 0,-1 0,0 0,1 0,0 0,0 0,0-1,0 1,1-1,0 1,0 0,1 0,0 0,1 0,-1 0,1 0,-1-1,1 0,0 0,0 0,0-1,1 0,-1 0,1 0,-1 0,1-1,0 0,-1 0,1-1,0 1,0-1,0-1,-1 1,1-1,3 0,3-2,0 0,0-1,-1 0,0-1,0 0,0 0,-1-1,1-1,-2 0,9-7,22-19,-40 33,1 0,0 0,0 0,0 0,-1 0,1 0,0 0,0 0,-1 0,1 1,0-1,0 0,-1 1,1-1,0 0,0 1,-1-1,1 1,0-1,-1 1,1-1,-1 1,1-1,-1 1,1-1,-1 1,1 0,-1-1,0 1,1 0,-1 0,0-1,1 1,-1 0,0 0,0-1,0 1,0 0,0 0,0 0,0-1,0 1,0 0,0 0,0 0,-1 0,3 5,-1 3,1 0,0-1,1 1,-1-1,2 0,-1 0,1 0,1 0,-1-1,1 0,1 0,-1 0,1 0,0-1,1 0,-1 0,1-1,0 0,1 0,-1 0,1-1,0 0,0-1,0 0,1 0,-1-1,1 0,0 0,-1-1,1 0,4 0,-8-2,0 0,1-1,-1 1,0-1,0 0,0 0,-1 0,1-1,0 0,-1 0,0 0,1 0,-1-1,-1 1,1-1,0 0,-1 0,0-1,0 1,0-1,-1 0,1 1,0-5,2-3,0-1,-1 0,0 0,-2-1,1 1,-2-1,1 0,-2-10,-1 4,-1-1,-2 1,0 0,0 1,-2-1,-1 1,-7-15,3-8,11 41,0 0,0 0,0 0,0 0,0 0,1 0,-1 0,0 0,1 0,-1 0,1 0,-1 0,1 0,0 0,-1 1,1-1,0 0,-1 0,1 1,0-1,0 0,0 1,0-1,0 1,0-1,-1 1,1 0,0-1,0 1,0 0,0 0,1-1,-1 1,0 0,0 0,0 0,0 0,0 0,0 1,36-1,0 2,-1 1,1 3,18 4,-51-9,66 21,-67-21,-1 0,1 0,-1 0,0 0,0 1,0-1,0 1,0 0,0-1,0 1,0 0,-1 0,1 0,-1 1,1-1,-1 0,0 0,0 1,0-1,0 1,0-1,-1 1,1-1,-1 1,0-1,1 2,-28 78,10-41,14-37,1 0,0 0,0 0,0 0,1 0,0 0,-1 0,1 0,1 1,-1-1,1 0,-1 1,1-1,0 0,1 1,-1-1,1 0,0 1,0-1,0 0,1 0,-1 0,1 0,0 0,0 0,1 0,-1-1,1 1,0-1,-1 0,2 0,-1 0,0 0,0 0,5 2,12 1,1-1,0-1,1-1,-1-1,0-1,1-1,-1 0,1-2,-1 0,0-2,13-3,-30 6,198-39,-111 18</inkml:trace>
  <inkml:trace contextRef="#ctx0" brushRef="#br0" timeOffset="-11714.671">9100 814,'278'-87,"-251"80,-1 0,0-2,-1-1,0 0,0-2,-1-1,-1-1,0-1,-1-1,0-1,-2-1,17-18,-32 28,0 0,-1-1,0 1,0-1,-1 0,0 0,0 0,-1 0,0 0,-1-1,0-8,0 14,-1 0,0 0,0 0,-1 0,1 0,-1 0,0 0,0 0,0 0,0 1,-1-1,0 0,1 1,-1 0,-1-1,1 1,0 0,-1 0,0 0,1 0,-1 0,0 1,-1-1,1 1,0 0,-1 0,1 0,-1 1,0-1,0 1,0 1,0 0,0 0,-1 1,1-1,0 1,0 0,0 0,0 0,0 0,1 1,-1-1,0 1,0 0,1 0,0 1,-1-1,1 1,0 0,0-1,0 1,0 1,1-1,-1 0,1 1,0-1,0 1,0 0,1-1,-1 1,1 0,0 0,0 0,0 0,0 3,-6 31,1 1,2-1,2 1,1 0,2 0,2 0,1-1,2 1,2-1,9 26,27 114,-9-40,7 81,-40-206,0-5,-1 0,1 1,-2-1,1 0,-1 0,0 0,-1 1,0-1,0 0,-1 0,0 0,-2 4,-8 3,-3-9</inkml:trace>
  <inkml:trace contextRef="#ctx0" brushRef="#br0" timeOffset="-11268.838">9391 1065,'250'-51,"10"13,-255 38,-2-1,-1 0,1 0,-1 0,1 1,0 0,0-1,-1 1,1 0,0 0,-1 0,1 1,0-1,-1 1,1-1,0 1,-1 0,1 0,-1 0,1 0,-1 1,0-1,0 1,1-1,-1 1,0 0,0 0,0 0,-1 0,1 0,0 0,-1 0,1 3,-2 28,-1-31,1 0,-1 0,1 0,0 0,-1 0,1 0,0 0,0 0,0 0,0 0,1 0,-1 0,0 0,1 0,-1 0,1 0,0 0,0 0,0-1,0 1,0 0,0-1,0 1,1 0,-1-1,0 1,1-1,-1 0,1 1,0-1,-1 0,1 0,0 0,1 0,4 1,1-1,-1 1,1-2,0 1,-1-1,1 0,-1-1,1 1,0-1,-1-1,1 0,-1 0,0 0,0-1,0 0,0-1,0 1,-1-1,1 0,-1-1,0 0,0 0,-1 0,1-1,-1 1,-1-1,1 0,-1-1,0 1,0-1,-1 0,0 0,0 0,0 0,-1-1,0-3,-1 8,-1 0,-1 0,1 0,0 0,-1 0,0 0,0 0,1 0,-2 0,1 0,0 1,-1-1,1 0,-1 1,1 0,-1-1,0 1,0 0,-1 0,1 0,0 0,-1 0,1 0,-1 1,1-1,-1 1,0 0,1 0,-1 0,-2-1,-3 0,0 0,0 0,0 1,-1 0,1 1,-1-1,1 2,0-1,-1 1,-3 1,3-1,1 1,-1-1,1 2,0-1,0 1,0 0,0 1,0 0,1 0,-1 1,1 0,0 0,1 1,-1-1,1 1,0 1,1-1,0 1,0 0,0 1,1-1,0 1,0 0,1-1,0 2,-1 3,4-8,1 0,1-1,-1 1,0 0,1-1,0 0,-1 1,1-1,1 0,-1 0,0 0,1 0,0-1,-1 1,1 0,0-1,0 0,1 0,-1 0,0 0,1-1,-1 1,1-1,-1 0,1 0,0 0,-1 0,1-1,0 1,0-1,-1 0,1 0,3-1,34 4</inkml:trace>
  <inkml:trace contextRef="#ctx0" brushRef="#br0" timeOffset="-10317.969">10370 496,'-7'-8,"-1"1,0-1,0 2,-1-1,0 1,0 0,-1 1,0 0,0 1,0 0,0 0,0 1,-10-1,19 3,-1 1,0 0,0 0,0 0,0 0,0 0,0 1,1-1,-1 0,0 1,0 0,0-1,1 1,-1 0,0 0,1 0,-1 0,1 0,-1 0,1 0,-1 1,1-1,0 0,0 1,-1-1,1 1,0 0,1-1,-1 1,0 0,0-1,1 1,-1 0,1 0,-1 0,1 0,0-1,0 1,0 1,12 74,9-30,2-1,2-2,1 0,19 19,46 79,-26-14,-64-128,-1 1,0 0,0 0,1-1,-1 1,1-1,-1 1,1 0,-1-1,1 1,-1-1,1 1,-1-1,1 1,0-1,-1 0,1 1,-1-1,1 0,0 1,0-1,-1 0,1 0,0 0,-1 0,1 0,0 0,0 0,-1 0,1 0,0 0,0 0,-1 0,1 0,0 0,0-1,-1 1,1 0,0-1,-1 1,1 0,-1-1,1 1,0-1,-1 1,1-1,-1 1,1-1,-1 1,1-1,-1 0,0 1,1-1,-1 0,0 1,21-41,-21 41,10-31,-1 0,-2 0,-1-1,-1 0,-1-19,-4 49,0 0,0 0,0 0,0 0,0 0,1 0,-1 0,1 0,0 0,-1 0,1 0,0 0,0 1,0-1,0 0,0 1,1-1,-1 1,0-1,1 1,-1-1,1 1,0 0,-1 0,1 0,0 0,0 0,-1 0,1 1,0-1,0 0,0 1,0 0,0-1,0 1,0 0,0 0,0 0,0 0,20-2,0 2,0 0,0 1,0 1,0 1,-1 1,1 1,-1 1,0 1,1 1,-17-5,0 0,0 0,0 0,0 1,-1 0,0 0,0 0,0 0,0 1,0 0,-1-1,0 1,0 0,0 1,-1-1,0 0,0 1,0 0,-1-1,0 1,0 0,0 0,0-1,-1 1,0 2,-1-1,1-1,0 1,0-1,1 1,-1-1,1 1,1-1,-1 0,1 1,1-1,-1 0,1 0,0-1,0 1,1 0,-1-1,1 0,0 0,1 0,-1 0,1-1,0 0,0 0,1 0,-1-1,1 1,-1-1,5 1,3-1,0 0,0-1,0 0,1-1,-1-1,1 0,-1-1,0 0,1-1,-1-1,0 0,11-4,-16 4,0 0,0 0,0 0,0-1,-1-1,0 1,0-1,0 0,0-1,-1 0,0 0,0 0,0-1,-1 0,0 0,0 0,-1 0,0-1,0 0,0-3,-11 32,7-15,0 0,1 0,0 0,1-1,-1 1,1-1,0 1,1-1,-1 0,1 1,0-1,0-1,0 1,1 0,0-1,0 0,0 0,0 0,1 0,0 0,-1-1,1 0,1 0,-1-1,0 1,0-1,1 0,0-1,-1 1,1-1,0 0,-1 0,1-1,0 0,0 0,0 0,0-1,-1 0,3 0,4 0,-1-1,0-1,0 1,0-1,-1-1,1 0,-1-1,0 0,0 0,5-5,-11 8,0-1,0 0,0 0,-1-1,0 1,1-1,-1 0,0 1,-1-2,1 1,-1 0,1 0,-1-1,-1 1,1-1,-1 1,1-1,-1 0,-1 0,1 1,-1-1,0 0,0 0,0 0,-1-2,0 1,-1 0,1 0,-2 1,1-1,0 1,-1-1,0 1,-1 0,1 0,-1 0,0 1,0-1,0 1,-1 0,1 0,-1 1,0-1,0 1,0 0,-1 0,1 1,-1-1,-2 1,-4-3,-1 1,1 1,-1 0,0 1,0 0,0 1,-1 0,1 1,0 1,-4 1,11-2,0 1,1 0,-1 0,0 0,1 1,-1 0,1 0,-1 0,1 1,0-1,0 1,0 1,0-1,1 1,0 0,-1 0,1 0,0 0,1 1,-1 0,1-1,0 1,0 0,1 1,-1-1,1 0,0 1,1 0,-1-1,1 1,0 0,1-1,-1 1,1 0,0 0,1 0,0 5,3-5,-1 0,1 0,0 0,1-1,0 0,0 1,0-2,0 1,1-1,-1 1,1-1,0-1,1 1,-1-1,1 0,-1-1,1 0,0 0,0 0,0-1,0 0,0 0,0-1,0 1,0-2,0 1,4-1,32 0</inkml:trace>
  <inkml:trace contextRef="#ctx0" brushRef="#br0" timeOffset="-10068.25">11733 523,'-63'-96,"60"93,0 0,0 0,0 0,0 0,0 1,-1-1,1 1,-1 0,0 0,0 0,0 0,1 1,-2-1,1 1,0 0,0 1,0-1,0 1,-1-1,1 1,0 0,0 1,0-1,-1 1,-1 0,1 1,1 1,-1-1,1 0,0 1,0 0,0 0,0 0,0 1,0 0,1-1,0 1,0 0,0 0,0 1,1-1,-1 1,1-1,0 1,0 0,0 2,-14 104,19-78,2-1,1 1,1-1,2 0,2-1,0 0,2-1,2 0,0-1,2-1,1 0,16 17,-30-38,0 0,1-1,-1 0,1 0,1 0,-1 0,1-1,0 0,0 0,1-1,-1 0,1 0,0 0,0-1,0 0,1 0,-1-1,1 0,-1 0,1-1,0 0,0 0,-1-1,1 0,0 0,18-5</inkml:trace>
  <inkml:trace contextRef="#ctx0" brushRef="#br0" timeOffset="7523.898">290 2653,'-14'1,"0"1,0 0,1 1,-1 1,1 0,-1 1,1 0,0 1,1 1,0 0,0 0,0 1,1 1,0 0,1 0,0 1,0 0,1 1,0 0,1 1,-5 10,10-18,0 0,0 1,0-1,1 1,0 0,0 0,0 0,1 0,0 0,0 0,0 0,0 1,1-1,0 0,0 0,0 1,1-1,0 0,0 0,0 0,1 1,-1-2,1 1,0 0,1 0,-1 0,1-1,0 0,0 1,0-1,4 3,3-2,0 0,1 0,0-1,-1-1,2 0,-1 0,0-1,1 0,-1-1,1 0,-1-1,1-1,-1 0,1 0,-1-1,0 0,0-1,0 0,1-1,13-4,0-1,-1 0,0-2,-1-1,0-1,0 0,-2-2,0-1,0 0,-2-2,0 0,-1-1,-1-1,2-4,-15 20,-1-1,1 1,-1-1,0 1,0-1,0 0,-1 0,1-1,-1 1,-1 0,1-1,-1 1,0-1,0 1,0-1,-1 0,0 1,0-1,0 0,-1 1,0-2,0 6,0-1,-1 1,1 0,0 0,-1-1,1 1,-1 0,1 0,-1 0,1 0,-1 1,0-1,1 0,-1 1,0-1,0 1,0-1,1 1,-1 0,0 0,0 0,0 0,0 0,1 0,-1 1,0-1,0 0,1 1,-1 0,0-1,0 1,1 0,-1 0,0 0,-52 39,49-35,0 0,1 0,-1 1,1-1,0 1,1 0,-1 0,1 0,0 1,1-1,0 1,0-1,0 1,1 0,0 0,0 0,0 0,1 0,0 0,1 0,0 0,0-1,0 1,1 0,0 0,0-1,0 1,1-1,0 0,1 1,-1-1,1-1,0 1,0-1,3 3,6-1,0-1,0 0,0-1,1 0,0-1,0-1,0 0,0-1,0 0,0-1,1-1,-1 0,0-1,1-1,-1 0,0-1,0 0,-1-2,1 1,4-3,3-2,0 0,-1-1,0-1,-1-1,0 0,-1-2,0 0,-1-1,-1-1,0 0,-1-1,-1-1,-1 0,0-1,-2-1,0 0,-1 0,-1-1,-1 0,0 0,1-13,-2 6,-1 0,-1 0,-2 0,-1 0,-1-1,-1 1,-2-1,-1 1,-1 0,-1 0,-6-17,10 42,1-1,-1 1,0 0,0 0,0 0,0 0,-1 1,1-1,-1 0,0 1,0-1,0 1,0-1,0 1,0 0,-1 0,1 0,-1 0,0 0,1 0,-1 1,0 0,0-1,0 1,0 0,0 0,0 1,0-1,0 0,0 1,-1 0,1 0,0 0,0 0,0 1,0-1,-3 1,-3 5,-1 0,1 1,1 0,-1 0,1 1,0 0,1 0,0 1,0 0,1 0,0 0,1 1,0 0,1 0,0 1,-1 1,-7 16,2 2,0-1,2 2,1-1,2 1,1 0,1 0,2 0,1 13,0-27,1-1,1 0,1 0,0-1,1 1,1 0,0-1,1 0,0 0,2-1,0 0,0 0,1-1,1 0,0 0,1-1,0-1,1 1,0-2,1-1,0 0,0-1,1-1,0 0,0-1,1 0,0-2,0 1,0-2,7 1,-13-2,0-1,0 0,1-1,-1 0,0-1,0 1,0-2,0 1,-1-1,1-1,0 0,-1 0,1 0,-1-1,0 0,0-1,-1 0,4-3,-7 4,0 0,0 0,0 0,-1 0,0-1,0 0,0 1,-1-1,1 0,-1-1,0 1,-1 0,1-1,-1-2,12 21,-10-7,1 0,-1-1,1 1,0-1,0 0,1 0,0-1,0 0,0 1,0-2,0 1,1 0,0-1,0 0,0-1,0 1,0-1,0 0,0 0,1-1,-1 0,1 0,-1-1,1 0,0 0,-1 0,1-1,-1 0,1 0,-1-1,0 1,1-1,-1-1,0 1,0-1,-1 0,1-1,-1 1,1-1,-1 0,0 0,0-1,-1 0,2-2,-2 2,-1-1,1 0,-1 0,-1-1,1 1,-1 0,0-1,-1 0,0 1,0-1,0 0,-1 1,0-1,0 0,0 0,-1 0,0 1,-1-1,1 0,-1 1,-1 0,1-1,-1 1,0 0,0 0,-1 0,0 1,0-1,0 1,-1 0,1 0,-1 0,-1 1,-4-4,7 7,1 0,-1-1,1 2,-1-1,1 0,-1 0,1 1,-1-1,0 1,1 0,-1 0,0 0,1 0,-1 1,0-1,1 1,-1-1,1 1,-1 0,1 0,-1 0,1 0,-1 1,1-1,0 0,0 1,0 0,0 0,0-1,0 1,0 0,1 0,-1 1,1-1,-1 0,1 0,0 1,0-1,0 1,0-1,0 1,1 0,-1-1,1 1,0-1,-1 1,1 0,0-1,1 1,-1 27</inkml:trace>
  <inkml:trace contextRef="#ctx0" brushRef="#br0" timeOffset="7897.05">1838 2917,'37'-317,"-36"311,-1 4,-1 1,1-1,0 0,-1 0,1 0,0 0,0 0,0 0,1 0,-1 0,0 1,1-1,-1 0,1 0,0 0,0 0,-1 1,1-1,0 0,0 1,1-1,-1 1,0-1,0 1,1 0,-1-1,1 1,-1 0,1 0,-1 0,1 0,0 0,0 1,-1-1,1 0,0 1,0-1,0 1,0 0,0-1,0 1,0 0,-1 0,2 1,12 8,-1 2,0 0,0 0,-1 1,-1 1,0 0,-1 1,0 0,6 12,-10-15,-1 0,0 0,0 1,-2-1,1 1,-1 1,-1-1,0 0,-1 1,0 0,-1 0,-1-1,0 1,0 0,-1 0,-1-1,-2 12,3-23,1 1,0-1,-1 1,1-1,0 1,0-1,0 1,1-1,-1 1,0-1,0 1,1-1,-1 1,1-1,-1 0,1 1,0-1,0 0,-1 1,1-1,0 0,0 0,0 0,0 0,1 0,-1 0,0 0,0 0,0 0,1-1,-1 1,0 0,1-1,-1 1,1-1,-1 1,1-1,-1 0,1 0,-1 0,1 0,-1 0,1 0,-1 0,1 0,-1 0,2-1,34 0,0-1,1-2,-1-1,28-9,-21 5,39-7</inkml:trace>
  <inkml:trace contextRef="#ctx0" brushRef="#br0" timeOffset="9418.97">3809 2692,'-11'-2,"-1"0,0 0,0 2,0-1,0 1,0 1,1 0,-1 1,0 0,0 1,1 0,0 1,0 0,0 1,0 0,0 0,1 2,0-1,0 1,1 0,0 1,0 0,1 1,0 0,1 0,-1 1,2-1,-1 1,-1 6,6-14,-1 1,1-1,1 1,-1 0,0-1,1 1,-1 0,1 0,0 0,0 0,0 0,0 0,0 0,1 1,-1-1,1 0,0 0,0 0,0 1,1-1,-1 0,1 0,0 0,0 0,0 0,0 0,0 0,0 0,1 0,0 0,-1-1,1 1,0 0,0-1,1 0,-1 1,0-1,3 1,6-2,-1 0,1-1,-1 0,1-1,-1 0,1-1,-1 0,0 0,0-1,0-1,0 0,0 0,-1-1,1 0,-1 0,-1-1,1-1,1-1,5-1,0-1,-1-1,0 0,-1 0,0-2,-1 1,0-2,-1 0,0 0,-2-1,1 0,-2 0,0-1,-1 0,-1-1,0 0,-1 0,-1 0,0 0,0-17,-3 9,-1 0,-2 1,0-1,-2 1,-1-1,0 1,-2 1,-1-1,0 1,-2 1,-7-12,18 36,-1-1,0 0,0 0,0 0,0 0,-1 0,1 0,0 1,0-1,-1 0,1 0,0 0,-1 0,1 0,-1 0,0 0,1 0,-1 0,0-1,1 1,-1 0,0 0,0 0,0-1,0 1,0 0,0-1,0 1,0-1,0 1,0-1,0 0,0 1,0-1,0 0,0 0,0 0,0 0,-1 0,1 0,0 0,0 0,0 0,0 0,0-1,0 1,0 0,0-1,0 1,0-1,0 1,0-1,0 0,0 1,0-1,0 0,0 1,1-1,-1 0,0 0,0 0,1 0,-1 0,1 0,-1 0,1 0,-1 0,1 0,0 0,-1 0,-7 38,0 2,3-1,1 1,1 0,3 0,1 6,-2-21,1 0,1 0,1-1,1 1,1 0,1-1,1 0,1 0,1-1,1 0,1 0,1-1,1 0,-8-16,1 0,-1 0,1 0,0-1,1 0,-1 0,1-1,0 1,0-1,0 0,0-1,0 1,0-1,1-1,-1 1,1-1,0 0,-1-1,1 1,0-1,-1 0,1-1,-1 0,1 0,0 0,-1-1,4-1,6-3,-1 0,1 0,-1-2,-1 0,0 0,0-2,0 1,-1-2,-1 0,6-6,11-13,-25 53,-5-20,1 0,0 0,-1 0,1 0,0 0,1 0,-1 0,0 0,1 0,0 0,-1 0,1 0,1 0,-1 0,0-1,1 1,-1 0,1-1,0 1,0-1,0 0,0 1,0-1,0 0,1 0,-1-1,1 1,-1 0,1-1,0 1,-1-1,1 0,0 0,2 0,6 2,-1 0,1-1,-1 0,1-1,0-1,-1 0,1 0,0-1,6-1,-14 2,0-1,0 1,1-1,-1 0,0 0,-1 0,1 0,0 0,0-1,0 1,-1-1,1 0,-1 0,1 0,-1 0,0 0,0-1,0 1,0-1,0 1,-1-1,1 0,-1 1,1-1,-1 0,0 0,0 0,0 0,-1 0,1 0,-1 0,0 0,0-1,0 0,0-2,-1 0,0 0,-1 0,1 0,-1 0,-1 0,1 1,-1-1,0 1,0 0,0-1,-1 1,1 1,-1-1,-1 1,1-1,-1 1,1 0,-1 1,-3-3,-4-2,-1 1,1 0,-1 1,0 1,0 0,-1 0,0 1,-5 0,15 3,0 0,0 0,-1 1,1-1,0 1,0 0,-1 0,1 0,0 1,-1 0,1-1,0 2,-3 0,6-2,1 1,-1-1,1 0,-1 1,1-1,0 0,-1 1,1-1,0 1,-1-1,1 1,0-1,0 1,-1-1,1 1,0-1,0 1,0-1,0 1,0-1,0 1,0-1,0 1,0-1,0 1,0 0,0-1,0 1,0-1,0 1,1-1,-1 1,0-1,0 1,0-1,1 1,-1-1,0 0,1 1,-1-1,1 1,-1-1,0 0,1 1,-1-1,1 0,-1 1,1-1,-1 0,1 0,-1 0,1 1,-1-1,1 0,-1 0,1 0,-1 0,1 0,-1 0,1 0,0 0,-1 0,1 0,-1 0,1 0,-1-1,26 6,-1-1,1-2,-1 0,1-2,-1 0,1-2,15-4,-9 3,116-8,-144 10,-1 1,1 0,-1 0,0 1,1-1,-1 1,0-1,1 1,-1 0,0 1,0-1,0 0,0 1,0 0,0-1,0 1,0 1,-1-1,1 0,-1 0,0 1,0 0,1-1,-2 1,1 0,0 0,0 0,-1 0,0 0,0 0,0 1,0-1,0 0,0 1,-1 2,3 10,-3-12,0 1,1 0,-1-1,1 1,0-1,0 1,0-1,1 1,0-1,0 0,0 1,0-1,0 0,1-1,0 1,0 0,0-1,0 1,0-1,1 0,0 0,-1-1,1 1,0-1,0 1,1-1,3 1,1-1,2 0,-1-1,0 0,0-1,0 0,0-1,0 0,1 0,-1-1,-1 0,1-1,0 0,0-1,-1 0,2-1,128-84,-139 88,1 0,-1 1,1-1,-1 0,1 1,-1-1,1 0,0 1,-1-1,1 1,0-1,-1 1,1-1,0 1,0 0,0-1,-1 1,1 0,0 0,0 0,0-1,0 1,0 0,0 0,-1 0,1 0,0 1,0-1,0 0,0 0,0 0,-1 1,1-1,0 0,0 1,-1-1,1 1,0-1,0 1,-1-1,1 1,0-1,-1 1,1 0,-1-1,1 1,-1 0,1 0,-1-1,0 1,1 0,-1 0,0 0,1-1,-1 1,0 0,0 0,0 0,0 0,0 0,0 0,1 4,1 0,0-1,0 1,0 0,0 0,1-1,0 0,0 1,0-1,0 0,1-1,-1 1,1 0,0-1,0 0,1 0,-1 0,0-1,1 1,0-1,-1 0,1 0,0-1,0 0,0 1,0-2,1 1,-1 0,2-1,230-1,-120 33,-108-30,-1 0,1-1,0 0,-1-1,1 0,0 0,0-1,-1 0,1 0,-1-1,1 0,-1-1,1 0,-1 0,0 0,-1-1,1-1,0 1,-1-1,0-1,0 1,-1-1,0 0,0 0,0-1,-1 0,1 0,-2 0,1-1,-1 0,0 0,-1 0,0 0,0 0,0-3,-3 7,1 0,-1 0,0 0,0 0,0 0,-1 0,1 0,-1 0,0 0,0 0,-1 0,1 0,-1 1,0-1,0 1,0-1,0 1,0 0,-1 0,0 0,1 0,-1 0,0 0,-1 1,1 0,0-1,-1 1,1 0,-1 1,0-1,1 1,-1-1,0 1,0 0,0 1,0-1,0 1,0-1,0 1,0 1,-3-1,-1 1,0 1,0-1,0 2,0-1,0 1,0 0,1 0,-1 1,1 0,0 1,0 0,0 0,1 0,0 1,0-1,0 2,1-1,0 1,0-1,0 1,1 1,0-1,1 0,0 1,0 0,0 0,1 0,0 0,1 0,-1 6,2-11,0 1,1-1,-1 1,1-1,-1 0,1 1,0-1,1 0,-1 0,0 0,1 0,0 0,0 0,0 0,0 0,0-1,0 1,1-1,-1 1,1-1,0 0,0 0,0 0,0-1,0 1,0-1,0 1,0-1,1 0,-1 0,0-1,1 1,-1-1,7 2,0-1,-1-1,1 1,0-2,0 1,-1-1,1-1,0 0,-1 0,0-1,2 0,22-12</inkml:trace>
  <inkml:trace contextRef="#ctx0" brushRef="#br0" timeOffset="9686.763">5859 2309,'-11'-18,"-8"-10,-8-4,-4 5,-3 7,-3 10,1 15,4 11,5 11,7 8,8 7,9 3,11 3,7 3,7-2,-1-8</inkml:trace>
  <inkml:trace contextRef="#ctx0" brushRef="#br0" timeOffset="9861.303">5753 2706,'7'16,"4"9,6 3,7-3,15-4,15-5,17-6,17-6,-7-5</inkml:trace>
  <inkml:trace contextRef="#ctx0" brushRef="#br0" timeOffset="10187.774">7605 2640,'-6'-1,"-1"0,0 0,0 1,1 0,-1 0,0 0,0 1,0 0,1 0,-1 1,1 0,-1 0,1 1,0 0,-1 0,1 0,1 0,-1 1,0 0,1 1,0-1,0 1,0 0,1 0,0 0,0 1,0-1,0 1,0 2,3-4,0 0,-1 1,2-1,-1 1,0-1,1 1,0-1,0 1,0-1,0 1,1-1,0 1,0-1,0 1,1-1,-1 0,1 1,0-1,0 0,0 0,1-1,0 1,-1 0,1-1,1 0,-1 1,3 1,2 1,-1-1,0 0,1 0,0-1,0 0,0-1,1 0,-1 0,1-1,0 1,0-2,0 0,8 1,2-3,0 0,0-2,0 0,0-1,-1-1,0 0,1-2,-2 0,1-1,-1 0,0-2,-1 0,0-1,-1 0,5-6,-13 11,0-1,-1 0,0-1,0 0,0 1,-1-2,0 1,-1-1,0 0,0 0,0-2,-22 122,17-106,2 1,-1 0,0 0,1 0,0 0,1 0,-1-1,1 1,0-1,0 1,1-1,0 0,0 0,0 0,0 0,1 0,0-1,0 1,0-1,3 2,65 21,-36-24</inkml:trace>
  <inkml:trace contextRef="#ctx0" brushRef="#br0" timeOffset="10450.111">8029 2256,'0'20,"7"16,2 2</inkml:trace>
  <inkml:trace contextRef="#ctx0" brushRef="#br0" timeOffset="10757.217">8227 2944,'13'-11,"0"0,-1-1,0-1,-1 0,-1 0,0-1,-1-1,-1 1,0-1,0-1,-2 1,0-1,-1-1,0 1,-2-1,0 0,0 1,-2-1,0 0,-1 0,-1 0,-2-13,-9-6,5 45,8-6,1 0,0 0,-1 0,1-1,1 1,-1 0,0-1,1 0,-1 1,1-1,-1 0,1 0,0 0,0-1,0 1,0-1,0 0,1 1,-1-2,0 1,0 0,1 0,-1-1,1 0,37 7,-35-7,-1 0,1 0,-1 0,1 1,-1 0,1 0,-1 0,1 1,-1-1,0 2,0-1,0 0,0 1,0 0,-1 0,1 0,-1 1,0-1,0 1,0 0,0 0,-1 1,0-1,0 1,2 3,-2 5,0 0,-2 0,0-1,0 1,-1 0,0 0,-1 0,-2 4,1 58,2-69,1-1,0 0,0 0,0 0,1 1,0-1,0-1,0 1,1 0,-1 0,1-1,0 0,0 1,1-1,0 0,-1-1,1 1,0-1,1 1,-1-1,1 0,-1-1,1 1,0-1,3 1,10 4,1-1,0-1,1-1,-1-1,1 0,7-1,70 2,-3-4</inkml:trace>
  <inkml:trace contextRef="#ctx0" brushRef="#br0" timeOffset="11526.249">9590 2719,'-23'-10,"0"1,-1 2,0 0,0 1,-1 1,0 2,-3 0,23 3,0 1,0 0,1 0,-1 0,0 0,1 1,-1-1,1 1,-1 1,1-1,0 0,0 1,0 0,0 0,0 0,1 1,0-1,-1 1,1 0,0-1,1 2,-1-1,1 0,0 0,0 1,0-1,0 1,1 0,0-1,0 1,0 0,1 0,-1 0,1-1,0 1,1 4,-1-3,0 1,0 0,1-1,0 1,0-1,1 1,-1-1,1 1,1-1,-1 0,1 0,0 0,1 0,-1-1,1 1,0-1,1 0,-1 0,1-1,0 1,0-1,1 0,-1 0,1-1,-1 1,1-1,0-1,1 1,-1-1,0 0,1 0,0-1,14 3,0-1,1-1,-1 0,1-2,-1-1,1 0,-1-2,1 0,-1-2,0 0,0-1,-1-1,0-1,0-1,-1-1,0 0,4-5,-15 11,0-1,-1 0,1 0,-1-1,0 0,-1 0,0 0,0-1,0 0,0 0,-1-1,-1 0,1 1,-1-1,0-1,-1 1,0-1,-1 1,1-1,0-8,-3 16,0-1,0 1,0 0,0 0,0-1,0 1,-1 0,1 0,0 0,-1 0,1-1,-1 1,1 0,-1 0,0 0,1 0,-1 0,0 0,0 0,1 0,-1 1,0-1,0 0,0 0,0 1,0-1,0 0,-1 1,1-1,0 1,0 0,0-1,0 1,-1 0,1 0,0 0,0-1,0 1,-1 1,1-1,0 0,0 0,0 0,-1 1,1-1,0 0,0 1,0-1,0 1,0-1,0 1,0 0,0-1,0 1,0 0,0 0,0 0,0 0,1 0,-1 0,0 0,1 0,-1 0,0 0,1 0,-1 1,-2 2,0 0,0 1,1-1,-1 1,1 0,0-1,0 1,1 0,0 0,-1 0,1 1,1-1,-1 0,1 0,0 1,0-1,1 0,0 0,-1 0,2 1,-1-1,1 0,-1-1,1 1,1 0,-1 0,1-1,0 1,0-1,0 0,0 0,2 1,5 0,0 0,1-1,0-1,0 0,-1 0,2-1,-1 0,0-1,0 0,1-1,-1 0,0-1,0 0,0-1,1 0,-2-1,1 0,0-1,-1 0,1-1,-1 0,2-2,-2 3,-1 0,0-1,0-1,-1 1,0-1,0-1,0 0,-1 0,0 0,0-1,0 0,-1 0,-1-1,1 1,-1-1,-1-1,0 1,0-1,1-7,-11-1,-11 36,14-13,0 1,0 0,0 0,1 0,0 0,0 0,1 1,0-1,0 0,0 1,1-1,0 1,0-1,1 1,0-1,0 0,0 1,1-1,0 0,0 0,0 0,1 0,0 0,0-1,1 1,-1-1,1 0,0 0,1 0,-1 0,1-1,0 0,0 0,0 0,1-1,-1 1,1-1,0-1,5 3,-1-5,1 0,-1 0,0 0,1-2,-1 1,0-1,0-1,0 0,0 0,0-1,-1 0,0-1,0 0,0 0,0-1,-1 0,0-1,0 0,-1 0,1 0,-2-1,1 0,-1-1,0 1,-1-1,0 0,0-1,-1 1,0-1,0-4,-7 25,0 1,1-1,0 1,0 0,2-1,-1 1,2 0,-1 0,2-1,-1 1,2 0,-1-1,3 5,-2-12,-1 0,1-1,0 1,0-1,0 0,1 0,-1 0,1 0,0-1,-1 1,1-1,0 0,0 0,1-1,-1 1,0-1,1 0,-1 0,0 0,1-1,-1 1,1-1,-1 0,1-1,-1 1,2-1,29-3</inkml:trace>
  <inkml:trace contextRef="#ctx0" brushRef="#br0" timeOffset="11817.335">10675 2282,'-6'16,"3"14,13 9,3-2</inkml:trace>
  <inkml:trace contextRef="#ctx0" brushRef="#br0" timeOffset="12233.738">11071 2931,'-2'-17,"1"0,1 0,0 0,1 0,1 0,1 0,0 0,1 0,1 1,0-1,1 1,1 1,1-1,7-11,5-16,8-24,-3-1,-4-2,-2 1,-4-2,-2 0,-4-1,-1-30,-8 95,-7-77,6 84,0-1,1 0,-1 1,1-1,-1 1,0-1,0 1,1-1,-1 1,0-1,0 1,1 0,-1-1,0 1,0 0,0 0,0 0,1-1,-1 1,0 0,0 0,0 0,0 0,0 1,1-1,-1 0,0 0,0 0,0 1,0-1,1 0,-1 1,0-1,0 1,1-1,-1 1,0-1,1 1,-1 0,0-1,1 1,-1 0,1-1,-1 1,1 0,0 0,-1-1,1 1,0 0,-1 0,1 0,0-1,0 2,-18 27,1 1,1 1,2 0,1 1,2 0,1 1,2 0,0 5,-3 6,2 1,2 1,2 0,2-1,3 1,1 2,0-31,0 1,2 0,0-1,1 0,1 1,0-2,1 1,1-1,1 1,0-2,1 1,1-2,0 1,1-1,0-1,2 1,-1-2,-7-7,0 0,1 0,-1-1,1 1,0-1,0 0,0-1,0 0,1 0,-1 0,1-1,0 0,0 0,0-1,0 1,0-2,0 1,0-1,0 0,1 0,-1-1,0 0,0 0,0-1,-1 0,1 0,0-1,2-1,-1-1,-1-1,1 0,-1 0,0-1,-1 0,1 0,-2-1,1 0,-1 0,0 0,0-1,-1 1,-1-1,1 0,-1 0,-1-1,0 1,1-7,-1-5,-3 21,1-1,0 1,0 0,-1 0,1 0,0-1,0 1,-1 0,1 0,0 0,-1 0,1 0,0-1,-1 1,1 0,0 0,0 0,-1 0,1 0,0 0,-1 0,1 0,0 0,-1 0,1 0,0 0,-1 1,1-1,0 0,-1 0,1 0,0 0,0 0,-1 1,1-1,0 0,0 0,-1 1,1-1,0 0,0 0,0 1,-1-1,1 0,0 0,0 1,0-1,0 0,0 1,0-1,-1 0,1 1,0-1,0 0,0 1,0-1,0 0,0 1,0-1,0 0,1 0,-1 1,0-1,0 0,0 1,0-1,0 0,-4 11,0 0,1 0,0 0,1 1,0-1,1 1,0-1,1 1,0-1,1 1,0 0,1-1,2 10,-2-14,-1-1,1 0,0 0,1 0,0 0,0 0,0 0,1 0,-1-1,1 0,1 0,-1 0,1 0,0-1,0 0,0 0,0 0,1 0,0-1,-1 0,1 0,0-1,1 0,-1 0,1 0,-2-1,0 0,-1-1,1 1,0-1,0-1,-1 1,1 0,0-1,0 0,-1 0,1-1,-1 1,1-1,-1 0,0 0,1-1,-1 1,0-1,2-2,16-15</inkml:trace>
  <inkml:trace contextRef="#ctx0" brushRef="#br0" timeOffset="12495.116">11151 2335,'12'2,"21"1,25 0,28-1,26 0,21-5,-12-3</inkml:trace>
  <inkml:trace contextRef="#ctx0" brushRef="#br0" timeOffset="14822.336">17210 2375,'0'0</inkml:trace>
  <inkml:trace contextRef="#ctx0" brushRef="#br0" timeOffset="14071.918">15702 2878,'9'-30,"1"1,2 0,0 1,2 0,1 1,2 0,0 1,-14 23,-1-1,1 0,0 1,0-1,0 1,1 0,-1 0,1 0,0 1,-1-1,1 1,0 0,1 0,-1 0,0 1,0 0,1-1,-1 1,1 1,-1-1,1 1,-1-1,1 1,-1 1,1-1,-1 1,1-1,-1 1,1 1,-1-1,0 1,1-1,-1 1,3 2,4 5,-1 1,0 0,0 0,-1 1,0 0,-1 1,-1 0,0 0,0 1,-1 0,-1 0,4 11,-8-22,0 0,0-1,0 1,0 0,-1 0,1 0,-1 0,1 0,-1 0,1-1,-1 1,0 0,0 0,0 0,0 0,0 0,0 0,-1 0,1 0,-1 0,1 0,-1 0,0 0,0 0,0-1,0 1,0 0,0-1,0 1,0-1,-1 1,1-1,-1 1,1-1,-1 0,1 0,-1 0,0 0,0 0,1 0,-1 0,-1 0,-2-1,0-1,0 1,0 0,1-1,-1 0,0 0,0-1,1 1,-1-1,1 0,-1 0,1-1,0 1,0-1,0 0,0 0,-1-2,4 4,0 1,1-1,-1 1,1-1,-1 1,1-1,-1 1,1-1,-1 0,1 1,-1-1,1 0,0 1,0-1,-1 0,1 1,0-1,0 0,0 0,-1 1,1-1,0 0,0 0,0 1,1-1,-1 0,0 0,0 1,0-1,0 0,1 1,-1-1,0 0,1 1,-1-1,0 0,1 1,-1-1,1 0,-1 1,1-1,-1 1,1-1,0 1,-1 0,1-1,0 1,-1-1,1 1,39-14,33 3,-59 11,0-1,0-1,0 0,-1 0,1-2,0 0,-1 0,0-1,0-1,-1 0,1 0,-1-2,-1 1,1-2,5-5,-16 13,1-1,0 1,-1-1,1 0,-1 0,1 0,-1 0,0 0,0 0,0 0,0 0,0 0,-1 0,1-1,-1 1,1 0,-1-1,0 1,0 0,0 0,0-1,0 1,0 0,-1-1,1 1,-1 0,1 0,-1-1,0 1,0 0,0 0,0 0,-1 0,1 0,-1 0,1 1,-1-1,1 0,-1 1,0-1,0 1,0-1,0 1,0 0,0 0,0 0,0 0,0 0,0 1,-1-1,1 1,0-1,-1 1,1 0,0 0,-2 0,0 2,0 0,-1 1,1 0,0 0,1 0,-1 1,1-1,-1 1,1 0,0 0,0 0,1 0,-1 1,1-1,0 1,0-1,0 1,1 0,0 0,0-1,0 1,0 0,1 0,0 0,0 0,0 0,1 0,-1 1,2 3,0 0,0 0,1 0,0-1,1 1,0-1,0 0,1 0,0 0,0-1,1 1,-1-1,2-1,-1 1,1-1,0 0,0 0,1-1,0 0,0-1,0 1,0-2,1 1,-1-1,1 0,0-1,0 0,0 0,0-1,4 0,37 7</inkml:trace>
  <inkml:trace contextRef="#ctx0" brushRef="#br0" timeOffset="14617.011">16866 2613,'-20'-5,"0"0,-1 1,1 1,-1 1,0 1,0 1,0 1,-3 1,22-3,-1 1,1 1,0-1,-1 0,1 1,0-1,0 1,-1-1,1 1,0 0,0 0,0 0,0 0,0 1,0-1,0 0,1 1,-1 0,0-1,1 1,-1 0,1 0,0 0,-1-1,1 2,0-1,0 0,0 0,1 0,-1 0,0 0,1 1,-1-1,1 0,0 1,0-1,0 0,0 1,5 5,0 1,1-1,-1-1,2 1,-1-1,1 0,0 0,1-1,-1 0,1-1,0 1,1-1,-1-1,6 2,-6-1,180 92,-188-97,1 0,-1 0,1 1,-1-1,1 0,0 0,-1 0,1 1,-1-1,1 0,-1 0,1 1,-1-1,0 1,1-1,-1 0,1 1,-1-1,0 1,1-1,-1 1,0-1,1 1,-1-1,0 1,0-1,0 1,0 0,1-1,-1 1,0-1,0 1,0 0,0-1,0 1,0-1,0 1,-1-1,1 1,0 0,0-1,0 1,0-1,-1 1,1-1,0 1,-1-1,1 1,0-1,-1 1,1-1,-1 0,1 1,0-1,-1 1,1-1,-1 0,1 0,-1 1,0-1,1 0,-1 0,1 0,-1 1,1-1,-1 0,-43 8,41-8,-64-8,65 7,1 1,0-1,-1 0,1 1,0-1,-1 0,1 0,0 0,0 0,0 0,0 0,0 0,0 0,0-1,0 1,0 0,0-1,1 1,-1 0,0-1,1 1,0-1,-1 1,1-1,0 1,0-1,-1 1,1-1,0 1,1-1,-1 1,0-1,0 1,1-1,-1 1,0-1,1 1,0 0,-1-1,1 1,0 0,0-1,0 0,10-12,0 0,1 1,1 0,0 1,1 0,0 1,1 1,0 0,0 1,14-5,-10 2,126-60,-143 71,0 0,0 0,0 1,-1-1,2 1,-1-1,0 1,0 0,0 0,0-1,0 2,0-1,0 0,0 0,0 1,0-1,0 1,0-1,0 1,0 0,0 0,-1 0,1 0,0 0,0 0,-1 1,1-1,-1 1,1-1,-1 1,0-1,0 1,1 0,-1-1,0 1,0 0,-1 0,56 156,-52-151,-2-2,-1 0,2 0,-1 0,1 0,-1 0,1-1,1 1,-1-1,1 0,-1 0,1 0,0-1,1 1,-1-1,4 2,4-3</inkml:trace>
  <inkml:trace contextRef="#ctx0" brushRef="#br0" timeOffset="15508.414">17779 2494,'-2'0,"-19"-6,0 1,-1 1,0 2,1 0,-1 1,0 1,0 1,-3 1,21-2,1 1,0 0,0-1,1 1,-1 1,0-1,0 0,0 1,1-1,-1 1,1 0,-1-1,1 1,0 1,0-1,0 0,0 0,0 1,0-1,0 1,1 0,0 0,-1-1,1 1,0 0,0 0,0 0,1 0,-1 0,1 0,0 0,0 0,0 0,0 0,0 0,1 0,-1 1,1-2,0 1,0 0,0 0,0 0,1 2,9 12,1 0,0 0,1-1,1-1,0 0,1-1,1 0,0-1,1-1,11 6,-19-12,78 62,-86-68,-1 1,0-1,0 1,1-1,-1 1,0-1,0 1,0 0,0-1,0 1,1-1,-1 1,0-1,0 1,0-1,0 1,-1 0,1-1,0 1,0-1,0 1,0-1,0 1,-1-1,1 1,0-1,-1 1,1-1,0 1,-1-1,1 1,0-1,-1 0,1 1,-1-1,1 0,-1 1,1-1,-1 0,1 0,-1 1,1-1,-1 0,1 0,-1 0,1 0,-1 0,0 0,1 0,-1 0,1 0,-1 0,1 0,-1 0,1 0,-1 0,0 0,1 0,-1-1,1 1,-42 1,41-1,-12 0,0 0,-1-1,1-1,0 0,0-1,0 0,0-1,-6-3,19 7,-1-1,0 1,1-1,-1 1,1-1,-1 1,1-1,-1 0,1 1,-1-1,1 0,-1 1,1-1,0 0,-1 0,1 1,0-1,0 0,-1 0,1 0,0 1,0-1,0 0,0 0,0 0,0 0,1 1,-1-1,0 0,0 0,0 0,1 1,-1-1,0 0,1 1,-1-1,1 0,-1 0,1 1,-1-1,1 1,-1-1,1 1,0-1,-1 1,1-1,0 1,0-1,-1 1,1 0,0-1,0 1,-1 0,1 0,0 0,0-1,0 1,-1 0,1 0,0 0,0 0,32-12,1 1,0 2,0 1,1 1,23 0,-39 4,88-5,-105 8,-1 0,0 0,1 0,-1 1,0-1,1 1,-1-1,0 1,0 0,0-1,1 1,-1 0,0 0,0 0,0 0,0 0,0 0,0 0,-1 0,1 0,0 0,-1 0,1 0,0 1,-1-1,1 0,-1 1,0-1,1 0,-1 1,0-1,0 0,0 1,0-1,0 1,17 35,-12-34,1-1,-1 1,0-1,1 0,0 0,0 0,-1-1,1 0,0 0,0-1,0 1,0-1,0-1,0 1,0-1,0 0,-1 0,1-1,0 0,0 0,-1 0,0 0,1-1,-1 0,0 0,0-1,0 1,-1-1,1 0,-1 0,0-1,3-3,-4 4,-1 0,1 0,-1 0,0 0,0-1,-1 1,1 0,-1-1,0 1,0-1,0 0,0 1,-1-1,0 1,0-1,0 0,-1 1,0-1,0 0,0 1,0-1,-1 1,1 0,-1-1,0 1,0 0,-1 0,1 0,-1 0,0 1,0-1,0 1,-1 0,1-1,-1 2,0-1,0 0,0 1,0-1,-2 1,1 1,-1-1,1 1,-1 1,1-1,-1 1,1 0,-1 0,0 0,1 1,-1 0,1 0,-1 0,1 1,0-1,0 1,-1 1,1-1,0 1,1 0,-1 0,1 0,-1 1,1 0,0-1,0 1,0 1,1-1,0 1,0-1,0 1,0 0,0 0,1 0,0 1,1-4,1 1,-1-1,1 0,0 0,-1 0,1 1,0-1,0 0,1 0,-1 0,0 1,1-1,-1 0,1 0,0 0,0 0,0 0,0 0,0 0,0 0,0 0,1 0,-1-1,1 1,-1-1,1 1,-1-1,1 1,0-1,0 0,0 0,2 1,69 20,-35-18</inkml:trace>
  <inkml:trace contextRef="#ctx0" brushRef="#br0" timeOffset="16336.078">18427 2309,'-9'-28,"7"15,-2 1,1 0,-1 0,-1 1,0-1,-1 1,0 0,-1 1,0-1,0 1,-1 1,0-1,-1 1,-4-2,10 9,0 1,-1 0,1 0,-1 1,1-1,0 1,-1-1,1 1,-1 0,1 0,-1 1,1-1,-1 1,1 0,0 0,-1 0,1 0,0 0,0 1,0 0,0-1,0 1,0 0,0 0,0 1,1-1,-1 1,1-1,0 1,0 0,0-1,0 1,0 0,1 1,-1-1,1 0,0 0,0 1,0-1,0 0,1 1,-1-1,1 1,0 1,-3 24,2 0,2 0,0 0,2 0,1 0,1-1,1 1,2-1,1-1,1 0,1 0,2-1,5 8,-12-20,6 13,0-1,2 0,1-1,1-1,5 5,-17-23,1-1,0 0,-1 0,2 0,-1-1,0 0,1 0,0 0,0-1,0 1,1-1,-1-1,1 1,-1-1,1-1,0 1,-1-1,1 0,0 0,0-1,0 0,0-1,0 1,3-2,5-2,0 0,0-1,-1-1,1-1,-1 0,-1-1,1 0,-1-1,-1-1,0 0,0 0,-1-1,0-1,-1 0,0 0,-1-1,-1 0,0-1,0 0,-1 0,-1 0,3-12,-3 6,-6 14,-2 10,-4 13,5-11,0-1,1 1,-1-1,1 1,0 0,0-1,1 1,0-1,0 1,0-1,0 1,1-1,0 0,0 1,1-1,-1 0,1 0,0-1,0 1,1-1,-1 1,1-1,0 0,0-1,1 1,-1-1,1 1,0-1,-1-1,1 1,1-1,-1 0,0 0,2 0,2 0,0 0,-1-1,1-1,0 0,0 0,0 0,0-1,0-1,0 1,-1-1,1-1,-1 0,1 0,-1-1,0 0,0 0,-1 0,1-1,-1-1,0 1,0-1,-1 0,1-1,-2 1,1-1,-1-1,0 1,0-1,-1 1,3-7,-4 6,3-3,-3 17,-3-2,1 0,-1 0,1 0,0-1,0 1,1 0,-1-1,1 1,0-1,0 1,0-1,0 0,1 0,-1 0,1 0,-1 0,1-1,0 1,0-1,1 0,-1 1,0-2,1 1,-1 0,1-1,2 1,7 2,-1 0,1-1,0-1,0 0,0-1,1 0,5-1,-12 0,1-1,-1 0,1 0,-1-1,1 1,-1-2,0 1,0-1,0 0,0 0,0-1,-1 0,0 0,0-1,0 0,0 0,-1 0,1 0,-1-1,-1 0,1 0,-1-1,0 1,0-2,30-57,-37 72,0 0,0 0,0 0,1 0,1 0,-1 0,1 1,0-1,1 1,-1-1,2 1,-1-1,1 0,0 1,0-1,1 0,0 0,1 1,-1-2,1 1,1 0,-1-1,1 1,0-1,1 0,-1 0,2 1,12 4,0 0,0-1,1-1,0 0,0-2,1 0,0-1,0-1,0-1,1-1,0-1,-1 0,1-2,0 0,19-4,34 0</inkml:trace>
  <inkml:trace contextRef="#ctx0" brushRef="#br0" timeOffset="17525.887">21840 2692,'-19'0,"0"1,0 1,0 1,0 1,0 0,1 1,0 1,0 1,0 0,1 2,0 0,0 0,1 2,-1 2,-18 25,34-37,1 0,-1-1,0 1,1 1,-1-1,1 0,-1 0,1 0,-1 0,1 0,0 0,0 1,0-1,-1 0,1 0,0 0,0 0,1 1,-1-1,0 0,0 0,1 0,-1 0,0 1,1-1,-1 0,1 0,-1 0,1 0,0 0,-1 0,1 0,0-1,0 1,0 0,0 0,0 0,0-1,0 1,7 1,-1 0,1-1,-1 0,1-1,-1 0,1 0,-1 0,1-1,-1 0,1 0,-1-1,0 0,0-1,0 1,0-1,0-1,0 1,-1-1,0 0,2-2,6-4,0-1,0 0,-1-1,-1-1,0 0,-1-1,0 0,-1-1,0 0,-1 0,-1-1,-1 0,0-1,-1 0,-1 0,-1 0,0 0,-1-1,-1 1,0-1,-2 0,0-13,0-18,-1 1,-3-1,-8-38,-6 39,17 48,0 1,-1-1,1 0,0 1,0 0,0-1,0 1,0 0,0-1,0 1,0 0,0 0,0 0,0 0,0 0,1 0,-1 0,0 0,1 0,-1 0,1 0,-1 1,1-1,-1 0,1 0,0 0,0 1,-1-1,1 1,0-1,-16 58,2 1,2 0,4 1,-1 44,9-95,-4 141,5-142,0 0,0 0,1 0,0 0,0 0,1-1,0 1,1-1,0 0,0 0,1 0,0 0,0-1,1 0,1 2,-1-5,-1 1,1-1,0 0,0 0,1-1,-1 0,1 0,-1 0,1-1,0 0,0 0,0-1,0 0,1 0,-1-1,0 1,0-2,0 1,0-1,1 0,-1-1,0 1,-1-1,8-3,-5 1,-1 1,1-1,-1-1,1 0,-1 0,-1 0,1-1,-1 0,0-1,0 1,-1-1,0-1,0 1,-1-1,0 0,0 0,-1-1,3-6,-4 8,-1 0,0-1,0 1,-1-1,0 1,0-1,-1 0,0 1,-1-8,-7 6,-1 25,7-10,0-1,1 1,0 0,0 0,0 0,1 0,0 0,0 0,0 0,1 0,-1 0,2 0,-1 0,1 0,0-1,0 1,0-1,1 1,0-1,0 0,0 0,0 0,1 0,0 0,0-1,1 0,-1 0,1 0,0 0,1 0,21 8</inkml:trace>
  <inkml:trace contextRef="#ctx0" brushRef="#br0" timeOffset="17773.725">22224 2282,'3'14,"0"4</inkml:trace>
  <inkml:trace contextRef="#ctx0" brushRef="#br0" timeOffset="18057.599">22594 2428,'14'-29,"1"0,2 0,1 2,0 0,2 1,18-17,-18 21,0-1,-2-1,-1-1,0-1,-2 0,-1-1,8-23,-13 0,-8 49,-1 0,0 0,0 0,0 0,0 0,0 0,0 0,0 0,0 0,0 0,-1 0,1 0,0 0,-1 0,1 0,0 0,-1 0,1 0,-1 1,0-1,1 0,-1 0,0 0,1 1,-1-1,0 0,0 1,0-1,1 1,-1-1,0 1,0-1,0 1,0 0,0-1,0 1,0 0,0 0,0 0,0 0,0-1,0 2,0-1,0 0,-1 0,-4 3,0 0,0 0,0 1,0-1,0 1,1 1,-1-1,1 1,0 0,1 0,-1 1,1-1,0 1,0 0,1 0,-2 5,-15 30,3 0,2 1,1 0,2 1,2 1,2 0,2 0,2 0,2 10,-7 185,10 0,-8 217,6-429,1-17,0 1,-1-1,0 0,-1 1,0-1,-1 0,0 0,-4 9,-1-8</inkml:trace>
  <inkml:trace contextRef="#ctx0" brushRef="#br0" timeOffset="18845.996">22581 2983,'-2'-8,"0"0,1-1,0 1,0 0,1-1,-1 1,2-1,0 1,0-1,0 1,1 0,0 0,0 0,1 0,1 0,-1 0,1 1,0-1,4-4,9-5,1 1,1 1,0 0,2 2,-1 0,1 1,19-7,23-15,-17 6,-53 34,0 0,0 1,0 0,1 0,0 0,0 1,1 0,0 0,0 0,-1 6,4-11,0 1,0 0,1 0,0 0,0 0,0 0,0 0,0 0,1 1,0-1,0 0,0 0,0 0,1 1,0-1,-1 0,2 0,-1 0,0 0,1 0,0 0,-1-1,2 1,-1-1,0 1,1-1,-1 0,4 3,2 0,1 1,0-2,0 1,0-1,1-1,-1 1,1-2,0 1,1-2,-1 1,0-1,1-1,0 0,-1 0,1-1,-1 0,1-1,0-1,-1 1,8-4,-13 4,0-1,0 0,-1-1,1 1,-1-1,0 0,0 0,0 0,0-1,0 1,-1-1,0 0,1 0,-1 0,-1 0,1-1,-1 1,1-1,-1 0,-1 1,1-1,-1 0,0 0,0 0,0-3,2-10,-2 1,-1 0,0 0,-1-1,0 1,-2 0,0-1,-1 4,3 13,1 0,-1 0,0 0,1 0,-1 0,1 0,-1 0,1-1,-1 1,1 0,0 0,0-1,0 1,-1 0,1 0,0-1,1 1,-1 0,0 0,0-1,0 1,1 0,-1 0,1-1,-1 1,1 0,-1 0,1 0,0 0,-1 0,1 0,0 0,0 0,0 0,0 0,0 0,0 1,0-1,0 0,0 1,0-1,1 1,19-3,0 2,0 1,0 1,-1 0,14 4,-28-6,0 1,1 0,-1 0,0 1,0 0,0 0,1 0,-1 0,0 1,-1 0,1 1,0-1,-1 1,1 0,-1 0,0 1,0 0,0 0,0 0,-1 0,0 1,0 0,0-1,0 2,-1-1,0 0,0 1,0-1,1 6,-14 159,10-168,1 1,0-1,0 1,0-1,1 0,-1 1,0-1,1 0,0 0,-1 0,1 0,0 0,0 0,0-1,0 1,0 0,1-1,-1 0,0 1,1-1,-1 0,1 0,-1-1,1 1,-1 0,1-1,0 0,-1 1,1-1,0 0,1-1,85-8,-73 5,-1 1,1-2,-1 0,1-1,-1 0,-1-1,0-1,0-1,0 0,-1 0,0-1,-1-1,0 0,-1-1,0 0,-1-1,0 0,-1 0,2-5,-10 16,1-1,-1 1,0-1,1 0,-1 1,0-1,-1 0,1 1,0-1,-1 0,1 0,-1 0,0 0,0 1,0-1,-1 0,1 0,0 0,-1 0,0 1,0-1,0 0,0 1,0-1,-1 0,1 1,-1 0,1-1,-1 1,0 0,0 0,0 0,0 0,0 0,0 0,-1 1,1-1,-1 1,1-1,-1 1,0 0,-1 0,-2 1,0 0,1 1,-1 0,0 0,1 1,0 0,-1 0,1 0,0 0,0 1,0 0,0 0,0 0,1 1,0-1,-1 1,1 0,0 1,1-1,-1 0,1 1,0 0,0 0,1 0,-1 0,1 0,0 1,1-1,-1 1,1-1,0 1,0 0,1-1,-1 1,2 0,-1-1,0 1,2 2,-1-1,1 0,0 0,0-1,1 1,0-1,0 1,0-1,1 0,0 0,0-1,1 1,0-1,0 0,0 0,0 0,1-1,0 0,-1 0,2 0,-1-1,0 0,1 0,8 3,1 0,0-1,0-1,1 0,-1-1,1-1,0 0,12-2,15-1</inkml:trace>
  <inkml:trace contextRef="#ctx0" brushRef="#br0" timeOffset="19648.667">24168 2653,'-3'6,"0"-1,0 1,1-1,-1 1,1 0,1 0,-1 0,1 0,0 0,0 1,1-1,-1 0,2 0,-1 0,1 1,-1-1,2 0,-1 0,1 0,0 0,0 0,0 0,1-1,0 1,0-1,1 0,-1 0,1 0,0 0,1 0,-1-1,1 0,0 0,2 2,-1-4,0 1,0-1,1 0,-1-1,0 0,1 0,-1 0,1 0,-1-1,1 0,-1-1,1 0,-1 0,0 0,1 0,-1-1,0 0,0-1,0 1,0-1,0 0,-1 0,1-1,-1 0,2-2,1 0,-1-1,-1 0,1 0,-1 0,-1 0,1-1,-1 0,-1-1,1 1,-1-1,-1 1,0-1,0 0,0-1,-1 1,-1 0,0-3,-4-16,-3 40,4-5,1 1,0-1,0 1,1-1,-1 0,2 1,-1-1,1 1,0-1,1 1,0-1,0 0,0 0,1 0,0 0,1 0,-1-1,1 1,0-1,1 0,0 0,0-1,0 1,0-1,1 0,0-1,0 1,0-1,1 0,-1-1,1 0,0 0,5 2,-4-3,1 0,-1 0,1-1,-1 0,1-1,0 0,-1 0,1-1,0 0,-1 0,1-1,-1 0,0 0,1-1,-1 0,0-1,-1 0,1 0,-1-1,1 0,3-3,0-2,0 0,0-1,-1 0,-1 0,0-1,0-1,-1 1,-1-1,0-1,0 1,-2-1,2-5,9-46,-3 0,-2-1,-4 0,0-62,-6 97,2-7,-1 16,-1-1,0 1,-2 0,-1-1,-3-20,5 43,0-1,0 0,0 0,0 1,0-1,0 0,0 0,0 1,0-1,-1 0,1 0,0 1,0-1,-1 0,1 1,0-1,-1 0,1 1,-1-1,1 0,-1 1,1-1,-1 1,1-1,-1 1,0-1,1 1,-1-1,1 1,-1 0,0-1,0 1,1 0,-1 0,0 0,0-1,1 1,-1 0,0 0,0 0,1 0,-1 0,0 0,0 0,1 1,-1-1,0 0,0 0,1 0,-1 1,0-1,-27 33,11 0,2 1,2 0,1 1,1 1,3 0,0 0,1 10,2-11,2-1,1 1,2 0,1 0,1-1,6 23,-5-40,1 1,0-1,2 0,0 0,0 0,2-1,0 0,1-1,1 0,0 0,1-1,0 0,11 9,-16-17,0-1,0 0,0-1,1 1,0-1,0-1,0 1,0-1,0 0,1-1,-1 0,1 0,0 0,0-1,-1 0,1-1,0 0,0 0,0 0,0-1,0-1,-1 1,1-1,0 0,-1-1,0 0,1 0,-1-1,0 1,-1-1,1-1,4-4,5-5,-2 0,0-1,-1-1,0 0,-2-1,0 0,0-1,6-15,-20 43,0-1,1 1,0 0,1 0,0 1,1-1,0 0,1 0,0 0,0 0,1 0,1 0,-1 0,1 0,1-1,1 2,0-4,0 1,1-2,0 1,0 0,0-1,1-1,0 1,0-1,1 0,-1 0,1-1,0 0,0-1,0 1,1-2,-1 1,1-1,0 0,0-1,-1 0,1-1,3 0,20-2</inkml:trace>
  <inkml:trace contextRef="#ctx0" brushRef="#br0" timeOffset="19831.083">24777 2415,'28'-2,"28"-1,30 0,24 0,15 4,4 1,-21 0</inkml:trace>
  <inkml:trace contextRef="#ctx0" brushRef="#br0" timeOffset="41869.046">4086 4981,'14'-38,"50"-181,-64 217,0 0,0 0,1 0,-1 0,1 0,-1 0,1 0,0 0,0 0,0 0,0 0,0 0,0 0,1 1,-1-1,1 0,-1 1,1-1,-1 1,1 0,0 0,0-1,0 1,0 0,0 0,0 1,0-1,0 0,0 1,0-1,0 1,0 0,0 0,0-1,1 1,-1 1,9 3,0 1,0 0,0 0,-1 2,0-1,0 1,0 1,-1-1,0 2,1 1,-6-6,1-1,-2 1,1 0,0 0,-1 0,0 0,0 1,0-1,0 1,-1 0,0 0,0 0,0 0,0 0,-1 0,0 0,0 1,0-1,-1 0,0 1,0-1,0 1,-1-1,0 0,-1 5,-2-1,0-2,0 1,-1 0,-1-1,1 0,-1 0,0-1,-1 0,1 0,-1 0,0-1,-1 0,1 0,-1-1,0 0,0 0,-1-1,1 0,-7 2,16-6,0 0,-1 1,1-1,0 1,-1-1,1 0,-1 0,1 1,-1-1,1 0,-1 0,0 0,1 1,-1-1,0 0,1 0,-1 0,0 0,0 0,0 0,0 0,0 1,0-1,0 0,0 0,0 0,-1 0,1 0,0 0,-1 0,1 1,0-1,-1 0,1 0,-1 0,1 1,-1-1,1 0,-1 1,0-1,1 0,-1 1,0-1,0 1,1-1,-1 1,0-1,0 1,0 0,0-1,1 1,-1 0,0 0,0 0,0 0,0 0,0-1,0 2,0-1,0 0,1 0,-1 0,0 0,0 0,0 1,0-1,0 0,0 1,15-13,0 2,1-1,0 2,1 0,0 1,0 0,0 1,12-2,-9 1,21-7,-26 11,1-1,-1 0,0-1,0-1,0 0,-1-1,0-1,-1 0,0 0,0-1,1-3,-10 8,0 0,0 0,0 0,0 0,-1-1,0 1,0-1,-1 0,1 0,-1 1,-1-1,1 0,-1 0,0 0,0 0,-1 0,1 0,-3-5,3 9,-1 1,0 0,0-1,0 1,0 0,0-1,0 1,0 0,0 0,-1 0,1 0,0 0,-1 0,1 0,-1 0,1 1,-1-1,1 0,-1 1,1-1,-1 1,0 0,1 0,-1-1,0 1,1 0,-1 0,0 1,1-1,-1 0,0 0,1 1,-1-1,1 1,-1 0,1-1,-1 1,1 0,-1 0,1 0,0 0,-1 0,1 0,0 0,0 0,0 1,0-1,0 0,0 1,-1 0,-2 4,-1 0,1-1,-1 2,1-1,1 0,0 1,0 0,0 0,0 0,1 0,1 0,-1 0,1 0,0 1,0-1,1 0,0 1,1-1,0 1,0-1,0 0,1 0,0 0,0 0,1 0,0 0,0 0,0-1,1 1,0-1,1 0,-1 0,1-1,4 4,3-1,2 0,-1-1,1 0,0-1,0-1,1 0,0-1,0 0,0-1,0-1,0-1,0 0,1-1,-1 0,0-1,9-3,24-1</inkml:trace>
  <inkml:trace contextRef="#ctx0" brushRef="#br0" timeOffset="42410.598">4986 4690,'-3'3,"0"0,0 0,0 1,1-1,-1 1,1-1,0 1,0 0,0 0,0 0,1 0,0 0,-1 0,2 0,-1 0,0 1,1-1,0 0,0 0,0 1,0-1,1 0,-1 1,1-1,1 0,-1 0,0 0,1 0,0 0,0 0,0-1,0 1,1 0,-1-1,1 0,0 0,0 1,0-2,4 4,1 1,1-1,1 0,-1 0,1-1,0 0,0-1,1 0,-1 0,1-1,0-1,-1 0,1 0,0-1,1-1,-1 1,1-2,-6 1,1 0,0-1,-1 0,1 0,-1-1,1 1,-1-2,0 1,0-1,0 1,0-2,0 1,0-1,-1 1,0-2,0 1,0 0,0-1,-1 0,0 0,0-1,0 1,0-1,-1 0,0 0,0 0,0-1,-2 3,1-1,-1 1,1-1,-1 1,-1-1,1 1,-1-1,1 0,-1 0,-1 1,1-1,-1 0,0 1,0-1,0 1,0-1,-1 1,0-1,0 1,0 0,0 0,-1-1,1 5,1 0,-1 0,1 0,0 0,-1 0,1 0,-1 0,1 0,0 1,-1-1,1 1,0-1,-1 1,1-1,0 1,0 0,-1-1,1 1,0 0,0 0,0 0,0 0,0 0,0 0,0 0,1 0,-1 1,0-1,1 0,-1 0,1 1,-1-1,1 0,-1 1,1-1,0 1,0-1,0 0,0 1,0-1,-3 5,2-1,-1 1,0-1,1 1,0 0,1-1,-1 1,1 0,0 0,0 0,1-1,0 1,0 0,0-1,1 1,0 0,0-1,0 0,1 0,-1 1,1-1,0-1,1 1,-1 0,1-1,0 0,0 0,1 0,-1 0,1-1,0 1,0-1,0-1,0 1,0-1,0 1,1-2,-1 1,1 0,0-1,1 0,7-1,-1-1,0 0,0-1,0 0,0-1,-1 0,1-1,-1-1,1 0,-2-1,1 0,0 0,-1-1,-1-1,1 0,-1 0,0-1,6-8,-11 11,0 0,0 0,-1 0,1 0,-2-1,1 0,-1 1,0-1,0-1,0 1,-1 0,-1-1,1 1,-1-1,0 1,-1-1,0 1,0-8,-1 15,1-1,0 1,0-1,0 1,-1-1,1 1,0-1,-1 1,1 0,0-1,-1 1,1-1,-1 1,1 0,0-1,-1 1,1 0,-1-1,1 1,-1 0,1 0,-1 0,1 0,-1-1,0 1,1 0,-1 0,1 0,-1 0,1 0,-1 0,1 0,-1 0,1 1,-1-1,0 0,1 0,-1 0,1 0,-1 1,1-1,0 0,-1 1,1-1,-1 0,1 1,-1-1,1 0,0 1,-1-1,1 1,0-1,-1 1,1-1,0 1,0-1,0 1,-1-1,1 1,0-1,0 1,0-1,0 1,0-1,0 1,0 0,-2 6,0 1,1 0,-1 0,2-1,-1 1,1 0,1 0,-1 0,1 0,0 0,1-1,0 1,0 0,1-1,0 0,0 1,1-1,0-1,0 1,0 0,1-1,0 0,1 0,-1 0,1-1,0 0,0 0,1-1,-1 1,1-1,5 2,77 25,-48-24</inkml:trace>
  <inkml:trace contextRef="#ctx0" brushRef="#br0" timeOffset="43985.363">6044 4650,'-3'5,"-1"0,1 0,0 1,0-1,0 0,1 1,0 0,0 0,0 0,1 0,0 0,0 0,0 0,1 0,0 0,0 0,1 0,0 0,0 0,0 0,0 0,1 0,0 0,1 0,-1-1,1 1,0-1,0 0,1 0,-1 0,1 0,1-1,-1 1,0-1,1 0,0-1,0 1,0-1,0 0,1 0,-1 0,1-1,4 2,-3-3,0 0,0 0,0-1,0 1,1-2,-1 1,0-1,0 0,0 0,0-1,0 0,0 0,0-1,-1 0,1 0,-1-1,0 1,0-1,0-1,-1 1,1-1,-1 0,0 0,0 0,-1-1,1 0,-1 0,-1 0,1 0,-1-1,0 1,-1-1,1 0,-1 0,1-6,1-68,-3 81,-1-1,0 1,0 0,1-1,-1 1,0 0,0-1,0 1,0 0,0-1,0 1,0-1,0 1,0 0,0-1,0 1,0-1,0 1,0 0,0-1,0 1,0-1,0 1,0 0,0-1,-1 1,1 0,0-1,0 1,-1 0,1-1,0 1,0 0,-1-1,1 1,0 0,-1 0,1 0,0-1,-1 1,1 0,0 0,-1 0,1 0,-1-1,1 1,0 0,-1 0,1 0,-1 0,1 0,0 0,-1 0,1 0,0 0,-1 0,1 1,-1-1,1 0,0 0,-1 0,1 0,0 1,-1-1,1 0,-15 26,13-20,0 1,0 0,1 0,0 0,1 0,0 1,0-1,0 0,1 0,0 0,0 0,0 0,1 0,0 0,1-1,0 1,0-1,0 1,1-1,0 0,0-1,0 1,1-1,-1 1,2-1,-1 0,0-1,1 0,0 0,0 0,6 3,12 3,2-1,-1-1,1-2,1 0,-1-2,1 0,-1-2,1-1,0-1,0-2,26-4,-31 5,1-2,-1-1,0 0,0-2,0 0,-1-1,0-2,0 0,15-10,-32 16,-1 1,1-1,0 0,-1 0,0-1,0 1,0-1,0 1,-1-1,0 0,1 0,-1 0,0 0,-1-1,1 1,-1 0,0-1,0 1,0-1,-1 1,0-1,1 1,-2-1,1 1,0-1,-1 0,0 1,0 0,0-1,-1 1,1 0,-1-1,0 1,0 0,-1 0,1 1,-1-1,0 0,0 1,0-1,0 1,-4-3,2 4,0-1,1 1,-1 0,0 0,0 0,0 0,-1 1,1 0,0 0,0 1,-1-1,1 1,0 0,-1 0,1 1,0 0,-1 0,1 0,0 1,0-1,0 1,0 0,0 1,1-1,-1 1,0 0,1 0,0 0,0 1,0 0,0 0,1 0,-1 0,1 0,0 0,0 1,1 0,0-1,-1 1,1 0,1 0,-1 1,1-1,0 0,0 0,0 1,1-1,0-2,0-1,0 0,1 1,-1-1,1 0,0 1,-1-1,1 0,0 0,0 0,0 1,1-1,-1 0,0-1,1 1,-1 0,1 0,0-1,0 1,-1-1,1 1,0-1,0 0,1 0,-1 0,0 0,0 0,2 0,66 11,19-33,-85 19,-1 1,1-1,-1 0,0 0,0 0,0 0,0-1,0 1,-1-1,1 1,-1-1,1 0,-1 0,0 0,0 0,-1-1,1 1,-1-1,1 1,-1-1,0 1,0-1,0-1,-6-7,-3 27,7-11,0 1,1-1,-1 0,1 0,0 0,0 1,0-1,0 0,1 0,0 0,0 1,0-1,0 0,1 0,-1 0,1-1,0 1,0 0,0-1,1 1,0-1,-1 0,1 0,0 0,0 0,1 0,-1 0,1-1,-1 0,1 0,0 0,-1 0,1-1,0 1,0-1,0 0,1 0,-1 0,0-1,0 1,0-1,1 0,12-4,-1 0,0 0,0-2,0 0,-1 0,0-2,0 0,-1-1,0 0,-1-1,0 0,9-10,8-9,-1-1,-1-1,-2-1,-1-1,-2-1,-1-2,-2 0,-1-1,-2-1,-2-1,-1 0,-2-1,-2 0,-2 0,-1-1,-2-1,-2 1,-2-1,-2-7,-18-84,18 126,-1 1,0 0,-1-1,1 1,-1 0,-1 0,1 1,-1-1,0 1,0-1,0 1,-1 1,0-1,0 0,0 1,0 0,-1 1,-2-3,4 5,1 0,-1 0,0 0,1 0,-1 0,0 1,0 0,1-1,-1 1,0 1,0-1,1 1,-1-1,0 1,1 0,-1 0,0 1,1-1,-1 1,1 0,0-1,0 2,0-1,0 0,0 1,0-1,0 1,-1 1,-5 7,0 0,0 1,1-1,0 1,1 1,1 0,-1 2,-5 13,2 1,1 0,2 0,0 0,2 1,2 0,0 0,2 0,1 1,2-1,1 0,1 0,1-1,2 1,1-1,1 0,2-1,1 0,1-1,1 0,1-1,2-1,0 0,17 16,-19-22,1-2,1 0,1-1,0 0,1-2,1 0,0-2,1 0,0-1,1-1,0 0,0-2,12 2,-28-9,0-1,0 1,0-1,0 0,0-1,0 1,0-1,0 0,0-1,0 0,0 0,0 0,-1 0,1-1,-1 0,0 0,0 0,0-1,0 0,0 0,-1 0,0 0,0-1,0 0,0 0,-1 0,0 0,0 0,0-1,1-2,51-130,-55 138,0 0,0 1,1-1,-1 0,0 0,1 0,-1 0,0 1,0-1,1 0,-1 0,0 0,1 0,-1 0,0 0,1 0,-1 0,0 0,1 0,-1 0,0 0,1 0,-1 0,0 0,1-1,-1 1,0 0,0 0,1 0,-1 0,0-1,0 1,1 0,-1 0,0 0,0-1,1 1,-1 0,0 0,0-1,0 1,0 0,0-1,1 1,-1 0,0 0,0-1,0 1,0 0,0-1,0 1,0 0,0-1,2 31,-2-29,-1 27,0-22,0 0,0 1,1-1,0 0,0 1,0-1,1 1,-1-1,2 0,-1 0,1 1,0-1,0 0,1 0,-1-1,1 1,1-1,-1 1,1-1,3 4,-1-7,1 0,-1-1,1 0,-1 0,1 0,-1-1,1 0,0 0,-1 0,1-1,-1 0,1 0,-1-1,1 0,-1 0,0-1,0 1,0-1,0-1,0 1,15-9,0-1,-1-1,0 0,-1-1,-1-2,-1 0,0 0,-1-2,5-8,-21 27,0-1,0 1,0-1,0 1,0 0,0-1,0 1,1 0,-1-1,0 1,0 0,0-1,0 1,1 0,-1 0,0-1,0 1,0 0,1 0,-1-1,0 1,1 0,-1 0,0-1,0 1,1 0,-1 0,0 0,1 0,-1 0,0 0,1 0,-1-1,1 1,-1 0,0 0,1 0,-1 0,0 0,1 1,-1-1,0 0,1 0,-1 0,0 0,1 0,-1 0,0 1,1-1,-1 0,0 0,1 0,-1 1,0-1,0 0,1 0,-1 1,0-1,0 0,0 1,1-1,-1 0,2 26,-2-18,-1-1,1 0,0 1,0-1,1 0,0 1,0-1,1 0,0 0,0 0,0 0,1 0,0 0,1-1,0 1,0-1,0 0,0 0,1-1,0 1,0-1,1 0,0 0,-1-1,6 3,0-3,0 0,0-1,0-1,0 1,1-2,-1 0,1 0,-1-1,1 0,-1-1,1-1,-1 0,0 0,0-1,0 0,0-1,0 0,-1-1,1 0,-1-1,-1 0,1 0,-1-1,0-1,-1 1,1-1,-1-1,-1 0,0 0,0 0,-1-1,0 0,-1 0,0 0,1-3,4-19,-2-1,0 0,-3 0,0 0,-2-1,-2 1,-2-22,2 34,0 0,-2-1,0 1,-2 0,0 0,-2 0,0 1,-1 0,-1 0,-1 0,-6-10,13 27,-1 0,1 0,-1 0,0 0,-1 0,1 1,0-1,-1 1,1-1,-1 1,0 0,0 0,0 0,0 1,0-1,0 1,0-1,0 1,-1 0,1 0,-1 1,1-1,0 1,-1 0,1-1,-1 1,1 1,-1-1,1 1,-1-1,1 1,0 0,-1 0,1 0,0 1,0-1,0 1,0 0,0-1,0 2,0-1,1 0,-1 0,0 2,-3 3,0 1,0 0,1 0,0 0,1 0,0 1,0 0,1 0,0 0,1 0,-1 1,2-1,0 1,0-1,0 1,1 5,1 5,0-1,1 0,1 1,1-1,1 0,0-1,7 15,0-9,0-1,1 0,2-1,0-1,1 0,1-1,1-1,1 0,0-2,2 0,0-1,20 11,9 3,2-2,1-3,1-1,0-4,14 2,54 13</inkml:trace>
  <inkml:trace contextRef="#ctx0" brushRef="#br0" timeOffset="39768.53">541 4783,'-9'-4,"0"1,0-1,-1 1,0 1,1 0,-1 0,0 1,0 1,0-1,0 1,0 1,0 0,1 0,-1 1,0 1,1-1,-1 1,1 1,0 0,0 0,0 1,1 0,-1 1,1-1,-3 4,5-1,0 0,0 0,0 0,1 1,1 0,-1 0,1 1,1-1,0 1,0-1,1 1,0 0,1 0,-1 7,2-14,0-1,0 0,0 0,0 1,0-1,0 0,1 0,-1 0,1 1,-1-1,1 0,0 0,0 0,0 0,0 0,0 0,0 0,0-1,1 1,-1 0,1-1,0 1,-1-1,1 1,0-1,0 0,0 1,0-1,0 0,0-1,0 1,0 0,0 0,0-1,0 1,0-1,1 0,-1 0,0 0,0 0,1 0,-1 0,0-1,0 1,2-1,10-4,-1-1,-1-1,1 0,-1 0,0-1,-1-1,1 0,-2 0,1-1,-2-1,1 1,-1-2,0-1,4-3,-1-1,-1 0,-1 0,-1-1,0 0,-1-1,-1 0,-1 0,0 0,-2-1,0 0,-1 0,-1 0,-1 0,-1 0,-1-1,0 1,-2 0,0 0,-1 1,-1-1,-1 1,-1 0,0 0,-9-14,-25-20,40 53,0-1,-1 1,1 0,-1-1,1 1,-1 0,1 0,-1 0,1 0,-1 0,1 0,-1 0,1 1,-1-1,1 0,0 1,-1-1,1 1,-1 0,1-1,0 1,0 0,-1 0,1 0,0 0,0 0,0 0,0 0,0 0,0 0,0 1,0-1,1 0,-1 1,0-1,1 0,-1 1,1-1,0 1,-1-1,1 1,0-1,0 1,0-1,0 1,0-1,0 1,-6 28,1 1,2-1,1 1,2 0,0 0,2 0,2-1,1 5,-3-16,1 0,1 0,0 0,2 0,0-1,1 1,0-2,2 1,0-1,1 0,1-1,0 0,1-1,1 0,1-1,-1-1,2 0,0 0,7 2,40 13,-4-11</inkml:trace>
  <inkml:trace contextRef="#ctx0" brushRef="#br0" timeOffset="40166.046">1110 4836,'-18'-5,"-1"0,-1 1,1 1,0 1,-1 1,1 0,-6 2,19-1,0 1,0-1,0 1,0 1,0-1,1 1,-1 0,0 0,1 1,-1-1,1 1,0 1,0-1,0 1,1 0,-1 0,1 0,0 0,0 1,0 0,0 0,1 0,0 0,0 0,1 1,0-4,1 1,0 0,0 0,0-1,1 1,-1 0,1 0,0 0,-1 0,1 0,1 0,-1 0,0 0,1 0,-1-1,1 1,0 0,0 0,0 0,0-1,1 1,-1-1,1 1,-1-1,1 1,0-1,0 0,0 0,0 0,0 0,1 0,-1-1,1 1,-1 0,3 0,4 2,1-1,-1 1,1-2,0 1,0-1,1-1,-1 0,0 0,0-1,1-1,-1 0,0 0,0 0,0-2,3 0,-7 2,1-1,-1 0,0 0,0-1,0 0,0 0,0 0,-1-1,1 1,-1-1,0-1,0 1,-1-1,1 0,-1 0,0 0,0 0,-1-1,1 0,-1 0,-1 0,1 0,-1 0,0-1,-1 3,0 0,0 0,-1 0,0 0,0 0,0 0,0 0,0 0,-1 1,0-1,0 0,0 0,0 0,0 1,-1-1,0 0,0 1,0 0,0-1,0 1,-1 0,1 0,-1 0,0 0,0 1,0-1,0 1,0 0,-1 0,1 0,-1 0,0 1,-2-2,4 3,1 0,0 0,-1 0,1 0,-1 0,1 0,0 0,-1 1,1-1,-1 0,1 1,0-1,-1 1,1 0,0-1,0 1,0 0,-1 0,1 0,0 0,0 0,0 0,0 0,0 0,1 0,-1 0,0 0,0 1,1-1,-1 0,1 1,-1-1,1 0,0 1,-1-1,1 0,0 2,-6 54,7-51,0 0,0 0,0 0,1 0,-1 0,1-1,1 1,-1 0,1-1,0 0,0 0,1 0,-1 0,1 0,0-1,1 1,-1-1,1 0,0 0,-1-1,6 3,2 1,1-1,0 0,0-1,1 0,-1-1,1-1,0 0,11 1,29 1</inkml:trace>
  <inkml:trace contextRef="#ctx0" brushRef="#br0" timeOffset="40737.6">1639 4849,'-12'0,"0"1,0 0,0 1,0 0,0 1,0 1,0-1,1 2,-11 5,17-8,1 0,0 1,0 0,-1 0,2 0,-1 0,0 1,1-1,-1 1,1 0,0 0,0 0,1 0,-1 1,1-1,0 1,0-1,1 1,-1 0,1 0,0 0,0 0,1 0,-1-1,1 3,1-3,-1 1,1-1,0 0,0 0,0 1,1-1,0 0,-1 0,1 0,1 0,-1-1,1 1,-1 0,1-1,0 0,0 0,0 0,1 0,-1 0,1 0,0-1,0 0,0 0,0 0,0 0,0-1,3 1,9 4,1-2,0 0,0-1,0 0,0-2,10 0,-5 0,0-1,0-1,1-2,-2 0,1-1,0-1,-1-1,0 0,0-2,-1-1,1-1,-18 9,-1 0,0 0,0 0,1 0,-1 0,0 0,0-1,0 1,0-1,-1 1,1-1,0 0,-1 0,1 0,-1 0,0 0,1 0,-1 0,0 0,0-1,0 1,-1 0,1-1,-1 1,1 0,-1-1,0 1,0-3,1 6,-1-1,0 0,1 0,-1 1,0-1,0 1,0-1,1 0,-1 1,0-1,0 1,0-1,0 0,0 1,0-1,1 1,-1-1,0 0,0 1,-1-1,1 1,0-1,0 1,0-1,0 0,0 1,0-1,0 1,-1-1,1 0,0 1,0-1,-1 0,1 1,0-1,0 0,-1 1,1-1,0 0,-1 0,1 1,0-1,-1 0,1 0,-1 0,1 1,0-1,-1 0,1 0,-1 0,1 0,-1 0,1 0,0 0,-1 0,1 0,-1 0,1 0,-1 0,1 0,0 0,-1-1,1 1,-1 0,1 0,0 0,-1 0,1-1,4 4,0 1,0-1,1-1,0 1,-1-1,1 0,0 0,0 0,0 0,0-1,0 0,0 0,1-1,-1 1,0-1,0 0,1-1,3 2,1 0,-1-1,0 0,1-1,-1 0,1-1,-1 0,0 0,0-1,0 0,0 0,-1-1,1-1,-1 1,0-1,1-2,-7 6,-1 0,1-1,-1 1,1-1,-1 0,0 1,1-1,-1 0,0 0,0 1,-1-1,1 0,0 0,0 0,-1 0,0 0,1 0,-1-1,0 1,0 0,0 0,0 0,0 0,0 0,-1 0,1 0,-1 0,0 0,1 0,-1 0,0 0,0 0,0 0,0 1,-1-1,1 0,0 1,-1-1,1 1,-2-2,-74-46,71 46,0 0,-1 0,0 1,0 0,1 0,-1 1,0 0,0 0,-1 0,1 1,0 0,0 1,0-1,0 2,0-1,0 1,0-1,1 2,-1-1,0 1,1 0,0 1,0-1,0 1,0 0,1 1,-1-1,1 1,0 0,0 1,1-1,0 1,0 0,0 0,2-2,0-1,0 1,1-1,0 1,-1 0,2 0,-1 0,0-1,1 1,-1 0,1 0,0 0,0 0,1 0,-1 0,1 0,0-1,0 1,0 0,1 0,-1-1,1 1,0-1,0 1,0-1,0 0,1 0,-1 0,1 0,0 0,0-1,0 1,2 1,80 25,-40-24</inkml:trace>
  <inkml:trace contextRef="#ctx0" brushRef="#br0" timeOffset="41012.532">2261 4505,'-8'-6,"-1"-1,0 1,0 1,0 0,-1 0,0 1,0 0,0 0,-2 1,9 2,0 0,-1 0,1 1,-1-1,1 1,-1 0,1 0,-1 0,1 0,-1 1,1 0,0-1,-1 1,1 0,0 1,-1-1,1 0,0 1,0 0,0 0,0 0,1 0,-1 0,0 0,1 1,0-1,-1 1,1 0,0 0,-1 3,0 1,0-1,1 1,-1 0,2 0,-1 0,1 0,0 0,0 0,1 0,0 0,0 1,1-1,0 0,0 0,1 1,35 110,-36-117,114 263,-112-255,0 1,1-2,0 1,0 0,1-1,0 1,1-2,0 1,0 0,0-1,1 0,0-1,0 1,1-1,0-1,0 0,0 0,1 0,0-1,-1 0,2-1,-1 0,0 0,8 0,88-17,-51-3</inkml:trace>
  <inkml:trace contextRef="#ctx0" brushRef="#br0" timeOffset="44728.415">10569 4531,'-11'1,"-1"1,0 0,1 1,-1 0,1 1,0 0,0 1,0 0,1 1,-1 0,1 0,1 1,-1 0,1 1,1 0,-1 1,1 0,1 0,0 0,-2 4,-13 39,22-51,0 0,0 0,0 1,-1-1,1 0,0 1,1-1,-1 0,0 1,0-1,1 0,-1 0,0 1,1-1,0 0,-1 0,1 0,-1 0,1 1,0-1,0 0,0 0,0 0,0-1,0 1,0 0,0 0,0 0,0-1,0 1,0-1,1 1,-1-1,0 1,0-1,1 0,-1 1,0-1,2 0,6 0,1-1,0 0,-1 0,1-1,0 0,-1-1,0 0,0 0,0-1,0 0,-1-1,1 0,3-3,2 0,0 0,-1-1,0 0,0-1,-1 0,0-1,-1-1,0 0,-1 0,0-1,-1 0,-1-1,0 0,0 0,-2-1,0 0,0 0,-2 0,0-1,0 0,-2 1,0-1,-1 0,0 0,-1-1,-2-6,1 8,-2 0,0 0,0 0,-2 1,0-1,0 1,-1 0,-1 1,-1-1,0 1,0 1,-7-8,13 18,1 0,-1 0,0 0,1 1,-1-1,0 1,0 0,0-1,0 1,0 0,0 0,0 0,-1 0,1 1,0-1,0 1,-1-1,1 1,0 0,-1 0,1 0,0 0,-1 0,1 0,-1 1,1-1,0 1,0-1,-1 1,1 0,0 0,0 0,0 0,0 1,0-1,-1 2,-6 7,0 1,1 1,0 0,1 0,0 0,1 1,0 0,1 1,0-1,2 1,-1 0,2-1,0 1,0 10,-2-1,2 0,1 0,0 0,2 1,1-1,0 0,5 18,-4-30,0 0,1 0,0-1,0 1,1-1,0 0,1 0,1 0,-1-1,1 0,1 0,-1-1,2 0,-1 0,1-1,7 5,-3-5,0 0,0 0,0-1,1-1,0-1,0 0,0 0,1-1,-1-1,1-1,-1 0,1-1,0 0,-1-1,1-1,-1 0,1-1,-1 0,0-2,0 1,0-2,-1 0,5-3,-12 5,0 0,0 0,-1-1,0 1,0-1,0 0,0-1,-1 1,0-1,0 0,-1 0,1 0,-1 0,-1-1,1 1,-1-1,0 0,-1 1,1-1,-1 0,-1 0,1 0,-1 0,0 0,-1 0,0 0,0 0,0 0,-1 0,0 1,-1-1,-1-3,4 8,-1 0,0 1,1-1,-1 1,0-1,0 1,0-1,0 1,0 0,0-1,-1 1,1 0,0 0,0 0,-1 0,1 0,-1 0,1 0,-1 0,1 1,-1-1,0 1,1-1,-1 1,0 0,1-1,-1 1,0 0,0 0,1 0,-1 0,0 1,1-1,-1 0,0 1,1-1,-1 1,0-1,1 1,-1 0,1 0,-1 0,1 0,-1 0,1 0,0 0,0 0,-1 0,1 1,0-1,0 1,-1 5,0 0,0 0,0 0,1 0,0 0,0 0,1 1,0-1,1 0,-1 1,1-1,1 0,-1 0,1 0,0 0,1 0,0-1,0 1,0-1,1 1,0-1,0 0,1-1,-1 1,1-1,0 0,1 0,-1 0,1-1,3 2,51 37,3-8</inkml:trace>
  <inkml:trace contextRef="#ctx0" brushRef="#br0" timeOffset="48360.261">17025 4478,'0'-4,"-1"0,0 0,0 0,-1 0,1 0,-1 0,0 0,0 0,0 0,0 1,-1-1,1 1,-1 0,0 0,0 0,0 0,-1 0,1 1,-1-1,1 1,-1 0,0 0,0 0,0 1,0-1,0 1,0 0,0 0,0 1,0-1,-1 1,1 0,0 0,0 0,-1 0,1 1,0 0,0 0,0 0,-2 1,0 2,1-1,0 1,-1 1,2-1,-1 1,0 0,1 0,0 0,0 1,1-1,-1 1,1 0,0 0,1 0,0 1,0-1,0 0,1 1,-1-1,2 1,-1 0,1-1,0 1,0 0,1-1,0 1,0-1,1 4,-1-7,1 0,-1-1,1 1,0-1,0 1,0-1,0 0,0 1,1-1,-1 0,0-1,1 1,0 0,-1-1,1 1,0-1,0 0,0 0,0 0,0 0,0-1,0 1,0-1,0 0,0 0,0 0,0 0,0 0,0-1,1 1,5-2,1 0,-1-1,0 1,-1-2,1 1,0-1,-1-1,0 1,4-4,-2 1,0-1,0-1,-1 1,0-1,-1-1,0 0,0 0,-1-1,0 0,-1 0,0 0,-1-1,0 1,-1-2,-1 1,2-6,-5 17,1 1,-1 0,1 0,-1-1,0 1,1 0,-1-1,0 1,0-1,1 1,-1 0,0-1,0 1,1-1,-1 1,0-1,0 1,0-1,0 1,0-1,0 1,0-1,0 1,0-1,0 1,0-1,0 1,0-1,0 1,0 0,0-1,-1 1,1-1,0 1,0-1,-1 1,1 0,0-1,0 1,-1-1,1 1,0 0,-1-1,1 1,-1 0,1 0,0-1,-1 1,1 0,-1 0,1 0,-1-1,1 1,-1 0,1 0,-1 0,1 0,-3 5,1 0,0 0,1 1,-1-1,1 0,0 1,0-1,1 1,0-1,0 1,0 0,0-1,1 1,0-1,0 0,1 1,-1-1,1 0,0 0,1 0,-1 0,1 0,0 0,0-1,1 1,-1-1,1 0,0 0,0 0,0-1,1 1,-1-1,1 0,0 0,1 0,0 0,0 0,1-1,-1 0,1 0,-1 0,1-1,-1 0,1-1,0 1,0-1,-1 0,1-1,0 0,0 0,-1 0,1-1,-1 0,1 0,-1 0,0-1,0 0,0 0,0-1,-1 0,1 0,-1 0,0-1,0 1,-1-1,1 0,-1-1,0 1,0-1,-1 0,1-2,2-2,-2-1,1-1,-2 1,1-1,-1 1,-1-1,0 0,-1 0,0 0,-1 0,0 0,-1 0,-1 0,1 0,-2 0,0 1,0-1,2 12,0-1,1 0,-1 1,1-1,-1 0,0 0,1 1,-1-1,1 0,0 0,-1 0,1 1,0-1,-1 0,1 0,0 0,0 0,0 0,0 0,0 0,0 0,0 0,0 1,0-1,0 0,0 0,0 0,1 0,-1 0,0 0,1 1,-1-1,1 0,-1 0,1 0,-1 1,1-1,0 0,-1 1,1-1,0 0,0 1,-1-1,1 1,0-1,0 1,0 0,-1-1,1 1,0 0,0 0,0-1,0 1,0 0,0 0,0 0,0 0,0 0,-1 0,1 0,0 1,0-1,16 1,-1 0,1 1,-1 1,0 1,0 0,0 2,0-1,-1 2,0 0,0 1,-1 0,0 1,5 5,-14-9,0 1,-1 1,0-1,0 0,-1 1,1 0,-2 0,1 0,-1 0,0 0,0 1,-1-1,0 1,0-1,-1 1,0-1,0 4,7 54,-6-61,0-1,0 0,0 0,0 0,1-1,-1 1,1 0,0 0,0-1,0 1,0-1,0 0,0 1,1-1,-1 0,1 0,-1-1,1 1,0 0,0-1,0 0,0 1,0-1,0 0,0-1,0 1,0-1,0 1,0-1,1 0,-1 0,1 0,8-1,0 0,0-1,0 0,0-1,0-1,-1 0,0 0,1-1,0 0,1-1,-1-1,-1 0,1 0,-1-1,-1 0,1-1,-1-1,-1 1,0-2,0 1,-1-1,0 0,-1-1,-1 0,0 0,0 0,-1-1,3-11,-8 23,1 0,-1 0,1 0,-1-1,1 1,-1 0,0 0,0-1,0 1,0 0,0-1,0 1,0 0,0-1,0 1,-1 0,1 0,0-1,-1 1,1 0,-1 0,1 0,-1-1,0 1,0 0,1 0,-1 0,0 0,0 0,0 1,0-1,0 0,0 0,0 1,-1-1,1 0,0 1,0-1,0 1,-1-1,1 1,0 0,0 0,-1-1,1 1,0 0,-1 0,1 0,0 1,-1-1,1 0,-1 0,-3 4,-1-1,1 1,0 0,0 0,0 1,1-1,0 1,0 0,0 0,0 1,1-1,0 1,0 0,0 0,1 0,0 0,0 0,0 0,1 1,0-1,0 0,1 1,0-1,0 1,0 1,1-2,0 1,0 0,0 0,1-1,0 1,0-1,1 1,0-1,0 0,1 0,-1 0,1-1,0 1,1-1,-1 0,1 0,0-1,0 1,1-1,-1 0,1 0,11 5,-1 0,1 0,0-2,1 0,0-1,17 3,39 7</inkml:trace>
  <inkml:trace contextRef="#ctx0" brushRef="#br0" timeOffset="49074.323">19287 4346,'12'-3,"-1"1,1 0,0 0,0 1,-1 0,1 1,0 1,0 0,0 0,-1 2,1-1,-1 1,1 1,-1 0,0 0,-1 1,1 1,-1 0,0 0,0 1,-1 0,0 1,0 0,-1 0,0 1,0 0,-1 0,2 4,4 13,-2 1,-1 1,-2-1,0 2,-2-1,-1 1,-1 0,-1 0,-2 0,-1 0,-1 0,-2 0,-4 23,1 29,5-73,0 0,0-1,0 1,1 0,0 0,1-1,0 1,0 0,0-1,1 1,0-1,1 1,0-1,0 0,0 0,1 0,0-1,0 1,1-1,0 0,0 0,0-1,1 1,-1-1,1 0,3 1,-2-3,1 0,0 0,-1-1,1 0,0 0,0 0,0-1,0-1,1 1,-1-1,0-1,0 0,0 0,0 0,0-1,0 0,0 0,-1-1,1 0,-1-1,0 0,0 0,0 0,0-1,-1 0,1 0,-1-1,-1 1,1-2,-1 1,0 0,0-1,-1 0,0 0,1-4,-1 2,-1 0,-1-1,0 1,0-1,-1 0,0 0,0 0,-1 0,-1 1,0-1,0 0,-1 0,0 1,0-1,-1 1,-1-1,0 1,0 0,0 0,-1 1,-1 0,1 0,-1 0,-1 0,1 1,-1 0,-1 0,1 1,-1 0,0 0,-5-2,-17-7,-1 1,0 1,-1 2,0 2,0 0,-1 2,0 2,-1 1,-13 1,-51-10,72 8,21-1,20 1,278-31,-227 30,201-12,-202 16</inkml:trace>
  <inkml:trace contextRef="#ctx0" brushRef="#br0" timeOffset="50677.074">20398 4545,'-8'-8,"-1"1,-1 0,0 0,0 1,0 0,-1 0,1 1,-1 1,-1 0,1 0,0 1,-1 1,0 0,1 0,-1 1,0 1,0 0,0 1,0 0,1 0,-1 2,-4 0,13-2,1 0,-1 0,1 0,-1 0,1 0,0 0,0 1,0-1,-1 1,1-1,1 1,-1 0,0 0,0 0,1 0,-1 0,1 0,-1 0,1 1,0-1,0 1,0-1,0 0,1 1,-1-1,1 1,-1 0,1-1,0 1,0-1,0 1,0 0,0-1,1 1,-1-1,1 1,0-1,0 1,0-1,0 1,0-1,0 0,1 0,-1 1,8 2,0 1,1-1,-1-1,1 0,0 0,0-1,0-1,0 1,0-2,1 1,-1-1,1-1,-1 0,7-1,-17 1,16 1,0 0,0-2,0 0,0 0,0-2,0 0,0 0,-1-2,1 0,-1-1,-1 0,1-1,-1-1,10-7,-22 13,-2 3,0-1,0 1,0-1,0 1,0-1,0 1,0-1,0 1,1-1,-1 0,0 1,0-1,0 1,0-1,1 1,-1-1,0 0,0 1,1-1,-1 1,0-1,1 0,-1 1,0-1,1 0,-1 0,1 1,-1-1,0 0,1 0,-1 0,1 1,-1-1,1 0,-1 0,1 0,-1 0,0 0,1 0,-1 0,1 0,-1 0,1 0,-1 0,1 0,-1 0,1-1,-1 1,1 0,-1 0,0 0,1-1,-1 1,1 0,-1 0,0-1,1 1,-1 0,0-1,1 1,-1 0,0-1,0 1,1-1,-1 1,0-1,13 58,2 0,3-1,2-1,15 27,29 80,-64-162,20 86,-19-83,-1 0,0-1,0 1,-1 0,1-1,0 1,-1 0,1-1,-1 1,0 0,0-1,0 1,0-1,-1 0,1 1,-1-1,1 0,-1 0,0 0,0 0,0 0,0 0,0 0,0-1,0 1,-1-1,1 0,0 0,-1 1,-2-1,-2 1,0-1,0 1,0-2,0 1,-1-1,1 0,0 0,-1-1,1 0,0-1,0 1,0-1,0-1,0 1,1-1,-1 0,1-1,-1 1,1-1,0-1,1 1,-1-1,1 0,0 0,0-1,0 1,1-1,0 0,0 0,1-1,-1 1,1-1,1 0,-1 0,1 0,1 0,-1 0,1 0,0-2,0-3,1 0,0 1,0-1,1 1,1-1,0 1,1-1,0 1,0 0,1 0,1 0,0 1,0 0,1 0,1 0,-1 0,2 1,-1 0,2 0,8-9,0 2,1 0,0 1,1 1,1 0,1 2,-1 0,21-7,-39 18,1-1,0 0,1 0,0 0,-1 0,1 0,0 1,0 0,-1-1,1 1,0 1,0-1,0 1,1-1,-1 1,0 0,0 1,0-1,0 1,0 0,0 0,0 0,-1 0,1 1,0-1,0 1,-1 0,1 0,1 2,6 8,-4-4,-1 0,1 0,0-1,1 0,-1-1,2 1,-1-1,1-1,-1 0,1 0,1 0,-1-2,1 1,-1-1,1 0,8 1,-17-4,0 0,1 0,-1 0,0 0,1 0,-1 0,0 0,1 0,-1-1,0 1,1 0,-1-1,0 1,0-1,0 1,1-1,-1 0,0 1,0-1,0 0,0 0,0 0,0 0,0 0,0 0,-1 0,1 0,0 0,-1 0,1-1,-1 1,1 0,-1 0,1-1,-1 1,0 0,1-1,-1 1,0 0,0-1,0 1,0 0,-1-1,1 1,0 0,0-1,-1 0,-21-62,-40-16,62 79,-1 1,0-1,1 1,-1 0,1-1,-1 1,1-1,0 1,-1-1,1 1,-1-1,1 1,0-1,0 0,-1 1,1-1,0 0,0 1,0-1,-1 1,1-1,0 0,0 1,0-1,0 0,0 1,1-1,-1 0,0 1,0-1,0 0,0 1,1-1,-1 1,0-1,1 0,-1 1,0-1,1 1,-1-1,1 1,-1-1,1 1,-1-1,1 1,-1 0,1-1,-1 1,1 0,-1-1,1 1,37-8,-32 8,26-4,1 1,-1 2,1 2,19 2,-45-1,0-1,0 1,0 0,0 1,-1-1,1 1,-1 1,0-1,0 1,0 0,0 0,-1 1,0 0,0 0,0 0,0 1,-1-1,0 1,0 0,0 0,-1 1,0-1,2 6,-5-9,0 0,1 0,0-1,-1 1,1 0,0 0,0-1,1 1,-1-1,1 1,-1-1,1 0,0 1,0-1,0 0,0 0,0 0,0 0,0-1,1 1,-1-1,1 1,-1-1,1 0,0 0,-1 0,1 0,0 0,0-1,-1 1,1-1,0 0,0 0,0 0,0 0,0 0,-1-1,1 1,0-1,0 0,2-1,7-8,0-1,-1 0,0-1,0-1,-1 1,-1-2,0 1,2-7,-4 8,37-54,-43 66,0 1,1-1,-1 0,0 1,0-1,1 1,-1 0,0-1,0 1,0 0,0 0,0 0,0 0,0 0,0 0,0 0,-1 0,1 0,0 0,-1 0,1 0,0 0,-1 1,1-1,-1 0,0 1,0-1,1 0,-1 1,0-1,0 0,0 1,0 0,2 5,-1-4,-1 1,1 0,0 0,0 1,0-1,0 0,1 0,0 0,0 0,0 0,0-1,1 1,-1-1,1 1,0-1,0 0,0 0,1 0,-1 0,0-1,1 1,0-1,0 0,0 0,0 0,0-1,0 1,0-1,0 0,4 0,2-3,-1 0,1 0,-1-1,0 0,0-1,0 0,0 0,-1-1,0 0,0 0,0-1,0 0,-1-1,0 0,0-1,35-27,-41 35,0-1,0 1,0 0,0-1,0 1,0 0,0 0,0 0,0 0,1 0,-1 0,0 0,0 0,0 0,0 0,0 1,0-1,0 0,0 1,0-1,0 1,0-1,-1 1,1-1,0 1,0 0,0 0,-1-1,1 1,0 0,-1 0,1 0,0-1,-1 1,1 0,-1 0,0 0,1 0,-1 0,0 0,1 0,-1 0,14 17,-6-14,0 0,0 0,1-1,-1-1,1 0,0 0,0 0,0-1,0 0,0-1,0 0,8-1,-1 1,149 0,-90 46,-59-41,1-1,-1 0,1-1,-1-1,1-1,0 0,0-1,0-1,7-1,-21 2,0 0,0 0,0 0,1 0,-1 0,0 0,0-1,0 0,0 1,0-1,0 0,0-1,0 1,-1 0,1-1,0 0,-1 1,1-1,-1 0,0 0,1-1,-1 1,0 0,0-1,-1 1,1-1,0 0,-1 1,1-1,-1 0,0 0,0 0,0 0,-1 0,1 0,-1 0,0 0,1-1,-2-2,0 0,0-1,0 1,0 0,-1 0,0 0,0 0,-1 0,0 1,0-1,0 1,-1 0,0 0,0 0,0 0,0 0,-1 1,1 0,-1 0,-1 0,0 0,2 1,1 1,-1 0,0 0,1 0,-1 1,0-1,0 1,0 0,0 0,0 0,0 0,-1 1,1 0,0 0,0 0,0 0,0 1,-1-1,1 1,0 0,0 0,0 1,0-1,1 1,-1 0,0 0,1 0,-1 1,1-1,0 1,0 0,-1 0,1 1,-1 0,1 1,0-1,1 1,-1 0,1 0,0 0,0 0,0 0,1 0,-1 0,1 1,1-1,-1 0,1 1,0 4,2 21</inkml:trace>
  <inkml:trace contextRef="#ctx0" brushRef="#br0" timeOffset="44943.848">12209 4439,'0'20,"0"16,3 9,2 2,5 2,4-7,-2-8,-2-9</inkml:trace>
  <inkml:trace contextRef="#ctx0" brushRef="#br0" timeOffset="45669.04">12064 4227,'151'97,"-124"-84,0 2,0 1,-2 0,0 2,-1 1,-1 1,-1 1,0 1,-2 1,-1 1,0 1,-2 0,4 9,-17-23,-3-8,-1-1,1 1,-1-1,1 1,0-1,0 1,0-1,1 0,-1 1,0-1,1 0,-1 0,1 0,0 0,0 0,0-1,0 1,0 0,0-1,0 1,0-1,1 0,-1 0,0 0,1 0,-1 0,1-1,-1 1,1-1,0 1,0-1,7-4,-1 0,0 0,1-1,-2 0,1-1,-1 0,1-1,-2 1,1-1,-1-1,0 0,-1 1,1-2,-2 1,1-1,-1 0,4-9,29-61,-37 79,-1 0,1-1,0 1,-1 0,1 0,0 0,-1 0,1 0,0 0,0 0,-1 0,1 1,0-1,-1 0,1 0,0 0,-1 1,1-1,0 0,-1 1,1-1,-1 1,1-1,-1 1,1-1,-1 1,1-1,-1 1,1-1,-1 1,0-1,1 1,-1 0,0-1,1 1,-1 0,0-1,0 1,0 0,0-1,1 1,-1 0,0 0,0-1,-1 1,1 0,0-1,0 1,0 0,0-1,0 1,-1 0,2 2,2 14,1-1,1 0,0 0,1 0,1-1,1 1,0-2,0 1,2-1,0 0,0-1,1 0,1-1,0 0,1-1,10 6,-20-15,0 0,0 0,1-1,-1 0,1 0,0 0,-1 0,1 0,0-1,-1 0,1 1,0-1,0-1,-1 1,1 0,0-1,-1 0,1 0,0 0,-1 0,1-1,-1 1,0-1,1 0,-1 0,0 0,0-1,0 1,-1-1,1 1,-1-1,1 0,-1 0,0 0,2-3,8-16,0-1,-1-1,-1 0,-1-1,-2 0,0 0,1-13,-7 34,24-120,-6 0,-5-2,-4-34,-9 144,1 3,-1 0,-1-1,0 1,-1 0,0 0,-1 0,0 0,-1 0,-1 0,0 1,-3-8,5 18,1 0,-1-1,1 1,-1 0,0 0,0 1,0-1,0 0,0 1,0-1,-1 1,1 0,0-1,-1 1,1 1,-1-1,1 0,-1 0,0 1,1-1,-1 1,0 0,1 0,-1 0,1 0,-1 1,0-1,1 0,-1 1,1 0,-1 0,1 0,-1 0,1 0,-1 0,1 1,0-1,0 1,0-1,0 1,0 0,0 0,0 0,1 0,-1 0,1 0,-1 1,1-1,0 0,0 1,0-1,-7 17,0-1,2 1,0 0,1 1,1 0,1-1,0 1,2 0,0 0,1 0,1 0,1 0,1 0,1 0,1-1,0 1,3 5,15 45,2-1,3-2,3 0,3-2,23 31,-50-82,0-1,2 0,-1 0,2-1,-1 0,2-1,-1 0,2-1,-1 0,2-1,-1 0,1-1,4 2,10-5,-5-8</inkml:trace>
  <inkml:trace contextRef="#ctx0" brushRef="#br0" timeOffset="45925.354">13016 4121,'-15'-4,"-2"-2,12 0,23 2,28 1,31 1,27 3,18 3,7 7,-5 5,-24-1</inkml:trace>
  <inkml:trace contextRef="#ctx0" brushRef="#br0" timeOffset="47127.022">13651 4743,'15'-31,"-2"-1,-1 0,-2-1,-1 0,-1-1,-2 0,-2 0,0-24,-3 54,-1-1,0 1,0-1,0 0,0 1,-1-1,0 1,0-1,0 1,0-1,-1 1,0 0,0-2,27 14,36 6,65 24,-121-36,0 1,0 0,0 1,0-1,0 1,-1 0,0 0,1 0,-2 0,1 1,0 0,-1-1,0 1,0 1,0-1,-1 0,0 1,0-1,0 1,0 3,4 54,-7-57,0 0,1 1,0-1,0 0,1 0,0 0,0 0,0 0,1 0,-1 0,1 0,1 0,-1-1,1 1,0-1,0 1,1-1,0 0,0-1,0 1,0-1,1 1,-1-1,5 2,11 1,0-1,0 0,1-2,0 0,0-1,0-2,1 0,-1-1,0-1,0-1,15-3,-13 4,0-1,0-1,0-2,0 0,-1-1,0-1,0-1,-1-1,0-1,0 0,-1-2,0-1,8-7,-26 19,0-1,1 1,-1-1,0 1,0-1,0 0,0 0,-1 0,1 0,0 0,-1 0,0 0,1-1,-1 1,0 0,0-1,0 1,0-1,-1 1,1-1,-1 0,0 1,1-1,-1 1,0-1,0 0,-1 1,1-1,-1 0,1 1,-1-1,0 1,0-1,0 1,0 0,0-1,-1 1,1 0,-1 0,1 0,-3-2,-5 0,0 1,0 0,0 0,-1 1,1 1,-1-1,0 2,1-1,-1 1,0 1,1 0,-1 0,1 1,-10 2,11-2,0 1,1 0,-1 1,1-1,0 1,0 1,0-1,1 1,-1 0,1 1,-4 4,8-8,0 0,0 0,0 0,0 1,0-1,1 1,-1 0,1-1,0 1,-1 0,1 0,1-1,-1 1,0 0,1 0,-1 0,1 0,0 0,0 0,0 0,0 0,1 0,-1 0,1 0,0 0,0 0,0 0,0 0,0-1,1 1,-1 0,2 1,4 2,1 0,0-1,-1 0,2-1,-1 1,0-1,1-1,0 0,-1 0,1-1,1 0,-1 0,0-1,0 0,0-1,1 0,-1-1,0 0,4 0,-6 0,1 0,0 0,-1 0,1-1,-1 0,1-1,-1 1,0-1,0-1,0 1,-1-1,1-1,-1 1,0-1,0 0,-1 0,1-1,-1 1,0-1,-1-1,1 1,-1-1,0 1,-1-1,0 0,0 0,0-1,-1 1,0-1,0-5,-1-3,-8 22,4 0,1 0,0 1,0-1,1 0,-1 1,1-1,1 1,-1-1,1 1,0-1,1 1,-1-1,1 1,1-1,-1 1,1-1,0 0,1 0,-1 0,1 0,0 0,1-1,0 1,-1-1,2 0,-1 0,0 0,1-1,0 1,0-1,1 0,-1-1,1 1,2 0,-4-2,0 0,-1 0,1 0,0 0,1-1,-1 0,0 0,0 0,0 0,1-1,-1 0,0 0,1 0,-1 0,0-1,1 1,-1-1,0 0,0 0,0-1,0 0,0 1,0-1,0 0,0-1,-1 1,1-1,-1 1,0-1,0 0,0 0,0-1,0 1,-1 0,1-1,-1 0,0 0,2-16,-1-1,-1 1,-1-1,0 1,-2-1,0 0,-2 1,0 0,-1-1,-6-16,9 34,-3-11,3 13,0 0,0 1,1-1,-1 0,0 0,0 0,1 0,-1 0,1 0,-1 0,1 0,-1 0,1 0,0 0,0 0,-1 0,1 0,0 0,0-1,0 1,0 0,0 0,0 0,1 0,-1 0,0 0,0 0,1 0,-1 0,1 0,-1 0,1 0,-1 0,1 0,0 0,-1 0,1 0,0 0,0 1,0-1,-1 0,1 0,0 1,0-1,0 1,0-1,0 1,0-1,0 1,1 0,-1 0,0-1,0 1,0 0,0 0,21 4,-1 1,0 1,0 1,-1 0,0 2,8 4,-23-11,0 0,-1 1,0-1,1 1,-1 0,0 0,0 0,-1 0,1 1,-1-1,0 1,1 0,-2 0,1 1,0-1,-1 0,0 1,0 0,0-1,-1 1,1 0,-1 0,0 3,1 13,-2-15,0 0,0 0,1 0,-1 0,1 0,1 0,-1-1,1 1,0 0,0-1,1 1,0-1,-1 1,2-1,-1 0,1-1,0 1,0 0,0-1,0 0,1 0,0 0,7 1,1-1,-1 0,1-1,0 0,0-1,0-1,0 0,0 0,0-1,1-1,10-2,-17 3,-1 0,1 0,-1-1,1 0,-1 0,0 0,1-1,-1 0,0 0,0-1,0 0,0 0,-1 0,1-1,-1 1,0-1,0-1,0 1,-1-1,1 1,-1-1,0-1,0 1,-1 0,0-1,0 0,0 0,-1 0,1 0,0-5,-10-62,6 71,1 1,0-1,-1 1,1-1,-1 0,0 1,0-1,1 1,-1-1,0 1,0-1,0 1,-1 0,1 0,0-1,0 1,-1 0,1 0,-1 0,1 1,-1-1,1 0,-1 0,1 1,-1-1,0 1,1-1,-1 1,0 0,1 0,-1 0,0-1,1 2,-1-1,0 0,0 0,1 1,-1-1,0 0,0 1,-2 3,-1-1,1 1,-1 0,1 0,0 1,1-1,-1 1,1 0,0 0,0 0,0 0,1 1,0-1,0 1,0-1,1 1,0 0,0-1,0 1,1 0,-1 0,1 0,1 0,-1-1,1 1,0 0,1 0,-1-1,1 1,2 2,-2-2,1-1,0 0,0 0,0 0,1-1,0 1,0-1,0 0,1 0,-1 0,1-1,0 0,0 1,0-2,0 1,0-1,1 1,-1-1,4 0,109 15,-59-16</inkml:trace>
  <inkml:trace contextRef="#ctx0" brushRef="#br0" timeOffset="51212.702">22687 4637,'64'-406,"-49"286,-8 71,1-4,-2 0,-3 0,-2-8,-1 62,-1-1,1 1,-1-1,1 1,-1-1,1 0,-1 1,0-1,1 0,-1 1,0-1,1 0,-1 0,0 0,1 1,-1-1,0 0,1 0,-1 0,0 0,1 0,-1 0,0 0,1-1,-1 1,0 0,1 0,-1 0,0-1,1 1,-1 0,1-1,-1 1,1-1,-1 1,0 0,1-1,0 1,-1-1,1 1,-1-1,1 0,0 1,-1-1,1 1,0-1,-1 0,1 1,0-2,-13 36,2 1,1 0,2 0,1 1,2 0,1 0,2 32,-1-33,2-1,1 1,2-1,2 1,1-1,1 0,2-1,2 1,8 19,-16-47,1 1,0 0,1 0,-1-1,1 0,0 0,1 0,0 0,0-1,0 0,0 0,1 0,0 0,0-1,0 0,1-1,-1 1,1-1,0 0,0-1,0 0,0 0,0 0,0-1,1 0,-1 0,0-1,1 0,-1 0,0-1,1 0,-1 0,0-1,1 0,1-2,0-1,0 0,-1 0,1-1,-1 0,0-1,-1 0,0 0,0 0,0-1,-1 0,0 0,-1-1,0 0,0 0,-1 0,0 0,0-1,-1 0,0 1,-1-1,0 0,-1 0,0-1,-1 1,0-10,0 19,1 0,-1 1,0-1,1 0,-1 0,0 0,0 0,0 0,0 1,0-1,0 0,0 0,0 0,0 0,0 0,0 0,-1 1,1-1,0 0,-1 0,1 0,0 1,-1-1,1 0,-1 0,1 1,-1-1,0 0,1 1,-1-1,0 1,1-1,-1 0,0 1,0 0,1-1,-1 1,0 0,0-1,0 1,0 0,1 0,-1-1,0 1,0 0,0 0,0 0,0 0,0 0,0 1,1-1,-2 0,-2 7,0 0,0 0,1 0,0 0,1 1,0-1,0 1,0-1,1 1,0 0,1 0,-1-1,1 1,2 6,-2-6,1-1,0 1,0-1,0 1,1-1,1 0,-1 0,1 0,0 0,1-1,-1 1,1-1,1 1,-1-2,1 1,0 0,1-1,-1 0,1 0,0 0,0-1,0 0,1 0,-1-1,1 0,0 0,0 0,0-1,1 0,5 1,82 7,-52-9</inkml:trace>
  <inkml:trace contextRef="#ctx0" brushRef="#br0" timeOffset="51469.144">22753 4161,'-13'-7,"-10"-2,0-1,8 0,16 2,20 0,24 2,23-1,24 1,20 0,-9 0</inkml:trace>
  <inkml:trace contextRef="#ctx0" brushRef="#br0" timeOffset="52057.702">24552 4597,'28'-47,"-2"-1,-3-1,-1-2,0-8,-2 7,-20 50,0 0,0 0,1 0,-1 0,0 1,1-1,0 0,-1 0,1 0,0 0,0 0,0 1,0-1,1 1,-1-1,0 0,1 1,-1 0,1-1,-1 1,1 0,0 0,-1 0,1 0,0 0,0 0,0 1,-1-1,1 0,0 1,0 0,0-1,0 1,0 0,0 0,0 0,0 0,0 0,0 1,0-1,0 1,0-1,0 1,0 0,18 10,0 2,0 0,-2 2,0 0,0 1,-1 0,0 3,-15-18,1 1,-1 0,1 0,-1 0,0 1,0-1,0 0,0 1,0-1,0 1,0 0,-1-1,0 1,1 0,-1 0,0 0,-1 0,1 0,0 0,-1 0,0 0,1 1,-1-1,-1 0,1 0,0 0,-1 0,1 0,-1 0,0 0,0 0,0 0,-1 0,1 0,-1-1,1 1,-1 0,0-1,0 1,0-1,-2 2,-45 16,47-19,1-1,0 1,0-1,0 0,-1 1,1-1,0 0,-1 0,1 0,0 0,0 0,-1 0,1 0,0 0,-1-1,1 1,0 0,0-1,0 1,-1-1,1 0,0 1,0-1,0 0,0 1,0-1,0 0,0 0,0 0,0 0,1 0,-1 0,0 0,1 0,-1-1,1 1,-1 0,0-1,2-4,0 0,0 1,1-1,0 0,0 1,0-1,1 1,-1-1,1 1,1 0,-1 0,1 1,-1-1,1 1,1-1,-1 1,4-2,-7 5,16-17,74-61,-90 79,0-1,0 1,0-1,0 1,0-1,0 1,0-1,1 1,-1 0,0 0,0 0,0 0,0 0,1 0,-1 0,0 0,0 0,0 0,1 1,-1-1,0 0,0 1,0-1,0 1,0 0,0-1,0 1,0 0,0-1,0 1,0 0,-1 0,1 0,0 0,0 0,-1 0,1 0,-1 0,1 1,17 50,-14-38,-3-6,1-1,0 1,0-1,1 1,0-1,0 0,0 0,1 0,1 0,-1-1,1 1,0-1,0 0,1-1,-1 1,1-1,1 0,0 0,12 1</inkml:trace>
  <inkml:trace contextRef="#ctx0" brushRef="#br0" timeOffset="52354.874">24962 3857,'-13'-4,"-9"-2,-6 4,0 8,3 9,5 9,6 7,6 7,4-2</inkml:trace>
  <inkml:trace contextRef="#ctx0" brushRef="#br0" timeOffset="52613.259">24843 4703,'-2'16,"-1"12,-2 10,-2 5,-1 3,2-1,1-2,2-8,6-8,3-10</inkml:trace>
  <inkml:trace contextRef="#ctx0" brushRef="#br0" timeOffset="52875.602">25610 3632,'0'18,"-2"24,-5 25,-4 23,-5 22,-1 16,0 9,0 2,3-6,4-11,4-15,3-20,1-19,2-22</inkml:trace>
  <inkml:trace contextRef="#ctx0" brushRef="#br0" timeOffset="53108.98">25769 4558,'176'-382,"-144"317,-31 65,0-1,1 1,-1 0,0 0,0 0,0 0,0 0,0 0,1 0,-1 0,0 1,0-1,0 0,0 1,0-1,0 0,0 1,0 0,0-1,0 1,0-1,0 1,0 0,-1 0,1 0,0 0,0-1,-1 1,1 0,0 0,-1 0,1 0,-1 0,0 0,1 1,-1-1,0 0,0 0,1 0,-1 0,0 0,0 0,0 1,0-1,1 4,107 247,-101-233,17 67,-25-85,1 1,-1-1,0 1,0-1,0 0,0 1,0-1,0 0,0 0,0 1,-1-1,1 0,0 0,-1 0,1-1,0 1,-1 0,0 0,1-1,-1 1,1-1,-1 1,0-1,1 0,-1 0,0 0,1 0,-1 0,0 0,1 0,-1 0,1-1,-1 1,0-1,1 1,-1-1,1 1,-1-1,1 0,-1 0,1 0,0 0,-1 0,1 0,0 0,-5-1,0-1,1 1,0-1,-1 0,1 0,0-1,1 1,-1-1,1 0,-1 0,1-1,0 1,1-1,-1 0,1 0,0 0,0-1,1 1,-1-1,1 1,0-2,3 5,0 0,0 0,0 0,0 0,0 0,1 1,-1-1,1 0,-1 0,1 1,0-1,-1 1,1 0,0-1,0 1,0 0,0 0,0 0,0 0,0 1,1-1,-1 1,0-1,0 1,0-1,1 1,-1 0,0 0,1 1,-1-1,-1 0,94-6,-44 6</inkml:trace>
  <inkml:trace contextRef="#ctx0" brushRef="#br0" timeOffset="53831.622">26444 4359,'2'-2,"0"0,0 0,-1-1,1 1,-1 0,0-1,0 0,0 1,0-1,0 0,0 1,-1-1,1 0,-1 0,0 1,0-1,0 0,0 0,0 0,-1 1,1-1,-1 0,0 1,0-1,0 0,0 1,0-1,0 1,-1-1,1 1,-1 0,0 0,0 0,0-1,0 2,-1-3,-4 2,0 0,0 1,0 0,0 0,0 0,0 1,0-1,0 2,0-1,0 1,0 0,0 1,0 0,1 0,-1 0,0 1,1 0,0 0,-1 0,1 1,1 0,-1 0,1 1,-1 0,1 0,0 0,1 0,0 1,-1 0,2-1,-1 2,1-1,-1 2,2-4,0-1,0 1,0 0,0 0,1-1,0 1,0 0,0 0,0 0,1 1,-1-1,1 0,0 0,1 0,-1 0,1 0,-1 0,1 0,0 0,1 0,-1 0,1 0,-1 0,1-1,0 1,1-1,-1 1,1-1,-1 0,1 0,0 0,0 0,0-1,1 1,-1-1,2 1,1 0,1 0,-1-1,1 0,-1 0,1-1,0 0,0 0,0 0,0-1,0 0,-1 0,1-1,0 0,0 0,0-1,-1 1,1-1,0-1,-1 0,0 0,0 0,0 0,0-1,0 0,-1 0,1-1,-1 1,0-1,-1 0,1-1,-1 1,0-1,-1 0,1 0,0-2,1-3,-1 0,-1 0,0 0,0 0,-1 0,0 0,-1-1,-1-9,-1 17,-3 14,-3 18,6-22,1 0,-1 0,1 1,0-1,1 0,0 0,0 1,0-1,1 0,-1 0,2 0,-1 0,0-1,1 1,0-1,1 1,-1-1,1 0,0 0,0-1,1 1,-1-1,1 0,0 0,0 0,0-1,1 0,-1 0,1 0,0-1,0 1,0-2,0 1,0 0,0-1,0 0,0-1,2 1,-2-2,0 0,0 0,0 0,0 0,0-1,0 0,0 0,-1-1,1 0,-1 0,0 0,0 0,0-1,0 0,-1 0,1 0,-1-1,0 1,0-1,-1 0,3-4,1-2,-1 0,0-1,-1 0,0 0,-1 0,0 0,-1-1,-1 0,2-11,-7-12,3 35,0 1,0-1,0 1,0-1,0 1,0-1,0 0,0 1,0-1,0 1,0-1,0 1,-1-1,1 1,0-1,0 1,-1-1,1 1,0-1,-1 1,1 0,0-1,-1 1,1-1,-1 1,1 0,0-1,-1 1,1 0,-1 0,1-1,-1 1,1 0,-1 0,1 0,-1 0,1 0,-1 0,0-1,1 1,-1 0,1 1,-1-1,1 0,-1 0,1 0,-1 0,1 0,-1 0,1 1,-1-1,1 0,-1 0,1 1,-1-1,1 0,-1 1,1-1,0 1,-4 4,1 0,0 0,0 0,1 0,0 1,0-1,0 1,0 0,1 0,0-1,0 1,1 0,0 0,0 0,0 0,0 0,2 4,0-2,0 1,0 0,1-1,0 0,1 1,0-1,0 0,1-1,0 1,0-1,1 0,0 0,0-1,1 0,-1 0,7 4,-9-7,0 0,0 0,1 0,-1-1,1 1,0-1,0 0,0-1,0 1,0-1,0 0,0 0,0 0,1-1,-1 0,0 0,0 0,0-1,1 0,-1 0,0 0,0 0,0-1,0 0,0 0,-1 0,1-1,-1 1,1-2,2-3,0 0,-1 0,1-1,-2 0,1 0,-1-1,-1 0,1 0,-1 0,-1 0,0 0,0-1,-1 0,0 1,-1-1,0 0,0 0,-1 0,0 0,-2-4,-9-14,11 28,0 0,0-1,-1 1,1 0,0-1,-1 1,1 0,-1-1,1 1,0 0,-1 0,1 0,-1 0,1-1,-1 1,1 0,-1 0,1 0,-1 0,1 0,0 0,-1 0,1 0,-1 0,1 0,-1 0,1 0,-1 1,1-1,-1 0,1 0,0 0,-1 1,1-1,-1 0,1 0,0 1,-1-1,1 0,0 1,-1-1,1 0,0 1,0-1,-1 1,1-1,0 0,0 1,0-1,0 1,-1-1,1 1,0-1,0 1,0-1,0 1,0-1,0 1,-2 4,1 0,-1 0,1 1,0-1,1 1,-1-1,1 1,0-1,0 1,1-1,0 1,0-1,0 0,0 1,1-1,0 0,0 0,0 0,1 0,0 0,1 1,3 5,0-1,1 0,1 0,-1-1,1 0,1-1,0 0,9 6,2-2,0-1,0-1,1-1,1-1,-1-1,1-1,0-1,1-1,21 1,2-2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7:31.6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0,'-4'0,"2"0,12 3,16 0,21-1,19 1,20-2,14 0,12 0,3-1,-16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8:19.6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168 0,'-13'0,"-12"3,-5 2,-1 3,3 2,7 2,6 1,11-1,14-4,18-2,19-3,22-1,19-4,18-1,13-1,4 1,-18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6:22.2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20307 828,'2'-13,"0"0,1 0,0 0,1 1,1-1,0 1,0 0,5-7,-4 7,-2 3,7-16,0 1,2 1,1-1,1 2,16-19,-30 40,0 0,0 0,0 0,0 0,0 0,0 0,0 0,0 0,0 1,0-1,1 0,-1 1,0-1,0 1,1-1,-1 1,0 0,1 0,-1-1,0 1,1 0,-1 0,0 0,1 1,-1-1,0 0,1 0,-1 1,0-1,0 1,1-1,-1 1,0-1,0 1,0 0,0-1,0 1,1 1,32 43,-29-38,13 20,-2 1,0 1,-2 0,-1 1,-2 0,4 16,-14-43,0 0,0 0,0 0,0 0,-1 1,1-1,-1 0,0 1,0-1,0 0,-1 1,1-1,-1 0,1 1,-1-1,0 0,0 0,-1 0,1 0,-1 0,1 0,-1 0,0 0,0-1,0 1,-1-1,1 1,0-1,-1 0,0 0,1 0,-1 0,0 0,0-1,0 0,0 1,0-1,-1 0,-2 0,3-1,0-1,-1 0,1 0,0 0,0 0,-1-1,1 1,0-1,0 0,1 0,-1 0,0 0,1 0,-1-1,1 1,0-1,-1 0,1 0,1 1,-1-1,0 0,1-1,-1 1,1 0,0 0,0-1,0 1,1 0,-1-1,1 1,0-1,0 1,0-1,0 1,1 0,-1-1,1 1,0-1,0 1,0 0,0 0,1 0,-1 0,1-1,0 2,1-3,6-2,0 0,0 0,0 1,1 0,0 1,1 0,-1 0,1 1,0 1,0 0,0 0,0 1,0 0,4 1,19-6,-20 4,14-2,-1-1,-1-1,1-1,-1-2,-1 0,0-2,11-7,-33 18,-1 1,0-1,0 0,-1 0,1 0,0 0,0 0,0-1,-1 1,1 0,0-1,-1 1,0-1,1 0,-1 1,0-1,0 0,0 0,0 0,0 0,0 0,0 0,-1 0,1 0,-1 0,1 0,-1 0,0 0,0-1,0 1,0 0,0 0,-1 0,1 0,-1 0,1 0,-1 0,0 0,0 0,0 0,0 0,0 0,0 0,0 1,0-1,-2-1,0 1,0 1,-1-1,1 1,-1-1,1 1,-1 0,1 0,-1 1,0-1,0 1,1 0,-1 0,0 0,0 0,1 0,-1 1,0 0,1 0,-1 0,1 0,-1 1,1-1,0 1,-1 0,1 0,0 0,-1 1,-3 2,1 0,-1 1,1 0,0 0,0 0,1 1,0 0,0 0,0 0,1 1,-2 4,4-7,0 1,0-1,1 1,0 0,0-1,0 1,0 0,1 0,0 0,0 0,1-1,-1 1,1 0,1 0,-1-1,1 1,0-1,0 1,0-1,1 0,0 0,0 0,0 0,1 0,0-1,0 1,0-1,2 1,15 9,0-1,1-2,0 0,1-1,0-2,0 0,1-1,0-2,1 0,-1-1,19-1,44 8</inkml:trace>
  <inkml:trace contextRef="#ctx0" brushRef="#br0" timeOffset="1612.87">22728 748,'-8'2,"-1"0,1 1,-1 0,1 0,0 1,0 0,0 0,1 1,-1 0,1 0,0 0,1 1,-1 1,1-1,0 1,1 0,-1 0,2 0,-1 1,-2 5,7-9,0 0,0 0,0-1,1 1,-1 0,1 0,0-1,0 1,0 0,1-1,-1 1,1-1,0 0,0 1,0-1,0 0,1 0,-1 0,1-1,0 1,0-1,0 1,0-1,0 0,0 0,1 0,-1 0,0-1,1 0,0 1,-1-1,1 0,0-1,0 1,-1-1,1 0,0 0,38 7,-1-2,1-1,0-3,0-1,-1-2,1-2,0-2,1-2,149-37,-191 45,-1 0,1 1,-1-1,1 0,-1 1,0-1,1 0,-1 1,0-1,1 1,-1-1,0 1,0-1,0 1,1-1,-1 1,0-1,0 1,0-1,0 1,0-1,0 1,0-1,0 1,0 0,0-1,0 1,0-1,0 1,0-1,-1 1,1-1,0 1,0-1,-1 1,1-1,0 0,-1 1,1-1,0 1,-1-1,1 0,-1 1,1-1,0 0,-1 1,1-1,-1 0,1 0,-1 1,1-1,-1 0,1 0,-1 0,1 0,-1 0,0 0,-5 9,5-7,0-1,0 1,0 0,0 0,1-1,-1 1,0 0,1 0,0 0,-1 0,1 0,0 0,0 0,0 0,0 0,0 0,0 0,1-1,-1 1,1 0,-1 0,1 0,0 0,-1 0,1-1,0 1,0 0,1-1,-1 1,0-1,0 1,1-1,-1 0,1 1,-1-1,1 0,0 0,-1 0,1 0,0 0,0-1,-1 1,1 0,0-1,0 1,0-1,0 0,0 0,1 0,8 3,0-2,0 0,0 0,0-1,0 0,0-1,-1 0,1-1,10-3,-17 5,0-1,0-1,-1 1,1-1,0 1,-1-1,0 0,1 0,-1 0,0-1,0 1,0-1,0 0,-1 0,1 0,-1 0,1 0,-1-1,0 1,-1 0,1-1,0 0,-1 1,0-1,0 0,0 0,0 0,-1 0,1 0,-1-1,-1 0,1 0,-1 0,1 0,-2 0,1 1,0-1,-1 0,0 1,0-1,0 1,-1-1,1 1,-1 0,0 0,0 0,-1 0,1 1,-1-1,0 1,0 0,0 0,0 0,0 1,-1-1,-5-2,0 0,0 1,0 0,0 1,-1 0,1 0,-1 1,0 1,0 0,0 0,0 1,1 4,27 1,361 14,-374-19,0 0,1 0,-1 1,1-1,-1 1,0 0,0 0,1 0,-1 1,0 0,0 0,0 0,-1 0,1 0,0 1,-1 0,0-1,1 1,-1 0,0 1,-1-1,1 1,0-1,-1 1,0 0,0 0,0 0,0 0,-1 0,0 0,0 0,0 1,0 1,-2 9,1-14,-1 0,1 1,-1-1,1 0,0 0,-1 1,1-1,0 0,0 1,0-1,0 0,0 1,0-1,1 0,-1 0,0 1,1-1,-1 0,1 0,-1 1,1-1,-1 0,1 0,0 0,0 0,0 0,-1 0,1 0,0 0,0 0,0 0,0-1,1 1,-1 0,0-1,0 1,0-1,1 1,-1-1,1 1,8-1,0-1,0 0,-1-1,1 0,0 0,0-1,-1 0,0-1,1 0,-1-1,-1 1,1-2,-1 1,6-6,76-68,-90 79,-1 0,1 1,0-1,0 1,0-1,0 0,1 1,-1-1,0 1,0-1,0 0,0 1,0-1,0 0,0 1,1-1,-1 0,0 1,0-1,1 0,-1 0,0 1,0-1,1 0,-1 0,0 1,1-1,-1 0,0 0,1 0,-1 1,0-1,1 0,-1 0,0 0,1 0,-1 0,0 0,1 0,-1 0,1 0,-1 0,0 0,1 0,-1 0,0 0,1 0,-1 0,1-1,-1 1,0 0,1 0,-1 0,0 0,0-1,1 1,-1 0,0 0,1-1,-1 1,0 0,0-1,0 1,1 0,-1-1,0 1,0 0,0-1,0 1,1 0,-6 34,4-27,0-4,0 0,0-1,0 1,1 0,-1-1,1 1,-1 0,1 0,0 0,0-1,1 1,-1 0,0 0,1 0,0-1,0 1,0 0,0-1,0 1,0-1,0 1,1-1,0 0,-1 1,1-1,0 0,0 0,0 0,0 0,0-1,1 1,-1 0,0-1,1 0,0 1,7-1,1-1,-1 0,1-1,-1 1,1-2,-1 0,1 0,-1-1,0 0,0-1,0 0,-1 0,1-1,-1 0,0-1,-1 0,9-7,-14 11,5-3,-1 0,1-1,-1 1,0-1,0-1,-1 0,0 1,0-2,1 0,-21 23,12-11,1 0,-1 0,1 0,0-1,0 1,1 0,-1 0,1 1,0-1,0 0,1 0,-1 0,1 0,-1 0,1 0,1-1,-1 1,0 0,1 0,0-1,0 1,0-1,0 1,1-1,-1 0,1 0,0 0,0 0,0-1,0 1,0-1,0 0,1 1,-1-2,1 1,0 0,0-1,2 1,8 4,0-2,0 0,0 0,0-2,1 1,-1-2,1 0,0-1,-1 0,1-1,-1-1,1 0,-1-1,1-1,-5 1,0 0,-1 0,1-1,-1 0,0-1,0 0,0 0,-1-1,0 0,0-1,0 0,-1 0,0 0,0-1,-1 0,0-1,-1 1,0-1,0 0,1-3,-3 4,0 1,0-1,0 0,-1-1,0 1,-1 0,0 0,0-1,-1-6,-4 13,-15 61,6 23,3 1,4-1,3 1,4 1,11 66,12 86,-23-223,-2-18,-2-22,-15-261,16-131,2 398,0 7,0 0,0 1,2-1,-1 1,2-1,0 1,4-11,-6 22,1 0,0 1,-1 0,1-1,0 1,-1 0,1 0,0 0,0 0,0 0,0 0,0 0,0 1,0-1,0 1,0 0,1 0,-1-1,0 1,0 0,0 1,0-1,0 0,1 1,-1-1,0 1,0-1,0 1,0 0,0 0,-1 0,1 0,0 1,0-1,-1 0,1 1,0-1,-1 1,0-1,1 2,0-2,12 7,0 1,-1 0,0 1,0 0,-1 1,0 0,-1 1,-1 1,9 12,-18-24,0 0,-1 1,1-1,-1 0,1 0,-1 0,0 0,0 1,1-1,-1 0,0 0,0 1,0-1,0 0,0 0,0 0,-1 1,1-1,0 0,-1 0,1 0,-1 1,1-1,-1 0,1 0,-1 0,0 0,1 0,-1 0,0 0,0 0,0-1,0 1,0 0,0 0,0-1,0 1,0-1,0 1,0-1,-1 1,1-1,0 1,-1-1,-56 8,54-8,1 0,-1 0,0 0,0-1,1 0,-1 0,0 0,1 0,-1 0,1-1,-1 1,1-1,0 0,0 0,-1-1,2 1,-1 0,-1-2,-5-10</inkml:trace>
  <inkml:trace contextRef="#ctx0" brushRef="#br0" timeOffset="1907.66">25149 881,'2'3,"-1"-1,0 0,0 0,1 0,-1 0,1 0,-1 0,1-1,0 1,0 0,0-1,0 0,0 1,0-1,0 0,0 0,1 0,-1 0,0 0,1-1,-1 1,1-1,-1 1,1-1,1 0,0 2,0-1,1 1,-1-1,1 0,0 0,-1 0,1-1,0 1,0-1,-1 0,1-1,0 1,-1-1,1 0,0 0,-1 0,1-1,-1 0,0 0,1 0,-1 0,0-1,0 1,0-1,-1 0,1 0,-1-1,1 1,-1-1,0 1,-1-1,1 0,-1 0,1 0,-1-1,0 0,-7-56,5 59,-1 0,1 0,-1 1,0-1,1 1,-1-1,0 0,0 1,0 0,0-1,0 1,0-1,-1 1,1 0,0 0,-1 0,1 0,0 0,-1 0,0 0,1 0,-1 1,1-1,-1 0,0 1,1 0,-1-1,0 1,0 0,1 0,-1 0,0 0,0 0,0 0,0 1,0 0,0 0,0 0,0 0,0 0,0 1,0-1,0 1,1-1,-1 1,1 0,-1-1,1 1,0 0,-1 0,1 0,0 0,0 0,0 0,1 1,-1-1,0 2,-5 18</inkml:trace>
  <inkml:trace contextRef="#ctx0" brushRef="#br0" timeOffset="2517.098">25466 1026,'15'-20,"-2"0,-1-1,-1-1,0 0,-2 0,0-1,-2 0,0 0,-2-1,0 0,-2 0,-1 0,0-25,-3 48,1 0,-1 0,1 0,-1 0,1 0,0 0,0 0,0 0,0 0,0 0,0 0,0-1,0 1,0 0,0 0,0 0,1 0,-1 0,0 0,1 0,-1 0,1 0,0 0,-1 0,1 0,-1 0,1 0,0 1,0-1,0 0,-1 0,1 1,0-1,0 1,0-1,0 1,0-1,0 1,0-1,0 1,0 0,1 0,-1-1,0 1,0 0,0 0,0 0,0 0,0 0,0 1,0-1,1 0,-1 0,0 1,0-1,0 0,0 1,158 80,-154-78,0 0,0 1,0-1,-1 1,1 0,-1 0,0 1,0 0,0-1,-1 1,1 0,-1 1,-1-1,1 1,-1-1,0 1,0 0,0-1,-1 1,0 0,0 0,0 0,-1 0,0 0,0 1,-2 3,-2 23,2-29,0 0,0 0,1 0,0 1,0-1,0 1,0-1,1 1,0-1,0 1,0-1,0 1,1-1,0 1,0-1,0 0,0 1,1-1,0 0,0 0,0 0,0 0,0 0,1 0,0-1,0 1,0-1,0 0,0 0,3 2,0-3,0 0,0 0,1-1,-1 0,1 0,-1 0,1-1,-1 0,1 0,-1-1,1 1,-1-2,1 1,-1-1,0 1,0-2,0 1,0-1,0 0,0 0,-1-1,5-2,0-2,0-1,0 0,-1 0,0-1,-1 0,0 0,-1-1,0 0,0 0,-1-1,0-1,14-46,-2-1,-3 0,-3-2,-2 1,1-59,19-250,-31 300,-6 76,-23 134,26-113,-11 103,4 0,7 1,6 4,-1-99,2 0,2 0,1 0,9 29,-11-52,0 0,1-1,0 1,1-1,0 0,1 0,1-1,0 0,0 0,1-1,0 0,1-1,0 0,4 3,15 6</inkml:trace>
  <inkml:trace contextRef="#ctx0" brushRef="#br0" timeOffset="2703.213">25969 497,'27'11,"25"9,21 5,17 2,5 2,-1 3,-16-5</inkml:trace>
  <inkml:trace contextRef="#ctx0" brushRef="#br0" timeOffset="2993.465">26564 894,'-6'6,"-3"1,0 0,0 0,1 1,0 1,0 0,1 0,0 0,0 1,1-1,1 2,0-1,-1 2,6-10,0-1,-1 1,1-1,0 1,0 0,0-1,0 1,1-1,-1 1,0-1,1 1,-1-1,1 1,-1-1,1 1,0-1,0 1,-1-1,1 0,0 1,0-1,0 0,1 0,-1 0,0 0,0 0,1 0,-1 0,0 0,1-1,-1 1,1 0,-1-1,1 1,-1-1,1 0,-1 1,1-1,-1 0,3 0,64-2,-60 0,-1 0,0 0,0 0,-1-1,1 0,0-1,-1 0,0 0,0 0,0 0,0-1,-1 0,0 0,0-1,0 0,-1 1,0-1,0-1,0 1,-1-1,0 1,0-1,0 0,-1 0,0 0,-1 0,1-1,-2 1,1 0,-1-1,0 1,0 0,-1-1,0 1,-1-6,-2 8,1 0,-1 0,0 0,0 1,0 0,-1 0,0 0,0 0,0 1,0-1,0 1,-1 0,1 1,-1 0,0 0,1 0,-1 0,0 1,0 0,-1 0,1 1,0-1,0 2,0-1,0 0,0 1,0 0,0 1,0-1,0 1,0 0,1 1,-1-1,1 1,0 0,-1 1,1-1,1 1,-1 0,-2 2,4-3,-1 0,1 0,0 1,0-1,0 1,0-1,0 1,1 0,0 0,0 0,0 0,0 0,1 1,-1-1,1 1,0-1,0 1,1-1,0 1,-1-1,2 1,-1-1,0 1,1 0,0-1,0 0,0 1,0-1,1 1,0-1,0 0,0 0,0 0,1 0,0-1,0 1,63 37,-29-28</inkml:trace>
  <inkml:trace contextRef="#ctx0" brushRef="#br0" timeOffset="3270.036">26909 484,'-6'-5,"1"0,-1 0,0 0,-1 0,1 1,-1 0,1 1,-1 0,0 0,-1 0,1 1,0 0,-1 0,1 0,-1 1,0 1,1-1,-1 1,0 1,1-1,-1 1,1 0,-1 1,1 0,-1 0,1 1,0 0,0 0,0 0,1 1,-1 0,1 1,0-1,0 1,0 0,1 1,0-1,0 1,0 0,0 0,-1 5,1-1,0-1,2 1,-1 0,1 0,0 0,1 1,0-1,1 1,0-1,1 1,0-1,1 1,0 0,0-1,1 0,1 1,0-1,0 1,8 20,1-1,1-1,2 0,1-1,7 9,-1-1,2-2,1 0,2-2,1-1,9 6,-26-29,0 0,0-1,1-1,0 0,1 0,0-1,-1-1,1 0,1-1,-1 0,0-1,1 0,0-1,-1-1,1 0,-1-1,1 0,-1-1,1-1,-1 0,0-1,4-2,21-6</inkml:trace>
  <inkml:trace contextRef="#ctx0" brushRef="#br0" timeOffset="-2135.094">16867 431,'53'0,"0"2,0 2,0 3,39 10,-86-16,0-1,-1 1,1 0,-1 0,1 1,-1 0,1 0,-1 0,0 1,0-1,0 1,0 1,0-1,-1 0,1 1,-1 0,0 0,-1 1,1-1,0 1,-1-1,0 1,0 0,-1 1,0-1,1 0,-2 1,1-1,-1 1,1 1,-4 16,0 0,-2 0,0 0,-2-1,-6 17,-8 36,15-57,1 0,0 1,2 0,0-1,1 1,1 0,1 0,1 0,0-1,2 1,0-1,5 15,-3-18</inkml:trace>
  <inkml:trace contextRef="#ctx0" brushRef="#br0" timeOffset="-1876.365">16933 788,'12'-2,"16"-3,23-1,19-2,15-1,7-2,-1 0,-9-2,-10-3,-19 2</inkml:trace>
  <inkml:trace contextRef="#ctx0" brushRef="#br0" timeOffset="-1580.542">17661 470,'-6'3,"-1"0,0 0,0 0,1 1,0 0,0 0,0 0,0 1,1 0,0 0,0 1,0-1,0 1,1 0,0 0,1 1,-1-1,1 1,-2 7,-1 1,1 1,1 0,0 1,1-1,1 1,1-1,0 1,1 5,0-10,1 1,0 0,1 0,0-1,1 1,0-1,1 0,0 0,1 0,1-1,0 1,0-1,1 0,6 6,-10-14,1 0,0-1,0 1,0-1,0 0,0 0,0 0,1-1,-1 1,1-1,-1 0,1 0,-1-1,1 1,-1-1,1 0,0 0,-1-1,1 1,-1-1,1 0,-1-1,2 1,7-3,-1-1,1 0,-1-1,0 0,0-1,-1 0,4-4,56-54,-60 64,-15 20,3-16,-7 20,1 1,1-1,1 1,1 1,1-1,1 0,1 1,2-1,0 1,1-1,2 1,0-1,2 0,1-1,2 4,9 7</inkml:trace>
  <inkml:trace contextRef="#ctx0" brushRef="#br0" timeOffset="-1313.615">18309 867,'4'-124,"16"-102,-18 215,0 16,-2 22,0-25,-7 175,3 75,4-246,0 0,1 1,0-1,0 0,1 0,-1 1,1-1,1 0,-1-1,1 1,0 0,0-1,0 1,1-1,0 0,1 0,13 9</inkml:trace>
  <inkml:trace contextRef="#ctx0" brushRef="#br0" timeOffset="-850.487">18666 523,'-3'4,"-1"0,0 1,1-1,0 1,0 0,0-1,1 1,-1 0,1 1,0-1,1 0,-1 1,1-1,0 1,0 4,1-6,-7 38,2 0,1 0,3 0,1 1,3 3,-3-41,0 0,0 0,0 0,0 0,1-1,0 1,0 0,0 0,1-1,0 1,0 0,0-1,0 0,0 0,1 1,0-1,0-1,0 1,1 0,-1-1,1 0,-1 1,3 0,7-2,0 1,0-1,0-1,0-1,0 0,0 0,0-1,0-1,0 0,0-1,0-1,-1 1,0-2,12-5,-15 7,-1 0,1 0,-1 0,0-1,0-1,0 1,-1-1,1-1,-1 1,0-1,-1 0,1-1,-1 1,-1-1,1-1,-1 1,-1-1,1 0,-1 0,2-7,-4 11,-1 0,1 0,-1-1,0 1,-1 0,1 0,-1-1,1 1,-2-1,1 1,0 0,-1-1,0 1,0 0,0-1,0 1,-2-3,2 7,0-1,0 1,-1 0,1 0,0 0,0 0,0 0,-1 0,1 0,0 0,0 0,0 1,0-1,-1 0,1 1,0-1,0 1,0-1,0 1,0 0,0-1,0 1,0 0,0 0,0 0,1 0,-1 0,0 0,1 0,-1 0,0 0,1 0,-1 0,1 0,-1 0,1 0,0 0,0 1,-12 23,2-1,1 1,0 1,2 0,2 0,0 0,1 1,2-1,1 4,0 4,3 1,1-1,1 0,2 0,1-1,1 0,11 26,-5-20</inkml:trace>
  <inkml:trace contextRef="#ctx0" brushRef="#br0" timeOffset="-5337.284">10967 920,'-4'-2,"0"-1,0 0,0 1,-1 0,1 0,-1 1,1-1,-1 1,0 0,0 0,1 1,-1-1,0 1,0 0,0 0,0 1,0-1,1 1,-1 0,0 0,1 1,-1 0,1-1,-1 2,1-1,0 0,0 1,0 0,0 0,0 0,0 0,-2 3,3-2,-1-1,1 1,0-1,0 1,0 0,0 0,1 0,0 0,-1 1,2-1,-1 0,0 1,1 0,0-1,0 1,0 0,1 0,-1-1,1 1,1 0,-1 0,0 0,1-1,0 1,0 0,1-1,-1 1,1-1,0 1,0-1,0 0,1 0,0 1,7 2,0 0,0-1,1 0,0-1,0 0,0 0,1-2,0 1,-1-1,1-1,0 0,0-1,1 0,-1-1,5 0,4 1,-1-1,1-1,-1 0,0-2,1 0,-1-1,0-2,-1 0,1 0,-1-2,-1-1,1 0,-2-1,18-12,-31 18,0 0,0 0,0 0,-1 0,1 0,-1-1,0 1,0-1,-1 0,1 0,-1 0,0-1,-1 1,1 0,-1-1,0 1,0-1,-1 1,1-1,-1 1,-1-1,1-2,-1 8,1 1,0-1,0 0,0 0,0 1,0-1,0 0,-1 0,1 1,0-1,0 0,0 0,-1 1,1-1,0 0,0 0,-1 0,1 0,0 1,0-1,-1 0,1 0,0 0,0 0,-1 0,1 0,0 0,-1 0,1 0,0 0,-1 0,1 0,0 0,0 0,-1 0,1 0,0 0,-1 0,1 0,0-1,0 1,-1 0,3 10,1-1,0 1,0-1,1 0,0 0,1 0,0-1,0 1,1-1,0 0,0-1,1 0,0 0,0 0,0 0,1-1,0-1,1 1,-1-2,1 1,0-1,0 0,9 2,3 0</inkml:trace>
  <inkml:trace contextRef="#ctx0" brushRef="#br0" timeOffset="-5069.438">11337 497,'-15'-2,"-8"1,0 6,4 6,12 6,18 4,19 4,4-4</inkml:trace>
  <inkml:trace contextRef="#ctx0" brushRef="#br0" timeOffset="-4724.423">11708 1105,'10'-69,"-4"38,-1 0,-2-1,-1 1,-2 0,-1-1,-4-21,5 52,-1 0,1 0,-1 0,1 0,0 0,-1 0,1 0,0 0,0 0,0 0,0 0,0 0,0 0,0-1,0 1,0 0,0 0,1 0,-1 0,0 0,1 0,-1 0,1 0,-1 1,1-1,-1 0,1 0,0 0,-1 0,1 1,0-1,0 0,-1 0,1 1,0-1,0 1,0-1,0 1,0-1,0 1,0 0,0-1,0 1,0 0,19-2,0 0,0 1,0 1,0 2,0-1,7 4,-19-5,-1 1,1 0,-1 0,1 1,-1 0,0 1,1 0,-1 0,-1 0,1 1,0 0,-1 0,0 0,0 1,0 0,-1 0,1 1,-1 0,-1-1,1 2,-1-1,0 0,0 1,-1 0,0 0,0 0,0 0,-1 1,0-1,3 42,-5-42,0 0,0 0,0 0,1 0,0 0,0 0,1-1,0 1,0 0,0-1,1 1,0-1,0 0,1 0,0 0,0 0,0-1,1 1,0-1,0 0,0-1,0 1,1-1,9 2,0 0,1-2,-1 0,1 0,0-2,0 0,0 0,0-2,0 0,7-2,28 0</inkml:trace>
  <inkml:trace contextRef="#ctx0" brushRef="#br0" timeOffset="-3914.288">12766 867,'-12'-4,"0"0,-1 0,0 1,0 1,0 0,0 1,0 0,0 1,0 0,0 1,0 1,0 0,0 1,1 0,-13 5,22-5,0-1,-1 1,1 0,0 0,1 0,-1 1,1-1,-1 1,1-1,0 1,0 0,1 0,-1 0,1 0,0 0,0 0,0 0,0 0,1 0,-1 1,1-1,0 0,1 0,-1 0,1 1,0-1,0 0,0 0,0 0,1 0,0 0,0 0,0-1,0 1,0-1,1 1,-1-1,1 0,0 0,0 0,0 0,1 0,-1-1,1 0,-1 1,4 0,10 6,0 0,1-1,0-1,0-1,1-1,0 0,0-1,0-2,0 1,0-2,1-1,-1 0,0-2,0 0,0-1,0 0,0-2,0 0,-1-2,0 0,0-1,15-9,-25 14,0-1,0 0,-1-1,1 0,-1 0,0 0,0-1,-1 0,0-1,0 1,0-1,-1 0,0-1,0 1,-1-1,0 0,-1 0,1 0,-1 0,-1-1,0 1,0-1,-1 0,1-4,-6 53,5-33,0 1,1-1,0 0,0 1,0-1,1 0,0 0,1 0,-1-1,1 1,1-1,-1 0,1 0,0-1,0 1,1-1,0 0,-1 0,2-1,-1 0,0 0,1-1,0 1,0-1,0-1,0 1,4 0,5 0,0 1,0-2,0 0,1-1,-1-1,1 0,-1-1,0-1,0-1,1 0,-1-1,-1-1,9-3,-12 4,-1-1,0 0,0-1,0 0,0-1,-1 0,0 0,-1-1,0 0,0-1,-1 0,0-1,0 1,-1-1,0-1,-1 0,0 1,0-4,-2-1,-11 30,6-13,0 1,1-1,-1 1,1-1,0 1,0-1,0 1,0-1,0 1,1-1,-1 1,1-1,0 1,-1-1,1 1,0-1,0 0,1 1,-1-1,0 0,1 0,0 0,-1 0,1 0,0 0,0-1,0 1,0-1,0 1,0-1,0 0,1 0,-1 1,16 3,0 1,0-2,0 0,1-2,-1 0,1-1,-1 0,14-3,-29 2,25 1,0-2,-1-1,1-2,0 0,-1-2,0-1,0-1,0-1,-23 7,0 0,0 0,0 0,0-1,0 1,0-1,-1 0,1 0,-1 0,0 0,0-1,0 1,-1-1,1 0,-1 0,0 0,0 0,0 0,0 0,-1-1,0 1,0-1,0 1,0-1,-1 1,0-1,0 1,0-1,0 1,-1-1,1 1,-1-1,-1-2,1 7,1 0,0-1,-1 1,1 0,-1 0,1 0,0 0,-1 0,1 0,-1 0,1 0,0 0,-1 0,1 0,-1 0,1 0,0 0,-1 0,1 0,-1 1,1-1,0 0,-1 0,1 0,0 1,-1-1,1 0,0 0,-1 1,1-1,0 0,0 1,-1-1,1 0,0 1,0-1,-1 0,1 1,0-1,0 1,0-1,0 0,0 1,0-1,0 1,0-1,0 1,0-1,0 0,0 1,0-1,0 1,0-1,0 0,0 1,0-1,1 1,-1-1,0 0,0 1,0-1,1 0,-1 1,0-1,1 0,-1 0,0 1,1-1,0 13,0-1,1 0,1 1,0-1,0 0,2 0,-1-1,1 1,1-1,5 8,-7-13,-1 0,1-1,1 1,-1-1,1 0,0 0,0-1,0 0,0 0,1 0,0 0,0-1,0 0,0 0,0 0,1-1,-1 0,1-1,-1 1,4-1,14 0</inkml:trace>
  <inkml:trace contextRef="#ctx0" brushRef="#br0" timeOffset="-3662.184">14221 470,'-13'-2,"0"1,1 1</inkml:trace>
  <inkml:trace contextRef="#ctx0" brushRef="#br0" timeOffset="-2887.612">14645 166,'-6'35,"1"0,2 0,1 1,2-1,4 33,-2-35,-1-14,6 140,20 97,-25-239,2 0,0 0,1 0,0 0,1 0,3 3,-7-16,0-1,-1 1,1-1,1 0,-1 0,0 0,1 0,-1 0,1 0,0-1,0 1,0-1,0 0,1 0,-1 0,0 0,1-1,0 1,-1-1,1 0,0 0,-1 0,1-1,0 1,0-1,0 0,0 0,0 0,-1-1,1 1,1-1,8-4,0 0,-1-1,0 0,0-1,0 0,-1-1,0 0,-1-1,0 0,0-1,-1 0,0 0,0-1,-1 0,-1-1,0 0,-1 0,0 0,-1-1,2-5,-3-8,-6 30,-1 1,1-1,0 1,0-1,0 1,1 0,0-1,-1 1,2 0,-1 0,1 0,-1 0,1 0,1 0,-1 0,1 0,0 0,0-1,0 1,0 0,1 0,0-1,0 1,1-1,-1 0,1 1,0-1,0 0,0-1,0 1,1 0,-1-1,1 0,0 0,0 0,0 0,1-1,-1 0,4 2,0-3,0 0,0 0,0-1,0 0,-1 0,1-1,0 0,0 0,0-1,-1 0,1 0,0-1,-1 0,0-1,0 1,0-1,3-3,9-6,-1 0,-1-1,0-1,-1-1,8-10,-24 25,0 1,0-1,0 1,0-1,1 1,-1-1,0 1,0-1,1 1,-1-1,0 1,1-1,-1 1,1-1,-1 1,0 0,1-1,-1 1,1 0,-1-1,1 1,-1 0,1 0,-1 0,1-1,-1 1,1 0,-1 0,1 0,0 0,-1 0,1 0,-1 0,1 0,-1 0,1 0,-1 0,1 0,-1 1,1-1,-1 0,1 0,-1 0,1 1,-1-1,1 0,-1 1,4 27,-4-21,-1-1,1 0,0 0,0 0,1 1,0-1,0 0,1 0,-1 0,1 0,0 0,1-1,0 1,0-1,0 1,0-1,1 0,0 0,0-1,0 1,1-1,-1 0,3 2,6 0,1 0,-1-1,1-1,-1 0,1-1,0 0,1-2,-1 1,0-2,0 1,1-2,-1 0,0-1,0 0,0-1,4-2,-3 0,-1 0,0-1,0 0,0-1,-1 0,0-1,-1-1,0 0,0-1,-1 0,0-1,-1 0,0 0,0-1,-2-1,1 0,-2 0,0 0,0-1,-1 0,-1 0,0-1,-1 1,0-6,7-47,-3 0,-3 0,-3 0,-3 0,-3-1,-2 1,-11-35,-20-86,37 188,0 1,0-1,-1 1,1-1,0 0,-1 1,1-1,-1 0,1 1,-1-1,1 0,0 0,-1 1,1-1,-1 0,1 0,-1 0,1 0,-1 0,0 1,1-1,-1 0,1 0,-1 0,1 0,-1-1,1 1,-1 0,1 0,-1 0,1 0,-1 0,1-1,-1 1,1 0,0 0,-1-1,1 1,-1 0,1-1,0 1,-1 0,1-1,0 1,-1-1,1 1,0-1,-1 1,1-1,0 1,0-1,0 1,0-1,-1 1,1-1,0 1,0-1,0 1,0-1,0 1,0-1,0 1,0-1,1 1,-1-1,0 1,0-1,0 1,1-1,-27 104,0 50,6 1,7 1,7 39,4-173,2 0,0-1,1 1,1 0,1 0,1-1,1 1,1-1,1 0,0-1,1 0,2 0,-1-1,2 0,2 1,34 13,-28-29</inkml:trace>
  <inkml:trace contextRef="#ctx0" brushRef="#br0" timeOffset="-2628.972">14433 470,'30'-9,"31"-5,31 0,24 2,12 3,4 3,-22 3</inkml:trace>
  <inkml:trace contextRef="#ctx0" brushRef="#br0" timeOffset="8959.618">10147 2733,'-7'-1,"0"-1,-1 1,1 1,-1-1,1 1,-1 1,1-1,-1 1,1 1,-1-1,1 1,0 1,0-1,0 1,0 0,0 1,1 0,-1 0,1 0,0 1,1-1,-1 2,1-1,0 0,0 1,0 0,1 0,0 1,0-1,1 1,-1 0,2 0,-1 0,1 0,0 1,1-2,1 0,-1 0,1 0,1 0,-1 0,1-1,0 1,1 0,-1 0,1-1,0 1,1-1,-1 0,1 1,0-1,1 0,-1-1,1 1,0-1,0 1,0-1,0 0,1-1,0 1,-1-1,2 0,-1 0,0 0,0-1,1 0,-1 0,1 0,0-1,0 0,3 1,17 1,-1-2,1 0,0-1,0-2,0-1,-1-1,1-1,-1-1,0-1,-1-1,0-2,0 0,-1-1,0-2,20-14,-32 21,-1 0,0 0,0-1,0 0,-1-1,0 0,0 0,-1-1,0 0,-1-1,0 0,0 0,-1 0,0-1,1-3,-7 12,1 0,-1-1,0 1,0 0,1 0,-1-1,-1 1,1 0,0 0,0-1,-1 1,0 0,1 0,-1 0,0 0,0 0,0 0,0 0,0 0,-1 0,1 0,0 0,-1 1,0-1,1 1,-1-1,0 1,0-1,1 1,-1 0,0 0,0 0,-1 0,1 1,0-1,0 0,0 1,-3-1,1 0,-1 0,1 1,0 0,-1-1,1 1,-1 1,1-1,-1 1,1 0,-1 0,1 0,0 0,-1 1,1 0,0-1,0 2,0-1,1 0,-3 2,3-1,0 0,0 1,0-1,0 1,1-1,-1 1,1 0,0 0,0 0,1 0,-1 0,1 1,0-1,0 0,0 1,0-1,1 1,0-1,0 0,0 1,0-1,1 1,0-1,0 0,0 1,0-1,1 0,0 0,0 0,2 5,0-1,0-1,1 1,1-1,-1 0,1 0,0 0,1-1,0 0,0 0,0-1,0 0,1 0,0 0,6 1,1 0,0 0,0-2,0 0,1 0,-1-2,1 0,0 0,-1-2,1 0,0 0,0-2,-1 0,1-1,-1 0,1-1,-1-1,-1-1,1 0,-1 0,0-2,0 0,-1 0,0-1,0-1,-1 0,8-10,-1-1</inkml:trace>
  <inkml:trace contextRef="#ctx0" brushRef="#br0" timeOffset="10086.18">11046 2719,'20'-22,"-2"-1,-1-1,0-1,-2-1,-1 0,-1-1,-2 0,0 0,-2-2,-1 1,-1-1,-2 0,0 0,-2-1,-2 1,0-1,-2 0,-2 1,0-1,-6-19,-18-24,27 71,-1 0,0 0,0 0,-1 0,1 0,0 0,-1 0,1 0,-1 1,1-1,-1 1,0-1,0 1,0-1,1 1,-1 0,0 0,-1 0,1 0,0 1,0-1,0 0,0 1,-1 0,1-1,0 1,-1 0,1 0,0 0,0 0,-1 1,-3 3,0-1,1 2,-1-1,1 0,0 1,1 0,-1 0,1 1,0-1,0 1,1 0,-1 0,1 0,1 1,-1-1,1 1,0-1,1 1,-1 5,-8 28,3 0,1 1,2 0,2 0,2 0,2 0,1 0,2-1,2 1,1-1,3 0,13 33,-17-50,1-1,0-1,2 1,1-2,0 1,1-1,2-1,0 0,0-1,2-1,0 0,1-1,1-1,12 8,-24-20,-1 0,1 0,-1-1,1 0,0 0,0 0,0-1,0 1,0-2,1 1,-1-1,0 0,0 0,0 0,1-1,-1 0,0 0,0-1,0 0,0 0,-1 0,1-1,0 0,-1 0,0 0,0 0,0-1,0 0,0 0,-1-1,0 1,4-5,4-8,-2 0,1 0,-2-1,0 0,-2 0,0-1,0 0,-2-1,2-13,-9 40,1 0,0 0,0 0,1 0,0 0,0 0,0 0,1 0,0 0,0 0,1 0,0 0,0-1,1 1,0 0,0-1,0 0,1 0,0 0,0 0,1-1,-1 0,1 1,0-2,1 1,-1 0,1-1,0 0,1 0,4-2,0 0,1-1,-1 0,0 0,0-1,1-1,-1 0,0-1,0 0,0 0,0-2,0 1,-1-1,1 0,-1-1,0-1,0 1,-1-2,0 1,0-1,0-1,-1 1,0-1,-1-1,0 1,0-2,0 1,3-8,13-56,-32 126,8-47,1 0,0-1,1 1,0 0,0 0,0-1,0 1,1 0,0-1,0 1,0-1,1 0,0 0,0 0,0 0,1 0,-1-1,1 1,0-1,1 0,-1-1,1 1,-1-1,1 1,0-1,0-1,1 1,-1-1,0 0,1 0,0 0,-1-1,1 0,0 0,0 0,6-1,1 0,-1 0,1-1,-1-1,1 0,-1-1,0 0,0 0,0-2,0 1,-1-2,0 1,0-2,0 1,-1-1,0-1,0 0,-1-1,0 1,0-2,-1 1,0-1,-1 0,0-1,-1 0,0 0,-1 0,0-1,0 0,-1-3,5 4,-4 29,-2-7,-2-3,1 1,0 0,1-1,0 0,0 0,1 0,0 0,0 0,1-1,0 1,0-1,0-1,1 1,1-1,-1 0,1 0,0-1,0 1,0-2,1 1,0-1,1 0,4 0,0-1,1 0,-1-2,1 1,-1-2,1 0,-1 0,1-1,-1-1,0 0,1-1,-1 0,0-1,-1-1,1 0,-1-1,0 0,0 0,0-2,8-6,20-37,-36 79,16 84,-19-107,1-1,-1 1,1-1,0 0,1 0,-1 0,1 0,0 0,-1 0,2-1,-1 1,0-1,1 0,0 0,-1 0,1 0,0-1,1 0,-1 1,0-2,1 1,2 1,12-1</inkml:trace>
  <inkml:trace contextRef="#ctx0" brushRef="#br0" timeOffset="10335.627">12806 2389,'-15'-2,"-9"-1,1 2,4 4,12 6,19 3,20 3,5-3</inkml:trace>
  <inkml:trace contextRef="#ctx0" brushRef="#br0" timeOffset="-17627.589">6125 1066,'39'-27,"3"1,-1-2,-2-2,0-1,-3-2,0-2,-2-1,-2-2,25-38,-50 63,0-1,0 0,-2 0,0 0,0-1,-1 1,-1-1,-1 0,0-1,-1-5,0 14,-1 0,-1 0,1 1,-1-1,0 1,-1-1,0 1,0-1,0 1,0 0,-1 0,0 0,-1 0,1 0,-1 1,0 0,-1-1,1 1,-1 1,0-1,0 1,0 0,-1 0,-3-2,1 3,1 0,-1 1,0 0,0 0,1 1,-1 0,0 0,-1 1,1 0,0 0,0 1,0 0,0 0,1 1,-1 0,0 0,1 1,-1 0,1 1,0-1,0 1,0 1,0-1,1 1,0 0,0 1,0-1,1 1,0 0,0 1,0-1,1 1,0 0,0 0,1 1,0-1,-1 2,-3 9,1 1,0 0,2 0,0 1,1-1,1 1,1 0,0 0,2-1,0 1,1 0,5 17,1 0,2-1,1-1,2 0,2-1,0 0,11 13,-15-28,1 0,0 0,2-2,0 1,1-2,0 0,2-1,5 4,-15-14,0 1,1-2,-1 1,1-1,0 0,0 0,1-1,-1 0,1-1,-1 0,1 0,0-1,0 0,0-1,0 0,0 0,-1-1,1 0,0 0,0-1,7-3,-3 0,-1-1,-1 0,1-1,-1 0,0-1,-1 0,0-1,0 0,-1 0,0-1,0-1,-1 1,-1-1,0-1,0 1,-1-1,-1-1,0 1,0-1,-1 1,-1-1,0 0,-1 0,-1-1,0 1,0 0,-1-1,-1 0,-11-27,12 40,-1 0,1 0,-1 0,1 1,-1-1,1 0,-1 1,1-1,-1 0,0 1,1-1,-1 1,0-1,1 1,-1-1,0 1,0 0,0-1,1 1,-1 0,0-1,0 1,0 0,0 0,0 0,1 0,-1 0,0 0,0 0,0 0,0 0,0 0,1 1,-1-1,0 0,0 1,0-1,1 0,-1 1,0-1,0 1,1-1,-1 1,0 0,-5 6,0 0,1 1,0 0,0-1,1 2,0-1,0 0,1 1,0 0,1 0,0 0,0 0,1 0,0 0,0 9,1-10,0 1,0-1,0 1,1-1,1 1,-1-1,1 0,1 0,-1 0,2 0,-1 0,1-1,0 1,0-1,1 0,0 0,0 0,1-1,0 0,0 0,0-1,1 1,0-1,0-1,0 1,1-1,-1 0,1-1,8 3,-3-2,0 0,1-1,0-1,0 0,0-1,0 0,9-1,31-5</inkml:trace>
  <inkml:trace contextRef="#ctx0" brushRef="#br0" timeOffset="-16821.591">7170 867,'-3'11,"0"1,1-1,1 1,-1-1,2 1,0 0,0-1,1 1,0 0,1-1,0 1,1-1,1 0,0 0,0 0,1 0,0-1,1 0,0 0,0 0,1-1,1 0,-1 0,1-1,1 0,3 3,-8-9,0 0,0 0,0 0,0 0,0-1,0 1,0-1,1 0,-1-1,0 1,1-1,-1 1,1-1,-1-1,0 1,1-1,-1 1,0-1,1 0,-1-1,0 1,0-1,0 0,0 0,0 0,-1 0,1-1,0 0,-1 1,0-1,1-2,7-5,0-2,-2 0,1 0,-1 0,-1-1,0-1,-1 1,2-8,10-35,-19 65,0 0,1 0,0-1,0 1,1 0,0-1,1 1,0-1,0 0,1 0,0 0,0 0,1-1,0 1,1 0,0-2,1 0,0 0,0 0,0-1,1 0,0 0,0-1,0 0,1-1,-1 0,1 0,0-1,0 0,0 0,0-1,0 0,0 0,0-1,4-1,0 0,1 0,0-1,-1-1,1 0,-1 0,0-2,0 1,0-2,-1 0,1 0,-2-1,8-5,-9 3,1-1,-1 0,-1 0,0-1,0 0,-1-1,-1 0,0 0,0-1,-2 1,1-1,-1-1,-1 1,-1-1,0 0,0 0,3-32,-1 0,-3-1,-1 1,-3-11,-4-50,-4 0,-18-72,20 151,2 28,-5 78,3 20,4 0,5 1,4-1,7 27,-8-100,1 0,1 0,2-1,0 0,1 0,2-1,3 7,-9-22,-1 0,1-1,1 1,-1-1,1 0,1 0,-1-1,1 0,0 0,1 0,-1-1,1 0,0 0,0-1,1 0,-1-1,1 0,0 0,0-1,0 0,4 0,-6-1,-1-1,1-1,0 1,-1-1,1 0,0 0,-1-1,0 0,1 0,-1 0,0-1,0 0,0 0,0-1,-1 0,0 0,1 0,-1 0,-1-1,1 0,-1 0,0 0,0 0,0-1,0 0,-1 0,0 0,4-9,0-1,-1 0,0 0,-1 0,-1 0,-1-1,0 0,-1 0,-1 0,-1-2,-2 0,2 19,-1 0,1-1,0 1,-1 0,1 0,0 0,-1 0,1 0,0 0,-1-1,1 1,0 0,-1 0,1 0,-1 0,1 0,0 0,-1 0,1 1,0-1,-1 0,1 0,0 0,-1 0,1 0,0 0,-1 1,1-1,0 0,0 0,-1 1,1-1,0 0,-1 0,1 1,0-1,0 0,0 0,-1 1,1-1,0 0,0 1,0-1,0 0,0 1,0-1,0 1,0-1,0 0,0 1,0-1,0 0,0 1,0-1,0 0,0 1,0-1,0 0,0 1,-3 7,0 0,1 0,0 0,0 0,1 0,0 0,0 1,1-1,0 0,0 1,1-1,0 0,1 1,0-1,0 0,0 0,1 0,1-1,-1 1,1-1,0 1,1-1,0-1,0 1,0-1,1 0,0 0,0 0,1-1,5 4,-2-4,0 0,0-1,1 0,-1-1,1 0,0-1,0 0,0 0,0-2,0 1,1-1,26-3</inkml:trace>
  <inkml:trace contextRef="#ctx0" brushRef="#br0" timeOffset="-16539.489">7607 748,'30'-2,"29"-5,25-4,21-3,8 0,-15 2</inkml:trace>
  <inkml:trace contextRef="#ctx0" brushRef="#br0" timeOffset="-16235.3">9115 1026,'7'16,"6"14,9 13,4 11,2 7,-3 5,-10 4,-22 4,-34 5,-44 5,-7-12</inkml:trace>
  <inkml:trace contextRef="#ctx0" brushRef="#br0" timeOffset="-21316.483">0 761,'18'5,"0"-1,0 0,0-1,0-2,0 0,1 0,-1-2,0 0,1-1,-1-1,0-1,-1 0,1-2,-1 0,0-1,0 0,-1-1,1-1,-2-1,0 0,8-7,-8 5,0 0,-1-1,0 0,-1-1,0-1,-1 0,-1 0,-1-1,6-11,-11 17,0 1,-1-1,0-1,0 1,-1-1,-1 1,0-1,0 0,-1 0,0 1,-1-1,0 0,-1 0,0 0,-1 0,0 0,-2-4,4 13,0-1,0 1,-1-1,1 1,-1-1,0 1,0-1,0 1,0 0,0-1,0 1,-1 0,1 0,-1 0,0 0,1 0,-1 1,0-1,0 0,0 1,0-1,0 1,-1 0,1 0,0 0,-1 0,1 0,0 0,-1 0,1 1,-1-1,1 1,-1 0,1 0,-1 0,0 0,1 0,-1 1,1-1,-1 1,1 0,0-1,-3 2,1 3,0 0,-1 0,2 0,-1 1,1-1,-1 1,1 0,1 0,-1 0,1 0,1 0,-1 1,0 2,-10 60,3 1,3-1,4 1,4 52,-2-88,15 855,-15-885,1 37,-3-1,-1 0,-2-1,-3 11,-3-10</inkml:trace>
  <inkml:trace contextRef="#ctx0" brushRef="#br0" timeOffset="-21026.135">106 1158,'16'-6,"21"-8,21-5,20-6,12-1,-9 3</inkml:trace>
  <inkml:trace contextRef="#ctx0" brushRef="#br0" timeOffset="-19424.328">767 1158,'23'-195,"-23"191,2-7,0 1,-1-1,-1 0,0 0,0 0,-1 1,0-1,-1 0,-1 1,1-1,-1 1,-1 0,0 0,-5-8,8 17,-1-1,0 1,1-1,-1 1,0 0,0 0,0 0,0 0,0 0,0 0,0 1,0-1,0 0,0 1,0 0,-1 0,1-1,0 1,0 0,0 1,-1-1,1 0,0 1,0-1,0 1,0 0,0-1,0 1,0 0,0 0,0 1,0-1,1 0,-1 1,0-1,1 1,-1-1,1 1,-1 0,1-1,0 1,0 0,0 0,0 0,0 0,0 0,1 0,-1 0,0 0,1 1,0 1,0-2,1 0,-1 1,1-1,0 0,0 1,0-1,1 0,-1 0,0 0,1 0,-1 0,1 0,0-1,0 1,-1 0,1-1,0 1,0-1,1 0,-1 0,0 0,0 0,1 0,-1 0,0-1,1 1,-1-1,1 1,-1-1,0 0,1 0,-1 0,1 0,-1-1,1 1,-1 0,1-1,170-10,-63-1,-109 12,1-1,0 1,0 0,0-1,0 1,0 0,0 0,0 0,0 0,0 1,0-1,0 0,0 1,0 0,0-1,-1 1,1 0,0 0,0 0,-1 0,1 0,0 0,-1 0,1 1,-1-1,0 1,1-1,-1 1,0-1,0 1,0 0,0 0,0-1,-1 1,1 0,0 0,-1 0,1 0,-1 0,0 0,0 0,-4 175,5-172,0-1,0 0,0 0,1 0,0 0,-1 0,1 0,1 0,-1 0,0-1,1 1,0-1,0 0,0 1,0-1,0-1,1 1,-1 0,1-1,0 0,0 0,-1 0,1 0,1-1,-1 1,0-1,0 0,0 0,1-1,-1 1,5-1,3 1,1-1,-1-1,1 0,-1 0,0-1,0-1,1 0,-2 0,1-2,9-3,-7 0,-12 6,-1 1,1 0,0-1,-1 1,1 0,0 0,0 0,0 0,0 0,0 0,0 1,0-1,0 1,0-1,1 1,-1 0,0 0,0 0,0 0,0 0,1 0,-1 1,0-1,0 1,0-1,0 1,0 0,0 0,0 0,0 0,1 1,3 6,1 0,1-1,-1 0,1 0,0-1,1 0,-1 0,1-1,1 0,-1-1,0 0,1 0,6 1,-7-3,0-1,0 1,1-2,-1 1,0-1,0-1,1 0,-1 0,0 0,0-1,0-1,0 0,6-3,-11 4,0 0,0 0,0 0,0-1,0 1,-1-1,1 0,-1 0,0 0,0-1,0 1,0-1,-1 1,1-1,-1 0,0 0,0 0,0-1,-1 1,1 0,-1-1,0 1,-1 0,1-1,-1 0,0 1,0-1,0-3,-1 4,0 0,1 0,-1 0,-1 0,1 0,-1 1,1-1,-1 1,0-1,0 1,0 0,-1-1,1 1,-1 0,0 1,0-1,0 0,0 1,0 0,-1 0,1 0,-1 0,1 0,-1 1,0-1,0 1,1 0,-1 0,-2 0,-7-1,1 0,-1 1,0 0,1 1,-1 0,0 1,1 1,-11 2,20-3,-2-1,0 1,0 0,0 0,0 1,1-1,-1 1,0 0,1 1,-1-1,1 1,0 0,0 0,-3 2,7-4,0 0,0-1,0 1,0 0,0-1,1 1,-1-1,0 1,0 0,1-1,-1 1,0-1,1 1,-1-1,0 1,1-1,-1 1,1-1,-1 1,1-1,-1 0,1 1,-1-1,1 1,-1-1,1 0,0 0,-1 0,1 1,0-1,-1 0,1 0,-1 0,1 0,0 0,-1 0,1 0,0 0,-1 0,1 0,0 0,-1-1,24 3,0-2,0-1,-1 0,1-2,9-3,14-1,-14 3,-13 0,0 1,0 2,1 0,-1 0,0 2,0 1,9 2,-23-2,0 1,-1-1,1 1,-1 1,1-1,-1 1,0 0,0 0,-1 1,1-1,-1 1,0 0,0 0,-1 0,1 1,-1-1,0 1,-1 0,0 0,1 0,-2 0,1 0,-1 1,1 2,3 8,-4-13,0-1,0 1,0 0,1-1,-1 1,1-1,0 0,0 1,0-1,0 0,1 0,-1 0,1-1,0 1,0-1,0 1,0-1,0 0,1 0,-1 0,1-1,-1 1,1-1,-1 0,1 0,0 0,0 0,-1 0,1-1,0 0,0 0,0 0,0 0,-1-1,3 0,9-3,-1-2,0 1,0-2,0 0,-1 0,0-1,0-1,-1 0,0-1,0 0,-1-1,-1 0,0-1,-1 0,4-6,-8 11,-5 7,0-1,0 0,0 1,0-1,0 0,0 1,0-1,0 0,1 1,-1-1,0 0,0 1,1-1,-1 1,0-1,1 1,-1-1,0 0,1 1,-1-1,1 1,-1 0,1-1,-1 1,1-1,-1 1,1 0,0-1,-1 1,1 0,-1 0,1-1,0 1,-1 0,1 0,0 0,-1 0,1 0,0 0,-1 0,1 0,0 0,-1 0,1 0,0 1,-1-1,1 0,-1 0,1 1,0-1,-1 0,1 1,-1-1,1 0,-1 1,1-1,-1 1,1-1,-1 1,1-1,-1 1,0-1,1 1,-1 0,3 7,1 0,0-1,0 1,0-1,1 0,0 0,1 0,0-1,0 0,0 0,0 0,1-1,0 0,0 0,1-1,-1 0,1 0,0 0,0-1,0-1,0 1,1-2,-1 1,1-1,-1 0,1 0,0-1,-1-1,1 1,3-2,-2 0,1 0,-1-1,0 0,1 0,-1-1,-1-1,1 0,-1 0,0-1,0 0,0-1,-1 1,0-2,-1 1,1-1,-1 0,4-7,0-2,-1 1,0-1,-2-1,0 0,-1 0,-1 0,0-1,-1 0,0-9,5-58,-4-1,-4 1,-4-14,1 47,1 14,-11-112,11 152,-1 0,1 0,0 0,-1-1,0 1,1 0,-1 0,1 0,-1-1,0 1,0 0,1-1,-1 1,0 0,0-1,0 1,0-1,0 0,0 1,0-1,0 0,0 1,0-1,0 0,0 0,0 0,0 0,0 0,0 0,0 0,0 0,0 0,0-1,0 1,0 0,0-1,1 1,-1 0,0-1,0 1,0-1,0 0,0 1,1-1,-1 0,0 1,1-1,-1 0,0 0,1 0,-1 1,1-1,-1 0,1 0,-1 0,1 0,0 0,0 0,-1 0,1 0,0 0,0 0,0 0,0 0,0 0,0 0,0 0,1 0,-13 27,1 1,1 1,1 0,2 0,1 1,1 0,1 0,2 11,-4-5,3 1,1 0,2 0,1 0,1 0,3 0,1 0,1-1,2 0,1 0,2-1,2-1,1 0,1-1,3 1,-14-24,0-1,1 0,1 0,-1 0,1-1,1 0,-1 0,1-1,0 0,1 0,-1-1,1 0,0 0,0-1,1 0,-1-1,1 0,0-1,0 1,0-2,1 0,-4-3,0-1,-1-1,0 1,0-1,0 0,0-1,0 1,-1-1,0 0,0 0,0-1,-1 0,0 0,0 0,0 0,-1 0,0-1,0 1,0-1,-1 0,0 0,-1 0,1 0,-1-8,9-15,-10 29,0 1,0 0,0-1,-1 1,1-1,0 1,0 0,0-1,0 1,0-1,0 1,0 0,0-1,0 1,1-1,-1 1,0 0,0-1,0 1,0 0,0-1,1 1,-1-1,0 1,0 0,1 0,-1-1,0 1,1 0,-1-1,0 1,1 0,-1 0,0 0,1-1,-1 1,0 0,1 0,-1 0,1 0,-1 0,0 0,1 0,-1 0,1 0,-1 0,0 0,1 0,-1 0,1 0,-1 0,0 0,1 0,-1 0,0 0,1 1,-1-1,0 0,1 0,-1 1,0-1,1 0,-1 0,11 27,-10-25,49 99,-48-98,1 0,-1 0,1-1,-1 1,1-1,0 1,0-1,0 0,0 0,0 0,0 0,0-1,1 1,-1-1,1 0,-1 0,1 0,-1 0,1-1,0 0,-1 1,1-1,0-1,-1 1,1 0,0-1,-1 0,1 0,2-1,4-3,0-1,-1-1,1 0,-1 0,-1-1,0 0,0 0,0-1,-1 0,0 0,-1-1,0 0,0 0,-1 0,-1-1,0 0,0-1,7-10,-11 22,0 0,0 0,0 0,0 1,0-1,0 0,1 0,-1 1,0-1,0 0,0 0,0 0,1 0,-1 1,0-1,0 0,0 0,1 0,-1 0,0 0,0 0,0 1,1-1,-1 0,0 0,0 0,1 0,-1 0,0 0,0 0,1 0,-1 0,0 0,0 0,1 0,-1 0,0 0,0-1,1 1,-1 0,0 0,0 0,0 0,1 0,-1 0,0-1,0 1,0 0,1 0,-1 0,0-1,0 1,0 0,0 0,0 0,0-1,1 1,-1 0,0 0,0-1,0 1,0 0,0 0,0-1,6 28,-5-19,1 0,0 0,0-1,0 1,1-1,0 1,0-1,1 0,0 0,0-1,1 1,-1-1,1 0,1 0,-1 0,1-1,0 0,1 0,-1 0,1-1,0 0,0-1,0 1,0-1,1-1,-1 1,1-1,0 0,0-1,0 0,-1 0,1-1,2 0,39-19,-35 4</inkml:trace>
  <inkml:trace contextRef="#ctx0" brushRef="#br0" timeOffset="-19234.498">2672 629,'14'-4,"24"-4,27-3,24-2,17 2,-9 2</inkml:trace>
  <inkml:trace contextRef="#ctx0" brushRef="#br0" timeOffset="-18538.857">3744 1211,'20'-68,"-4"19,-3 1,-2-2,-2 1,1-33,-12 49,2 32,0 1,0-1,0 1,0-1,0 1,-1-1,1 1,0-1,0 1,0-1,-1 1,1-1,0 1,-1-1,1 1,0-1,-1 1,1 0,-1-1,1 1,0 0,-1-1,1 1,-1 0,1 0,-1-1,1 1,-1 0,1 0,-1 0,1 0,-1 0,0-1,1 1,-1 0,1 0,-1 0,1 1,-1-1,1 0,-1 0,0 0,1 0,-1 0,1 1,-1-1,1 0,0 0,-1 1,1-1,-1 0,1 1,-1-1,0 1,0 0,0 0,0 0,0 0,0 0,1 0,-1 0,0 0,0 1,1-1,-1 0,1 0,-1 1,1-1,-1 0,1 1,0-1,0 1,0-1,0 0,0 1,0-1,0 0,0 1,0-1,1 1,-1-1,0 0,1 1,-1-1,1 0,0 0,-1 0,1 1,0-1,0 0,0 0,0 0,0 0,0 0,0 0,0 0,0-1,0 1,0 0,1-1,-1 1,0-1,0 1,1-1,-1 1,0-1,1 0,-1 0,1 0,-1 1,0-1,1-1,-1 1,25 6,0-1,0-2,0-1,0-1,0-1,1-1,123 9,-147-7,1-1,0 1,-1 0,1 0,-1 0,0 1,1-1,-1 1,0 0,0 0,0 0,0 0,0 0,0 1,-1-1,1 1,-1 0,1 0,-1 0,0 0,-1 0,1 0,0 0,-1 1,0-1,1 1,-1-1,-1 1,1-1,0 1,-1 0,0-1,0 4,0-2,0-1,0 0,-1-1,1 1,0 0,1 0,-1 0,1-1,0 1,0 0,0 0,0-1,1 1,-1-1,1 1,0-1,0 0,0 0,0 0,1 0,-1 0,1 0,0-1,0 1,0-1,3 2,2-1,0-1,0 0,0-1,1 0,-1 0,0 0,1-1,-1-1,0 1,1-1,-1-1,0 0,0 0,0 0,0-1,0 0,0-1,-1 0,2-1,6-3,0-2,-1 0,0 0,-1-2,0 1,-1-2,0 0,8-11,12-20,-31 44,0 0,-1 0,1 0,0 0,-1 0,1 0,0 0,0 1,-1-1,1 0,0 0,-1 0,1 1,-1-1,1 0,0 1,-1-1,1 1,-1-1,1 1,-1-1,1 1,-1-1,1 1,-1-1,1 1,-1-1,0 1,0 0,1-1,-1 1,0 0,0-1,1 1,-1 0,0-1,0 1,0 0,0 0,0-1,0 1,0 0,0-1,-1 1,1 0,0-1,0 1,0 0,-1-1,1 1,0 0,-1-1,1 1,-1-1,1 5,0 6,0 0,0 0,1 1,1-1,0 0,0 0,1 0,0-1,1 1,0-1,1 1,0-2,1 1,0 0,0-1,1 0,0 0,1-1,0 0,7 5,-7-8,-1-1,1 0,0 0,0-1,0 0,0 0,0-1,1 0,-1-1,1 0,-1 0,1-1,-1 0,3 0,25-6</inkml:trace>
  <inkml:trace contextRef="#ctx0" brushRef="#br0" timeOffset="-18278.489">4670 497,'14'14,"4"4</inkml:trace>
  <inkml:trace contextRef="#ctx0" brushRef="#br0" timeOffset="4964.701">225 2468,'16'4,"-1"1,0 1,0 0,-1 0,0 2,0 0,0 0,-1 1,-1 1,1 0,-2 1,1 0,-1 1,-1 0,3 5,0 1,0-1,-1 2,-1 0,-1 0,-1 1,0 0,-2 0,6 22,-1-26,2-42,8-29,2 1,2 1,22-31,-27 59,-21 24,1 1,-1-1,0 1,1 0,-1-1,0 1,1-1,-1 1,1 0,-1-1,0 1,1 0,-1 0,1 0,-1-1,1 1,-1 0,1 0,0 0,-1 0,1 0,-1 0,1 0,-1 0,1 0,-1 0,1 0,-1 0,1 0,-1 0,1 1,-1-1,1 0,-1 0,1 0,-1 1,1-1,-1 0,1 1,-1-1,0 0,1 1,-1-1,0 1,1-1,-1 1,0-1,0 0,1 1,-1-1,0 1,0-1,0 1,19 129,-17-124,0 1,0-1,0 0,1 0,-1-1,2 1,-1-1,1 1,-1-1,1 0,1 0,-1 0,1-1,0 0,0 0,0 0,0 0,1-1,-1 0,1 0,0-1,0 1,0-1,0 0,0-1,1 0,-1 0,5 0,7 0,-1-1,1-1,-1-1,1-1,-1 0,0-1,0-1,-1-1,0 0,0-1,0-1,0 0,-1-1,-1-1,0 0,0-1,9-10,-17 15,0-1,-1 0,0 0,0 0,-1 0,0-1,0 0,0 1,-1-2,0-2,-2 8,0 1,0 0,-1-1,0 1,1-1,-1 1,0 0,0-1,0 1,-1-1,1 1,0-1,-1 1,0 0,1-1,-1 1,0 0,0 0,0 0,-1-1,1 1,0 0,-1 1,1-1,-1 0,0 0,0 1,0-1,0 1,0-1,0 1,0 0,0 0,0 0,0 0,-1 0,1 0,-1 1,0-1,0 0,0 1,0-1,0 1,0 0,0 0,0 0,0 1,0-1,0 1,0-1,0 1,0 0,0 0,0 0,1 1,-1-1,0 1,1-1,-1 1,1 0,0 0,-1 0,1 0,0 1,0-1,0 0,1 1,-1-1,1 1,-2 2,-1 3,0-1,1 2,-1-1,1 0,1 1,0-1,0 1,1 0,0 0,0 5,2-5,1-1,0 1,0 0,1-1,0 1,1-1,0 0,0 0,0 0,1-1,0 1,1-1,0 0,0-1,0 1,1-1,0-1,0 1,1-1,-1-1,1 1,0-1,0 0,1-1,-1 0,1 0,-1-1,1 0,0-1,0 0,0 0,0-1,0 0,3 0,15-2,1-1,-1-1,0-1,-1-1,1-2,-1-1,-1 0,0-2,0-1,-1-1,0-1,-1-1,-1-1,-1-2,0 1,-1-2,10-13,-14 13,-1 0,-1-1,-1-1,-1 0,-1-1,-1 0,0 0,-2-1,-1 0,0-1,-2 0,-1 0,0-3,1-27,-3 0,-2 1,-2-1,-2 0,-6-20,-12-12,21 86,1-1,0 1,-1-1,1 1,-1-1,1 0,-1 1,1-1,-1 1,1 0,-1-1,1 1,-1-1,0 1,1 0,-1 0,0-1,1 1,-1 0,0 0,1 0,-1-1,0 1,1 0,-1 0,0 0,1 0,-1 1,0-1,0 0,1 0,-1 0,0 0,1 1,-1-1,1 0,-1 1,0-1,1 0,-1 1,1-1,-1 1,1-1,-1 1,1-1,-1 1,1-1,-1 1,1 0,0-1,-1 1,1 0,0-1,0 1,0 0,-1-1,1 1,0 0,0-1,0 1,-9 18,2 0,0 1,1-1,1 1,0 0,2 1,-1 18,1-16,-6 30,2 1,2 0,3 0,3 0,1-1,3 1,3 0,1-1,3 0,-7-38,0 0,1 0,1-1,0 0,1 0,0-1,1 0,1 0,0-1,0 0,1-1,1 0,0 0,0-2,1 1,1-2,-1 0,1 0,1-1,-1-1,1-1,0 0,0-1,3 1,49 0,-9-7</inkml:trace>
  <inkml:trace contextRef="#ctx0" brushRef="#br0" timeOffset="5228.029">1521 2256,'-13'3,"-7"0,0 2,10 3,18-1,26-1,31-1,37-2,34-6,33-7,25-4,-20 0</inkml:trace>
  <inkml:trace contextRef="#ctx0" brushRef="#br0" timeOffset="7135.754">3479 2838,'-1'-23,"0"-1,1 0,1 0,2 0,0 1,2-1,0 1,1 0,9-20,-13 38,-1 0,0 0,1 0,0 0,1 0,-1 0,1 1,-1-1,1 1,1 0,-1 0,1 0,-1 0,1 1,0-1,0 1,1 0,-1 0,1 0,0 1,-1 0,1 0,0 0,0 0,0 1,0 0,1 0,-1 0,0 0,0 1,1 0,-1 0,2 1,4 4,-2 0,1 1,-1 0,0 1,0 0,0 0,-1 1,0 0,-1 0,0 1,0 0,-1 0,0 1,-1-1,0 1,0 1,-1-1,0 1,1 7,-4-15,1 0,-1 0,0 1,0-1,-1 0,1 1,-1-1,1 1,-1-1,0 0,0 1,-1-1,1 1,-1-1,1 0,-1 1,0-1,0 0,-1 0,1 1,-1-1,0 0,1-1,-1 1,0 0,-1 0,1-1,0 1,-1-1,0 0,1 0,-2 1,2-3,0-1,0 1,0 0,1 0,-1-1,0 1,0-1,0 0,0 0,0 1,1-1,-1 0,0 0,1-1,-1 1,1 0,-1 0,1-1,0 1,-1-1,1 1,0-1,0 0,0 1,0-1,0 0,1 0,-1 0,0 0,1 0,0 1,-1-1,1 0,0 0,0 0,0 0,0 0,0 0,0 0,1 0,-1 0,1 0,-1 0,2-1,2-7,1 1,0 0,1 0,0 0,0 1,1 0,0 0,1 1,-1 0,1 0,1 1,-1 0,1 0,0 1,1 0,-1 1,1 0,0 1,0-1,0 2,0 0,9-1,-14 1,0 1,0 0,1 0,-1 0,0 1,0 0,1 0,-1 0,0 1,1 0,-1 0,0 0,0 0,0 1,0 0,0 0,0 0,0 1,-1 0,1 0,-1 0,0 0,0 1,0-1,0 1,-1 0,0 0,1 0,-1 1,-1-1,3 6,12 46,-17-51,1 0,-1 0,1 0,0 0,0 0,1 0,-1-1,1 1,0 0,0-1,1 1,-1-1,1 0,0 0,0 0,0 0,1-1,0 1,-1-1,1 0,0 0,0 0,1 0,-1-1,1 0,-1 0,1 0,3 1,2-3,0 0,0-1,1 0,-1 0,0-1,0 0,0-1,0 0,0-1,-1 0,1 0,-1-1,0-1,-1 1,1-1,-1-1,0 1,-1-1,0-1,0 1,0-1,-1-1,0 1,-1-1,0 0,0 0,-1 0,0-1,0 0,-1 0,-5-16,2 26,-1 0,1 0,0-1,-1 1,1 0,0 0,-1 0,1-1,-1 1,1 0,0 0,-1 0,1 0,-1 0,1 0,0 0,-1 0,1 0,-1 0,1 0,-1 0,1 0,0 0,-1 1,1-1,0 0,-1 0,1 0,-1 0,1 1,0-1,-1 0,1 0,0 1,0-1,-1 0,1 1,0-1,0 0,-1 1,1-1,0 0,0 1,0-1,0 1,0-1,-1 0,1 1,0-1,0 1,0-1,0 1,0-1,0 0,0 1,0-1,1 1,-4 5,0 1,0-1,1 1,0 0,1 0,0-1,0 1,0 0,1 0,0 0,0 0,1 0,0 0,0 0,0 0,1 0,0 0,1-1,-1 1,1-1,0 0,1 1,0-1,0-1,0 1,0-1,1 0,0 0,1 1,10 3,-1-1,1 0,1-1,0-1,0 0,0-1,1-1,-1-1,1 0,0-1,0-2,0 1,-1-2,1 0,0-1,14-4,-20 5,0 0,-1-1,1-1,0 1,-1-2,0 0,0 0,0-1,0 0,-1-1,0 0,0-1,0 0,-1 0,0-1,-1 0,0-1,0 0,0 0,-1-1,-1 1,0-2,0 1,-1-1,0 0,3-9,-6 10,-1 0,1 0,-1 0,-1 0,0 0,0 0,-1 0,-1 0,1 1,-2-1,-1-5,4 15,0 0,0 0,0 1,0-1,0 0,0 0,0 0,0 1,0-1,0 0,0 0,0 1,0-1,0 0,0 0,0 0,0 1,0-1,0 0,0 0,-1 0,1 1,0-1,0 0,0 0,0 0,0 0,-1 0,1 1,0-1,0 0,0 0,-1 0,1 0,0 0,0 0,0 0,-1 0,1 0,0 0,0 0,-1 0,1 0,0 0,0 0,0 0,-1 0,1 0,0 0,0 0,-1 0,1 0,0 0,0 0,0 0,-1 0,-2 25,5 46,4 0,2 0,7 17,-5-24,10 54,-5 1,-6 0,-4 1,-7 31,-3-115,5-36,-1 0,1 0,0 0,-1-1,1 1,0 0,0 0,-1 0,1 0,0 0,-1 0,1 0,0-1,-1 1,1 0,0 0,-1 0,1 1,-1-1,1 0,0 0,-1 0,1 0,0 0,0 0,-1 0,1 0,0 1,-1-1,1 0,0 0,0 1,-1-1,1 0,0 0,0 1,-1-1,1 0,0 0,0 1,0-1,0 0,-1 1,1-1,0 0,0 1,0-1,0 0,0 1,-15-123,14 92,-10-567,9 389,2 207,-1 0,1-1,-1 1,1 0,0 0,-1 0,1 0,0 0,0 0,0-1,0 1,0 0,0 0,0 0,0 0,1 0,-1-1,0 1,1 0,-1 0,0 0,1 0,0 0,-1 0,1 0,0 0,-1 0,1 0,0 1,0-1,0 0,0 0,-1 1,1-1,0 0,0 1,0-1,1 1,-1 0,0-1,0 1,0 0,0-1,0 1,0 0,1 0,-1 0,0 0,0 0,0 0,0 1,1-1,-1 0,12 12,-1 0,0 1,-1 1,0 0,-1 0,-1 1,0 0,1 4,-7-13,4 5,-1 0,1 1,-2 0,0 0,0 1,-1-1,-1 1,0 0,-1 0,1 9,-3-20,0 1,-1-1,1 0,-1 0,0 1,0-1,1 0,-1 0,0 0,-1 0,1 0,0 0,-1 0,1-1,-1 1,1 0,-1-1,0 1,0-1,1 0,-1 1,0-1,0 0,-1 0,1 0,0-1,0 1,0 0,-1-1,1 0,0 1,0-1,-1 0,0 0,-80-10,82 10,0 0,0 0,0 0,0 0,0 0,0 0,0 0,0 0,0-1,1 1,-1 0,0-1,0 1,0-1,0 1,0-1,1 1,-1-1,0 1,0-1,1 0,-1 1,1-1,-1 0,0 0,1 1,-1-1,1 0,0 0,-1 0,1 0,0 0,-1 0,1 1,0-1,0 0,0 0,0 0,0 0,0 0,0 0,0 0,0 0,0 0,1 0,-1 0,0 0,1 0,-1 0,83-27,-57 22,-21 5,58-13,0-2,-2-4,58-25,-111 40,1 1,-1-1,0-1,0 1,-1-2,0 1,0-1,0 0,0-1,-5 6,0 0,-1 0,1 0,-1 0,0 0,0-1,0 1,0-1,0 1,0-1,0 1,-1-1,1 1,-1-1,0 1,0-1,0 0,0 1,0-1,-1 1,1-1,-1 1,1-1,-1 1,0-1,0 1,0-1,-1 1,1 0,0 0,-1 0,1 0,-1 0,0 0,-1-1,1 0,-1 0,0 0,0 0,-1 1,1-1,-1 1,1 0,-1-1,0 2,1-1,-1 0,0 1,0 0,0 0,-1 0,1 0,0 1,0-1,0 1,-1 0,1 1,0-1,0 1,0-1,0 1,0 0,0 1,0-1,0 1,0 0,0 0,1 0,-1 0,1 1,-1-1,1 1,0 0,0 0,0 0,1 0,-1 1,1-1,0 1,0 0,0-1,0 1,-1 4,3 3,1 0,-1 0,2 0,-1 0,2-1,-1 1,2 0,-1-1,1 0,1 0,0 0,0 0,1-1,0 0,1 0,0 0,0-1,1 0,0-1,1 1,8 5,-6-3,0 0,1-1,0 0,1-1,0 0,0-1,1 0,0-2,0 1,1-1,-1-1,1-1,0 0,0-1,0-1,0 0,0-1,0 0,0-1,0-1,10-3,-17 2,0-1,-1 0,0-1,0 0,0 0,0-1,-1 0,0 0,0 0,-1-1,1 1,-1-2,-1 1,0 0,0-1,0 0,-1 0,0 0,0 0,-1 0,0-3,4-20,-1 0,-1-1,-2 1,-1 0,-2-6,-2-17,40 77,-18-12,0-1,1-2,0 0,1-1,0 0,0-2,6 0,75 23,-96-24,0 0,0 0,0 1,0-1,-1 1,0 0,0 1,-1-1,1 1,-1 0,-1 0,1 1,-1-1,0 1,0-1,-1 1,0 0,0 0,0 0,-1 0,0 1,-1-1,0 0,0 0,0 3,6 37,-3-33,0-1,1 0,0-1,1 1,0-1,1 0,0 0,1 0,6 7,-10-15,1 0,0 0,-1 0,2 0,-1 0,0-1,1 0,-1 0,1 0,0-1,0 1,0-1,0 0,1-1,-1 1,0-1,1 0,-1 0,1-1,-1 1,1-1,-1-1,1 1,4-1,4-4,0 0,0-1,0 0,-1-1,0-1,0 0,-1 0,0-1,0-1,-1 0,0-1,-1 0,0 0,-1-1,0-1,-1 1,-1-1,0-1,5-13,-7 17,0-1,-1 0,0 0,-1-1,0 1,-1-1,-1 1,1-5,-6 12,0 24,0 1,2 1,1 0,1 0,0 0,2 0,0 0,2 1,-3-16,1-1,0 0,0 0,0 0,0 0,1 0,0-1,0 1,1-1,-1 0,1 0,0 0,1 0,-1-1,1 1,0-1,0-1,0 1,0-1,1 1,0-2,-1 1,1 0,0-1,0 0,3 0,22 3</inkml:trace>
  <inkml:trace contextRef="#ctx0" brushRef="#br0" timeOffset="7407.06">6720 2336,'-13'-4,"-5"0,1 6,8 9,14 7,6 1</inkml:trace>
  <inkml:trace contextRef="#ctx0" brushRef="#br0" timeOffset="7606.524">7130 2878,'0'9,"0"-1,1 0,0 0,0 1,1-1,0 0,0 0,1-1,0 1,0 0,1-1,0 0,1 0,-1 0,1 0,0-1,1 1,0-1,0-1,0 1,0-1,1 0,0-1,0 0,0 0,1 0,-1-1,1 0,0 0,0-1,0 0,0 0,8 0,-11-2,0-1,0 1,0-1,-1 0,1 0,0 0,-1-1,1 1,-1-1,1 0,-1-1,0 1,0-1,0 0,0 0,0 0,-1 0,0-1,1 1,-1-1,0 0,-1 0,1 0,-1 0,0-1,0 1,0-1,0 1,-1-1,0 1,1-2,0-5,1 0,-1 0,-1 0,0-1,-1 1,0 0,-1-1,0 1,0 0,-1 0,-1 0,0 0,-1 0,1 3,-1 0,0 0,-1 1,0-1,0 1,0 0,-1 1,0-1,-4-2,7 7,1-1,-1 1,1 0,-1 0,0 1,0-1,1 0,-1 1,0 0,-1 0,1 0,0 0,0 0,0 1,-1-1,1 1,0 0,-1 0,1 0,0 0,0 1,-1-1,1 1,0 0,0 0,-1 0,1 1,-1 0,1 0,0 1,0-1,0 1,1 0,-1 0,1 0,-1 0,1 0,0 0,0 0,0 1,1-1,-1 1,1 0,0-1,0 1,0 0,0 0,1-1,-1 1,1 0,0 0,1 2,-1 4,1-1,0 1,0-1,1 1,0-1,1 0,0 0,1 0,4 7,24 30,3-7</inkml:trace>
  <inkml:trace contextRef="#ctx0" brushRef="#br0" timeOffset="8004.579">7593 3090,'9'-7,"0"0,-1 0,0-1,-1-1,0 1,0-1,-1 0,0-1,-1 0,0 0,0 0,-1 0,0-1,-1 1,0-1,-1 0,0 0,-1 0,1-8,-1 0,0 0,-2 0,0 0,-1 0,-1 1,-1-1,-1 1,0 0,-3-4,-49-69,190 139,-110-42,0 1,-1 0,0 2,0 0,-1 2,0 0,-1 2,2 2,-18-11,1 0,-1 0,0 0,-1 1,1 0,-1 0,0 0,0 0,0 0,-1 1,0-1,0 1,0-1,-1 1,0 0,0 0,0 0,-1-1,0 1,0 0,0 0,-1 0,0 0,0 0,0-1,-1 1,0 0,0-1,0 0,-2 3,-22 44,19-43,2 2,-1-1,1 1,1-1,0 1,1 1,0-1,-1 9,4-17,1-1,0 1,0 0,0 0,0 0,1 0,-1-1,1 1,-1-1,1 1,0-1,0 0,0 1,0-1,1 0,-1 0,0-1,1 1,-1 0,1-1,0 0,0 1,-1-1,1 0,0-1,0 1,0 0,0-1,0 1,0-1,0 0,0 0,0 0,3-1,40 3,1-2,-1-2,1-3,-1-1,37-10,-70 13,56-10</inkml:trace>
  <inkml:trace contextRef="#ctx0" brushRef="#br0" timeOffset="14487.169">14221 2706,'-7'-3,"0"1,0-1,-1 1,0 0,1 1,-1 0,0 0,1 1,-1 0,0 0,0 1,1 0,-1 0,0 0,1 1,-1 1,1-1,0 1,0 0,0 1,0 0,0 0,1 0,0 1,0 0,0 0,1 1,-1-1,1 1,0 1,2-4,1 0,-1-1,1 2,0-1,0 0,0 0,0 1,0-1,1 1,-1-1,1 1,0 0,0 0,1-1,-1 1,1 0,0 0,0 0,0 0,0-1,1 1,-1 0,1 0,0 0,0-1,0 1,1-1,0 1,-1-1,1 1,0-1,0 0,1 0,-1 0,1 0,0 0,-1-1,1 1,0-1,2 1,5-1,-1-1,1 0,0 0,-1-1,1-1,0 0,-1 0,1-1,-1 0,1 0,-1-1,0 0,0-1,0 0,-1-1,1 0,-1 0,0 0,0-1,4-5,2 0,-2 0,1-1,-1 0,-1-1,0-1,-1 1,-1-2,0 1,-1-1,0 0,-1-1,-1 0,0 0,-2-1,0 1,0-1,-2 0,0 0,-1 0,0 0,-2 0,0 0,-1-5,-2-8,-2 0,0 0,-2 0,-1 1,-2 0,-1 1,-8-14,18 38,2 2,-1-1,0 1,1 0,-1-1,0 1,0 0,0 0,-1-1,1 1,-1 0,1 0,-1 1,0-1,1 0,-1 0,0 1,0-1,0 1,0 0,0-1,-1 1,1 0,0 0,-1 0,1 1,0-1,-1 1,1-1,-1 1,1 0,-1 0,1 0,-3 0,1 4,-1 0,1 0,1 1,-1 0,1-1,-1 1,1 0,1 1,-1-1,1 0,0 1,-1 3,-8 23,1 1,2 0,1 0,2 0,1 1,2 0,1 0,1-1,2 1,2 0,1-1,2 2,-4-22,1-1,0 1,1-1,1 1,0-1,0-1,1 1,1-1,0-1,3 4,-6-9,-1-1,1 1,-1-1,1 0,0-1,1 1,-1-1,1 0,-1 0,1-1,0 0,0 0,0 0,0-1,1 1,-1-2,0 1,0-1,1 0,-1 0,0 0,5-2,1-1,0-1,0-1,0 0,-1 0,0-1,0-1,0 0,-1 0,0-1,-1-1,1 1,-2-2,1 1,-1-1,-1 0,0-1,0 0,-1 0,0 0,-1-1,0 1,-1-1,-1-1,1-4,-2-25,-2 41,0 0,0 0,0 1,0-1,-1 0,1 0,0 1,0-1,0 0,-1 1,1-1,0 0,-1 1,1-1,-1 1,1-1,-1 0,1 1,-1-1,1 1,-1-1,0 1,1 0,-1-1,1 1,-1-1,0 1,0 0,1 0,-1-1,0 1,1 0,-1 0,0 0,0 0,1 0,-1 0,0 0,0 0,1 0,-1 0,0 1,0-1,1 0,-1 0,0 1,1-1,-1 0,0 1,1-1,-1 1,-4 3,1 0,0 0,0 0,0 1,0-1,1 1,-1 0,1 0,0 1,1-1,0 1,-1-1,2 1,-1 0,1-1,0 1,0 0,0 0,1 0,0 0,0 5,1-5,0 1,0-1,1 0,0 0,0 0,0 0,1 0,0-1,0 1,0-1,1 0,0 0,0 0,0 0,0 0,1-1,0 0,0 0,0 0,0-1,1 0,-1 0,1 0,0-1,0 1,19 6,0 0,0-2,1-1,-1-1,9 0,60 7</inkml:trace>
  <inkml:trace contextRef="#ctx0" brushRef="#br0" timeOffset="16217.731">18587 2190,'154'-10,"114"7,-229 3,24 1,1 1,51 11,-43 14,-70-26,0 1,0-1,-1 1,1 0,0 0,-1-1,1 1,-1 0,1 1,-1-1,0 0,0 0,0 1,-1-1,1 0,0 1,-1-1,1 1,-1-1,0 0,0 1,0-1,0 1,0-1,-1 1,1-1,-1 1,0 1,-47 96,27-64,2-1,1 1,1 1,3 1,1 0,1 1,3 1,1-1,2 1,-1 25,6-25,1-10</inkml:trace>
  <inkml:trace contextRef="#ctx0" brushRef="#br0" timeOffset="16786.128">18918 2534,'7'0,"86"3,-1-4,1-4,-1-4,0-4,-1-4,17-9,-84 18,0-1,-1-1,0-2,-1 0,5-4,-19 11,0-1,-1 1,1-1,-1-1,-1 1,1-1,-1 0,0-1,-1 0,0 0,0 0,-1 0,0-1,0 1,1-7,-3-24,-4 39,1 0,0 0,0 0,0 0,0 1,0-1,0 0,0 0,0 1,0-1,0 1,1-1,-1 1,0-1,0 1,0 0,0-1,1 1,-1 0,0 0,1 0,-1-1,0 1,1 0,-1 0,1 0,0 0,-1 0,1 0,0 0,-1 0,1 0,0 0,0 0,0 0,0 0,0 0,0 1,-11 37,1 1,3 0,1 1,2-1,1 16,-5 45,-1 10,9-109,0 0,0 0,0-1,0 1,1 0,-1-1,0 1,1 0,0-1,-1 1,1 0,0-1,0 1,-1-1,1 1,0-1,1 0,-1 1,0-1,0 0,0 0,1 0,-1 0,1 0,-1 0,1 0,-1 0,1-1,-1 1,1-1,0 1,-1-1,1 1,0-1,0 0,-1 0,1 0,0 0,0 0,-1 0,1 0,0-1,0 1,72-29,-57 17,-1-1,0-1,0 0,-2-1,11-14,-16 20,-14 26,-14 36,1 2,4-1,1 2,4 0,-1 23,7-67,1 0,1 0,0 0,0 0,1 0,1 0,0 1,1-1,0 0,0-1,2 1,-1 0,2-1,-1 1,2-1,-1-1,1 1,1-1,0 0,8 9,12-2</inkml:trace>
  <inkml:trace contextRef="#ctx0" brushRef="#br0" timeOffset="17145.056">20293 2561,'-3'5,"-1"0,0 0,1 0,0 1,1-1,-1 1,1 0,0-1,0 1,1 0,-1 0,1 0,1 0,-1 1,1-1,0 0,1 0,-1 0,1 0,0 0,1 0,-1 0,1 0,1 0,-1-1,1 1,0-1,0 0,0 1,1-1,0-1,0 2,0-1,-1 0,1 0,0-1,0 1,0-1,0 0,1 0,0 0,0-1,0 0,0 0,0 0,1 0,-1-1,1 0,0 0,0-1,0 1,0-1,0 0,0-1,0 0,0 0,0 0,0 0,0-1,0 0,0 0,-1-1,1 0,0 0,-1 0,1-1,-1 0,0 0,1 0,-2 0,4-3,-2-2,-1 0,1 0,-1-1,0 0,-1 0,0 0,-1 0,0-1,0 1,-1-1,0 0,-1 0,0 0,0 0,-1 0,-1 0,1 1,-2-1,1 0,-1 0,-1 0,0 1,0-1,-1 1,0 0,-1 0,0 1,0-1,-1 1,-5-6,7 10,-1 1,0-1,0 1,0 0,0 1,0-1,-1 1,1 0,-1 0,1 1,-1-1,0 1,1 1,-1-1,0 1,0 0,0 0,0 1,1 0,-1 0,0 0,1 0,-1 1,1 0,-1 1,1-1,0 1,0 0,0 0,-1 1,-2 1,1 0,0 0,1 0,-1 1,1 0,0 1,1-1,-1 1,1 0,1 0,-1 1,1-1,0 1,1 0,0 0,0 1,1-1,0 0,1 1,-1 2,8 33,8-7</inkml:trace>
  <inkml:trace contextRef="#ctx0" brushRef="#br0" timeOffset="17600.45">20862 2270,'-20'107,"10"-68,2 0,2 1,2 0,2 0,2 33,0-68,0 0,1-1,-1 1,1 0,0 0,1-1,-1 1,1 0,0-1,0 1,1-1,-1 0,1 0,0 0,0 0,0 0,0-1,1 1,0-1,-1 0,1 0,0-1,1 1,-1-1,0 0,1 0,-1 0,1 0,0-1,0 0,-1 0,1 0,0 0,0-1,1 0,8-2,0 0,1-1,-1-1,-1 0,1-1,0-1,-1 0,0-1,-1 0,1-1,-1 0,-1-1,0 0,0-1,-1 0,0-1,0 0,-2 0,1-1,2-6,-4 8,-1 0,-1-1,1 1,-2-1,1 0,-2 0,1 0,-2-1,1-4,-13 29,-4 27,1 0,3 0,1 1,3 0,0 1,3 6,1-7,2 0,2 0,2 1,2-2,1 1,4 6,4 8</inkml:trace>
  <inkml:trace contextRef="#ctx0" brushRef="#br0" timeOffset="14989.863">16669 2071,'-6'6,"1"1,-1 0,1-1,0 2,0-1,1 0,0 1,1 0,-1 0,2 0,-1 0,1 1,0-1,1 1,0-1,0 1,1-1,0 5,-1-5,-8 130,6 0,7 13,-4-138,0 3,1 0,0 0,1 0,0-1,2 1,4 13,-7-27,0 1,0-1,0 0,0 0,0 0,1 0,-1 0,1 0,-1 0,1 0,0-1,0 1,0 0,0-1,0 0,0 0,0 1,0-1,0 0,1 0,-1-1,0 1,1-1,-1 1,1-1,-1 0,0 1,1-1,-1 0,1-1,-1 1,1 0,-1-1,0 1,1-1,-1 0,1 0,82-43,58-76,-149 144,4-20,-1 1,1 0,0 0,0 0,1 0,0 0,-1 0,2 0,-1 0,1 1,-1-1,1 0,1 0,-1 1,1-1,0 0,0 0,1 0,-1 0,1 0,0 0,0 0,1 0,0-1,-1 0,1 1,1-1,-1 0,1 0,0-1,2 4,64 9,-35-18</inkml:trace>
  <inkml:trace contextRef="#ctx0" brushRef="#br0" timeOffset="15248.687">17158 2481,'-18'0,"-8"0,-2 0,2 0,5 0</inkml:trace>
  <inkml:trace contextRef="#ctx0" brushRef="#br0" timeOffset="15464.018">16378 2309,'14'0,"20"0,21 0,23 0,20 0,14 0,3 0,-17 0</inkml:trace>
  <inkml:trace contextRef="#ctx0" brushRef="#br0" timeOffset="15634.562">17357 2719,'-21'207,"8"0,11 137,11-153,0-226,-4 2</inkml:trace>
  <inkml:trace contextRef="#ctx0" brushRef="#br0" timeOffset="15906.132">17383 3050,'0'-34,"0"-54,3 1,11-58,17 42,-30 100,1 0,0-1,0 1,1 0,-1 0,0 0,1 0,0 1,0-1,0 1,0 0,0 0,0 0,1 0,-1 0,1 0,-1 1,1 0,-1 0,1 0,0 0,0 0,-1 1,1 0,0 0,2 0,5 2,0 0,0 1,-1 0,1 1,-1 0,0 1,0 0,-1 1,0-1,1 2,-2 0,1 0,-1 0,0 1,-1 0,0 0,0 1,-1 0,0 0,0 1,-1 0,0 0,-1 0,0 0,-1 1,0 0,-1-1,0 2,-2-4,-1 0,0 1,0-1,-1 0,0 1,0-1,-1 0,0-1,0 1,-1 0,0-1,-1 0,0 0,0 0,0 0,0-1,-1 0,-1 0,1-1,0 0,-1 0,0 0,-1-1,1 0,-1 0,1-1,-1 0,0 0,0-1,-9 2,-14 3</inkml:trace>
  <inkml:trace contextRef="#ctx0" brushRef="#br0" timeOffset="73658.745">582 4677,'0'0,"0"0,0 0,0-1,0 1,0 0,0-1,-1 1,1 0,0 0,0-1,0 1,0 0,0-1,0 1,0 0,0 0,1-1,-1 1,0 0,0-1,0 1,0 0,0 0,0-1,0 1,1 0,-1 0,0-1,0 1,0 0,1 0,-1 0,0-1,0 1,1 0,-1 0,0 0,0 0,1 0,-1 0,0-1,0 1,1 0,-1 0,0 0,1 0,-1 0,0 0,0 0,1 0,-1 0,0 0,1 0,-1 0,0 1,0-1,1 0,-1 0,0 0,0 0,1 0,-1 1,0-6,0 1,-1 0,1 0,-1 0,0 0,0 1,0-1,-1 0,0 0,1 1,-1-1,0 1,-1-1,1 1,-1 0,1 0,-2-2,2 4,1-1,0 1,-1 0,1 0,-1-1,0 1,1 0,-1 0,0 1,1-1,-1 0,0 0,0 1,0-1,1 1,-1 0,0 0,0-1,0 1,0 0,0 1,0-1,0 0,0 0,1 1,-1-1,0 1,0 0,0-1,1 1,-1 0,0 0,1 0,-1 0,1 1,-1-1,0 1,-5 6,1 0,-1 1,2-1,-1 1,1 0,1 1,0-1,0 1,1 0,0 0,0 0,2 0,-1 1,1-1,0 0,1 2,1-8,-1 1,1 0,0-1,0 1,1-1,-1 1,1-1,0 0,0 0,1 0,-1 0,1 0,0 0,0-1,0 1,0-1,1 0,-1 0,1 0,0 0,0-1,0 1,0-1,0 0,1-1,-1 1,4 1,8 1,0 0,0 0,1-2,-1 0,1-1,-1 0,6-2,-2 1,0-2,0-1,0 0,0-1,-1-2,0 0,0 0,0-2,-1-1,0 0,7-6,-19 11,0-1,0 0,-1 0,0-1,0 0,0 0,-1 0,0 0,0-1,-1 1,1-1,-2 0,1 0,-1 0,0-1,0 1,-1 0,0-1,0 1,-1-1,0 1,0-1,0 1,-1-1,-1 1,-2 29,5-9,0-1,1 1,0-1,1 1,0-1,1 0,0 0,1-1,0 1,6 7,-8-13,0-1,1 1,0-1,0 0,0 0,0-1,1 1,0-1,0 0,0 0,0 0,1-1,0 0,-1 0,1 0,0-1,0 0,1 0,-1 0,0-1,5 1,11-2</inkml:trace>
  <inkml:trace contextRef="#ctx0" brushRef="#br0" timeOffset="73928.024">939 4267,'-13'-2,"-10"-1,-2 0,3 3,9 6,14 7,16 2,16 4,2-1</inkml:trace>
  <inkml:trace contextRef="#ctx0" brushRef="#br0" timeOffset="74309.945">1362 4863,'7'-15,"-1"-1,-1 0,0 0,-2-1,0 0,0 1,-2-1,0 0,-1 0,0 0,-1 0,-2 0,1 1,-2-1,0 1,-1-1,-1 2,0-1,-1 0,-1 1,-9-14,17 12,25 16,-19 1,227 21,-227-21,0 1,0-1,-1 1,1 0,0 1,-1-1,1 1,-1 0,1 1,-1-1,0 1,0 0,0 0,-1 1,1-1,-1 1,0 0,1 1,-2-1,1 1,-1-1,1 1,-1 0,-1 0,1 0,-1 1,0-1,1 4,-1 5,-1 0,-1 0,-1 1,0-1,0 0,-2 0,0 0,-6 60,9-71,0 0,1 0,-1-1,0 1,1 0,0-1,-1 1,1 0,0-1,0 1,0-1,1 1,-1-1,1 0,-1 1,1-1,0 0,0 0,0 0,0-1,0 1,0 0,1-1,-1 1,0-1,1 0,-1 0,1 0,-1 0,1 0,0 0,88 9,-89-10,161-16,-114 7</inkml:trace>
  <inkml:trace contextRef="#ctx0" brushRef="#br0" timeOffset="75107.715">2315 4624,'-3'-3,"0"-1,-1 1,0 0,0 0,1 0,-2 1,1-1,0 1,0 0,-1 0,1 1,-1-1,0 1,1 0,-1 0,0 1,0-1,0 1,0 0,1 0,-1 1,0-1,0 1,1 0,-1 0,0 1,1 0,-1-1,1 2,0-1,0 0,-1 1,2 0,-1 0,0 0,-1 1,1-1,1 1,-1-1,1 0,0 1,0 0,0 0,0 0,1 0,0 0,0 0,0 1,0-1,0 1,1-1,0 1,0-1,0 1,1 0,0 0,-1-1,2 1,-1 0,0 0,1-1,0 1,0 0,1-1,-1 1,1-1,0 1,0-1,0 0,1 0,0 0,-1 0,4 3,7 1,0 0,0-1,0-1,1 0,0-1,0-1,0 0,1 0,0-2,-1 0,1 0,0-1,0-1,0-1,0 0,10-3,-15 4,0-1,0 0,-1-1,1 0,-1 0,0-1,1 0,-1-1,0 0,-1 0,1-1,-1 0,0-1,0 0,-1 0,1 0,-1-1,-1 0,1-1,-1 1,-1-1,1-1,-2 1,1-1,1-4,10-88,-17 191,1-85,0 1,1-1,0 0,0 1,1-1,-1 0,1 0,0 0,1 0,-1 0,1-1,0 1,0-1,0 1,1-1,0 0,0 0,0-1,0 1,0-1,1 0,-1 0,1 0,0-1,0 0,0 0,0 0,2 0,7 1,0-1,0 0,0-2,0 1,1-2,-1 0,0 0,0-1,0-1,0-1,0 0,-1 0,0-2,0 1,0-2,-1 0,1 0,-2-1,1 0,-1-1,0-1,-1 0,0 0,-1-1,0 0,-1 0,7-13,-3-12,-25 48,10-8,0 1,1-1,0 1,0 0,0 0,0 0,1 0,0 0,0 1,0-1,1 0,0 0,0 1,0-1,0 0,1 0,0 1,0-1,0 0,1 0,0 0,0 0,0 0,1-1,-1 1,1-1,0 1,0-1,1 0,-1 0,1-1,0 1,0-1,0 1,3 0,9 2,0-1,0-1,1 0,-1-2,1 1,0-2,0-1,-1 0,7-1,-14 2,-1-1,1 1,-1-2,1 1,-1-1,1-1,-1 1,0-1,0-1,0 0,0 0,0 0,-1-1,1 0,-1-1,0 1,0-1,0-1,-1 1,0-1,0 0,-1-1,1 1,-1-1,1-3,-2 1,-1-1,0-1,0 1,-1 0,0-1,-1 1,0-1,-1 1,0-1,-1 1,0-1,2 10,-1 1,0 0,1-1,-1 1,0-1,0 1,0-1,1 1,-1-1,0 1,0-1,0 1,0-1,0 1,0-1,0 1,0-1,0 1,0-1,0 1,-1-1,1 1,0-1,0 1,0-1,-1 1,1-1,0 1,0 0,-1-1,1 1,0-1,-1 1,1 0,-1-1,1 1,0 0,-1-1,1 1,-1 0,1 0,-1 0,1-1,-1 1,1 0,-1 0,1 0,-1 0,1 0,-1 0,1 0,-1 0,1 0,-1 0,1 0,-1 0,1 0,-1 0,1 1,-1-1,1 0,-1 0,1 1,0-1,-1 0,1 0,-1 1,1-1,0 1,-1-1,-2 15,0-1,0 1,2 0,0 0,1 0,0 0,2 13,-2-22,1 1,-1 0,1-1,0 1,1-1,-1 1,1-1,0 0,1 0,0 0,0 0,0 0,1 0,-1-1,1 0,1 1,-1-2,1 1,0 0,0-1,0 0,1 0,-1-1,1 1,0-1,21 7</inkml:trace>
  <inkml:trace contextRef="#ctx0" brushRef="#br0" timeOffset="75358.055">3532 4175,'0'0</inkml:trace>
  <inkml:trace contextRef="#ctx0" brushRef="#br0" timeOffset="76195.485">4074 4743,'24'-57,"-3"-1,-2 0,-3-2,-3 0,-2-1,3-61,-10 52,-2-1,-3 0,-4-2,4 68,-13-39,2 54,-21 89,20-36,2 2,3-1,2 1,4 0,2 0,7 39,-4-78,1-1,2 1,0-1,2 0,0-1,2 1,7 10,-11-23,0-1,1 0,1 0,0-1,0 0,1 0,1-1,-1 0,1-1,1 0,-1-1,1 0,1 0,-1-1,11 3,-11-5,0 0,1-1,0 0,0-1,0 0,0-1,0-1,0 0,0 0,0-1,0-1,-1 0,1 0,0-1,-1-1,1 0,-1 0,0-1,0-1,-1 0,0 0,0-1,0 0,-1-1,0 0,0 0,-1-1,0 0,-1-1,0 0,5-9,-6 8,0 0,-1-1,0 0,-1 0,0 0,-1-1,0 1,-1-1,-1 0,0 0,0 1,-1-5,0 17,0-1,0 1,1-1,-1 1,0-1,0 1,0-1,0 1,1-1,-1 0,0 1,0-1,0 1,0-1,0 1,-1-1,1 0,0 1,0-1,0 1,0-1,-1 1,1-1,0 1,0-1,-1 1,1-1,0 1,-1 0,1-1,-1 1,1-1,0 1,-1 0,1-1,-1 1,1 0,-1 0,1-1,-1 1,1 0,-1 0,1 0,-1-1,0 1,1 0,-1 0,1 0,-1 0,1 0,-1 0,0 0,1 1,-1-1,1 0,-1 0,1 0,-1 0,1 1,-1-1,-19 31,18-22,-1-1,1 1,1-1,0 1,0 0,1-1,0 1,0 0,1 0,0-1,1 1,0-1,0 1,1-1,0 0,0 0,1 0,0 0,1 0,-1-1,2 0,-1 0,1-1,-1 1,2-1,-1 0,1-1,0 1,0-1,0-1,1 1,4 1,2-1,1 0,-1-1,1 0,0-2,0 1,0-2,0 0,0-1,0 0,0-1,1-1,-2 0,1-1,0-1,0 0,-1-1,0-1,0 0,-1-1,1 0,-1-1,-1 0,0-1,0-1,0 0,-2 0,1-1,-1-1,-1 0,6-8,5-14,-1-1,-1-1,-2 0,-2-1,-1-1,-2 0,-1 0,-3-1,0-1,-3 1,-2-1,-1 1,-2-14,1 32,-1 1,-1-1,-1 0,-1 1,-6-19,10 37,0 0,0 0,0 0,0 0,-1 0,1 0,-1 0,1 0,-1 0,0 0,0 0,0 1,0-1,0 0,0 1,0-1,-1 0,1 1,-1 0,1-1,-1 1,1 0,-1 0,0-1,0 1,1 1,-1-1,0 0,0 0,0 1,0-1,0 1,0-1,0 1,0 0,0 0,0 0,0 0,0 0,0 1,0-1,0 1,0-1,0 1,0-1,0 1,0 0,1 0,-1 0,0 0,0 0,1 1,-1-1,-10 13,0 0,1 1,1 0,0 0,1 1,1 0,0 1,2 0,-1 0,2 1,0 2,-7 17,2 0,1 0,2 1,1-1,3 2,0-1,3 0,1 0,2 0,2 0,2 8,-3-32,0-1,1 1,0-1,1 1,0-1,1-1,1 1,0-2,1 1,0-1,0 0,2-1,-1 0,1 0,0-1,1-1,0 0,1 0,-1-2,1 1,1-2,-1 1,5 0,0 0,1-2,-1 0,1-1,0 0,0-2,0 0,0-1,9-2,-19 1,0 0,0-1,0 0,0-1,-1 1,1-2,-1 1,0-1,0 0,0-1,0 0,-1 0,0-1,0 0,0 0,-1 0,0-1,0 0,-1 0,4-7,-3 4,-1 0,0-1,-1 1,-1-1,1 0,-2 0,1 0,-2 0,1 0,-2-1,1 1,-2 0,1 0,-3-10,3 20,1 0,-1-1,0 1,-1-1,1 1,0-1,0 1,-1-1,1 1,-1-1,1 1,-1 0,1-1,-1 1,0 0,0 0,0-1,0 1,1 0,-2 0,1 0,0 0,0 0,0 0,0 0,-1 1,1-1,0 0,-1 1,1-1,0 1,-1-1,1 1,-1 0,1-1,-1 1,1 0,-1 0,1 0,-1 0,1 1,0-1,-1 0,-3 4,0 0,0 0,1 1,0-1,0 1,0 0,0 0,1 0,0 1,0-1,0 1,1 0,0 0,0 0,0 0,1 0,-3 2,0 1,1-1,1 1,-1 0,1 0,1 0,-1 0,1 0,1 0,0 0,0 0,1 0,0 0,1 0,0 0,0 0,1 0,0-1,0 1,1-1,0 0,1 0,0 0,0-1,0 1,1-1,0-1,1 1,0-1,3 3,17 4,-5-6</inkml:trace>
  <inkml:trace contextRef="#ctx0" brushRef="#br0" timeOffset="76456.078">4286 4241,'-15'-2,"-15"-3,-9-1,3-2,9 1,18 0,29-2,34-2,34-1,36 0,30-1,29 2,-19 3</inkml:trace>
  <inkml:trace contextRef="#ctx0" brushRef="#br0" timeOffset="82171.703">7170 4743,'-2'-1,"-1"0,0 0,1 0,-1 0,0 1,0-1,1 1,-1-1,0 1,0 0,0 0,0 0,1 1,-1-1,0 1,0-1,0 1,1 0,-1 0,0 0,1 1,-1-1,1 1,0-1,-1 1,1 0,0 0,0 0,0 0,-2 2,-42 77,44-77,0 1,0-1,1 0,-1 1,1-1,0 1,0-1,0 1,1 0,-1 0,1-1,0 1,1 0,-1-1,1 1,0 0,0-1,0 1,1-1,0 1,0-1,0 0,0 0,1 0,-1 0,1 0,0 0,0-1,0 1,1-1,-1 0,1 0,0 0,3 1,7 1,1-1,-1-1,1 0,-1-1,1 0,0-1,0-1,0 0,-1-1,1-1,0-1,-1 0,1 0,-1-1,0-1,0-1,-1 0,1-1,-1 0,-1-1,3-2,-7 4,-1 0,0 0,0-1,0 0,-1 0,0 0,0-1,-1 0,0 0,-1-1,0 1,0-1,-1 0,1-2,11 51,-11-28,1 0,0-1,0 1,1-1,1 0,0-1,0 1,6 4,-11-12,1 0,-1-1,1 1,0 0,0-1,0 0,1 0,-1 0,1 0,-1 0,1-1,-1 1,1-1,0 0,0 0,-1 0,1-1,0 1,0-1,0 0,0 0,0-1,0 1,-1-1,1 0,0 0,0 0,-1 0,4-2,4-3,0-1,-1-1,0 0,0 0,0-1,-1-1,-1 1,1-2,-2 1,1-1,-1 0,-1 0,0-1,-1 0,0 0,2-10,-6 21,0-1,0 0,-1 0,1 1,0-1,-1 0,1 0,-1 0,0 0,1 0,-1 0,0 0,0 0,-1 0,1 1,0-1,0 0,-1 0,1 0,-1 0,0 0,0-1,-2 4,1 0,0 0,0 0,0 0,0 1,1-1,-1 1,0-1,0 1,1 0,-1-1,1 1,0 0,-1 0,1 0,0 0,0 0,0 0,0 1,1-1,0-2,-3 4,1-1,-1 1,1-1,0 1,0 0,1 0,-1 0,1 0,0 0,0 0,0 0,1 0,-1 0,1 1,0-1,0 0,0 0,1 0,0 1,-1-1,2 0,-1 0,0 0,1 0,0 0,-1-1,2 1,-1 0,0-1,1 0,-1 1,1-1,0 0,0 0,0-1,1 1,0 0,14 4,0-2,0 0,1 0,-1-2,1-1,0 0,-1-1,1-1,12-1,-19 0,86-2,-5-2</inkml:trace>
  <inkml:trace contextRef="#ctx0" brushRef="#br0" timeOffset="88810.969">19023 4479,'26'83,"41"99,-67-180,1 1,0-1,0 1,0-1,0 1,1-1,-1 0,0 0,1 0,0 1,0-1,-1-1,1 1,0 0,1 0,-1-1,0 1,0-1,1 0,-1 0,0 1,1-2,0 1,-1 0,1 0,-1-1,1 0,0 1,-1-1,1 0,0 0,2-1,5-4,0 0,-1-1,1-1,-1 0,0 0,-1 0,0-1,0-1,0 1,-1-1,0-2,-2 5,13-15,-2-1,0 0,-1-1,-2-1,0-1,5-16,-21 29,-11 24,-27 58,40-67,1-1,-1 0,0 1,1-1,0 0,-1 1,1-1,0 1,0-1,1 1,-1-1,0 0,1 1,0-1,-1 0,1 1,0-1,0 0,0 0,0 0,1 0,-1 0,1 0,-1 0,1 0,-1 0,1-1,0 1,0-1,0 1,0-1,1 1,13 4,0-1,0-1,0 0,1-1,-1-1,1-1,-1 0,1-1,-1-1,15-2,-14 2,1 0,-1-1,0-2,0 1,0-2,-1 0,0-1,0-1,0 0,1-2,-15 8,0 0,0 0,0 1,-1-1,1 0,0 0,-1-1,1 1,-1 0,1 0,-1-1,0 1,0-1,1 1,-1-1,0 1,0-1,-1 0,1 0,0 1,0-1,-1 0,1 0,-1 0,0 0,1 0,-1 0,0 0,0 0,0 1,-1-1,1 0,0 0,-1 0,1 0,-1 0,0-1,-1 2,0 1,0-1,0 1,0-1,0 1,1 0,-1 0,0 0,0 0,0 1,0-1,0 0,0 1,1-1,-1 1,0 0,0-1,0 1,1 0,-1 0,1 0,-1 0,1 1,-1-1,1 0,-1 0,1 1,0-1,0 1,0 0,0-1,0 1,0 0,0-1,1 1,-1 0,0 0,1 0,0 0,-1-1,1 1,0 0,0 0,0 0,0 0,0 0,1 0,-1 0,1 0,3 6,0 0,0 0,1-1,0 0,0 0,1 0,0 0,1-1,-1 0,1 0,0-1,0 0,1 0,0-1,0 1,0-2,0 1,0-1,1-1,-1 1,1-1,0-1,0 0,-1 0,7-1,-9 2,0-1,0 0,0 0,0-1,0 0,0 0,0 0,0-1,0 0,0 0,0 0,0-1,0 0,-1 0,1-1,-1 1,1-1,-1 0,0-1,0 1,0-1,-1 0,1 0,-1-1,0 1,0-1,-1 0,1 0,-1 0,0 0,0-1,-1 1,0-1,0 0,0 0,0-1,-2 3,1 0,-1 1,0-1,-1 1,1-1,0 0,-1 1,0-1,0 1,0-1,0 1,-1 0,0 0,1-1,-1 1,0 0,0 0,0 0,-1 1,1-1,-1 1,0-1,1 1,-1 0,0 0,0 0,-1 0,1 1,0-1,-1 1,1 0,-3-1,-2 0,-1 0,1 1,0 0,0 0,-1 1,1 0,0 0,-1 1,1 0,0 1,0-1,0 2,-8 2,12-4,0 1,0-1,0 1,-1 0,2 0,-1 1,0-1,0 1,1 0,-1 0,1 0,0 0,0 1,0-1,1 1,-1 0,1 0,0 0,0 0,0 0,0 0,1 0,0 1,0-1,0 1,0-1,1 0,0 1,-1 0,2-1,-1 4,18 24,6-5</inkml:trace>
  <inkml:trace contextRef="#ctx0" brushRef="#br0" timeOffset="90623.527">20320 4757,'-20'-71,"2"-1,4-1,2-6,12 73,-1 4,0 1,1 0,-1-1,1 1,0-1,-1 1,1-1,0 1,0-1,0 1,0-1,0 1,0 0,1-1,-1 1,0-1,1 1,-1-1,1 1,-1 0,1-1,0 1,0 0,0 0,-1-1,1 1,0 0,0 0,1 0,-1 0,0 0,0 0,0 1,1-1,-1 0,91 20,-43-8,-13-3,0 1,-1 2,-1 1,27 14,-58-25,0 1,-1-1,1 1,-1 0,1 0,-1 0,0 0,0 0,0 1,0-1,0 0,0 1,-1 0,1-1,-1 1,0 0,0 0,0 0,0 0,0 0,0 0,-1 0,0 0,1 0,-1 0,-1 0,1 0,0 0,-1 0,1 0,-1 0,-1 3,2-2,-2 0,1 0,0 0,0 0,0 0,1 1,-1-1,1 0,0 0,0 0,1 0,-1 0,1 0,0 0,0 0,0 0,1 0,-1 0,1 0,0 0,0-1,0 1,1-1,-1 0,1 0,3 3,3-1,0 0,1-1,0 0,0-1,0 0,0-1,0 0,1 0,-1-1,1-1,-1 0,0 0,1-1,-1 0,1-1,-1 0,0 0,2-1,-1 0,0 0,0-1,0-1,-1 0,0 0,1-1,-2 0,1-1,-1 0,0 0,0-1,-1 0,0-1,-1 1,0-2,0 1,-1-1,0 0,-1 0,0-1,0 1,-1-1,-1 0,1-3,-4-1,-9 34,6-13,1 0,0 0,0 0,1 0,0 0,0 1,0-1,0 0,1 1,0-1,1 0,0 1,0-1,0 0,0 1,1-1,0 0,0 0,1 0,0-1,0 1,0-1,1 1,0-1,0 0,0 0,0-1,1 1,0-1,0 0,0 0,0-1,1 1,-1-1,6 2,-2-3,0 0,1-1,-1 0,1 0,-1-1,1 0,-1-1,1 0,-1 0,1-1,-1 0,0-1,0 0,0-1,0 1,-1-2,1 1,-1-1,0 0,0-1,-1 0,0 0,0-1,0 0,-1 0,0 0,0-1,-1 0,0 0,-1-1,1 1,-1-1,-1 0,0 0,0 0,1-9,-6-19,1 37,1-1,0 0,-1 1,1-1,-1 1,0-1,1 1,-1-1,1 1,-1-1,0 1,1-1,-1 1,0 0,0-1,1 1,-1 0,0 0,0 0,1-1,-1 1,0 0,0 0,0 0,1 0,-1 0,0 1,0-1,0 0,1 0,-1 0,0 1,1-1,-1 0,0 1,0-1,1 1,-1-1,1 1,-1-1,0 1,1-1,-1 1,-3 2,0 0,1 0,-1 1,1-1,0 1,0 0,0 0,0 0,1 0,-1 0,1 1,0-1,1 1,-1-1,1 1,0-1,0 1,0 0,1 0,-1 0,1 0,0-1,1 1,-1 0,1 0,0 0,0-1,1 1,-1-1,1 1,0-1,0 1,0-1,1 0,0 0,0 0,0 0,0-1,0 1,1-1,-1 0,4 2,3 1,1 0,0-1,0-1,0 0,1 0,-1-1,1-1,0 0,0 0,0-1,0-1,0 0,0 0,-1-2,1 1,11-4,-16 3,-1 0,0-1,0 1,0-1,0-1,0 1,0-1,-1 0,0-1,0 1,0-1,0 0,-1 0,0 0,0-1,0 1,-1-1,0 0,0 0,0 0,-1-1,1 1,-2-1,1 1,-1-1,0 0,0 1,-1-1,0 0,0 0,-1 1,1-1,-2-2,2 7,0 0,-1 1,1-1,-1 0,1 0,-1 1,0-1,1 0,-1 1,0-1,0 1,0-1,0 1,0-1,-1 1,1 0,0 0,-1-1,1 1,-1 0,1 0,-1 0,1 1,-1-1,0 0,1 0,-1 1,0-1,0 1,1 0,-1 0,0-1,0 1,0 0,1 0,-1 1,0-1,0 0,0 1,1-1,-1 1,0-1,1 1,-1 0,0-1,1 1,-1 0,1 0,-1 1,1-1,0 0,-1 0,1 1,0-1,0 0,0 1,0-1,0 1,0 0,0 0,-1 1,-1 1,1-1,1 0,-1 1,0-1,1 1,0 0,-1 0,1-1,1 1,-1 0,1 0,-1 0,1 0,0 0,1-1,-1 1,1 0,-1 0,1 0,0 0,1-1,-1 1,0-1,1 1,0-1,1 2,2 3,1-1,-1 1,2-1,-1 0,1 0,0-1,1 1,0-2,0 1,5 2,20 7,0-1,0-2,1-1,1-2,-1-1,2-1,-1-3,0-1,29-1,-49 0,0-1,0-1,0 0,0-2,0 1,0-2,-1 0,1-1,-1 0,1-1,-1 0,-1-2,1 1,11-9,-22 11,1 1,-1-1,0 0,0 0,0 0,-1-1,0 1,0-1,0 1,0-1,-1 0,1 1,-1-1,0 0,-1 0,1 0,-1 0,0 0,0 0,-1 0,1 0,-1 0,0 0,-1 0,1 1,-1-1,0 0,0 1,0-1,-1 1,1 0,-1 0,0 0,-1 0,1 1,-1-1,1 1,-1-1,0 1,0 1,0-1,-1 0,0 1,-2-2,-1 0,0 0,1 1,-1 0,-1 1,1 0,0 0,0 1,-1 0,1 0,-9 1,14 0,-1 0,1 0,-1 1,1-1,0 1,-1 0,1 0,0 0,0 1,0-1,0 1,0-1,0 1,0 0,1 0,-1 0,0 1,1-1,0 1,0-1,0 1,0 0,0 0,0 0,1 0,-1 0,1 0,0 0,0 0,-1 3,1-2,1 1,-1-1,1 0,0 0,0 0,1 1,-1-1,1 0,0 0,0 0,0 0,0 0,1 0,-1 0,1 0,0-1,1 1,-1-1,0 1,1-1,0 0,0 0,0 0,0 0,0-1,1 1,-1-1,1 0,-1 0,3 1,4 2,0-1,0 0,0 0,0-1,1 0,-1-1,1 0,-1-1,1 0,0-1,6 0,-12-1,1 0,-1 0,0 0,1-1,-1 1,0-1,0 0,0-1,-1 0,1 1,0-1,-1-1,0 1,0-1,0 1,0-1,0 0,-1-1,0 1,0 0,0-1,0 0,-1 0,0 0,0 0,0 0,-1 0,1 0,-1-3,-1 8,0 0,0-1,0 1,0 0,0 0,0-1,0 1,0 0,-1-1,1 1,0 0,0 0,1-1,-1 1,0 0,0 0,0-1,0 1,0 0,0 0,0-1,0 1,0 0,1 0,-1-1,0 1,0 0,0 0,0 0,1-1,-1 1,0 0,0 0,1 0,-1 0,0-1,0 1,1 0,-1 0,0 0,0 0,1 0,-1 0,0 0,0 0,1 0,-1 0,0 0,1 0,-1 0,0 0,0 0,1 0,-1 0,0 0,0 0,1 1,-1-1,0 0,0 0,1 0,-1 0,0 0,0 1,0-1,1 0,-1 0,13 23,-5-8,-1-7,0 0,0 0,1-1,0 0,0 0,0-1,1 0,0 0,1-1,-1 0,1-1,0 0,0-1,0 0,0 0,1-1,-1 0,1-1,-1-1,1 1,0-2,-1 1,1-1,-1-1,1 0,-1-1,0 0,0 0,0-1,0 0,0-1,-1 0,0 0,0-1,-1 0,1-1,-1 0,-1 0,1-1,-1 0,-1 0,5-7,3-16,-1 1,-2-2,-1 1,-1-2,-2 1,-1-1,-2 0,-1 0,-2-1,-2-29,2 30,-2 0,-1 0,-1 0,-2 0,-1 0,-9-23,15 52,0 1,-1-1,0 1,0-1,0 1,0 0,-1-1,1 1,-1 0,0 0,0 0,0 0,0 0,0 1,-1-1,1 1,-1-1,0 1,0 0,1 0,-1 0,-1 0,1 1,0-1,0 1,-1 0,1 0,0 0,-1 0,1 1,-1-1,0 1,1 0,-1 0,1 0,-1 0,1 1,-1 0,-2 0,-6 7,1 0,0 0,0 1,1 0,1 1,-1 0,2 1,-1 0,1 0,1 1,0 0,1 0,0 1,1-1,0 3,-5 7,0 1,2 0,1 0,1 1,1 0,1 0,1 1,1-1,1 1,1-1,1 1,2-1,0 1,1-1,2 0,0-1,2 1,1-1,0-1,2 1,0-2,2 1,0-2,1 0,1 0,11 9,-21-23,0-1,0 1,1-1,0 0,0-1,0 1,1-1,-1 0,1-1,0 0,0 0,0 0,0-1,1 0,-1 0,1-1,-1 0,1 0,0-1,-1 0,1 0,-1-1,1 0,0 0,-1-1,0 0,1 0,-1-1,0 0,0 0,6-4,60-78,-65 88,-3 23,-3-8,0-13,1 1,-1-1,1 0,0 0,0 0,0 0,1 0,-1-1,1 0,0 0,1 0,-1 0,1 0,0-1,0 0,0 0,0 0,0-1,0 0,1 0,-1 0,1 0,0-1,4 1,-1-1,0 1,1-1,0-1,-1 0,1 0,-1-1,1 0,-1-1,0 0,1 0,-1-1,0 0,0-1,7-4,-10 3,1 0,-1 0,0-1,0 0,-1-1,1 1,-1-1,-1 0,0 0,0-1,0 1,-1-1,0 0,0 0,-1 0,0 0,0-1,-1 1,0 0,-1-1,0 1,0 0,0-1,-1 1,-1 0,0-2,1 7,0-1,-1 1,1-1,-1 1,0 0,0-1,0 1,-1 0,1 0,-1 0,1 1,-1-1,0 1,0-1,0 1,-1 0,1 0,0 1,-1-1,1 1,-1-1,0 1,1 0,-1 0,0 1,0-1,1 1,-1 0,0 0,0 0,-2 0,-2 1,-1 0,1 0,-1 0,1 1,-1 0,1 1,0 0,0 0,0 1,1 0,-1 0,1 1,-5 4,8-6,0 0,1 0,-1 1,1 0,0-1,0 1,0 1,1-1,-1 0,1 1,0-1,0 1,1 0,-1-1,1 1,0 0,0 0,1 0,-1 0,1 0,0 0,1 0,-1 0,1 0,0-1,0 1,0 0,1 0,0-1,0 1,0-1,0 1,1-1,0 0,0 0,0 0,2 1,27 22,3-8</inkml:trace>
  <inkml:trace contextRef="#ctx0" brushRef="#br0" timeOffset="90792.076">23468 4241,'-15'-6,"-11"-3,-4 2,-2 10,2 13,6 13,8 10,5-1</inkml:trace>
  <inkml:trace contextRef="#ctx0" brushRef="#br0" timeOffset="91012.186">23349 4757,'9'16,"8"5,5-1,6-4,7-5,8-4,12-5,-5-4</inkml:trace>
  <inkml:trace contextRef="#ctx0" brushRef="#br0" timeOffset="83768.435">9459 4717,'-1'-2,"0"-1,0 0,0 0,0 1,-1-1,0 1,1-1,-1 1,0 0,0 0,0 0,0 0,-1 0,1 0,-1 0,1 1,-1-1,1 1,-1 0,0 0,1 0,-1 0,0 0,0 1,0-1,0 1,0 0,0 0,0 0,0 0,0 0,0 0,1 1,-1 0,0-1,0 1,0 0,0 1,-7 0,0 0,0 1,0 1,1-1,0 2,0-1,0 1,0 0,1 1,-1 0,1 0,1 1,-1 0,1 1,1-1,-1 1,1 0,1 1,0 0,0 0,0 0,1 0,0 1,4-7,-1 1,0-1,1 0,0 1,0-1,0 0,0 1,1-1,-1 1,1-1,0 0,0 0,0 1,0-1,1 0,-1 0,1 0,0 0,0-1,0 1,0 0,0-1,1 0,-1 1,1-1,-1 0,1 0,0 0,0 0,1-1,98 32,-54-27,0-3,1-2,-1-2,1-3,-1-1,0-2,-1-3,0-1,0-3,11-6,-55 19,7-2,0 0,-1 0,1-1,0-1,-1 1,0-1,0-1,-1 0,1 0,-1-1,-1 1,1-2,-1 1,1-3,-7 9,-1 0,1 0,-1-1,1 1,-1 0,0 0,1-1,-1 1,0 0,0-1,0 1,0 0,0 0,0-1,0 1,-1 0,1-1,0 1,-1 0,1 0,-1-1,1 1,-1 0,0 0,1 0,-1 0,0 0,0 0,0 0,0 0,0 0,0 0,0 1,0-1,0 0,0 0,0 1,-2-1,-47-14,44 14,0 0,0 0,-1 0,1 1,0 0,0 1,-1-1,1 1,0 0,0 1,0-1,0 1,0 0,1 1,-1 0,0 0,1 0,0 0,0 1,0 0,0 0,1 0,-1 0,1 1,0 0,0 0,1 0,0 0,0 1,0-1,0 1,1 0,0 0,0 0,0 0,1 2,0-2,2-1,-1 0,0 0,1 0,0 0,0 1,1-1,-1-1,1 1,0 0,0 0,1-1,-1 1,1-1,0 0,0 1,1-2,-1 1,1 0,0-1,0 1,0-1,0 0,1-1,-1 1,1-1,0 1,-1-2,1 1,0 0,0-1,0 0,0 0,1 0,-1-1,0 0,0 0,0 0,1-1,3 0,3 0,0 0,0-1,1 0,-2-1,1 0,0-1,0 0,-1-1,0 0,0-1,-1 0,1-1,-1 0,-1 0,1-1,-1-1,-1 0,1 0,-2 0,1-1,-1 0,-1-1,0 1,0-1,0-2,-17 45,11-26,0-1,0 1,1 0,0-1,0 1,0-1,0 1,1-1,0 1,0-1,1 0,-1 0,1 0,0 0,1-1,-1 1,1-1,0 0,0 0,0 0,0 0,1-1,-1 1,1-1,0-1,0 1,0-1,1 1,-1-1,1-1,-1 1,1-1,2 0,-1 1,-1 0,1-1,0 0,0 0,-1-1,1 0,0 0,0 0,-1-1,1 0,0 0,-1-1,1 0,-1 0,1 0,-1-1,0 0,0 0,0-1,-1 0,1 0,-1 0,0-1,0 1,0-1,-1 0,1-1,0-1,0-4,-2 1,1-1,-1 0,-1 0,0-1,0 1,-1 0,0-1,-1 1,-1-1,0 1,0 0,-1-1,-3-9,4 17,0 3,1 1,-1-1,1 0,-1 0,1 1,0-1,-1 0,1 0,0 0,0 0,-1 1,1-1,0 0,0 0,0 0,0 0,0 0,0 1,0-1,1 0,-1 0,0 0,0 0,1 1,-1-1,1 0,-1 0,0 0,1 1,-1-1,1 0,0 1,-1-1,1 1,-1-1,1 0,0 1,0 0,-1-1,1 1,0-1,0 1,-1 0,2-1,123 12,-111-9,102 31,-111-31,0 0,0 0,-1 1,1 0,-1 0,0 0,0 1,0-1,0 1,-1 0,0 0,1 0,-1 0,-1 1,1-1,-1 1,1 0,-1 0,-1 0,1 0,0 4,1 56,-4-58,0 0,1 0,0 0,0 0,0 0,1-1,0 1,1 0,-1 0,1-1,0 1,1-1,0 0,0 1,0-1,1-1,0 1,0 0,4 4,6-3,0 0,0 0,0-1,1-1,0-1,0 0,0-1,1 0,-1-1,1-1,0-1,-1 0,1-1,-1 0,1-1,4-2,47-4</inkml:trace>
  <inkml:trace contextRef="#ctx0" brushRef="#br0" timeOffset="84181.332">11456 4823,'-23'-3,"-1"0,1 1,-1 2,0 0,-21 3,40-2,-1 0,0 0,0 1,0-1,0 1,1 1,-1-1,1 1,0 0,0 0,0 0,0 1,0 0,1 0,-1 0,1 0,0 1,0 0,1 0,0 0,-1 0,2 0,-1 0,1 1,-2 3,3-6,0 0,0 0,1 0,-1-1,1 1,-1 0,1 0,0 0,0 0,0 0,1 0,-1 0,1 0,-1 0,1-1,0 1,0 0,0 0,1-1,-1 1,0-1,1 1,0-1,0 0,0 1,0-1,0 0,0 0,0 0,1-1,-1 1,0-1,1 1,0-1,0 0,4 3,1-1,0-1,0 0,0 0,0 0,0-1,0 0,1-1,-1 1,0-2,1 1,0-1,-2 0,0-1,0 1,0-1,0-1,0 1,-1-1,1 0,-1-1,0 1,1-1,-2-1,1 1,0-1,-1 0,0 0,0 0,-1-1,1 0,-1 0,0 0,-1 0,0-1,0 0,0 1,-1-1,1 0,-2 0,1 0,-1 0,0-1,-1 1,1 0,-1 0,-1-1,0 1,0-3,1 9,0 0,1 0,-1 0,0 0,0 0,0 0,0 0,0 0,0 0,0-1,-1 1,1 0,0 0,-1 0,1 0,-1 0,1 0,-1 0,1 0,-1 0,1 0,-1 1,0-1,0 0,1 0,-1 1,0-1,0 0,0 1,0-1,0 1,0-1,0 1,0-1,0 1,0 0,0-1,0 1,0 0,0 0,-1 0,1 0,0 0,0 0,0 0,0 0,0 0,0 1,0-1,0 0,0 1,0-1,0 1,0-1,0 1,-2 4,1 0,0 1,0-1,1 1,-1-1,1 1,0 0,1 0,0-1,-1 1,2 0,-1 0,1-1,0 1,0 0,0-1,1 1,0-1,0 0,0 1,1-1,0 0,0 0,0 0,0-1,1 1,3 2,3 3,1-1,0-1,0 1,1-2,0 0,1 0,-1-1,1-1,0 0,1 0,6 0,37 10</inkml:trace>
  <inkml:trace contextRef="#ctx0" brushRef="#br0" timeOffset="84788.858">12105 4783,'-7'-2,"-1"0,0 1,-1 0,1 0,0 0,0 1,0 0,0 1,0 0,0 0,0 1,0 0,0 0,0 1,1 0,-1 0,1 1,0 0,0 0,0 1,1 0,-1 0,1 0,0 1,1 0,-1 0,1 1,1-1,-1 1,1 0,0 0,0 1,1-1,2-2,0 0,0 0,1 0,-1 1,1-1,0 0,1 0,-1 0,1 0,0 0,0 0,1 0,-1 0,1 0,0-1,0 1,1-1,0 1,-1-1,1 0,1 0,-1 0,1 0,-1-1,1 1,0-1,0 0,0 0,1 0,-1-1,1 0,4 2,10 3,0-1,0-1,1 0,-1-1,1-2,0 0,0-1,1-1,-1-1,0 0,0-2,-1 0,1-1,0-1,13-6,-19 5,0 0,0 0,-1-2,0 1,0-2,-1 1,0-2,-1 0,0 0,0-1,-1 0,-1-1,0 0,0 0,-1-1,-1-1,0 1,-1-1,0 0,-1 0,-1-1,1-4,8-51,-3 0,-3 0,-3 0,-4-51,0 116,-12-266,11 262,1 5,0-1,0 1,-1-1,0 1,0 0,0 0,0-1,0 1,-1 0,0 0,0 0,0 1,0-1,-1 0,-1 0,3 4,-1 0,0 0,0 0,1 1,-1-1,0 1,1-1,-1 1,0 0,1 0,-1 0,1 0,-1 0,1 0,0 0,-1 0,1 0,0 1,0-1,0 0,0 1,0-1,0 1,0-1,0 1,1 0,-1-1,1 1,-1 0,0 1,-14 36,0 1,3 0,1 1,2 1,2-1,-1 36,3-28,3 0,1-1,3 1,1 0,6 15,-6-42,2 0,0-1,2 0,0 0,1 0,1-1,1-1,1 1,1-2,0 1,1-2,15 16,-21-24,1-2,0 1,0-1,0 0,1 0,0-1,0-1,1 1,-1-1,1-1,0 0,1 0,-1-1,0 0,1-1,0-1,0 1,-1-1,1-1,0 0,0-1,0 0,0-1,-1 0,1 0,-1-1,1 0,-1-1,0-1,-1 1,1-1,-1-1,5-3,-5 1,-1 0,0 0,-1-1,1 0,-2-1,1 0,-1 0,-1 0,0 0,0-1,-1 0,-1 0,0 0,0 0,-1-1,0 1,-1-1,0-5,-1 15,0 1,0-1,1 1,-1-1,0 1,0-1,-1 1,1-1,0 1,0-1,-1 1,1-1,-1 1,1 0,-1-1,0 1,1 0,-1-1,0 1,0 0,0 0,0 0,0-1,0 1,0 1,-1-1,1 0,0 0,0 0,-1 0,1 1,-1-1,1 1,0-1,-1 1,1 0,-1-1,1 1,-1 0,1 0,-1 0,-1 0,-2 3,0 1,0-1,1 1,-1 0,1 0,0 1,0-1,0 1,1 0,0 0,-1 0,2 0,-1 1,1-1,0 1,0 0,0-1,1 1,0 0,0 0,0 2,1 0,0 1,0 0,1-1,0 1,1-1,0 0,0 1,1-1,0 0,0 0,1 0,0-1,0 1,1-1,0 0,0 0,1-1,-1 1,2-1,-1-1,1 1,-1-1,1 0,1 0,-1-1,1 0,0-1,0 1,0-2,0 1,0-1,39 12,-6-6</inkml:trace>
  <inkml:trace contextRef="#ctx0" brushRef="#br0" timeOffset="85060.133">12396 4466,'-13'-6,"4"-3,17 2,25 5,28 3,28 6,-2 1</inkml:trace>
  <inkml:trace contextRef="#ctx0" brushRef="#br0" timeOffset="85592.97">13269 5074,'18'-40,"-1"-1,-3 0,-1-1,-2-1,-3 0,3-29,-10 68,-2 2,1 0,0 0,0 0,1-1,-1 1,0 0,1 0,-1 0,1 0,0 0,-1 0,1 0,0 0,0 0,1 0,-1 0,0 0,1 0,-1 1,1-1,-1 1,1-1,0 1,0 0,-1 0,1-1,0 1,0 0,0 1,11-2,0 1,0 1,0 0,-1 1,1 1,0 0,-1 0,1 1,5 3,0-1,98 35,-110-38,-1 1,0 1,0-1,0 1,0 0,-1 0,1 0,-1 1,0-1,0 1,-1 0,0 0,1 1,-2-1,1 1,-1-1,0 1,2 6,2 51,-7-57,1 0,-1 0,1 0,0 0,1 0,-1 0,1 0,1 0,-1 0,1 0,0-1,0 1,0-1,1 1,0-1,0 0,1 0,-1 0,1 0,0-1,0 1,1-1,-1 0,5 2,1-2,0-2,0 1,1-2,-1 1,1-1,-1-1,1 0,-1 0,0-1,1-1,-1 1,0-2,0 1,0-2,0 1,0-1,-1-1,1 1,-1-2,0 1,-1-1,1-1,-1 1,-1-1,1-1,-1 0,5-7,-7 9,0 0,-1-1,0 0,0 0,0 0,-1 0,0-1,-1 1,0-1,0 0,0 1,-1-1,0-2,-20 34,16-17,1 1,-1-1,1 1,0-1,1 1,0 0,0 0,1 0,-1 0,2 0,-1 0,1 0,1-1,-1 1,1 0,1 0,-1-1,1 0,1 1,-1-1,1 0,0-1,1 1,0-1,0 0,0 0,1 0,-1-1,2 0,-1 0,3 2,25 6,-2-4</inkml:trace>
  <inkml:trace contextRef="#ctx0" brushRef="#br0" timeOffset="85854.367">14221 4545,'-15'0,"-6"5,1 5,11 6,15 3,8-2</inkml:trace>
  <inkml:trace contextRef="#ctx0" brushRef="#br0" timeOffset="86529.138">14697 4717,'-14'-5,"0"1,0 0,-1 1,0 1,1 0,-1 1,0 0,0 1,0 1,0 0,0 1,1 1,-1 0,1 1,0 1,-8 3,19-7,0 1,0-1,0 1,0 0,0 0,0 0,0 0,1 0,-1 1,1-1,0 1,0 0,0 0,0 0,0 0,0 0,1 0,-1 0,1 0,0 0,0 1,0-1,1 1,-1-1,1 0,0 1,0-1,0 1,0-1,0 1,1-1,0 1,0-1,7 8,0 0,1-1,1 0,0 0,0-1,1-1,0 0,0 0,1-1,0 0,0-1,11 3,-17-6,169 84,-174-86,0-1,0 1,0-1,-1 1,1-1,0 1,0 0,0-1,-1 1,1 0,0 0,-1-1,1 1,-1 0,1 0,-1 0,1 0,-1 0,0 0,1 0,-1 0,0 0,0 0,0 0,1 0,-1 0,0 0,-1 0,1 0,0 0,0 0,0 0,0 0,-1 0,1 0,-1 0,1-1,0 1,-1 0,0 0,1 0,-1 0,1 0,-1-1,0 1,0 0,1-1,-1 1,0-1,0 1,0-1,0 1,0-1,0 1,0-1,0 0,1 1,-1-1,0 0,-1 0,1 0,0 0,0 0,0 0,0 0,0 0,0 0,-68 3,68-4,-1 1,0-1,1 1,-1-1,1 0,-1 0,1 1,-1-1,1 0,0 0,-1 0,1-1,0 1,0 0,0 0,0-1,0 1,0 0,0-1,0 1,1-1,-1 0,1 1,-1-1,1 1,-1-1,1 0,0 1,0-1,0 0,0 1,0-1,0 0,0 1,1-1,-1 0,0 1,1-1,0 1,0-2,3-10,2 1,-1-1,2 1,0 0,0 0,1 1,9-10,4-8,18-23,-2-1,-2-2,-3-2,-3-1,-2-1,-3-1,-2-1,-3-1,-3-1,-3-1,3-36,-14 86,-1 0,0 0,-1 0,0-1,-1 1,0 0,-2 0,0 0,0 0,-1 1,-5-11,9 22,-1 1,1-1,-1 1,0-1,0 1,0 0,0-1,0 1,0 0,0 0,0 0,0-1,0 1,-1 0,1 1,0-1,-1 0,1 0,-1 0,1 1,-1-1,1 1,-1-1,1 1,-1 0,0 0,1 0,-1-1,0 1,1 1,-1-1,1 0,-1 0,0 1,1-1,-1 1,1-1,-1 1,1-1,-1 1,1 0,0 0,-1 0,1 0,0 0,0 0,-1 0,1 0,0 1,0-1,0 1,-7 10,0 1,1-1,1 2,0-1,1 0,0 1,1 0,1 0,0 1,1-1,0 8,-3 29,2 0,2 0,3 0,2 0,2-1,2 1,3-1,2-1,2 0,2-1,2 0,2-2,2 0,14 17,-30-49,1-2,1 1,0-1,1-1,0 0,0 0,3 0,-10-8,1 0,0 0,0 0,0-1,0 0,0 0,0 0,0 0,1-1,-1 0,1 0,-1 0,1 0,0-1,-1 1,1-1,0-1,-1 1,1 0,-1-1,1 0,-1 0,1-1,3 0,3-5,1-1,-1 0,0-1,0 1,-1-2,-1 0,1 0,-2-1,1 0,-1 0,-1-1,0 0,-1 0,0-1,-1 1,-1-1,0-1,0 1,-1-1,-1 1,0-1,-1-5,-5-23,-18 61,16-8,1 0,0 0,1 0,0 1,1-1,0 1,1 0,0 0,1 0,0 0,1 0,0 2,0-7,1 0,0-1,0 1,0 0,1 0,0-1,1 1,-1-1,1 0,0 1,1-1,-1-1,1 1,1 0,-1-1,1 0,0 0,0 0,0-1,0 0,6 4,81 21,-46-25</inkml:trace>
  <inkml:trace contextRef="#ctx0" brushRef="#br0" timeOffset="86804.401">15637 4571,'-15'-4,"-9"-2,-1 0,3 0,6 0</inkml:trace>
  <inkml:trace contextRef="#ctx0" brushRef="#br0" timeOffset="87077.33">14883 4280,'25'-2,"28"-1,28 0,27 1,24 1,-10 0</inkml:trace>
  <inkml:trace contextRef="#ctx0" brushRef="#br0" timeOffset="87490.741">16351 4757,'-16'-11,"-2"0,0 0,0 2,-1 0,0 1,0 1,-1 1,0 1,-6-1,18 4,-1 1,1 0,-1 1,0-1,0 2,1-1,-1 1,0 0,1 1,-1 0,1 1,-1-1,1 2,0-1,0 1,1 0,-1 1,1 0,0 0,0 0,1 1,-6 5,10-9,-1 1,0 0,1 0,0 0,0 0,0 0,0 0,0 1,0-1,1 0,0 1,-1-1,1 1,1 0,-1-1,0 1,1 0,0 0,0-1,0 1,0 0,1 0,-1-1,1 1,0 0,0-1,1 1,-1-1,0 1,1-1,0 0,0 1,0-1,0 0,1-1,-1 1,3 2,13 5,0 0,0-2,1 0,1-1,-1-1,1 0,0-2,0 0,0-2,1 0,-1-1,14-1,0 3,1-2,-1-1,1-2,-1-1,1-1,-1-2,-1-2,1-1,-2-1,5-4,11-17,-47 30,0 0,0 0,0 0,0 0,1 0,-2 0,1 0,0 0,0 0,0 0,0 0,-1-1,1 1,0 0,-1-1,0 1,1 0,-1-1,0 1,1-1,-1 1,0-1,0 1,0 0,0-1,-1 1,1-1,0 1,0-1,-1 1,1 0,-1-1,1 1,-1 0,0-1,-1 0,0 0,-1 0,1 1,0-1,-1 1,1-1,-1 1,0 0,1 0,-1 0,0 0,1 1,-1-1,0 1,0-1,0 1,0 0,1 0,-1 0,0 1,0-1,0 1,0-1,1 1,-1 0,0 0,1 0,-3 2,3-2,1-1,-1 1,1 0,-1-1,1 1,-1 0,1 0,0 0,0 0,-1 0,1 1,0-1,0 0,0 1,0-1,0 0,1 1,-1-1,0 1,1-1,-1 1,1 0,-1-1,1 1,0-1,-1 1,1 0,0-1,0 1,0 0,1-1,-1 1,0 0,1-1,-1 1,1-1,-1 1,1 0,0-1,-1 1,1-1,0 0,0 1,0-1,0 0,1 0,-1 1,0-1,1 0,12 9,0-2,1 0,0 0,0-1,0-1,1-1,0 0,0-1,0-1,1 0,-1-1,1-1,10-1,-21 1,3 0,0 1,0-2,-1 1,1-1,0-1,0 0,0 0,0 0,-1-1,1-1,-1 1,5-3,-11 3,0 0,-1 0,1-1,-1 1,1-1,-1 1,0-1,1 1,-1-1,-1 0,1 1,0-1,-1 0,1 0,-1 0,0 0,0 1,0-1,0 0,-1 0,1 0,-1 1,1-1,-1 0,0 0,0 1,0-1,-1 1,1-1,-1 1,1 0,-1-1,0 1,0 0,0 0,0 0,0 0,0 0,-1 1,1-1,-1 0,-12-12,0 1,-1 1,-1 0,0 1,0 0,-1 2,0 0,-1 1,0 1,0 0,-1 2,-8-1,23 4,1 2,-1-1,0 0,0 1,0 0,1 0,-1 1,0-1,0 1,0 0,1 0,-1 1,1-1,-1 1,1 0,-1 0,1 1,0-1,0 1,0 0,0 0,1 0,-1 1,1-1,0 1,0 0,0 0,1 0,-1 0,1 0,0 1,0-1,0 1,1-1,-1 1,1 0,0-1,1 3,-1-1,1 0,0 0,0 0,0-1,1 1,0 0,0 0,1-1,-1 1,1-1,0 1,1-1,-1 0,1 0,0 0,1 0,-1 0,1-1,0 0,0 1,0-1,4 2,2 2,0-1,1-1,0 0,1 0,-1-1,1 0,0-1,0-1,12 3,25 2</inkml:trace>
  <inkml:trace contextRef="#ctx0" brushRef="#br0" timeOffset="87810.453">17039 4214,'-19'-5,"-1"1,0 1,0 0,0 2,0 0,0 1,0 1,0 1,0 1,0 0,1 2,-1 0,-2 2,18-5,1-1,-1 0,1 1,-1 0,1 0,0 0,0 0,0 0,0 1,0 0,0-1,1 1,-1 0,1 0,0 0,0 1,0-1,0 0,0 1,1 0,-1-1,1 1,0 0,1-1,-1 1,0 0,1 0,0 0,0 0,0-1,1 1,3 9,1-1,0-1,1 1,0-1,1 0,0 0,1 0,0-1,0-1,1 1,2-1,9 14,33 34,-4 2,-2 2,-3 2,24 47,-54-82,-11-18,2-1,-1 1,1-1,0 1,1-1,0-1,0 1,1-1,0 0,1-1,-1 0,2 0,-1 0,1-1,7 4,4-5,0 0,0-2,0 0,1-1,0-1,-1-1,1-1,-1-1,1-1,8-2,57-11,-5-2</inkml:trace>
  <inkml:trace contextRef="#ctx0" brushRef="#br0" timeOffset="94886.071">873 6185,'-4'-38,"1"0,1 0,3-1,1 1,2 0,1 0,2 0,5-12,-12 46,1-1,-1 1,1 0,0-1,0 1,1 0,-1 0,1 0,0 0,0 0,0 0,0 0,1 1,0-1,-1 1,1 0,1 0,-1 0,0 0,1 1,-1-1,1 1,0 0,0 0,0 0,0 0,0 1,0-1,0 1,1 0,-1 1,0-1,1 1,0 0,9 5,0 1,-1 0,1 1,-1 0,0 1,-1 1,0 0,-1 1,0 0,0 1,-1 0,0 0,0 2,-3-6,-1 0,1 1,-1 0,-1-1,0 2,0-1,0 1,-1-1,-1 1,1 0,-1 1,-1-1,2 9,-5-15,1-1,0 1,-1-1,0 1,1-1,-1 1,0-1,0 0,-1 1,1-1,0 0,-1 0,1 0,-1 0,0 0,0 0,0 0,0-1,0 1,0 0,0-1,0 0,-1 0,1 1,0-1,-1-1,1 1,-1 0,1-1,-1 1,-4 0,1 1,0-1,-1-1,1 1,-1-1,1 0,-1-1,1 0,-1 0,1 0,-5-2,9 3,1 0,-1 0,0-1,0 1,0 0,0-1,0 0,0 1,1-1,-1 0,0 0,1 0,-1 0,0 0,1 0,0-1,-1 1,1 0,0-1,-1 1,1-1,0 1,0-1,0 0,0 0,1 1,-1-1,0 0,1 0,-1 0,1 0,0 1,0-1,-1 0,1 0,0 0,1 0,-1 0,0 0,0 0,1 0,-1 1,1-1,0 0,0 0,-1 0,1 1,0-1,0 0,1 1,6-4,1 1,1-1,-1 2,0-1,1 2,0-1,0 1,0 1,0-1,0 2,2 0,6-2,16-1,-21 3,-1 0,1-1,-1 0,1-1,-1 0,0-1,0 0,0-1,0 0,0-1,-1 0,0-1,0-1,0 1,-1-2,0 1,2-4,-10 7,1-1,-1 1,0-1,0 0,0 0,-1 0,0 0,0 0,0 0,0 0,-1 0,0-1,0 1,0 0,-1 0,0 0,0-1,1 4,0-1,-1 1,1 0,-1 0,0-1,0 1,0 0,0 0,0 0,0 0,0 0,-1 1,1-1,0 0,-1 0,0 1,1-1,-1 1,0 0,0-1,0 1,0 0,0 0,0 0,0 0,0 1,-1-1,1 0,0 1,0 0,-1-1,1 1,0 0,0 0,-1 0,1 1,0-1,0 0,-1 1,-1 0,0 1,0 0,0 0,0 0,0 0,0 1,1-1,-1 1,1 0,-1 0,1 0,0 0,1 1,-1-1,0 1,1 0,0 0,0 0,0 0,0 0,1 0,0 1,0-1,0 0,0 1,1-1,-1 1,1-1,0 0,0 1,1-1,0 1,-1-1,1 0,1 1,-1-1,1 0,-1 0,1 0,0 0,1 0,-1 0,1-1,0 1,-1-1,3 2,8 2,1-1,0 0,0 0,1-2,-1 0,1 0,0-1,0-1,0-1,0 0,1-1,9-1,78-1,-3-5</inkml:trace>
  <inkml:trace contextRef="#ctx0" brushRef="#br0" timeOffset="98845.095">10702 5961,'-4'14,"-2"10,0 9,2 5,1 1,3-2,2-5,0-8</inkml:trace>
  <inkml:trace contextRef="#ctx0" brushRef="#br0" timeOffset="99525.88">10424 5749,'27'-1,"0"0,0 2,0 1,0 1,-1 1,1 1,-1 2,0 0,-1 2,0 1,0 1,11 7,-21-10,0 0,-1 2,0-1,0 1,-1 1,-1 1,0 0,0 0,-1 1,-1 0,0 1,-1 1,0-1,-2 1,1 0,-2 1,0 0,1 6,-2-1,-5-17,0-1,0 1,1 0,-1 0,1 0,0 0,1-1,-1 1,0-1,1 1,0-1,0 1,0-1,0 0,1 0,-1 0,1 0,0 0,-1-1,1 1,0-1,1 0,-1 1,0-2,1 1,-1 0,1-1,7-1,0-1,0-1,0 1,-1-2,1 0,-1 0,0-1,0 0,0-1,0 0,-1 0,0-1,0 0,0-1,-1 0,0-1,0 1,-1-1,0-1,1-1,48-62,-57 73,1-1,0 0,-1 0,1 1,0-1,-1 0,1 1,0-1,0 0,-1 1,1-1,0 1,0-1,0 0,-1 1,1-1,0 1,0-1,0 1,0-1,0 0,0 1,0-1,0 1,0-1,0 1,0-1,0 1,0-1,1 0,-1 1,0-1,0 1,0-1,1 0,-1 1,0-1,0 0,1 1,-1-1,0 0,1 1,-1-1,0 0,1 0,-1 1,1-1,-1 0,0 0,1 0,-1 1,1-1,-1 0,0 0,1 0,-1 0,1 0,-1 0,1 0,-1 0,1 0,-1 0,0 0,1 0,-1 0,1-1,-1 1,1 0,-1 0,1 0,-1 4,0 7,0 0,1-1,0 1,1 0,0-1,1 0,0 1,1-1,0 0,0-1,1 1,1-1,-1 0,1 0,1 0,0-1,0 0,1-1,-1 1,2-1,-1-1,2 1,-2-1,1-1,0 0,0-1,0 0,0 0,0-1,1 0,0 0,-1-1,1-1,0 0,0 0,0-1,0 0,0-1,0 0,0 0,0-1,-1 0,1-1,-1 0,1-1,-1 0,0 0,0-1,-1 0,0-1,0 0,0 0,0 0,-1-1,0 0,0-1,2-4,3-13,-2 0,-1-1,-1 0,-1-1,-1 1,-2-1,-1 0,0-1,-2 1,-2 0,0 0,-2-1,-1-3,-7-67,-4 1,-10-30,14 90,11 38,-1-1,1 1,0-1,0 0,0 1,0-1,0 0,-1 1,1-1,0 1,0-1,-1 0,1 0,0 1,-1-1,1 0,0 0,-1 1,1-1,0 0,-1 0,1 0,-1 1,1-1,0 0,-1 0,1 0,-1 0,1 0,0 0,-1 0,1 0,-1 0,1 0,0 0,-1 0,1 0,-1 0,1 0,0-1,-1 1,1 0,0 0,-1 0,1-1,0 1,-1 0,1 0,0-1,-1 1,1 0,0-1,0 1,-1-1,-10 160,11-141,-2 50,2 1,4-1,3 0,5 11,-9-61,1 0,1 1,1-2,1 1,0-1,1 0,1 0,1-1,0 0,1-1,0 0,2-1,-1 0,2-1,0 0,0-1,10 5,-14-10,0 0,0-1,1-1,0 0,0 0,0-1,1 0,-1-1,1-1,0 1,0-2,0 0,0 0,0-1,0-1,0 0,12-2,13-11</inkml:trace>
  <inkml:trace contextRef="#ctx0" brushRef="#br0" timeOffset="99768.254">11417 5617,'25'0,"30"0,29 0,27 0,21-2,-11-1</inkml:trace>
  <inkml:trace contextRef="#ctx0" brushRef="#br0" timeOffset="100971.235">12197 6318,'108'-157,"-101"148,-1 0,0-1,0 1,-1-1,0 0,-1-1,0 1,-1-1,0 0,-1 0,0 0,-1 0,0 0,-1 0,0 0,0-1,-3-9,2 19,1 0,-1 0,-1 0,1 0,0 0,0 0,-1 0,1 0,-1 1,0-1,1 0,-1 1,0 0,0-1,0 1,0 0,0 0,0 0,0 0,0 0,-1 1,1-1,0 1,0-1,-1 1,1 0,0 0,-1 0,1 0,0 0,0 1,-3 0,-1 0,0 1,0 0,0 0,0 0,0 1,1 0,-1 0,1 1,0-1,0 1,-3 3,3-3,-1 2,1-1,0 1,1-1,-1 1,1 1,0-1,1 0,0 1,0 0,0 0,1 0,0 0,0 0,0 1,1-1,1 0,-1 1,1-1,0 1,1-1,-1 0,2 1,-1-1,1 0,0 0,0 0,1 0,0 0,0 0,1-1,0 1,0-1,3 3,8 3,-1-2,1 0,1-1,0 0,0-1,1-1,0 0,0-2,0 0,1 0,0-2,0 0,0-1,0-1,0-1,13-1,-26 1,0 1,0-1,-1 0,1 0,0 0,0-1,-1 0,1 0,0 0,-1 0,1-1,-1 1,1-1,-1 0,0-1,0 1,0-1,0 0,0 0,-1 0,1 0,-1-1,0 1,0-1,0 0,0 0,-1 0,0 0,0-1,0 1,0 0,0-1,-1 0,1-10,0-1,-1 0,0 1,-1-1,-1 0,-1 0,0 1,-1-1,-1 1,0 0,-5-11,9 24,-1-1,0 1,0 0,1 0,-1 0,-1 0,1 0,0 0,0 0,-1 0,1 0,-1 1,1-1,-1 0,0 1,0 0,0-1,0 1,0 0,0 0,0 0,0 0,0 0,0 1,0-1,-1 0,1 1,0 0,-1 0,1-1,0 1,-2 1,4 0,0 0,0-1,1 1,-1 0,0 0,0 0,0 0,1 0,-1 0,0 0,1-1,-1 1,1 0,-1 0,1 0,-1-1,1 1,0 0,-1-1,1 1,0-1,0 1,-1 0,1-1,0 0,0 1,0-1,0 1,-1-1,1 0,0 0,0 0,0 1,0-1,0 0,0 0,0 0,0 0,147 25,-128-24,0 0,0 2,0 0,-1 1,1 1,-1 1,-1 1,1 0,-1 1,9 6,-21-8,1 0,-1 0,-1 0,1 1,-1 0,0 0,-1 0,1 0,-2 1,1 0,-1 0,0 0,0 0,-1 0,0 1,-1-1,0 0,0 1,-1 8,4 11,-4-25,0 0,1 1,-1-1,1 0,0 0,0 0,0 1,0-1,1 0,-1 0,1-1,0 1,0 0,0-1,0 1,0-1,1 1,-1-1,1 0,-1 0,1 0,0 0,0-1,0 1,0-1,0 0,0 0,0 0,0 0,0 0,1-1,-1 1,0-1,1 0,-1 0,0 0,1-1,8 0,0-1,-1-1,1 0,-1-1,0 0,0-1,-1 0,1 0,-1-2,0 1,0-1,-1 0,0-1,0 0,-1 0,0-1,-1 0,0-1,0 0,-1 0,0 0,-1-1,0 1,0-1,-1-1,-1 1,0 0,-1-1,0 0,0-3,-1-30,-6 91,5-30,1 0,1 0,1 0,0 0,0 0,2-1,0 0,2 3,-5-13,0 0,0 0,1-1,-1 1,1-1,0 0,0 1,1-1,-1 0,1-1,0 1,0-1,0 0,1 0,-1 0,1 0,-1-1,1 0,0 0,0 0,0 0,0-1,0 0,0 0,0 0,4-1,11-1</inkml:trace>
  <inkml:trace contextRef="#ctx0" brushRef="#br0" timeOffset="101244.531">13308 5722,'-13'-4,"-9"-2,-4 0,4 4,9 4,14 6,18 5,6-1</inkml:trace>
  <inkml:trace contextRef="#ctx0" brushRef="#br0" timeOffset="101501.915">13692 6013,'-6'16,"1"0,0 0,1 1,0-1,2 1,0 0,0 4,2-14,1-1,-1 0,1 0,0 1,0-1,1 0,0 0,0 0,0 0,1-1,0 1,0-1,0 1,1-1,0 0,0 0,0 0,0-1,1 0,4 4,-1-2,1-1,0 1,0-1,1-1,0 0,-1 0,1-1,1 0,-1-1,0 0,1 0,0-1,-6-1,-1 1,1-1,-1 0,1 0,-1-1,1 0,-1 1,1-2,-1 1,0 0,1-1,-1 0,0 0,0 0,0 0,0-1,-1 1,1-1,-1 0,0 0,1-1,-1 1,-1 0,1-1,0 0,-1 0,0 0,0 0,0 0,0-4,-1 0,0 0,-1-1,0 1,0 0,-1 0,0 0,0 0,-1 0,0 0,-1 0,1 1,-1-1,-1 1,0 0,0 0,0 0,-1 0,1 1,-2-1,1 1,-1 1,0-1,0 1,0 0,-1 0,0 1,0 0,0 0,0 0,-2 1,7 1,-1 1,1 0,0 0,0 0,0 0,-1 0,1 1,-1-1,1 1,0-1,-1 1,1 0,-1 0,1 0,-1 0,1 1,0-1,-1 1,1-1,0 1,-1 0,1 0,0 0,0 0,-1 0,1 0,0 1,0-1,1 1,-1-1,0 1,0 0,1 0,-1 0,1 0,0 0,-1 0,1 0,0 0,0 0,0 1,1-1,-1 2,2 26,6 0</inkml:trace>
  <inkml:trace contextRef="#ctx0" brushRef="#br0" timeOffset="102381.059">14182 6344,'47'-387,"-45"373,-5-45,2 59,0-1,0 1,0 0,1 0,-1 0,0 0,0 0,0 0,0 0,1 0,-1 0,0 0,0 0,0 1,1-1,-1 0,0 0,0 1,1-1,-1 1,0-1,1 1,-1-1,0 1,1-1,-1 1,1-1,-1 1,1 0,-1-1,1 1,-1 0,1 0,0-1,-1 1,1 0,0 0,0-1,0 1,-1 0,1 0,0 0,0-1,0 1,0 0,0 0,1 0,-1 0,0-1,0 1,1 1,1 2,0 0,0 0,0-1,1 1,0 0,0-1,0 0,0 1,0-1,1-1,0 1,-1 0,1-1,0 0,0 1,0-2,0 1,1 0,-1-1,0 0,1 0,-1 0,1-1,3 1,-6-1,111 22,58 18,-165-38,0 1,0 0,0 0,0 0,-1 1,0-1,0 2,0-1,0 0,0 1,-1 0,0 0,0 0,0 1,-1-1,0 1,0 0,0 0,-1 0,0 0,0 0,0 0,-1 1,0-1,0 1,-1-1,0 6,1 14,-2-21,0 0,1 0,-1 0,1 0,1-1,-1 1,1 0,-1 0,1 0,1 0,-1-1,1 1,0 0,0-1,0 0,1 1,-1-1,1 0,0 0,0 0,0-1,1 1,-1-1,4 2,3-1,0-1,1 0,0-1,-1 0,1-1,0 0,0-1,0 0,0-1,-1 0,1 0,0-1,0-1,-1 0,0 0,1-1,-1 0,-1-1,1 0,-1-1,0 0,0 0,0-1,-1 0,0 0,6-9,-3 4,-1-1,0-1,-1 0,-1 0,0-1,-1 0,0 0,-1-1,-1 0,-1 0,-5 102,9-9,-8-75,1 1,0-1,0 0,0 1,0-1,1 0,-1 0,1 0,-1 0,1 0,0 0,0 0,-1 0,1-1,1 1,-1-1,0 0,0 1,0-1,1 0,-1 0,1 0,-1-1,0 1,1 0,0-1,-1 0,3 1,2-2,0 1,0-1,0-1,0 1,0-1,-1 0,1 0,0-1,-1 0,0 0,0-1,0 0,0 0,0 0,-1-1,0 1,0-1,0-1,0 1,0-2,8-10,-1-1,0 0,-1 0,-2-1,0-1,0-2,-2 6,-13 63,4-38,-8 96,10-101,0 0,1 0,0 1,0-1,0 0,0 0,0 0,1 0,0 0,0 0,0 0,0 0,1-1,-1 1,1-1,0 0,0 0,0 0,0 0,1 0,-1-1,1 0,0 1,12 2,0 1,1-2,0 0,0-1,0-1,0 0,1-1,-1-1,0-1,0-1,1 0,-1-1,4-2,11 0,1-2,-1-1,-1-2,0-1,0-2,-1 0,23-15,-38 18,0 0,-1 0,0-2,0 0,-1 0,-1-2,0 1,-1-1,0-1,-1 0,-1 0,0-1,-1-1,-1 1,0-3,2-10,-1 0,-1 0,-2-1,-1 0,-1 0,-2 0,0 0,-3 0,0 0,-2 0,-1 0,-7-22,10 46,0 0,-1 0,1 0,-1 0,-1 1,1-1,-1 1,0 0,0 0,0 0,-4-3,6 7,0 0,1-1,-1 1,0 0,0 0,0 0,-1 0,1 1,0-1,0 1,0-1,0 1,-1 0,1-1,0 1,0 0,-1 1,1-1,0 0,0 1,0-1,0 1,-1 0,1-1,0 1,0 0,0 0,0 0,1 1,-1-1,0 0,0 1,1-1,-1 1,-6 7,0 1,0 0,1 0,1 0,-1 1,2 0,0 0,0 0,1 1,0 0,1 0,0 0,0 10,1-3,0 1,2-1,0 0,1 1,2-1,0 0,0 0,2 0,0-1,1 1,1-1,1-1,1 1,0-1,1-1,1 0,0 0,1-1,1 0,1-1,-1-1,2 0,0-1,1 0,0-2,1 1,69 35,-6-12</inkml:trace>
  <inkml:trace contextRef="#ctx0" brushRef="#br0" timeOffset="98143.307">8242 5974,'0'21,"0"12,0 9,0 3,0-2,0-5,0-12,0-10</inkml:trace>
  <inkml:trace contextRef="#ctx0" brushRef="#br0" timeOffset="98581.585">8070 5722,'67'10,"-4"-2,0 4,49 15,-94-23,-1 1,1 1,-1 1,-1 0,1 1,-1 1,0 1,-1 0,0 1,-1 0,0 2,-1-1,-1 2,0-1,0 2,-1-1,-1 2,-1-1,0 2,4 9,21 135,-33-159,-1 0,0-1,1 1,-1 0,1 0,0 0,0 0,-1-1,1 1,0 0,0-1,1 1,-1-1,0 1,0-1,1 1,-1-1,1 0,-1 0,1 0,0 0,-1 0,1 0,0 0,0 0,0-1,-1 1,1-1,0 1,0-1,0 0,0 0,0 0,0 0,0 0,0 0,0-1,0 1,-1 0,1-1,0 0,0 1,0-1,-1 0,2-1,14-6,-1-2,0 0,-1 0,0-2,-1 0,-1 0,1-1,-2-1,0-1,-1 1,0-2,-1 1,1-6,-13 71,1-43,1-1,0 1,1-1,-1 1,2-1,-1 0,0 1,1-1,0 0,1 0,0 0,0 0,0 0,0-1,1 1,0-1,0 0,0 0,1-1,-1 1,1-1,1 0,-1 0,0 0,1-1,0 0,0 0,0-1,2 2,17 4,1-1,0 0,0-2,23 1,37 3</inkml:trace>
  <inkml:trace contextRef="#ctx0" brushRef="#br0" timeOffset="95389.765">2924 5775,'31'-3,"-1"-1,0-2,0-1,0-1,-1-1,-1-2,0-1,0-1,23-16,-28 18,0-2,-2 0,1-1,-2-1,0-1,-1-1,0-1,-2 0,14-18,-29 34,-1 1,1-1,0 0,0 0,-1 0,1 0,-1 0,0 0,0 0,1-1,-2 1,1 0,0-1,0 1,-1-1,1 1,-1-1,0 1,1-1,-1 1,-1-1,1 1,0-1,0 1,-1-1,0 1,1-1,-1 1,0 0,0-1,0 1,-1 0,1 0,0 0,-1 0,0 0,1 0,-1 0,0 0,0 1,0-1,0 1,0-1,0 1,0 0,-1 0,1 0,0 0,-1 0,0 0,-7 2,0 0,1 0,-1 1,0 1,1-1,0 1,-1 1,1 0,0 0,1 1,-1 0,1 0,0 1,1 0,-1 1,1-1,0 2,1-1,-1 1,2-1,-6 10,-3 5,1 1,1 0,1 0,0 2,2-1,2 1,0 0,1 1,0 8,-4 44,3 0,3 37,8 87,15 70,3 70,-26-228,-1-84</inkml:trace>
  <inkml:trace contextRef="#ctx0" brushRef="#br0" timeOffset="96378.14">2871 6172,'23'-16,"1"1,1 1,0 0,0 2,1 1,1 2,0 0,22-3,-12 1,1 2,-1 1,2 2,-1 2,0 1,1 2,7 3,-40-3,0 1,0 1,0-1,-1 1,1 0,0 1,-1-1,1 1,-1 0,1 1,-1-1,0 1,0 0,0 0,0 1,-1-1,1 1,-1 0,0 0,0 1,0-1,-1 1,0 0,0 0,0 0,0 0,1 5,3 131,-7-139,0-1,1 0,-1 0,1 0,-1 0,1 0,-1 0,1 0,0 0,-1 0,1 0,0 0,0 0,0 0,0 0,0 0,0-1,0 1,0 0,0-1,0 1,0-1,0 1,0-1,1 0,-1 0,0 1,0-1,0 0,1 0,-1 0,0 0,0 0,0 0,1-1,-1 1,0 0,0 0,0-1,0 1,1-1,-1 1,0-1,0 0,0 1,0-2,48-34,-46 32,1-1,-1 0,0 0,-1 0,1 0,-1 0,0 0,0-1,0 1,-1-1,0 0,0 1,0-1,-1 0,0 1,0-1,0 0,-1 0,0 1,0-1,0 1,-1-1,0 1,0-1,0 1,-1 0,0 0,0 0,0 0,0 1,-1-1,0 1,0 0,0 0,0 0,-1 0,1 1,-1 0,0 0,-1 0,-12-6,0 2,-1 0,1 1,-1 1,-1 1,1 1,0 0,-1 1,1 2,-1 0,0 0,-16 4,14 0,42 1,35-12,0-3,-1-2,0-2,11-7,-2 2,-1-2,-2-3,0-3,-2-2,5-7,-54 32,0 0,0-2,-1 1,0-1,0 0,0 0,-1-1,0 0,0-1,-1 1,0-1,-1 0,1-1,-1 1,-1-1,0 0,0-1,-1 1,0-1,0 1,-1-1,-1 0,1 0,-2 1,1-1,-1 0,-1 0,0 0,-1-3,1 7,-1 0,0 0,0 1,0-1,-1 0,0 1,0-1,0 1,-1 0,0 0,0 0,0 1,0-1,-1 1,0 0,0 0,0 1,0-1,-1 1,1 0,-1 1,0-1,0 1,1 0,-2 1,1-1,0 1,0 0,0 1,0 0,-1 0,1 0,0 1,0-1,-6 3,-1 6,2 0,-1 1,2 1,-1 0,1 0,1 1,0 0,1 0,0 1,0 0,2 1,0 0,0 0,2 0,-1 1,2-1,0 1,1 0,-8 15,3 1,0 0,2 0,1 0,2 1,1-1,1 1,2-1,1 1,1-1,2 0,1 0,7 14,-8-34,0-1,1 0,0-1,1 0,0 0,0 0,1-1,0 0,1-1,0 0,0-1,0 0,1 0,0-1,0 0,0-1,1 0,-1-1,1-1,0 0,0 0,0-1,0 0,0-1,0-1,0 0,0 0,-1-1,1-1,0 0,-1-1,0 0,1 0,-2-1,1-1,0 0,8-7,-13 10,-1-1,0 0,0 0,-1 0,1 0,-1-1,0 0,0 0,0 0,-1 0,0 0,0-1,0 0,-1 1,1-1,-1 0,-1 0,1 0,-1 0,0-1,-1 1,1 0,-1-5,0 11,0 0,0-1,0 1,0 0,1-1,-1 1,0 0,0-1,0 1,0 0,0-1,0 1,0 0,0-1,0 1,0 0,0-1,0 1,0 0,0-1,-1 1,1 0,0-1,0 1,0 0,0-1,-1 1,1 0,0 0,0-1,-1 1,1 0,0 0,0-1,-1 1,1 0,0 0,-1 0,1 0,0-1,0 1,-1 0,1 0,0 0,-1 0,1 0,0 0,-1 0,1 0,-1 0,1 0,0 0,-1 0,1 0,0 0,-1 0,1 0,0 1,-1-1,1 0,0 0,0 0,-1 0,1 1,0-1,-1 0,-10 22,9-16,2-1,-1 0,0 0,1 1,0-1,1 0,-1 0,1 1,0-1,0 0,0 0,1 0,0 0,0 0,0 0,1-1,-1 1,1-1,0 1,0-1,1 0,-1 0,1-1,0 1,0-1,0 0,1 0,-1 0,1 0,0-1,-1 1,1-1,0-1,0 1,0-1,1 0,-1 0,0 0,0-1,1 0,-1 0,5 0,-6 0,1 0,-1 0,1 0,-1 0,1-1,-1 1,0-1,1 0,-1-1,0 1,0-1,1 0,-1 0,-1 0,1 0,0-1,-1 1,1-1,-1 0,0 0,1-1,-2 1,1-1,0 1,-1-1,1 0,-1 0,0 0,-1 0,1 0,-1 0,1-1,-1 1,-1 0,1-1,0 1,-1-1,0 1,0-3,-2 0,-1 0,1 0,-1 0,-1 0,1 0,-1 1,0-1,0 1,-1 0,0 1,0-1,0 1,-1 0,1 0,-1 1,-3-2,5 3,1 1,0 0,0 0,-1 0,0 0,1 1,-1-1,0 1,1 0,-1 0,0 1,0-1,0 1,0 0,0 0,0 0,0 0,0 1,1-1,-1 1,0 0,0 0,0 1,1-1,-1 1,1 0,-1 0,1 0,0 0,0 0,-2 2,3-1,-1-1,1 1,0-1,0 1,0 0,0 0,0 0,0 0,1 0,0 0,0 0,0 1,0-1,0 0,0 1,1-1,0 1,-1-1,1 1,1-1,-1 0,0 1,1-1,0 1,0-1,0 0,0 0,0 1,1-1,-1 0,1 0,0 0,0 0,1 0,18 20</inkml:trace>
  <inkml:trace contextRef="#ctx0" brushRef="#br0" timeOffset="96842.03">5053 5881,'-16'-4,"-1"0,0 0,1 2,-1 0,-1 1,1 1,0 0,0 1,0 1,0 1,1 0,-13 5,26-8,1 1,0-1,0 1,0 0,0-1,0 1,0 0,1 0,-1 0,0 1,0-1,1 0,-1 1,1-1,-1 1,1-1,-1 1,1 0,0 0,0 0,0-1,0 1,0 0,1 0,-1 0,0 0,1 1,0-1,-1 0,1 0,0 0,0 0,0 0,0 0,1 1,-1-1,0 0,1 0,0 0,0 1,6 7,1-1,0-1,0 0,1 0,0 0,0-1,1 0,0-1,0 0,1-1,4 2,-5-2,51 25,69 44,-128-74,-1 1,0-1,1 1,-1 0,0-1,0 1,0 0,0 0,0 0,0 0,0 0,0 0,0 0,0 0,0 0,-1 0,1 0,0 1,-1-1,1 0,-1 0,1 1,-1-1,0 0,1 1,-1-1,0 1,0-1,0 0,0 1,0-1,-1 0,1 1,0-1,-1 1,1-1,-1 0,1 0,-1 1,1-1,-1 0,0 0,0 0,1 0,-1 0,-1 1,-9 3,0 0,0-1,-1-1,1 0,-1 0,0-1,0-1,1 0,-1 0,-11-2,13 2,-95-4,105 3,1 0,-1 0,0-1,0 1,0 0,0 0,1 0,-1-1,0 1,0 0,0 0,0-1,0 1,0 0,0 0,0-1,0 1,1 0,-1 0,0-1,0 1,0 0,-1-1,1 1,0 0,0 0,0-1,0 1,0 0,0 0,0-1,0 1,0 0,-1 0,1-1,0 1,0 0,0 0,-1 0,1 0,0-1,0 1,0 0,-1 0,1 0,0 0,0 0,-1-1,1 1,0 0,0 0,-1 0,1 0,0 0,-1 0,1 0,10-5</inkml:trace>
  <inkml:trace contextRef="#ctx0" brushRef="#br0" timeOffset="97187.131">5146 6146,'31'-2,"0"-1,0-2,-1-2,1 0,-2-2,1-1,-1-2,0-1,-28 13,5-2,1 0,-1-1,0 0,1 0,-1 0,-1-1,1 0,0 0,-1 0,0-1,0 1,-1-1,1-1,-1 1,0 0,3-5,-8 7,0 1,1 0,-1-1,0 1,0 0,0 0,0 0,-1 0,1 0,-1 0,1 0,-1 0,0 1,1-1,-1 1,0-1,0 1,0-1,0 1,0 0,0 0,-1 0,1 0,0 1,-1-1,1 1,0-1,-1 1,1 0,0 0,-1 0,1 0,-1 0,0 1,-3-2,0 0,0 1,0 0,1 0,-1 0,0 1,0 0,1 0,-1 1,0-1,1 1,-1 0,1 1,0-1,0 1,0 0,0 0,0 1,1 0,0-1,-1 1,1 1,1-1,-1 1,1-1,-1 1,1 0,1 0,-1 1,1-1,0 0,0 1,0-1,1 1,0 0,0 0,0-1,1 1,0 2,1-1,0 0,1 1,0-1,0 0,1-1,0 1,0 0,0-1,1 0,0 1,0-1,1-1,-1 1,1-1,0 0,1 0,-1 0,1-1,0 0,1 0,-1 0,0-1,1 0,0 0,0-1,0 0,0 0,3 0,33 9</inkml:trace>
  <inkml:trace contextRef="#ctx0" brushRef="#br0" timeOffset="97575.614">5993 5974,'-1'-4,"-1"0,1 1,-1-1,0 0,-1 0,1 1,0-1,-1 1,0 0,0 0,0 0,0 0,-1 0,1 1,-1 0,1-1,-1 1,0 1,0-1,0 0,0 1,0 0,0 0,0 0,0 0,-1 1,1 0,0 0,0 0,-1 0,1 1,-9 0,1 1,0 0,0 1,0 0,0 1,1 1,-1-1,1 2,0 0,-2 2,11-8,-1 1,1 0,1-1,-1 1,0 0,0 0,0 0,0 0,1 1,-1-1,0 0,1 1,-1-1,1 1,0 0,-1-1,1 1,0 0,0 0,0-1,0 1,0 0,1 0,-1 0,1 0,-1 0,1 1,0-1,-1 0,1 0,0 0,1 0,-1 0,0 0,0 0,1 0,-1 0,1 0,0 0,0 0,0 0,0 0,0 0,0 0,0-1,0 1,1 0,-1-1,15 8,1-1,-1 0,1-1,1-1,-1-1,1 0,0-2,0 0,2 0,1 0,20 4,-22-5,0 1,-1 0,1 2,-1 0,0 1,16 8,-32-13,-1-1,1 1,0 0,-1 0,1 0,0 0,-1 0,0 0,1 0,-1 1,0-1,1 0,-1 1,0-1,0 1,0-1,0 1,0 0,-1-1,1 1,0 0,-1 0,1-1,-1 1,0 0,0 0,0 0,1 0,-2-1,1 1,0 0,0 0,-1 0,1 0,0-1,-1 1,0 0,0 0,1-1,-1 1,0-1,0 1,0-1,0 1,-2 0,-7 7,0-2,-1 1,0-1,-1-1,0 0,0-1,0 0,0 0,-1-2,1 1,-1-2,0 0,0 0,0-1,-12-1,22 1,0 0,-1-1,1 0,0 1,0-1,0 0,0-1,0 1,0 0,0-1,0 0,0 0,0 0,0 0,0 0,0 0,1-1,-1 1,0-1,1 0,0 0,-1 0,1 0,0 0,0-1,0 1,3-9</inkml:trace>
  <inkml:trace contextRef="#ctx0" brushRef="#br0" timeOffset="97891.915">6694 6066,'-12'-8,"0"1,-1 0,0 1,0 0,0 1,-1 0,0 1,0 1,0 0,-3 1,10 0,0 2,-1-1,1 1,0 0,-1 1,1 0,0 0,0 0,-1 1,1 0,0 1,0-1,1 1,-1 1,1-1,-1 1,1 0,0 0,1 1,-3 2,5-4,0-1,1 1,0 0,-1-1,1 1,0 0,1 1,-1-1,0 0,1 0,0 1,0-1,0 1,0-1,0 1,1-1,0 1,-1-1,1 1,0 0,1-1,-1 1,1-1,0 1,0-1,0 1,0-1,0 0,1 1,-1-1,1 0,0 0,0 0,0 0,1 0,0 0,7 4,0 0,0-1,1 0,0 0,0-2,0 1,1-1,-1-1,1 0,0 0,0-2,0 1,12-1,45 4,0-3,0-3,51-8,-5-3</inkml:trace>
  <inkml:trace contextRef="#ctx0" brushRef="#br0" timeOffset="91266.024">24871 3804,'-15'7,"-18"13,-11 20,-5 20,-1 20,4 15,9 10,11 4,15-1,15-4,15-8,12-10,10-13,8-15,4-17,-8-15</inkml:trace>
  <inkml:trace contextRef="#ctx0" brushRef="#br0" timeOffset="91622.278">25029 4095,'0'-12,"-1"8,1 0,-1 0,0 0,1-1,0 1,0 0,0 0,1-1,-1 1,1 0,0 0,0 0,1 0,-1 0,1 0,0 0,0 0,0 1,0-1,1 1,-1-1,1 1,0 0,0 0,0 0,1 0,-1 1,0 0,1-1,2 0,5 2,0 0,1 1,-1 1,0-1,0 2,0 0,0 0,0 1,0 0,-1 1,0 0,1 0,-1 1,-1 1,1 0,-1 0,0 1,0 0,-1 0,0 1,0 0,-1 1,0 0,-1 0,0 0,2 5,-1-3,-1 1,-1 0,0 0,0 0,-1 1,-1-1,0 1,-1 0,0 0,-1 0,0 1,-1-1,-1 4,-35 168,30-161,5-22,-9 35,1 0,2 0,1 1,3 0,0 2,3-37,-1 0,1 0,0 0,0 0,0 0,0 0,0 0,1 0,0 0,-1 0,1 0,0 0,0 0,1 0,-1-1,1 1,-1 0,1-1,0 0,0 1,0-1,0 0,0 0,0 0,1 0,-1 0,2 0,7-3</inkml:trace>
  <inkml:trace contextRef="#ctx0" brushRef="#br0" timeOffset="92161.831">25016 4294,'123'21,"0"-5,105-1,-213-14,1-1,-1 0,1-1,-1 0,0-1,1-1,-1 0,0-2,-1 1,1-2,-1 0,0 0,1-2,-13 6,1 0,-1 0,0 0,0 0,0 0,0-1,0 1,0-1,-1 1,1-1,-1 0,1 1,-1-1,0 0,0 0,-1 0,1 0,0 0,-1 0,0 0,0 0,0 0,0 0,0-1,3 46,12 242,-15-280,0 1,1-1,-1 0,1 1,0-1,1 0,-1 1,1-1,-1 0,1 0,0 0,1 0,-1-1,1 1,0 0,0-1,0 0,0 0,0 0,1 0,-1 0,1-1,0 1,0-1,0 0,0-1,0 1,0 0,0-1,1 0,-1 0,6 0,1 0,-1 0,1-1,-1 0,0-1,1-1,-1 1,0-1,0-1,0 0,0-1,0 1,-1-2,0 1,1-2,-2 1,1-1,-1 0,0-1,6-6,2-1,-23 52,2-19,0 0,1 0,1 0,0 0,2 0,0 1,1-1,1 0,1 1,1-1,1 0,0 0,1 0,1-1,5 9,28 18,-18-34</inkml:trace>
  <inkml:trace contextRef="#ctx0" brushRef="#br0" timeOffset="92530.344">26405 4399,'-2'5,"-1"1,1-1,0 0,1 1,-1-1,1 1,0 0,0-1,1 1,-1 0,1-1,1 1,-1 0,1 0,0-1,0 1,1-1,-1 1,1-1,1 0,-1 1,1-1,-1 0,2-1,-1 1,0 0,1-1,4 4,-2-1,0-1,1 0,0 0,0-1,0 0,1 0,-1-1,1 0,0 0,1 0,-1-1,0-1,1 1,0-2,0 1,-1-1,1 0,5-1,-10 0,0-1,0 0,0 0,-1 0,1 0,0-1,0 1,-1-1,1 0,-1 0,1 0,-1-1,0 1,0-1,0 0,0 0,-1 0,1 0,-1 0,0-1,1 1,-2-1,1 1,0-1,-1 0,1 1,-1-1,0 0,0-2,1-4,0-1,-1 1,0-1,0 1,-1-1,0 0,-1 1,-1-1,1 1,-4-9,4 14,-1 0,0 0,0 0,0 1,-1-1,1 1,-1 0,0-1,-1 1,1 1,-1-1,1 0,-1 1,0 0,0 0,-1 0,1 0,-1 1,1-1,-1 1,0 0,0 1,0-1,0 1,0 0,0 0,0 1,0-1,0 1,0 0,-1 1,0 0,-3-1,1 2,-1-1,0 1,1 1,0 0,0 0,0 0,0 1,0 0,1 1,-1 0,1 0,0 0,1 1,0 0,-1 0,2 1,-6 6,8-7,0-1,0 1,0-1,1 1,0 0,0 0,0 0,1 0,-1 0,2 0,-1 0,1 0,0 0,0 1,0-1,1 0,0 0,0 0,1 0,0 0,0 0,0 0,1-1,0 1,0-1,0 1,1-1,-1 0,3 1,24 27</inkml:trace>
  <inkml:trace contextRef="#ctx0" brushRef="#br0" timeOffset="92868.072">26909 4122,'28'-100,"-22"95,-8 27,-52 307,48-143,6-184,0 1,0 0,0-1,1 1,-1-1,1 1,0 0,0-1,-1 0,1 1,1-1,-1 1,0-1,1 0,-1 0,1 0,0 0,-1 0,1 0,0 0,0-1,0 1,1-1,-1 1,0-1,0 0,1 0,-1 0,1 0,-1 0,1-1,-1 1,1-1,0 1,1-1,16 2,1-1,0-1,0-1,0-1,0-1,0 0,-1-2,0 0,0-2,0 0,-1-1,0-1,0 0,7-7,-2 0</inkml:trace>
  <inkml:trace contextRef="#ctx0" brushRef="#br0" timeOffset="93062.627">27293 4413,'-10'0,"-4"7,-2 9,-2 12,1 12,1 9,3 8,4 3,3 1,3-2,4-5,2-11,1-12</inkml:trace>
  <inkml:trace contextRef="#ctx0" brushRef="#br0" timeOffset="93322.93">27438 3804,'15'12,"13"14,8 19,2 22,-3 22,-7 18,-9 14,-9 9,-14 4,-17 0,-16-7,-18-9,-20-16,-19-17,6-21</inkml:trace>
  <inkml:trace contextRef="#ctx0" brushRef="#br0" timeOffset="107170.354">25056 5378,'-13'14,"-12"17,-7 20,-7 19,3 18,6 12,9 5,15-3,17-6,14-11,11-16,8-15,-2-16</inkml:trace>
  <inkml:trace contextRef="#ctx0" brushRef="#br0" timeOffset="107540.511">25228 5749,'-4'23,"1"-1,1 1,1 0,1 0,1 0,1-1,1 1,1-1,1 1,1-1,0 0,2-1,5 11,-11-29,-1 1,1 0,0-1,0 1,0-1,0 0,0 0,1 0,0 0,-1 0,1 0,0-1,0 1,1-1,-1 0,0 0,1 0,-1-1,1 1,0-1,0 0,-1 0,1 0,0 0,0 0,0-1,0 0,0 0,0 0,0 0,-1-1,1 0,3 0,1-5,1 0,-1-1,-1 0,1 0,-1-1,0 0,-1 0,0-1,0 0,-1 0,0 0,-1 0,0-1,0 0,-1 0,0 0,0-5,8-22,-1-1,-2-1,-2 1,-1-4,-5 17,0 26,0-1,0 0,0 0,0 1,0-1,0 0,0 1,0-1,0 0,-1 0,1 1,0-1,0 0,0 0,0 1,0-1,-1 0,1 0,0 0,0 1,0-1,-1 0,1 0,0 0,0 0,-1 1,1-1,0 0,0 0,-1 0,1 0,0 0,0 0,-1 0,1 0,0 0,-1 0,1 0,0 0,0 0,-1 0,1 0,0 0,-1 0,1 0,0 0,0 0,-1-1,1 1,0 0,0 0,-1 0,1 0,0-1,0 1,0 0,-1 0,1 0,0-1,0 1,-3 9,0-1,0 1,1 0,0 0,1 0,0 0,0 0,1 0,0 1,1-1,0 0,1 0,-1 0,2 0,-1 0,1-1,1 1,-1-1,1 0,1 0,0 0,0 0,0-1,1 0,0 0,0 0,1-1,0 0,0 0,1-1,-1 0,1 0,0-1,3 1,28 12</inkml:trace>
  <inkml:trace contextRef="#ctx0" brushRef="#br0" timeOffset="107949.845">25810 5815,'-3'12,"0"-1,1 1,0 0,0 0,1 0,1 0,0 0,1-1,0 1,1 0,0 0,1 0,0-1,1 0,0 1,1-1,0-1,1 1,0-1,0 0,1 0,1-1,-1 0,5 3,-10-9,-1 0,1-1,0 1,0-1,0 1,0-1,1 0,-1 0,1 0,-1 0,1-1,0 1,-1-1,1 1,0-1,0 0,0 0,0 0,0-1,0 1,1-1,-1 1,0-1,0 0,0 0,0-1,0 1,0-1,1 1,-1-1,0 0,0 0,-1 0,4-2,0-4,0-1,0 0,0 0,-1-1,-1 0,1 0,-1 0,-1 0,1 0,-2-1,1 0,-1-4,5-10,13-53,-16 113,-4-29,0 1,1-1,0 0,1 0,-1 1,1-1,1 0,-1-1,1 1,1 0,-1-1,1 0,0 1,0-2,1 1,0 0,0-1,0 0,1 0,-1 0,1-1,0 0,1 0,-1-1,1 1,-1-1,1-1,0 1,4 0,17 3</inkml:trace>
  <inkml:trace contextRef="#ctx0" brushRef="#br0" timeOffset="109122.38">26643 5947,'-46'-8,"30"5,1 0,-1 1,1 0,-1 1,0 1,0 1,-8 1,21-1,0 0,-1 0,1 0,0 0,0 1,1-1,-1 1,0 0,0 0,1 0,-1 0,1 0,0 1,-1-1,1 1,0 0,1-1,-1 1,0 0,1 0,0 0,-1 0,1 0,0 0,1 1,-1-1,1 0,-1 0,1 1,0-1,0 0,0 0,1 1,-1-1,1 0,-1 0,1 1,0-1,1 0,-1 0,0 0,1 0,0-1,0 1,-1 0,2-1,-1 1,0-1,5 7,1 0,1-1,-1 0,1 0,0-1,1 0,0-1,0 0,0 0,1-1,0-1,0 0,0 0,0-1,0 0,1-1,0-1,-1 1,1-2,0 0,-1 0,1-1,0-1,-1 1,1-2,-1 0,0 0,0-1,0-1,0 1,-1-2,7-4,2-8,0-2,-1 0,-2-2,0 1,-1-2,-1 0,-1-1,-1 0,-1-1,-2 0,0-1,3-21,3 1,-2-1,-3 0,-1-1,-3 1,-2-2,-1-7,-3 43,-1 0,0 0,-1 0,-1 0,0 0,0 0,-2 0,1 1,-5-8,7 16,0 0,0 0,0 1,-1-1,0 1,1-1,-1 1,0 0,-1 0,1 0,0 1,-1-1,0 1,1 0,-1 0,0 0,0 0,0 1,0-1,-1 1,1 0,0 0,0 1,-1-1,1 1,-1 0,1 0,0 1,-1-1,-2 2,0 0,-1 0,1 1,0 0,0 0,0 1,1 0,-1 0,1 0,0 1,0 0,0 0,1 1,0-1,0 1,0 0,1 1,0-1,0 1,-3 6,-2 7,1-1,1 1,1 1,0-1,2 1,-2 16,3-7,2 0,1 0,1 0,1 0,2 0,1 0,1-1,2 0,1 0,1-1,2 0,0-1,2 0,1-1,1 0,1-2,1 0,2-1,0 0,1-2,4 2,-20-18,-1 0,2 0,-1-1,0 0,1 0,0 0,0-1,0 0,0 0,1 0,-1-1,1 0,0 0,-1 0,1-1,0 0,0-1,0 1,0-1,0-1,-1 1,1-1,0-1,0 1,0-1,-1 0,4-2,3-6,-1 0,0-1,-1 0,0-1,-1-1,0 1,-1-2,-1 1,0-1,0-1,-1 1,-1-1,-1 0,2-10,-6 22,2-3,0-1,-1 1,0 0,0-1,-1 1,0-1,0 0,-1 0,1 1,-1-1,-1 0,1 1,-1-1,0 0,-1 1,0-1,0 1,-1-2,1 7,0 0,-1 0,1 0,0 0,-1 0,1 0,-1 1,1 0,-1-1,1 1,-1 0,1 0,-1 0,1 0,-1 1,1-1,-1 1,1-1,-1 1,1 0,0 0,-1 0,1 0,0 1,0-1,0 1,0-1,0 1,0 0,0-1,0 1,1 0,-1 0,1 0,-1 1,1-1,0 0,0 1,-4 5,1 0,1-1,-1 2,1-1,0 0,1 0,0 1,1 0,0-1,0 1,0 0,1-1,1 1,0 0,0-1,0 1,1 0,0-1,1 0,0 1,0-1,1 0,0-1,0 1,1-1,0 0,0 0,1 0,0-1,0 1,0-1,1-1,0 1,0-1,0-1,4 3,2 0,-1 0,1-1,0 0,0-1,0-1,1 0,0 0,-1-2,1 1,1-2,-1 0,0-1,0 0,0-1,0 0,0-2,0 1,0-2,-1 0,14-5,-19 2,1 0,-1 0,0-1,0 0,-1 0,0 0,0-1,-1 0,0-1,-1 0,0 1,-1-2,0 1,0 0,-1-1,0 0,-1 1,0-1,-1 0,0 0,-1 0,0-1,-1 12,1 0,0 0,0 0,0 0,0 0,-1 0,1 1,0-1,0 0,0 0,0 0,-1 0,1 0,0 0,0 0,0 0,0 0,-1 0,1 0,0 0,0 0,0 0,-1 0,1 0,0 0,0-1,0 1,0 0,-1 0,1 0,0 0,0 0,0 0,0 0,0 0,-1-1,1 1,0 0,0 0,0 0,0 0,0-1,0 1,0 0,0 0,0 0,0 0,0-1,-1 1,1 0,0 0,0 0,-7 16,3-5,1 1,0 0,1-1,0 1,1 0,0 0,1 0,1 0,-1 0,3 5,-2-14,0 0,0 0,1 0,-1 0,1 0,0 0,0-1,0 1,0-1,0 1,1-1,-1 0,1 1,-1-1,1-1,0 1,0 0,0-1,0 1,0-1,0 0,0 0,1 0,-1 0,0-1,1 0,-1 1,0-1,2 0,2 0,1 0,0 0,0-1,0 0,-1-1,1 0,-1 0,1 0,-1-1,0 0,0 0,2-2,-2-1,1 0,-1-1,-1 0,1 0,-1-1,0 1,-1-2,0 1,0 0,-1-1,0 0,0 0,-1 0,0 0,-1-1,0 1,0-1,-1 0,0 1,-1-1,0 0,-2-9,-2 6,0 20,0 23,4-10,2-1,0 0,1 0,1 1,1-2,0 1,2-1,0 0,1 0,0 0,2-1,0-1,1 0,1 0,0-1,9 8,39 20,-37-35</inkml:trace>
  <inkml:trace contextRef="#ctx0" brushRef="#br0" timeOffset="109375.135">28219 5378,'2'18,"3"24,1 23,-1 23,-1 21,-4 19,-8 15,-12 10,-19 4,-22-7,-1-29</inkml:trace>
  <inkml:trace contextRef="#ctx0" brushRef="#br0" timeOffset="104907.31">21180 6040,'-11'-4,"0"0,-1 1,0 0,0 1,0 1,0-1,0 2,0 0,0 0,0 1,0 0,0 1,0 1,0 0,1 0,-1 1,1 1,0 0,0 1,1-1,-1 2,1 0,1 0,-1 1,1 0,1 0,0 1,-1 1,7-8,0 0,0 1,0-1,0 1,1-1,-1 1,1 0,-1-1,1 1,0 0,0 0,0 0,1 0,-1 0,1 0,0 0,-1 0,1 0,1 0,-1 1,0-1,1 0,-1 0,1 0,0 0,0-1,0 1,1 0,-1 0,1 0,-1-1,1 1,0-1,0 0,0 1,0-1,0 0,1 0,1 1,6 0,0-1,1 0,-1 0,1-1,-1-1,1 0,-1 0,1-1,-1 0,1-1,-1 0,0-1,0 0,0 0,0-1,0-1,-1 1,1-2,5-1,-1 0,0-1,-1 0,0-1,-1-1,1 0,-2 0,0-1,0-1,-1 0,0 0,-1-1,0-1,-1 1,-1-1,0 0,-1-1,-1 0,4-14,-3 6,-1-1,-1 0,-2 1,0-1,-1 0,-2 0,0 0,-1 0,-2 0,-1 1,0 0,-2 0,-6-16,12 36,0 0,0 0,0 0,0 0,0 0,-1 1,1-1,-1 0,0 1,0 0,0-1,0 1,0 0,-1 0,1 0,0 0,-1 0,0 1,1-1,-1 1,0 0,0-1,0 1,1 1,-1-1,0 0,0 1,-1-1,1 1,0 0,0 0,0 0,0 1,0-1,-2 1,-3 5,1 0,-1 0,1 1,0-1,1 2,0-1,0 1,0 0,1 0,0 1,1-1,0 1,0 0,1 0,0 0,0 3,-5 12,1 0,1 0,1 1,1 0,1 0,1 0,2 0,0 0,4 21,-3-34,1 0,1 0,0 0,0-1,1 1,1-1,0 0,0 0,1-1,1 1,-1-1,2-1,-1 1,1-1,1-1,0 1,0-2,0 1,1-1,0 0,4 1,-2-2,0-1,1 0,-1-1,1 0,0-1,0 0,0-1,1-1,-1 0,0-1,0 0,3-1,-9 1,1-1,0-1,-1 1,0-1,1-1,-1 1,0-1,0 0,0-1,0 0,-1 0,0 0,0-1,0 0,0 0,0 0,-1-1,0 0,-1 0,1 0,1-4,0-1,-1-1,-1 0,0 0,0 0,-1 0,-1-1,0 1,0-1,-2 0,1 1,-2-1,0-6,1 17,0 0,1 0,-1 0,0 1,0-1,0 0,0 0,-1 0,1 1,0-1,-1 0,1 0,-1 1,0-1,0 0,0 1,1-1,-1 1,0-1,-1 1,1-1,0 1,0 0,-1 0,1-1,-1 1,1 0,-1 0,1 0,-1 1,1-1,-1 0,0 1,0-1,1 1,-1-1,0 1,0 0,0 0,1 0,-1 0,0 0,0 0,0 0,1 0,-2 1,-2 4,-1 1,1 0,0 0,1 0,0 0,0 1,0 0,0-1,1 1,1 1,-1-1,1 0,0 1,1-1,-1 1,2 0,-1-1,1 1,0 0,1-1,0 5,0-6,-1 0,1 0,1 0,-1-1,1 1,0-1,1 1,-1-1,1 1,0-1,0 0,1 0,0-1,0 1,0-1,0 0,0 0,1 0,0-1,0 1,0-1,0 0,0 0,1-1,0 1,28 8</inkml:trace>
  <inkml:trace contextRef="#ctx0" brushRef="#br0" timeOffset="105122.145">21630 5736,'-15'-2,"-13"-1,-3 2,3 6,7 9,13 7,18 6,6-2</inkml:trace>
  <inkml:trace contextRef="#ctx0" brushRef="#br0" timeOffset="105685.319">22146 6066,'-20'-8,"-1"0,0 1,0 1,-1 1,0 1,0 1,0 1,0 0,0 2,-1 1,1 1,0 0,0 2,1 0,-14 6,-29 38,63-47,-1 1,1-1,0 1,-1 0,1 0,0-1,0 1,0 0,1 0,-1 0,0 0,1 0,-1 0,1 0,0 0,0 0,0 0,0 0,0 0,0 0,0 0,1 0,-1 0,1 0,-1 0,1 0,0 0,0 0,0 0,0 0,0 0,0-1,0 1,1-1,-1 1,2 1,6 2,0 0,0 0,1-1,-1-1,1 1,0-1,0-1,0 0,0 0,1-1,-1-1,0 1,1-2,-1 1,0-1,3-1,1 1,-1 0,0-1,0 0,0-1,0-1,-1 0,1-1,-1 0,0 0,0-1,-1-1,0 0,0-1,0 0,-1-1,9-9,-19 17,0 1,0-1,1 0,-1 1,0-1,1 0,-1 1,1-1,-1 1,1-1,-1 1,1-1,-1 1,1-1,0 1,-1-1,1 1,-1 0,1-1,0 1,0 0,-1-1,1 1,0 0,-1 0,1 0,0 0,0 0,-1 0,1 0,0 0,0 0,-1 0,1 0,0 0,0 1,-1-1,1 0,0 0,-1 1,1-1,0 1,-1-1,1 0,-1 1,1-1,-1 1,1-1,-1 1,1 0,-1-1,1 1,-1 0,0-1,1 1,-1 0,0-1,1 1,-1 0,33 126,-8-10,-6 1,-5 4,-14-118,2 5,-1 1,0 0,-1 0,0-1,0 1,-1 0,-1-1,0 1,0 0,0-1,-2 0,-2 7,5-15,0 1,0-1,-1 0,1 0,0 1,-1-1,1 0,-1 0,1 0,-1-1,0 1,1 0,-1-1,0 1,0-1,1 1,-1-1,0 0,0 0,0 0,1 0,-1 0,0 0,0 0,0 0,1-1,-1 1,0-1,0 0,1 1,-1-1,0 0,1 0,-1 0,1 0,-1 0,1 0,0 0,-1-1,1 1,0-1,0 1,0-1,0 1,0-1,0 1,0-1,1 0,-1 1,1-1,-1 0,1 0,-1 0,-6-17,0-1,1 1,1-1,1-1,1 1,0 0,2-1,0 0,2 1,0-1,1 1,1-1,1-1,11-29,1-1,3 2,3 1,1 0,2 2,3 1,1 1,19-21,-35 58,-16 31,1-12,1-1,0 0,1-1,0 1,0-1,2 1,-1-1,1 1,0-1,1 1,0-1,0 0,1-1,0 1,1-1,0 1,0-1,1-1,0 1,0-1,1 0,0 0,0-1,1 0,-1 0,1-1,0 0,1 0,0-1,-1 0,2 0,14 3</inkml:trace>
  <inkml:trace contextRef="#ctx0" brushRef="#br0" timeOffset="105960.584">22450 5524,'-6'-11,"3"-2,10 2,4 2</inkml:trace>
  <inkml:trace contextRef="#ctx0" brushRef="#br0" timeOffset="106769.126">22794 5445,'-10'38,"2"1,1-1,2 1,2 0,1 38,5 0,3 0,4-1,2 1,5 1,-4-14,0 16,-96-282,82 200,0 1,0-1,0 1,0-1,0 1,0-1,1 0,-1 1,1-1,-1 0,1 1,0-1,0 0,-1 0,1 1,0-1,1 0,-1 0,0 1,0-1,1 0,-1 1,1-1,0 0,-1 1,1-1,0 1,0-1,0 1,0-1,0 1,0 0,0-1,1 1,-1 0,0 0,1 0,-1 0,1 0,-1 0,2 0,10-2,0 1,1 0,-1 1,1 1,-1 0,1 0,0 2,6 1,6-1,468 43,-482-45,-34-3,8 2,1 1,0 0,0 1,0 0,0 1,0 1,0 0,1 1,-1 0,1 1,0 0,0 1,0 0,1 1,0 0,0 1,-1 2,10-9,0 1,0 0,0 0,0 0,0 0,1 0,-1 1,1-1,-1 0,1 1,0-1,0 1,0-1,0 1,0 0,1-1,-1 1,1 0,0-1,0 1,0 0,0-1,0 1,1 0,-1 0,1-1,-1 1,1-1,0 1,0 0,0-1,1 0,-1 1,1-1,-1 0,1 0,0 1,-1-1,2 0,6 3,0-1,0 0,0-1,1 0,-1 0,1-1,-1 0,1-1,0 0,0 0,0-1,-1-1,1 1,0-2,0 1,-1-1,1-1,-1 0,1 0,-1-1,5-3,63-55,-61 99,-14-32,0-1,0 1,1-1,0 0,0 0,0 0,0 0,0-1,1 1,0-1,0 0,0 0,0 0,0 0,0-1,1 1,-1-1,1 0,0-1,0 1,-1-1,1 0,0 0,0-1,5 1,2 0,0-1,0 0,0-1,1 0,-1-1,0-1,0 1,-1-2,1 0,2-1,6-7,0-1,-2-1,0-1,0 0,-1-1,-1-1,-1-1,0 0,-2-1,0 0,-1-1,0 0,-2-1,-1 0,0-1,-1-4,7-6,-2-2,-1 1,-2-2,-1 1,-2-1,-1-1,-2 1,-1-20,-3 48,0 1,0 0,-1 0,0-1,0 1,0 0,-1 0,0 0,0 0,0 1,-1-1,0 0,0 1,-1 0,1 0,-1 0,0 0,-1 1,1-1,-1 1,0 0,0 0,0 1,0-1,0 1,-1 1,-4-3,-1 3,0 0,0 1,0 0,-1 1,1 0,0 1,0 0,-1 1,1 0,0 1,0 0,1 0,-1 1,1 1,0 0,0 0,0 1,1 0,0 1,0 0,0 1,1-1,0 1,1 1,0 0,0 0,1 0,0 1,0 0,-3 10,3-7,1 1,0 0,1 1,1-1,0 1,1 0,1 0,0 0,1 0,1 0,0-1,1 1,0 0,1 0,1-1,1 0,0 0,0 0,2 0,-1-1,9 12,4 5,1-2,2-1,0 0,2-2,0 0,2-2,1-1,1-1,1-1,64 36,-8-14</inkml:trace>
  <inkml:trace contextRef="#ctx0" brushRef="#br0" timeOffset="103379.291">17806 6291,'6'-37,"2"1,0-1,3 2,1-1,8-14,-19 47,0 0,0-1,0 1,0 1,1-1,-1 0,1 0,0 0,0 1,0-1,0 1,0 0,0-1,1 1,-1 0,1 0,-1 1,1-1,0 0,0 1,-1 0,1-1,0 1,0 0,1 1,-1-1,0 1,0-1,0 1,1 0,5 3,0 0,1 1,-2 0,1 1,0 0,-1 0,0 1,7 6,-2-3,-5-3,33 23,-1 3,-1 1,21 24,-59-57,0 1,0-1,-1 0,1 0,0 0,-1 1,1-1,0 0,-1 1,1-1,-1 1,1-1,0 1,-1-1,1 1,-1-1,0 1,1-1,-1 1,1 0,-1-1,0 1,1-1,-1 1,0 0,0 0,1-1,-1 1,0 0,0-1,0 1,0 0,0 0,0-1,0 1,0 0,0 0,-1-1,1 1,0 0,0-1,-1 1,1 0,0-1,-1 1,1-1,0 1,-1 0,1-1,-1 1,1-1,-1 1,0-1,1 1,-1-1,1 0,-1 1,0-1,1 0,-1 1,0-1,1 0,-1 0,0 0,0 0,1 1,-8-3,0-1,1 1,-1-1,1 0,0-1,0 1,0-2,0 1,1-1,-1 0,1 0,1 0,-1-1,1 0,0 0,0-1,1 1,0-1,0 0,0-1,2 5,1-1,0 0,0 1,1-1,-1 1,1-1,0 0,0 0,0 1,0-1,1 0,-1 1,1-1,0 0,0 1,0-1,1 1,-1 0,1-1,0 1,0 0,0 0,0 0,0 0,1 0,-1 1,1-1,0 1,0-1,0 1,0 0,0 0,0 1,1-1,2-1,3-1,0 0,1 0,-1 1,1 0,0 1,0 0,0 0,0 1,0 1,0-1,0 2,0-1,0 1,0 1,0 0,0 0,0 1,-1 0,1 1,-1 0,0 1,0 0,-1 0,1 0,-1 1,0 1,-1-1,1 1,-1 1,-1-1,1 1,-1 0,0 2,32 103,-36-111,-1 0,0 1,0-1,1 0,0 0,-1 0,1 0,0 0,0-1,0 1,0 0,0-1,0 1,1-1,-1 0,0 0,1 0,-1 0,1 0,-1-1,1 1,-1-1,1 1,-1-1,1 0,0 0,-1 0,1 0,-1-1,1 1,0-1,-1 1,1-1,-1 0,0 0,1 0,-1 0,0-1,1 0,20-10</inkml:trace>
  <inkml:trace contextRef="#ctx0" brushRef="#br0" timeOffset="103599.809">18243 5722,'-13'3,"-5"4,6 7,15 4,21 5,7-3</inkml:trace>
  <inkml:trace contextRef="#ctx0" brushRef="#br0" timeOffset="104108.219">18825 5961,'-17'-4,"1"-1,0 1,-1 0,1 1,-1 1,0 1,1 0,-3 2,17-1,1 0,-1 0,0 1,1-1,-1 1,1 0,-1-1,0 1,1 0,0 0,-1 0,1 0,0 0,-1 0,1 0,0 0,0 1,0-1,0 0,0 1,0-1,0 1,1-1,-1 1,0-1,1 1,-1 0,1-1,0 1,-1 0,1-1,0 1,0 0,0-1,0 1,1 0,-1-1,1 2,18 64,-2-38,1 0,1 0,2-2,0-1,2-1,1 0,25 19,-31-27,10 16,-50-34,15-1,1-1,0 0,0-1,0 1,0-1,0-1,1 1,0-1,0 1,0-1,1-1,-1 1,1-1,1 0,-1 0,1 0,0 0,0 0,0-1,1 1,0-1,1 0,0 0,0 0,0 1,0-1,1 0,1 0,-1 0,1 0,0 0,2-6,7-2,1 0,0 1,1 0,1 1,0 0,1 1,0 0,4-1,22-21,-17 16,-1-2,-1 0,-1-1,-1-1,-1-1,-1-1,-1 0,-1-1,-2-1,0 0,-1-1,-2 0,-1-1,-1 0,-1 0,-2-1,0-8,-4 31,0-1,-1 1,0 0,0-1,0 1,-1-1,0 1,0 0,-1 0,0-1,0 1,0 0,-3-5,4 10,1 1,0-1,-1 0,1 1,-1-1,1 1,-1-1,0 0,1 1,-1 0,0-1,1 1,-1-1,0 1,1 0,-1-1,0 1,0 0,1 0,-1 0,0-1,0 1,1 0,-1 0,0 0,0 0,0 0,1 0,-1 1,0-1,0 0,1 0,-1 1,0-1,0 0,1 1,-1-1,0 0,1 1,-1-1,1 1,-1-1,0 1,1 0,-1-1,1 1,0-1,-1 1,1 0,-1 0,1-1,0 1,0 0,-1 0,-19 44,14-14,1 1,2 0,1 1,1-1,2 0,1 0,1 1,2-2,2 1,1-1,1 0,1 0,3 0,4 18,2-2,3-1,1 0,3-2,1-1,23 27,6-14,-55-55,-1 0,1-1,-1 1,1 0,0-1,-1 1,1-1,0 1,0-1,-1 1,1-1,0 0,0 1,0-1,0 0,-1 0,1 1,0-1,0 0,0 0,0 0,0 0,0 0,-1 0,1 0,0-1,0 1,0 0,0 0,0-1,-1 1,1 0,0-1,0 1,-1-1,1 1,0-1,-1 1,1-1,0 0,-1 1,1-1,-1 0,1 1,-1-1,1 0,-1 0,1 1,-1-1,0 0,0 0,1 0,-1 0,0 0,0 1,0-1,0 0,0 0,3-21</inkml:trace>
  <inkml:trace contextRef="#ctx0" brushRef="#br0" timeOffset="104293.724">19142 5881,'-26'-15,"-24"-11,-11-2,-2 1,4 3,16 5,26 9,31 8,34 8,35 7,31 4,-3 0</inkml:trace>
  <inkml:trace contextRef="#ctx0" brushRef="#br0" timeOffset="119047.548">542 7363,'1'-3,"-1"-1,0 0,-1 0,1 0,0 0,-1 0,0 1,0-1,0 0,-1 1,1-1,-1 1,0-1,0 1,0 0,0-1,0 1,-1 0,0 1,1-1,-1 0,0 1,0 0,-1-1,1 1,-1 0,0 0,0 1,0 0,0 0,0 0,0 0,0 1,0-1,0 1,-1 0,1 0,0 1,0-1,0 1,0 0,0 0,0 0,0 1,0 0,1-1,-1 1,0 0,1 1,0-1,-1 1,-1 1,-2 2,1-1,0 2,0-1,0 0,1 1,0 0,1 0,-1 1,1-1,0 1,1 0,0 1,1-3,1 0,0 0,0 0,0 0,1 0,0 0,0 1,1-1,-1 0,1 0,1 0,-1 0,1 0,0 0,0-1,1 1,0 0,0-1,0 0,0 0,1 0,0 0,0 0,0-1,1 0,0 0,-1 0,2 0,-1-1,0 0,0 0,1 0,0-1,4 2,4 1,0 0,0 0,1-2,-1 0,1 0,0-2,0 1,0-2,0 0,-1-1,1-1,0 0,0-1,-1 0,1-1,-1-1,0 0,-1-1,1 0,-1-2,0 1,-1-1,0-1,0 0,-1-1,5-5,-12 9,1 0,-1-1,0 1,0-1,0 0,-1-1,0 1,-1 0,0-1,0 0,0 1,-1-1,0 0,-1 0,0 0,0 1,-1-9,14 100,-12-78,0 0,1 0,-1 0,1 0,1 0,-1 0,1 0,0-1,0 1,1-1,-1 0,1 0,1 0,-1 0,0-1,1 1,0-1,0-1,0 1,1-1,-1 0,1 0,0 0,3 0,10 1</inkml:trace>
  <inkml:trace contextRef="#ctx0" brushRef="#br0" timeOffset="119309.411">833 6992,'-15'-2,"-6"1,3 6,10 6,16 6,17 7,15 3,1-2</inkml:trace>
  <inkml:trace contextRef="#ctx0" brushRef="#br0" timeOffset="120009.723">1243 7588,'18'-116,"-14"102,-1 0,0-1,0 1,-2-1,0 1,0-1,-2 0,1 1,-2-1,0 1,-2-8,3 20,1 0,0 0,-1 0,0-1,1 1,-1 0,0 0,0 0,0 0,0 0,-1 0,1 0,0 1,-1-1,1 0,-1 1,0-1,0 1,1 0,-1-1,0 1,0 0,0 0,0 0,0 0,-1 1,1-1,0 1,0-1,0 1,-1 0,1-1,0 1,0 1,-1-1,1 0,0 0,0 1,-1-1,1 1,0 0,0 0,0-1,0 1,0 1,-1 0,2-2,0 1,0 0,1 0,-1-1,1 1,-1 0,1 0,-1 0,1 0,-1-1,1 1,0 0,-1 0,1 0,0 0,0 0,0 0,0 0,0 0,0 0,0 0,0 0,0 0,0 0,0 0,1 0,-1 0,0 0,1 0,-1 0,1 0,-1-1,1 1,-1 0,1 0,0-1,-1 1,1 0,0 0,0-1,-1 1,1-1,0 1,0-1,43 15,204-6,-245-9,0 0,0 1,0 0,0-1,0 1,0 0,0 0,0 0,0 1,0-1,-1 1,1 0,-1 0,1 0,-1 0,1 0,-1 0,0 0,0 1,0-1,-1 1,1 0,0-1,-1 1,0 0,0 0,1 0,-2 0,1 0,0 0,-1 0,1 3,-21 157,20-160,0 0,0 0,0-1,1 1,-1 0,1-1,0 1,0-1,0 1,0-1,0 1,1-1,-1 0,1 1,0-1,-1 0,1 0,0 0,0 0,0-1,0 1,1 0,-1-1,0 0,1 1,-1-1,1 0,-1 0,1 0,1 0,85 8,38-20,-66 1</inkml:trace>
  <inkml:trace contextRef="#ctx0" brushRef="#br0" timeOffset="120290.634">2236 7429,'-1'-5,"-1"0,-1 0,1 0,-1 0,0 0,0 0,0 1,-1-1,1 1,-1 0,0 0,0 0,-1 1,1-1,-1 1,0 0,0 1,0-1,0 1,0 0,0 0,-1 0,1 1,-1 0,1 0,-1 0,1 1,-1 0,0 0,1 0,-1 1,1 0,-2 0,-2 2,0 1,0 0,1 0,-1 1,1 0,0 1,0 0,1 0,0 1,0 0,0 0,1 0,0 1,0 0,1 0,0 0,1 1,0 0,0 0,0 0,1 0,1 1,1-7,1 0,0 0,0 0,0 0,0 0,1 0,-1 0,1 0,-1 0,1 0,0 0,0 0,1-1,-1 1,0 0,1-1,0 1,0-1,0 1,0-1,0 0,0 0,0 0,1 0,-1 0,1 0,-1-1,1 1,1 0,88 22,-21-19,0-4,67-6,-74 1</inkml:trace>
  <inkml:trace contextRef="#ctx0" brushRef="#br0" timeOffset="120544.791">2699 7641,'3'0,"2"0,7-2,7-3,-1-1</inkml:trace>
  <inkml:trace contextRef="#ctx0" brushRef="#br0" timeOffset="121135.25">3850 7588,'-22'-2,"0"0,0 1,0 1,0 0,-19 5,33-4,0 0,1 1,-1 0,0 1,1 0,0 0,0 0,0 1,0 0,0 0,1 1,0 0,0 0,0 0,0 1,1 0,-4 6,8-11,0 0,0 0,0 0,0 1,0-1,1 0,-1 0,0 1,1-1,-1 0,1 1,-1-1,1 0,0 1,0-1,-1 1,1-1,0 1,0-1,1 0,-1 1,0-1,0 1,1-1,-1 1,1-1,-1 0,1 1,-1-1,1 0,0 0,0 0,0 1,-1-1,1 0,0 0,1 0,-1 0,0 0,0-1,0 1,0 0,1 0,-1-1,1 1,68 15,-29-14,0-1,0-2,0-2,0-2,-1-2,1-1,-1-2,-1-2,0-2,2-2,-38 15,-1 1,1-1,-1 0,1 0,-1 0,1 0,-1 0,0-1,0 1,1-1,-1 1,0-1,0 0,-1 0,1 0,0 0,-1 0,1 0,-1-1,1 1,-1 0,0-1,0 1,0-1,-1 1,1-1,0 0,-1-1,-5 36,4-28,0 1,0 0,0 0,1 0,0-1,0 1,0 0,1 0,-1 0,1-1,0 1,1 0,-1-1,1 1,0-1,0 1,0-1,1 0,0 0,-1 0,1 0,1-1,-1 1,0-1,1 1,0-1,0-1,0 1,0 0,0-1,7 2,-1-2,0 1,1-1,0-1,-1 0,1 0,0-1,-1 0,1-1,0 0,-1-1,1 0,-1-1,1 0,-1-1,0 0,-1 0,1-1,-1 0,0-1,0 0,0-1,0 0,-6 4,-1 1,1 0,-1-1,0 1,0-1,0 0,0 0,0 0,-1 0,1 0,-1 0,0 0,0 0,0-1,0 1,-1 0,1-1,-1 1,0 0,0-1,0 1,0-1,-1 1,1 0,-2-4,1 7,1 0,-1-1,1 1,-1 0,1 0,-1 0,0 0,1 0,-1 0,1 0,-1 0,0 0,1 0,-1 0,1 0,-1 0,1 0,-1 0,0 1,1-1,-1 0,1 0,-1 1,1-1,-1 0,1 1,-1-1,1 0,0 1,-1-1,1 1,-1-1,1 1,0-1,-1 1,1-1,0 1,0-1,-1 1,1-1,0 1,0 0,0-1,0 1,0-1,0 1,0-1,0 1,0 0,0-1,0 1,0-1,0 1,0 0,1-1,-1 1,0-1,0 1,1-1,-1 1,2 4,0-1,0 0,1 1,-1-1,1 0,0 0,0 0,0 0,1-1,-1 1,1-1,0 0,0 0,0-1,0 1,0-1,1 0,-1 0,1 0,0 0,-1-1,1 0,0 0,39 10,0-3,0-1,1-2,0-3,24-1,-43-1,67 2</inkml:trace>
  <inkml:trace contextRef="#ctx0" brushRef="#br0" timeOffset="122155.919">6509 7548,'-8'-4,"-1"0,1 1,-1 0,0 0,0 0,0 1,0 1,-1 0,1 0,-1 1,1 0,0 0,-1 1,1 0,0 1,0 0,0 1,0 0,0 0,0 0,1 1,0 1,0 0,0 0,0 0,1 1,-1 0,1 1,5-5,1 0,-1 0,0 0,1 0,0 0,-1 0,1 0,0 1,0-1,0 0,0 1,1-1,-1 1,1-1,-1 1,1-1,0 1,0-1,0 1,0-1,1 1,-1 0,1-1,-1 0,1 1,0-1,0 1,0-1,0 0,1 0,-1 1,0-1,1 0,0 0,0 0,7 4,0 0,1 0,0-1,0-1,0 1,1-2,0 1,-1-1,1-1,0 0,1-1,-1 0,0 0,0-1,1 1,91 6,0-4,0-5,-1-5,77-14,-161 18,-6 2,0-1,0 0,0-1,0 0,-1-1,1 0,-1-1,0 0,5-4,-15 9,-1-1,1 1,0 0,-1-1,1 1,0 0,-1-1,1 1,-1-1,1 1,-1-1,1 0,-1 1,1-1,-1 1,1-1,-1 0,0 1,1-1,-1 0,0 0,0 1,0-1,1 0,-1 1,0-1,0 0,0 0,0 1,0-1,0 0,-1 0,1 1,0-1,0 0,0 0,-1 1,1-1,0 0,-1 1,1-1,-1 0,1 1,-1-1,1 1,-1-1,1 1,-1-1,1 1,-1-1,0 1,1 0,-1-1,0 1,1 0,-1-1,-43-16,26 12,0 1,-1 0,0 1,0 1,0 1,0 1,1 1,-1 0,0 1,0 1,0 1,-6 3,-21 34,45-40,1 0,-1 0,0 1,1-1,-1 0,1 1,-1-1,1 0,0 1,0-1,-1 1,1-1,0 0,0 1,0-1,1 1,-1-1,0 0,0 1,1-1,-1 0,1 1,-1-1,1 0,0 1,-1-1,1 0,0 0,0 0,0 0,0 0,0 0,0 0,0 0,0 0,0 0,0-1,1 1,-1 0,0-1,1 1,-1-1,10 3,-1-1,1 0,-1-1,1 0,0 0,0-1,-1-1,1 0,0 0,-1-1,1-1,-1 0,1 0,-1-1,3-1,121-61,-132 66,-1 0,0 0,0 0,0 0,0 0,0 1,0-1,0 0,0 1,0-1,-1 1,1-1,0 1,0-1,0 1,0 0,-1-1,1 1,0 0,0 0,-1-1,1 1,-1 0,1 0,-1 0,1 0,-1 0,0 0,1 0,-1 0,0 0,0 0,1 0,-1 0,0 0,0 0,0 0,0 0,2 7,-1-4,1 0,0 0,0 0,0 0,0 0,0 0,1-1,0 1,-1-1,1 0,1 0,-1 0,0 0,1-1,-1 1,1-1,0 0,0 0,0 0,0 0,0-1,0 0,0 0,1 0,-1 0,0-1,1 1,-1-1,0 0,1 0,-1-1,0 1,1-1,-1 0,0 0,0-1,1 1,-1-1,-1 0,1 0,1-1,2-4,0-1,-1 0,1 0,-2-1,1 0,-1 0,0 0,-1-1,0 0,-1 1,0-1,-1-1,1 1,-2 0,0 0,0-1,-1-5,1 14,-1 0,1 0,-1 0,1 0,-1 0,1 0,0 0,0 0,0 1,0-1,1 0,-1 1,0-1,1 1,-1-1,1 1,-1 0,1 0,-1-1,1 1,0 0,0 0,0 1,-1-1,1 0,0 1,0-1,0 1,0-1,0 1,0 0,0 0,0 0,0 0,2 1,74 11,-78-12,8 2,1 0,-1 1,0 0,0 0,0 1,0 0,0 1,-1 0,0 0,0 0,0 1,0 0,-1 0,0 1,-1 0,1 0,-1 0,-1 0,1 1,-1 0,-1 0,1 0,-1 2,4 12,-6-16,0-1,0 0,0 0,1 0,0 0,0 0,0 0,1 0,0 0,0-1,0 1,0-1,1 0,-1 0,1 0,0-1,0 1,1-1,-1 0,1 0,-1 0,4 0,16 3,1-1,0-1,-1-2,1 0,1-2,-1 0,0-2,6-2,-21 3,48-4,-7-1</inkml:trace>
  <inkml:trace contextRef="#ctx0" brushRef="#br0" timeOffset="122554.791">8347 7694,'-2'-7,"0"0,0 0,-1 0,0 0,-1 1,1-1,-1 1,0 0,-1 0,0 0,0 1,0 0,0 0,-1 0,0 0,0 1,0 0,-1 0,1 1,-1-1,0 2,0-1,0 1,0 0,0 0,-1 1,1 0,0 0,-1 1,1 0,-1 0,1 1,-1 0,1 0,0 0,0 1,0 0,0 1,0 0,0 0,0 0,1 1,0 0,-5 4,8-7,1 1,-1 0,1 0,-1 0,1 1,0-1,0 0,0 1,0 0,0-1,1 1,-1 0,1 0,0 0,0 0,0 0,0 0,0 0,1 0,-1 0,1 0,0 1,0-1,0 0,0 0,1 0,-1 0,1 1,0-1,0 0,0 0,0 0,0 0,1-1,-1 1,2 1,6 4,0-1,0 0,1 0,0-1,0-1,0 1,1-2,0 1,0-2,0 1,0-1,1-1,-1 0,1-1,0 0,-1-1,1 0,4-1,-11 2,0 0,1-1,-1 0,1 0,-1 0,1 0,-1-1,1 0,-1 0,0-1,0 0,1 1,-1-2,0 1,-1 0,1-1,0 0,-1 0,1-1,-1 1,0-1,0 0,-1 0,1 0,-1-1,0 1,0-1,0 1,-1-1,1 0,-1 0,0-1,0-2,-1 0,-1 0,0 0,0-1,-1 1,0 0,-1 0,0 0,0 1,-2-6,4 13,0 0,0 0,0 1,0-1,0 0,0 0,0 1,0-1,0 0,0 0,-1 0,1 1,0-1,0 0,0 0,0 1,0-1,0 0,0 0,-1 0,1 1,0-1,0 0,0 0,0 0,-1 0,1 1,0-1,0 0,0 0,-1 0,1 0,0 0,0 0,-1 0,1 0,0 0,0 0,-1 0,1 0,3 6,0 0,0-1,1 0,-1 0,1 0,1 0,-1 0,1-1,-1 0,1 0,0 0,1 0,-1-1,1 0,-1 0,1-1,0 1,5 0,110 31,-58-23</inkml:trace>
  <inkml:trace contextRef="#ctx0" brushRef="#br0" timeOffset="123221.164">9181 7614,'-23'-11,"16"7,1 0,-1 0,0 0,-1 1,1 0,0 0,-1 1,0 0,0 0,1 1,-1 0,0 0,0 1,0 0,0 0,0 1,0 0,0 1,1-1,-4 2,8 1,-1 0,1 0,-1 0,1 0,0 0,1 1,-1-1,1 1,0 0,0 0,0 0,1 0,0 0,0 0,0 0,0 0,1 0,0 0,0 1,0-1,1 0,0 0,0 0,0 0,0 0,1 0,0 0,0 0,0 0,1-1,0 1,-1-1,2 0,-1 0,0 0,1 0,0-1,0 1,0-1,0 0,8 4,0 0,0-1,1-1,0 0,0-1,0 0,1-1,-1 0,1-1,-1-1,1 0,0-1,0 0,-1-1,1-1,0 0,-1-1,0-1,1 0,-1 0,-1-1,1-1,-1 0,0-1,0 0,8-8,-9 7,-2-1,1-1,-1 0,0 0,-1 0,-1-1,0-1,0 1,-1-1,0 0,-1 0,0-1,1-7,4-21,-1-1,-2 1,0-29,1-54,-5-1,-5-1,-1 89,2 38,1-1,0 0,-1 1,1-1,0 0,0 0,-1 1,1-1,-1 0,1 0,0 1,-1-1,1 0,0 0,-1 0,1 0,-1 0,1 0,-1 0,1 0,0 0,-1 0,1 0,-1 0,1 0,0 0,-1 0,1 0,-1 0,1 0,0-1,-1 1,1 0,-1 0,1 0,0-1,-1 1,1 0,0 0,0-1,-1 1,1 0,0-1,0 1,-1 0,1-1,0 1,0-1,0 1,-1 0,1-1,0 1,0-1,0 1,0 0,0-1,0 1,0-1,-8 17,0 1,1 1,0-1,2 1,0 0,-2 16,2-12,-5 18,0 0,3 1,1 0,3 0,1 1,1-1,3 1,1-1,3 0,1 0,7 22,-10-50,1-1,1 0,0 0,0 0,1-1,1 0,0 0,0-1,1 1,0-2,1 0,0 0,0-1,1 0,0 0,1-1,-1-1,1 0,1-1,-1 0,1-1,0 0,0-1,11 1,-19-3,0 0,0-1,0 0,0 0,0-1,0 1,0-1,0 0,0 0,0 0,-1-1,1 0,-1 0,1 0,-1 0,1-1,-1 0,0 0,0 0,-1 0,1-1,-1 1,1-1,-1 0,0 0,-1 0,1 0,-1-1,1 1,-1-1,0-1,0-3,0 0,-1 0,1 0,-2 0,1 0,-2 0,1 0,-1 0,0 0,-1 0,0 0,-1 0,1 0,-2 1,1 0,-1-1,-1 1,-6-12,-1 0,0 1,-2 0,0 2,-1-1,-5-2,-10-7,-1 1,-1 2,-1 1,-2 2,0 1,-1 1,0 2,-2 2,0 2,0 1,-1 2,-1 1,1 3,-20-1,-21 5,75 11,23 0,13 0,0-1,1-2,0-1,0-1,9-1,-16-1,216 12,-130-11</inkml:trace>
  <inkml:trace contextRef="#ctx0" brushRef="#br0" timeOffset="123392.709">10107 7826,'0'3,"7"-5,2-1</inkml:trace>
  <inkml:trace contextRef="#ctx0" brushRef="#br0" timeOffset="124091.276">11761 7138,'-6'25,"-3"19,0 14,4 10,5 7,3 0,0-2,3-6,0-8,-1-10,-2-8,0-11</inkml:trace>
  <inkml:trace contextRef="#ctx0" brushRef="#br0" timeOffset="124432.989">11364 7416,'3'-2,"11"-1,24 0,28 1,25 1,20 0,11 0,0 1,-20 0</inkml:trace>
  <inkml:trace contextRef="#ctx0" brushRef="#br0" timeOffset="125005.839">11986 7852,'14'-11,"-1"-1,-1 0,0-1,-1 0,0-1,-1-1,-1 1,0-1,-1-1,0 0,-2 0,0 0,0-1,-2 0,1-4,-10-31,4 51,1 0,-1-1,1 1,-1 0,1 0,-1 1,0-1,1 0,-1 0,0 0,0 0,0 0,0 1,0-1,0 0,0 1,0-1,0 1,0-1,0 1,0 0,0-1,0 1,0 0,0 0,-1 0,1 0,0 0,0 0,0 0,0 0,0 0,-1 0,1 1,0-1,0 0,0 1,0-1,0 1,0-1,0 1,0 0,0 0,0-1,0 0,1 0,-1 0,0 0,1 0,-1 0,1 0,-1 0,0 1,1-1,-1 0,1 1,-1-1,1 0,-1 1,1-1,-1 0,1 1,-1-1,1 1,0-1,-1 1,1-1,0 1,-1-1,1 1,0 0,-1-1,1 1,0-1,0 1,0 0,0-1,0 1,0-1,0 1,0 0,0-1,0 1,0 0,0-1,0 1,0-1,0 1,1 0,-1-1,0 1,1-1,-1 1,0-1,1 1,-1-1,0 1,1-1,-1 1,1-1,-1 0,1 1,-1-1,1 0,-1 1,1-1,-1 0,1 1,0-1,-1 0,1 0,-1 0,1 0,0 0,48 13,58-3,-79-10,0 2,-1 1,1 1,-1 1,0 2,-1 1,5 2,-26-8,0 1,0 0,0 0,0 0,0 1,0-1,-1 1,0 0,0 1,0-1,0 1,-1 0,0 0,0 0,0 0,0 0,-1 0,0 1,0 0,0-1,-1 1,0 0,0 5,0-8,-1 1,1-1,0 1,0-1,0 0,0 1,1-1,-1 0,1 0,-1 0,1 0,0 0,1-1,-1 1,0 0,1-1,-1 0,1 1,0-1,0 0,0-1,0 1,0 0,0-1,0 0,1 1,-1-2,0 1,1 0,-1 0,1-1,1 0,7 2,1-1,0-1,0 0,0 0,0-2,0 1,0-2,0 0,-1 0,0-1,1-1,-2 0,1 0,0-1,-1-1,0 0,-1-1,1 0,-2 0,1-1,-1 0,0-1,-1 0,0 0,-1-1,-7 11,1 0,-1 1,0-1,0 0,0 1,1-1,-1 0,0 0,1 0,-1 1,0-1,0 0,1 0,-1 0,0 0,1 1,-1-1,0 0,1 0,-1 0,0 0,1 0,-1 0,0 0,1 0,-1 0,0 0,1 0,-1 0,0 0,1-1,-2 12,1-4,1 0,0 0,0 0,0 0,1-1,0 1,1-1,-1 1,1-1,0 0,1 0,-1 0,1 0,0-1,1 0,-1 1,1-2,0 1,0 0,1-1,-1 0,1 0,0-1,0 0,1 0,-1 0,2 0,20 7</inkml:trace>
  <inkml:trace contextRef="#ctx0" brushRef="#br0" timeOffset="125251.291">13070 7429,'-4'12,"3"7,1 1</inkml:trace>
  <inkml:trace contextRef="#ctx0" brushRef="#br0" timeOffset="125540.231">13494 7786,'3'-9,"-1"-1,-1 0,0 0,0-1,-1 1,0 0,-1 0,0 0,0 0,-1 0,-1 0,1 0,-2 1,1-1,-1 1,-1 0,0 0,0 1,-1-1,0 1,0 0,-1 0,0 1,0 0,-1 0,-1 0,5 5,0 0,-1 0,1 0,-1 1,0 0,1-1,-1 2,0-1,0 1,1-1,-1 1,0 1,0-1,0 1,1-1,-1 1,0 1,1-1,-1 1,1 0,-1 0,1 0,0 0,0 1,0-1,0 1,0 0,1 1,-1-1,1 1,0-1,0 1,0 0,1 0,-1 0,1 1,0-1,0 0,0 1,1 0,0-1,-1 1,2 0,-1-1,1 1,-1 0,1 2,2 2,0 0,1 0,-1 0,2-1,-1 1,1-1,1 0,-1 0,1 0,1 0,-1-1,1 0,1 0,-1 0,1-1,0 0,1-1,-1 1,1-2,6 4,29 26,-34-26,-1 0,0 1,0 0,-1 0,0 0,-1 1,0 0,-1 0,0 1,0 0,-1 0,-1 0,0 0,0 0,-1 1,-1-1,0 1,0 2,-2 26,-1-1,-2 1,-2-1,-8 28,-8 53,21-117,1 0,-1 0,1 0,-1 0,1 1,0-1,0 0,1 0,-1 0,1 0,-1 0,1 0,0 0,0 0,0 0,1 0,-1-1,1 1,-1 0,1-1,0 1,0 0,12 6</inkml:trace>
  <inkml:trace contextRef="#ctx0" brushRef="#br0" timeOffset="125987.104">13930 7879,'2'-23,"-2"-1,-1 0,0 1,-2-1,-1 1,-1 0,-1 0,-1 0,0 0,-7-9,10 26,-1 0,0 1,0-1,0 1,-1 0,0 0,0 1,0-1,-1 1,1 1,-1-1,0 1,0 1,0-1,0 1,-1 0,1 1,-1 0,1 0,-1 0,1 1,-1 0,1 1,-1-1,1 1,-1 1,1 0,0 0,0 0,0 1,-5 2,10-4,0 0,-1 0,1 0,0 1,0-1,0 0,0 1,0 0,1-1,-1 1,0 0,1 0,0 0,-1 0,1 0,0 0,0 0,0 0,0 1,0-1,0 0,1 1,-1-1,1 0,0 1,0-1,0 1,0-1,0 1,0-1,1 0,-1 1,1-1,-1 0,1 1,0-1,0 0,0 0,0 1,1-1,-1 0,0 0,1-1,0 2,10 9,0-1,0 0,1-1,0-1,1 0,11 6,63 47,-78-50,1 0,-2 1,0 0,0 0,-1 1,-1 1,0-1,-1 1,-1 0,0 0,2 14,20 177,-26-203,3 240,-10-218,3-23</inkml:trace>
  <inkml:trace contextRef="#ctx0" brushRef="#br0" timeOffset="126696.074">14221 7998,'14'-35,"-1"-2,-3 0,-1 0,-1-1,-2 0,-2 0,-2 0,-1-1,-2-3,2 37,-1 1,0-1,0 1,-1-1,1 1,-1-1,0 1,0 0,0-1,-1 1,0 0,0 0,0 0,0 0,0 0,-1 0,0 1,1-1,-1 1,-1 0,1 0,0 0,-1 0,0 1,-1-1,4 3,-1 1,0 0,0 0,0 0,1 0,-1 0,1 1,-1-1,1 0,-1 1,1-1,0 1,-1 0,1-1,0 1,0 0,0 0,1 0,-1 0,0-1,1 1,-1 0,1 0,-1 0,1 0,0 0,0 0,0 0,0 1,1-1,-1 0,0 0,2 17,1 1,0 0,1-1,2 0,0 0,0-1,2 1,0-1,2-1,-1 0,2 0,1-1,6 7,-17-19,1 0,0-1,1 1,-1-1,1 0,-1 1,1-1,0 0,0-1,0 1,1 0,-1-1,1 0,-1 0,1 0,0 0,0 0,-1-1,1 0,0 0,0 0,1 0,-1-1,0 1,0-1,0 0,0 0,0-1,1 1,3-2,2-2,0-1,0 0,0-1,-1 0,0 0,0-1,0 0,-1-1,0 0,0 0,-1-1,0 1,-1-2,0 1,0-1,0-3,5-8,-2 0,-1-1,-1 0,-1 0,0 0,-2-1,0-10,-3 22,-1 10,-1-1,1 1,-1 0,1-1,0 1,0 0,-1-1,1 1,0 0,0-1,0 1,1 0,-1-1,0 1,0 0,1-1,-1 1,1 0,-1 0,1-1,-1 1,1 0,0 0,0 0,-1 0,1 0,0 0,0 0,0 0,0 0,0 0,1 0,-1 1,0-1,0 0,0 1,1-1,-1 1,0 0,0-1,1 1,-1 0,0 0,1 0,-1-1,1 2,-1-1,0 0,1 0,-1 0,0 1,1-1,-1 0,56 21,-40-16,0 1,1 1,-2 0,1 1,-1 1,-1 0,1 1,9 9,-22-15,0 0,1 0,-1 0,0 1,-1-1,1 1,-1-1,0 1,0 0,0 0,-1 0,0 0,0 0,0 0,-1 1,1-1,-1 0,0 0,-1 4,-25 102,13-70,11-37,0 0,1 0,-1 0,1 0,0 0,0 1,0-1,0 1,1-1,0 0,0 1,0-1,0 1,1-1,0 0,0 1,0-1,0 0,1 0,-1 0,1 0,0 0,0 0,1 0,-1 0,1-1,0 0,0 1,0-1,1 0,7 2,1-1,0 0,1 0,-1-2,0 1,1-2,0 1,-1-2,1 0,0 0,-1-1,1-1,1-1,60-6</inkml:trace>
  <inkml:trace contextRef="#ctx0" brushRef="#br0" timeOffset="127334.28">16602 7178,'-9'-8,"0"1,-1 0,0 0,0 1,-1 0,0 1,0 0,0 1,0 0,-1 1,0 0,0 1,0 0,0 0,0 2,0 0,0 0,0 1,0 0,0 1,1 0,-1 1,0 1,-10 4,18-6,0 1,0 0,0 0,1 0,-1 0,0 1,1-1,0 1,0 0,0 0,1 0,-1 0,1 1,0-1,0 1,1-1,-1 1,1 0,0-1,0 1,0 0,1 0,0 0,0 0,0 0,1-1,-1 1,1 0,0 0,0 0,1-1,0 1,0-1,0 1,0-1,0 0,3 3,9 10,2 0,0-1,0 0,2-1,0-1,1-1,0 0,1-2,7 3,70 48,-95-61,6 4,1 1,-2 0,1 1,-1-1,0 1,0 1,-1-1,0 1,0 0,3 7,-8-14,-1 1,1-1,-1 0,1 1,-1-1,0 0,0 1,1-1,-1 0,0 1,0-1,-1 1,1-1,0 0,0 1,-1-1,1 0,0 1,-1-1,0 0,1 1,-1-1,0 0,1 0,-1 0,0 0,0 0,0 0,0 0,0 0,0 0,0 0,0 0,-1-1,1 1,0 0,0-1,-1 1,-55 13,29-11,0-1,0-2,0 0,0-2,0-1,0-1,-21-6,45 9,-27-19,33 11</inkml:trace>
  <inkml:trace contextRef="#ctx0" brushRef="#br0" timeOffset="128362.776">17158 7535,'-12'-7,"-1"0,0 1,-1 0,1 1,-1 0,0 1,-1 1,1 0,-1 1,1 1,-1 0,1 1,-1 1,-11 1,23-1,-1 0,1 0,-1 0,1 1,-1-1,1 1,0 0,0 0,0 0,0 0,0 1,1-1,-1 1,0-1,1 1,0 0,0 0,0 0,0 1,0-1,1 0,-1 1,1-1,0 1,0-1,1 1,-1-1,0 1,1 0,0-1,0 1,0 0,1-1,-1 1,1 0,0-1,0 1,0-1,0 1,0-1,1 1,0-1,1 1,2 3,0 0,1 0,0-1,0 0,1 0,0-1,0 0,0 0,1-1,-1 1,1-2,0 1,0-1,1 0,-1-1,7 2,3-1,0 0,-1-1,1-1,0-1,0 0,0-1,14-3,-16 0,0 0,0-1,-1-1,0 0,0-2,0 1,-1-2,0 0,-1 0,0-1,0-1,-1 0,-1-1,0 0,0-1,-1 0,-1-1,0 0,-1 0,-1-1,0 0,-1 0,1-2,13-43,-2 0,-3-1,-2 0,-4-1,-1 0,-4-10,-2 59,-1 0,0-1,-1 1,-1-1,0 1,-1-1,0 1,-1 0,-1 0,0 0,0 1,-1-1,-4-5,7 15,1 1,-1 0,0 0,0 0,0 0,0 0,0 0,0 0,-1 0,1 1,0-1,-1 1,1 0,-1 0,0 0,1 0,-1 0,0 1,0-1,1 1,-1-1,0 1,0 0,0 0,0 1,1-1,-1 0,0 1,0 0,1 0,-1 0,0 0,1 0,-1 0,1 0,-1 1,1 0,0-1,0 1,0 0,0 0,-9 10,0 1,2 0,-1 0,2 1,0 0,1 0,0 1,1 0,0 0,2 1,0 0,0-1,2 1,0 0,0 1,2 12,2 11,1 0,2 0,2-1,1 1,3-1,0-1,3 0,1-1,2-1,1 0,2-1,2-1,1-1,1-1,18 16,-38-42,-3-3,0-1,0 0,0 0,0 1,1-1,-1 0,1 0,-1 0,1 0,0 0,-1-1,1 1,0 0,0-1,0 0,1 1,-1-1,0 0,0 0,1 0,-1 0,1 0,-1-1,0 1,1-1,-1 0,1 0,-1 1,1-2,0 1,-1 0,1 0,-1-1,0 1,1-1,-1 0,1 0,72-112,-15 50,-59 63,0-1,-1 1,1 0,0-1,-1 1,1 0,0-1,0 1,-1 0,1 0,0 0,0 0,0 0,-1 0,1 0,0 0,0 0,-1 0,1 0,0 0,0 0,0 1,-1-1,1 0,0 1,-1-1,1 0,0 1,-1-1,1 1,0-1,-1 1,1-1,-1 1,1 0,-1-1,1 1,-1-1,0 1,1 0,-1 0,0-1,1 1,-1 0,0 0,0-1,0 1,0 0,0 0,5 45,-4-37,-2-2,1 0,1 0,-1 0,1 0,0 0,1 0,0 0,0 0,0-1,1 1,0-1,0 0,0 1,1-1,0-1,1 1,-1-1,1 1,0-1,0 0,1-1,-1 0,1 1,0-2,0 1,6 2,0-2,1 0,-1-1,0-1,1 0,0-1,-1 0,1-1,0 0,-1-1,1 0,0-1,-1-1,0 0,1-1,-1 0,-1 0,1-1,-1-1,1 0,-2-1,1 0,-1-1,0 0,0 0,-1-1,-1 0,1-1,-1 0,-1 0,10-19,-8 52,-7-18,1 1,0-1,0 0,0 0,1-1,-1 1,1-1,0 1,1-1,-1-1,1 1,-1 0,1-1,0 0,1 0,-1-1,0 1,1-1,-1 0,1-1,0 1,-1-1,1 0,4-1,0 1,1 0,0-1,0 0,-1-1,1 0,0-1,-1 0,1-1,-1 0,0 0,0-1,0-1,1 0,-2-2,1 0,-1 0,0-1,0 0,-1-1,0 0,-1 0,0 0,-1-1,1 0,-2-1,0 1,2-5,-3 34,-4-16,-1 6,-1 0,1 1,1-1,0 0,0 1,1-1,0 0,1 0,0 1,0-1,1 0,0-1,1 1,0 0,0-1,1 0,0 0,0 0,1-1,0 0,6 6,9-1</inkml:trace>
  <inkml:trace contextRef="#ctx0" brushRef="#br0" timeOffset="128607.915">18627 7270</inkml:trace>
  <inkml:trace contextRef="#ctx0" brushRef="#br0" timeOffset="128829.725">18984 6992,'0'-9,"3"9,0 17,-1 22,1 20,-2 15,0 12,0 6,-1-1,0-5,2-8,3-12,5-16,6-16,4-14,-1-10</inkml:trace>
  <inkml:trace contextRef="#ctx0" brushRef="#br0" timeOffset="129043.151">19262 7204,'13'-260,"-17"245,-1 43,-5 82,6-1,4 0,5 1,5-1,5-1,19 70,-25-144,-2-10</inkml:trace>
  <inkml:trace contextRef="#ctx0" brushRef="#br0" timeOffset="129290.807">19076 7376,'-20'-13,"-13"-9,-6-4,-1 1,9 5,16 8,27 8,29 9,33 7,32 0,26 1,16 1,7-3,-24-3</inkml:trace>
  <inkml:trace contextRef="#ctx0" brushRef="#br0" timeOffset="130287.421">20571 7707,'229'-400,"-228"397,0 0,1 0,-1 0,1 0,0 0,0 0,0 1,0-1,0 1,1 0,-1-1,1 1,-1 0,1 0,0 1,0-1,0 1,0-1,0 1,0 0,0 0,1 0,-1 0,0 1,1-1,-1 1,0 0,1 0,-1 0,0 1,0-1,1 1,-1 0,0-1,0 2,0-1,3 1,-1 1,1 0,-1 0,1 1,-1-1,0 1,-1 0,1 1,-1-1,1 1,-1 0,-1 0,1 0,-1 1,0-1,0 1,0 0,-1-1,0 1,0 0,-1 1,0-1,0 0,0 0,0 0,-1 1,0-1,-1 0,1 1,-1-1,-1 0,1 0,-1 0,0 0,0 0,-1 0,-2 4,2-6,0 0,1-1,-2 0,1 0,0 0,-1 0,1 0,-1-1,0 0,0 0,0 0,0 0,0 0,-1-1,1 0,0 1,-1-2,-2 1,6-1,0 0,0 0,0 0,1 0,-1 0,0 0,0 0,1 0,-1-1,0 1,0 0,1-1,-1 1,0 0,1-1,-1 1,0-1,1 1,-1-1,1 1,-1-1,1 0,-1 1,1-1,-1 0,1 1,0-1,-1 0,1 1,0-1,0 0,-1 0,1 1,0-1,0 0,0 0,0 0,0 1,0-1,0 0,0 0,0 1,1-1,-1 0,0 0,0 1,1-1,-1 0,0 0,1 1,-1-1,1 0,25-35,-12 27,0 0,1 1,0 1,1 0,0 1,0 1,0 0,0 1,17-2,46-13,-74 18,0 0,-1 1,1-2,-1 1,0 0,1-1,-1 0,0 0,0 0,0-1,0 1,0-1,-1 0,1 0,-1 0,0-1,0 1,0-1,0 0,-1 1,1-1,-1-1,0 1,0 0,-1 0,1-1,-1 1,0-2,-1 3,-1 1,0 0,0 0,-1-1,1 1,0 0,-1 0,1 0,-1 0,0 1,1-1,-1 0,0 1,0-1,0 1,0 0,-1 0,1 0,0 0,0 0,-1 0,1 0,-1 1,1-1,0 1,-1-1,1 1,-1 0,1 0,-1 1,1-1,-1 0,1 1,0-1,-1 1,1 0,0 0,-1 0,1 0,0 0,0 0,0 1,0-1,0 1,0-1,-1 3,1-2,0-1,0 1,0 1,0-1,1 0,-1 0,1 1,0-1,0 0,0 1,0 0,0-1,0 1,0-1,1 1,0 0,-1-1,1 1,0 0,0 0,1-1,-1 1,0 0,1-1,0 1,-1 0,1-1,0 1,1-1,-1 1,0-1,1 0,-1 0,1 1,0-1,-1 0,2 1,9 5,-1 0,1-1,1 0,-1 0,1-2,0 1,1-2,-1 0,1 0,-1-2,12 2,-20-3,181 23,-96-17</inkml:trace>
  <inkml:trace contextRef="#ctx0" brushRef="#br0" timeOffset="130811.152">22542 7178,'37'6,"-1"-3,1-1,-1-1,1-2,-1-2,1-1,-1-2,0-2,-1-1,0-1,0-2,8-6,-35 15,0-2,0 1,0-1,-1 0,1-1,-1 1,-1-2,1 1,-1-1,0 0,0 0,-1 0,0-1,-1 0,1 0,-1 0,-1-1,0 1,0-1,0 0,-1 0,-1 0,1 0,-2 0,1-4,-1 11,0 0,-1 0,1 0,0 0,-1 0,1 0,-1 0,0 0,0 0,0 0,0 0,0 0,0 0,-1 0,1 1,0-1,-1 1,1-1,-1 1,0-1,0 1,1 0,-1 0,0 0,0 0,0 0,0 0,0 0,0 1,0-1,0 1,-1 0,1-1,0 1,0 0,0 0,0 0,0 1,-1-1,1 1,0-1,0 1,0-1,0 1,0 0,0 0,0 0,0 0,1 0,-3 2,-3 5,-1 1,1 0,0 0,1 1,0-1,1 1,0 1,1-1,0 1,0-1,1 1,0 0,1 1,0 8,-11 73,4 0,4 1,5-1,4 18,0 78,-3-133,-2-1,-2 0,-3 0,-3 0,-1-1,-3 0,-11 24,-14-16,22-51</inkml:trace>
  <inkml:trace contextRef="#ctx0" brushRef="#br0" timeOffset="131749.992">22701 7469,'21'-5,"0"0,0 1,1 0,-1 2,1 1,-1 1,8 1,-23-1,38 0,0 2,-1 3,1 1,-1 1,0 3,-1 2,32 13,-72-24,1-1,-1 1,1 0,-1 0,1 0,-1 1,0-1,0 0,0 1,0-1,0 1,0 0,0 0,0 0,0 0,-1 0,1 0,-1 0,0 1,0-1,1 0,-2 1,1-1,0 1,0 2,-1-4,0 0,1 0,-1 0,0 1,1-1,-1 0,0 0,1 0,-1 0,1 0,0 0,-1 0,1 0,0 0,0 0,-1 0,1 0,0 0,0-1,0 1,0 0,0-1,0 1,0 0,1-1,-1 0,0 1,0-1,0 0,0 1,1-1,-1 0,0 0,0 0,1 0,-1 0,0 0,0 0,1-1,47-17,-46 16,1 0,-1-1,0 0,0 0,0 0,0 0,0-1,-1 1,1-1,-1 1,0-1,0 0,-1 0,1 0,-1 0,0 0,0 0,0 0,0-1,-1 1,1 0,-1 0,-1-1,1 1,0 0,-1 0,0 0,0-1,0 1,0 0,-1 0,0 0,0 1,0-1,0 0,0 1,-1-1,0 1,1 0,-1 0,-1 0,-2-2,-7-4,-1 1,-1 0,0 1,0 1,0 0,-1 1,1 1,-1 0,0 1,-1 1,1 1,-7 0,66 1,1-2,-1-2,0-1,0-3,0-1,-1-2,-1-2,19-10,-36 13,0-1,0-2,-2 0,1-2,-2 0,0-1,-1-1,-1-1,0-1,-1-1,-2 0,0-1,-1-1,7-14,-10 14,-1-1,-1 0,-1 0,-1-1,-1 0,-2-1,0 0,-1 1,-2-1,0-25,-2 46,1-1,-1 1,0-1,-1 1,1 0,-1-1,0 1,0 0,0 0,-1 0,1 0,-1 0,0 0,0 0,-1 0,1 0,-1 1,0 0,1-1,-2 1,1 0,0 0,0 1,-1-1,0 1,1-1,-5 0,1 2,0 1,0 0,-1 1,1-1,0 1,0 1,0-1,0 1,0 0,0 1,1 0,-1 0,1 0,-1 1,1 0,0 0,1 1,-1-1,1 1,0 1,-1 0,-14 16,1 0,0 1,2 1,1 1,1 1,1 0,1 0,2 2,0-1,2 1,1 1,1 0,2 0,-1 14,4-26,0 1,1 0,0 1,2-1,0 0,1 0,1 0,1-1,0 1,1-1,1 0,1 0,0 0,1-1,1 0,1-1,0 0,0-1,2 1,0-2,0 0,2 0,1 0,0 0,1-2,0 0,1-1,0 0,1-1,0-1,0-1,1-1,-1 0,1-1,1-2,-1 1,1-2,-1-1,7 0,-21-1,-1 0,1 0,0-1,0 1,0-1,-1 0,1 0,0-1,-1 1,1-1,-1 0,0 0,1-1,-1 1,0-1,-1 0,1 0,0 0,-1 0,1-1,-1 0,0 1,-1-1,1 0,0-1,-1 1,0 0,0-1,-1 1,1-1,-1 1,0-1,1-4,-2 21,4-6,0 0,1-1,0 0,0 0,1-1,-1 1,1-1,0 0,0-1,0 1,1-1,-1-1,1 1,-1-1,1 0,0 0,0-1,0 0,0 0,0-1,0 0,0 0,0-1,3 0,-3 2,0-1,-1 0,1 0,0-1,0 1,0-2,-1 1,1-1,0 0,-1 0,1-1,-1 1,0-2,0 1,0-1,-1 0,1 0,-1 0,0-1,0 0,0 0,-1 0,1 0,2-6,-6 8,-1 1,1 0,-1-1,0 1,0-1,0 1,0-1,0 1,0 0,-1-1,1 1,-1-1,0 1,0 0,0-1,0 1,0 0,0 0,0 0,-1 0,1 0,-1 0,1 0,-1 1,0-1,0 0,0 1,0-1,0 1,0 0,0 0,-2-1,-77-24,74 25,0-1,0 2,1-1,-1 0,0 1,0 1,0-1,0 1,0 0,1 1,-1-1,1 1,-1 1,1-1,-1 1,1 0,0 1,0-1,-3 4,8-6,0 1,0-1,0 1,0 0,0-1,1 1,-1 0,1-1,-1 1,1 0,-1 0,1 0,0-1,0 1,0 0,0 0,0 0,0 0,1-1,-1 1,1 0,-1 0,1-1,0 2,10 20</inkml:trace>
  <inkml:trace contextRef="#ctx0" brushRef="#br0" timeOffset="132304.975">24897 7283,'-20'-7,"0"0,-1 1,0 1,0 1,-18-1,0 9,39-3,-1-1,0 1,1-1,-1 1,0-1,1 1,-1 0,1-1,-1 1,1 0,-1 0,1-1,0 1,-1 0,1 0,0 0,-1-1,1 1,0 0,0 0,0 0,0 0,0-1,0 1,0 0,0 0,0 0,0 0,1 0,-1-1,0 1,0 0,1 0,-1 0,1-1,-1 1,1 0,-1-1,1 1,-1 0,1-1,0 1,9 13,2 0,-1-1,2 0,0-1,0-1,4 2,21 20,-23-20,0 0,-1 1,-1 1,0 1,-1-1,-1 2,9 16,-19-32,0 1,0-1,0 1,0 0,-1 0,1-1,-1 1,1 0,-1 0,0 0,0 0,1 0,-1 0,0-1,-1 1,1 0,0 0,-1 0,1 0,-1 0,1-1,-1 1,0 0,0 0,0-1,0 1,0-1,0 1,0-1,0 1,-1-1,1 0,0 1,-1-1,1 0,-1 0,0 0,1 0,-1 0,0-1,0 1,1 0,-1-1,0 1,0-1,0 0,-4 1,0 0,0 0,1 0,-1-1,0 0,0 0,0-1,1 0,-1 0,0 0,1 0,-1-1,1 0,-1 0,1-1,0 1,0-1,0 0,0-1,0 1,1-1,0 0,-1 0,1 0,1-1,-1 0,1 1,-1-2,5 3,-1 0,1-1,0 1,0 0,0 0,0 0,0 0,1 0,-1 0,1 0,0 1,0-1,0 0,0 1,1 0,-1-1,0 1,1 0,0 0,-1 0,1 1,0-1,0 1,0 0,0-1,0 1,1 0,-1 1,0-1,3 0,-5 1,276-95,-271 93,-1 0,1-1,-1 0,0 0,0 0,0 0,0-1,0 0,-1 0,0-1,0 1,3-4,-7 7,0 1,1-1,-1 0,1 1,-1-1,0 1,0-1,1 0,-1 1,0-1,0 0,0 1,0-1,0 0,0 0,0 1,0-1,0 0,0 1,0-1,0 0,0 1,-1-1,1 0,0 1,0-1,-1 0,1 1,0-1,-1 1,1-1,-1 1,1-1,-1 1,1-1,-1 1,1-1,-1 1,0 0,1-1,-1 1,1 0,-1-1,0 1,1 0,-1 0,0 0,1-1,-1 1,0 0,-36 0,33 2,0-1,1 1,-1-1,1 1,-1 0,1 0,0 1,0-1,0 1,0-1,0 1,0 0,1 0,-1 0,1 1,0-1,0 0,0 1,1-1,-1 1,1 0,0 0,0-1,0 1,0 0,1 0,-1 0,1 0,0 0,1 0,-1 0,1 0,-1 0,1 0,0-1,0 1,1 0,-1-1,1 1,0-1,0 1,2 2,5 2,-1 0,2-1,-1 0,1-1,0 0,0-1,0 0,1 0,0-1,0 0,0-1,0 0,1-1,-1-1,5 1,37 5</inkml:trace>
  <inkml:trace contextRef="#ctx0" brushRef="#br0" timeOffset="132646.155">25744 7323,'-21'-10,"0"0,-1 1,-1 1,0 1,0 1,0 1,-4 0,-16 10,43-5,-1 0,0 1,1-1,-1 1,0-1,1 1,-1-1,1 1,-1-1,1 1,-1 0,1-1,-1 1,1 0,0-1,-1 1,1 0,0-1,0 1,0 0,-1 0,1-1,0 1,0 0,0 0,0 0,0-1,0 1,0 0,1 0,-1-1,0 1,0 0,0 0,1-1,-1 1,1 0,-1-1,0 1,1 0,-1-1,1 1,-1-1,1 1,-1-1,1 1,0-1,-1 1,1-1,0 1,105 80,-60-51,-37-24,1 0,1 1,-1 1,0 0,0 0,-1 1,0 0,-1 1,0-1,-1 2,1 0,-8-10,0 1,0 0,-1 0,1 0,0 0,-1 0,1 0,-1 0,0-1,0 1,1 0,-1 0,0-1,0 1,-1-1,1 1,0-1,-1 1,1-1,0 0,-1 1,1-1,-1 0,0 0,1 0,-1 0,0-1,0 1,0 0,0-1,1 1,-1-1,0 0,0 1,0-1,0 0,0 0,0 0,0-1,0 1,0 0,0-1,-16 4,0-1,1 0,-1-2,0 0,0-1,0 0,0-2,-14-3,32 6,-1 0,1 0,-1 0,1 0,-1 0,1-1,-1 1,1 0,-1 0,1 0,-1 0,1-1,-1 1,1 0,-1 0,1-1,0 1,-1 0,1-1,-1 1,1-1,0 1,0 0,-1-1,1 1,0-1,0 1,-1-1,1 1,0-1,0 1,0-1,0 1,0-1,-1 1,1-1,0 1,0-1,1 1,-1-1,0 1,0-1,0 1,0-1,0 1,0-1,1 1,-1-1,9-9</inkml:trace>
  <inkml:trace contextRef="#ctx0" brushRef="#br0" timeOffset="132910.978">26313 7469,'0'-4,"-1"-1,0 1,-1-1,1 1,-1 0,0 0,0-1,0 1,-1 0,1 1,-1-1,0 0,0 1,0 0,-1 0,1 0,-1 0,0 0,0 0,0 1,0 0,0 0,0 0,0 1,-1-1,1 1,-1 0,1 0,-1 0,0 1,1 0,-1 0,1 0,-1 0,-3 1,5 0,0 0,0 1,1-1,-1 0,0 1,1 0,0 0,-1 0,1 0,0 0,0 0,0 0,0 1,0-1,0 1,1-1,-1 1,1 0,0 0,0-1,0 1,0 0,0 0,1 0,-1 0,1 0,0 0,0 0,0 0,0 0,1 0,-1 0,1 0,-1 0,1 0,0 0,0 0,1 0,-1-1,1 1,-1 0,1-1,0 1,0-1,0 0,0 0,0 0,3 2,10 9,0-1,1-1,0 0,1-2,1 1,-1-2,1-1,1 0,-1-1,1-1,0 0,0-2,1 0,15-1,63 0,-68-8</inkml:trace>
  <inkml:trace contextRef="#ctx0" brushRef="#br0" timeOffset="134495.365">278 8580,'45'-26,"-2"-3,-1-1,-1-2,-1-2,13-17,-27 28,-1 0,-1-2,-1-1,-2-1,0 0,13-27,-32 52,0-1,0 1,-1-1,1 0,-1 0,0 0,0 1,0-1,0 0,0-1,0 1,-1 0,0 0,0 0,0 0,0 0,0 0,0 0,-1-1,1 1,-1 0,0 0,0 0,0 1,-1-1,1 0,-1 0,1 1,-1-1,0 0,0 1,0 0,0-1,-1 1,1 0,0 0,-1 1,0-1,1 0,-1 1,0-1,-5 1,0 1,0-1,0 1,0 1,0-1,0 1,0 1,0 0,0 0,1 0,-1 1,1 0,-1 0,1 1,0 0,1 1,-1-1,1 1,0 0,0 1,0-1,1 1,-1 0,2 1,-1-1,1 1,-1 1,-2 6,0-1,1 2,0-1,1 1,1-1,1 1,0 1,0-1,2 0,0 1,1-1,0 1,1-1,1 0,0 1,1-1,1 0,0-1,1 1,1-1,0 1,1-2,1 1,0-1,0 0,2-1,-1 0,2 0,-1-1,2-1,-1 1,1-2,1 0,0 0,0-1,0-1,3 1,94 23,-61-25</inkml:trace>
  <inkml:trace contextRef="#ctx0" brushRef="#br0" timeOffset="134854.848">1019 8646,'36'-73,"-36"71,1 0,0 0,-1 0,1 0,-1 0,0 0,0 0,0 0,0 0,0 0,0 0,0 0,-1 0,1 0,-1 0,1 0,-1 0,0 1,0-1,0 0,0 0,0 1,0-1,0 0,0 1,-1-1,1 1,-1 0,1-1,-1 1,1 0,-1 0,0 0,0 0,0 0,1 0,-3 0,-4 1,1-1,-1 1,1 0,-1 1,0 0,1 0,-1 1,1 0,0 0,-1 1,1 0,0 0,1 0,-1 1,1 0,-1 1,-1 1,-1 0,1-1,-1 2,1-1,1 1,-1 0,1 0,1 1,-1 0,1 0,1 1,0 0,0 0,-1 2,6-10,-1 0,1 1,0-1,-1 0,1 1,0-1,0 0,0 1,0-1,0 0,0 1,0-1,0 0,1 1,-1-1,0 0,1 0,-1 1,1-1,0 0,-1 0,1 0,0 0,-1 0,1 0,0 0,0 0,0 0,0 0,0 0,0 0,0-1,1 1,-1 0,0-1,0 1,0-1,1 1,-1-1,0 0,1 0,-1 1,0-1,1 0,-1 0,0 0,1 0,65-5,-54 3,0-1,0-1,0 0,-1 0,1-1,-1-1,0 0,-1-1,0 0,0-1,0 0,8-9,-14-2,-26 27,19-7,1 0,-1 0,0 1,1-1,-1 1,1-1,0 1,-1-1,1 1,0 0,0-1,0 1,0 0,0 0,0 0,1 0,-1 0,1 0,-1 0,1 0,0 0,-1 0,1 0,0 0,1 0,-1 0,0 0,1 0,-1 0,1 0,-1 0,1 0,0 0,0 0,0 0,0-1,0 1,0 0,0-1,1 1,7 3,0 0,0-1,0 0,1 0,-1-1,1 0,0-1,0 0,0-1,0 0,0 0,0-1,3-1,-6 2,170-10,-91-2</inkml:trace>
  <inkml:trace contextRef="#ctx0" brushRef="#br0" timeOffset="135284.322">2434 8553,'0'18,"0"11,0 7,3 1,-1-2,1-6,0-7</inkml:trace>
  <inkml:trace contextRef="#ctx0" brushRef="#br0" timeOffset="135934.335">2289 8421,'15'-9,"0"1,0 0,0 1,1 1,0 0,0 1,1 1,-1 1,1 0,0 1,0 0,0 2,0 0,0 1,0 0,-1 2,1 0,0 1,5 2,-14-3,0 1,-1 0,1 1,-1 0,0 0,0 0,-1 1,1 0,-1 0,0 0,-1 1,0 0,0 0,0 1,-1-1,0 1,-1 0,0 0,2 6,3 15,-2 1,-1 0,-1 1,0 27,-2-33,-3-23,1 0,0 0,0 0,-1 0,1 0,1 0,-1 0,0 0,0 0,1 0,-1 0,1 0,0 0,0 0,-1 0,1-1,0 1,1 0,-1 0,0-1,0 1,1-1,-1 0,1 1,-1-1,1 0,-1 0,1 0,0 0,0 0,0 0,-1 0,1 0,0-1,0 1,0-1,0 0,0 1,0-1,0 0,0 0,2-1,12-4,-1 0,1-2,-1 0,-1 0,1-1,-2-1,1-1,-1 0,0-1,-1 0,6-7,30-28,-48 46,1-1,0 1,-1-1,1 1,0 0,-1-1,1 1,0 0,0-1,-1 1,1 0,0 0,0 0,0 0,-1 0,1 0,0 0,0 0,-1 0,1 0,0 0,0 0,-1 1,1-1,0 0,0 1,-1-1,1 0,0 1,-1-1,1 1,-1-1,1 1,0-1,-1 1,1-1,-1 1,1 0,-1-1,0 1,1 0,-1-1,0 1,1 0,-1 0,0-1,0 1,0 0,0 0,1 0,-1-1,0 1,0 0,-1 0,1-1,0 1,0 0,0 0,0-1,-1 1,1 0,0 0,-1-1,1 1,-1 0,3 10,-1-5,0 0,1 1,-1-1,1 0,1 0,-1 0,1 0,0-1,0 1,1-1,0 0,0 1,0-2,0 1,1 0,0-1,0 0,0 0,0-1,1 1,0-1,-1 0,1-1,0 1,0-1,0 0,1-1,-1 1,0-1,1-1,-1 1,1-1,-1 0,1-1,-1 1,6-2,0-2,1-1,0 0,-1-1,0-1,0 0,-1 0,0-1,0 0,-1-1,0-1,-1 1,0-1,0-1,-1 0,0 0,-1 0,0-1,-1 0,-1-1,0 1,0-1,-1 0,-1 0,0-1,-1 1,0 0,-1-7,7-79,-3-1,-6 0,-4-3,3 38,0 51,0 36,2-15,-6 61,4 0,2 0,3 0,4 0,2 0,15 52,-22-109,1 0,1 0,0 0,0 0,1-1,1 1,0-1,0-1,0 1,1-1,1 0,0-1,0 0,0 0,1-1,1 0,8 6,16 1</inkml:trace>
  <inkml:trace contextRef="#ctx0" brushRef="#br0" timeOffset="136194.347">3135 8289,'9'-6,"19"-8,25-3,23 2,18 2,7 9,-13 5</inkml:trace>
  <inkml:trace contextRef="#ctx0" brushRef="#br0" timeOffset="136873.565">3810 8778,'13'-32,"-1"0,-2-1,-2 0,-1-1,-1 0,-2 0,-1 0,-2-4,-1 30,1 4,-1 0,0 0,0 1,0-1,0 0,0 0,-1 0,0 0,0 1,0-1,0 0,0 1,-1-1,-1-2,-1 32,7-21,1 0,-1-1,1 1,-1 0,1-1,1 0,-1 0,0 0,1-1,0 1,0-1,0 0,0-1,1 1,-1-1,1 0,-1 0,1-1,0 1,0-1,-1-1,1 1,0-1,0 0,5-1,35 8,-40-4,-1 0,0 0,1 0,-1 1,-1 0,1 0,0 0,-1 1,0 0,0-1,0 1,-1 1,0-1,0 0,0 1,0 0,-1-1,0 1,0 0,-1 0,0 1,0-1,0 1,9 26,-8-26,0-1,1 1,0-1,0 0,0 0,1 0,0 0,0 0,0-1,0 0,1 1,0-2,0 1,1-1,-1 0,1 0,0 0,0-1,0 0,1 0,-1 0,1-1,-1 0,1 0,0-1,2 0,12-1,0-1,0-1,0 0,0-2,-1-1,1 0,-1-2,-1 0,1-1,-1-1,-1-1,1 0,-2-2,1 0,0-2,-18 13,0 1,1-1,-1 0,1 1,-1-1,1 1,-1-1,1 0,-1 1,1-1,-1 1,1-1,0 1,-1 0,1-1,0 1,-1 0,1-1,0 1,0 0,-1 0,1 0,0-1,0 1,0 0,-1 0,1 0,0 0,0 0,-1 1,1-1,0 0,0 0,-1 0,1 1,0-1,-1 0,1 1,0-1,-1 1,1-1,0 1,-1-1,1 1,-1-1,1 1,-1-1,1 1,-1 0,1-1,-1 1,0 0,1-1,-1 1,0 0,0 0,1-1,0 5,0-1,1 1,0-1,0 0,0 1,0-1,1 0,-1 0,1-1,0 1,1-1,-1 1,0-1,1 0,0 0,0-1,0 1,0-1,0 1,0-1,1-1,-1 1,1-1,-1 1,1-1,-1-1,1 1,3 0,-4 0,-1 0,0-1,1 1,-1 0,1-1,-1 0,1 0,-1 0,1 0,-1 0,1-1,-1 0,1 0,-1 0,0 0,1 0,-1 0,0-1,0 0,0 0,0 0,0 0,0 0,-1 0,1-1,-1 1,1-1,-1 0,0 0,0 1,0-1,-1-1,1 1,-1 0,0 0,1-1,-1 1,-1 0,1-1,0 1,-1-1,0 1,0-1,0 1,0-1,-1 1,0-4,-2 1,0 0,0 0,-1 0,0 1,0-1,-1 1,1 0,-1 1,0-1,0 1,-1 0,1 0,-1 0,0 1,0 0,0 0,-1 1,1-1,-1 1,1 1,-1-1,0 1,1 0,-1 1,0 0,0 0,1 0,-1 1,0 0,1 0,-1 1,0-1,1 1,0 1,-1 0,1-1,0 2,0-1,1 1,-1 0,1 0,-3 3,5-4,0 0,0 1,0-1,1 1,-1 0,1-1,0 1,0 0,0 0,1 1,-1-1,1 0,0 0,0 1,1-1,-1 1,1-1,0 0,0 1,1-1,-1 1,1-1,0 0,0 1,0-1,1 0,0 0,-1 0,1 0,1 0,-1 0,0-1,1 1,1 0,23 12,3-6</inkml:trace>
  <inkml:trace contextRef="#ctx0" brushRef="#br0" timeOffset="137120.881">4802 8276,'-9'-15,"-7"-9,-4-1,0 3,-1 8,0 12,4 14,5 14,5 14,7 10,7 7,1-7</inkml:trace>
  <inkml:trace contextRef="#ctx0" brushRef="#br0" timeOffset="137613.557">4868 8725,'23'24,"-15"-14,1-1,0 0,0-1,0 1,1-2,1 0,-1 0,9 3,-18-9,1-1,0 1,-1-1,1 0,0 1,-1-1,1 0,0 0,0 0,-1-1,1 1,0 0,-1-1,1 1,0-1,-1 1,1-1,-1 0,1 0,-1 1,1-1,-1 0,1-1,-1 1,0 0,0 0,0 0,1-1,-1 1,0-1,0 0,24-50,-18 26,-1 0,-1 0,-2 0,0 0,-2-1,-1-10,0 2,0 34,0 0,-1 0,1-1,0 1,0 0,0 0,0-1,0 1,0 0,0-1,0 1,0 0,0 0,1-1,-1 1,1 0,-1 0,1-1,-1 1,1 0,0 0,-1 0,1 0,0 0,0 0,0 0,0 0,0 0,0 1,0-1,0 0,0 1,0-1,1 1,-1-1,0 1,0-1,0 1,1 0,-1-1,0 1,1 0,-1 0,0 0,0 0,1 0,12 2,5-2,1 2,-1 1,0 0,0 1,0 1,-1 1,6 3,-17-5,0 1,-1 0,0 1,0-1,-1 1,1 0,-1 1,0-1,-1 1,0 0,0 0,0 0,-1 1,0-1,0 1,-1 0,0 0,-1 0,1 0,-2 0,1 3,19 66,-19-73,1-1,-1 1,1-1,0 0,0 1,1-1,-1 0,0 0,1 0,0-1,0 1,0-1,0 1,0-1,0 0,1 0,-1-1,1 1,-1-1,1 1,-1-1,1 0,0 0,0-1,0 1,-1-1,1 0,0 0,0 0,3-1,6-1,-1 0,1-1,0-1,-1 0,0 0,0-1,0-1,7-5,1-1,-1 0,-1-2,0-1,0 0,-2-1,0 0,-1-2,-1 0,7-12,-19 27,-1 4,-1-1,0 0,0 0,1 1,-1-1,0 0,0 0,1 1,-1-1,0 0,0 0,1 1,-1-1,0 0,1 0,-1 0,1 0,-1 0,0 0,1 0,-1 0,0 0,1 1,-1-1,0-1,1 1,-1 0,1 0,-1 0,0 0,1 0,-1 0,0 0,1 0,-1-1,0 1,1 0,-1 0,0 0,0-1,1 1,-1 0,0 0,0-1,1 1,-1 0,0-1,0 1,0 0,1-1,-1 1,0 0,0-1,0 1,0 0,0-1,0 1,0 0,0-1,0 1,0-1,0 1,0 0,0-1,0 1,0 0,0-1,0 1,-1 44,7 44,-5-85,0 0,0 0,0 0,0 0,1 0,-1 0,1 0,0-1,0 1,0-1,0 1,0-1,0 0,1 1,-1-1,1-1,0 1,0 0,-1-1,1 1,0-1,0 0,0 0,3 1,17 2,-1-2</inkml:trace>
  <inkml:trace contextRef="#ctx0" brushRef="#br0" timeOffset="137894.368">5847 8249,'3'14,"-1"4</inkml:trace>
  <inkml:trace contextRef="#ctx0" brushRef="#br0" timeOffset="138220.482">6059 8725,'18'-12,"-1"-1,0-1,-1-1,0 0,-1-1,-1 0,-1-2,-1 1,0-2,-1 1,-1-1,0-1,-2 0,-1-1,0 1,-1-1,-1 0,-1-1,-1 1,-1-1,-1 0,-1 1,-2-17,-20-31,21 67,0 0,0 0,0 0,0 0,0 0,0 0,-1 0,1 1,-1-1,0 0,1 1,-1-1,0 1,0 0,0 0,0-1,0 1,0 0,0 1,0-1,0 0,-1 1,1-1,0 1,0-1,-1 1,1 0,0 0,-1 0,-1 3,-1-1,1 1,-1-1,1 1,0 0,0 1,1-1,-1 1,0-1,1 1,0 0,0 1,0-1,1 0,0 1,-1 0,1-1,1 1,-1 0,1 0,0 0,0 0,-8 30,2 1,1-1,2 1,1 0,2 0,2 9,-1-32,-1 1,2-1,0 1,0-1,1 0,1 1,0-1,1 0,1-1,0 1,0-1,1 0,1 0,0 0,8 9,-12-18,-1-1,1 0,0 0,1 0,-1 0,0 0,0-1,1 1,-1-1,1 0,-1 0,1 0,0-1,-1 1,1-1,0 0,-1 0,1 0,0-1,0 1,-1-1,1 0,-1 0,1 0,-1 0,1 0,-1-1,0 0,0 0,1 0,0-1,3-2,0 0,-1-1,0 1,0-1,0-1,-1 1,0-1,0 0,0 0,-1 0,0-1,-1 0,1-2,-2 5,0 1,0-1,-1 1,0-1,1 0,-2 1,1-1,-1 0,1 0,-1 1,-1-1,1 0,-1 0,0 0,0 1,0-1,-1-1,1 5,0 1,1-1,-1 1,0-1,0 1,0-1,0 1,0 0,0 0,0-1,0 1,0 0,0 0,0 0,0 0,0 0,0 0,0 0,-1 0,1 1,0-1,0 0,0 1,1-1,-1 1,0-1,0 1,0-1,0 1,0-1,0 1,1 0,-1 0,0-1,1 1,-1 0,0 0,1 0,-1 0,1 0,0 0,-1 0,1 0,-1 0,1 0,0 0,0 0,0 0,0 0,0 0,0 0,0 1,0 3,0 0,1 0,0-1,0 1,0 0,1 0,0-1,-1 1,2-1,-1 1,0-1,1 0,0 0,0 0,0 0,0 0,1-1,0 0,-1 1,1-1,0-1,0 1,1 0,-1-1,1 0,-1 0,1 0,0-1,3 1,149 40,-72-29</inkml:trace>
  <inkml:trace contextRef="#ctx0" brushRef="#br0" timeOffset="138817.912">7977 8844,'-1'-12,"0"-1,1 0,0 0,0 0,2 0,0 0,0 0,1 1,1-1,0 1,0 0,1 0,1 0,0 1,1 0,6-9,-9 16,-1 0,1 1,0-1,0 1,0-1,0 1,1 0,-1 1,1-1,0 1,0 0,0 0,0 1,0-1,0 1,0 0,0 0,1 1,-1 0,0 0,1 0,-1 0,0 1,0 0,0 0,1 0,-1 1,0 0,-1 0,1 0,0 0,0 1,-1 0,0 0,1 0,0 2,4 2,0 0,0 1,-1 0,0 0,-1 1,0 0,0 1,-1-1,0 1,-1 1,0-1,0 1,-1 0,0 3,-3-12,-1 0,0 0,1 0,-1 0,0 0,0 0,-1 0,1 0,0 0,0-1,-1 1,1 0,-1 0,0 0,0 0,1-1,-1 1,0 0,0-1,-1 1,1-1,0 1,0-1,-1 1,1-1,-1 0,1 0,-1 0,0 0,1 0,-1 0,0 0,0-1,0 1,1 0,-1-1,0 0,0 1,0-1,0 0,0 0,0 0,0 0,0 0,0-1,1 1,-1-1,0 1,0-1,1 1,0-1,0 1,0-1,0 1,0-1,0 0,0 1,0-1,1 0,-1 0,0 1,0-1,1 0,-1 0,1 0,-1 0,1 0,-1 0,1 0,-1 0,1 0,0 0,0 0,0 0,-1-1,1 1,0 0,0 0,0 0,1 0,-1 0,0 0,0 0,1 0,-1 0,0 0,1 0,-1 0,1 0,-1 0,1 0,0 0,-1 0,1 0,1 0,35-39,-20 27,1 2,0 0,1 1,0 1,1 1,-1 0,2 2,19-5,-38 11,0-1,0 0,0 1,0-1,0 1,0-1,0 1,0 0,0 0,0 0,0 0,1 1,-1-1,0 0,0 1,0 0,0-1,0 1,0 0,-1 0,1 0,0 0,0 0,-1 1,1-1,0 0,-1 1,1-1,-1 1,0 0,0-1,1 1,-1 0,0 0,0 0,-1 0,1 0,0 0,0 1,4 41,-6-40,0 1,1-1,-1 0,1 1,0-1,0 0,1 1,0-1,-1 0,1 0,1 1,-1-1,1 0,-1 0,1 0,0-1,1 1,-1 0,1-1,-1 1,1-1,0 0,0 0,1 0,-1 0,0-1,1 1,0-1,0 0,0 0,2 1,14-4,-2-3</inkml:trace>
  <inkml:trace contextRef="#ctx0" brushRef="#br0" timeOffset="139074.025">8519 8395,'-13'-6,"-7"-3,4 2,10 5,13 6,4 1</inkml:trace>
  <inkml:trace contextRef="#ctx0" brushRef="#br0" timeOffset="139603.631">8996 8553,'-6'-4,"0"0,0 0,-1 0,0 1,1 0,-1 0,0 1,-1 0,1 0,0 1,-1-1,1 2,-1-1,1 1,-1 0,1 1,0-1,-1 1,1 1,0 0,-1 0,1 0,0 1,0 0,1 0,-7 4,12-6,-1 1,1-1,-1 0,1 1,0-1,-1 0,1 1,0-1,0 1,0 0,0-1,0 1,1 0,-1 0,0 0,1-1,-1 1,1 0,0 0,0 0,-1 0,1 0,1 0,-1 0,0-1,0 1,1 0,-1 0,1 0,-1 0,1 0,0-1,0 1,0 0,0-1,0 1,0-1,0 1,1-1,0 1,65 48,20-8,72 44,-157-86,0 1,0 0,0 0,-1-1,1 1,0 0,0 1,-1-1,1 0,-1 0,1 1,-1-1,1 1,-1-1,0 1,0-1,0 1,0 0,0 0,0 0,0 0,0-1,-1 1,1 0,-1 0,1 0,-1 0,0 0,0 0,0 0,0 0,0 0,-1 0,1 0,0 0,-1 0,0 0,1 0,-1 0,0 0,0 0,0 0,0-1,0 1,0-1,-1 1,1 0,-4 0,0 1,0-1,0 1,0-2,0 1,0 0,-1-1,1 0,0 0,-1-1,1 1,-1-1,1-1,-1 1,1-1,0 1,-1-2,1 1,0-1,0 1,0-1,0-1,-2 0,6 1,-1 0,1 0,-1-1,1 1,0 0,0-1,0 1,0-1,0 1,1-1,-1 1,1-1,0 1,0-1,-1 0,2 1,-1-1,0 0,1 1,-1-1,1 1,-1-1,1 1,0-1,1 0,31-62,-32 64,76-114,40-74,-107 172,-2 0,0 0,-2-1,0 0,0-1,-2 1,0-1,-1 0,-1 0,-1 0,-1 0,-2-18,-11 3,13 34,0-1,-1 1,1-1,0 1,0 0,0-1,-1 1,1-1,0 1,-1 0,1-1,0 1,-1 0,1-1,0 1,-1 0,1-1,-1 1,1 0,0 0,-1 0,1-1,-1 1,1 0,-1 0,1 0,-1 0,1 0,-1 0,1 0,-1 0,1 0,-1 0,1 0,0 0,-1 0,1 0,-1 1,1-1,-1 0,1 0,-1 0,1 1,0-1,-1 0,1 1,0-1,-1 0,1 1,0-1,-1 0,1 1,0-1,-1 1,1-1,0 0,0 1,0-1,0 1,-1-1,1 1,0-1,0 1,0-1,0 1,0-1,0 1,0-1,-2 10,-1 1,2-1,-1 1,2-1,-1 1,1-1,1 1,0-1,2 7,-2-9,11 70,5-1,2 0,4-1,22 46,-33-87,2-1,2 0,0-2,15 20,-31-51,0 1,1-1,-1 1,1-1,-1 1,1-1,-1 1,1-1,0 0,0 0,0 1,0-1,0 0,0 0,0 0,0 0,0 0,0 0,1 0,-1 0,0-1,1 1,-1 0,1-1,-1 1,1-1,-1 0,1 1,-1-1,1 0,-1 0,1 0,-1 0,1 0,-1 0,1 0,-1-1,1 1,-1 0,1-1,-1 0,0 1,1-1,-1 0,0 1,1-1,-1 0,0 0,1-1,4-15</inkml:trace>
  <inkml:trace contextRef="#ctx0" brushRef="#br0" timeOffset="139853.479">9049 8408,'18'0,"24"0,27 0,23 0,-5 0</inkml:trace>
  <inkml:trace contextRef="#ctx0" brushRef="#br0" timeOffset="140142.657">9869 8831,'-2'3,"4"-3,3-2,1-1</inkml:trace>
  <inkml:trace contextRef="#ctx0" brushRef="#br0" timeOffset="140615.93">11351 8686,'-16'-11,"-1"1,0 0,-1 1,0 1,-1 0,-16-3,29 9,0 0,-1 1,1 0,-1 1,1-1,0 1,-1 1,1-1,-1 1,1 0,0 0,-1 1,1 0,0 0,0 0,0 1,1 0,-1 0,1 1,-1-1,1 1,-4 4,7-6,-1-1,1 1,0-1,0 1,0 0,0 0,0 0,1 0,-1 0,1 0,-1 1,1-1,0 0,0 1,0-1,0 1,0-1,0 1,1 0,-1-1,1 1,0 0,0-1,0 1,0 0,0-1,1 1,-1 0,1-1,0 1,0-1,0 1,0-1,0 1,0-1,0 0,1 1,0 0,6 0,0 1,1-1,-1 0,1-1,-1 0,1 0,0-1,0 0,0 0,0-1,0 0,0-1,-1 0,1-1,0 1,0-2,5-1,0 1,1-1,-1 0,0-1,0-1,-1 0,0 0,0-2,0 0,-1 0,0-1,-1 0,0-1,0-1,-1 1,-1-2,1 1,-2-1,0-1,0 1,-1-2,-1 1,4-12,-4 1,0-1,-2 0,-1 0,-1 0,-1 0,-2 0,0 0,-2 0,0 0,-2 0,-6-21,-24-28,34 72,0 1,1 0,-1 0,0 1,0-1,0 0,0 0,0 0,0 0,0 1,0-1,0 1,0-1,0 1,0-1,0 1,0-1,-1 1,1 0,0 0,0-1,0 1,-1 0,1 0,0 0,0 0,0 1,-1-1,1 0,0 0,0 1,0-1,0 1,-1-1,1 1,0-1,0 1,0 0,0 0,0-1,1 1,-1 0,0 0,0 0,0 0,0 1,-27 54,20-28,1 1,2 0,0 0,2 1,2-1,0 1,2-1,1 1,2-1,2 10,-3-26,-1 0,2 0,0 0,0-1,1 1,1-1,0 0,0 0,1-1,1 0,0 0,0-1,1 0,1 0,0-1,0-1,0 1,1-2,0 1,1-1,0-1,0 0,0-1,11 3,-15-5,0 0,1-1,-1 0,1-1,-1 0,1 0,0-1,-1 0,1 0,-1-1,1 0,0 0,-1-1,0-1,1 1,-1-1,0-1,0 1,-1-1,1-1,-1 1,0-1,0 0,0-1,-1 0,0 0,0 0,-1-1,1 0,-1 0,3-8,-5 10,-1 0,-1 0,1-1,-1 1,0-1,0 0,0 1,-1-1,0 0,0 1,0-1,-1 0,0 1,0-1,0 1,-3-6,4 10,-1 1,1-1,-1 0,1 1,-1-1,1 1,-1-1,0 1,1-1,-1 1,0 0,1-1,-1 1,0 0,0-1,1 1,-1 0,0 0,0 0,1 0,-1-1,0 1,0 0,1 0,-1 1,0-1,0 0,1 0,-1 0,0 0,0 1,1-1,-1 0,0 1,1-1,-1 0,0 1,1-1,-1 1,0-1,1 1,-1 0,1-1,-1 1,1 0,-24 29,22-27,-1 1,1 0,0 0,1 0,-1 0,0 0,1 0,0 0,0 1,0-1,1 0,0 1,-1-1,1 0,1 1,-1-1,1 0,-1 1,1-1,1 0,-1 0,1 0,-1 0,1 0,0 0,0 0,1 0,-1-1,1 1,3 2,13 8</inkml:trace>
  <inkml:trace contextRef="#ctx0" brushRef="#br0" timeOffset="140895.739">11880 8421,'3'12,"0"3</inkml:trace>
  <inkml:trace contextRef="#ctx0" brushRef="#br0" timeOffset="141375.406">12396 8739,'-10'-11,"0"0,-2 0,1 1,-1 0,-1 1,0 0,0 1,0 0,-1 1,0 1,-1 0,1 1,-1 1,-8-1,17 4,1 1,0 1,-1-1,1 1,0 0,0 0,0 0,0 1,0 0,0 0,0 0,0 0,1 1,-1 0,1 0,0 0,0 0,0 1,0 0,0 0,1 0,0 0,0 0,0 1,0-1,1 1,0 0,0 0,0 0,0 0,1 0,0 0,0 0,0 0,1 1,-1 0,2-3,-1 0,1 0,0 0,0-1,0 1,0 0,0-1,0 1,1-1,-1 1,1-1,0 1,0-1,0 0,0 0,0 0,0 0,1 0,-1-1,0 1,1-1,0 1,-1-1,1 0,0 0,-1 0,1-1,80 11,-56-14,-1-1,1-1,-1-1,0-1,-1-2,0-1,0 0,-1-2,4-4,-22 13,-5 2,0 0,0 0,0 0,0 0,1 0,-1 0,0 0,1 0,-1 0,1 1,-1-1,1 1,-1-1,1 1,-1-1,1 1,-1 0,1 0,0 0,-1 0,1 0,-1 0,1 0,-1 0,1 1,0-1,-1 1,1-1,-1 1,0-1,1 1,-1 0,1 0,-1 0,0 0,0 0,1 0,-1 0,0 0,0 0,0 0,0 1,0-1,-1 0,2 2,18 126,-18-102,1-4,-1-10,0 1,-1-1,-1 0,0 0,0 0,-1 0,-1 1,0-1,-1-1,-4 12,7-25,0 0,0 0,0 0,0 0,-1 0,1 0,0 0,0 0,-1 0,1 1,-1-1,1 0,0 0,-1 0,0 0,1 0,-1 1,1-1,-1 0,0 1,0-1,1 0,-1 1,0-1,0 1,0-1,0 1,0-1,0 1,0 0,0 0,1-1,-1 1,0 0,0 0,0 0,0 0,0 0,0 0,0 0,0 0,0 0,0 1,0-1,0 0,0 1,0-1,0 1,0-1,0 1,1-1,-1 1,0-1,0 1,1 0,-1 0,0-1,1 1,-1 0,1 0,-1 0,1-1,-1 1,1 0,-1 1,5-21,0 0,0 1,2 0,0 0,1 1,1 0,1 0,0 0,1 1,1 1,8-9,-3 0,2 0,0 1,2 1,0 1,2 0,-22 20,0 1,1-1,-1 1,0-1,0 1,1 0,-1-1,0 1,1-1,-1 1,0 0,1-1,-1 1,1 0,-1-1,0 1,1 0,-1 0,1 0,-1-1,1 1,-1 0,1 0,-1 0,1 0,-1 0,1 0,-1 0,1 0,-1 0,1 0,-1 0,0 0,1 0,-1 0,1 1,-1-1,1 0,-1 0,1 0,-1 1,0-1,1 0,-1 1,1-1,-1 0,0 1,1-1,-1 0,0 1,1-1,-1 1,0-1,0 0,0 1,1-1,-1 1,0 31,-1-31,1 6,-3 105,4-107,-1-1,1 0,0 1,0-1,0 0,1 0,-1 0,1 0,0 0,0 0,0-1,1 1,0 0,-1-1,1 0,0 0,0 0,1 0,-1 0,1-1,-1 1,1-1,0 0,0 0,12 3</inkml:trace>
  <inkml:trace contextRef="#ctx0" brushRef="#br0" timeOffset="141627.731">12673 8381,'3'-2,"0"-1</inkml:trace>
  <inkml:trace contextRef="#ctx0" brushRef="#br0" timeOffset="142481.175">12912 8196,'2'1,"-1"-1,1 0,-1 0,1 0,-1 1,0-1,1 1,-1-1,0 1,1 0,-1-1,0 1,0 0,0 0,0 0,1 0,-1 0,-1 0,1 0,0 0,0 0,0 1,0-1,-1 0,1 0,-1 1,1-1,-1 1,1-1,-1 1,10 25,-1 2,-1-1,-1 1,-2 0,-1 1,0 19,-2-34,22 385,-10-346,-13-54,-1 0,1 0,0 0,0 0,-1 0,1 0,0 0,0 0,-1 0,1 0,0 0,0 0,-1-1,1 1,0 0,-1-1,1 1,0 0,-1-1,1 1,-1-1,1 1,0-1,-1 1,1-1,-1 1,0-1,1 0,-1 1,1-1,-1 0,0 1,1-1,-1 0,0 1,0-1,0 0,0 0,1 1,-1-1,0 0,0 0,0 1,-1-1,1 0,0 1,0-1,0 0,0 0,-1 1,4-23,-2 0,0 0,-2 0,-1 0,0 0,-4-14,2 12,3 24,1-1,0 1,-1-1,1 0,0 1,0-1,-1 1,1-1,1 0,-1 1,0-1,0 1,1-1,-1 0,0 1,1-1,0 1,-1-1,1 1,0 0,0-1,0 1,0 0,0-1,0 1,0 0,0 0,0 0,1 0,-1 0,0 0,1 0,-1 1,1-1,-1 0,1 1,-1-1,1 1,-1 0,1-1,0 1,-1 0,1 0,-1 0,1 0,1 0,49-2,0 3,0 2,25 5,-30-3,267 26,-456-28,79 18,61-20,1-1,-1 1,1 0,-1 0,1 0,-1 1,1-1,-1 0,1 0,0 1,0-1,0 1,0-1,0 1,0-1,0 1,0 0,1-1,-1 1,1 0,-1 0,1 0,0-1,-1 1,1 0,0 0,0 0,0 0,1-1,-1 1,0 0,1 0,-1 0,1 0,3 2,0 1,0-1,1 0,-1 0,1 0,0-1,0 1,1-1,-1-1,0 1,1-1,0 0,0 0,-1 0,1-1,0 0,0 0,0-1,0 1,2-1,102-3,-106 2,1 0,-1 0,1-1,-1 1,0-1,0 0,0-1,0 1,0-1,0 1,-1-1,1 0,-1-1,0 1,0 0,0-1,0 0,-1 0,1 1,-1-2,0 1,0-2,16 35,-14-22,0 0,0 0,1-1,0 0,0 0,0 0,1 0,0-1,0 0,0 0,1-1,0 0,-1 0,1 0,1-1,-1 0,0 0,1-1,0 0,-1-1,1 1,0-1,0-1,0 1,0-2,0 1,0-1,-1 0,1 0,0-1,-1 0,1-1,-1 0,1 0,-1 0,0-1,0 0,-1 0,1-1,-1 0,0 0,4-4,2-11,-1-1,0 0,-1 0,-1-1,-2 0,0 0,-1-1,-1 0,-1 0,-1-1,-2 16,14-75,-4-1,-4 0,-3-22,-10 59,6 46,0 1,0-1,0 0,0 0,-1 0,1 0,0 1,-1-1,1 0,-1 0,1 1,-1-1,1 0,-1 0,0 1,1-1,-1 1,0-1,1 1,-1-1,0 1,0-1,1 1,-1-1,0 1,0 0,0 0,1-1,-1 1,0 0,0 0,0 0,0 0,0 0,0 0,1 0,-1 0,0 1,0-1,0 0,0 0,0 1,1-1,-1 0,0 1,0-1,1 1,-2 0,-4 4,-1 0,1 1,0 0,1 0,-1 1,1 0,1 0,-1 0,1 0,-2 7,-8 12,1 1,2 1,1 0,1 1,1-1,2 2,1-1,1 1,1 0,2 3,1-22,1 1,0-1,0 1,1-1,1 1,0-1,0 0,1 0,1 0,0-1,0 1,1-1,1 0,-1-1,1 0,1 0,0 0,0-1,1 0,1 1,8 3,1-1,0-1,0-1,1 0,0-1,0-1,1-1,7 0,70 14</inkml:trace>
  <inkml:trace contextRef="#ctx0" brushRef="#br0" timeOffset="145267.327">15796 8077,'-18'7,"-15"9,-10 13,-8 13,-4 12,3 11,6 10,11 6,13 3,17-2,19-6,20-7,21-8,16-10,9-14,-8-13</inkml:trace>
  <inkml:trace contextRef="#ctx0" brushRef="#br0" timeOffset="145709.7">16259 8487,'-14'-7,"-1"1,0 0,0 0,0 2,-1 0,0 1,1 0,-7 1,17 1,0 1,-1 0,1 0,0 1,0-1,0 1,-1 0,1 1,0-1,0 1,0 0,1 0,-1 1,0-1,1 1,0 0,0 0,-1 1,2-1,-1 1,0 0,1 0,0 0,0 0,0 1,-2 3,3-5,0-1,1 1,-1 0,1 0,0 0,-1 1,1-1,1 0,-1 0,0 0,1 1,0-1,0 0,0 1,0-1,0 0,0 1,1-1,0 0,0 0,0 1,0-1,0 0,1 0,-1 0,1 0,0 0,0-1,0 1,0-1,0 1,0-1,1 0,-1 1,1-1,0-1,0 1,0 0,-1-1,2 1,-1-1,0 0,0 0,0 0,0 0,3 0,2-2,1 1,0-1,-1 0,1-1,0 0,-1 0,0-1,0 0,0 0,0-1,0 0,0 0,-1-1,0 0,0-1,-1 1,1-1,-1-1,0 1,-1-1,1 0,-1 0,-1 0,0-1,0 0,0 0,-1 0,0 0,0 0,-1-1,0 1,-1-2,-1 15,-1 1,1 0,0-1,0 1,0 0,1-1,0 1,0 0,1-1,-1 0,1 1,1-1,-1 0,1 0,-1 0,1 0,1 0,-1-1,1 1,0-1,0 0,0 0,0 0,1-1,0 1,21 12</inkml:trace>
  <inkml:trace contextRef="#ctx0" brushRef="#br0" timeOffset="146287.24">16801 8461,'-13'-4,"-1"0,-1 1,1 0,0 1,-1 1,1 0,-1 1,1 1,-1 0,1 1,-13 3,25-5,0 1,0 0,0-1,0 1,0 0,0 0,0 1,1-1,-1 0,0 1,0-1,1 1,-1-1,1 1,0 0,-1 0,1-1,0 1,0 0,0 0,0 0,0 0,1 0,-1 1,1-1,-1 0,1 0,0 0,0 1,0-1,0 0,0 0,0 0,1 1,-1-1,1 0,-1 0,1 0,0 0,0 0,0 0,0 0,0 0,0 0,1-1,-1 1,1 0,-1-1,2 2,7 3,0 1,1-1,0-1,0 0,1-1,-1 0,1-1,0 0,0 0,0-2,0 1,10-1,-4 0,1-1,0 0,0-1,-1-2,1 1,-1-2,1-1,-1 0,0-1,-1-1,0 0,8-6,-24 12,1 0,0 0,-1 0,1 1,0-1,0 0,0 1,0-1,-1 1,1 0,0 0,0 0,0 0,0 0,0 0,0 0,0 0,0 1,-1-1,1 1,0 0,0-1,0 1,-1 0,1 0,-1 0,1 0,0 0,-1 0,0 1,1-1,-1 1,1 0,1 0,11 6,0 0,1-1,0 0,1-1,-1-1,1-1,0 0,0-1,0 0,1-2,-1 0,9-1,-21 1,-1-1,0 1,0-1,0 0,0 0,1 0,-1-1,0 1,0-1,0 0,0 1,0-1,0-1,0 1,0 0,-1-1,1 1,0-1,-1 0,1 0,-1 0,1 0,-1-1,0 1,0-1,0 1,-1-1,1 1,0-1,-1 0,0 0,0 0,0 0,0 0,0 0,0 0,-1-3,1 1,0 1,-1 0,1-1,-1 1,0-1,-1 1,1-1,-1 1,0 0,0-1,0 1,-1 0,1 0,-1 0,0 0,0 0,-1 0,1 1,-1-1,0 1,0-1,0 1,0 0,0 0,-1 0,1 1,-1-1,0 1,0 0,0 0,0 0,0 1,0-1,-4 0,4 1,0 0,0 0,0 1,0-1,0 1,0 0,0 0,0 0,0 0,-1 1,1 0,1-1,-1 2,0-1,0 0,0 1,0 0,1 0,-1 0,1 0,0 0,-1 1,1-1,0 1,1 0,-1 0,0 0,3-1,0-1,0 1,0 0,0-1,0 1,0-1,0 1,0 0,1-1,-1 1,1-1,-1 1,1-1,-1 1,1-1,0 0,0 1,0-1,0 0,0 0,0 1,0-1,0 0,0 0,1 0,-1 0,0-1,1 1,-1 0,1 0,-1-1,1 1,-1-1,1 1,-1-1,1 0,23 10</inkml:trace>
  <inkml:trace contextRef="#ctx0" brushRef="#br0" timeOffset="147184.345">17833 8553,'44'-36,"-22"20,-1-1,0-2,-1 0,-1-1,-1-1,-1 0,-1-1,-1-1,0-2,-11 16,-1 0,0 0,0 0,-1-1,0 1,-1 0,0-1,-1 1,1-1,-2 1,1-1,-2 1,1-1,-2-4,1 9,1 0,-1 0,0 1,0-1,0 0,-1 1,1-1,-1 1,0 0,-1 0,1 0,-1 0,0 0,1 1,-2 0,1 0,0 0,-1 0,1 0,-1 1,0 0,0 0,1 1,-1-1,-1 1,-3-1,5 2,-1 0,1-1,0 2,0-1,0 0,0 1,-1 0,1 0,0 0,0 0,1 1,-1 0,0 0,0 0,1 0,-1 0,1 1,0-1,0 1,0 0,0 0,0 0,0 0,1 1,0-1,-1 1,0 3,-4 5,2 1,-1-1,2 1,0 1,0-1,1 0,-1 14,2-13,1 0,1 0,0 0,0 0,2 0,-1 0,2-1,0 1,1 0,0-1,1 0,0 0,1-1,0 1,1-1,1 0,0-1,0 0,1 0,1-1,0 0,0-1,1 0,0 0,0-1,1-1,0 0,1 0,-1-2,1 1,11 2,-18-6,-1-1,1 1,-1-1,1 0,0 0,0-1,-1 0,1 0,0 0,-1-1,1 0,0 0,-1 0,1-1,-1 0,1 0,-1 0,0 0,0-1,0 0,0 0,-1-1,1 1,-1-1,3-2,-4 2,-3 4,0-1,0 0,1 0,-1 0,1 1,-1-1,1 0,-1 0,1 1,0-1,-1 1,1-1,0 0,-1 1,1-1,0 1,0-1,-1 1,1 0,0-1,0 1,0 0,0 0,0-1,-1 1,1 0,0 0,0 0,0 0,0 0,0 0,0 0,0 1,0-1,-1 0,1 0,0 1,0-1,0 0,-1 1,1-1,0 1,0 0,10 9,-5-2,0-1,1-1,0 1,0-1,1 0,0-1,0 0,0 0,1-1,-1 0,6 2,-9-4,0 0,0-1,0 1,0-1,0 0,0 0,0 0,1-1,-1 0,0 0,0 0,1-1,-1 1,0-1,0 0,0-1,0 0,0 1,0-1,0-1,-1 1,1-1,-1 0,0 0,1 0,-1-1,-1 1,1-1,-1 0,1 0,-1 0,2-4,-3 4,0 0,0 0,-1-1,0 1,1-1,-2 1,1-1,0 1,-1-1,0 0,0 1,0-1,-1 0,1 1,-1-1,0 1,-1-1,1 1,-1 0,0-1,0 1,0 0,0 0,-1 0,0 0,1 1,-1-1,-1 1,1 0,0 0,-1 0,0 0,0 0,0 1,0 0,0-1,0 2,0-1,-5-1,3 2,0-1,0 1,0 0,0 0,0 1,0 0,-1 0,1 0,0 1,0 0,0 0,0 1,0 0,0 0,0 0,0 1,1-1,-1 1,1 1,0-1,0 1,0 0,0 0,1 0,0 1,0-1,0 1,0 0,1 0,-2 4,4-7,0 1,0-1,1 0,-1 0,1 1,0-1,-1 0,1 1,0-1,1 0,-1 0,0 1,1-1,-1 0,1 0,-1 1,1-1,0 0,0 0,0 0,12 17</inkml:trace>
  <inkml:trace contextRef="#ctx0" brushRef="#br0" timeOffset="147767.025">19367 8514,'0'16,"1"0,0-1,1 1,1-1,1 1,0-1,3 8,-5-18,0-1,0 1,0 0,1-1,-1 0,1 0,0 1,0-1,1-1,-1 1,1-1,0 1,0-1,0 0,0 0,0-1,1 1,-1-1,1 0,0 0,0-1,0 1,-1-1,6 1,-5-2,0 0,0 0,0-1,0 1,0-1,0 0,0 0,0-1,-1 0,1 1,-1-2,1 1,-1 0,0-1,0 0,0 0,0 0,0 0,-1-1,1 1,-1-1,0 0,0 0,0 0,-1-1,1 0,3-7,0 0,0 0,-2 0,1 0,-2-1,1 0,-2 0,0 0,0-4,-3 2,-5 39,5-19,0 1,0-1,0 1,1-1,-1 1,1-1,1 1,-1-1,1 1,0-1,0 1,0-1,1 1,0-1,0 0,0 0,1 0,0 0,0 0,0-1,0 1,1-1,0 0,0 0,4 3,20 7,0-5</inkml:trace>
  <inkml:trace contextRef="#ctx0" brushRef="#br0" timeOffset="148165.614">19949 8553,'-2'4,"1"0,-1 1,1-1,-1 0,1 0,0 1,1-1,-1 0,1 1,0-1,0 0,0 1,1-1,-1 1,1-1,0 0,0 0,1 1,-1-1,1 0,0 0,0 0,0-1,1 1,-1 0,1-1,0 1,0-1,0 0,0 0,1 0,-1-1,1 1,0-1,0 0,2 1,3 0,1 0,0-1,0-1,0 1,0-2,1 1,-1-1,0-1,0 0,0 0,0-1,0 0,0-1,-1 0,1-1,-1 0,0 0,2-2,-9 5,-1 0,1 0,0-1,0 1,-1-1,1 1,-1-1,1 0,-1 1,0-1,1 0,-1 0,0 0,0 0,0 0,-1 0,1 0,0 0,-1-1,0 1,1 0,-1 0,0 0,0-1,0 1,0 0,-1 0,1 0,-1 0,1-1,-1 1,0 0,1 0,-2-1,1 3,1 1,-1-1,0 1,1-1,-1 1,0-1,1 1,-1-1,0 1,1-1,-1 1,1 0,-1-1,1 1,0 0,-1-1,1 1,0 0,-1 0,1 0,0-1,0 1,0 0,-1 0,1 0,0-1,0 1,0 0,0 0,1 0,-1 0,0-1,0 1,1 1,1 3,1 0,0 0,0 0,0 0,0-1,1 1,0-1,0 0,0 0,1 0,-1-1,1 0,0 1,0-2,0 1,0 0,0-1,1 0,-1 0,4 0,24 8,1-2,0-1,0-2,1-2,0 0,24-3,-18 0</inkml:trace>
  <inkml:trace contextRef="#ctx0" brushRef="#br0" timeOffset="148701.683">20664 8699,'-5'-6,"-1"0,0 0,0 1,0 0,-1 0,0 0,0 0,0 1,0 1,-1-1,1 1,-1 0,0 1,0 0,0 0,-1 1,-7-1,14 2,0 1,0-1,0 1,0-1,0 1,0 0,0-1,1 1,-1 0,0 0,0 0,1 1,-1-1,0 0,1 1,0-1,-1 1,1-1,0 1,-1 0,1 0,0-1,0 1,1 0,-1 0,0 0,1 0,-1 0,1 0,-1 0,1 0,0 0,0 0,0 0,0 0,0 0,1 0,-1 0,0 0,1 0,0 0,-1 0,1 0,0 0,0 0,0 0,0-1,1 1,-1 0,0-1,1 1,-1-1,1 0,-1 1,1-1,0 1,7 2,-1-1,1 1,0-1,0-1,0 0,0 0,1-1,-1 0,0 0,1-1,-1 0,0-1,1 0,-1-1,0 1,0-2,0 1,0-2,0 1,-1-1,1-1,0 0,0 0,0-1,-1-1,0 1,-1-1,1-1,-2 1,1-1,-1-1,0 1,0-1,-1 0,0 0,-1 0,0-1,-1 0,1-3,5-18,-2-1,-1 0,-2 0,1-29,-4 48,0 2,0 1,-1 0,0-1,-1 1,0-1,0 1,-1 0,-1 0,-1-4,4 12,-1 1,0-1,0 1,0 0,0-1,0 1,0 0,-1 0,1 0,0 0,0 0,-1 0,1 0,-1 0,1 1,-1-1,1 0,-1 1,0-1,1 1,-1 0,1-1,-1 1,0 0,1 0,-1 0,0 0,1 1,-1-1,0 0,1 1,-1-1,1 1,-1-1,1 1,-1 0,1 0,-1-1,1 1,0 0,-1 0,1 1,0-1,0 0,0 0,0 1,0-1,0 0,0 1,0-1,1 1,-1-1,0 1,1-1,-1 1,-7 8,0 0,1 1,0 0,1 0,0 1,1-1,0 1,1 0,0 1,1-1,0 1,1-1,1 1,0 0,0 0,1 0,1 0,0-1,1 1,0 0,1-1,1 1,0-1,0 0,1 0,1-1,0 1,0-1,1 0,1-1,0 0,0 0,1-1,3 3,1-3,-1-1,1-1,1 0,-1-1,1 0,0-1,0-1,1 0,-1-1,1 0,0-1,0-1,-1 0,1-2,0 1,0-2,0 0,10-3,-20 4,0 0,-1-1,1 0,-1 0,0 0,0-1,1 1,-2-1,1 0,0 0,0-1,-1 1,0-1,0 1,0-1,0 0,0 0,-1-1,0 1,0 0,0-1,0 1,-1-1,0 0,0 0,0 1,0-1,-1 0,0 0,0 0,0 1,-1-1,1 0,-1 0,0 0,-1 1,0-5,1 8,1 0,-1 1,1-1,-1 0,0 0,1 0,-1 1,0-1,1 0,-1 1,0-1,0 1,1-1,-1 0,0 1,0 0,0-1,0 1,0 0,0-1,0 1,0 0,0 0,0 0,0 0,0 0,0 0,0 0,0 0,0 0,1 0,-1 1,0-1,0 0,0 1,0-1,0 1,0-1,0 1,1-1,-1 1,0-1,0 1,1 0,-1-1,0 1,1 0,-1 0,1 0,-1-1,1 1,-1 0,1 0,0 0,-1 0,1 0,0 0,0 0,0 0,-1 0,1 0,0 0,0 0,1 0,-1 0,0 0,0 0,0 0,1 0,-1 0,3 5,-1 0,1 0,0-1,1 1,-1-1,1 1,1-1,-1 0,0-1,1 1,0-1,0 0,1 0,-1 0,1-1,0 0,0 0,0 0,0-1,0 0,0 0,1-1,1 1,-8-2,56 19</inkml:trace>
  <inkml:trace contextRef="#ctx0" brushRef="#br0" timeOffset="149547.449">22198 8514,'-2'-2,"-1"1,0-1,1 0,-1 1,0-1,0 1,0 0,-1 0,1 0,0 0,0 0,0 1,-1 0,1 0,0 0,-1 0,1 0,0 0,0 1,-1 0,1-1,0 1,0 1,0-1,0 0,0 1,0-1,0 1,1 0,-1 0,0 0,1 0,0 1,-1-1,1 0,0 1,0 0,1 0,-2 2,1-4,1 1,-1 0,1 0,-1 0,1 0,0 0,0 0,0 0,0 0,0 1,1-1,-1 0,1 1,-1-1,1 0,0 1,0-1,0 0,0 1,1-1,-1 0,0 1,1-1,0 0,-1 1,1-1,0 0,0 0,0 0,1 0,-1 0,0 0,1 0,0 0,-1-1,1 1,0 0,0-1,-1 0,1 1,1-1,-1 0,0 0,0 0,0 0,2 0,2 0,0-1,0 0,-1 0,1 0,0-1,-1 0,1 0,0-1,-1 1,1-1,-1 0,0-1,0 1,0-1,0 0,0 0,0-1,-1 1,0-1,1 0,-1-1,-1 1,1 0,-1-1,0 0,0 0,0 0,0 0,-1 0,0-1,0 1,-1-1,1 1,-1-1,-1 0,1 0,-1 1,0-1,0 0,0 0,-1 1,0-1,-7-4,4 33,5-14,0-1,0 1,1 0,1-1,0 0,0 1,0-1,1 0,0-1,1 1,0-1,0 0,0 0,1 0,0-1,0 1,1-2,0 1,0-1,0 0,0 0,8 3,17 6</inkml:trace>
  <inkml:trace contextRef="#ctx0" brushRef="#br0" timeOffset="149859.417">22463 8434,'1'12,"0"-1,1 0,0 0,1 0,0 0,1 0,0-1,1 0,0 1,0-2,1 1,0-1,1 0,0 0,1 0,-1-1,2 0,-1-1,1 0,0 0,0-1,1 0,0-1,0 0,0 0,1-1,0-1,0 0,0 0,6 0,-14-2,1-1,-1 0,1-1,-1 1,1 0,-1-1,1 0,-1 0,0 0,1 0,-1-1,0 1,0-1,0 0,0 0,0 0,-1 0,1 0,0-1,-1 1,0-1,1 1,-1-1,0 0,-1 0,1 0,0 0,0-3,25-101,-23 82,-3 18,-1 5,0 0,0 0,0-1,0 1,0 0,1 0,-1 0,1-1,-1 1,1 0,0 0,0 0,0 0,0 0,0 0,1 0,-1 1,0-1,1 0,-1 1,1-1,0 1,0-1,-1 1,2-1,6 4</inkml:trace>
  <inkml:trace contextRef="#ctx0" brushRef="#br0" timeOffset="150675.596">22900 8673,'25'-9,"0"-1,-1-2,0 0,-1-2,-1 0,0-1,-1-2,-1 0,4-6,7-27,-30 49,-1 0,1-1,-1 1,0 0,1 0,-1-1,0 1,0 0,0-1,0 1,0 0,0-1,0 1,-1 0,1 0,0-1,-1 1,1 0,-1 0,1-1,-1 1,0 0,1 0,-1 0,0 0,0 0,0 0,0 0,0 0,0 1,0-1,0 0,0 0,0 1,0-1,0 1,-1-1,1 1,0-1,0 1,-1 0,0 0,-3-2,-1 2,1-1,-1 1,1 0,-1 0,1 0,-1 1,1 0,-1 0,1 0,-1 1,1 0,0 0,0 0,0 1,0 0,0 0,1 0,-1 0,1 1,0-1,0 1,0 0,-1 2,2-3,0 1,1-1,-1 1,1-1,0 1,0 0,0-1,1 1,-1 0,1 1,0-1,0 0,0 0,1 0,-1 0,1 1,0-1,0 0,1 0,-1 1,1-1,0 0,0 0,1 0,-1 0,1 0,-1 0,1 0,1-1,-1 1,0-1,1 1,10 7,0-1,1-1,0 0,0-1,0 0,1-1,1-1,-1-1,1 0,0-1,0 0,0-1,0-1,1-1,-1 0,1-1,3-1,-15 2,0-1,0 1,0-1,0 0,0 0,0 0,0-1,0 0,0 0,0 0,-1-1,1 1,0-1,-1 0,1-1,-1 1,0-1,1 0,-1 0,-1 0,1 0,0-1,-1 1,0-1,1 0,-2 0,1 0,0-1,-1 1,0-1,0 1,0-1,0 0,-1 0,1-3,-2 4,1 0,-1-1,0 1,0 0,0-1,-1 1,1 0,-1 0,0-1,0 1,-1 0,1 0,-1 0,0 0,0 0,-2-2,3 31,5-18,0 1,0-1,1 0,0 0,0-1,1 1,0-1,0 0,0-1,1 1,0-1,0-1,0 1,0-1,1 0,0-1,0 0,0 0,0-1,0 0,0 0,1-1,-1 0,0 0,1-1,-1 0,1-1,-1 0,1 0,-1-1,0 0,0 0,0-1,0 0,0 0,0-1,-1 0,0-1,0 1,0-1,0-1,-1 1,0-1,0 0,4-6,7-39,-28 75,10-21,0 1,1 0,-1 0,1 0,0 0,0 0,1 0,-1 0,1 0,0 0,0 0,0 0,0-1,1 1,0 0,0-1,0 1,0-1,0 0,1 1,-1-1,1-1,0 1,0 0,0 0,0-1,0 0,1 0,-1 0,1 0,-1 0,1-1,0 1,-1-1,1 0,0 0,0-1,0 1,0-1,0 0,0 0,0 0,0 0,0-1,0 0,1 0,3-2,-1 0,1 0,-1-1,0 0,0 0,-1-1,1 0,-1 0,0-1,-1 0,1 0,-1 0,0 0,0-1,-1 0,0 0,0 0,-1 0,0-1,0 0,-1 1,2-8,-4 8,-3 17,4-3,0-1,0 0,1 1,0-1,0 0,0 0,1-1,0 1,0 0,0-1,1 0,0 1,0-1,0-1,1 1,-1-1,1 0,0 0,1 0,-1-1,1 1,-1-1,1-1,1 1,35 22</inkml:trace>
  <inkml:trace contextRef="#ctx0" brushRef="#br0" timeOffset="152769.297">24752 8329,'24'0,"0"0,-1 2,1 1,-1 0,0 2,0 1,0 0,0 2,-1 0,-1 2,0 0,0 2,-1 0,10 9,-23-16,-1 1,0 1,-1-1,1 1,-1 0,-1 1,1-1,-1 1,-1-1,1 1,-1 0,-1 1,1-1,-1 0,-1 1,1 7,-12 137,4-110,5-37,0 0,0 0,0 0,1 0,0-1,0 1,0 0,1 0,0 0,0 0,0 0,1-1,0 1,0 0,1-1,-1 0,1 0,0 1,1-2,-1 1,1 0,0-1,3 4,1-3,1 0,-1 0,1 0,0-1,0-1,1 0,-1 0,1-1,0 0,-1 0,1-1,0-1,0 1,0-2,-1 1,1-1,0-1,0 0,-1 0,-6 0,0 1,0-1,0 0,0 0,0 0,-1 0,1-1,-1 1,0-1,1 0,-1 1,0-1,-1 0,1 0,0 0,-1 0,0 0,0-1,0 1,0 0,0-1,-1 1,1-1,-1 1,0 0,0-1,0 1,-1-1,1 1,-1 0,0-1,0 1,0 0,0 0,0-1,-1 1,0 0,1 0,-1 0,0 1,0-1,-1 0,1 1,-1 0,1-1,-1 1,-17-15,0 0,-1 2,-1 0,-1 2,0 0,0 2,-1 0,-1 2,0 0,0 2,-5 0,-113-34,139 34,22 5,251 12,-211-7,-10 0,1-2,-1-2,0-2,0-2,4-3,-50 8,1 0,-1 0,1 0,-1-1,1 1,-1-1,1 1,-1-1,0 0,1 0,-1 0,0 0,0 0,0 0,0-1,0 1,0-1,0 0,0 1,-1-1,1 0,0 0,-1 0,0 0,1 0,-1 0,0-1,0 1,0 0,0-1,-1 1,1 0,-1-1,1 1,-1-1,0 1,0-1,0 1,0-1,-3-1,1 0,-1 0,0 0,0 1,-1-1,1 1,0 0,-1 0,0 0,0 0,0 1,0 0,0 0,0 0,-1 0,1 1,-1-1,1 1,-1 0,0 0,1 1,-1 0,0-1,1 1,-1 1,0-1,1 1,-1 0,0 0,1 0,-1 1,1-1,0 1,-1 0,1 1,0-1,0 1,1-1,-1 1,0 0,1 1,0-1,0 1,0-1,0 1,0 0,1 0,-1 0,0 2,4-2,-1-1,1 1,0 0,0-1,0 1,1-1,-1 0,1 1,0-1,0 0,0 0,0 0,0 0,1-1,-1 1,1 0,0-1,0 0,0 0,0 0,0 0,0 0,1-1,-1 1,0-1,1 0,-1 0,1 0,0 0,-1-1,1 1,0-1,1 0,4 2,1 0,0 0,0-1,0 0,0 0,0-1,0-1,0 0,0 0,0-1,-1 0,1-1,-1 0,1 0,7-5,-15 7,0 0,-1 0,1 0,-1 0,1 0,-1 0,1-1,-1 1,0 0,1-1,-1 1,0-1,0 0,0 1,0-1,0 0,-1 0,1 1,0-1,-1 0,0 0,1 0,-1 0,0 0,0 0,0 0,0 0,0 0,0 1,-1-1,1 0,-1 0,1 0,-1 0,0 0,0 1,1-1,-1 0,0 1,-1-1,0-1,2 3,-1 0,1 0,-1-1,1 1,-1 0,1 0,-1 0,1 0,-1 0,1-1,-1 1,1 0,-1 0,1 1,-1-1,0 0,1 0,-1 0,1 0,-1 0,1 0,0 1,-1-1,1 0,-1 0,1 1,-1-1,1 0,-1 1,1-1,0 0,-1 1,1-1,0 1,-1-1,1 1,0-1,0 1,0-1,-1 1,1-1,0 1,0-1,0 1,0-1,0 1,0-1,0 1,0-1,0 1,0-1,0 1,0-1,0 1,0-1,0 1,1-1,-1 1,0-1,0 1,1-1,-1 1,1-1,2 14,1-1,0-1,1 1,0 0,1-1,1 0,5 7,8 17,-3-5,-1 1,-2 1,-1 0,-2 1,4 21,-14-53,0 0,-1 0,1 1,-1-1,1 0,-1 1,0-1,0 0,0 1,0-1,0 0,-1 1,1-1,-1 0,0 1,1-1,-1 0,0 0,0 0,0 0,0 0,-1 0,1 0,-1 0,1 0,-1-1,0 1,1 0,-1-1,0 0,0 1,0-1,0 0,0 0,0 0,-1 0,1 0,0-1,0 1,-1-1,1 1,0-1,-1 0,1 0,-3 0,3 0,-1 0,0-1,0 1,0-1,0 1,0-1,0 0,1 0,-1-1,0 1,1 0,-1-1,1 1,-1-1,1 0,0 0,0 0,0 0,0 0,0-1,0 1,1-1,-1 1,1-1,0 1,-1-1,1 0,0 0,1 1,-1-1,0 0,1 0,-1-2,0-3,1-1,0 1,0 0,0 0,1-1,0 1,1 0,-1 0,2 0,-1 0,3-5,2 0,0 1,1 0,1 0,-1 1,2 0,-1 0,2 1,-1 1,1-1,1 2,0 0,0 0,0 1,1 0,0 1,9-2,-19 8,0 0,0 0,1 0,-1 0,0 1,0-1,0 1,1 0,-1 0,0 0,0 1,0-1,0 1,-1-1,1 1,0 0,-1 0,1 0,-1 1,0-1,1 0,-1 1,0 0,-1-1,1 1,0 1,18 18,-12-15,1 0,0 0,-1 0,2-1,-1-1,1 0,0 0,0-1,0 0,5 1,-13-6,0 1,0 0,0-1,0 1,0-1,0 0,0 0,0 0,0 0,0 0,0 0,0-1,-1 1,1-1,0 1,-1-1,0 1,1-1,-1 0,0 0,0 1,0-1,0 0,0 0,0 0,0-1,-1 1,1 0,-1 0,1 0,-1 0,0 0,0-1,0 1,0 0,-1 0,1 0,0 0,-1-1,0 1,1 0,-1 0,0 0,0 0,-1-1,-3-9,0 0,-1 0,0 0,-1 1,-1 0,0 0,0 1,-1 0,0 0,-1 1,-1 0,11 9,-1 0,1-1,-1 1,1 0,0 0,-1 0,1-1,0 1,-1 0,1-1,0 1,-1 0,1-1,0 1,0 0,-1-1,1 1,0-1,0 1,0-1,-1 1,1 0,0-1,0 1,0-1,0 1,0-1,0 1,0-1,0 1,0 0,0-1,0 1,0-1,0 1,1-1,-1 1,0 0,0-1,0 1,1-1,-1 1,0 0,1-1,-1 1,0 0,0-1,1 1,-1 0,1-1,-1 1,0 0,1 0,-1 0,1-1,-1 1,0 0,1 0,-1 0,1 0,-1 0,1 0,-1 0,1 0,-1 0,0 0,1 0,0 0,40-1,-32 1,159 6,-165-6,-1 1,1 0,0 0,0 1,0-1,-1 0,1 1,0-1,-1 1,0 0,1 0,-1 0,0 0,0 1,0-1,0 0,-1 1,1-1,-1 1,1 0,-1 0,0-1,0 1,0 0,0 0,-1 0,1 0,-1 0,0 0,1 0,-1 0,-1 0,1 0,0 0,-1 0,0 2,0-2,0-1,1 1,-1 0,1 0,-1-1,1 1,0 0,0 0,1-1,-1 1,0 0,1 0,0-1,-1 1,1-1,0 1,1 0,-1-1,0 0,1 1,-1-1,1 0,0 0,0 0,-1 0,1 0,1 0,-1 0,0-1,0 1,1-1,-1 1,1-1,-1 0,1 0,-1 0,1-1,0 1,0 0,-1-1,2 0,3 0,-1-1,1 0,0-1,-1 0,1 0,-1 0,1-1,-1 1,0-2,0 1,0-1,-1 0,1 0,-1 0,0-1,0 0,0 0,-1 0,0 0,0-1,0 0,-1 0,1 0,-1 0,-1 0,1-1,-1 1,-1-1,2-3,3 2,-6 30,0-18,0-1,-1-1,1 1,0-1,0 1,-1-1,2 1,-1-1,0 0,1 1,-1-1,1 1,-1-1,1 0,0 1,0-1,0 0,1 0,-1 0,0 0,1 0,-1 0,1 0,0 0,0-1,-1 1,1 0,0-1,1 0,-1 1,0-1,0 0,0 0,1 0,-1-1,2 1,5 0,1-1,-1-1,1 0,-1 0,1-1,-1 0,0 0,0-1,0 0,0-1,0 0,-1-1,0 1,0-2,0 1,0-1,-1 0,0-1,0 1,-1-1,1-1,-2 1,1-1,-1 0,1-3,-6 10,0 1,0 0,0-1,0 1,0 0,0-1,0 1,0 0,0-1,1 1,-1 0,0-1,0 1,0 0,0-1,1 1,-1 0,0 0,0-1,1 1,-1 0,0 0,0 0,1-1,-1 1,0 0,0 0,1 0,-1 0,0-1,1 1,-1 0,0 0,1 0,-1 0,0 0,1 0,-1 0,0 0,1 0,-1 0,1 0,-1 0,0 0,0 0,1 1,-1-1,0 0,1 0,-1 0,0 0,1 1,-1-1,0 0,0 0,1 0,-1 1,0-1,0 0,1 1,-1-1,0 0,0 0,0 1,0-1,0 0,1 1,-1-1,0 0,0 1,1 29,-1-18,0-9,1-1,-1 1,1 0,0 0,0-1,1 1,-1-1,0 1,1-1,-1 1,1-1,0 0,0 0,0 0,0 0,0 0,1 0,-1-1,0 1,1-1,-1 1,1-1,0 0,-1 0,1 0,0 0,2 0,79 9,-83-10,150-9,-146 10,0-1,0 0,0 1,-1 0,1 0,0 0,-1 1,1 0,-1 0,1 0,-1 0,0 0,2 3,32 13,-35-17,0 1,1-1,-1 1,0-1,1 0,-1 0,1-1,-1 1,1-1,-1 1,1-1,-1 0,1-1,0 1,-1-1,1 1,-1-1,1 0,-1 0,0 0,1-1,-1 1,0-1,0 0,0 0,0 0,0 0,-1-1,1 1,-1-1,1 1,-1-1,0 0,0 0,0 0,0 0,-1 0,2-2,-2 2,0 0,0 0,-1 0,1 0,-1 0,1 1,-1-1,0 0,0 0,0 0,0 0,-1 0,1 0,-1 0,0 0,0 0,0 0,0 1,0-1,0 0,-1 1,1-1,-1 1,0 0,0-1,0 1,0 0,0 0,0 0,-1 0,1 1,-1-1,1 1,-1-1,0 1,1 0,-1 0,0 0,0 0,0 1,0-1,0 1,-2 0,-1 0,1 0,0 0,0 1,-1 0,1 0,0 1,0-1,0 1,0 0,0 0,1 1,-1-1,1 1,-1 0,1 1,0-1,0 1,1-1,-1 1,0 1,-12 15</inkml:trace>
  <inkml:trace contextRef="#ctx0" brushRef="#br0" timeOffset="153276.435">27690 8064,'7'-102,"-7"102,-1 0,1 0,0 1,0-1,-1 0,1 0,0 0,0 0,-1 0,1 0,0 0,-1 0,1 0,0 0,0 0,-1 0,1 0,0 0,0 0,-1 0,1 0,0 0,-1 0,1 0,0-1,0 1,-1 0,1 0,0 0,0 0,0-1,-1 1,1 0,0 0,0 0,0-1,-1 1,1 0,0 0,0-1,0 1,0 0,0 0,0-1,0 1,0 0,0-1,0 1,0 0,0 0,0-1,0 1,0 0,0-1,0 1,0 0,0 0,0-1,0 1,0 0,0-1,-11 25,-7 45,2 2,3 0,3 1,4 0,2 57,4-119,-1 20,0 1,3 0,0 0,2-1,7 29,-10-57,-1 1,1 0,0 0,-1 0,1-1,0 1,1 0,-1-1,0 1,1-1,0 1,-1-1,1 0,0 0,0 0,0 0,0 0,1 0,-1 0,1-1,-1 1,1-1,-1 0,1 0,0 0,-1 0,1 0,0 0,0-1,0 1,0-1,-1 0,1 0,0 0,0 0,0-1,0 1,0-1,-1 1,1-1,2-1,6-5,0 0,-1-1,0-1,0 1,-1-2,0 1,-1-1,0 0,0-1,-1 0,-1 0,1-1,-2 1,0-1,1-5,-2-4,-4 20,-1 1,1 0,0-1,0 1,0 0,0 0,0-1,0 1,0 0,-1 0,1-1,0 1,0 0,0 0,0 0,-1-1,1 1,0 0,0 0,-1 0,1 0,0 0,0-1,-1 1,1 0,0 0,0 0,-1 0,1 0,0 0,-1 0,1 0,0 0,0 0,-1 0,1 0,0 0,0 0,-1 0,1 0,0 1,-1-1,1 0,0 0,0 0,0 0,-1 0,1 1,0-1,0 0,0 0,-1 0,1 1,0-1,0 0,0 0,0 1,-1-1,1 0,0 0,0 1,0-1,0 0,0 0,0 1,0-1,0 0,-5 8,0-1,0 1,1 0,0 0,0 0,1 1,0-1,1 1,0-1,0 1,1 0,0 0,0 0,1 0,1 7,-1-11,1 0,-1 0,1 0,0 0,1 0,-1 0,1-1,0 1,0-1,0 1,0-1,1 0,0 0,0 0,0 0,1 0,-1-1,1 1,0-1,-1 0,2 0,-1-1,0 1,0-1,1 0,0 0,-1 0,1-1,0 1,0-1,-1 0,1-1,3 1,13-2</inkml:trace>
  <inkml:trace contextRef="#ctx0" brushRef="#br0" timeOffset="153536.739">27491 8355,'11'5,"17"3,20 3,18 0,10-3,4-2,-12-2</inkml:trace>
  <inkml:trace contextRef="#ctx0" brushRef="#br0" timeOffset="153703.294">28192 7985,'9'-18,"7"-12,4-7,0 2,-3 4,-5 14,-8 22,-8 27,-7 29,-6 24,-6 20,-2 17,-2 11,-3 2,-5-1,-11-4,3-23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07:05.9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28,'31'-20,"80"12,-74 10,288 10,787 17,-852-18,35-9,-161 11,-48-14,-87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4.9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8,'9'-7,"-6"32,-3 219,-11 0,-20 82,-5 89,27 372,9-786,2 19,0 1,-2-1,0 0,-2 0,0 0,-1 0,-1 0,-1 0,0-1,-2 0,0 0,-7 11,14-29,0-1,0 1,0 0,0 0,-1-1,1 1,0 0,0 0,-1-1,1 1,0 0,-1-1,1 1,-1-1,1 1,-1 0,1-1,-1 1,1-1,-1 1,1-1,-1 0,0 1,1-1,-1 0,0 1,1-1,-1 0,0 0,0 1,1-1,-1 0,0 0,0 0,1 0,-1 0,0 0,0 0,1 0,-1-1,0 1,0 0,1 0,-1 0,0-1,1 1,-1-1,0 1,1 0,-1-1,1 1,-1-1,0 1,1-1,-1 1,1-1,-1 0,7-48,1 20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9:20.05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0,'0'576,"-28"-223,30-12,11-142,-2 59,5 19,-9 107,0 119,-9-309,-11 238,-14 45,14-119,0 52,27 135,15 11,11-39,-30 223,-46-155,22-392,-16 379,31 219,12-364,-14 415,-12-431,6 104,-7 10,-14-169,-13 150,30-332,-21 176,-8 134,15 136,12-221,14 129,49-3,9 9,-41-323,-5 0,-1-13,-7 42,-7-259,-1-5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9:27.4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9:28.5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177 321,'-4'-2,"0"-1,0 1,0 0,-1 1,1-1,-1 1,1 0,-1 0,1 0,-1 0,0 1,1 0,-1 0,0 0,1 1,-1 0,0-1,1 2,-1-1,1 0,0 1,-1 0,1 0,-4 2,2 3,0 0,0 0,1 0,0 0,0 1,1 0,0 0,0 0,1 1,0-1,0 1,1 0,0 0,1 0,0 0,0 0,1 0,0 0,1 0,0 5,-1-11,0 0,1 0,-1 0,0 0,1 0,0 0,0 0,-1-1,2 1,-1 0,0-1,1 1,-1 0,1-1,0 0,-1 1,1-1,0 0,1 0,-1 0,0 0,1 0,-1-1,1 1,-1-1,1 0,0 1,-1-1,1 0,0-1,0 1,0 0,0-1,0 0,0 1,0-1,-1 0,1-1,0 1,0 0,0-1,0 0,0 0,4-4,0-2,0 1,0-1,-1 0,0 0,-1 0,1-1,-2 0,1 0,-1-1,0 1,-1-1,0 0,0 0,-1 0,0 0,0 0,-1 0,0-5,0-89,-2 103,1 0,-1 0,1-1,-1 1,1 0,-1 0,1 0,-1 0,1 0,-1 0,1 0,-1 0,1 0,-1 0,1 0,-1 0,1 0,-1 1,1-1,-1 0,1 0,-1 1,1-1,-1 0,1 0,-1 1,1-1,0 0,-1 1,1-1,0 1,-1-1,1 0,0 1,0-1,-1 1,1-1,0 1,0-1,0 1,-1-1,1 1,0-1,0 1,0-1,0 1,0-1,0 1,0-1,0 1,0-1,1 1,-1 0,0-1,0 0,0 1,1-1,-1 1,0-1,0 1,1-1,-5 13,2-1,0 1,0 0,1-1,1 1,0 0,0 0,1 0,1-1,1 1,-1-1,2 1,0-1,0 0,1 0,2 3,-2-11,1 0,-1 0,1 0,-1 0,1-1,0 0,1 0,-1-1,0 1,1-1,-1-1,1 1,0-1,-1-1,1 1,0-1,0 0,-1 0,1-1,0 0,-1 0,1-1,0 0,-1 0,0 0,0-1,1 0,-1 0,-1-1,6-3,21-13</inkml:trace>
  <inkml:trace contextRef="#ctx0" brushRef="#br0" timeOffset="246.466">521 255,'-40'-184,"21"116,20 69,-1-1,0 0,1 0,-1 0,0 0,0 0,1 0,-1 0,0 0,0 0,1 0,-1-1,0 1,0 0,1 0,-1 0,0 0,0 0,0 0,1 0,-1-1,0 1,0 0,0 0,1 0,-1-1,0 1,0 0,0 0,16 27,-2 1,-2 0,0 1,-2 0,-1 1,-1 0,1 18,-3-3,-2-1,-3 1,-1 0,-2 0,-2 0,-2 0,-2-1,-2 0,-2 0,-2-2,-1 1,-14 22,-15 31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9:34.1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0 272,'96'375,"-71"-324,-25-50,1 0,0-1,-1 1,1 0,0 0,0 0,0 0,0-1,0 1,0 0,0-1,0 1,0-1,0 1,0-1,0 0,0 1,0-1,1 0,-1 0,0 0,0 0,0 0,0 0,1 0,-1 0,0 0,0 0,0-1,0 1,0 0,0-1,0 1,1-1,-1 0,0 1,-1-1,1 0,0 1,0-1,0 0,0 0,-1 0,1 0,11-14,-2 0,0-1,-1 0,0 0,-1-1,-1 0,-1 0,0-1,2-14,21-90,-28 196,-2-69,1 1,0 0,0 0,0 0,0 0,1-1,0 1,1 0,-1-1,1 1,0-1,0 1,1-1,0 0,-1 0,2 0,-1 0,1-1,-1 1,1-1,0 0,1 0,-1 0,1-1,1 2,8-2,0 0,0 0,0-1,0-1,0-1,0 0,0 0,0-2,0 1,0-2,0 0,0-1,-1 0,0-1,1 0,-2-1,1-1,-1 0,0-1,0 0,30-24,-63 112,22-77,-1-1,1 1,0-1,-1 0,1 1,0-1,1 0,-1 0,0 0,1 0,-1 0,1 0,-1 0,1 0,0-1,0 1,0-1,0 1,0-1,0 0,0 1,1-1,-1 0,0-1,0 1,1 0,-1-1,2 1,70 4,-64-7,0 0,0 0,1-1,-2 0,1-1,0 0,-1 0,0-1,0 0,8-7,-13 10,-1 0,0-1,0 0,0 1,0-1,0-1,0 1,-1 0,0-1,0 1,0-1,0 1,0-1,0 0,-1 0,0 0,0 0,0 0,0 0,-1 0,0 0,0 0,0-1,0 1,0 0,-1 0,0 0,-1-3,-1 2,-1-1,1 1,-1 1,-1-1,1 0,-1 1,0 0,0 0,0 0,0 1,-1 0,1 0,-1 0,0 1,0-1,0 1,0 1,0-1,0 1,-1 0,1 1,0-1,-1 1,1 1,0-1,-1 1,1 0,0 0,0 1,0 0,0 0,-4 2,7-3,0 0,0 1,0 0,1-1,-1 1,0 0,1 0,-1 0,1 1,-1-1,1 1,0-1,0 1,0 0,1 0,-1 0,1 0,-1 0,1 0,0 0,0 0,0 0,1 1,-1-1,1 0,0 0,0 1,0-1,0 0,0 1,1-1,0 0,-1 1,1-1,0 0,1 0,1 3,19 24,5-3</inkml:trace>
  <inkml:trace contextRef="#ctx0" brushRef="#br0" timeOffset="1464.748">1059 669,'6'-44,"-3"0,-1-1,-2 1,-3 0,-1-1,-2 1,-2 1,-5-14,12 53,0 1,1 0,0 1,-1-1,0 0,0 1,0-1,0 0,0 1,0 0,-1-1,1 1,-1 0,0-1,1 1,-1 0,0 0,0 0,-1 1,0-2,3 4,-1-1,1 0,-1 1,1-1,-1 1,1-1,-1 1,1-1,0 1,-1-1,1 1,0-1,0 1,-1-1,1 1,0 0,0-1,0 1,0-1,0 1,0 0,0-1,0 1,0-1,0 1,0 0,0-1,0 1,0-1,0 1,1 0,-1-1,0 1,0-1,1 1,-1-1,0 1,1-1,-1 1,1-1,-1 1,1-1,-1 0,1 1,-1-1,1 1,-1-1,1 0,6 5,0 0,0-1,0 0,1 0,-1 0,1-1,0-1,0 1,0-1,1 0,18 5,-19-5,0-1,-1 1,1 1,0-1,-1 1,1 1,-1-1,0 1,0 0,0 1,-1 0,1 0,-1 0,0 1,-1 0,0 0,0 0,0 1,0 0,-1 0,0 0,-1 0,0 1,2 4,0 195,-5-204,1 0,-1 0,1-1,0 1,0 0,0 0,1-1,-1 1,0-1,1 1,0-1,0 1,0-1,0 0,0 0,0 0,0 0,1 0,-1-1,0 1,1-1,0 1,-1-1,1 0,0 0,0 0,0 0,0-1,-1 1,1-1,0 0,0 0,0 0,0 0,0 0,0-1,0 1,0-1,0 0,2 0,6-3,1 0,-1-1,0 0,0-1,-1 0,0 0,0-1,0 0,-1-1,0 0,0-1,-1 0,0 0,-1-1,0 0,0 0,-1 0,-1-1,1 0,-2 0,3-10,-5-15,-2 35,-1 0,1 1,0-1,0 1,0-1,0 1,-1-1,1 1,0-1,0 1,-1-1,1 1,0-1,-1 1,1-1,-1 1,1 0,0-1,-1 1,1 0,-1-1,1 1,-1 0,1 0,-1-1,1 1,-1 0,0 0,1 0,-1 0,1 0,-1 0,1 0,-1 0,1 0,-1 0,0 0,1 0,-1 0,1 0,-1 0,1 1,-1-1,1 0,-1 0,1 1,-1-1,1 0,-1 1,1-1,-1 0,1 1,0-1,-1 1,1-1,0 1,-1-1,1 1,0 0,-5 3,1 1,-1 0,2 1,-1-1,0 1,1 0,0-1,1 1,-1 1,1-1,0 0,0 1,1-1,0 1,0-1,1 1,0-1,0 1,0-1,1 1,0 0,0-1,0 0,3 6,1-6,-1-1,1 0,1 0,-1-1,1 1,0-1,0 0,0-1,0 1,0-1,1-1,0 1,-1-1,1 0,0-1,0 0,0 0,0 0,0-1,0 0,1 0,-1-1,0 0,0 0,0 0,-1-1,8-3,-6 4,1-1,-1 0,1-1,-1 0,0 0,0 0,0-1,0-1,-1 1,0-1,0-1,0 1,0-1,-1 0,0-1,0 0,-1 1,0-2,0 1,0-1,-1 1,0-1,-1 0,0-1,0 1,-1 0,0-1,0 0,-1 1,0-5,-1 14,0 0,-1 0,1 0,0 0,-1 0,1 0,-1 0,1 0,-1-1,0 1,1 0,-1 0,0 0,1-1,-1 1,0 0,0-1,0 1,0 0,0-1,1 1,-1-1,0 0,0 1,0-1,0 0,-1 1,1-1,0 0,0 0,0 0,0 0,0 0,0 0,0 0,0-1,0 1,0 0,0 0,0-1,0 1,0-1,0 1,0-1,0 1,0-1,1 0,-1 1,0-1,0 0,0 0,1 1,-1-1,1 0,-1 0,1 0,-1 0,1 0,-1 0,1 0,0 0,-1 0,1 0,0 0,0 0,0 0,0 0,0 0,0 0,0-1,-3 7,0 0,1 1,0 0,0-1,0 1,1 0,0 0,0 0,0 0,1 0,0 0,0 0,1 0,-1 0,1 0,0 0,1-1,0 1,0 0,0-1,0 1,1-1,0 1,0-1,0 0,1 0,0-1,0 1,0-1,0 0,1 0,-1 0,1-1,0 1,1-1,-1 0,0-1,3 2,-1-2,-1 0,0-1,1 0,-1 0,1 0,-1 0,1-1,0 0,-1-1,1 1,-1-1,1-1,-1 1,0-1,1 0,-1-1,0 1,0-1,-1 0,1-1,0 1,-1-1,0 0,0-1,0 1,-1-1,1 0,-1 0,0 0,-1-1,1 1,-1-1,0 0,-1 0,1 0,-1-1,2-1,-1 0,0-1,-1 1,0-1,0 0,-1 1,0-1,0 0,-1 0,0 0,-1 0,0 0,-1-4,2 12,-1 0,1 0,0 0,-1 1,0-1,1 0,-1 0,0 0,1 0,-1 0,0 1,0-1,0 0,1 1,-1-1,0 1,0-1,0 1,0-1,0 1,0 0,0-1,0 1,-1 0,1 0,0 0,0 0,0 0,0 0,0 0,0 0,0 0,0 0,0 1,0-1,0 0,0 1,0-1,0 1,0-1,0 1,0-1,0 1,0 0,1 0,-1-1,0 1,0 0,1 0,-1 0,0 0,1 0,-1-1,1 1,0 0,-1 0,1 1,0-1,-1 0,1 0,0 0,0 0,0 1,-4 3,1 1,0 0,1 0,-1 0,1 1,0-1,0 0,1 1,0-1,0 1,1 0,0-1,0 1,0-1,1 1,0 0,0-1,1 0,0 1,0-1,0 0,1 0,0 0,0 0,0 0,1-1,0 1,0-1,0 0,1 0,-1-1,2 2,12 3,-1-1,1-1,0 0,1-1,-1-1,1-1,0 0,1-2,-1 0,0-1,17-2,-4 3,-1-2,0-2,0 0,0-2,0-1,-1-2,3-2,11-19,-43 27,0 0,-1 0,1 0,0 0,-1 0,1-1,-1 1,0 0,1-1,-1 1,0 0,0 0,0-1,0 1,0 0,0-1,0 1,0 0,0-1,-1 1,1 0,0-1,-1 1,1 0,-1 0,0 0,1-1,-1 1,0 0,0 0,0 0,1 0,-1 0,0 0,-1 0,-8-7,0 1,0 0,0 1,-1 0,1 1,-1 0,-1 0,1 1,-1 1,1 0,-1 0,0 1,0 1,0 0,0 1,-1 0,-2 1,12-1,1 0,-1-1,0 1,1 1,-1-1,0 0,1 1,-1-1,0 1,1 0,-1 0,1 0,-1 0,1 0,0 0,-1 1,1-1,0 1,0 0,0 0,0-1,0 1,1 0,-1 1,0-1,1 0,0 0,-1 1,1-1,0 1,0-1,0 1,1-1,-1 1,1 0,-1-1,1 1,0 0,0-1,0 1,0 0,1-1,-1 1,1 0,0-1,-1 1,1-1,0 1,0-1,1 1,-1-1,1 0,4 3,1 0,0-1,1 0,-1 0,1-1,-1 0,1 0,0-1,0 0,0 0,1-1,-1 0,0-1,0 0,1 0,-1 0,0-1,0-1,5 0,-6 1,-1 0,1-1,-1 1,1-1,-1-1,0 1,0-1,0 0,-1 0,1-1,-1 0,1 0,-1 0,0 0,-1-1,1 0,-1 0,0 0,2-4,-7 14,1 0,0-1,-1 1,2 0,-1-1,0 1,1-1,0 1,0 0,0-1,1 0,0 1,-1-1,1 0,1 0,-1 0,1 0,-1 0,1 0,0-1,1 1,-1-1,1 0,-1 0,1 0,0-1,0 1,4 1,2 1,1 1,0-2,0 1,0-2,0 1,1-2,0 1,-1-2,1 1,0-2,1 1,-4-2,1 0,-1-1,1 0,-1 0,0-1,0 0,0-1,0 0,0 0,-1-1,0 0,0 0,0-1,-1 0,1 0,-2-1,1 0,-1-1,1 0,7-11,-1 0,-1 0,-1-1,0-1,-2 0,0 0,3-14,0-11,-2 0,-2-1,-2 0,-1-1,-3-38,-2 73,0 1,0 0,-1-1,-1 1,0 0,-1 0,0 0,-4-8,6 18,0 0,-1 0,1 0,-1 0,1 0,-1 0,0 0,0 0,0 1,0-1,0 1,0-1,-1 1,1 0,0 0,-1 0,1 0,-1 0,1 1,-1-1,1 1,-1 0,1-1,-1 1,0 0,1 1,-1-1,1 0,-1 1,1-1,-1 1,1 0,-1 0,1 0,0 0,-1 0,1 1,0-1,0 1,0-1,0 1,0 0,0 0,1-1,-1 1,0 1,1-1,-16 16,2 0,0 1,1 1,0 1,2 0,1 0,0 1,2 1,0-1,2 2,0-1,2 1,-1 11,2-20,2 1,0 0,0 0,2 0,0 0,0 0,2 0,0 0,1-1,0 1,2-1,-1 0,2 0,0 0,1 0,0-1,1 0,1-1,0 0,1 0,0-1,10 9,10 0,1-1,0-1,2-2,0-2,0 0,1-3,1 0,0-3,1-1,0-1,0-2,28 0,55 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9:30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0,'3'20,"2"21,3 19,0 16,1 13,-1 3,1 0,0-6,2-10,0-12,4-16,-2-15</inkml:trace>
  <inkml:trace contextRef="#ctx0" brushRef="#br0" timeOffset="415.919">225 463,'54'203,"-52"-197,1 6,1 1,1-1,0 0,0 0,1 0,1-1,0 0,2 1,-9-11,1 0,-1 0,1 0,0-1,-1 1,1 0,0 0,0-1,0 1,0 0,-1-1,1 1,0-1,0 0,0 1,0-1,0 0,0 1,0-1,0 0,0 0,0 0,0 0,0 0,1 0,-1 0,0 0,0 0,0 0,0-1,0 1,0 0,0-1,-1 1,1-1,0 1,0-1,0 0,0 1,0-1,-1 0,1 1,0-1,-1 0,1 0,0 0,24-46,-25 45,50-171,-43 252,-8-72,1-1,0 1,1-1,0 1,0-1,0 1,0-1,1 0,0 1,1-1,-1 0,1 0,1-1,-1 1,1-1,0 1,0-1,0 0,1-1,-1 1,1-1,0 0,1 0,-1 0,1-1,-1 0,1 0,0 0,5 0,14 0</inkml:trace>
  <inkml:trace contextRef="#ctx0" brushRef="#br0" timeOffset="708.129">675 516,'-2'4,"1"0,-1 1,1-1,0 0,0 1,0-1,0 1,1-1,0 1,0-1,0 1,0 0,1-1,0 1,0-1,0 0,0 1,1-1,-1 0,1 0,1 0,0 3,63 80,-58-78,0 0,1-1,0 0,0 0,0-1,1 0,0-1,1 0,-1-1,1 0,0-1,9 3,-16-8,-1 0,0 0,0 0,0-1,0 1,0-1,-1 0,1 0,0 0,-1 0,1 0,-1-1,0 1,0-1,0 1,0-1,0 0,-1 0,1 0,-1 0,0 0,1 0,-2 0,1 0,0-1,-1 1,1 0,-1 0,0-1,0 1,0 0,-1-3,16-119,-11 106</inkml:trace>
  <inkml:trace contextRef="#ctx0" brushRef="#br0" timeOffset="1279.242">1125 794,'18'-16,"-1"-1,-1 0,-1-1,-1-1,0 0,-1-1,-1-1,-1 0,-1 0,-1-1,-1 0,-1-1,0-3,-11-29,3 54,1-1,-1 1,0 0,1 0,-1 0,0 0,1 0,-1 1,0-1,0 0,0 0,0 0,0 1,0-1,0 0,0 1,0-1,0 1,-1 0,1-1,0 1,0 0,0 0,0-1,-1 1,1 0,0 0,0 0,-1 0,1 1,0-1,0 0,0 0,0 1,-1-1,1 1,0-1,0 1,0-1,0 1,0 0,0 0,-1 0,-4 5,-1 0,1 0,0 1,0 0,0 0,1 0,1 1,-1 0,1 0,0 0,1 0,0 1,0-1,1 1,0 0,0-1,1 1,0 0,1 0,0 1,0-3,1 1,0-1,0 1,0-1,1 1,0-1,1 0,0 0,0 0,0 0,1-1,0 1,0-1,0 0,1 0,0 0,0-1,1 1,0-1,-1-1,2 1,-1-1,0 0,1-1,0 1,0-1,0 0,0-1,0 0,1 0,-1-1,1 0,-1 0,1 0,-1-1,1 0,-1-1,4 0,-7 0,0 0,1 0,-1 0,0 0,0-1,0 1,0-1,0 0,0-1,-1 1,1-1,-1 1,1-1,-1 0,0 0,0 0,0-1,-1 1,1-1,-1 0,0 0,0 1,0-1,-1-1,1 1,-1 0,0 0,0 0,0-4,2-9,-1-1,-1 1,-1-1,0 0,-1 1,-3-15,2 22,1 9,0-1,1 0,-1 1,0-1,1 0,-1 1,1-1,0 0,-1 0,1 0,0 1,0-1,0 0,0 0,1 0,-1 1,0-1,1 0,-1 0,1 1,0-1,-1 0,1 1,0-1,0 1,0-1,0 1,0-1,1 1,-1 0,0-1,1 1,-1 0,1 0,-1 0,1 0,-1 0,1 1,0-1,-1 0,1 1,0-1,0 1,0 0,10-2,0 1,0 0,0 1,0 1,0 0,1 0,-1 1,0 1,-1 0,1 0,-1 2,1-1,0 2,-7-1,0 1,0 0,0 1,-1-1,0 1,0 0,0 0,-1 0,0 1,-1-1,1 1,-2-1,1 1,-1 0,0 0,-1-1,1 1,-2 0,1 0,-1 0,0 0,-2 6,1 12,2-17,-1-4,0 0,0 0,0 0,0 0,1 0,0 0,0 0,0 0,1 0,-1 0,1-1,1 1,-1 0,1 0,-1-1,1 1,1-1,-1 1,1-1,-1 0,1 0,0 0,1 0,-1-1,1 1,-1-1,1 0,0 0,0 0,1 0,1 0,24 3,0-3</inkml:trace>
  <inkml:trace contextRef="#ctx0" brushRef="#br0" timeOffset="2000.266">2249 503,'-16'0,"-13"-1,-1 1,1 1,-1 2,1 0,0 3,0 0,-15 7,42-13,0 0,0 0,0 0,0 1,1-1,-1 1,0 0,0 0,1-1,-1 1,1 0,-1 0,1 0,-1 1,1-1,-1 0,1 0,0 1,0-1,0 1,0-1,0 1,0-1,0 1,0 0,1 0,-1-1,0 1,1 0,0 0,-1 0,1-1,0 1,0 0,0 0,0 0,0 0,1 0,-1-1,0 1,1 0,0 0,-1-1,1 1,0 0,0-1,0 1,0 0,0-1,0 1,0-1,1 0,0 2,10 3,1 0,0-1,0 0,0-1,1 0,-1-1,4 0,15 4,-11-2,0 1,0 1,0 1,-1 0,10 8,-26-14,1 0,-1 0,0 1,-1 0,1 0,0 0,-1 0,1 1,-1-1,0 1,-1 0,1 0,0 0,-1 0,0 0,0 0,0 1,-1-1,1 1,-1-1,0 1,-1 0,1-1,-1 1,0 0,0 0,0-1,-1 4,0-4,0 0,0-1,-1 1,0 0,0-1,0 0,0 1,0-1,0 0,-1 0,0 0,0 0,1-1,-2 1,1-1,0 0,0 0,-1 0,1 0,-1 0,0-1,1 1,-1-1,0 0,0 0,0-1,0 1,1-1,-1 0,0 0,0 0,0 0,0-1,0 0,0 0,0 0,1 0,-1 0,0-1,0 0,2-2,0 1,0-1,0 0,1 0,-1 0,1 0,0 0,1-1,-1 1,0 0,1-1,0 1,0 0,1 0,-1-1,1 1,0 0,0 0,0 0,0 0,1 0,0 0,0 0,0 0,0 0,0 1,1-1,0 1,-1 0,1 0,2-2,2-2,0 0,0 0,1 1,0 0,0 0,0 1,0 0,1 1,0 0,0 0,0 0,1 2,-1-1,1 1,-1 0,1 1,0 0,0 1,0 0,7 1,-11 0,0 1,0 1,-1-1,1 1,-1 0,0 0,1 0,-1 1,-1 0,1 0,0 0,-1 0,0 1,0 0,0 0,-1 0,0 0,0 1,1 0,1 1,-1-1,1 0,0 0,1-1,-1 0,1 0,0 0,1 0,-1-1,5 2,-5-3,0-1,1 0,-1 0,1-1,0 0,-1 0,1-1,0 1,0-1,0-1,-1 1,1-1,0-1,-1 1,1-1,-1 0,1-1,-1 1,0-1,0 0,0-1,-1 1,1-1,-1-1,0 1,0-1,0 1,0-2,-1 1,0 0,0-1,0 0,-1 1,0-1,0-1,-1 1,1 0,0-5,-3 6,0 1,1-1,-2 1,1-1,0 1,-1-1,0 1,0-1,0 1,-1 0,1 0,-1-1,0 1,0 0,-1 1,1-1,-1 0,0 1,0-1,0 1,0 0,0 0,-1 0,0 0,1 1,-1-1,0 1,0 0,0 0,0 1,-1-1,1 1,0 0,-1 0,1 0,-1 1,1 0,-1 0,1 0,-1 0,1 0,-1 1,1 0,-1 0,1 0,0 1,0-1,-1 1,1 0,0 0,0 1,1-1,-1 1,1 0,-1 0,1 0,0 0,0 0,-2 4,3-3,0-1,1 0,0 1,0-1,0 1,0-1,1 1,-1-1,1 1,0-1,0 1,0 0,1-1,-1 1,1-1,0 1,0-1,0 1,0-1,1 0,-1 1,2 1,13 19</inkml:trace>
  <inkml:trace contextRef="#ctx0" brushRef="#br0" timeOffset="2380.513">2871 807,'10'-33,"-2"-1,-1 0,-1 0,-2-1,-2 1,-1-1,-2 0,-1 0,-2-1,4 30,-1 1,0 0,0-1,-1 1,1 0,-1 0,0 0,0 0,-1 0,0 0,0 0,-2-3,4 8,0 0,0 0,1 0,-1 0,0 0,1 0,-1 1,0-1,1 0,-1 0,0 0,1 1,-1-1,0 0,1 1,-1-1,1 1,-1-1,1 1,-1-1,1 1,-1-1,1 1,-1-1,1 1,-1-1,1 1,0 0,0-1,-1 1,1 0,0-1,0 1,0 0,0 0,-1-1,1 1,0 0,0-1,1 1,-1 0,0-1,0 1,0 0,0 0,1-1,-1 1,0 0,0-1,1 1,-1-1,1 1,-1 0,0-1,1 1,-1-1,1 1,4 5,0 0,0 0,1-1,0 0,0 0,0 0,1 0,0-1,0 0,0-1,0 0,0 0,1 0,-1-1,1 0,-1 0,2-1,6 3,11 4,70 29,-92-35,-1 0,0 1,0-1,0 1,0 0,0 0,0 0,-1 0,1 0,-1 1,0-1,0 1,-1 0,1-1,-1 1,1 0,-1 0,0 0,-1 0,1 0,-1 0,1 0,-1 0,-1 0,-38 184,39-186,0 0,0 0,0 0,0 0,0 0,1-1,-1 1,1 0,0 0,-1 0,1-1,0 1,0 0,0-1,0 1,0-1,1 1,-1-1,0 0,1 1,-1-1,1 0,-1 0,1 0,0 0,-1 0,1 0,0-1,0 1,-1 0,1-1,0 1,0-1,0 0,1 0,72 0,135-49,-198 45,67-19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9:40.8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0,'5'16,"3"18,1 20,-2 16,-1 11,-5 9,-4 0,-2-5,0-9,1-16,1-18</inkml:trace>
  <inkml:trace contextRef="#ctx0" brushRef="#br0" timeOffset="388.448">238 317,'48'245,"-48"-244,0 2,0 0,1 0,-1 0,0 0,1 0,0-1,-1 1,1 0,0 0,1-1,-1 1,0-1,1 1,-1-1,1 1,0-1,0 0,0 0,0 0,0 0,0 0,1 0,-1-1,1 1,-1-1,1 1,-1-1,1 0,0 0,0 0,0-1,-1 1,1-1,3 1,2-7,0 1,0-2,0 1,-1-1,0 0,-1 0,1-1,-1 0,-1 0,0 0,0-1,0 0,-1 0,0 0,-1 0,2-9,19-64,-21 152,-3-49,-2-15,1 1,0-1,0 1,1 0,0-1,0 1,1-1,-1 1,2-1,-1 1,1-1,0 0,0 1,0-1,1 0,0-1,0 1,1 0,-1-1,1 0,1 1,-1-2,1 1,4 4,11-1</inkml:trace>
  <inkml:trace contextRef="#ctx0" brushRef="#br0" timeOffset="696.641">714 344,'-1'12,"1"0,0 0,0 0,2 0,-1-1,1 1,1 0,0-1,1 1,0-1,0 0,1 0,1-1,0 0,0 0,1 0,0 0,1-1,0 0,1-1,5 5,-6-6,-1 0,1 0,0-1,1 0,0 0,0-1,0 0,0-1,1 0,0-1,0 1,3-1,-11-3,1 1,-1-1,0 0,1 0,-1-1,0 1,1 0,-1-1,0 0,1 1,-1-1,0 0,0 0,0 0,0 0,0-1,0 1,0 0,0-1,0 0,-1 1,1-1,0 0,-1 0,0 0,1 0,-1 0,0 0,0 0,0 0,0-1,-1 1,1-2,13-81,-13 70,-2 11,1 0,0 0,0 0,0 0,1 0,-1 0,1 1,0-1,0 0,0 0,1 1,-1-1,1 0,0 1,0 0,1-2,5 1</inkml:trace>
  <inkml:trace contextRef="#ctx0" brushRef="#br0" timeOffset="1269.214">1177 674,'18'-12,"-1"0,0-2,-1 0,0-1,-2 0,1-1,-2-1,0 0,-2-1,1 0,-2-1,-1 0,0-1,-1 0,-2 0,2-5,-8 24,1 0,0 0,-1 0,1 0,-1 0,1-1,-1 1,1 0,-1 0,0-1,0 1,1 0,-1-1,0 1,0 0,0-1,-1 1,1 0,0-1,0 1,-1 0,1 0,-1-1,1 1,-1 0,1 0,-1 0,0 0,0 0,0 0,1 0,-1 0,0 0,0 0,0 0,0 0,0 1,-1-1,1 0,0 1,0-1,0 1,-1-1,1 1,0 0,0-1,-1 1,1 0,0 0,-1 0,1 0,0 0,-1 0,1 0,0 1,-1-1,1 0,0 1,-1 0,-5 4,0 1,0 0,1 1,-1-1,2 1,-1 0,1 1,0-1,0 1,1 0,0 1,1-1,0 0,0 1,1 0,0 0,0 0,1 0,0 0,1 0,0 1,1-1,0-1,1 1,0-1,0 1,1-1,0 0,0 0,1 0,0-1,1 1,0-1,0 0,0 0,1-1,0 0,0 1,1-2,-1 1,1-1,1 0,-1-1,1 0,-1 0,1 0,0-1,1 0,-1-1,0 0,1 0,-1-1,1 0,0 0,-1-1,1 0,0-1,1 0,-6 1,0-1,-1 0,1 0,0 0,-1 0,1-1,-1 0,0 1,1-1,-1 0,0-1,0 1,0 0,0-1,-1 0,1 0,-1 0,1 0,-1 0,0 0,0 0,0-1,-1 1,1-1,-1 1,0-1,1-2,9-106,-11 109,-3-129,3 131,0 0,0 0,-1 0,1 0,0-1,0 1,0 0,0 0,0 0,1 0,-1 0,0 0,0 0,1 0,-1 0,1 0,-1 0,1 0,-1 0,1 0,0 0,-1 0,1 0,0 0,0 1,0-1,-1 0,1 1,0-1,0 1,0-1,0 1,0-1,0 1,0-1,0 1,0 0,1 0,-1-1,0 1,0 0,0 0,0 0,0 0,0 1,0-1,0 0,1 0,-1 1,20 3,0 1,0 2,-1 0,0 1,0 1,1 1,-16-7,1 1,-1-1,0 1,0-1,-1 2,1-1,-1 0,0 1,0 0,0 0,-1 0,0 0,0 0,0 1,0-1,-1 1,0 0,0 0,-1 0,1 0,-2 0,1 0,0 0,-1 0,0 1,-1-1,1 1,-4 34,2-35,0 0,1-1,-1 1,1 0,0 0,1 0,0 0,0 0,0 0,1 0,0 0,0 0,0 0,1 0,-1-1,2 1,-1 0,0-1,1 0,0 0,1 1,-1-2,1 1,0 0,0-1,0 0,0 0,1 0,0 0,3 1,6 0,1-1,0-1,1 0,-1-1,0 0,1-1,-1-1,1-1,-1 0,0-1,1 0,6-3,33-6</inkml:trace>
  <inkml:trace contextRef="#ctx0" brushRef="#br0" timeOffset="1898.958">2421 344,'-17'-7,"-1"0,0 1,0 1,-1 1,1 0,-1 1,-18 1,36 1,-1 1,0 0,0 0,0 0,1 0,-1 0,0 1,0-1,1 1,-1-1,0 1,1-1,-1 1,1 0,-1 0,0 0,1 0,0 0,-1 0,1 0,0 0,-1 1,1-1,0 0,0 1,0-1,0 1,0-1,1 1,-1 0,0-1,1 1,-1 0,1-1,-1 1,1 0,0 0,0-1,0 1,0 0,0 0,0 0,1-1,-1 2,4 6,0 0,1 0,0-1,1 1,0-1,0 0,1-1,-1 0,2 0,-1 0,1-1,0 0,2 1,3 3,12 11,-7-8,-1 0,0 1,-1 1,-1 1,-1 0,0 1,-1 1,0 0,2 6,-14-22,0-1,0 1,0-1,0 1,0 0,-1-1,1 1,0 0,-1 0,1 0,-1 0,0-1,0 1,1 0,-1 0,0 0,-1 0,1 0,0-1,0 1,-1 0,1 0,-1 0,0-1,0 1,1 0,-1-1,0 1,0 0,0-1,-1 1,1-1,0 0,-1 1,1-1,0 0,-1 0,1 0,-1 0,0 0,1 0,-1 0,0-1,0 1,0-1,1 1,-1-1,-2 1,2 0,-1-1,1 1,-1 0,0-1,1 0,-1 1,1-1,-1 0,0 0,1 0,-1-1,0 1,1-1,-1 1,1-1,-1 0,1 0,-1 0,1 0,0-1,-1 1,1-1,0 1,0-1,0 0,0 0,0 0,1 0,-1 0,0 0,1 0,0 0,-1-1,1 1,0-1,0 1,1-1,-1 1,0-1,1 1,-1-1,1 0,0 1,0-1,0 0,0 1,1-1,-1 0,1 1,-1-1,1 1,0-1,0 1,1-2,6-5,1 1,0 0,1 1,-1-1,1 2,1-1,-1 2,1-1,0 2,1-1,-1 1,1 1,0 0,-1 1,1 0,0 1,5 0,-14 0,0 1,0-1,1 1,-1 0,0 0,0 1,0-1,0 0,0 1,0 0,0 0,0 0,0 0,0 0,-1 0,1 1,0-1,-1 1,1 0,-1 0,0 0,1 0,-1 0,0 1,0-1,0 1,-1-1,1 1,-1 0,2 2,-1 0,0 0,0 0,0 0,1-1,-1 1,1 0,0-1,1 0,-1 0,1 0,0 0,0-1,0 1,0-1,1 0,-1-1,1 1,0-1,0 1,0-1,0-1,0 1,0-1,0 0,1 0,-1 0,0-1,1 0,4 0,-4-1,0-1,0 1,0-1,0 0,-1-1,1 1,-1-1,1 0,-1 0,0-1,0 0,0 0,-1 0,0 0,1-1,-1 1,-1-1,1 0,-1 0,0-1,0 1,0-1,-1 1,0-1,0 0,0 0,-1 0,0 0,0 0,-1 0,1 0,-1 0,-1-1,1 1,-1 0,0 0,0 0,-1 0,0 0,0 1,0-1,-1 0,0 1,0-1,0 1,0 0,-1 0,-2-2,4 5,0 0,1 1,-1-1,0 0,0 1,0-1,0 1,0 0,0 0,0 0,-1 0,1 0,0 0,-1 1,1-1,0 1,-1-1,1 1,-1 0,1 0,-1 0,1 0,0 0,-1 1,1-1,-1 1,1 0,0-1,-1 1,1 0,0 0,0 1,0-1,0 0,0 1,0-1,0 1,0 0,1 0,-1-1,1 1,-1 0,1 0,0 0,0 1,-1-1,2 0,-1 0,0 1,-5 25,4 0</inkml:trace>
  <inkml:trace contextRef="#ctx0" brushRef="#br0" timeOffset="2280.983">3016 714,'14'-260,"-13"145,-1 112,0 2,0 0,-1 0,1 1,0-1,-1 0,1 0,0 0,0 0,0 0,0 0,0 0,0 0,0 0,1 0,-1 0,0 0,0 0,1 0,-1 0,1 0,-1 0,0 0,1 0,0 1,-1-1,1 0,0 0,-1 1,1-1,0 0,0 1,-1-1,1 0,0 1,0 0,0-1,0 1,0-1,0 1,0 0,0 0,0-1,0 1,0 0,0 0,96 74,-81-60,0 0,-1 1,-1 1,-1 0,8 11,-18-21,1 0,-1-1,0 1,0 0,-1 1,0-1,0 0,0 1,-1-1,0 1,0 0,-1-1,1 1,-2 0,1-1,-1 1,0-1,0 1,-2 4,-27 75,30-85,1 1,-1 0,1-1,0 1,-1-1,1 1,0-1,0 1,0-1,0 1,0-1,1 0,-1 0,0 0,1 0,-1 1,0-2,1 1,-1 0,1 0,0 0,-1-1,1 1,0-1,-1 1,1-1,0 0,-1 1,1-1,0 0,0 0,-1-1,1 1,0 0,0 0,36-1,-1-1,1-1,-1-3,0-1,0-1,-1-2,0-2,20-10,20-8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9:40.1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 93,'-42'260,"10"15,28-194,4-81,0 1,0 0,0-1,0 1,0 0,0-1,0 1,0 0,0-1,0 1,0 0,1-1,-1 1,0 0,0-1,1 1,-1-1,0 1,1 0,-1-1,1 1,-1-1,0 1,1-1,-1 1,1-1,0 0,-1 1,1-1,-1 0,1 1,0-1,-1 0,1 0,-1 1,1-1,0 0,-1 0,1 0,0 0,-1 0,1 0,0 0,0 0,-1 0,1 0,0 0,-1-1,1 1,-1 0,1 0,0-1,-1 1,1 0,-1-1,1 1,30-29,18-39,38-41,-85 108,-1 0,1-1,0 1,-1 0,1 0,0 0,0 0,0 0,0 0,-1 1,1-1,0 1,0-1,1 1,-1 0,0 0,0 0,0 0,0 0,0 0,0 0,0 1,0-1,0 1,0-1,0 1,0 0,0 0,-1 0,1 0,0 0,0 0,-1 1,1-1,-1 0,1 1,-1-1,0 1,1 0,-1-1,0 1,0 0,0 0,-1 0,1 0,0 1,3 3,-1-1,1 1,-1 0,-1 1,1-1,-1 0,0 1,-1-1,0 1,0 0,0-1,-1 1,0 0,0-1,0 1,-1 0,0-1,0 1,-1 0,0-1,0 0,-1 1,1-1,-1 0,-1 0,1-1,-1 1,-3 3,-3 0,-1-1,1 0,-1-1,-1 0,1-1,-1 0,0-1,-1 0,-1 0,-25 6</inkml:trace>
  <inkml:trace contextRef="#ctx0" brushRef="#br0" timeOffset="265.158">568 0,'5'0,"5"11,11 18,8 21,6 23,4 19,-3 17,-5 7,-7 2,-16-1,-19-4,-22-9,-19-10,0-21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9:37.8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98,'30'0,"0"-2,0 0,0-3,-1 0,0-2,0-1,0-1,-1-1,-1-2,4-3,-3-7,-45 23,9 5,0 1,1 0,-1 1,2 0,-1 0,1 0,0 1,1 0,0 0,1 1,-1-1,2 1,-1 0,2 0,-1 0,1 0,1 1,0-1,0 0,1 2,-4 314,3-303,-2-7</inkml:trace>
  <inkml:trace contextRef="#ctx0" brushRef="#br0" timeOffset="581.564">0 376,'12'-8,"179"-54,-144 49,72-20,107-47,-220 78,4-2,-1 0,1 0,-1-1,0 0,0 0,0-1,-1-1,1 1,-2-1,3-3,-9 8,0 1,0-1,-1 0,1 0,-1 1,1-1,-1 0,0 0,0 0,1 0,-1 0,0 0,-1 1,1-1,0 0,-1 0,1 0,-1 0,1 1,-1-1,0 0,0 1,0-1,0 0,0 1,0-1,0 1,0 0,-1-1,1 1,0 0,-1 0,1-1,-1 1,0 0,1 1,-1-1,0 0,1 0,-1 1,0-1,0 1,0 0,0-1,1 1,-1 0,0 0,0 0,0 0,0 1,0 1,1-1,-1 0,1 0,-1 1,1-1,0 1,0-1,-1 1,1 0,0-1,0 1,1 0,-1 0,0-1,1 1,-1 0,1 0,-1 0,1 0,0 0,0 0,0 0,0 0,0 1,-1 2,-31 243,29-233,3 38,2-52,-1 0,1 0,-1 0,1 0,0-1,-1 1,1-1,0 1,0-1,-1 0,1 0,0 0,0 0,0 0,-1 0,1 0,0 0,0-1,-1 1,1-1,0 1,-1-1,1 0,-1 1,1-1,0 0,-1 0,0 0,1-1,0 1,110-81,-110 81,-2 0,0 0,0 0,0 1,1-1,-1 0,0 1,0-1,1 0,-1 1,1-1,-1 0,0 1,1-1,-1 1,1-1,-1 0,1 1,0 0,-1-1,1 1,0-1,-1 1,1 0,0-1,-1 1,1 0,0 0,-1-1,1 1,0 0,0 0,-1 0,1 0,0 0,0 0,-1 0,1 0,0 1,0-1,-1 0,1 0,0 0,-1 1,1-1,0 0,-1 1,1-1,0 1,-1-1,1 1,-1-1,1 1,-1-1,1 1,-1 0,1-1,-1 1,1 0,-33 114,24-91,1 1,1 1,2-1,0 1,2 0,1 0,1 10,1-31,-1 0,1 0,1 0,-1 0,1 0,0 0,0 0,0 0,0-1,1 1,0-1,0 0,2 3,17 13</inkml:trace>
  <inkml:trace contextRef="#ctx0" brushRef="#br0" timeOffset="907.914">1085 336,'-2'3,"0"-1,1 1,-1 0,0 0,1 0,0 0,0 0,0 0,0 0,0 1,1-1,-1 0,1 0,0 1,0-1,0 0,0 1,0-1,1 0,0 0,0 0,0 1,0-1,0 0,0 0,1 0,-1-1,1 1,0 0,0 0,0-1,0 1,1-1,-1 0,1 0,-1 0,1 0,0 0,0 0,0-1,0 0,0 1,3 0,0 0,0 1,0-1,1-1,-1 1,1-1,0 0,-1 0,1-1,0 0,-1 0,1-1,-1 0,1 0,-1 0,1-1,-1 0,1 0,-1-1,0 0,0 0,-1 0,1-1,0 1,-1-1,0-1,0 1,0-1,-1 0,0 0,0 0,0-1,0 1,-1-1,0 0,0 0,0 0,-1 0,0-1,0 1,-1-1,0 1,0-1,0 1,-1-1,0-3,-1 2,-1 0,0 0,0 0,-1 0,0 0,0 1,-1 0,0-1,0 1,-1 1,0-1,0 1,-1 0,0-1,3 4,-1 0,1 0,0 0,-1 1,0-1,1 1,-1 0,0 0,0 0,0 1,-1 0,1-1,0 2,0-1,-1 0,1 1,0 0,-1 0,1 0,-1 0,1 1,0-1,0 1,-1 0,1 1,0-1,-1 1,-2 2,0 1,0 0,0 0,1 0,0 1,0 0,0 0,1 0,0 1,0 0,1 0,0 0,0 1,0-1,1 1,0 0,1 0,0 0,0 0,0 0,1 0,1 1,-1-1,1 0,1 8,6 24</inkml:trace>
  <inkml:trace contextRef="#ctx0" brushRef="#br0" timeOffset="1327.081">1654 58,'-16'29,"1"0,2 1,1 0,1 1,1 1,2-1,1 2,2-1,0 18,4-44,0-3,0-1,0 1,1 0,-1-1,1 1,-1 0,1 0,0 0,0-1,0 1,1 0,-1 0,1 0,-1-1,1 1,0 0,0-1,0 1,1-1,-1 1,0-1,1 0,0 1,-1-1,1 0,0 0,0 0,2 1,6-1,1 0,0-1,-1 0,1-1,0 0,-1-1,1 0,0-1,-1 0,1 0,-1-1,5-3,-12 6,93-30,-55 15</inkml:trace>
  <inkml:trace contextRef="#ctx0" brushRef="#br0" timeOffset="1571.432">1839 270,'-4'25,"-2"23,0 18,1 13,4 7,4 1,7-1,0-17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9:48.2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381 257,'-24'-6,"-2"0,1 2,-1 1,1 1,-1 1,0 1,0 1,1 2,-1 0,-6 4,-40 25,70-31,0 0,1 0,-1 1,1-1,0 0,-1 1,1-1,0 1,0-1,0 1,0 0,0-1,0 1,0 0,1 0,-1 0,0 0,1-1,0 1,-1 0,1 0,0 0,0 0,0 0,0 0,1 0,-1 0,0 0,1 0,0-1,-1 1,1 0,0 0,0-1,0 1,0 0,0-1,1 2,8 8,0-1,0 0,1-1,0 0,0-1,1 0,1 0,-1-2,1 1,7 4,19 10,-7-4,0 0,-1 2,-1 2,-1 0,-1 2,-1 1,17 19,-41-40,0-1,-1 1,1-1,-1 1,1 0,-1 0,0 0,0 0,0 0,0 1,-1-1,1 1,-1-1,0 1,0-1,0 1,-1 0,1-1,-1 1,0 0,0-1,0 1,0 0,-1-1,0 1,1 0,-1-1,-1 1,1-1,0 1,-1-1,0 0,0 1,0-1,0 0,-2 2,-6 1,-1-1,0 0,0 0,0-2,0 1,-1-1,1-1,-1 0,0 0,1-2,-1 1,0-1,0-1,0 0,1-1,-1 0,-5-2,-38-17,54 21,-1-1,1 0,-1 1,1-1,-1 0,1 0,0 0,0 0,-1 0,1 0,0 0,0 0,0-1,0 1,0 0,0 0,1-1,-1 1,0-1,1 1,-1-1,1 1,-1-1,1 1,0-1,0 0,0 1,0-1,0 1,0-1,0 0,0 1,1-1,7-12</inkml:trace>
  <inkml:trace contextRef="#ctx0" brushRef="#br0" timeOffset="311.135">871 654,'-5'-8,"0"0,-1 0,0 0,0 1,-1 0,0 1,-1-1,1 1,-1 1,0-1,-1 1,1 1,-1-1,0 2,0-1,0 1,0 0,-1 1,1 0,-1 1,0 0,1 0,-1 1,-9 1,15-1,1 1,0-1,0 1,0 0,0 0,0 0,-1 0,2 0,-1 0,0 1,0 0,0-1,1 1,-1 0,1 1,-1-1,1 0,0 1,0-1,0 1,0-1,0 1,1 0,-1 0,1 0,0 0,0 0,0 0,0 0,1 0,-1 1,1-1,-1 0,1 0,0 1,1-1,-1 0,0 0,1 0,0 1,0-1,0 0,0 0,0 0,1 0,0 1,8 5,0 0,0-1,1 0,0-1,0 0,1-1,-1 0,1-1,1 0,-1-1,1 0,0-1,0-1,0 0,4 0,18 4,-1-2,1-1,0-2,0-1,0-2,18-3,-9-4</inkml:trace>
  <inkml:trace contextRef="#ctx0" brushRef="#br0" timeOffset="859.733">1175 535,'2'-19,"1"0,0 0,1 0,1 0,1 1,1 0,0 0,1 1,1 0,7-10,32-32,-39 50,0 0,0 0,-1 0,-1-1,0 0,0-1,-1 0,0 0,-1 0,0 0,0-1,-2 0,1 0,-2 0,0 0,0-1,0-11,-3 21,-1-1,1 1,-1 0,0 0,0-1,0 1,0 0,0 1,-1-1,1 0,-1 1,0-1,0 1,0 0,0 0,0 0,0 0,0 1,-1-1,1 1,-1 0,1 0,-1 0,1 0,-1 1,0-1,1 1,-1 0,0 0,1 1,-1-1,0 1,1-1,-1 1,1 0,-1 1,1-1,-1 0,1 1,0 0,0 0,0 0,0 0,0 0,0 1,1-1,-1 1,1 0,-1 0,0 2,-1 7,0 2,1-1,1 0,0 0,1 1,0-1,1 1,0-1,2 1,-1-1,2 0,-1 1,2-1,0 0,0-1,6 10,-9-19,44 129,-27-85,-1 1,-2 0,-2 1,-3 0,-1 1,-3 0,-1 33,36-173,-28 63,2 0,0 1,2 0,19-21,-36 46,1 1,-1-1,0 0,0 0,1 0,-1 1,1-1,-1 0,1 1,-1-1,1 0,-1 1,1-1,-1 1,1-1,0 1,-1-1,1 1,0-1,0 1,-1-1,1 1,0 0,0 0,0-1,-1 1,1 0,0 0,0 0,0 0,-1 0,1 0,0 0,0 0,0 0,0 0,-1 1,1-1,0 0,0 1,0-1,-1 0,1 1,0-1,-1 1,1-1,0 1,-1-1,1 1,-1 0,1-1,-1 1,1 0,-1-1,1 1,-1 0,0-1,1 1,-1 0,0 0,1 0,-1-1,0 1,0 0,8 34,-7-28,1 1,-1-1,1 1,1-1,-1 0,1 0,1 0,-1 0,1 0,0-1,1 1,-1-1,1 0,1-1,0 2,3-1,0-1,1 0,-1 0,1-1,0 0,0-1,0 0,1-1,-1 0,1 0,-1-1,10-1,15 2</inkml:trace>
  <inkml:trace contextRef="#ctx0" brushRef="#br0" timeOffset="1573.865">1942 535,'0'20,"1"0,0-1,1 1,1-1,5 15,-7-29,0-1,0 1,1-1,0 0,0 0,0 1,1-1,-1-1,1 1,0 0,0-1,0 1,1-1,-1 0,1 0,0 0,0-1,0 1,0-1,0 0,0 0,1 0,-1-1,1 0,-1 0,5 1,-3-2,0-1,1 1,-1-2,0 1,1 0,-1-1,0-1,0 1,0-1,-1 1,1-2,-1 1,1-1,-1 0,0 0,-1 0,1 0,-1-1,1 0,-1 0,-1 0,1-1,-1 1,0-1,0 0,-1 0,1 0,-1 0,-1 0,1 0,-1 0,0-1,0-1,-1 9,0-1,1 0,-1 1,0-1,1 0,-1 1,0-1,1 0,-1 1,1-1,-1 0,1 0,-1 0,1 1,-1-1,1 0,-1 0,1 0,-1 0,1 0,-1 0,1 0,-1 0,1 0,-1 0,1 0,-1 0,1-1,-1 1,1 0,-1 0,1 0,-1-1,1 1,-1 0,1-1,-1 1,0 0,1-1,-1 1,0 0,1-1,-1 1,0-1,1 1,-1 0,0-1,0 1,0-1,1 1,-1-1,0 1,0-1,0 1,0-1,5 10,1 0,0-1,1 1,0-1,0-1,1 1,0-1,0 0,0-1,1 0,0 0,0-1,1 0,-1-1,1 0,0-1,0 0,1 0,-1-1,0 0,1-1,0 0,-1-1,1 0,9-1,-16-1,1 1,0-1,0 0,-1-1,1 1,-1-1,1 0,-1 0,0-1,0 1,-1-1,1 1,-1-1,0 0,0-1,0 1,0 0,-1-1,0 0,1 0,-2 1,1-1,0-4,-2 8,0 0,0 0,0 0,-1 0,1 0,0 0,1 0,-1 0,0 0,0 0,0 0,0 0,1 0,-1 0,1 0,-1 1,0-1,1 0,-1 0,1 0,0 1,-1-1,1 0,0 0,-1 1,1-1,0 1,0-1,0 1,-1-1,1 1,0-1,0 1,0 0,0-1,0 1,0 0,0 0,0 0,0 0,0 0,0 0,0 0,0 0,0 0,0 0,0 0,-1 1,1-1,0 0,0 1,0-1,0 0,0 1,109 135,-107-134,1 0,-1 0,0-1,1 0,-1 0,1 0,-1 0,1 0,0-1,-1 1,1-1,0 0,-1 0,1 0,0-1,-1 0,1 1,1-2,7-1</inkml:trace>
  <inkml:trace contextRef="#ctx0" brushRef="#br0" timeOffset="2258.538">2934 561,'-2'14,"-1"8,1 8,-1 3,2-2,0-4,0-4,1-6</inkml:trace>
  <inkml:trace contextRef="#ctx0" brushRef="#br0" timeOffset="2544.678">2895 323,'-6'-9,"-1"-1,8 4,11 5,3 3</inkml:trace>
  <inkml:trace contextRef="#ctx0" brushRef="#br0" timeOffset="2825.41">3186 45,'0'-2,"0"8,0 14,0 18,0 15,0 13,3 8,2 5,3 1,0-3,-2-7,-1-11,-2-14,-1-11,-1-17,-1-18,0-8</inkml:trace>
  <inkml:trace contextRef="#ctx0" brushRef="#br0" timeOffset="3087.344">3344 151,'11'-87,"-7"121,-4 115,6-1,7 0,19 78,-13-170,-11-49,-1-9</inkml:trace>
  <inkml:trace contextRef="#ctx0" brushRef="#br0" timeOffset="3378.569">3199 376,'0'-9,"7"-5,14-1,13 1,18 3,13 2,7 4,-2 2,-9 1,-12 2,-17 1,-13-1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9:44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251 0,'1'49,"-1"61,-14 106,1-134,-5 91,17-169,1 0,0 0,1-1,-1 1,1 0,-1 0,1 0,0-1,1 1,-1-1,1 1,-1-1,1 1,0-1,0 0,1 0,-1 0,0 0,1 0,0 0,0-1,0 1,0-1,0 0,0 0,1 0,2 1,11 1,0 0,0-1,0-1,0-1,0 0,0-1,0-1,0-1,0 0,0-1,0-1,0 0,93-35,-71 18</inkml:trace>
  <inkml:trace contextRef="#ctx0" brushRef="#br0" timeOffset="214.526">0 199,'16'-2,"16"-1,16-2,16-3,15-2,12-1,4 1,-5 2,-18 2</inkml:trace>
  <inkml:trace contextRef="#ctx0" brushRef="#br0" timeOffset="817.906">595 675,'10'-13,"0"0,-1-1,-1 0,-1-1,0 0,-1 0,0 0,-1-1,-1 0,0 0,-1 0,-1 0,-1 0,0-1,-1 1,-1 0,0-1,-2 1,-1-6,3 18,0 1,0 0,0-1,-1 1,1 0,-1 0,0 0,0 0,0 0,0 1,-1-1,1 1,-1-1,1 1,-1 0,0 0,0 0,0 0,0 0,0 1,-1 0,1-1,0 1,-1 0,1 1,0-1,-1 0,1 1,-1 0,1 0,-1 0,1 0,-1 1,1-1,-1 1,1 0,-1 0,0 1,3-2,0 1,0 0,1 0,-1-1,0 1,1 0,-1 0,1 0,-1 0,1 0,-1 0,1 0,0 0,-1 0,1 0,0 0,0 0,0 0,0 0,0 0,0 0,0 0,0 0,0 0,0 0,1 0,-1 0,0 0,1 0,-1 0,1 0,-1 0,1 0,-1 0,1 0,0-1,-1 1,1 0,0 0,0-1,-1 1,1 0,0-1,0 1,0-1,0 1,0-1,0 0,0 1,0-1,0 0,0 0,0 0,0 1,0-1,0 0,0 0,0-1,0 1,1 0,141 13,-122-13,-1 0,0 1,0 1,0 1,-1 0,1 2,11 4,-26-6,-1 0,0 0,0 0,0 1,0 0,-1 0,1 0,-1 0,0 0,0 0,0 1,-1 0,0-1,0 1,0 0,0 0,-1 0,0 0,0 1,0-1,-1 0,1 0,-1 0,-1 1,1-1,-1 0,0 0,0 0,0 1,-2 2,1 38,2-44,0 0,0 1,1-1,-1 0,1 0,-1 0,1 0,0 0,0 0,0 0,0 0,0 0,1 0,-1-1,0 1,1 0,-1-1,1 1,0-1,-1 0,1 1,0-1,0 0,0 0,0 0,0 0,0-1,0 1,0 0,0-1,1 0,1 1,72 0,-68-1,0-1,-1 0,1 0,0 0,-1-1,1-1,-1 1,0-1,0 0,0 0,0-1,0 0,-1-1,1 1,-1-1,-1 0,1-1,-1 1,1-1,-2 0,1 0,-1-1,0 1,0-1,-1 0,1-3,-4 11,0-1,-1 0,1 0,-1 0,1 0,0 0,-1 0,1 1,-1-1,1 0,-1 0,1 0,0-1,-1 1,1 0,-1 0,1 0,-1 0,1 0,0 0,-1-1,1 1,-1 0,1 0,0-1,-1 1,1 0,0 0,-1-1,1 1,0 0,0-1,-1 1,1 0,0-1,-5 12,1 1,1-1,0 1,0 0,1 0,1 0,0 0,0 0,2 9,-1-17,0 0,1 0,-1 0,1 0,0-1,0 1,0 0,0 0,1-1,0 1,0-1,0 1,0-1,0 0,0 0,1 0,0 0,-1 0,1-1,0 1,1-1,-1 0,0 0,1 0,-1 0,1 0,-1-1,1 0,0 1,0-1,0 0,21 1</inkml:trace>
  <inkml:trace contextRef="#ctx0" brushRef="#br0" timeOffset="1099.176">1296 278,'-13'-2,"-7"-1,-2 2,2 4,7 6,15 6,16 4,5 0</inkml:trace>
  <inkml:trace contextRef="#ctx0" brushRef="#br0" timeOffset="1375.848">1746 596,'-15'-18,"-8"-10,-1 1,0 1,-2 1,-27-19,52 43,1 0,-1-1,0 1,1 0,-1 0,0 0,0 0,0 0,0 0,0 0,0 1,-1-1,1 0,0 0,0 1,0-1,-1 1,1-1,0 1,-1 0,1-1,0 1,-1 0,1 0,0 0,-1 0,1 0,-1 0,1 0,0 1,-1-1,1 0,0 1,0-1,-1 1,1-1,0 1,0 0,0 0,-1-1,1 1,0 0,0 0,0 0,0 0,1 0,-1 0,0 1,0-1,1 0,-1 0,0 1,26 142,40 255,-61-377,2 4,-2-1,0 1,-2 0,0 26,-3-46,1 1,-1 0,0 0,-1-1,1 1,-1-1,-1 1,1-1,-1 0,0 0,0 0,-1 0,0 0,0-1,0 0,-1 1,0-2,0 1,0-1,0 1,-2 0,-16 7,2-4</inkml:trace>
  <inkml:trace contextRef="#ctx0" brushRef="#br0" timeOffset="1892.685">2024 582,'-2'-135,"2"133,-1 0,1 0,0-1,-1 1,1 0,-1 0,0 0,0-1,0 1,0 0,0 0,0 0,0 1,-1-1,1 0,-1 0,1 1,-1-1,0 1,1-1,-1 1,0 0,0 0,0-1,0 1,0 1,-1-1,1 0,0 0,0 1,0 0,-1-1,1 1,0 0,-1 0,1 0,-2 0,-6 3,0-1,0 2,0-1,0 1,1 1,-1 0,1 0,1 1,-1 0,1 0,0 1,0 0,1 0,-1 1,2 0,-1 0,1 1,1 0,0 0,0 0,-1 4,4-10,0 0,1 0,0 0,-1 0,1 0,0 1,0-1,1 0,-1 0,1 1,-1-1,1 0,0 1,1-1,-1 0,0 1,1-1,0 0,0 0,0 1,0-1,0 0,1 0,-1 0,1 0,0-1,0 1,0 0,0-1,0 1,1-1,-1 0,1 0,1 2,7 0,-1 0,1-1,-1 0,1-1,0 0,0-1,0 0,0 0,0-1,0-1,0 0,0-1,-1 0,1 0,0-1,-1 0,1-1,-1 0,9-6,41-40,-69 88,-4 29,3 1,3 0,2 0,6 69,-1-95,1 211,-8-219,1-28</inkml:trace>
  <inkml:trace contextRef="#ctx0" brushRef="#br0" timeOffset="2386.976">1653 477,'0'-2,"0"1,0-1,0 0,0 1,-1-1,1 1,-1-1,1 1,-1-1,0 1,0-1,0 1,1-1,-1 1,0 0,-1-1,1 1,0 0,0 0,0 0,-1 0,1 0,-1 0,1 0,-1 1,1-1,-1 0,1 1,-1-1,1 1,-1 0,0-1,-56-2,54 3,-4 0,1 0,0 0,-1 1,1 0,0 0,0 1,0 0,0 0,0 1,0 0,0 0,1 0,0 1,-1 0,1 0,1 1,-1 0,1 0,0 0,0 0,0 1,1 0,-1 0,2 0,-1 1,1-1,-1 4,3-8,1 1,0 0,0 0,0 0,0-1,0 1,1 0,-1 0,1-1,0 1,0 0,0-1,0 1,0 0,0-1,1 0,0 1,-1-1,1 0,0 0,0 0,0 0,0 0,0 0,0 0,1-1,-1 1,1-1,-1 0,2 1,83 26,24-19,-61-10</inkml:trace>
  <inkml:trace contextRef="#ctx0" brushRef="#br0" timeOffset="3426.278">2275 530,'12'-2,"0"0,-1 0,0-1,1-1,-1 0,-1-1,1 0,-1 0,1-1,-2 0,1-1,-1 0,0-1,0 0,-1 0,0-1,0 0,-1-1,-1 1,1-1,3-10,-9 19,-1 0,1 0,-1 0,0 0,1 0,-1 0,0 0,0 0,0 0,1 0,-1 0,0 0,-1 0,1 0,0 0,0 0,0 0,-1 0,1 0,0 0,-1 0,1 0,-1 0,1 0,-1 1,1-1,-1 0,0 0,1 0,-1 1,0-1,0 0,0 1,1-1,-1 1,0-1,0 1,0-1,0 1,0 0,0-1,0 1,0 0,0 0,0-1,-48 7,41-3,-1 0,1 1,1 1,-1-1,1 1,-1 1,2-1,-1 1,0 1,1-1,0 1,1 0,0 0,0 0,0 1,0 2,2-5,1-1,0 0,1 1,-1-1,1 1,-1-1,2 1,-1-1,0 1,1 0,0 0,0-1,0 1,0 0,1 0,0-1,0 1,0-1,1 1,0-1,-1 1,2-1,-1 0,0 0,1 0,0 0,-1 0,2-1,-1 1,0-1,1 1,10 4,-1 1,1-2,0 0,1-1,0 0,0-1,0-1,0 0,1-1,0-1,-1 0,1-1,0-1,0-1,0 0,-1-1,1 0,1-2,-10 4,-1-1,1-1,-1 1,1-1,-1 0,0-1,0 0,0 0,0 0,0 0,0-1,-1 0,0 0,0-1,0 1,0-1,-1 0,0-1,0 1,0-1,-1 1,0-1,0 0,0 0,-1-1,1 1,-2-1,1 1,-1-2,-5-169,-2 150,15 35,1 0,-1 0,1 0,1-2,-1 1,1-1,0-1,0 0,1 0,0-1,-1-1,5 1,2 2,13 4,-16-6,0 0,0 1,0 1,-1 1,0 0,0 1,4 3,-17-10,1 1,0-1,-1 0,1 1,-1-1,1 1,-1 0,0-1,1 1,-1 0,0 0,0 0,0 0,-1 0,1 0,0 0,-1 0,1 0,-1 0,0 0,0 0,0 0,0 1,0-1,0 0,0 0,-1 0,1 0,-1 0,1 0,-1 0,0 0,-43 58,29-44,14-15,-37 55,37-55,0 1,1 0,-1 0,0 0,1 0,-1 0,1 0,0 0,0 0,0 0,0 0,0 0,0 0,0 0,1 0,-1 0,1-1,-1 1,1 0,0 0,0 0,-1 0,2-1,-1 1,0 0,0-1,0 1,1-1,-1 1,1-1,-1 0,2 1,12 6,0-2,1 0,0 0,0-2,0 0,0 0,1-2,-1 0,1-1,0-1,6 0,-17 0,65 1,-7-3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5.48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364 35,'-65'29,"1"2,2 4,-22 16,72-43,-5 2,12-8,-1 1,1 0,0 1,-1-1,2 1,-1 0,0 0,1 1,-1-1,1 1,-1 3,5-7,0 0,0-1,1 1,-1 0,0 0,1 0,-1 0,1-1,-1 1,1 0,-1 0,1-1,-1 1,1 0,0-1,-1 1,1-1,0 1,0-1,-1 1,1-1,0 0,0 1,0-1,-1 0,1 1,0-1,0 0,0 0,0 0,0 0,0 0,0 0,0 0,-1 0,1 0,0 0,0-1,0 1,0 0,0-1,-1 1,1 0,0-1,0 0,8-1,0-1,-1 0,1-1,-1 0,0 0,0 0,0-1,-1 0,0-1,0 0,0 0,-1 0,0-1,0 0,0 0,-1-1,3-6,1-1,-1-1,-1 0,0 0,-1-1,-1 1,0-1,-2-1,2-11,23 76,-4-20,1-2,0 0,2-2,1-1,1-1,1-1,0-2,19 8,9 8,-28-16,-2-3,-1 2,-1 1,0 1,-1 1,1 3,-25-23,0 1,0 0,0-1,0 1,0 0,0-1,0 1,0 0,-1 0,1 0,0 0,0 0,-1 0,1 0,0 0,-1 0,1 0,-1 0,1 0,-1 0,0 1,0-1,1 0,-1 0,0 0,0 1,0-1,0 0,0 0,-1 1,1-1,0 0,0 0,-1 0,1 0,-1 0,1 1,-1-1,1 0,-1 0,0 0,0 0,1 0,-1-1,0 1,0 0,0 0,0 0,0-1,0 1,0-1,0 1,0-1,0 1,-1-1,1 1,0-1,0 0,0 0,-1 1,-18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9:53.9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91 0,'15'14,"13"15,10 14,5 16,0 15,-5 14,-9 12,-12 9,-15 4,-24-2,-26-5,-27-11,-27-13,6-22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9:53.1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1 108,'2'-14,"1"-6,-1-2,1 0,1 4,0 7,-1 11,-2 11,-3 15,0 15,0 11,1 9,-1 2,4-2,3-6,1-11</inkml:trace>
  <inkml:trace contextRef="#ctx0" brushRef="#br0" timeOffset="320.153">239 28,'-11'319,"10"-303,0-13,0-1,0 1,1-1,-1 1,1-1,-1 1,1-1,0 1,0-1,0 1,0-1,0 1,1-1,-1 1,1-1,0 1,0-1,0 0,0 1,0-1,0 0,0 0,1 1,-1-1,1 0,0-1,-1 1,1 0,0 0,0-1,0 1,0-1,1 0,-1 1,1-1,14 1,1-1,-1 0,0-1,1-1,-1-1,0 0,1-2,-1 0,12-4,9-5</inkml:trace>
  <inkml:trace contextRef="#ctx0" brushRef="#br0" timeOffset="608.365">477 227,'-5'18,"-1"15,-2 13,1 8,1 3,2 2,1-3,4-4,1-7,3-8,1-11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19:51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272 0,'-13'2,"-14"8,-9 13,-7 19,-1 17,2 18,9 15,10 10,13 6,15 0,16-7,13-9,8-16,5-19,-5-18</inkml:trace>
  <inkml:trace contextRef="#ctx0" brushRef="#br0" timeOffset="321.664">285 344,'13'-7,"-1"1,1 0,0 0,0 2,0-1,1 2,0 0,-1 0,1 2,0-1,0 2,0 0,0 1,0 0,0 1,0 0,6 3,-15-4,0 1,-1 0,1-1,-1 2,1-1,-1 1,0-1,0 1,0 0,0 0,-1 1,1-1,-1 1,0 0,0 0,0 0,0 0,-1 0,0 1,0-1,0 1,0 0,-1-1,0 1,0 0,0 0,0 0,-1 0,0 0,0 0,0 0,-33 150,6-46,24-92,0 0,1 0,0 0,2 0,0 0,1 0,1 0,0 1,17 13,-9-28</inkml:trace>
  <inkml:trace contextRef="#ctx0" brushRef="#br0" timeOffset="905.66">404 490,'149'-9,"-116"9,-1-1,1-2,0-1,0-1,-1-2,11-4,-37 9,0-1,0 1,-1-1,1 0,0 0,-1-1,0 0,0 0,0 0,0 0,-1-1,1 0,-1 0,-1 0,1 0,-1-1,1 1,-2-1,1 0,0-1,2-2,-3 15,-4 18,-45 255,45-275,2 1,-1-1,0 0,1 0,0 0,0 0,0 1,1-1,-1 0,1 0,0 0,0 0,1 0,-1 0,1 0,0 0,0 0,0-1,0 1,1-1,-1 0,1 0,0 1,0-2,0 1,0 0,1-1,-1 1,1-1,-1 0,1 0,0 0,0-1,0 1,0-1,0 0,0 0,0-1,1 1,1-1,2-2,0 0,-1-1,1 0,0-1,-1 0,0 0,0 0,0-1,0 0,-1 0,1-1,-1 0,-1 0,1 0,-1-1,0 1,-1-1,0-1,0 1,0 0,-1-1,0 0,0 0,-1-2,-21 122,13-79,2 0,2 0,1 0,3 32,3-33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2:14.62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0,'146'13,"-19"-11,137 12,-172-5,0-4,63-6,-45-1,360 10,-177 5,-5 14,70-16,-81 10,179 6,-60-14,-207 3,-2-5,-50-7,163 13,-19-5,-2 1,160 7,-164-8,129 14,-63-11,209-16,-343 14,-86-5,0 4,2 7,256 13,-15-10,99 10,-161-11,231 19,-83-14,96 14,-29-5,15 4,-267-33,-166-7,322 1,-294 14,-414-33,55-1,-5 1,-5 9,215 10,5 1,1-1,-1-1,1-1,-1-1,-12-4,34 6,1 1,-1 0,1 0,-1-1,1 1,-1-1,1 1,-1 0,1-1,-1 1,0-1,1 1,-1-1,0 1,1-1,-1 1,0-1,0 0,1 1,-1-1,0 1,0-1,0 0,0 1,0-1,0 1,0-1,0 0,0 1,0-1,0 1,0-1,-1 0,1 1,0-1,0 1,-1-1,1 1,0-1,-1 1,1-1,0 1,-1-1,1 1,-1-1,1 1,-1 0,1-1,-1 1,1 0,-1-1,1 1,-1 0,1 0,-1-1,0 1,1 0,-1 0,1 0,-1 0,0 0,1 0,-1 0,1 0,-1 0,0 0,1 0,-1 0,10-5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2:26.718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251 135,'1'1,"1"1,-1-1,0 0,0 1,0-1,0 1,0 0,0-1,0 1,0 0,-1-1,1 1,-1 0,1 0,-1 0,0-1,0 1,1 0,-1 0,-1 0,1 0,0 0,0 0,0 1,5 233,17 39,18 128,-41 375,28-450,-28 346,-10-371,22 125,2-236,-13-184,0 18,1-1,0 0,2 0,1 0,1-1,5 14,-4-14,-1 0,-1 1,-1-1,-2 1,0 0,-1 0,-3 7,2 30,9 226,-4-236,-3 0,-2-1,-5 32,0 20,-2 105,-5 95,0 2,-5-135,17-165</inkml:trace>
  <inkml:trace contextRef="#ctx0" brushRef="#br0" timeOffset="1">410 5718,'-15'691,"4"-411,10-242</inkml:trace>
  <inkml:trace contextRef="#ctx0" brushRef="#br0" timeOffset="2">0 5321,'461'1,"-204"26,-96-28,-9 0,82 12,-14 3,86-11,64 1,428 5,-518-10,149 10,199-2,-388-9,-220 2,209 1,65 15,473 37,-439-35,513 26,43-17,459 13,-532-5,-698-28,890 17,-670-12,236 18,-53 10,-185-9,-90-26,-180-8,0 3,0 3,0 2,24 8,41-3,-26 3,-27-2,-72-11,0 0,-1 0,1 0,0 0,0 1,-1-1,1 0,0 0,-1 0,1 1,0-1,-1 0,1 0,0 1,-1-1,1 1,-1-1,1 1,0-1,-1 1,1-1,-1 1,1-1,-1 1,0-1,1 1,-1 0,0-1,1 1,-1 0,0-1,0 1,0 0,1 0,-1-1,0 1,0 0,0-1,0 1,0 0,0 0,-1-1,1 1,0 0,0-1,0 1,-1 0,1 0,0-1,-1 1,1-1,0 1,-1 0,1-1,-1 1,1-1,-1 1,1-1,-1 1,0-1,1 0,-1 1,0-1,1 0,-8 2</inkml:trace>
  <inkml:trace contextRef="#ctx0" brushRef="#br0" timeOffset="3">13520 5559,'17'25,"7"-3,1-1,1 0,1-2,1-1,25 12,27 17,-70-40,11 5,0 2,0 0,-2 2,1 0,-2 1,-1 1,8 10,-23-26,0 0,0 0,-1 0,1 0,-1 0,1 1,-1-1,0 1,0-1,0 1,0-1,-1 1,1-1,-1 1,1 0,-1-1,0 1,0 0,0 0,0-1,-1 1,1 0,-1-1,0 1,1-1,-1 1,0-1,-1 1,1-1,0 0,-1 1,1-1,-1 0,0 0,1 0,-1 0,0 0,-1 0,-12 8,0 0,-1-1,0-1,0 0,-1-1,0-1,0-1,-77 24,0-4,-2-5,-34 2,-28-1</inkml:trace>
  <inkml:trace contextRef="#ctx0" brushRef="#br0" timeOffset="4">384 56,'-26'-56,"25"56,0 0,0 0,1 0,-1 0,0 0,0 0,1 0,-1 0,0 0,1 1,-1-1,0 0,1 0,-1 0,0 1,1-1,-1 0,0 1,1-1,-1 1,1-1,-1 1,1-1,-1 1,1-1,-1 1,1 0,-1-1,1 1,0-1,-1 1,1 0,0-1,0 1,-1 0,1 0,0 0,-108 187,-50 85,166-317,12-17,-15 39,1 1,1 0,1 1,1 0,1 0,1 1,1 0,4-5,-15 22,1 0,-1 0,1 0,0 0,0 0,0 0,0 0,0 1,1-1,-1 1,0-1,1 1,-1 0,1 0,-1 0,1 0,-1 1,1-1,0 1,0-1,-1 1,1 0,0 0,-1 0,1 1,0-1,-1 0,1 1,0 0,-1 0,1 0,-1 0,1 0,-1 0,1 1,-1-1,0 1,0-1,2 3,12 7,0-1,0 0,1-2,1 0,0 0,0-2,6 2,-22-8,1 1,0 0,0 0,-1 0,1 1,0-1,-1 1,1-1,-1 1,0 0,1 0,-1 0,0 0,0 0,0 0,-1 1,1-1,0 1,-1-1,0 1,1 0,-1 0,0-1,-1 1,1 0,0 0,-1 1,3 9,0-4,0 0,-1 1,0-1,-1 1,0 0,0-1,-1 1,-1 0,1 0,-2-1,1 1,-1-1,-1 1,-2-5,0 1,-1-1,1 0,-1-1,0 0,-1 0,1 0,-1 0,0-1,0 0,0-1,0 0,0 0,0 0,-1-1,1 0,-1 0,1-1,-1 0,-6-1,8 2,-37 0,0-2,0-1,1-3,-1-1,-11-5,47 10,14 3,7 0</inkml:trace>
  <inkml:trace contextRef="#ctx0" brushRef="#br0" timeOffset="5">265 3,'2'7,"1"13,0 15,-3 12,-6 12,-11 10,-14 4,-12-2,0-12</inkml:trace>
  <inkml:trace contextRef="#ctx0" brushRef="#br0" timeOffset="6">608 2636,'2'-2,"4"-1,4 0,8 0,7-1,9 0,10 1,6 0,4 2,-8 0</inkml:trace>
  <inkml:trace contextRef="#ctx0" brushRef="#br0" timeOffset="7">1442 2636,'20'0,"14"-2,10-1,6 0,2-2,0 0,-8 1</inkml:trace>
  <inkml:trace contextRef="#ctx0" brushRef="#br0" timeOffset="8">2633 2702,'16'-2,"11"-1,11 0,8-1,5-1,0-1,-8 0</inkml:trace>
  <inkml:trace contextRef="#ctx0" brushRef="#br0" timeOffset="9">3598 2742,'18'-2,"13"-1,7-3,7 1,5 1,2 0,2 2,-9 1</inkml:trace>
  <inkml:trace contextRef="#ctx0" brushRef="#br0" timeOffset="10">4921 2742,'11'0,"9"0,5 0,2 0,4 0,6-2,5-1,5 0,3 0,-7 1</inkml:trace>
  <inkml:trace contextRef="#ctx0" brushRef="#br0" timeOffset="11">5966 2781,'16'0,"9"0,6 0,1 0,3 0,1 0,5 0,3-2,3-1,-5 0</inkml:trace>
  <inkml:trace contextRef="#ctx0" brushRef="#br0" timeOffset="12">7051 2821,'18'0,"13"0,7 0,5 0,4 0,2 0,5-2,2-1,2 0,1-1,-10-1</inkml:trace>
  <inkml:trace contextRef="#ctx0" brushRef="#br0" timeOffset="13">8149 2834,'18'0,"8"0,5 0,0 0,1 0,1 0,1 0,3 0,-6 0</inkml:trace>
  <inkml:trace contextRef="#ctx0" brushRef="#br0" timeOffset="14">8956 2847,'23'3,"15"0,14 0,-3-1</inkml:trace>
  <inkml:trace contextRef="#ctx0" brushRef="#br0" timeOffset="15">9710 2874,'16'0,"7"0,5 0,1 0,3 0,-1 0,-3 0,-5 0</inkml:trace>
  <inkml:trace contextRef="#ctx0" brushRef="#br0" timeOffset="18">11470 2900,'2'5,"10"3,14 1,19-2,16-1,15-2,10-2,5-3,-12-2</inkml:trace>
  <inkml:trace contextRef="#ctx0" brushRef="#br0" timeOffset="19">12912 2609,'1'26,"1"-1,0 0,2 0,2 0,0 0,1-1,1 0,2 0,0-1,1 0,2-1,0 0,3 2,-4-3,94 139,-105-158,1 1,0-1,-1 1,1-1,0 1,0-1,0 0,1 0,-1 0,0 0,1-1,0 1,-1 0,1-1,0 0,-1 0,1 0,0 0,0 0,0 0,0-1,0 0,0 1,0-1,0 0,0 0,0-1,0 1,3-1,-1-5,1 0,0-1,-1 1,-1-1,1 0,-1-1,0 1,0-1,-1 1,0-1,-1 0,1 0,-2-1,2-7,22-191,-9 42,3 101,-19 63,0 1,1-1,-1 1,0-1,0 1,1-1,-1 1,1-1,-1 1,0-1,1 1,-1-1,1 1,-1 0,1-1,-1 1,1 0,0-1,-1 1,1 0,-1 0,1-1,-1 1,1 0,0 0,-1 0,1 0,0 0,-1 0,1 0,-1 0,1 0,0 0,-1 1,1-1,0 0,-1 0,1 0,-1 1,1-1,-1 0,1 1,-1-1,1 0,-1 1,1 0,11 11</inkml:trace>
  <inkml:trace contextRef="#ctx0" brushRef="#br0" timeOffset="20">13586 3019,'-2'16,"-1"9,0 6,-1 4,-1 0,-1 1,0 0,2-6,1-4,0-5,5-6,2-5,2-5</inkml:trace>
  <inkml:trace contextRef="#ctx0" brushRef="#br0" timeOffset="21">13361 2953,'9'-2,"14"-1,17 0,15 1,14-2,7 0,-2 1,-9 0,-18 4,-15 1</inkml:trace>
  <inkml:trace contextRef="#ctx0" brushRef="#br0" timeOffset="22">370 5189,'52'12,"-38"-11,1-1,0 0,0-1,0 0,-1-1,1-1,-1-1,11-3,121-45,-123 42,-1 0,0-1,-1-2,0 0,-1-1,17-15,64-62,4 5,-19-1,-20 11,47-75,-96 119,1 1,2 2,2 0,0 1,2 0,64-105,5-35,-75 143,-8 13,-1 0,-1-1,0-1,0 1,-2-1,5-14,102-290,-86 252,-12 29,-1 0,-1 0,6-37,36-125,-21 40,-21 41,0-27,5 2,14-104,16-56,8 66,-3 20,32 14,13 44,-23 49,-53 88,2 1,0 0,1 2,17-10,-18 18,0 1,0 1,1 1,-1 1,2 1,12 0,36-10,50 6,-16-2,74 2,71 7,-81 4,-80 11,0 1,279-13,-342 5,-41 0,-1-3</inkml:trace>
  <inkml:trace contextRef="#ctx0" brushRef="#br0" timeOffset="23">4180 982,'0'0,"0"-1,0 1,-1 0,1-1,0 1,0-1,0 1,0-1,0 1,0 0,0-1,0 1,0-1,1 1,-1-1,0 1,0 0,0-1,0 1,0-1,1 1,-1 0,0-1,0 1,1 0,-1-1,0 1,1 0,-1 0,0-1,1 1,-1 0,0 0,1-1,-1 1,1 0,-1 0,0 0,1 0,-1 0,1-1,-1 1,1 0,-1 0,0 0,1 0,-1 0,1 0,-1 1,1-1,-1 0,0 0,1 0,-1 0,1 0,-1 1,0-1,1 0,-1 0,0 1,1-1,-1 0,0 0,1 1,21 20,-13-2,0 1,-1-1,-1 1,-1 0,-1 1,1 9,1-1,92 363,-72-294,-4 0,2 48,-16-98,2 0,3-1,1 0,2-2,4 4,-1 6,-2 0,-3 1,7 49,22 85,-24-128,-3 2,-3 0,-2 11,-9-47,0-1,2 0,1-1,1 1,1-1,2 0,0-1,3 1,2 3,-13-22,1 0,0 0,0 0,1-1,0 1,0-1,0 0,1 0,-1-1,1 1,1-1,-1 0,1-1,0 1,0-1,0 0,1 0,0-1,-1 0,1 0,0-1,5 2,-7-4,0-1,-1 1,1 0,0-1,-1 0,1 0,0-1,-1 1,1-1,-1 0,0 0,0-1,0 1,0-1,0 0,0 0,0 0,-1-1,0 1,0-1,0 0,0 1,1-4,11-16,-2 0,-1-1,0 0,-2-1,-1 0,-1 0,-1-1,1-14,-6 33,47-310,-10-80,-17 99,31-135,-38 254,11-19,-25 184,0-1,1 1,1 0,0 0,1 0,1 0,0 1,1 0,0 0,1 0,0 1,1 0,0 0,1 1,10-10,-7 10,0 1,0 1,1 0,0 1,1 0,0 1,0 0,1 1,-1 1,1 0,0 1,12-1,-2 2,-1 2,0 1,0 1,0 0,0 2,0 1,0 1,0 1,135 16,9-10,16 2,114-15,-158 28,-29-19,-5 5,-28-8,31 6,-105-9,1-1,-1 1,0 0,0 0,0 0,0 0,0 1,0 0,-1 0,1 0,-1 0,0 0,0 1,0-1,0 1,-1 0,1 0,-1 0,0 0,0 0,-1 1,1 0,74 243,-27-100,-38-110,-2 1,-1 0,-2 1,-2 7,13 75,-3 112,25 93,0-37,11 35,-37-208,37 123,-7 38,-1-71,-23-43,-7-37,1 24,1-27,5 8,15 6,-21-38,6 19,8 14,-2-2,-25-127,0-1,1 0,-1 1,1-1,0 0,0 0,0 1,1-1,-1 0,1 0,0-1,0 1,0 0,0 0,0-1,0 1,1-1,-1 0,1 0,-1 0,1 0,0 0,0-1,155 48,-7-36,-29 11,-31-15,-18-5,59 5,-26 4,569-14,-570-12,-15-13,19-1,-105 27,0 0,1 1,-1-2,0 1,0 0,1-1,-1 0,0 0,0 0,0 0,0-1,0 0,0 0,0 0,-1 0,1 0,-1-1,0 0,1 1,-1-1,0 0,-1-1,1 1,0 0,0-3,5-9,-1 0,-1-1,0 1,-1-2,0 1,-2 0,0-1,0 0,-2-3,45-400,-29 269,24-154,-30 248,-2 0,-3-1,-1-37,-5 88,0-59,2 0,12-63,27-93,2 82,18-28,-53 142,1 0,2 1,0 0,2 1,0 0,14-16,79-53,-83 73,0 1,2 1,-1 1,2 2,23-11,51-8,-94 32,-3 2</inkml:trace>
  <inkml:trace contextRef="#ctx0" brushRef="#br0" timeOffset="24">10266 2914,'49'-64,"4"1,2 3,30-25,31-4,-57 32,-49 50,1 1,0 1,0 0,0 0,0 1,1 0,0 1,-1 1,8-1,-14 2,0 1,1 0,-1 0,0 0,0 1,0 0,0 0,0 0,0 1,0-1,0 1,0 0,0 1,-1-1,1 1,-1 0,0 0,0 0,0 1,0-1,-1 1,1 0,-1 1,9 14,0 1,-2 0,-1 0,0 1,-2 0,0 0,-1 1,2 17,12 41,46 247,-13-145,64 227,-78-269,-21-80,-2 0,-3 1,5 58,8 152,0 75,-18-204,-3-56,7 26,32 47,-41-152,-1-1,0 0,1 0,-1 0,1 0,0-1,0 1,1-1,0 0,0 0,0 0,0-1,1 1,0-1,0 0,0-1,0 1,1-1,-1 0,1 0,3 1,27 2,0-1,1-1,-1-2,1-2,12-2,23 0,481 2,-321 14,146 21,-242-22,158 6,-131-20,-163 1,1 0,0 0,0 0,-1 0,1 0,0 0,-1 0,1 0,0 0,-1 0,1-1,0 1,-1 0,1 0,0-1,-1 1,1-1,-1 1,1 0,0-1,-1 1,1-1,-1 1,0-1,1 1,-1-1,1 0,-1 1,0-1,1 1,-1-1,0 0,0 1,1-1,-1 0,0 1,0-1,0 0,0 1,0-1,0 0,0 0,0 1,0-1,0 0,-1 1,1-1,0 0,0 1,-1-1,1 0,0 1,-1-1,1 0,-8-16</inkml:trace>
  <inkml:trace contextRef="#ctx0" brushRef="#br1" timeOffset="25">4723 1141,'-9'16,"-10"14,-6 10,-5 9,-5 4,-3 2,1 1,1-2,3-6,7-9,8-11</inkml:trace>
  <inkml:trace contextRef="#ctx0" brushRef="#br1" timeOffset="26">5027 1207,'-18'16,"-10"12,-8 7,-4 6,-2 4,0 3,-3 3,0 1,1 2,1-3,6-2,6-8,10-8,7-10</inkml:trace>
  <inkml:trace contextRef="#ctx0" brushRef="#br1" timeOffset="27">5080 1458,'-13'14,"-14"10,-11 12,-11 7,-5 8,-3 5,1 3,4 2,4-4,8-4,8-7,10-7,8-9</inkml:trace>
  <inkml:trace contextRef="#ctx0" brushRef="#br1" timeOffset="28">5014 1842,'-18'18,"-13"13,-7 9,-5 6,-1 3,2 1,3-2,7-4,7-4,6-3,8-6,5-8</inkml:trace>
  <inkml:trace contextRef="#ctx0" brushRef="#br1" timeOffset="29">4974 2212,'-11'16,"-11"14,-6 9,-2 4,1 2,1-2,6-2,6-6,6-4,5-7</inkml:trace>
  <inkml:trace contextRef="#ctx0" brushRef="#br1" timeOffset="31">4961 2861,'-9'16,"-7"11,-6 11,-4 8,-1 2,-3 1,3-9</inkml:trace>
  <inkml:trace contextRef="#ctx0" brushRef="#br1" timeOffset="32">10782 2966,'-20'16,"-14"16,-12 12,-7 12,-4 8,-1 6,0 3,4-1,3-2,10-7,10-14</inkml:trace>
  <inkml:trace contextRef="#ctx0" brushRef="#br1" timeOffset="33">10861 3205,'-11'14,"-11"10,-8 11,-8 11,-8 10,-7 13,-4 9,-7 9,-5 11,-3 4,2 1,5-4,7-8,15-18</inkml:trace>
  <inkml:trace contextRef="#ctx0" brushRef="#br1" timeOffset="34">10940 3840,'-11'16,"-11"11,-12 11,-12 10,-10 6,-8 5,-7 3,-5 5,-3 3,-2 0,5-3,7-6,12-6,15-11,15-12</inkml:trace>
  <inkml:trace contextRef="#ctx0" brushRef="#br1" timeOffset="35">11165 4064,'-20'16,"-18"16,-19 14,-14 11,-12 9,-7 4,-2 2,1 0,3-2,5 0,10-6,10-5,12-8,15-13</inkml:trace>
  <inkml:trace contextRef="#ctx0" brushRef="#br1" timeOffset="36">10597 4792,'-25'18,"-17"15,-10 9,-1 3,6-3,11-6,14-10,18-11,18-13,18-12,3-3</inkml:trace>
  <inkml:trace contextRef="#ctx0" brushRef="#br1" timeOffset="37">10848 4924,'-18'16,"-15"12,-11 8,-4 4,1 3,4-2,7-6,10-6,11-8,13-8,16-10,14-11,14-12,0-4</inkml:trace>
  <inkml:trace contextRef="#ctx0" brushRef="#br1" timeOffset="38">11165 4964,'-16'14,"-13"8,-10 8,-4 3,0 3,4-3,5-4,14-8,16-9,18-12,7-5</inkml:trace>
  <inkml:trace contextRef="#ctx0" brushRef="#br1" timeOffset="39">11284 5070,'-20'14,"-11"10,-6 5,3 1,6-5</inkml:trace>
  <inkml:trace contextRef="#ctx0" brushRef="#br1" timeOffset="40">11271 5136,'-13'11,"-7"7,-3-1,4-3</inkml:trace>
  <inkml:trace contextRef="#ctx0" brushRef="#br1" timeOffset="41">10530 4885,'-12'86,"4"1,4-1,5 70,8 51,9 0,9-1,9-1,18 35,-24-124,4-2,5-2,49 98,-70-176</inkml:trace>
  <inkml:trace contextRef="#ctx0" brushRef="#br1" timeOffset="42">10477 4964,'-59'133,"38"-95,-13 26,-65 143,92-182,7-26,0 1,0 0,0-1,0 1,1 0,-1 0,0-1,0 1,0 0,1 0,-1 0,0-1,0 1,1 0,-1 0,0 0,1 0,-1 0,0-1,1 1,-1 0,0 0,0 0,1 0,-1 0,0 0,1 0,-1 0,0 0,1 0,-1 0,0 0,1 1,-1-1,0 0,0 0,1 0,-1 0,0 0,1 1,-1-1,0 0,0 0,1 0,-1 1,0-1,0 0,0 0,0 1,1-1,-1 0,0 0,0 1,0-1,0 0,0 1,0-1,0 0,1 1,-1-1,0 0,19-21,0-1,-1-1,-1 0,13-26,-13 22,-1-1,-1-1,-1 0,-2 0,-1-2,-1 1,-1-2,-2 1,-2-1,0-3,-1-11,-3 45,1 1,-1 0,0-1,1 1,-1 0,1 0,-1 0,0 0,1 0,-1 1,0-1,1 0,-1 1,0-1,1 1,-1-1,0 1,0-1,1 1,-1 0,0 0,0 0,0-1,0 1,0 0,0 0,0 1,0-1,0 1,3 1,291 187,-288-184,0 0,0 1,-1 0,0 0,0 0,-1 0,0 1,0 0,2 6,-6-12,0 1,0-1,0 0,0 0,-1 1,0-1,1 0,-1 1,0-1,0 0,0 1,0-1,-1 1,1-1,0 0,-1 0,0 1,0-1,1 0,-1 0,0 0,-1 0,1 0,0 0,-1 0,1 0,-1 0,1-1,-1 1,0 0,0-1,0 0,0 1,0-1,0 0,0 0,0 0,0 0,-2 0,-13 4,1 0,-1-1,-1-1,1-1,0 0,-1-1,-2-1,-11 2,4-1,-27 1,0 3,-1 1,2 3,-46 14,44 9,55-30,0 0,0 0,0 0,0-1,0 1,0 0,1 0,-1 0,1 0,-1 0,1 0,0-1,0 1,0 0,0 0,0-1,0 1,0-1,1 1,-1-1,0 0,1 1,-1-1,1 0,0 0,-1 0,1 0,0 0,0 0,-1-1,1 1,0 0,0-1,0 0,0 1,0-1,0 0,1 0,47 12,2-3</inkml:trace>
  <inkml:trace contextRef="#ctx0" brushRef="#br1" timeOffset="43">11112 6671,'15'0,"1"0,-1 2,0-1,0 2,0 0,0 1,3 1,-12-3,-1 0,0 0,-1 1,1 0,0 0,-1 0,0 0,1 0,-1 1,-1 0,1 0,0 0,-1 1,0-1,0 1,0-1,-1 1,0 0,1 0,-2 0,2 6,-1 5,-1 0,0 0,-2 0,0 0,-1 0,0 0,-1 0,-1 0,-1-1,0 0,-1 0,-7 13,-7 27,17-45,0-5,0-1,1 1,0 0,0 0,0 0,1 0,0 0,0 0,0 1,0-1,1 0,0 0,0 1,0-1,1 0,0 1,0-1,0 0,1 0,-1 0,1 0,1 0,-1 0,0-1,1 1,0-1,1 1,4 0,0-1,1 0,-1-1,1 0,0 0,0-1,0 0,0 0,1-1,-1 0,0-1,1 0,-1 0,0-1,0-1,1 1,-1-2,0 1,-1-1,1 0,0-1,-1 0,3-2,-8 5,-1 0,1 0,-1 0,0 0,0-1,0 1,1-1,-1 1,-1-1,1 0,0 0,0 1,-1-2,1 1,-1 0,1 0,-1 0,0-1,0 1,0 0,0-1,-1 1,1-1,-1 1,1-1,-1 1,0-1,0 1,0-1,0 0,0 1,-1-1,1 1,-1-1,0 1,0-1,1 1,-2 0,1-1,-1 0,-13-12</inkml:trace>
  <inkml:trace contextRef="#ctx0" brushRef="#br1" timeOffset="44">11126 6948,'333'-21,"-292"18,0-2,-1-2,0-1,0-3,30-11,-30-5,-40 26,1 0,0 0,-1 1,1-1,-1 0,0 0,1 1,-1-1,1 0,-1 0,0 0,0 0,0 0,1 0,-1 1,0-1,0 0,0 0,0 0,0 0,-1 0,1 0,0 0,0 0,-1 1,1-1,0 0,-1 0,1 0,-1 0,1 1,-1-1,1 0,-1 1,1-1,-1 0,0 1,0-1,1 1,-1-1,0 1,0-1,1 1,-1-1,0 1,0 0,0 0,0-1,0 1,-11-4,0 0,-1 1,1 0,-1 1,0 1,1 0,-1 0,0 2,0-1,0 2,1-1,-2 2,4-2,1 1,0 0,0 0,-1 1,2 0,-1 1,0-1,1 2,-1-1,1 1,0 1,1-1,-1 2,1-1,-3 4,9-9,0 0,1 0,-1 0,0 0,1 0,-1 0,0-1,1 1,0 1,-1-1,1 0,0 0,-1 0,1 0,0 0,0 0,0 0,0 0,0 0,0 0,0 1,0-1,0 0,1 0,-1 0,0 0,1 0,-1 0,1 0,-1 0,1 0,-1 0,1 0,0 0,-1-1,1 1,0 0,0 0,0-1,0 1,0 0,0-1,-1 1,1-1,0 1,1-1,52 14,-36-14,-1 0,1-1,0-1,0 0,-1-2,1 0,-1 0,0-2,-1 0,1-1,-1-1,0 0,-1-2,0 1,-1-2,3-2,-17 14,0-1,0 0,0 1,0-1,0 0,0 1,0-1,0 0,0 1,0-1,0 0,0 1,0-1,1 0,-1 1,0-1,0 0,0 1,1-1,-1 0,0 1,0-1,1 0,-1 0,0 1,0-1,1 0,-1 0,0 0,1 0,-1 1,0-1,1 0,-1 0,0 0,1 0,-1 0,0 0,1 0,-1 0,1 0,-1 0,0 0,1 0,-1 0,0 0,1 0,-1 0,-8 56,2 0,3 1,2 0,3 0,4 25,23 112,-35-140,6-54,0 1,-1 0,1 0,-1 0,1 0,-1 0,0 0,1 0,-1-1,0 1,1 0,-1-1,0 1,0 0,0-1,0 1,0-1,0 1,0-1,0 0,0 1,0-1,0 0,0 0,0 1,0-1,0 0,0 0,0 0,0 0,0-1,0 1,0 0,0 0,0-1,0 1,0 0,0-1,0 1,0-1,0 1,1-1,-1 0,0 1,0-1,0 0,1 1,-1-2,-6-6,0 0,1 0,0-1,0 0,1 0,1 0,-1-1,2 0,-1 1,1-1,1-1,0 1,0 0,1-1,0 1,1-1,0 1,0 0,2-3,0-8,1-1,1 1,1 0,1 0,1 0,1 1,0 0,2 1,0 0,1 0,1 1,1 0,0 1,2 1,0 0,3-2,-12 12,1 0,0 0,0 1,0 0,1 0,-1 1,1-1,0 2,0-1,1 1,2 0,-10 2,1 1,-1 0,0 0,0 0,1 0,-1 0,0 0,1 0,-1 0,0 1,0-1,1 0,-1 1,0-1,0 1,0-1,1 1,-1 0,0-1,0 1,0 0,0 0,0 0,-1 0,1 0,0 0,0 0,0 0,-1 0,1 0,-1 0,1 0,-1 0,1 1,-1-1,0 0,1 1,3 49,-4-46,-1 18,0-19,0 0,1 0,-1 0,1 0,-1 0,1 0,1 0,-1 0,0 0,1-1,0 1,0 0,0 0,1 0,-1-1,1 1,0 0,0-1,0 1,0-1,0 0,1 0,0 0,-1 0,1 0,0-1,2 1,1 0,0-1,0 1,1-2,-1 1,1-1,-1 0,1 0,-1-1,1 1,0-2,-1 1,1-1,-1 0,1 0,-1-1,1 1,3-3,-6 3,-1-1,1 1,0-1,-1 0,1 0,-1-1,0 1,1-1,-1 1,0-1,-1 0,1 0,0 0,-1-1,0 1,0-1,0 1,0-1,0 0,-1 1,1-1,-1 0,0 0,-1 0,1 0,0 0,-1 0,0-4,-2 1,0 1,0-1,0 0,-1 1,0 0,0 0,0 0,-1 0,0 0,0 1,-1-1,1 1,-1 0,0 1,-1-1,1 1,-1 0,0 0,0 1,0 0,0 0,0 0,-1 1,0 0,1 0,-1 0,0 1,0 0,0 1,0-1,0 1,0 1,-13 4,31 2,10-7,-1-1,1 0,-1-2,1 0,18-7,-1 2,-24 5,-9 1,0 0,0 0,0 1,1 0,-1 0,0 0,1 0,-1 1,0 0,1 0,-1 0,0 1,1 0,-1 0,0 0,0 1,1 0,-1 0,-1 0,1 0,0 1,0 0,-1 0,3 2,-4 1,1 1,-1 0,0 0,-1-1,1 1,-1 1,-1-1,0 0,0 0,0 2,5 26,-5-33,1-1,-1 1,0 0,1 0,-1-1,1 1,-1-1,1 1,0-1,-1 0,1 0,0 0,0 0,0 0,0 0,0 0,0-1,0 1,1-1,-1 1,0-1,0 0,0 0,0 0,1 0,-1 0,0 0,0-1,0 1,0-1,0 0,0 1,0-1,0 0,0 0,0 0,0-1,0 1,-1 0,1-1,0 1,-1-1,1 1,-1-1,0 0,1-1,11-9,-2-1,1-1,-2 0,0 0,-1-1,0 0,-1-1,5-14,-7 16,-24 119,17-102,1-1,0 1,-1 0,1 0,1-1,-1 1,0 0,1 0,-1-1,1 1,0 0,0-1,0 1,0-1,0 1,0-1,1 1,-1-1,1 0,0 0,0 0,0 0,0 0,0 0,0 0,0-1,0 1,1-1,-1 0,1 1,-1-1,1 0,0 0,-1-1,1 1,0-1,-1 1,1-1,0 0,0 0,-1 0,1 0,0 0,0-1,8-2,0 0,0-1,0 0,0-1,-1 0,0 0,0-1,0-1,-1 0,0 0,0 0,-1-2,0 1,0-1,-1 0,0 0,-1-1,0 0,0 0,0-3,-6 13,1 0,-1 0,0 0,0 0,0 0,0 1,0-1,0 0,0 0,0 0,0 0,0 0,1 0,-1 1,0-1,0 0,0 0,0 0,0 0,0 0,1 0,-1 0,0 0,0 0,0 0,0 0,0 0,1 0,-1 0,0 0,0 0,0 0,0 0,1 0,-1 0,0 0,0 0,0 0,-3 21,2-19,0 1,0 0,0 0,1 0,-1 0,1-1,-1 1,1 0,0 0,0 0,0 0,1 0,-1 0,1 0,-1 0,1 0,0 0,0-1,1 1,-1 0,0-1,1 1,-1-1,1 1,0-1,0 0,0 0,0 0,0 0,1 0,-1 0,1 0,-1-1,1 1,2 0,11 2,1-1,0 0,0-2,0 1,0-2,0-1,-1 0,1-1,0 0,0-2,-1 0,13-5,-22 8,0 0,0 1,0 0,0 0,0 1,0 0,0 0,0 0,0 1,0 0,0 1,4 1,55 13,-58-17,0-1,0 1,0-1,0-1,0 1,0-1,0-1,-1 1,1-2,-1 1,2-2,-6 4,-1 0,1 0,-1-1,0 1,0-1,1 0,-1 0,0 0,-1 0,1 0,0 0,0 0,-1 0,0-1,1 1,-1-1,0 1,0-1,0 0,0 1,-1-1,1 0,-1 1,0-1,1 0,-1 0,0 1,-1-1,1 0,0 0,-1 1,0-1,0 0,0 0,-1-1,0 0,0 0,-1 0,0 1,1-1,-1 1,-1-1,1 1,0 0,-1 1,1-1,-1 0,0 1,0 0,0 0,0 0,-1 0,1 1,0 0,-1 0,1 0,0 0,-1 1,1-1,-1 1,0 0,1 1,-1-1,1 1,0 0,-1 0,1 0,0 1,-1-1,1 1,0 0,0 0,0 1,1-1,-1 1,0 0,1 0,0 0,0 0,0 1,0-1,0 1,1 0,-1 0,1 0,1-1,0-1,1 1,-1 0,1-1,0 1,-1 0,1 0,0-1,1 1,-1 0,0 0,1-1,0 1,-1 0,1-1,0 1,1 1,11 17</inkml:trace>
  <inkml:trace contextRef="#ctx0" brushRef="#br1" timeOffset="45">13533 7001,'3'-83,"4"0,15-72,-21 149,2-18,2-1,0 1,2 1,1-1,5-9,-13 33,0 0,-1-1,1 1,0 0,0-1,0 1,0 0,0-1,0 1,1 0,-1 0,0-1,0 1,0 0,0-1,0 1,0 0,0 0,1-1,-1 1,0 0,0 0,0-1,1 1,-1 0,0 0,0 0,1-1,-1 1,0 0,0 0,1 0,-1 0,0 0,0 0,1 0,-1-1,0 1,1 0,-1 0,0 0,1 0,-1 0,0 0,0 0,1 0,-1 1,0-1,1 0,-1 0,0 0,0 0,1 0,-1 0,0 1,0-1,1 0,-1 0,0 0,0 0,1 1,-1-1,0 0,0 0,0 1,0-1,1 0,-1 1,5 21,-9 158,0-144,2 1,1-1,2 1,5 32,-4-62,0 0,0 0,1 0,0 0,0-1,0 1,1-1,0 0,0 0,1 0,-1 0,1-1,1 0,-1 0,1 0,0-1,0 0,0 0,0 0,1-1,-1 0,1 0,0-1,0 1,0-2,0 1,1-1,-1 0,0 0,1-1,-1 0,0 0,1-1,-1 0,0 0,5-2,-8 1,-1 1,1-1,-1 0,1 0,-1 0,0 0,0 0,0 0,0-1,0 0,-1 0,1 1,-1-2,0 1,0 0,0 0,0-1,0 1,-1-1,1-2,5-18</inkml:trace>
  <inkml:trace contextRef="#ctx0" brushRef="#br1" timeOffset="46">13560 6750,'9'0,"19"0,20 0,18 0,13-2,9-3,3-3,-13 0</inkml:trace>
  <inkml:trace contextRef="#ctx0" brushRef="#br1" timeOffset="47">2289 3654,'1'-2,"0"0,0-1,0 1,0 0,0 0,0 0,1 0,-1 0,1 1,0-1,-1 0,1 1,0-1,0 1,0-1,0 1,0 0,0 0,0 0,1 0,-1 0,0 0,1 1,-1-1,0 1,1 0,-1 0,1 0,-1 0,0 0,1 0,-1 0,2 1,-1 0,0 0,0 0,0 1,0-1,0 1,0-1,0 1,0 0,-1 0,1 0,-1 1,1-1,-1 1,0-1,0 1,0 0,0 0,0 0,-1 0,1 0,-1 0,0 0,0 0,0 4,10 84,-10-83,-2 94,9 84,-7-178,1 0,-1 0,2-1,-1 1,1 0,0-1,1 0,0 0,0 0,0 0,1-1,0 0,0 0,1 0,-1 0,1-1,1 0,-1 0,1-1,-1 0,1 0,1 0,-1-1,0 0,1 0,0-1,-1 0,1-1,0 1,0-1,0-1,7 0,-8-2,-1 0,0 0,0-1,0 0,0 0,0-1,-1 1,1-1,-1 0,0-1,0 1,-1-1,1 0,-1-1,0 1,0 0,-1-1,0 0,0 0,0 0,0 0,-1-1,0 1,-1-1,1 1,-1-1,-1-1,3-19</inkml:trace>
  <inkml:trace contextRef="#ctx0" brushRef="#br1" timeOffset="48">2275 3906,'18'-11,"15"-11,13-8,8-3,3-4,0 1,-4 4,-7 5,-5 5,-11 6</inkml:trace>
  <inkml:trace contextRef="#ctx0" brushRef="#br1" timeOffset="49">2738 3601,'-4'-3,"-1"0,0 0,1 1,-1-1,0 1,-1 0,1 1,0-1,0 1,-1 0,1 0,0 1,-1-1,1 1,-1 0,1 1,-1-1,1 1,0 0,-1 1,1-1,0 1,-2 1,-3 5,0 0,1 1,0 0,1 1,0-1,0 2,1-1,0 1,1 0,0 0,1 1,1 0,-1 0,-1 12,5-23,1 1,-1-1,1 1,-1-1,1 1,0-1,0 1,0-1,0 1,0-1,0 1,0-1,0 1,1 0,-1-1,0 1,1-1,-1 0,1 1,0-1,0 1,-1-1,1 0,0 0,0 1,0-1,0 0,0 0,1 0,-1 0,0 0,0 0,1-1,-1 1,1 0,-1-1,0 1,1-1,-1 1,1-1,-1 0,1 1,-1-1,1 0,0 0,0 0,10-2,0 0,-1-1,1 0,-1 0,1-2,-1 1,0-1,-1-1,1 0,-1-1,1 0,17-10,-18 11,-8 4,0 0,1 0,-1 0,0 0,1 0,0 1,-1-1,1 1,0 0,0 0,0 0,0 0,0 0,0 0,0 1,0 0,0-1,0 1,0 0,0 0,0 1,0-1,0 1,0 0,0-1,0 1,0 1,0-1,-1 0,1 1,0-1,-1 1,1 0,1 1,89 144,-88-139,1 0,-2 1,1-1,-1 1,0 0,-1 0,0 0,0 0,-1 1,0-1,-1 1,0-1,0 1,-1-1,0 1,-1 0,-2 8,2-16,0 1,-1-1,1 0,-1 1,1-1,-1 0,0 0,0 0,0 0,0-1,0 1,0 0,-1-1,1 1,0-1,-1 0,1 0,-1 0,0 0,1 0,-1-1,0 1,1-1,-1 0,0 0,1 0,-1 0,0 0,0 0,1-1,-1 1,-2-2,0 1,0-1,0 1,1-1,-1 0,0-1,1 1,-1-1,1 0,0 0,0 0,0-1,0 1,1-1,-1 0,1 0,0 0,0-1,1 1,0 0,0 0,1 0,0 0,0-1,0 1,0 0,0-1,1 1,0-1,0 1,0-1,1 1,-1 0,1-1,0 1,0 0,1 0,-1-1,1 1,0 0,0 0,2-3,70-79,-66 79,120-108,-127 115,0 0,0 0,-1 0,1 0,0 0,0 0,0 0,0 1,-1-1,1 0,0 0,0 1,-1-1,1 1,0-1,0 1,-1-1,1 1,-1-1,1 1,0-1,-1 1,1 0,-1 0,1-1,-1 1,0 0,1 0,-1-1,0 1,1 0,-1 0,0 0,0-1,0 1,0 0,0 0,0 0,0 0,0-1,0 1,0 0,0 0,-1 0,1 0,0-1,-1 1,1 0,0 0,-1-1,1 1,-1 0,1-1,-1 1,1 11,2-6,-1 1,1-1,0 1,0-1,1 0,0 0,0 0,1 0,-1-1,1 1,3 2,-6-6,1 0,-1-1,1 1,0 0,-1-1,1 1,0-1,0 1,0-1,0 0,0 0,0 0,0 0,1 0,-1 0,0-1,0 1,1-1,-1 0,0 1,1-1,-1 0,0 0,1-1,-1 1,0 0,1-1,-1 1,0-1,0 0,1 0,-1 0,0 0,0 0,2-3,-1 1,0-1,0 1,0-1,0 0,0 0,-1 0,0-1,0 1,0-1,0 1,-1-1,1 0,-1 1,-1-1,1 0,-1 0,1 1,-1-1,-1 0,1 0,-1 0,0 0,0 1,0-1,0 0,-1 1,0-1,0 1,0 0,-1 0,1 0,-1 0,0 0,0 0,-3-2,-3-4,1 1,-2 0,1 0,-1 1,-1 1,1-1,-1 2,0 0,-1 0,-10-3,23 9,0-1,-1 1,1 0,-1 0,1 0,-1-1,1 1,0 0,-1 0,1-1,-1 1,1-1,-1 1,0 0,1-1,-1 1,1-1,-1 1,0-1,1 1,-1-1,0 1,0-1,1 1,-1-1,0 0,0 1,0-1,0 1,0-1,1 0,-1 1,0-1,-1 1,1-1,0 0,0 1,0-1,0 1,0-1,-1 0,1 1,0-1,0 1,-1-1,1 1,0-1,-1 1,1-1,-1 1,1-1,0 1,-1 0,1-1,-1 1,1 0,-1-1,22-8,1 2,1 0,0 1,0 1,0 1,0 2,-19 1,-1 1,1-1,0 1,-1 0,1 0,-1 1,1-1,-1 1,1 0,-1 0,1 0,-1 0,0 1,1-1,-1 1,0 0,0 0,0 0,0 0,-1 0,1 1,0-1,-1 1,0 0,0 0,0 0,0 0,0 0,0 0,-1 0,0 1,1-1,-1 0,0 1,-1 0,22 106,-22-109,1 0,-1-1,0 1,0 0,1-1,-1 1,1 0,-1-1,1 1,-1-1,1 1,-1 0,1-1,-1 0,1 1,0-1,-1 1,1-1,0 0,-1 1,1-1,0 0,0 0,-1 1,1-1,0 0,0 0,-1 0,1 0,0 0,0 0,0 0,-1 0,1-1,0 1,0 0,-1 0,1 0,0-1,-1 1,1-1,0 1,-1 0,1-1,-1 1,1-1,0 1,-1-1,1 0,-1 1,1-1,-1 0,28-34,-21 22,0 0,-1-1,0 0,-1 0,0 0,-1-1,-1 0,-1 0,0 1,0-2,-2-11,0 35,-1-3,1 0,0-1,0 1,0-1,1 1,-1 0,1-1,0 1,0-1,1 0,-1 1,1-1,0 0,0 0,2 1,0-1,0-1,0 0,0-1,1 1,-1-1,1 0,0 0,0 0,0-1,0 1,0-1,0-1,0 1,0-1,0 1,0-1,1-1,-1 1,0-1,0 0,0 0,0-1,0 1,0-1,-1 0,1 0,0-1,-1 1,0-1,0 0,0 0,0-1,0 1,0-1,-1 0,0 0,1 0,-2 0,1-1,0 1,-1-1,0 1,0-1,0 0,-1 0,0 0,1 0,-2 0,1 0,-1 0,1 0,-2-3,-12-14,12 22,1 0,-1 0,1-1,-1 1,1 0,0 0,-1 0,1 0,-1 0,1 0,-1 0,1 0,-1 0,1 1,0-1,-1 0,1 0,-1 0,1 0,-1 1,1-1,0 0,-1 0,1 1,0-1,-1 0,1 1,0-1,-1 0,1 1,0-1,0 1,0-1,-1 0,1 1,0-1,0 1,0-1,0 1,0-1,0 0,-1 1,1-1,0 1,0-1,0 1,1-1,-1 1,0-1,0 0,0 1,0-1,0 1,1-1,-2 3,1-1,0 1,0-1,0 1,0-1,0 0,0 1,1-1,-1 1,1-1,0 0,0 0,0 1,0-1,0 0,0 0,0 0,1 0,-1 0,1 0,0 0,-1-1,1 1,0-1,0 1,0-1,0 1,0-1,0 0,1 0,-1 0,0 0,0-1,1 1,82 0,-38 14,-11 0,-32-15,-1 0,0 0,1 0,-1-1,0 0,0 1,1-1,-1 0,0-1,0 1,0 0,0-1,0 0,-1 0,1 0,0 0,-1 0,0 0,1-1,-1 1,0-1,0 1,0-1,-1 0,1 0,0 0,-1 0,0 0,0 0,0 0,0-1,-1 1,1 0,-1 0,0-1,1 1,-2 0,1-1,0 1,-1 0,1-1,-1 1,0 0,0 0,0 0,-1 0,1 0,-1 0,0 0,1 0,-1 1,0-1,-1 1,1-1,0 1,-1 0,1 0,-2-1,0 2,1-1,-1 1,1 1,-1-1,1 0,-1 1,1 0,-1 0,1 0,-1 0,0 0,1 1,-1-1,1 1,-1 0,1 0,0 1,-1-1,1 1,0-1,0 1,0 0,0 0,0 0,1 1,-1-1,0 1,1 0,0-1,0 1,0 0,0 0,0 0,0 2,6 22,7-18</inkml:trace>
  <inkml:trace contextRef="#ctx0" brushRef="#br1" timeOffset="50">3982 3522,'-7'-49,"2"-1,3 0,3-33,-2-22,1 103,1-1,-1-1,0 1,0-1,0 1,0-1,-1 1,1-1,-1 1,0-1,0 1,0 0,0-1,-1 1,0 0,1 0,-1 0,0 0,0 0,0 1,-3-3,-12 3,17-130,-1-1,-4 121,2 28,2 19,1-1,2 1,1 0,2-1,1 0,2 0,1 0,2-1,1 0,2-1,1-1,3 3,-12-22,0 0,2 0,-1-1,1 0,1-1,0 0,0 0,1-1,0 0,0-1,1 0,1-1,-1 0,1 0,7 2,-16-9,0 1,0 0,0-1,0 0,0 1,0-1,0-1,0 1,0 0,0-1,0 1,0-1,-1 0,1 0,0 0,0 0,0 0,-1-1,1 0,-1 1,1-1,-1 0,0 0,0 0,0 0,1-1,11-17</inkml:trace>
  <inkml:trace contextRef="#ctx0" brushRef="#br1" timeOffset="51">3863 3099,'-2'-2,"10"-3,18-6,17-7,18-7,9-5,-3-3,-12 4</inkml:trace>
  <inkml:trace contextRef="#ctx0" brushRef="#br1" timeOffset="52">3373 3191,'-13'-69,"4"-1,3 0,2 0,4-1,3 1,2 0,4 0,8-25,0 30,2 1,4 0,2 1,2 2,24-36,-33 65,3 1,0 1,2 0,1 2,1 1,1 1,2 1,0 1,2 1,0 2,2 1,9-1,1 1,0 3,2 1,0 2,0 2,1 2,37-3,60-1,122 6,8-1,-264 9,-6 0,-1 1,1-1,-1 1,1-1,-1 0,1 0,-1 0,1 0,0 0,-1 0,1 0,-1 0,1 0,-1-1,1 1,-1-1,1 1,-1-1,1 1,-1-1,0 0,1 0,-1 0,0 0,0 0,1 0,-1 0,0 0,0 0,0 0,0-1,-1 1,1 0,0-1,0 1,-1-1,1 1,-1-1,0 1,1-1,-1 0,-7-13,-3 0</inkml:trace>
  <inkml:trace contextRef="#ctx0" brushRef="#br1" timeOffset="53">4842 1472,'-8'-3,"0"0,0 1,0 0,-1 0,1 1,0 0,-1 1,1-1,-1 2,1-1,-1 1,1 0,0 1,-1 0,1 0,0 1,0 0,-4 3,12-6,-1 0,0 1,1-1,-1 1,0-1,1 1,-1-1,1 1,-1-1,0 1,1 0,0-1,-1 1,1 0,-1-1,1 1,0 0,-1-1,1 1,0 0,0 0,0 0,0-1,0 1,-1 0,1 0,1-1,-1 1,0 0,0 0,0 0,0-1,0 1,1 0,-1 0,0-1,1 1,-1 0,1-1,-1 1,0 0,1-1,0 1,-1-1,1 1,-1-1,1 1,0-1,0 1,37 18,29-3,-55-15,0 1,0 1,0 0,0 1,0 0,-1 0,0 2,0-1,0 1,0 1,-1 0,3 3,-10-8,-1 1,0-1,0 1,0-1,0 1,0 0,-1 0,1 0,-1-1,0 2,0-1,0 0,0 0,0 0,-1 0,1 1,-1-1,0 0,0 0,0 1,0-1,-1 0,1 0,-1 0,0 1,0-1,0 0,0 0,-1 0,1 0,-1-1,0 1,0 0,0-1,0 1,-2 2,-4 3,0 0,0-1,-1 0,0 0,-1-1,1 0,-1 0,0-1,0-1,-4 2,4-2,0-1,0 0,-1 0,1-1,-1-1,1 1,-1-2,0 0,1 0,-1 0,-7-3,15 1,0-1,1 0,-1 0,0 0,1-1,0 1,-1-1,1 1,1-1,-1 1,0-1,1 0,0 0,0 0,0 0,0 0,1 0,0 0,0 0,0 0,0 0,0-1,1 1,1-3,-2-6,0-24,1 14,-1 0,-1-1,-1 1,-1 0,-1 0,-1 0,-4-11,9 34,-1 1,1-1,0 0,0 1,-1-1,1 0,0 0,-1 1,1-1,-1 0,1 0,0 1,-1-1,1 0,-1 0,1 0,-1 0,1 0,0 0,-1 1,1-1,-1 0,1 0,-1 0,1 0,-1-1,1 1,0 0,-1 0,1 0,-1 0,1 0,-1-1,1 1,0 0,-1 0,1-1,0 1,-1 0,1 0,0-1,-1 1,1 0,0-1,0 1,-1-1,1 1,0 0,0-1,0 1,-1-1,1 1,0 0,0-1,0 1,0-1,0 1,0-1,0 1,0-1,0 1,0-1,0 1,0 0,0-1,1 1,-10 37,5 18,3-1,1 1,4 11,-3-60,-1 0,1-1,-1 1,2 0,-1-1,0 1,1-1,0 1,1-1,-1 0,1 0,0 0,1 0,-4-4,0-1,0 1,0-1,1 1,-1-1,0 0,1 1,-1-1,0 0,1 1,-1-1,0 0,1 0,-1 1,1-1,-1 0,1 0,-1 0,0 0,1 1,-1-1,1 0,-1 0,1 0,-1 0,1 0,-1 0,1 0,-1 0,1 0,-1 0,0-1,1 1,-1 0,1 0,-1 0,1 0,-1-1,0 1,1 0,-1 0,0-1,1 1,-1 0,0-1,1 1,-1 0,0-1,1 1,-1-1,0 1,0 0,0-1,1 1,-1-1,0 1,0-1,0 1,0-1,6-30,-4 19,-2 1,1-1,-1 1,-1-1,0 1,-1 0,0-1,-1 1,0 0,-1 0,0 0,0 1,-2-1,1 1,-1 0,-6-7,12 16,-1 0,1 0,-1 0,0 0,1 1,-1-1,0 0,0 0,0 1,1-1,-1 0,0 1,0-1,0 1,0-1,0 1,0-1,0 1,0 0,0 0,0-1,0 1,0 0,0 0,-1 0,1 0,0 0,0 0,0 1,0-1,0 0,0 0,0 1,0-1,0 1,0-1,0 1,-1 0,3 0,0 0,0 1,-1-1,1 0,0 0,0 1,1-1,-1 0,0 0,0 0,0 0,1-1,-1 1,0 0,1 0,-1-1,1 1,-1-1,1 1,-1-1,1 0,1 1,90 19,45 16,-136-36,0 1,0-1,0 0,0 1,-1 0,1-1,0 1,-1 0,1 0,0 0,-1 0,1 0,-1 0,1 0,-1 1,0-1,1 1,-1-1,0 1,0-1,0 1,0-1,0 1,-1 0,1 0,0-1,-1 1,1 0,-1 0,0 0,0 0,1 0,-1-1,0 1,-1 0,1 0,0 0,-1 0,1 0,-1-1,1 1,-1 0,0 0,1-1,-1 1,0 0,0-1,-1 1,1-1,0 1,-1 0,-8 6,0-1,-1 0,0 0,0-1,0-1,-1 0,1 0,-1-1,-1 0,1-2,0 1,-1-1,1-1,-6 0,17-1,0 1,-1-1,1 0,0 0,0 0,0 0,0 0,-1-1,1 1,0 0,0 0,0-1,0 1,0-1,0 1,0-1,0 1,0-1,0 0,0 0,0 1,0-1,0 0,1 0,-1 0,0 0,1 0,-1 0,0 0,1 0,-1 0,1 0,0 0,-1 0,1 0,0 0,0-1,-1 1,1 0,0 0,0 0,0 0,1-1,17-47,74-83,-91 129,1 1,-2-1,1 1,0-1,0 0,-1 0,0 1,1-1,-1 0,0 0,0 0,-1 0,1 1,0-1,-1 0,0 0,0 1,-1-3,21 13,-2 5,-6-7,-1 2,0-1,-1 1,1 1,-1 0,-1 0,0 1,0 0,-1 0,0 0,0 3,2 14</inkml:trace>
  <inkml:trace contextRef="#ctx0" brushRef="#br1" timeOffset="54">11086 4382,'-9'0,"-10"9,-10 12,-12 14,-10 9,-6 7,1-1,7-9,12-11</inkml:trace>
  <inkml:trace contextRef="#ctx0" brushRef="#br1" timeOffset="55">10914 3549,'2'-13,"3"-8,1-1,-5 9,-12 18,-22 27,-32 29,-40 28,0-2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2:26.77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2:26.77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681 63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2:26.77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2:26.77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2:26.77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6.2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0 137,'12'16,"1"-2,1 1,0-2,1 0,0-1,1 0,0-1,0-1,2-1,-1 0,1-1,0-1,1 0,14 2,-17-6,0 1,1-2,-1-1,1 0,-1 0,1-2,-1 0,1-1,-1-1,0 0,0-1,0-1,0-1,-1 0,0-1,0 0,-1-1,0-1,0 0,-1-1,0-1,-1 0,0 0,1-3,0-2,0 0,-2-1,0 0,-1-1,-1 0,2-5,-10 21,0-1,0 1,0 0,0-1,0 1,-1-1,1 1,-1-1,0 1,0-1,0 0,0 1,0-1,0 1,0-1,-1 1,0-1,1 0,-10-9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2:26.77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0,'132'11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3:16.7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0,'33'18,"53"-1,87 2,131-20,-144-13,36 15,-60 24,-68-22,90 10,-105-4,0-2,1-2,8-3,-6 0,112 11,323-13,-186-40,23 40,-180-13,313 13,-98 26,74-4,113 10,-246-4,-51-6,-94-12,91 4,-16 0,180-9,-252-6,864 1,-726-13,1128 13,-1120 13,-6 1,-53-3,79 20,411 16,-110 14,-121-39,-365-10,399 16,-491-28,174-1,84-17,58-9,-140 2,-53 5,20 4,22 16,-193-5,-14-1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3:18.3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0 262,'12'29,"-3"0,0 0,-2 1,-1 0,-1 0,-2 0,0 20,6 39,-8-64,1-1,2 0,1 0,0 0,2 0,1-1,0 0,2-1,1 0,0 0,11 14,-21-35,0 1,0-1,0 0,0 1,0-1,0 0,0 0,0 0,0 0,1 0,-1 0,0 0,1 0,-1 0,1-1,-1 1,1 0,-1-1,1 1,-1-1,1 0,-1 0,1 1,0-1,-1 0,1 0,0 0,-1-1,1 1,-1 0,1-1,-1 1,1-1,-1 1,1-1,-1 0,1 0,-1 1,1-1,-1 0,0-1,48-76,-40 59,126-303,-91 206,75-217,-100 290,-18 43,0 0,0 0,0 0,0 0,-1 0,1 0,0 0,0 0,0 1,0-1,-1 0,1 0,0 1,0-1,-1 1,1-1,0 0,-1 1,1-1,0 1,-1 0,1-1,0 1,-1-1,1 1,-1 0,0 0,1-1,-1 1,1 0,-1 0,0-1,0 1,1 0,-1 0,0 0,0 0,0-1,0 1,0 0,0 0,0 0,0 0,0-1,-1 2,1-2,5 24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3:18.6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0,'0'39,"-2"-1,-1 1,-2-1,-2 0,-2 0,-1-1,-5 8,-42 87,57-132,0 0,0-1,0 1,0 0,0-1,0 1,0-1,0 1,0 0,-1-1,1 1,0 0,0-1,0 1,-1 0,1 0,0-1,0 1,-1 0,1 0,0-1,-1 1,1 0,0 0,-1 0,1-1,0 1,-1 0,1 0,0 0,-1 0,1 0,0 0,-1 0,1 0,-1 0,1 0,0 0,-1 0,1 0,0 0,-1 0,1 0,-1 0,1 1,0-1,-1 0,1 0,0 0,-1 1,1-1,0 0,0 0,-1 1,1-1,0 0,0 0,-1 1,1-1,0 0,0 1,0-1,0 0,-1 1,1-1,0 0,0 1,0-1,-4-12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3:19.1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3,'21'0,"76"-3,1 4,-1 5,1 4,-2 4,0 4,21 10,-108-24,-7-2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3:19.8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0,'-28'158,"-67"237,80-345,11-46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3:20.3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0,'166'10,"495"-7,-658-3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3:36.52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0,'240'27,"-222"-23,44 10,1-2,0-3,1-3,-1-3,1-3,5-2,14-9,-20 2,1 2,-1 4,1 2,58 7,148 13,718-20,-657 36,-3-16,-35-7,121 2,25-14,-151 14,1257-15,-936-39,-164 27,-125-1,323 14,-165 27,-25 11,188 17,135 10,-12-37,-376-16,103 17,-153-5,49-10,-7-14,-191 13,134 14,-90-28,-233 2,1-1,-1 0,1 1,-1-1,1 0,-1 1,1-1,0 0,-1 0,1 0,-1 0,1 1,-1-1,1 0,0 0,-1 0,1 0,-1 0,1 0,0 0,-1-1,1 1,-1 0,1 0,0 0,-1-1,1 1,-1 0,1 0,-1-1,1 1,-1-1,1 1,-1 0,0-1,1 1,-1-1,0 1,1-1,-1 1,0-1,1 1,-1-1,0 1,0-1,0 0,1 1,-1-1,0 1,0-1,0 1,0-1,0 0,0 1,0-1,0 1,0-1,-1 0,1 1,0-1,-9-7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3:37.42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0 246,'66'159,"32"94,-19 57,-41-226,-37-82,1 0,-1 0,0 0,1-1,-1 1,1 0,0-1,0 1,-1-1,1 0,0 1,0-1,0 0,0 0,0 0,1-1,-1 1,0 0,0-1,1 1,-1-1,0 0,0 0,1 0,-1 0,0 0,1 0,-1-1,0 1,0-1,0 0,1 1,-1-1,0 0,0 0,0-1,2 0,6-7,0-1,0 0,-1-1,0 0,-1 0,0-1,-1 0,0 0,-1-1,0 0,-1 0,2-9,16-51,-4-1,-3 0,-4-1,-1-22,5-16,48-262,-56 347,-8 28,0 0,0 0,0 1,0-1,0 0,1 0,-1 1,0-1,0 0,0 0,0 0,1 0,-1 0,0 1,0-1,1 0,-1 0,0 0,0 0,1 0,-1 0,0 0,0 0,1 0,-1 0,0 0,0 0,1 0,-1 0,0 0,0 0,1 0,-1 0,0 0,0 0,1 0,-1 0,0-1,0 1,1 0,-1 0,0 0,0 0,17 121,-10-71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3:37.84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0,'-68'175,"32"-21,29-114,-1 0,-3 0,-13 35,11-59,9-21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6.9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16 166,'-4'15,"0"1,1-1,1 1,0-1,1 1,1 0,1 0,0 0,1 0,-1-10,0 0,0 0,1 0,0 0,0 0,1 0,0-1,0 1,0-1,0 0,1 0,0 0,0 0,0-1,1 1,-1-1,1-1,0 1,0 0,1-1,-1 0,1 0,-1-1,2 1,-1-1,-1-1,1 1,-1-1,1 0,-1 0,1 0,0-1,0 0,-1 0,1-1,0 1,-1-1,1 0,-1-1,1 1,-1-1,1-1,-1 1,0 0,0-1,0 0,-1-1,1 1,-1-1,1 1,-1-1,0-1,-1 1,1-1,-1 1,0-1,0 0,2-3,1-5,-1 1,0-1,-1 0,-1-1,1 1,-2-1,0 1,-1-1,0 0,-1 1,-1-1,0 0,0 0,-2 1,0-1,0 1,-1 0,-1 0,0 0,-1 1,0 0,-1 0,-5-7,9 15,0 0,-1 0,0 0,0 1,0-1,0 1,0 0,-1 0,1 0,-1 1,0-1,1 1,-1 0,0 1,-1-1,1 1,0 0,0 0,-1 1,1 0,0 0,0 0,-1 0,1 1,0 0,0 0,-1 0,1 1,0-1,0 1,1 1,-1-1,0 1,1-1,-1 1,1 1,0-1,0 1,0-1,-1 3,-20 32,8 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3:38.1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29,'11'-6,"10"-3,9 0,8 5,9 4,8 7,7 5,5 2,5 2,1-1,-3-2,-6-1,-8-3,-11-3,-11-2,-11 0,-9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3:38.86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0,'20'2,"16"1,10 0,7-1,6 0,-1-1,-3 0,-7-1,-9 0,-9 0,-10 2,-8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3:45.64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1342 250,'-12'-19,"-36"-37,-155-28,175 70,0 1,-1 2,0 1,-1 1,0 2,0 1,-1 1,-17 0,7 2,15-1,0 2,1 0,-1 2,0 1,0 1,0 1,1 1,-1 2,1 0,-8 4,-1 6,1 1,0 2,2 1,0 1,1 1,1 2,1 1,2 2,0 0,2 2,1 0,-5 12,14-16,1 2,1-1,2 2,1-1,1 1,1 1,1-1,2 1,1 0,1 0,1 0,2 1,3 14,-1-13,2 0,2-1,0 0,2 0,2-1,0 0,2-1,1 0,1-1,1 0,2-2,0 0,2-1,1-1,0-1,2 0,1-2,6 4,13 0,1-1,1-2,1-2,0-2,2-2,-1-2,2-2,0-3,0-1,0-3,1-2,5-2,-31 2,1-1,0-1,0-2,-1 0,1-2,-1 0,0-2,0 0,0-2,-1-1,5-3,1-5,-2 0,0-2,-1-1,-1-1,0-2,-2 0,-1-1,-1-1,-1-1,-1-1,1-5,6-14,-1 0,-3-2,-1-1,-3 0,-2-1,5-30,-1-48,-19 120,-1 1,0-1,0 0,-1 1,0-1,0 1,-1-1,0 1,-1 0,1 0,-1 0,-1 0,1 0,-1 0,-3-3,2 6,0-1,0 1,0 1,-1-1,1 1,-1 0,0 0,0 0,0 1,0 0,0 0,-1 1,1-1,-1 2,1-1,-1 1,1-1,-1 2,-5 0,-31 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3:45.98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2233 0,'-24'2,"0"1,0 1,0 1,0 1,0 1,1 1,-10 6,12-6,-185 79,-61 41,162-76,-1013 475,1071-505,-14 6,1 2,-41 29,97-56,0-1,1 0,-1 0,1 0,0 1,0-1,0 1,0-1,1 1,-1 0,1 0,-1 1,1-1,0 0,0 2,2-3,1-1,0 0,0 0,0 1,0-1,0 0,0 0,1 0,-1 0,0 0,0-1,1 1,-1 0,0 0,1-1,-1 1,1-1,-1 1,1-1,-1 0,1 0,-1 0,1 0,-1 0,1 0,0 0,-1 0,1 0,-1-1,1 1,-1 0,0-1,1 0,26-4,-1-2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3:46.38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28 48,'-28'-45,"38"42,78 48,418 270,-241-151,556 360,-820-523,90 60,-2 3,76 75,-128-95,-52-44,-27-17,17 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4:15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0 227,'9'68,"-7"-39,-1 7,1 1,2-1,1 0,2 0,2-1,1 0,2 0,1-1,17 30,-25-56,0 0,1-1,0 0,0 0,1 0,0-1,0 0,0 0,1-1,0 0,4 2,-9-6,0 1,0-1,0 0,1 0,-1 0,0 0,1-1,-1 1,1-1,-1 0,1 0,-1 0,0 0,1-1,-1 0,1 1,-1-1,0 0,0-1,1 1,-1 0,0-1,0 0,0 0,-1 0,1 0,0 0,-1 0,1-1,-1 1,2-4,6-10,-1 0,0-1,-1 0,-1 0,-1-1,-1 0,0 0,-1 0,-1-1,-1 1,0-3,22-481,-23 496,14-36,-14 43,1-1,-1 1,0-1,0 1,0-1,1 1,-1-1,0 1,0 0,0 0,0 0,0-1,0 1,-1 0,1 0,0 0,0 0,-1 1,1-1,-1 0,1 0,-1 0,1 0,-1 1,0-1,1 0,-1 1,1-1,11 34,0 2</inkml:trace>
  <inkml:trace contextRef="#ctx0" brushRef="#br0" timeOffset="3762.991">648 544,'-2'5,"-1"8,-4 8,-1 10,-2 7,-1 5,2 2,1-1,3-5,2-6,2-8</inkml:trace>
  <inkml:trace contextRef="#ctx0" brushRef="#br0" timeOffset="4360.627">873 571,'-15'66,"-43"179,56-224,2-21,0 0,0 0,1 0,-1 0,0 0,0 0,0 0,0 0,1 0,-1 0,0 0,0 0,0 0,0 0,1 0,-1 1,0-1,0 0,0 0,0 0,0 0,0 0,1 0,-1 0,0 0,0 1,0-1,0 0,0 0,0 0,0 0,0 0,0 1,1-1,-1 0,0 0,0 0,0 0,0 0,0 1,0-1,7-17,-7 17,10-30,-2-1,-1 0,-2-1,-1 1,-1-1,-2-3,1 17,0 2,13 42,-5 5,2 0,2 0,0-1,2-1,2-1,0 0,2-1,5 4,-24-29,1 1,0-1,-1 0,1 1,0-1,0 0,0-1,1 1,-1 0,0 0,1-1,-1 1,1-1,-1 0,1 0,0 0,-1 0,1 0,0-1,0 1,0-1,0 0,-1 0,1 0,0 0,0 0,0-1,0 1,-1-1,1 0,0 0,-1 0,1 0,0 0,-1 0,1-1,-1 1,0-1,1 0,-1 0,0 0,0 0,6-11,0-1,-1 1,0-2,-1 1,-1-1,0 0,-1 0,-1 0,0 0,-1-5,-1 16,30-331,-28 313,-1 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4:51.28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1277,'59'-32,"-3"-4,-1-1,30-29,90-99,-91 79,2 11,-87 76,1-1,0 1,-1-1,1 1,-1-1,1 0,-1 1,1-1,-1 0,1 1,-1-1,0 0,1 0,-1 1,1-1,-1 0,0 0,1 0,-1 0,1 0,-1 0,0 0,1 0,-1 0,0 0,1 0,-1 0,1 0,-1-1,0 1,1 0,-1 0,1-1,-1 1,1 0,-1-1,1 1,-1-1,1 1,-1-1,1 1,-1 0,1-1,0 0,-1 1,1-1,0 1,0-1,-1 1,1-1,0 0,0 1,0-1,0 1,0-1,0 0,0 1,0-1,0 0,0 1,0-1,0 1,0-1,0 0,1 0,-15 10,1 0,0 1,0 0,2 1,-1 0,1 1,0 1,-15 14,-186 177,-78 37,237-204,72-42,16-15,-2-1,0-2,-1-1,-1-2,0-3,-7 9,28-25,-2-1,-2-3,-2-2,-2-1,2-10,-42 57,4-10,2 1,0 0,0 1,2 0,-1 0,1 1,1 1,0 0,3 0,-103 103,36-33,-3-2,-3-3,-2-2,-2-3,-56 35,267-208,-7-13,-53 47,4 3,86-58,-166 136,-2 0,1-1,-1 0,-1-1,0 0,-1-1,0 0,0-1,-1 0,-1 0,0-1,-1 0,-1-1,0 1,2-11,-3 9,0-8,2 0,1 0,1 1,1 0,9-13,62-89,-48 29,-33 96,0 0,0 1,1-1,-1 0,0 0,0 0,0 0,0 0,1 0,-1 0,0 0,0 0,0 0,1 0,-1 1,0-1,0 0,0 0,1 0,-1 0,0-1,0 1,0 0,1 0,-1 0,0 0,0 0,0 0,1 0,-1 0,0 0,0 0,0 0,0-1,-7 21,-179 349,164-330,-1 0,-2-1,-2-2,-2-1,0-1,-3-1,-33 27,41-40,-5 3,0 1,2 2,1 0,-17 25,-71 86,444-478,-267 270,-3-2,-2-2,-5-3,17-35,10-71,-76 176,0 0,0 1,1 0,0 0,1 0,-1 0,1 1,0 0,2-1,8-9,-16 16,0 0,0-1,-1 1,1 0,0 0,0 0,-1 0,1 0,0-1,0 1,0 0,-1 0,1-1,0 1,0 0,0 0,0 0,0-1,-1 1,1 0,0-1,0 1,0 0,0 0,0-1,0 1,0 0,0 0,0-1,0 1,0 0,0-1,0 1,0 0,0 0,0-1,1 1,-1 0,0 0,0-1,0 1,0 0,0 0,1-1,-1 1,0 0,-12 11,0 1,1 0,0 0,1 1,0 1,1 0,1 0,-6 14,-10 14,-34 56,20-30,-3-2,-2-1,-4-2,-19 17,-144 130,0 32,141-172,121-100,-46 26,28-16,0-2,-2-1,-1-2,0-1,22-25,157-187,-164 187,-14 18,-2-1,-1-1,15-26,53-108,-65 130,-64 50,26-9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4:51.57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 45,'0'-2,"3"-1,2 0,0-1,3-3,1 0,0-1,0 1,-2 3,-3 8,-6 7,-8 11,-10 11,-12 13,-17 16,-18 17,2-6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5:12.4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30,'212'15,"-48"-8,79 0,-149-9,118 12,77-7,-94-16,-43 0,-105 13,-23 1,0-1,0-1,0-1,0-1,9-3,-33 6,1 0,0 0,0 0,0 0,0-1,0 1,-1 0,1-1,0 1,0 0,-1-1,1 1,0-1,0 1,-1-1,1 1,-1-1,1 0,0 1,-1-1,1 0,-1 1,0-1,1 0,-1 0,1 0,-1 1,0-1,0 0,1 0,-1 0,0 0,0 1,0-1,0-1,-3-9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5:14.56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0 393,'29'-55,"-14"21,13-32,2 2,3 1,26-34,-59 97,0-1,0 1,-1-1,1 1,0-1,0 1,0-1,0 1,0 0,0-1,1 1,-1-1,0 1,0-1,0 1,0 0,0-1,1 1,-1-1,0 1,0 0,1-1,-1 1,0 0,1-1,-1 1,0 0,1-1,-1 1,0 0,1 0,-1-1,1 1,-1 0,0 0,1 0,-1 0,1 0,-1 0,1 0,-1-1,0 1,1 0,-1 0,1 1,-1-1,1 0,-1 0,1 0,-1 0,0 0,1 0,-1 1,1-1,-1 0,0 0,1 0,-1 1,0-1,1 0,-1 1,0-1,1 0,-1 1,0-1,0 0,1 1,-12 218,35 124,-23-308,1-20,-2 0,0 0,0 0,-2 0,0-1,0 1,-1 0,-2 1,4-13,-1-1,1 0,-1 0,0 1,0-1,0 0,0-1,0 1,0 0,0-1,-1 1,1-1,0 0,-1 1,1-1,-1-1,0 1,1 0,-1 0,0-1,1 0,-1 1,0-1,0 0,1 0,-1-1,0 1,1-1,-1 1,0-1,1 0,-3 0,-48 1,54 0,-1 1,0-1,0 0,1 0,-1 0,0 0,0 0,1 1,-1-1,0 0,0 0,0 0,1 1,-1-1,0 0,0 0,0 1,0-1,0 0,0 0,1 1,-1-1,0 0,0 0,0 1,0-1,0 0,0 1,0-1,0 0,0 0,0 1,0-1,0 0,0 0,-1 1,1-1,0 0,0 1,0-1,0 0,0 0,0 0,-1 1,1-1,0 0,0 0,0 0,-1 1,1-1,0 0,0 0,-1 0,1 0,0 1,0-1,-1 0,1 0,0 0,-1 0,1 0,0 0,0 0,-1 0,1 0,0 0,0 0,-1 0,1 0,23 7,185-20,24 6,-185 17,-45-7,-9-1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7.2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0,'-16'16,"-9"12,-4 10,2 8,2 5,7 4,5-2,5-5,4-8,3-11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5:24.71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1390,'51'-25,"61"-68,163-148,-143 113,-102 95,-2-1,-1-1,-1-2,6-15,108-144,-49 73,6-40,8-45,-83 189,-14 16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5:28.70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1066,'120'-185,"-108"166,1 0,1 0,0 2,2 0,7-7,-16 17,-1 0,-1 0,1-1,-1 0,-1 0,1 0,-2-1,1 1,-1-1,2-9,14-30,0 8,34-97,-12-53,-17 25,1 79,-21 83,-3 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5:30.12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823 0,'-123'91,"-72"71,185-153,-118 112,14-62,96-49,-1-1,0-1,-1-1,0-1,0 0,-12 0,-73 25,117-36,3-3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5:30.8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 0,'-7'28,"36"162,-21-132,-1 15,3-1,3 0,4 0,2-2,3 0,4-1,7 8,-23-57,2-1,0 0,1-1,1 0,0-1,9 7,2-10,-19-16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5:34.09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1097,'22'-71,"-4"22,26-78,0-14,-34-14,25-30,-9 80,-13 38,1-25,11-2,-24 84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5:35.54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32,'3'-7,"2"-2,3 1,0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5:40.59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219 136,'0'-2,"0"0,0 0,-1 0,1 0,-1 0,0 1,1-1,-1 0,0 0,0 1,0-1,0 0,-1 1,1-1,0 1,-1-1,1 1,-1 0,1-1,-1 1,1 0,-1 0,0 0,0 1,0-1,1 0,-1 0,0 1,0 0,0-1,0 1,0 0,0 0,0 0,0 0,0 0,0 0,0 1,0-1,0 1,0-1,0 1,0 0,-4-1,1 1,-1-1,1 1,0 1,-1-1,1 1,0 0,0 0,0 0,0 1,0 0,1 0,-1 0,1 0,0 1,0 0,0 0,0 0,0 0,1 1,0-1,0 1,0 0,1 0,0 0,0 0,0 0,0 0,1 1,-1 0,0 6,0-1,1 1,1 0,-1-1,2 1,0 0,0-1,1 1,0-1,1 1,0-1,1 0,1 0,-1 0,2-1,-1 0,1 0,1 0,3 4,-1-9,-1-1,1 0,0 0,0-1,0 0,0 0,1-1,-1-1,1 1,-1-1,1-1,0 0,-1 0,1-1,0 0,-1-1,1 0,-1-1,0 1,0-2,4-1,-6 3,-1-1,1 0,-1 0,1-1,-1 0,0 0,0 0,0-1,-1 1,0-2,0 1,0 0,0-1,-1 0,0 0,0 0,-1-1,0 1,0-1,0 0,0-3,0 1,0-1,-1 1,0-1,-1 1,0-1,0 0,-1 0,0 1,-1-1,0 0,-1 1,0-1,0 1,-1-1,0 1,-1 0,0 0,0 0,-1 1,0 0,0 0,-1 0,0 0,-1 1,-5-6,5 6,0 0,0 0,-1 0,0 1,0 0,0 1,-1-1,0 2,0-1,0 1,0 1,-1-1,1 2,-1-1,0 1,0 1,0 0,0 0,0 1,0 0,0 1,0 0,0 1,0 0,1 0,-1 1,0 0,1 1,-2 1,4 2,0 1,1 0,0 0,0 0,0 1,1 0,1 0,0 0,0 1,0-1,2 1,-1 0,1 0,0 0,1 0,0 0,1 0,0 1,1-1,0 0,0 0,1 0,1 2,-2-5,0 0,0 0,1 0,0 0,0 0,1-1,0 1,0-1,1 1,-1-1,1 0,1 0,-1-1,1 1,0-1,0 0,1-1,-1 1,1-1,0 0,0 0,1-1,-1 0,1 0,-1 0,1-1,4 1,8 2,0 0,0-2,0 0,0-1,0-1,0-1,1-1,-1 0,0-1,0-1,0-1,0-1,-1-1,0 0,0-1,4-4,-15 8,0-1,-1-1,0 1,0-1,-1 0,1 0,-1-1,0 1,0-1,-1 0,0-1,0 1,0-1,-1 0,0 0,0 0,-1 0,0 0,0-1,-1 1,0-1,0 1,0-1,-1 1,-1-1,1 1,-1-1,0 1,-1-1,0 1,0 0,0 0,-1 0,-3-7,0 5,1 0,-1 0,-1 0,1 1,-1 0,-1 0,0 0,0 1,0 1,-1-1,0 1,0 1,0 0,-1 0,0 1,0 0,0 0,-1 1,1 1,-1 0,1 0,-1 1,0 0,1 1,-1 0,0 1,0 0,1 1,-1 0,1 1,-1 0,1 0,0 1,0 0,1 1,-1 0,1 1,0 0,-2 2,4 0,0 0,0 1,0 0,1 0,1 0,0 1,0 0,1 0,0 0,0 1,1-1,1 1,0-1,0 6,1-9,0-1,1 1,0 0,0-1,1 1,0 0,0-1,1 1,0-1,0 0,0 1,1-1,-1 0,2 0,-1-1,1 1,-1-1,2 1,-1-1,0 0,1-1,0 1,0-1,2 1,5 1,1 1,0-2,1 0,-1 0,1-1,0-1,0-1,1 0,-1 0,0-1,1-1,-1-1,0 0,0-1,1 0,-1-1,0-1,-1 0,1-1,-1 0,0-1,0 0,-1-1,1-1,-2 0,1-1,-1 0,0 0,-1-2,4-4,-10 10,0 0,0 0,0-1,-1 1,0-1,0 0,0 0,-1 0,0 0,0 0,-1-1,0 1,0 0,0-1,-1 1,0-1,0 1,0-1,-1 1,0-1,0 1,-1 0,0-1,0 1,0 0,-1 0,0 1,0-1,0 0,-1 1,0 0,0 0,0 0,-9-5,1 1,-1 0,0 1,-1 1,0 0,0 0,0 2,-1 0,0 0,0 2,0 0,-1 0,1 1,-1 1,1 1,-1 0,1 1,-4 1,8-1,-1-1,0 2,0-1,1 2,-1-1,1 2,-1 0,1 0,1 1,-1 0,1 0,-1 2,2-1,-1 1,1 0,0 1,0 0,1 1,0 0,1 0,0 1,0-1,1 2,-3 5,8-11,-1 0,1 0,1 0,-1 0,1 0,-1 1,2-1,-1 0,0 0,1 0,0 0,0 0,1 0,-1 0,1 0,0-1,1 1,-1-1,1 1,0-1,0 0,0 0,0 0,1 0,-1-1,1 1,0-1,3 2,7 5,1-1,0 0,0-1,1-1,-1 0,2-1,-1-1,1-1,119 17,-129-21,0 0,1 0,-1-1,-1 0,1 0,0-1,0 1,0-2,-1 1,1-1,-1 0,0 0,0 0,0-1,0 0,0-1,-1 1,2-3,-4 3,0 1,0-1,-1-1,0 1,0 0,0 0,0-1,0 1,-1-1,0 0,0 1,0-1,-1 0,0 0,0 1,0-1,0 0,-1 0,1 1,-1-1,-1 0,1 1,0-1,-1 1,-1-3,-4-7,0 1,0 0,-1 1,0 0,-1 0,-1 0,-7-6,11 11,1 1,-1-1,0 1,0 0,-1 1,0 0,0 0,0 0,0 1,-1 0,0 0,0 1,0 0,0 1,0-1,-1 2,1-1,0 1,-1 0,0 1,1 0,-1 0,1 1,-1 0,1 1,0 0,-1 0,1 0,0 1,0 1,0-1,1 1,-1 1,-2 2,3 0,0 0,1 0,0 1,0 0,1 0,0 1,1 0,-1-1,2 2,-1-1,1 0,1 1,0-1,0 1,0 5,1-9,1 0,0 0,0 1,0-1,1 0,-1 1,1-1,1 0,0 0,-1 0,2 0,-1 0,1 0,0 0,0-1,0 0,1 1,0-1,0-1,0 1,1 0,-1-1,1 0,2 1,2 0,0-1,0 0,1 0,0-1,0 0,0-1,0 0,0 0,0-1,1 0,-1-1,0-1,1 1,-1-1,0-1,0 0,0-1,5-1,-8 2,0 0,0-1,0 1,-1-1,1-1,-1 1,0-1,0 0,0-1,0 1,-1-1,0 0,0-1,0 1,-1-1,1 0,-1 0,-1 0,1-1,-1 1,0-1,-1 0,0 0,0 0,0 0,0-4,-2 6,0-1,0 0,0 0,-1 0,0 0,0 0,-1 0,1 1,-1-1,-1 0,1 1,-1 0,0-1,0 1,0 0,-1 1,1-1,-1 1,0-1,-1 1,1 0,-1 1,0-1,0 1,0 0,0 0,0 0,-1 1,-3-2,0 0,0 1,-1 0,1 1,-1 0,1 0,-1 1,0 0,1 1,-1 0,0 1,1 0,-1 0,1 1,-1 0,1 1,-1 0,2 0,1 0,-1 0,1 0,0 1,0 0,1 1,-1 0,1 0,0 0,0 1,0-1,1 1,0 1,0-1,1 1,0 0,0 0,0 0,1 0,0 1,0-1,1 1,0 0,1 0,-1 0,1 0,1 0,0 0,0 0,1-3,1-1,0 1,0-1,1 0,-1 0,1 0,0 0,0 0,0-1,1 1,-1-1,1 0,0 0,0 0,0 0,0-1,0 0,0 0,1 0,-1 0,5 0,100 18,-96-19,1-1,-1 0,0-1,0 0,0-1,-1 0,1-1,0 0,-1-1,0-1,0 0,0-1,0 0,-1 0,0-2,0 1,-1-1,1-2,-9 8,0 0,0-1,0 1,0-1,0 0,-1 1,0-1,1 0,-1 0,0 0,0 0,0 0,-1 0,1 0,-1 0,0 0,0 0,0 0,0-1,0 1,-1 0,1 0,-1 0,0 0,0 0,0 0,0 0,-1 0,1 1,-1-1,1 0,-1 1,0-1,-2 0,-2-4,-1 0,0 1,0 0,0 0,-1 1,0 0,0 1,0-1,-1 2,1-1,-4 0,2 1,-1 0,0 1,0 1,1-1,-1 2,0-1,0 2,0-1,0 2,0-1,-7 3,12-2,1-1,-1 1,1 0,-1 0,1 1,0 0,0 0,0 0,0 0,1 1,-1 0,1 0,0 0,0 1,1-1,-1 1,1 0,0 0,0 0,0 0,1 0,-1 5,2-8,0 1,0 0,0 0,1 0,0 0,-1 0,1 0,0 0,1 0,-1 0,0-1,1 1,0 0,-1 0,1 0,0 0,1-1,-1 1,0 0,1-1,-1 1,1-1,0 0,0 0,0 1,0-1,0 0,1-1,-1 1,0 0,1-1,0 1,-1-1,2 1,7 3,0-1,0 0,0-1,0 0,0-1,1 0,-1-1,4 0,-2 0,0-1,1 0,-1-1,0 0,0-1,0-1,0 0,0 0,-1-1,1-1,-1 0,11-7,-21 11,0-1,0 1,1-1,-1 1,0-1,0 0,-1 0,1 0,0 0,-1 0,1 0,-1-1,0 1,1-1,-1 1,0 0,-1-1,1 0,0 1,-1-1,1 1,-1-1,0 0,0 1,0-1,0 0,0 1,-1-1,1 0,-1 1,0-1,0 1,-1-3,0-1,-2 1,1-1,-1 1,1 0,-1 0,-1 0,1 0,-1 1,0-1,0 1,0 1,0-1,-4-1,4 1,0 1,0 0,0 0,-1 0,1 1,-1 0,1 0,-1 0,0 1,0 0,0 0,0 0,0 1,1 0,-1 0,0 1,0-1,0 1,0 0,0 1,1-1,-1 1,0 1,1-1,0 1,-1 0,1 0,0 0,1 1,-1-1,1 1,-1 0,1 1,0-1,1 1,-1 0,1 0,0 0,0 0,0 2,-2 11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6:36.3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97,'-2'-4,"0"0,1 0,-1 0,1-1,-1 1,1-1,1 1,-1-1,1 1,-1-1,1 1,1-1,-1 1,1-1,-1 1,1-1,1 1,-1 0,0-1,2-2,-2 7,0 0,1-1,-1 1,0 0,0 0,0 0,0 0,0 0,0 0,0 0,0 0,0 1,0-1,0 0,0 0,0 1,0-1,0 1,0-1,0 1,0-1,0 1,-1 0,1 0,0-1,0 1,-1 0,1 0,0 0,-1-1,1 1,-1 0,1 0,-1 0,1 0,-1 0,0 0,0 0,1 0,-1 0,0 0,0 0,0 1,0-1,0 0,0 0,-1 0,1 0,0 0,0 0,9 52,-1 0,-3 1,-3 0,-2 19,1-28,2 294,11 407,34 127,-54-632,-4-197,6-37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6:36.8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40 0,'-8'42,"2"0,1 1,2 0,2-1,2 1,6 37,57 607,-39-288,-18 1,-17 1,-45 266,26-465,28-196,-15 29,7-38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6:37.3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0,'-24'145,"22"-118,-10 288,13 1,29 190,-9-189,-14 2,-20 110,-64 277,59-620,9-85,0-16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7.6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1,'-11'28,"0"0,2 1,2 0,0 1,-2 27,8-52,-3 20,0-1,2 1,0-1,2 1,2 13,-1-34,-1-1,2 1,-1-1,0 0,1 1,-1-1,1 0,0 0,0 0,0 0,1 0,-1 0,1-1,-1 1,1-1,0 0,0 0,0 0,0 0,0 0,1-1,-1 1,0-1,1 0,-1 0,1 0,-1-1,1 1,-1-1,1 0,0 0,-1 0,1 0,0-1,-1 1,1-1,-1 0,1 0,-1 0,0-1,1 1,0-2,12-2,-2-2,1 1,-1-2,0 0,0-1,-1 0,0-1,-1-1,0 0,-1-1,0 0,-1 0,0-1,-1 0,2-4,-33 67,3 2,2 0,2 1,3 1,2 0,2 0,3 1,2 22,1-35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6:37.89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108 0,'-12'21,"1"1,1 0,0 0,2 1,0 0,2 0,1 1,0-1,2 1,1 1,0 9,-5 131,7 1,8-1,12 50,-6-57,19 241,-18 2,-17-1,-18 0,-24 57,11-241,29-205,1-18,1-19,2 25,0-39,0-2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6:38.45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0,'-17'49,"1"1,2 0,3 1,2 0,2 1,0 45,5 59,7 1,6-1,13 41,-2-11,-3 2,-8 1,-9 1,-7-1,-13 36,-19 38,11-102,7 2,4 100,16-240,0-14,-1-1,0 1,0-1,-1 1,0-1,0 1,-1-1,0 0,-1 3,3-11,-1 0,1 1,-1-1,0 0,1 0,-1 1,1-1,-1 0,0 0,1 0,-1 0,1 0,-1 0,0 0,1 0,-1 0,1 0,-1 0,0 0,1 0,-1 0,1 0,-1-1,0 1,1 0,-1-1,1 1,-1 0,1-1,-1 1,1 0,-1-1,1 1,0-1,-1 1,1-1,-1 1,1-1,0 1,0-1,-1 1,1-1,0 0,0 1,0-1,-1 1,1-1,0 0,0 1,0-1,0 0,0 1,0-1,0 1,1-1,-1 0,0 1,-9-28,0-2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6:38.84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0,'25'87,"-4"0,-4 1,2 62,-3 22,-8 1,-7 0,-8-1,-27 149,21-224,9-98,-11-49,4 12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6:40.3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0,'393'13,"-330"-12,143 0,1 10,74 17,-196-15,0-5,82-2,29-7,-119 14,-76-13,0 0,-1 1,1-1,0 0,0 1,0-1,0 1,-1-1,1 1,0 0,0-1,-1 1,1 0,-1-1,1 1,0 0,-1 0,1 0,-1-1,0 1,1 0,-1 0,0 0,1 0,-1 0,0 0,0 0,0 0,0 0,0 0,0 0,0 0,0 0,0-1,-1 1,1 0,0 0,0 0,-1 0,1 0,-1 0,1 0,-1-1,1 1,-1 0,-1 8,-71 410,18 4,11 141,23-44,9-463,5-51,-1-9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6:40.8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40 0,'12'96,"-4"0,-4 22,-1-34,12 1247,-16-1040,-6 120,-26 101,20-386,-14 207,28-309,2-21,0-11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6:41.24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0,'-7'18,"1"0,1 0,0 0,1 1,1-1,0 18,1-20,-6 108,5 0,6 0,13 75,0 29,-10-5,-10 0,-16 74,-59 346,73-610,0-53,5-15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6:41.61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 0,'13'54,"6"57,-5 0,-4 0,-6 18,-2 74,-8 0,-10-1,-8 0,-23 70,19-153,27-120,1 1,0-1,0 1,0 0,-1-1,1 1,0 0,0-1,-1 1,1 0,0 0,-1-1,1 1,0 0,-1 0,1-1,-1 1,1 0,0 0,-1 0,1 0,-1 0,1 0,0 0,-1 0,1 0,-1 0,1 0,0 0,-1 0,1 0,-1 0,1 0,0 0,-1 0,1 0,-1 1,1-1,0 0,-1 0,1 0,0 1,-1-1,1 0,0 1,-1-1,1 0,0 1,-4-31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6:41.9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0,'-6'25,"-3"24,1 21,1 20,2 16,2 13,1 9,0 5,-4 0,-2-4,-2-7,-4-10,-2-13,2-16,1-19,3-26,1-31,2-17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6:42.1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0,'-12'105,"3"-1,6 1,8 80,-3-70,3 362,-5-452,0-25,0 0,1 0,-1 0,0 0,0 0,0 0,1 0,-1 0,0 0,0 0,0 0,1 0,-1 0,0 0,0 0,0 0,0 0,1 0,-1 1,0-1,0 0,0 0,0 0,1 0,1-16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6:42.4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0,'-2'23,"-1"18,0 11,-1 9,-1 2,2-3,0-6,1-9,1-9,1-9,-1-9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7.9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1 165,'2'41,"3"1,1-1,2-1,2 1,2-1,1-1,2 0,9 13,-18-42,0 0,1 0,0-1,0 0,1 0,0-1,1 0,5 3,-11-8,0-1,0 0,0 0,0 0,0-1,0 1,1-1,-1 0,0 0,1 0,-1 0,1 0,0-1,-1 0,1 0,-1 0,1 0,0 0,-1-1,1 1,-1-1,1 0,-1 0,0-1,1 1,-1-1,0 1,0-1,1-1,6-6,0-1,-1 0,-1-1,0 0,0 0,-1-1,0 0,-1 0,-1-1,0 1,-1-1,2-8,-5 19,19-64,-2-1,-3-1,-3 0,-4-1,-1-6,-4 19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7:09.02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144 0,'-2'1,"0"1,0-1,0 0,0 0,0 1,0 0,0-1,1 1,-1 0,0 0,1-1,-1 1,1 1,0-1,0 0,0 0,0 0,0 1,0-1,1 0,-1 2,0-2,-6 19,0 0,1 1,2 0,0 0,1 0,1 5,2-26,0 0,0 0,-1 0,1 0,0 0,0 0,1 0,-1 0,0 0,0 0,0 0,1 0,-1 0,1 0,-1 0,1 0,-1 0,1 0,-1 0,1 0,0 0,-1-1,1 1,0 0,0 0,0-1,0 1,-1-1,1 1,0-1,0 1,0-1,0 1,0-1,0 0,0 0,1 1,-1-1,0 0,0 0,0 0,0 0,0 0,0-1,0 1,0 0,1-1,270 3,353 41,-545-35,-81-8,1 1,0 0,0 0,-1-1,1 1,0 0,-1-1,1 1,0 0,-1-1,1 1,-1 0,1-1,-1 1,0-1,1 1,-1-1,0 1,1-1,-1 0,0 1,1-1,-1 0,0 1,0-1,1 0,-1 0,0 0,0 0,1 0,-1 0,0 0,0 0,1 0,-2 0,-26 6,0-2,0-1,-1-1,1-1,-1-1,1-2,0-1,-1-1,1-1,1-2,-1-1,1-1,-3-3,-34-11,0 2,-1 4,-1 2,0 3,-1 3,-8 2,-21 7,327 27,42 7,2-11,24-12,48 0,-303-1,-66-5,-48-7,0-3,1-3,-30-9,52 9,43 8,-653-92,623 95,46 5,139 11,-134-17,633 70,-582-62,7 3,2-3,-1-4,16-3,-55-8,-37 5,0-1,0 0,0 1,0-1,-1 1,1-1,0 1,0-1,0 1,-1-1,1 1,0 0,-1-1,1 1,0-1,-1 1,1 0,-1-1,1 1,0 0,-1-1,1 1,-1 0,1 0,-1-1,1 1,-1 0,1 0,-1 0,1 0,-1 0,1 0,-1 0,1 0,-1 0,0 0,1 0,-1 0,1 0,-1 0,1 0,-1 1,1-1,-1 0,1 0,-1 0,1 1,-132 10,-15-12,0-6,-119-23,78 9,140 15,-101-9,-126 4,123 38,20-6,130-21,-1 1,1-1,0 0,-1 0,1 0,-1 0,1 0,0 0,-1 0,1-1,0 0,-1 1,1-1,0 0,0 0,0 0,0 0,0 0,0-1,0 1,0-1,0 1,0-1,1 0,-1 0,1 1,-1-1,1 0,0 0,0-1,0 1,0 0,0 0,0 0,0-1,1 1,0 0,-1-1,1 1,0 0,0-1,0 1,0-1,10-53,-16 70,0 1,1-1,0 1,1 0,1 0,1 1,0-1,0 1,2-1,0 8,1-24,-1 0,0 1,1-1,-1 0,0 1,1-1,-1 1,1-1,-1 1,1-1,0 1,-1-1,1 1,-1-1,1 1,0 0,-1-1,1 1,0 0,-1 0,1 0,0-1,-1 1,1 0,0 0,0 0,-1 0,1 0,0 0,0 0,-1 0,1 1,0-1,-1 0,1 0,0 1,-1-1,1 0,0 1,-1-1,1 0,-1 1,1-1,-1 1,1-1,-1 1,1-1,-1 1,1 0,-1-1,0 1,1 0,-1-1,0 1,1 0,-1-1,0 1,0 0,0-1,0 1,0 0,0 0,0-1,0 1,0 0,0-1,0 1,0 0,0 0,-1-1,4-8,0-1,-1 0,0 0,-1 1,0-1,0 0,-1 0,0-1,-1 1,0 0,0 1,-1-1,0 0,0 0,1 6,1 1,-1 0,1 0,-1 0,0 0,0 0,0 0,0 0,0 0,0 0,-1 0,1 0,-1 1,1-1,-1 1,1-1,-1 1,0-1,0 1,0 0,0 0,0 0,0 0,0 0,-1 0,2 2,0 0,1 0,-1 0,0 1,0-1,1 0,-1 0,1 0,-1 1,1-1,-1 0,1 1,0-1,-1 0,1 1,0-1,0 0,0 1,0-1,0 0,1 1,-1-1,0 0,1 1,-1-1,1 0,-1 0,1 1,-1-1,1 0,0 0,0 0,0 0,-1 0,1 0,0 0,0 0,0 0,1 0,3 1,1 1,0-1,1 0,-1 0,0 0,1-1,-1 0,1 0,-1-1,1 0,-1 0,1 0,3-2,17 2,349 23,382-9,-1255-22,474 5,31 1,44 1,769 39,-752-30,-89-1,-27-6,25-1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7:28.91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0 438,'22'-21,"1"-3,1 1,0 1,2 1,12-6,113-74,-117 73,-28 21,1 1,1 0,-1 0,1 1,0 0,0 0,0 1,0 0,1 1,0-1,1 1,207-21,103 16,-93-19,-43-8,84 17,-81 32,-185-14,1 0,-1 0,1 0,-1 1,1 0,-1-1,1 1,-1 0,0 0,1 0,-1 0,0 1,0-1,0 0,0 1,0 0,0-1,0 1,0 0,-1 0,1 0,-1 0,1 0,-1 1,0-1,0 0,0 1,0-1,0 0,-1 1,1-1,-1 2,29 57,-22-49,0 1,-1 0,-1 0,0 0,-1 1,-1-1,2 9,23 212,-26-226,12 56,-3 0,2 58,6 186,29-63,-48-245,0 0,0 0,1 0,-1 0,0 0,0 0,1 0,-1 0,0 0,0 0,1 0,-1 0,0 0,0 0,0 0,1 0,-1 1,0-1,0 0,1 0,-1 0,0 0,0 0,0 0,0 1,1-1,-1 0,0 0,0 0,0 1,0-1,0 0,1 0,-1 0,0 1,0-1,3-26,-1-4,-1-2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7:29.60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0,'-9'23,"9"1,2 1,1 0,1-1,2 1,1 4,5 22,62 414,7 6,-52-322,-4 4,-7 2,-4 37,-56-332,28 108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7:32.03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5,'19'72,"37"87,7-1,73 129,-61-140,-25-56,-4 1,-4 3,-5 2,-4 1,3 27,-28-81,-1 2,-3-1,-2 1,-1-1,-3 1,2-36,2-22,-1-34,-2 0,-2 0,-2 1,-2 0,-2 0,-2 0,-2 1,-7-14,5 8,-115-372,-118-247,242 654,14 28,75 161,-8 3,39 144,-48-68,29 227,-78-389,-13-102,-7-25,-2 0,-1 0,-2 1,-4-9,5 16,-126-423,55 181,-113-255,153 452,38 74,0-1,0 1,0-1,0 0,0 1,0-1,0 0,0 1,0-1,0 1,-1-1,1 0,0 1,0-1,-1 0,1 1,0-1,0 0,-1 0,1 1,0-1,-1 0,1 0,0 1,-1-1,1 0,0 0,-1 0,1 0,-1 1,1-1,0 0,-1 0,1 0,-1 0,1 0,0 0,-1 0,1 0,-1 0,1 0,0-1,-1 1,1 0,-1 0,1 0,0 0,-1-1,1 1,0 0,-1 0,1-1,0 1,0 0,-1 0,1-1,0 1,0 0,-1-1,18 106,74 228,19 10,-79-249,-22-66,37 117,6-1,6-3,39 61,-65-154,-27-53,-21-63,-71-297,14-10,25 125,-70-301,99 493,19 58,-1 0,1 0,-1 0,1 0,0 1,-1-1,1 0,-1 0,1 0,-1 0,1 0,0 1,-1-1,1 0,-1 0,1 1,0-1,-1 0,1 1,0-1,-1 0,1 1,0-1,0 1,-1-1,1 0,0 1,0-1,0 1,0-1,0 1,-1-1,1 0,0 1,0-1,0 1,0-1,0 1,0-1,0 1,1-1,-1 1,0-1,0 0,0 1,0-1,1 1,-1-1,0 0,0 1,1-1,-2 65,4-1,2 0,8 37,-10-85,44 273,14-2,11-4,40 76,-39-113,-76-283,-102-505,8 100,-38-60,108 423,27 79,0 1,0-1,0 0,0 1,0-1,-1 0,1 1,0-1,0 0,0 0,0 1,-1-1,1 0,0 0,0 0,-1 1,1-1,0 0,0 0,-1 0,1 0,0 0,-1 1,1-1,0 0,-1 0,1 0,0 0,0 0,-1 0,1 0,0 0,-1 0,1 0,0 0,-1 0,1 0,0-1,-1 1,1 0,0 0,-1 55,2 1,3-1,3 0,7 26,-12-68,24 135,6-1,7-2,6-1,57 120,-50-158,6-2,29 37,-83-127,-20-27,9 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7:33.94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0,'2'1,"0"0,-1 0,1 1,0-1,-1 0,0 1,1-1,-1 1,0-1,0 1,1-1,-1 1,-1 0,1 0,0 0,0-1,-1 1,1 0,-1 0,1 0,-1 0,0 2,1 0,16 61,-6-22,1 0,2-1,1-1,4 3,90 137,-126-218,2 0,2 0,1-1,2-1,2 0,1 0,0-23,0 26,1 63,9-3,0-1,2 0,1 0,0-1,2 1,0-1,2-1,0 0,2 0,0-1,1 0,3 1,-16-20,15 16,-8-29,-7 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8:00.04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1958,'0'9,"1"-1,-1 1,1-1,1 1,0-1,0 0,0 1,1-1,0 0,1-1,0 1,0-1,1 1,0-1,0 0,0-1,1 1,0-1,6 4,67 81,-73-85,0-1,0 0,1 0,0 0,0 0,0-1,0-1,0 1,1-1,-1 0,6 1,0-1,-1-1,1 0,0-1,0 0,-1-1,1-1,0 0,0 0,4-2,-9-1,0 1,0-2,-1 1,1-1,-1 0,0 0,0-1,-1 0,0 0,0-1,0 1,-1-1,0-1,-1 1,1-1,-1 1,-1-1,1-1,-1 1,0-3,1 3,42-99,1-92,3 59,-8 8,-25 56,1-78,-5 61,0-13,1 13,-1 1,13-67,-12 67,-1-1,13-79,-13 106,15-41,29 7,-51 93,2 0,-1 1,1 0,0 0,0 0,0 1,1 1,0-1,0 1,3 0,18-10,-14 8,1 1,0 0,0 1,0 1,0 1,1 0,-1 1,1 1,-1 1,11 2,30-2,378-1,-317-13,0 5,0-6,-9 9,-116 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8:02.57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40,'494'0,"-322"-13,-18 0,99 13,-135-13,107 13,-106 26,-2 4,-108-28,0 0,-1 1,1 0,-1 0,1 1,-1 0,-1 0,1 1,-1 0,1 1,-1 0,-1 0,1 0,-1 1,0-1,-1 2,1-1,-2 1,1-1,-1 1,0 0,0 1,1 6,20 131,-9-97,-15-52,-1-5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8:05.80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0,'154'58,"-140"-51,-1 0,0 1,0 0,-1 1,0 0,-1 1,0 0,0 1,0 2,68 127,-71-126,-2 0,0 1,-1-1,0 1,-1 0,-1 0,0 1,-1-1,-1 1,-1 9,1 10,11 63,-4-70,-1 1,-1 0,-2 0,1 16,-3-18,1 0,2 1,0-2,2 1,4 7,33 121,-5 25,-4 16,-21-93,8 6,19 89,-25-87,17 42,0 19,-20-66,1 8,-7-62,-5-25,2 0,2 0,0 0,1-1,5 8,15 69,-1 82,-12-93,-9-50,-2-41,-1-4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8:09.5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67,'-4'-6,"-1"1,0-1,0 1,-1 0,0 1,0-1,0 1,0 0,-1 1,1 0,-1 0,0 0,0 0,0 1,0 1,-1-1,1 1,0 0,-1 1,1-1,0 2,-1-1,1 1,-1 0,1 0,0 1,0 0,0 1,0-1,-1 2,-2 0,1 1,0 0,1 1,-1 0,1 0,0 1,1 0,-1 0,1 1,1 0,0 0,0 0,0 1,1 0,0 0,1 1,0-1,0 1,1 0,-1 7,2-2,1 1,0-1,1 1,1 0,0 0,1-1,1 1,0-1,1 0,1 0,0 0,1 0,1-1,0 0,7 10,-8-18,-1 0,1 0,0-1,1 0,-1 0,1 0,0-1,0 0,1-1,-1 1,1-1,-1-1,1 0,0 0,0 0,0-1,0 0,0-1,1 1,-1-2,0 1,0-1,0 0,0-1,0 0,0 0,0-1,-1 0,1 0,-1-1,0 0,6-4,-3 2,1 0,-1-1,-1 0,1 0,-1-1,-1-1,1 0,-1 0,-1 0,0-1,0 0,-1 0,0-1,-1 0,0 0,-1 0,0 0,-1-1,0 0,0 1,-2-1,1-10,-2 10,1 5,0-1,0 1,-1 0,0-1,-1 1,0 0,0-1,0 1,-1 0,0 0,-1 0,1 0,-1 0,0 1,-1-1,0 1,0 0,0 0,-1 0,0 1,0-1,-2 0,-6-2,0 0,-1 1,0 0,-1 2,1-1,-1 2,0 0,0 1,-1 0,1 1,-1 1,1 0,-15 2,22 0,1 0,-1 0,0 1,1 0,-1 1,1 0,0 0,0 0,0 1,1 0,-1 0,1 1,0 0,0 0,0 0,1 1,0 0,0 0,0 0,-3 7,0 0,1-1,1 2,0-1,1 1,0 0,1 0,1 0,0 1,1-1,0 12,2-18,-1-1,2 1,-1-1,1 1,1 0,-1-1,1 0,1 1,-1-1,1 0,0 0,1 0,0-1,0 1,0-1,1 0,0 0,0-1,0 1,1-1,0 0,0 0,0-1,0 0,1 0,0-1,0 1,0-1,0-1,0 0,1 0,5 1,-4-1,-1-1,1 0,0-1,0 0,0 0,0-1,0 0,0-1,0 0,-1 0,1-1,-1 0,1 0,-1-1,0 0,-1-1,1 1,-1-2,0 1,0-1,0 0,-1 0,0-1,0 0,0 0,-1 0,0-1,-1 1,0-1,0 0,-1-1,0 1,0-1,0 2,0 0,0 0,-1 0,0-1,0 1,-1-1,0 1,-1-1,1 0,-1 1,-1-1,0 0,0 1,0-1,-1 1,0-1,0 1,-1 0,-3-7,0 11,1 0,-1 0,0 0,-1 1,1 0,0 0,0 1,-1 0,1 0,-1 0,1 1,-1 0,1 0,-1 0,1 1,-5 1,-3-1,1 0,0 1,-1 0,1 1,0 1,1 0,-1 0,1 1,0 1,0 0,0 1,-7 5,13-8,1 1,-1-1,1 1,0 0,0 0,0 1,1-1,0 1,0 0,0 0,1 0,-1 1,2-1,-1 1,1 0,0 0,0 0,1 0,0 0,0 0,1 0,0 5,1-7,-1 1,2 0,-1-1,1 1,-1-1,1 1,1-1,-1 0,1 0,0 0,0 0,1-1,-1 1,1-1,0 0,0 0,0 0,1-1,0 1,-1-1,1 0,0-1,0 1,1-1,-1 0,5 2,6 1,1-1,-1 0,0-2,1 1,0-2,-1 0,1-1,13-2,-23 2,0-1,0 1,0-1,0-1,0 1,0-1,0 0,-1-1,1 0,-1 0,0 0,1-1,-1 1,-1-2,1 1,-1-1,1 1,-1-1,-1-1,1 1,-1-1,0 0,2-4,-3 2,0 0,0 0,-1-1,0 1,-1-1,0 0,0 1,-1-1,0 0,-1 1,0-1,0 0,-1 1,0-1,0 1,-1 0,0-1,0 1,-1 1,0-1,-1 1,1-1,-1 1,-1 0,0 1,0-1,0 1,0 1,-1-1,0 1,0 0,-1 0,1 1,-1 0,0 1,0 0,0 0,-1 0,1 1,-1 0,1 1,-1 0,-5 0,3 3,0 0,1 0,-1 1,0 0,1 1,0 0,0 1,0 0,0 1,1 0,0 0,0 1,0 0,1 1,0 0,1 0,0 1,0-1,1 2,0-1,0 1,1 0,1 0,-1 0,2 0,-1 1,2 0,-1 0,1 3,1-8,1 0,1-1,-1 1,1 0,-1-1,2 1,-1 0,1-1,-1 0,2 1,-1-1,0 0,1 0,0 0,0-1,1 1,-1-1,1 1,0-1,0 0,0-1,1 1,-1-1,1 0,0 0,0 0,0-1,0 1,1-1,-1 0,0-1,5 1,11 4,1-2,-1 0,1-2,0 0,0-2,0 0,0-1,-1-1,1-1,0-2,-1 0,0-1,0 0,-1-2,3-2,-15 5,1 0,-1 0,0-1,-1 0,1 0,-1-1,0 0,-1 0,0 0,0-1,-1 0,1 0,-2-1,1 0,-1 1,-1-1,0-1,0 1,0 0,-1-1,-1 1,0-1,0 0,-1 0,0 1,0-1,-1 0,-1 1,0-1,0 1,-1-2,1 4,-1-1,-1 0,1 1,-1 0,-1 0,1 0,-1 1,0-1,-1 1,1 0,-1 0,0 1,-1 0,1 0,-1 0,0 1,0 0,-1 1,1-1,-1 1,0 1,0 0,0 0,0 0,-8 0,0 0,0 1,-1 0,1 1,0 1,0 0,0 2,0 0,0 0,0 1,0 1,1 1,-12 6,16-6,0 1,0 1,1-1,0 1,0 1,1 0,0 1,0-1,1 2,1-1,0 1,-2 4,5-8,1 0,-1 0,1 0,1 0,-1 0,1 1,1 0,0-1,0 1,0 0,1-1,0 1,0 0,1 0,0-1,0 1,1-1,0 1,0-1,1 1,0 0,1-2,0-1,0 1,0-1,0 1,1-1,0-1,0 1,0-1,1 1,0-2,-1 1,1 0,1-1,-1-1,0 1,1-1,-1 0,1 0,6 1,8 0,0 0,0-1,1-2,-1 0,19-2,-31 2,1-1,-1 1,0-2,1 1,-1-1,0-1,0 0,0 0,-1 0,1-1,-1-1,0 1,0-1,0-1,-1 1,1-1,-2-1,1 1,-1-1,1-1,-2 1,1-1,-1 0,-1 0,1 0,-1 0,-1-1,1 0,-2 0,1-3,-2 3,-1 0,0 0,-1 0,0 0,-1 0,1 0,-2 0,1 0,-1 0,-1 1,0 0,0-1,0 1,-1 1,0-1,-1 1,1 0,-2 0,1 0,-1 1,0 0,0 0,0 1,-1 0,0 0,0 1,0 0,-1 1,1-1,-1 2,0-1,0 1,0 0,-3 1,-1-1,0 0,0 1,0 1,0 0,-1 1,1 0,0 1,0 0,0 1,0 1,1 0,0 1,-1 0,1 1,1 0,-1 1,1 0,1 1,-1 0,1 1,1 0,-1 0,2 1,-1 0,1 1,1 0,0 0,1 1,0 0,0 0,1 0,1 0,0 1,0 5,3-12,1 1,0-1,0 1,1-1,0 0,0 1,0-1,1 0,0 1,0-1,0 0,1 0,0-1,0 1,1 0,-1-1,1 0,0 0,1 0,-1-1,1 1,0-1,0 0,1 0,-1-1,1 1,-1-1,1-1,0 1,0-1,1 0,-1 0,5 0,9 3,0 0,1-1,-1-2,1 0,0-1,0-1,0 0,-1-2,1-1,-1-1,1 0,-1-1,0-2,-1 0,18-9,-30 13,-1-1,0 0,0-1,0 0,-1 1,1-2,-1 1,0-1,-1 0,1 0,-1 0,-1 0,1-1,-1 1,0-1,0 0,-1 0,0 0,0-1,-1 1,0 0,0-1,-1 1,0 0,0-1,0 1,-1-1,0 1,-1 0,0 0,0 0,0 0,-1 0,0 0,-1 0,1 1,-1-1,0 1,-1 0,1 1,-1-1,-4-2,2 2,-1 0,0 1,0 0,0 0,-1 1,1 0,-1 0,0 1,0 0,-1 1,1 0,0 1,-1 0,1 0,-1 1,1 0,-1 0,1 1,-1 1,1-1,0 2,-1-1,1 1,0 1,1-1,-5 4,1-2,0 2,0 0,0 0,1 1,0 0,1 1,-1 1,2-1,-1 1,2 1,-1 0,1 0,1 1,0 0,1 0,0 0,1 1,-1 2,5-12,0 0,0 1,0-1,0 1,1-1,-1 0,1 1,0-1,0 1,0-1,0 1,1-1,-1 1,1-1,0 1,0-1,0 0,1 0,-1 0,1 1,-1-1,1 0,0-1,0 1,1 0,-1-1,1 1,-1-1,1 0,0 1,-1-1,1-1,0 1,1 0,-1-1,0 0,2 1,4 1,1-1,-1 0,1 0,0-1,0-1,0 0,0 0,-1-1,1 0,0 0,0-1,-1-1,1 1,-1-2,0 1,0-1,0-1,0 1,-1-2,0 1,0-1,0 0,-1-1,0 0,0 0,0-1,-5 6,0-1,-1 0,1-1,0 1,-1 0,0 0,0-1,0 1,0 0,-1-1,1 1,-1-1,0 1,0-1,0 1,0-1,-1 1,1-1,-1 1,0 0,0-1,0 1,-1 0,1 0,-1-1,0 1,1 1,-1-1,-1 0,0-1,-2-2,0 1,-1 0,0 1,0-1,0 1,0 0,0 0,-1 1,0 0,1 0,-1 1,0 0,-1 0,0 0,3 1,-1 0,1 0,-1 0,1 1,-1 0,0 0,1 1,-1-1,1 1,-1 0,1 1,0-1,-1 1,1 0,0 1,0-1,0 1,1 0,-1 0,-3 3,-1 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8:10.9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0 133,'18'28,"8"-3,0-1,2-1,0-2,2 0,0-2,2-2,0 0,0-2,1-2,1-1,11 1,1 2,0-3,1-1,1-3,-1-1,1-3,1-2,27-3,-66 1,0-1,-1 0,1-1,-1 0,0 0,1-1,-1 0,0-1,-1 0,1 0,-1-1,0 0,0 0,0-1,0 0,-1-1,0 1,-1-2,0 1,126-177,-12 51,-96 101,-25 23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8.7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20,'12'252,"-9"-229,1 0,2-1,0 0,1 0,1 0,1-1,1-1,0 1,13 16,-20-31,0-1,1 0,-1 0,1 0,0 0,0 0,0-1,1 0,0 0,0 0,0 0,0-1,0 0,1 0,0 0,-1-1,1 0,0 0,0 0,0-1,0 1,0-2,1 1,-1-1,0 0,0 0,1 0,-1-1,0 0,0-1,0 1,0-1,0 0,0 0,4-3,10-13,-1 0,0-2,-1 0,-1 0,-1-2,-1 0,-1-1,0-1,-2 0,0-3,-7 17,98-204,-55 107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8:12.6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33,'0'0,"-1"-1,0 1,1 0,-1-1,1 1,-1-1,1 1,-1-1,1 1,-1-1,1 1,-1-1,1 0,-1 1,1-1,0 1,0-1,-1 0,1 0,0 1,0-1,0 0,-1 1,1-1,0 0,0 0,0 1,0-1,1 0,-1 0,0 1,0-1,0 0,1 1,-1-1,0 0,0 1,1-1,-1 0,1 1,-1-1,1 1,-1-1,1 1,-1-1,1 1,-1-1,1 1,-1-1,1 1,0 0,-1-1,1 1,0 0,-1 0,1-1,0 1,0 0,-1 0,1 0,0 0,0 0,-1 0,1 0,0 0,0 0,30 10,-1 2,0 0,-1 2,0 1,-1 2,23 17,-35-22,-1 1,-1 0,0 1,0 1,-2 0,0 0,-1 1,0 1,-1 0,-1 0,-1 1,0 1,0 3,155 336,-149-319,-2 0,-2 1,-2 0,-1 0,-2 1,-2 0,-2 24,6 18,4 0,3 0,15 42,30 196,-19-127,31 120,-64-284,-1 0,-2 0,-1 1,-2 20,0-21,1-1,1 1,1-1,2 0,2 4,2-3,-2 0,-1 0,-1 0,-1 1,-2 0,-1 6,-3-19,13 71,17 26,-9-10,-19-103,-3-11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8:14.15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0 134,'7'1,"0"1,0-1,0 1,-1 0,1 1,-1 0,0 0,1 0,-1 1,-1 0,1 0,-1 0,1 1,-1 0,2 2,26 21,268 136,-380-212,52 28,1-2,1 0,0-2,2 0,1-2,-13-20,30 39,5 7,-1 0,1 0,-1 0,1 0,-1 0,1-1,0 1,-1 0,1 0,-1-1,1 1,0 0,-1-1,1 1,0 0,0-1,-1 1,1-1,0 1,0 0,-1-1,1 1,0-1,0 1,0-1,0 1,0 0,0-1,0 1,0-1,0 1,0-1,0 1,0-1,0 1,0-1,0 1,0-1,0 1,0 0,1-1,-1 1,0-1,0 1,1 0,-1-1,0 1,1-1,-1 1,0 0,1 0,-1-1,0 1,1 0,-1 0,1-1,-1 1,0 0,1 0,-1 0,1 0,-1-1,1 1,-1 0,1 0,-1 0,363-50,-85-3,-198 41,-79 12,-1 0,0-1,1 1,-1 0,0-1,1 1,-1 0,1 0,-1-1,0 1,1 0,-1 0,1 0,-1 0,1 0,-1 0,0 0,1 0,-1 0,1 0,-1 0,1 0,-1 0,1 0,-1 0,0 0,1 0,-1 0,1 1,-1-1,1 0,-1 0,0 0,1 1,-1-1,0 0,1 1,-1-1,0 0,1 1,-1-1,0 0,0 1,1-1,-1 1,0-1,0 0,0 1,0-1,0 1,1-1,-1 1,0-1,0 1,0-1,0 0,0 1,0-1,-1 1,1-1,0 1,0-1,0 1,-21 24,19-22,1-3,-24 25,1 0,1 2,1 1,1 0,2 2,0 2,19-32,0 0,-1 0,1 0,-1 1,1-1,-1 0,1 1,-1-1,1 1,-1-1,1 1,-1-1,1 1,0-1,-1 1,1-1,0 1,0 0,-1-1,1 1,0-1,0 1,0 0,0-1,0 1,-1-1,1 1,1 0,-1-1,0 1,0 0,0-1,0 1,0-1,0 1,1 0,-1-1,0 1,1-1,-1 1,0-1,1 1,-1-1,0 1,1-1,-1 1,1-1,-1 1,1-1,-1 0,1 1,-1-1,1 0,0 0,-1 1,1-1,0 0,76-64,-60 46,76-87,-81 94,-20 28,-82 115,51-82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8:20.28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118 119,'-4'0,"-1"1,0-1,1 1,-1 0,1 0,-1 1,1-1,0 1,-1 0,1 0,0 0,0 1,0-1,0 1,1 0,-1 0,1 1,0-1,0 0,0 1,0 0,1 0,-1 0,1 0,0 0,0 1,1-1,-1 0,0 3,-1 3,0-1,1 1,0-1,0 1,1 0,0-1,1 1,0 0,0 2,1-8,-1 0,1 0,0-1,0 1,0 0,0-1,0 1,1-1,0 0,0 1,0-1,0 0,0 0,0 0,1-1,-1 1,1 0,0-1,0 0,0 1,0-1,1 0,-1-1,0 1,2 0,2 0,0 0,-1 0,1 0,0-1,0 0,0-1,0 1,0-1,0-1,0 1,0-1,0 0,0-1,0 0,-1 0,1 0,-1-1,1 0,-1 0,0-1,0 1,0-1,-1-1,1 1,-1-1,0 0,-1 0,1 0,-1-1,0 0,0 0,-1 0,1 0,-1 0,-1-1,1 1,-1-1,0-1,1-2,-1 0,0-1,-1 1,0-1,0 1,-1-1,-1 0,0 1,0-1,-1 1,0 0,-1-1,0 1,-1 0,0 0,0 1,-1-1,0 1,-1 0,0 0,0 1,-1 0,0 0,-8-6,12 12,1 0,-1 1,0-1,1 1,-1 0,0 0,0 0,0 0,0 1,0-1,0 1,0-1,0 1,0 0,0 1,0-1,0 0,0 1,0-1,0 1,0 0,0 0,0 0,1 1,-1-1,0 1,1-1,-1 1,1 0,0 0,-1 0,1 0,0 0,0 1,0 0,-1 0,0 1,1 0,0 0,0 0,0 0,0 0,0 1,1-1,0 1,0-1,0 1,0-1,1 1,0-1,0 1,0-1,0 1,1-1,0 1,0-1,0 1,0-1,2 3,-1-3,0 0,0 0,1-1,0 1,-1-1,1 1,0-1,1 0,-1 0,1 0,-1-1,1 1,0-1,0 0,0 0,0 0,2 0,15 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8:47.98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0,'146'13,"214"1,-19-7,17 7,-179 0,92-8,-165-8,460 2,-292 26,-16-4,130-9,-214-6,-133-8,0 2,0 1,0 3,0 1,19 6,111 10,25-3,-56-7,-37 2,150 12,-78-19,10-1,-138-2,-43-8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8:48.4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114 382,'-6'10,"-1"-1,2 1,-1 1,1-1,1 1,0-1,0 1,-1 11,4-18,0-1,1 1,0 0,-1-1,1 1,1 0,-1-1,0 1,1 0,0-1,0 1,0 0,0-1,1 0,-1 1,1-1,0 0,0 0,0 1,0-2,1 1,-1 0,1 0,0-1,-1 1,1-1,0 0,1 0,-1 0,9 3,1-1,-1 0,1 0,0-2,0 1,0-2,0 0,0 0,0-1,0-1,0 0,0-1,0 0,0-1,0 0,6-4,-10 5,0-1,0-1,0 1,-1-2,1 1,-1-1,0 0,0-1,-1 0,1 0,-1 0,-1-1,1 0,-1-1,0 1,-1-1,0 0,0-1,-1 1,0-1,0 0,-1 0,0 0,-1 0,1-5,-4-2,0-1,-1 1,-1 0,-1 0,0 0,-1 0,0 1,-2 0,0 0,0 0,-1 1,-1 0,0 1,-1 0,-1 0,0 1,0 1,-2-1,-3-1,2 0,0 0,-1 1,0 1,-1 1,-1 0,1 1,-1 0,-1 2,0 0,0 1,0 1,-12-2,26 6,-1 0,1 0,0 1,-1 0,1 0,-1 0,1 0,0 0,-1 1,1 0,0 0,-1 0,1 1,0-1,0 1,0 0,0 0,0 0,1 1,-1-1,1 1,-1 0,1 0,0 0,0 1,0-1,1 1,-1-1,1 1,0 0,0 0,0 0,1 0,-1 0,1 1,-1 2,2 3,0 0,0 0,1 1,1-1,0 0,0 0,1-1,0 1,0 0,1-1,1 0,4 9,31 51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8:58.06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358 51,'-8'33,"1"0,1 0,2 0,1 1,2-1,3 25,-2-19,-1 225,-14 540,7-613,6-80,-5 1,-14 57,-32 69,26-129,4 1,2 30,11-30,3-15,-5-1,-19 71,19-118,2 2,2-1,2 1,0 38,8 370,26-205,-29 356,2-599,-1-1,1 0,1 1,0-1,0 0,0 0,1-1,0 1,1 0,-1-1,5 6,-7-12,-1-1,1 0,0 0,-1 0,1 0,0 0,-1 0,1-1,-1 1,1 0,0 0,-1 0,1-1,-1 1,1 0,-1 0,1-1,0 1,-1-1,0 1,1 0,-1-1,1 1,-1-1,1 1,-1-1,0 1,1-1,-1 1,0-1,0 0,1 1,-1-1,0 1,0-1,0 0,0 1,0-1,0 1,0-1,0 0,0 1,0-1,0 0,0 1,0-1,0 1,-1-1,1 0,0 1,0-1,-1 1,1-1,1-4,13-81,-4-1,-3 0,-4 0,-4-6,-39-709,32 455,-11-152,18 364,0-23,12-65,73-197,-19-19,-32 3,-14 265,-17-103,-4 244,-1 1,-2 0,0 0,-10-27,10 40,2 10,1 17,1 24,1-32,1 24,1 190,10 15,7 6,-10 18,-24 107,2-97,12 5,1-210,-7 96,-7-2,-33 143,30-192,5 0,2 93,4 35,1-70,9 78,1-190,-4 0,-1 1,-3-1,-6 34,-3 93,7-131,1-48,2-17,0-437,2 398,1-122,-8 0,-13-47,-23-29,18 125,6-1,-1-96,21 9,28-194,-18 230,-7 94,4 0,7-23,44-252,3-58,-56 381,-3 0,-1 0,-3-35,2-46,12 34,-13 82,0 0,0 1,0-1,1 0,0 0,0 0,0 1,0-1,1 0,-1 1,1-1,0 1,0 0,0-1,1 1,-1 0,1 0,-1 1,1-1,0 0,0 1,0 0,1 0,-1 0,0 0,1 0,-1 1,1-1,0 1,-1 0,1 0,0 0,0 1,188 0,-27-1,90-14,263-33,175 19,-685 29,-27 0,12 0,-126 6,-126 23,48-3,-114-7,-244-19,335-13,409 15,393 34,377-55,-815 15,112 12,-151-2,-91-5,0-1,1 0,-1 1,0-1,0 0,0 1,0-1,0 0,0 1,0-1,0 0,0 1,0-1,0 0,0 1,0-1,0 0,0 1,0-1,0 0,-1 1,1-1,0 0,0 1,0-1,0 0,-1 0,1 1,0-1,0 0,-1 0,1 1,0-1,-1 0,1 0,0 0,0 1,-1-1,1 0,0 0,-1 0,1 0,0 0,-1 0,1 0,-1 0,1 0,0 0,-1 0,1 0,0 0,-1 0,1 0,0 0,-1 0,1 0,0 0,-1-1,1 1,0 0,0 0,-1 0,1-1,0 1,-39 6,0-1,0-3,-1-1,0-1,-8 0,-84 1,-1-5,1-6,0-5,-61-19,-173-64,332 88,72 14,131 20,1-7,120-5,-191-9,-29-1,794 14,-700-22,-149 6,-13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9:00.24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0,'-7'15,"1"-1,0 1,1 0,0 1,1-1,1 1,1 0,-1 15,0-10,-12 157,7 164,8-288,0 286,-1 186,-34 165,-7-351,23-270,19-69,0-1,0 0,0 1,0-1,0 0,0 1,0-1,0 1,0-1,0 0,-1 1,1-1,0 0,0 1,0-1,0 0,-1 0,1 1,0-1,0 0,-1 0,1 1,0-1,-1 0,1 0,0 0,-1 1,1-1,0 0,-1 0,1 0,0 0,-1 0,1 0,0 0,-1 0,1 0,-1 0,1 0,0 0,-1 0,1 0,0 0,-1 0,1 0,0 0,-1 0,1 0,0-1,-1 1,1 0,0 0,-1 0,1-1,0 1,0 0,-1 0,1-1,0 1,0 0,0-1,-1 1,1 0,0-1,0 1,0 0,0-1,0 1,-1-1,-8-27,-20-210,26 204,-13-502,16 324,-9 0,-10 0,-28-118,28 262,18 68,1 0,-1 0,1 0,0 0,-1 0,1 0,-1 0,1 0,0 0,-1 0,1 0,-1 0,1 0,0 0,-1 1,1-1,-1 0,1 0,0 0,-1 1,1-1,0 0,0 0,-1 1,1-1,0 0,-1 1,1-1,0 0,0 1,0-1,-1 0,1 1,0-1,0 0,0 1,0-1,0 1,0-1,0 0,0 1,0-1,0 1,0-1,0 0,0 1,0-1,0 1,0-1,0 0,0 1,1-1,-1 0,0 1,0-1,0 0,1 1,-1-1,0 0,0 1,1-1,-1 0,0 0,1 1,-1-1,1 0,32 203,49 256,-20 2,-6 259,-59-565,-6-1,-8-1,-6 0,-21 60,38-188,2-27,2-159,-3-910,-1 670,36 891,-4-150,-13 2,-21 164,-1-381,-6 0,-4-1,-17 44,27-137,1-26,5-22,0-269,3 88,-9-1,-10-5,2 111,17 94,0-1,0 0,-1 0,1 1,0-1,0 0,-1 0,1 0,0 1,-1-1,1 0,0 0,0 0,-1 0,1 0,0 0,-1 0,1 0,0 1,-1-1,1 0,0 0,-1 0,1-1,0 1,-1 0,1 0,0 0,-1 0,1 0,0 0,-1 0,1 0,0-1,0 1,-1 0,1 0,0 0,0-1,-1 1,1 0,0 0,0-1,0 1,-1 0,1-1,0 1,-4 33,2 0,1 0,1 0,2 0,4 20,48 259,-31-208,-5 0,0 57,-16-22,3-236,37-158,-42 249,-3 14,-3 16,-3 55,3 0,4 0,3 4,0-39,5 28,9-77,-15 5,0-1,0 1,0-1,0 1,0 0,0-1,1 1,-1 0,0-1,0 1,0-1,1 1,-1 0,0-1,1 1,-1 0,0 0,1-1,-1 1,0 0,1 0,-1 0,0-1,1 1,-1 0,1 0,-1 0,0 0,1 0,-1 0,1 0,-1 0,1 0,-1 0,0 0,1 0,-1 0,1 0,-1 0,0 0,1 0,-1 0,1 1,-1-1,0 0,1 0,-1 1,0-1,1 0,-1 0,0 1,1-1,-1 0,0 1,0-1,1 0,-1 1,0-1,0 0,0 1,0-1,1 1,-1-1,0 0,0 1,0-1,0 1,1 4,-2-10,-6-11,1 10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5:45.825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3612 582,'0'2,"0"4,0 2,0 2,0 4,-2 5,-1 5,-2 7,-2 6,-1 5,2 5,1 3,2 0,2-8</inkml:trace>
  <inkml:trace contextRef="#ctx0" brushRef="#br0" timeOffset="754.534">3559 1429,'0'-7,"0"1,3 4,0 13,-1 13,1 14,1 14,0 9,2 8,-1 5,2 2,-1-1,-1-13</inkml:trace>
  <inkml:trace contextRef="#ctx0" brushRef="#br0" timeOffset="1644.666">3533 2434,'0'16,"0"9,0 10,3 8,2 6,3 5,0 5,-2 4,-3 2,-3-10</inkml:trace>
  <inkml:trace contextRef="#ctx0" brushRef="#br0" timeOffset="-84953.956">16061 4405,'0'1,"0"-1,0 1,0-1,0 1,0-1,0 1,0-1,0 1,0 0,0-1,0 1,0-1,0 1,1-1,-1 1,0-1,0 1,0-1,1 1,-1-1,0 0,1 1,-1-1,0 1,1-1,-1 0,1 1,-1-1,0 0,1 1,-1-1,1 0,-1 0,1 1,-1-1,1 0,-1 0,1 0,-1 0,1 0,-1 0,1 0,-1 0,1 0,0 0,-1 0,1 0,-1 0,1 0,-1 0,1-1,-1 1,1 0,-1 0,1-1,-1 1,0 0,1 0,-1-1,1 1,-1-1,0 1,1-1,-6 149,-9 164,14-302,-2-5,1 0,0 0,0 0,1 1,0-1,0 0,0 1,1-1,-1 0,1 0,0 1,1-1,-1 0,1 0,0 0,0-1,1 1,0 0,-1-1,1 1,1-1,-1 0,1 0,-1 0,1-1,0 0,3 2,8-1,1-1,0 0,0-1,0-1,0 0,0-1,0-1,0-1,0 0,0-1,0-1,-1 0,1-1,2-2,15-5</inkml:trace>
  <inkml:trace contextRef="#ctx0" brushRef="#br0" timeOffset="-84661.653">15928 4657,'14'0,"15"0,19 0,17 0,13 0,7 0,2 0,-4 0,-12 0,-19 0</inkml:trace>
  <inkml:trace contextRef="#ctx0" brushRef="#br0" timeOffset="2379.528">3533 3611,'0'-13,"0"-3,0 7,0 13,0 15,0 14,0 12,-2 9,-1 8,0 1,0 0,2 0,0 0,0-10</inkml:trace>
  <inkml:trace contextRef="#ctx0" brushRef="#br0" timeOffset="2986.935">3625 4736,'-2'5,"-3"5,-1 6,1 7,1 7,2 6,0 9,4 6,0 8,4 4,-1 6,0 4,-2 4,-1-12</inkml:trace>
  <inkml:trace contextRef="#ctx0" brushRef="#br0" timeOffset="-96400.399">1601 6363,'3'4,"-1"0,-1 0,1 0,-1 0,1 0,-1 0,0 0,-1 0,1 1,-1-1,1 0,-1 1,-1-1,1 3,0 4,-1 855,-12-415,27-223,-14-227,0 158,-15 99,1-119,3 99,7-148,-4 1,-4-1,-13 44,-22 289,39-373,-14 69,6 1,4 1,7 0,10-18,5-1,21 93,-3-25,-15-87,2 17,-4 0,-4 15,19 264,1 443,-27-759,0 87,-19 135,-11-33,25-50,5-196,0-1,0 1,1 0,0-1,0 1,0-1,0 1,1-1,0 1,0-1,0 0,2 2,-3-13,-5 0</inkml:trace>
  <inkml:trace contextRef="#ctx0" brushRef="#br0" timeOffset="-94149.736">411 13084,'1'2,"0"-1,1 0,-1 0,0 0,0-1,0 1,1 0,-1 0,0-1,1 1,-1 0,0-1,1 0,-1 1,1-1,-1 0,1 0,-1 1,1-1,-1 0,1-1,-1 1,2 0,-3 0,165-19,235-18,175 14,-279 17,204 4,548 63,-398-12,254 40,-694-62,226 20,715 45,-221-52,28-26,-645-13,814-22,-155-13,357-5,-314 39,-379-13,341 13,-572-14,255-12,-121 13,-260 13,-148-13,-151 23,-14-7,16-2</inkml:trace>
  <inkml:trace contextRef="#ctx0" brushRef="#br0" timeOffset="-93851.991">16617 13017,'-1'5,"1"0,-1 0,1 0,1 0,-1 0,1 0,0 0,0 0,0 0,1 0,0-1,0 1,0-1,0 1,1-1,0 0,-1 0,2 0,-1 0,0 0,1-1,0 1,-1-1,1 0,1 0,1 1,12 6,1 0,0-2,1 0,-1-1,16 3,231 70,-202-44,-63-35,1 0,-1 0,0 0,0 0,1 0,-1 0,0 1,0-1,0 0,0 1,0-1,-1 1,1-1,0 1,-1-1,1 1,-1 0,1-1,-1 1,0 0,0-1,1 1,-1 0,-1-1,1 1,0 0,0-1,-1 1,1 0,0-1,-1 1,0 0,1-1,-1 1,0-1,0 0,0 1,0-1,-1 2,-5 4,-1-1,0 1,0-1,0-1,-1 1,0-1,0-1,0 0,-9 3,-60 17,-2-3,0-4,-1-3,-1-4,-77 0,44-4</inkml:trace>
  <inkml:trace contextRef="#ctx0" brushRef="#br0" timeOffset="-92267.987">1588 6310,'-12'47,"-3"0,-2-1,-2-1,-2-1,-10 15,1-2,-96 196,119-221,7-31,0 0,1-1,-1 1,0-1,1 1,-1 0,1-1,-1 1,1-1,0 1,-1-1,1 0,-1 1,1-1,0 0,-1 1,1-1,0 0,-1 1,1-1,0 0,0 0,-1 0,1 0,0 0,0 0,-1 0,1 0,0 0,0 0,-1 0,1-1,0 1,-1 0,1 0,0-1,-1 1,1 0,0-1,-1 1,150-48,-114 46,-1 1,0 3,0 0,0 3,16 4,71 7,-44-16,-77-1,0 0,0 0,0 0,-1 0,1 0,0 0,-1 0,1 0,-1-1,1 1,-1 0,1-1,-1 1,0 0,0 0,0-1,0 1,0-1,0 1,0 0,0 0,0-1,0 1,-1 0,1-1,-1 1,1 0,-1 0,1-1,-1 1,0 0,0 0,1 0,-1 0,0 0,0 0,0 0,0 0,0 0,0 1,0-1,-1 0,1 1,0-1,-1 0,-3-4,-258-351,163 251,99 104,0 0,0 1,1-1,-1 0,0 0,0 0,0 0,0 1,0-1,0 0,0 1,0-1,0 1,0-1,0 1,-1-1,1 1,0 0,0 0,0-1,-1 1,1 0,0 0,0 0,-1 0,1 1,0-1,0 0,0 0,0 1,-1-1,1 1,0-1,0 1,0-1,-1 2,-1 7</inkml:trace>
  <inkml:trace contextRef="#ctx0" brushRef="#br0" timeOffset="-83065.267">17398 13308,'-1'4,"-12"41,1-1,3 2,2-1,2 1,2 0,2 0,2 1,2 2,-2-40,0 0,1 1,1-1,0 0,0 0,0-1,1 1,0-1,1 1,0-1,0-1,1 1,0-1,0 0,1 0,0-1,0 1,0-2,1 1,0-1,0 0,0-1,1 0,-1 0,7 1,5-1,1-1,-1-1,0-1,1-1,-1 0,1-2,-1-1,0 0,0-1,5-2,-1-3</inkml:trace>
  <inkml:trace contextRef="#ctx0" brushRef="#br0" timeOffset="-82815.888">17226 13547,'13'0,"18"0,18 0,16 0,10 3,6 2,-4 1,-13 1,-17 0</inkml:trace>
  <inkml:trace contextRef="#ctx0" brushRef="#br0" timeOffset="-79290.16">0 5741,'13'66,"2"0,2-2,4 0,2-1,4-1,1-2,37 56,-64-114,3 4,-1 0,1-1,1 1,-1-1,1 0,0-1,0 1,0-1,1 0,-1 0,1 0,5 1,-8-5,0-1,-1 0,1 1,0-1,0-1,0 1,0 0,-1-1,1 1,-1-1,1 0,-1 0,1 0,-1 0,0 0,0 0,0-1,-1 1,1-1,0 0,-1 1,0-1,1 0,-1 0,0 0,0 1,-1-1,1 0,-1 0,1-1,-1 0,0 4,14-56,-3 0,-2 0,0-40,-4 46,31-285,-32 325,-4 37,0-27,0 33</inkml:trace>
  <inkml:trace contextRef="#ctx0" brushRef="#br0" timeOffset="-78927.78">516 6165,'-21'68,"12"-43,1 0,1 0,1 1,2-1,0 1,0 25,5-48,-1 0,0 0,1-1,0 1,-1 0,1 0,0-1,1 1,-1 0,0-1,1 1,-1-1,1 0,0 1,0-1,0 0,0 0,0 0,0 0,1-1,-1 1,0-1,1 1,0-1,-1 0,1 0,0 0,-1 0,1 0,0-1,0 1,0-1,0 0,-1 0,1 0,0 0,0-1,0 1,0-1,0 1,-1-1,1 0,0 0,-1 0,1 0,0-1,5-3,0 0,0 0,-1-1,1 0,-1 0,-1-1,1 0,-1 0,0-1,-1 0,1 0,-2 0,1 0,-1-1,-1 0,1 0,-1 0,-1 0,0 0,0 0,-1-1,0 1,0-1,-1 1,-1-1,0 1,0-1,0 1,-1 0,-1-1,0 1,0 0,-1 0,3 5,-1 0,1 0,-1 0,0 0,0 0,-1 1,1-1,-1 1,0 0,1-1,-1 1,-1 1,1-1,0 0,-1 1,0-1,1 1,-1 0,0 1,0-1,0 0,0 1,0 0,0 0,-1 1,1-1,0 1,0-1,-1 1,1 1,0-1,0 1,-1-1,1 1,0 0,0 1,0-1,0 1,0 0,0 0,1 0,-2 1,-1 2,-1 0,2 1,-1-1,1 1,0 1,0-1,0 1,1 0,0 0,1 0,0 0,0 0,0 1,1 0,0-5,1 0,1 0,-1 1,0-1,1 0,0 0,-1 0,1 1,1-1,-1 0,0 0,1 1,0-1,-1 0,1 0,0 0,1 0,-1 0,1 0,-1 0,1 0,0-1,0 1,0-1,0 1,0-1,1 0,-1 0,1 0,-1 0,1 0,0 0,0-1,0 1,0-1,74 12,-39-14</inkml:trace>
  <inkml:trace contextRef="#ctx0" brushRef="#br0" timeOffset="-78547.237">768 6231,'0'0,"0"-1,0 0,0 1,-1-1,1 0,0 1,-1-1,1 0,0 1,-1-1,1 1,-1-1,1 1,-1-1,1 1,-1-1,0 1,1 0,-1-1,1 1,-1 0,0-1,1 1,-1 0,0 0,1-1,-1 1,0 0,0 0,1 0,-1 0,0 0,1 0,-1 0,0 1,1-1,-1 0,0 0,0 0,1 1,-1-1,1 0,-1 1,0-1,1 0,-1 1,1-1,-1 1,1-1,-1 1,1-1,-1 1,1-1,-1 1,1 0,0-1,-1 1,-14 41,14-31,-1 0,1 1,1-1,0 0,1 1,0-1,0 0,2 0,-1 0,4 9,-5-16,0-1,1 1,0 0,-1 0,1-1,0 1,1-1,-1 0,1 1,-1-1,1 0,0 0,0-1,1 1,-1-1,0 0,1 1,-1-1,1-1,0 1,0 0,-1-1,1 0,0 0,0 0,0-1,1 1,-1-1,0 0,0 0,0 0,3-1,-1 0,0-1,0 0,0 0,0 0,0 0,0-1,-1 0,1 0,-1-1,0 0,0 0,0 0,0 0,-1-1,0 1,0-1,0 0,0-1,-1 1,0-1,7-11,-2-1,0 0,0 0,-2-1,-1 0,1-2,8-54,-29 137,12-45,1-10,0 0,0 0,1 0,-1 1,2-1,-1 0,1 1,0-1,1 1,-1-1,2 0,-1 1,1-1,0 0,0 0,1 0,0 0,0-1,4 6,6-1</inkml:trace>
  <inkml:trace contextRef="#ctx0" brushRef="#br0" timeOffset="-78256.346">1284 6178,'-2'14,"-1"8,0 8,0 5,2 4,0-1,0-2,1-5,0-3,0-6</inkml:trace>
  <inkml:trace contextRef="#ctx0" brushRef="#br0" timeOffset="-77999.449">1098 6046,'25'-4,"24"-2,19 0,10 1,-9 2</inkml:trace>
  <inkml:trace contextRef="#ctx0" brushRef="#br0" timeOffset="3737.189">3546 6403,'0'7,"0"6,0 6,0 9,0 8,0 9,-2 9,-1 11,-2 9,0 7,0 4,-1 5,1-1,1-15</inkml:trace>
  <inkml:trace contextRef="#ctx0" brushRef="#br0" timeOffset="4591.617">3546 8109,'-4'16,"-2"12,0 10,1 10,2 8,1 6,1 5,0 8,1 6,0 6,-2 1,0-14</inkml:trace>
  <inkml:trace contextRef="#ctx0" brushRef="#br0" timeOffset="6167.726">3599 9670,'-2'-4,"-1"0,0 4,1 8,1 10,0 10,0 10,1 10,0 7,0 7,2 5,1 3,0-11</inkml:trace>
  <inkml:trace contextRef="#ctx0" brushRef="#br0" timeOffset="6744.184">3506 10887,'0'5,"0"5,0 9,0 7,0 9,0 7,0 7,0 10,0 7,0 5,-2 3,-3 0,-1-1,1-13</inkml:trace>
  <inkml:trace contextRef="#ctx0" brushRef="#br0" timeOffset="7262.494">3440 11999,'-2'-2,"-1"1,0 6,1 6,1 6,0 6,0 9,1 6,0 5,2 4,1 1,0-8</inkml:trace>
  <inkml:trace contextRef="#ctx0" brushRef="#br0" timeOffset="7752.786">3427 12528,'0'9,"0"10,0 8,0 7,3 6,2 5,3 5,2 2,0-8</inkml:trace>
  <inkml:trace contextRef="#ctx0" brushRef="#br0" timeOffset="166762.479">8943 3175,'-2'0,"-1"2,0 6,1 5,-2 6,0 5,1 7,-2 3,1 6,0 5,2 2,0 1,3 2,4-1,1-2,1-2,0-5,-1-8</inkml:trace>
  <inkml:trace contextRef="#ctx0" brushRef="#br0" timeOffset="167252.93">8904 4061,'-2'18,"-1"13,0 8,0 3,2 3,0-1,0 1,3 1,1-2,3-1,-1-8</inkml:trace>
  <inkml:trace contextRef="#ctx0" brushRef="#br0" timeOffset="167829.522">8705 5371,'-6'18,"-3"11,1 6,1 7,4 3,5 1,2 1,3 1,0 3,-1 0,-2-7</inkml:trace>
  <inkml:trace contextRef="#ctx0" brushRef="#br0" timeOffset="168414.659">8758 6575,'0'12,"0"9,0 9,0 10,0 8,0 4,-2 2,-1 4,-2 3,0 4,1 3,0-10</inkml:trace>
  <inkml:trace contextRef="#ctx0" brushRef="#br0" timeOffset="169022.55">8745 7805,'-4'16,"-2"12,0 10,1 9,2 9,1 6,3 1,4 2,3-2,1-2,-2-1,-2-10</inkml:trace>
  <inkml:trace contextRef="#ctx0" brushRef="#br0" timeOffset="169660.99">8692 9088,'0'16,"0"14,0 13,0 13,0 11,0 7,0 6,3 6,0 2,-1 1,1-14</inkml:trace>
  <inkml:trace contextRef="#ctx0" brushRef="#br0" timeOffset="170332.211">8613 10411,'3'9,"2"15,1 16,-1 17,-2 17,0 16,-1 13,-2 7,-2 3,-1-18</inkml:trace>
  <inkml:trace contextRef="#ctx0" brushRef="#br0" timeOffset="170936.236">8586 11589,'0'23,"0"18,0 18,0 15,3 10,2 10,3 8,3 5,-2 0,-1-18</inkml:trace>
  <inkml:trace contextRef="#ctx0" brushRef="#br0" timeOffset="171501.767">8520 12726,'0'23,"3"21,2 18,5 19,6 17,2 11,-2-13</inkml:trace>
  <inkml:trace contextRef="#ctx0" brushRef="#br1" timeOffset="202412.955">9102 2791,'-4'-7,"0"0,-1 1,0 0,0-1,-1 2,1-1,-2 0,1 1,0 1,-1-1,0 1,0 0,0 0,0 1,-1 0,0 0,1 1,-1 0,0 0,0 1,-3 0,-4-1,0 2,-1 0,1 1,0 0,-1 1,1 1,0 0,0 1,1 1,-1 0,1 1,0 1,-3 2,11-5,1 1,-1 0,1 0,0 1,0 0,0-1,1 2,0-1,0 0,1 1,-1 0,2-1,-1 1,1 1,0-1,0 0,1 0,0 1,0-1,1 1,0 6,0-3,1 0,0 0,1 0,0-1,0 1,1-1,1 1,0-1,0 0,1-1,0 1,1-1,0 0,6 7,-4-8,0 0,1 0,0-1,0 0,1-1,0 0,0-1,0 0,0 0,1-1,0-1,0 1,0-2,0 0,0 0,1-1,9 0,-2-1,0-1,0 0,-1-2,1 0,0-1,-1-1,0-1,0 0,0-1,4-4,-15 8,0 0,-1 0,0-1,0 0,0 0,0-1,0 0,-1 0,0 0,0 0,0-1,-1 0,0 0,0 0,0 0,-1-1,0 1,0-1,-1 0,0 0,0 0,0 0,-1 0,0-6,-2-2,-1 1,-1-1,0 1,-1 0,0 0,-1 0,-1 1,0 0,-1 0,-1 0,0 1,0 0,-1 0,0 1,-1 0,-1 1,-7-6,9 10,-1 0,1 0,-2 0,1 2,0-1,-1 1,0 1,0 0,0 0,0 1,-1 0,1 1,0 1,-1 0,1 0,-1 1,1 0,0 1,0 1,0 0,0 0,0 1,0 0,1 1,0 0,-8 6,5-4,0 1,1 0,0 1,0 0,1 1,0 1,1 0,0 0,1 0,0 1,1 1,0 0,1 0,1 0,0 1,1 0,0 0,1 0,0 1,0 7,4-14,0 1,1 0,0-1,0 1,0 0,1-1,1 0,-1 1,1-1,1 0,0 0,0-1,0 1,1-1,0 0,0 0,1 0,0-1,0 0,0 0,2 0,8 7,1-1,0-1,1 0,0-1,0-1,1-1,0-1,11 3,-12-5,0-1,1 0,-1-2,1 0,0-1,-1-1,1 0,0-2,4-1,-15 2,0 0,0-1,-1 0,1 0,-1-1,0 0,1-1,-1 1,-1-1,1-1,-1 1,1-1,-1 0,0-1,-1 1,0-1,0 0,0 0,0-1,-1 0,0 1,-1-2,1 1,-1-1,-1-1,0 1,-1-1,0 1,0-1,0 1,-1-1,-1 0,1 1,-1-1,-1 1,0-1,0 1,0-1,-1 1,0 0,-1 0,0 1,-5-8,-1-2,-2 0,0 1,-1 0,-1 1,0 1,-1 0,0 1,-2 0,2 2,0 1,-1 0,0 1,-1 1,0 1,0 0,-1 2,0 0,0 0,0 2,-1 0,10 2,0 0,0 1,0 0,0 0,0 1,-1 0,1 0,0 1,1 1,-1-1,0 2,1-1,0 1,-1 0,1 1,1 0,-1 0,1 0,0 1,0 0,1 1,-1 0,1 0,2-2,0 1,0-1,1 1,-1 0,1 0,0 0,1 0,0 0,0 1,0-1,1 1,0-1,0 1,1 0,-1-1,1 1,1 0,-1-1,1 1,1-1,-1 1,1-1,0 1,0-1,1 0,0 0,0 0,2 2,2 0,1 1,0-1,0 0,1-1,0 0,0 0,0-1,10 5,30 14</inkml:trace>
  <inkml:trace contextRef="#ctx0" brushRef="#br1" timeOffset="203561.618">8824 2897,'2'0,"-1"-1,0 1,1 0,-1-1,0 1,1 0,-1 0,0 0,1 0,-1 0,0 0,1 0,-1 0,0 1,1-1,-1 0,0 1,1-1,-1 1,0 0,0-1,0 1,0 0,0 0,1 0,-1-1,-1 1,1 0,0 1,0-1,0 0,0 0,-1 0,1 0,-1 0,1 1,-1-1,1 2,2 52,-8-44,0-1,-1 0,0 0,-1 0,0-1,0 0,-1 0,0-1,0 0,-1-1,0 1,-1-2,1 1,-1-1,-6 2,1 2,-437 253,329-190,3 6,4 4,3 6,5 4,-43 52,58-41,4 4,6 3,4 4,6 4,4 2,6 4,6 2,-2 21,18-14,6 1,6 2,6 1,6 1,7 0,5 1,6 0,7-1,9 33,79 595,-74-657,6-1,4-1,5-1,5-2,4-3,5-1,4-3,23 27,27 16,7-5,5-5,26 14,116 90,-246-224,0-1,-1 2,0 0,-1 0,0 1,-1 1,0 0,-1 0,-1 1,0 0,-1 0,-1 0,0 1,-1 0,1 8,1 37,-13-58,-3-3</inkml:trace>
  <inkml:trace contextRef="#ctx0" brushRef="#br1" timeOffset="204756.502">8057 8559,'-2'3,"-1"-1,1 0,0 1,0 0,0-1,0 1,0 0,0 0,1 0,-1 0,1 0,0 1,0-1,0 0,0 0,1 1,-1-1,1 1,0-1,0 0,0 1,1-1,-1 1,1-1,-1 0,1 1,0-1,1 1,9 38,1-1,3 0,1-1,2 0,17 26,-17-31,90 187,-106-217,-1-4,0 0,0 0,0 1,0-1,0 0,0 0,-1 1,1-1,0 1,-1-1,1 1,-1-1,0 1,1-1,-1 1,0-1,0 1,0-1,0 1,0-1,0 1,-1-1,1 1,0-1,-1 1,1-1,-1 1,0-1,1 0,-1 1,0-1,0 0,0 1,0-1,0 0,0 0,0 0,0 0,0 0,-1 0,1 0,-1 0,-13 0,0 0,0 0,-1-2,1 0,0 0,0-2,-5-1,7 2,-374-72,456 68,-62 5,0 0,0 0,0 0,0-1,-1 0,1 0,-1-1,1 0,-1 0,0 0,0-1,0 0,-1 0,1-1,-1 1,0-1,0 0,-1-1,0 1,0-1,0 0,0 0,1-5,3-16,-1 0,-1-1,-2 1,-1-1,-1 0,-1 0,-2-1,-1 1,-3-14,4 28,-7-145,8 157,0 1,0-1,0 0,0 1,1-1,-1 1,1-1,-1 1,1-1,-1 0,1 1,0 0,0-1,-1 1,1-1,0 1,1 0,-1 0,0 0,0 0,0 0,1 0,-1 0,0 0,1 0,-1 0,1 1,-1-1,1 1,-1-1,1 1,0-1,-1 1,1 0,-1 0,1 0,0 0,-1 0,1 0,-1 0,1 1,0-1,-1 0,1 1,-1-1,1 1,-1 0,1 0,-1-1,0 1,1 0,-1 0,0 0,0 1,1-1,-1 0,0 0,0 0,0 2,1-1,0 0,-1-1,1 1,-1 0,0 0,0 0,0 0,0 0,0 1,0-1,0 0,-1 0,1 1,-1-1,0 0,1 1,-1-1,0 0,0 1,-1-1,1 0,0 1,-1-1,0 0,1 0,-1 1,0-1,0 0,0 0,0 0,-1 0,1 0,0 0,-1-1,1 1,-1 0,0-1,0 1,0-1,1 1,-1-1,-1 0,-16 12,0-1,-1-1,0-1,-1-1,0-1,-8 2,-53 22,34 4,48-36,0 1,0 0,0 0,0-1,0 1,0 0,0 0,0-1,1 1,-1 0,0-1,0 1,1 0,-1-1,1 1,-1-1,1 1,-1 0,0-1,1 1,0-1,-1 1,1-1,-1 0,1 1,0-1,-1 0,1 1,0-1,-1 0,1 0,0 1,-1-1,1 0,0 0,0 0,-1 0,1 0,0 0,0 0,-1 0,1 0,0-1,-1 1,1 0,0 0,0-1,-1 1,1 0,-1-1,1 1,0-1,-1 1,1 0,0-1,229-97,-203 92,-27 6,-1 0,1 0,-1 0,1 1,0-1,-1 0,1 0,0 0,0 1,-1-1,1 0,0 1,-1-1,1 0,0 1,0-1,0 0,-1 1,1-1,0 0,0 1,0-1,0 1,0-1,0 0,0 1,0-1,0 1,0-1,0 0,0 1,0-1,0 1,0-1,0 0,0 1,0-1,1 0,-1 1,0-1,0 0,0 1,1-1,-1 0,0 1,1-1,-1 0,0 1,0-1,1 0,-1 0,0 0,1 1,-1-1,1 0,-1 0,0 0,1 0,-1 0,0 0,1 0,-1 1,1-1,-1 0,0 0,1-1,-1 1,-18 20,-2-1,-1-1,0-1,-1-1,-10 5,1 1,-164 106,182-121,18-14,47-31,2 2,1 3,2 2,25-9,28-4,-110 44,0 1,-1-1,1 0,0 0,0 0,-1 0,1 1,0-1,0 0,-1 0,1 0,0 1,0-1,0 0,0 0,-1 1,1-1,0 0,0 1,0-1,0 0,0 1,0-1,0 0,0 0,0 1,0-1,0 0,0 1,0-1,0 0,0 1,0-1,0 0,0 0,0 1,0-1,1 0,-1 1,0-1,0 0,0 0,0 1,1-1,-1 0,0 0,0 0,1 1,-1-1,0 0,0 0,1 0,-1 0,0 0,0 1,1-1,-25 18,-1-2,-1 0,-1-1,-26 10,26-12,-181 79,195-89,35-16,65-31,-40 22</inkml:trace>
  <inkml:trace contextRef="#ctx0" brushRef="#br1" timeOffset="205046.955">7872 8784,'5'9,"8"10,10 11,11 11,9 10,6 10,0 5,-4 4,-11-11</inkml:trace>
  <inkml:trace contextRef="#ctx0" brushRef="#br1" timeOffset="206761.338">3321 0,'-5'0,"0"0,0 1,-1 0,1-1,0 2,0-1,0 1,0-1,0 1,1 1,-1-1,0 1,1-1,0 1,-1 1,1-1,1 1,-1-1,-3 5,-56 81,62-87,0 1,0 0,0-1,0 1,0 0,1 0,-1 0,1 0,0 0,0 0,0 0,0-1,0 1,0 0,1 0,0 0,-1 0,1 0,0-1,1 1,-1 0,0-1,1 1,-1-1,1 1,0-1,0 0,0 0,0 0,0 0,0 0,1 0,-1 0,1-1,0 1,6 3,1 0,0 0,1-1,-1 0,1-1,-1 0,1-1,0 0,0-1,0 0,0-1,0 0,0 0,0-2,0 1,0-1,0-1,0 0,-1 0,1-1,-1 0,0-1,-1 0,1-1,-1 0,0 0,0-1,4-5,-11 10,1-1,-1 1,0-1,0 1,-1-1,1 0,0 0,-1 0,0 0,0 0,0 0,0 0,0 0,0 0,-1-1,0 1,1 0,-1 0,-1-1,1 1,0 0,-1 0,1-1,-1 1,0 0,0 0,-1 0,1 0,0 0,-1 0,0 1,0-1,0 0,0 1,0-1,0 1,-1 0,1 0,-1 0,-2-2,-2 0,1 0,-2 0,1 1,0 0,-1 0,1 1,-1 0,0 0,1 1,-1 0,0 0,0 1,0 0,0 0,0 1,0 0,0 0,1 1,-1 0,0 0,1 1,0 0,0 0,-1 1,2 0,-1 0,0 1,1 0,0 0,-4 4,3-3,1 0,-1 0,1 1,1 0,-1 0,1 0,0 0,1 1,0 0,0 0,1 0,0 0,0 1,1-1,0 1,0 0,1-1,0 1,1 0,0 0,0 0,1 0,0-1,1 1,0 0,0-1,3 6,-2-7,1 0,0-1,0 1,1-1,0 0,0 0,0-1,1 1,0-1,0 0,0-1,1 0,0 0,-1 0,1-1,1 1,-1-2,0 1,1-1,3 0,6 2,0-1,1-1,-1-1,1 0,-1-2,1 0,-1-1,11-2,-15 3,-1-2,1 1,-1-1,1-1,-1 0,0-1,-1-1,1 1,-1-2,0 1,-1-2,0 1,0-2,0 1,-1-1,0 0,-1-1,0 0,-1-1,0 1,0-2,3-8,-8 14,-1-1,-1 0,1 0,-1 1,0-1,0 0,-1 1,0-1,-1 0,1 1,-1-1,0 1,-1 0,1 0,-1 0,0 0,-1 0,0 0,0 1,0 0,0 0,-1 0,0 0,-4-3,-4-3,0 1,-1 0,-1 0,0 2,0 0,0 0,-1 2,0 0,-5-1,11 4,1 0,-1 0,0 1,0 1,0 0,0 0,-1 1,1 0,0 1,0 0,0 0,0 1,0 1,0-1,1 2,-1-1,1 1,0 1,0 0,0 0,1 1,0 0,0 0,0 1,1 0,0 0,0 0,0 1,1 1,1-1,-1 1,2 0,-4 7,5-6,0 0,1 0,1 0,-1 1,2-1,-1 0,2 0,-1 1,1-1,1 0,0 0,0 0,1 0,0 0,1-1,0 1,1-1,0 0,0 0,1-1,0 1,0-1,1-1,0 1,0-1,1 0,0-1,0 0,1 0,-1-1,1 0,1 0,8 2,-6-1,1-1,0-1,0 0,1-1,-1-1,1 0,0-1,-1 0,1-1,0 0,0-1,-1-1,1 0,-1-1,0 0,1-1,-1-1,-1 0,1-1,-1 0,0-1,0 0,-1-1,0 0,9-10,-16 14,0 0,-1 0,0-1,0 1,0-1,0 0,-1 0,0 0,0-1,0 1,-1 0,0-1,0 1,0-1,0 1,-1-1,0 1,0-1,-1 1,0-1,1 1,-2-1,1 1,-1 0,0-1,0 1,0 0,-1 0,1 0,-1 1,0-1,-4-3,-2 0,-1 0,0 0,0 1,0 1,-1 0,0 0,-1 1,1 0,-1 1,0 1,0 0,0 0,0 1,0 0,-1 2,1-1,-1 1,1 1,0 0,-1 1,1 0,0 1,0 0,0 1,1 0,-1 2,5-3,0 1,1 0,0 0,0 1,0-1,1 1,0 1,0-1,0 1,0 0,1 0,0 0,0 1,0 1,3-5,-1 0,1 1,0-1,0 1,0-1,0 1,1 0,-1-1,1 1,0 0,0 0,0-1,1 1,-1 0,1-1,0 1,0-1,0 1,1-1,-1 1,1-1,0 0,0 0,0 0,0 0,0 0,1 0,2 2,2 0,1 1,0-1,1-1,-1 0,1 0,-1-1,1 0,0 0,1-1,-1 0,0 0,1-1,-1-1,0 0,1 0,-1 0,1-1,-1-1,0 0,0 0,0-1,0 0,8-4,-15 7,-1 0,1 0,-1-1,1 1,-1 0,0-1,1 0,-1 1,1-1,-1 0,0 1,0-1,1 0,-1 0,0 0,0 0,0 0,0 0,0-1,0 1,-1 0,1 0,0-1,0 1,-1 0,1-1,-1 1,0-1,1 1,-1-1,0 1,0-1,0 1,0-1,0 1,0-1,0 1,0-1,0 1,-1-1,1 1,-1 0,1-1,-1 1,0 0,1-1,-1 1,0 0,0 0,0-1,-8-4,0 1,0 0,0 0,-1 1,1 0,-1 0,0 1,0 1,-1 0,1 0,0 1,-1 0,-6 1,6 2,12 2</inkml:trace>
  <inkml:trace contextRef="#ctx0" brushRef="#br1" timeOffset="208517.482">3480 264,'-25'11,"-12"-5,1 0,0 1,1 1,0 2,-24 11,-18 16,1 4,2 3,3 3,-19 18,64-44,1 0,0 2,2 1,1 2,1-1,1 2,1 1,2 1,1 0,1 1,1 0,2 1,1 1,1 0,2 0,1 1,1 13,-3 73,6 0,6 42,-1-88,3 123,8-1,8-1,16 38,5-76,8-2,6-2,61 116,-88-204,426 901,-367-795,7-4,7-5,7-4,127 141,-102-142,-7 7,-5 8,-21-2,-7 5,-8 4,36 116,-75-168,-6 2,-6 2,-5 1,1 52,-7-6,-8 0,-8 4,-8-102,-3-1,-4 1,-3-1,-4 0,-19 61,3-50,-4-1,-4-1,-4-2,-3-3,-4-1,-42 51,-46 46,-8-7,-45 32,-288 299,424-450,46-50,0-3</inkml:trace>
  <inkml:trace contextRef="#ctx0" brushRef="#br1" timeOffset="209273.835">3982 9274,'-56'94,"4"2,-13 40,15-29,-54 83,51-116,53-73,0-1,0 1,0 0,1-1,-1 1,0-1,0 1,1-1,-1 1,0-1,1 1,-1-1,0 0,1 1,-1-1,1 1,-1-1,1 0,-1 1,1-1,-1 0,1 0,-1 1,1-1,-1 0,1 0,0 0,-1 0,1 0,-1 0,1 0,0 0,-1 0,1 0,-1 0,1 0,-1 0,1 0,0 0,-1-1,1 1,-1 0,1 0,-1-1,1 1,-1 0,1-1,-1 1,0-1,1 1,-1 0,1-1,-1 1,0-1,1 1,-1-1,276-119,-243 111,1 2,0 1,0 2,30 0,-56 5,-1-1,0 0,1-1,-1 0,1 0,-1-1,0 1,0-2,0 1,0-1,0 0,-1 0,1-1,-1 0,0 0,1-2,-6 3,0 0,0 0,-1-1,1 1,-1 0,0-1,0 1,0 0,0-1,-1 1,1 0,-1-1,0 1,0 0,0 0,-1 0,1 0,-1 0,1 0,-1 0,0 0,-2-1,-3-10,-3-7,-8-19,-2 0,-2 2,-1 0,-27-32,49 68,0 0,0 0,0 1,0-1,0 0,-1 0,1 0,-1 1,1-1,-1 1,0-1,0 1,1 0,-1 0,0 0,0 0,0 0,0 0,-1 0,1 1,0-1,0 1,0-1,-1 1,1 0,0 0,0 0,0 0,-1 0,1 1,0-1,0 1,0-1,-1 1,1 0,0 0,0 0,0 0,0 0,1 0,-1 0,0 1,0-1,1 1,-1-1,1 1,-1-1,0 1,1-1,-1 1,0 0,1-1,0 1,-1 0,1 0,0 0,0 0,0 0,0 0,0 0,1 0,-1 0,1 0,-1 0,1 0,0 1,0-1,0 0,0 0,0 1,0-1,0 0,1 0,0 0,-1 0,1 1,0-1,0 0,0 0,0-1,0 2,0-3,0 0,0 0,0 1,0-1,-1 0,1 1,0-1,0 1,-1-1,1 1,0-1,0 1,-1 0,1-1,-1 1,1 0,-1-1,1 1,-1 0,1 0,-1 0,1-1,-1 1,0 0,0 0,1 0,-1 0,0 0,0 0,0-1,0 1,0 0,0 0,0 0,0 0,0 0,-1 0,1 0,0-1,-1 1,1 0,0 0,-1 0,1-1,-1 1,-18 31,-8 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9:40.8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0,'34'3,"0"0,-1 2,0 2,0 1,16 7,0-1,25 1,0-4,1-2,0-4,0-3,24-5,261 42,-194-34,90 25,-24-21,-68-1,-153-15,-16 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9:46.1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54,'33'-5,"-1"0,0 2,1 2,18 1,37-1,-28-3,5-1,0 3,0 3,3 3,59 5,115-8,-111-3,173-6,94-2,-126 1,-65-4,-206 13,-5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02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0,'11'0,"15"0,15 0,14 0,11 3,6 0,2 2,-3 2,-6 1,-14 1,-17 0,-13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9:48.9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0,'109'34,"249"8,-297-28,0-2,1-4,1-1,17-4,102 4,55-1,-141 6,64 3,0-2,-54-1,148 16,-117-15,-273-26,-413-2,268 2,-31 14,110 10,-38-37,126 14,96 9,18 3,0 0,1 0,-1 0,0 0,0 0,0 0,0 0,1 0,-1 0,0 0,0 0,0-1,0 1,1 0,-1 0,0 0,0 0,0 0,0-1,0 1,0 0,0 0,1 0,-1 0,0-1,0 1,0 0,0 0,0 0,0-1,0 1,0 0,0 0,0 0,0-1,0 1,0 0,0 0,0 0,0 0,141-6,377-1,-391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9:56.45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22 405,'-2'-2,"0"-1,0 0,0 0,0-1,0 1,0 0,1-1,0 1,-1-1,2 1,-1-1,0 1,0-1,1 0,0 0,0 1,0-1,0 0,1 1,-1-1,1 0,1-2,32-79,-32 82,130-212,-119 196,-13 19,1 0,-1 0,0 0,0 0,0 0,0 1,0-1,0 0,0 0,0 0,1 0,-1 0,0 0,0 0,0 0,0 0,0 0,0 0,1 0,-1 1,0-1,0 0,0 0,0 0,0 0,1 0,-1 0,0 0,0 0,0 0,0-1,0 1,1 0,-1 0,0 0,0 0,0 0,0 0,-6 20,5-17,-12 54,1 0,4 0,1 1,4 0,1 1,5 27,-6 140,2-204,-1 0,0-1,-2 1,0-1,-1 0,-1 0,-2 0,0-1,-1 0,0-1,-2 0,0 0,-8 8,-17-3,223-50,-146 23,81-7,0 6,20 6,-122 0,-5 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15.8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 11,'-4'-9,"22"8,88 10,0-5,40-5,-27-1,78 3,-190 0,-1 1,0 0,0 1,1-1,-1 1,-1 0,1 1,0 0,-1-1,0 2,0-1,4 5,15 10,8 5,-1-3,-1 2,-2 1,0 2,5 7,79 79,-101-103,-1 0,0 1,-1 0,0 0,-1 1,0 0,0 1,-1 0,-1 0,0 0,-1 1,0 1,63 258,-52-135,11 41,-13-149,-9-26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20.59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0,'13'21,"0"-1,1-1,1 0,0-1,2 0,0-1,1-2,4 3,36 35,-42-35,-1 1,-1 0,-1 1,0 0,-2 1,0 1,2 9,24 44,85 74,1 92,-42-47,-29-24,-16-48,-31-106,0 0,-1 0,-1 1,-1-1,0 1,-1 15,12 88,1-1,-1 13,0-26,0 58,-5-24,5 32,-6 1,-9-107,16 105,-5-25,3-14,19 52,1 16,-9-78,15 47,17 31,-7-43,2-59,-38-83,0 5,2-1,0-1,1 0,1-1,1-1,0 0,1-2,12 8,-5-6,55 23,40-10,50-16,-75-6,103 7,-44-7,-96-9,-45 2,0 1,0-1,0 2,0 0,-1 1,1 0,11 4,18 10,-47-18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23.00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0,'0'1,"1"-1,-1 0,0 0,0 0,1 1,-1-1,0 0,0 0,0 1,0-1,0 0,1 1,-1-1,0 0,0 1,0-1,0 0,0 0,0 1,0-1,0 0,0 1,0-1,0 0,0 1,0-1,0 0,0 1,-1-1,1 0,0 0,0 1,0-1,0 0,-1 0,1 1,0-1,0 0,0 0,-1 1,1-1,0 0,0 0,-1 0,1 0,0 1,-1-1,1 0,20 4,1 0,-1-1,1-1,-1-1,16-2,-8 2,232-1,-259-1,-1 1,1 0,-1 0,1-1,-1 1,1 0,-1 0,1-1,0 1,-1 0,1 0,-1 0,1 0,-1 0,1 0,0 0,-1 0,1 0,-1 0,1 0,-1 0,1 1,0-1,-1 0,1 0,-1 1,1-1,-1 0,1 1,-1-1,0 0,1 1,-1-1,1 1,-1-1,0 0,1 1,-1-1,0 1,1-1,-1 1,0-1,0 1,0 0,1-1,-1 1,0-1,0 1,0-1,0 1,0 0,0-1,0 1,0-1,0 1,0-1,-1 1,1 0,0-1,0 1,0-1,-1 1,1-1,0 1,-1-1,1 1,0-1,-1 1,-6 2,1 0,-1 0,0-1,0 0,0 0,-1-1,1 0,0 0,0-1,-1 1,0-2,-2 2,-306-14,261 7,90 4,305 9,-572-7,265-1,0 2,1 0,-1 3,0 0,0 2,31 11,-31-7,0 2,0 1,-1 2,0 1,-2 2,0 1,-1 1,-1 1,-1 2,-1 1,-1 1,18 22,175 222,-204-245,-1 1,-1 0,-1 0,-1 1,-2 1,1 3,13 40,75 158,-77-182,-3 0,-2 1,1 16,1-2,7 19,-3-15,-4 1,-2 1,1 31,-9-30,-1 4,3 1,12 37,-15-87,1 0,0-1,2 0,1 0,0-1,2 0,0-1,2 0,13 15,-7-13,-3-5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23.55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0,'5'60,"2"0,2-1,3 0,3 0,2-2,5 5,33 123,-31-51,-6 0,-6 2,-5-1,-7 1,-10 63,3 168,14-280,-1-59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24.2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0,'47'127,"-10"-21,-4 1,-5 1,7 66,-16 16,-6 83,-5-71,12-46,-11-128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24.6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0,'4'68,"3"-1,3 0,2-1,10 25,-2-5,104 567,-56-135,-67-505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24.99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0,'2'36,"2"-1,1 0,1 0,3 1,2 13,7 42,51 254,-16 4,8 239,-52-546,-2-14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25.70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2464,'17'23,"-12"-21,-7-18,-34-153,7-2,2-64,-8-351,-7 360,5 50,29 113,3 16,-2 0,-3 1,-14-45,-77-240,26 101,67 189,7 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02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0,'20'2,"23"2,23-1,15-1,10 0,1-1,-8 2,-14 4,-19 5,-21 3,-14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26.04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333 546,'-13'-18,"-12"-15,-5-11,-3-4,0-4,1 1,2 2,3 3,2 4,3 6,3 3,5 6,2 5,4 4,2 3,3 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26.33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95 12,'-15'-4,"-9"-2,1 5,4 7,6 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27.22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0,'0'12,"3"7,0 8,2 8,3 7,4 6,4 5,5 6,5 3,7 5,2 3,3-3,-2-5,-6-13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27.60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0,'5'14,"5"11,9 10,9 6,10 3,6-2,8-3,6-7,4-5,1-6,-4-5,-11-4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27.9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0,'18'5,"11"1,6-1,5 0,4-2,4-1,3-1,1 0,-1-1,-5 2,-5 0,-8 3,-8 3,-7-1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28.29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0,'16'9,"12"3,8-1,6-2,6 0,1-2,2-2,-2-1,-2 0,-5-1,-4 0,-5 1,-6 1,-7 0,-7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28.56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0,'18'3,"11"0,4 2,2 1,-6-2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32.07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0,'16'8,"0"-1,0-1,1-1,0 0,0-1,0-1,0 0,1-2,-1 0,0-1,1 0,1-2,-8 2,203-13,-214 14,1-1,0 0,-1 0,1 0,-1 0,1 1,0-1,-1 0,1 0,-1 0,1 0,0 0,-1-1,1 1,-1 0,1 0,-1 0,1 0,0-1,-1 1,1 0,-1 0,1-1,-1 1,1 0,-1-1,1 1,-1-1,0 1,1-1,-1 1,0-1,1 1,-1-1,0 1,1-1,-1 1,0-1,0 1,0-1,1 0,-1 1,0-1,0 1,0-1,0 0,0 1,0-1,0 1,-1-1,1 0,0 1,0-1,0 1,0-1,-1 1,1-1,-1 0,-6-3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36.93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3676,'144'25,"105"20,-211-39,0-2,0-1,0-2,31-3,6 0,71 2,-141-2,1 0,0 0,-1-1,0 0,1 0,-1 0,0-1,0 0,-1 0,1 0,-1 0,0-1,0 1,0-1,-1 0,0 0,0-1,2-4,3-2,7-10,-6 9,0 0,-1 0,0-1,-1 0,-1 0,0-1,-1 0,1-3,36-286,-20 68,-9-199,-11 310,7 1,16-78,-11 108,-5 0,-2-27,7-239,0 163,28-127,-41 321,55-325,-42 255,-4-53,11-20,-8 67,1-27,-4 69,11 79,5 73,18 77,-1 123,-28-252,-4 0,-2 1,-3 8,25 67,-20-104,26 151,11 46,-35-81,0 16,6 7,-7-55,16 127,-5-17,-20 15,10-67,8 19,19 36,-35-203,1 0,1-1,2 0,1 0,1-1,2 1,-9-24,0 0,0 0,0 0,1 0,0-1,0 0,0 0,0 0,0 0,1-1,-1 0,1 0,-1 0,1-1,0 0,0 0,5 0,21 6,101 5,-27 1,-27-14,-79 1,1 0,-1 1,1-1,-1 0,0 0,1 0,-1 0,1 0,-1 0,1 0,-1 0,0 0,1 0,-1 0,1 0,-1 0,1-1,-1 1,0 0,1 0,-1 0,0-1,1 1,-1 0,1 0,-1-1,0 1,0 0,1-1,-1 1,0 0,1-1,-1 1,0 0,0-1,0 1,0-1,1 1,-1 0,0-1,0 1,0-1,0 1,0-1,0 1,0 0,0-1,0 1,0-1,0 1,0-1,0 1,-1 0,1-1,0 1,0-1,0 1,-1 0,1-1,0 1,0 0,-1-1,1 1,0 0,-1-1,1 1,0 0,-1 0,-10-11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38.475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685 0,'-3'49,"-3"-2,-2 1,-2-1,-1 0,-3-1,-5 7,-34 131,-74 435,67-346,-37 305,96-570,-15 86,3 1,1 80,-22 206,-13 26,39-347,-3 26,-4 1,-23 72,35-149,-1-1,0 1,-1-1,0 0,-1-1,0 1,0-1,-1 0,0 0,0-1,-6 4,14-11,-1 0,0-1,0 1,0 0,0 0,0-1,0 1,1 0,-1 0,0-1,0 1,0 0,0-1,0 1,0 0,0 0,0-1,0 1,0 0,0 0,-1-1,1 1,0 0,0 0,0-1,0 1,0 0,0 0,0-1,-1 1,1 0,0 0,0 0,0-1,-1 1,1 0,0 0,0 0,-1 0,1 0,0 0,0-1,-1 1,1 0,0 0,0 0,-1 0,1 0,0 0,0 0,-1 0,1 0,0 0,0 0,-1 0,1 0,0 0,0 0,-1 0,1 1,0-1,0 0,-1 0,1 0,0 0,-1 1,5-25,-4 24,6-23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07:07.4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1628,'2'2,"-1"0,0 0,1 0,-1 0,1 0,0 0,-1 0,1-1,0 1,0-1,0 0,0 1,1-1,-1 0,0 0,0 0,1-1,-1 1,0 0,1-1,-1 1,2-1,49 9,0-2,0-2,1-3,6-2,-19 0,450 1,362 12,51 34,-761-33,-112-20,-29-2</inkml:trace>
  <inkml:trace contextRef="#ctx0" brushRef="#br0" timeOffset="754.182">2421 0,'-26'497,"0"-81,25-264,0-22,-14 99,14-212,-2 0,-1 0,0 0,-1-1,0 1,-1-1,-4 5,27-55,-11 17</inkml:trace>
  <inkml:trace contextRef="#ctx0" brushRef="#br0" timeOffset="1034.732">2183 1257,'0'5,"3"5,2 9,3 7,2 6,5 5,1 2,2-1,1 1,2-3,-1-5,-1-3,-2-7,-2-6,0-6,-2-5,0-7,-2-4</inkml:trace>
  <inkml:trace contextRef="#ctx0" brushRef="#br0" timeOffset="1298.065">2540 1297,'-13'9,"-7"10,-3 8,-1 7,1 1,2 2,3-1,1-4,2-6,1-6,3-10,4-11,2-9,0-10,-1-11,-2-6,1 2</inkml:trace>
  <inkml:trace contextRef="#ctx0" brushRef="#br0" timeOffset="1593.531">2236 1231,'-31'-22,"65"15,245 12,-279-5,3-1,0 1,0 0,0 0,0 0,0 0,0 0,0 0,0 1,0-1,-1 1,1 0,0 0,0 0,0 0,-1 1,1-1,-1 1,1 0,-1-1,0 1,1 0,-1 0,0 1,0-1,0 0,-1 1,1-1,-1 1,1-1,-1 1,0 0,1 1,-4 4,-1 1,0-1,0 0,-1 0,0 0,0-1,0 0,-1 0,-1 0,1 0,-1 0,-2 1,-7 10,1-1,6-9,1 0,-1 1,2 0,-1 1,1 0,0 0,1 0,1 0,-1 1,2 0,-1 0,0 6,7 2,4-4</inkml:trace>
  <inkml:trace contextRef="#ctx0" brushRef="#br0" timeOffset="2585.122">2408 53,'-1'-4,"1"3,0 1,1-1,-1 0,0 1,0-1,0 1,0-1,0 1,0-1,0 1,0-1,0 1,0-1,0 1,-1-1,1 1,0-1,0 1,0-1,-1 1,1-1,0 1,-1 0,1-1,0 1,-1-1,1 1,0 0,-1-1,1 1,-1 0,1 0,-1-1,1 1,-1 0,1 0,-1 0,1-1,-1 1,1 0,-1 0,1 0,-1 0,1 0,-1 0,1 0,-1 0,1 0,-1 0,1 0,-1 1,1-1,-1 0,1 0,-1 0,1 1,-50 86,-109 206,139-244,20-48,0 0,1 0,0-1,-1 1,1 0,-1 0,1 0,0-1,0 1,-1 0,1-1,0 1,0-1,0 1,0-1,0 1,0-1,0 0,0 1,0-1,0 0,0 0,0 0,0 0,0 0,0 0,0 0,0 0,0 0,0 0,0 0,0-1,0 1,-1 0,1-1,0 1,0-1,0 1,0-1,0 1,-1-1,2 0,1 0,44-12,0 2,1 2,0 2,26 1,30 6,-104 0,1 0,-1 0,1 0,0 0,-1 0,1 1,0-1,-1 0,1-1,-1 1,1 0,0 0,-1 0,1 0,-1 0,1-1,0 1,-1 0,1 0,-1-1,1 1,-1-1,1 1,-1 0,1-1,-1 1,1-1,-1 1,0-1,1 1,-1-1,0 1,1-1,-1 1,0-1,0 0,0 1,1-1,-1 1,0-1,0 0,0 1,0-1,0 0,0 1,0-1,0 1,-1-1,1 0,0 0,-19-30,15 25,-170-270,146 236,25 57,7 1</inkml:trace>
  <inkml:trace contextRef="#ctx0" brushRef="#br0" timeOffset="11005.364">2765 887,'-3'-1,"-1"0,0 0,1-1,-1 1,1-1,0 0,-1 0,1 0,0-1,0 1,0-1,1 1,-1-1,0 0,1 0,0 0,0 0,0-1,0 1,0-1,1 1,0-1,-1 0,1 1,1-1,-1 0,0 0,1 1,0-1,0 0,0-1,9-35,-7 54,-42 220,-1-81,35-140,3-19,1-25,2 29,3-52,3 0,2 1,2 0,4-6,-1 1,-6 37,8 29,61 131,-46-96,2-1,2-2,10 8,-43-47,-1 0,1 1,0-1,0 0,-1 0,1 0,0 0,0-1,0 1,0 0,0 0,0 0,1-1,-1 1,0-1,0 1,0-1,1 1,-1-1,0 0,0 1,1-1,-1 0,0 0,1 0,-1 0,0 0,0 0,1-1,-1 1,0 0,1-1,-1 1,0-1,0 1,0-1,0 1,1-1,-1 0,0 0,0 1,0-1,0 0,-1 0,1 0,0 0,0 0,0 0,-1-1,1 1,-1 0,1 0,0-1,5-18,0 0,-1-1,-1 0,-1 0,-1 0,-1 0,-1-21,0 26,-8-179,8 190,-1 4,0-1,1 1,-1-1,1 0,-1 1,1-1,0 0,-1 1,1-1,0 0,0 1,0-1,1 0,-1 0,0 1,1-1,-1 0,1 1,-1-1,1 1,0-1,-1 1,1-1,0 1,0-1,0 1,0 0,1-1,-1 1,0 0,0 0,1 0,-1 0,1 0,-1 0,1 0,-1 1,1-1,1 0,10 5</inkml:trace>
  <inkml:trace contextRef="#ctx0" brushRef="#br0" timeOffset="11915.345">3202 794,'-20'95,"-10"182,27-304,6-52,4 0,3 1,17-62,-23 123,-3 21,-3 13,-1-2,0 1,1-1,1 1,1-1,0 1,1-1,1 1,2 8,-3-21,0-1,0 1,0 0,0-1,1 1,-1-1,1 1,-1-1,1 0,0 1,0-1,0 0,0 0,0-1,1 1,-1 0,1-1,-1 1,1-1,-1 0,1 0,0 0,0 0,-1 0,1-1,0 1,0-1,0 0,0 0,0 0,-1 0,1 0,0 0,0-1,0 0,0 1,-1-1,1 0,0 0,-1-1,1 1,-1-1,1 1,-1-1,0 0,1 0,8-8,0 0,-1 0,0-1,0-1,-1 1,-1-1,0-1,-1 0,0 0,-1 0,-1-1,0 0,0 0,-2 0,0-1,0 1,-1-1,-1 0,-2 7,-4 22,-1 33,1 1,3 0,3 29,-3 38,-17 96,19-189,1-6</inkml:trace>
  <inkml:trace contextRef="#ctx0" brushRef="#br0" timeOffset="12184.438">3665 715,'-4'16,"-4"11,-1 11,1 8,3 5,1 5,2 2,1-2,1-4,0-7,0-5,3-8,0-10</inkml:trace>
  <inkml:trace contextRef="#ctx0" brushRef="#br0" timeOffset="12455.021">3903 741,'-6'5,"-6"5,-1 9,0 7,3 6,3 7,3 5,2 5,3 3,4 1,4-1,-1-3,2-3,-2-5,1-5,-2-8</inkml:trace>
  <inkml:trace contextRef="#ctx0" brushRef="#br0" timeOffset="12669.214">3678 1059,'7'0,"9"0,12 0,14 0,10 0,6 0,-3 0,-8 0,-13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00.7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 86,'-2'176,"-9"0,-6-1,-12 14,25-166,-1-43,29-403,-18 162,-6 274,0 0,1-1,0 1,1 0,1-1,0 0,0 0,1 0,1 0,4 7,-6-13,0 0,0 0,1 0,0-1,0 1,0-1,1 0,0 0,0-1,0 1,0-1,1-1,0 1,-1-1,1 1,1-2,-1 1,0-1,1 0,5 1,-6-2,-1-1,1 0,-1 0,1-1,-1 1,1-1,-1-1,0 1,1-1,-1 1,0-2,0 1,0 0,-1-1,1 0,0 0,-1-1,0 1,0-1,0 0,0 0,-1 0,2-2,7-10,-1 0,-1 0,0-1,-2 0,0-1,0-1,49-156,-49 168,-2 30,-5-18,26 138,-7 1,2 130,-21-217,-2-23,2 0,1 1,2-1,2 0,8 29,-5-37</inkml:trace>
  <inkml:trace contextRef="#ctx0" brushRef="#br0" timeOffset="280.532">844 99,'-4'-2,"0"3,3 14,5 15,3 16,1 19,-1 14,-2 9,-2 4,-1-3,-1-7,-1-11,0-13,2-13,3-16,1-12</inkml:trace>
  <inkml:trace contextRef="#ctx0" brushRef="#br0" timeOffset="562.843">1138 99,'0'-4,"0"2,0 9,0 15,0 19,0 19,0 17,0 11,3 8,0-1,2-3,2-9,1-10,2-12,1-13,0-13,-2-14</inkml:trace>
  <inkml:trace contextRef="#ctx0" brushRef="#br0" timeOffset="844.086">764 554,'18'-5,"17"0,17-1,13 1,9 2,1 1,-3 3,-10 2,-12 0,-13 1,-13 3,-14 0,-17 2,-6-2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39.04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188 0,'14'97,"-5"1,-4 0,-6 68,1-153,-18 276,-13 0,-12-3,-22 44,52-264,-26 127,36-184,1-14,2-9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40.5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3276,'35'-183,"22"-162,-14-1,-9-117,-27-206,-2 592,3-1,4 1,3 1,3 0,4 2,2 0,9-11,15-54,-13 31,-26 88,-2 0,0-1,-1 1,-2-2,0 1,1-15,12-164,-7 154,0 70,6 115,-5 0,-7 22,6 90,105 929,-98-840,50 132,-57-386,3 0,4-1,9 15,48 165,-10 8,-33-149,-20-120,-8-25,-3-15,-2-6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2:41.60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0,'0'31,"1"111,12 85,109 583,-30-41,-72-658,5-2,28 77,-52-185,0 0,-1 0,1 0,0 1,-1-1,1 0,-1 0,1 0,-1 0,1 1,-1-1,0 0,0 0,0 1,0-1,0 0,0 0,0 1,0-1,0 0,0 0,-1 1,1-1,0 0,-1 0,1 0,-1 1,0-1,1 0,-1 0,0 0,0 1,26 21,158 52,-62-31,-63-22,-72-36,-128-21,121 32,-56-8,418-11,-338 22,1 0,0 0,0 0,-1 0,1 1,0 0,-1-1,1 1,0 1,-1-1,1 0,-1 1,0 0,0 0,1 0,-1 0,0 0,0 1,-1-1,3 3,3 11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3:43.43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4290,'147'8,"34"-1,-111-9,49-5,23-7,42 8,-113 7,127-1,-189-1,-1-1,1 0,0-1,-1 0,0 0,0 0,0-1,0-1,0 1,-1-1,0 0,0-1,0 0,-1 0,1 0,-2-1,1 0,-1 0,0-1,0 0,7-9,-2 0,0-1,-1 0,-1-1,-1 0,0 0,3-17,82-324,-50 184,-25 117,-3 0,-2 0,-2-11,-9 55,9-104,5 1,15-42,49-294,2 46,-36 76,23-15,-53 265,4 0,3 1,4 1,3 1,20-35,-30 70,67-154,-53 123,-26 56,1 0,0 0,1 1,1 0,1 1,0 0,2 1,0 0,12-12,-7 14,-2-1,1-1,-2-1,0 0,7-12,-14 20,0-1,0 2,1-1,1 1,-1 0,1 1,1 0,-1 1,1 0,0 0,1 1,-1 1,9-2,127-22,-111 21,1 1,0 3,0 0,1 3,20 2,13-1,-37-1,-9-1,0 1,-1 2,1 0,0 1,8 4,125 9,-52-11,24 9,161 4,263-18,-493 10,-96-6,-563-23,370 9,-32 11,88 0,-490-1,553 15,96-13,1-1,0 2,0 0,0 0,0 1,1 0,-1 1,1 1,0-1,0 2,1 0,0 0,0 0,1 2,0-1,0 1,1 0,-2 4,-71 83,68-84,1 0,0 0,1 2,1-1,0 1,1 1,0 0,1 0,-2 7,-60 180,5-44,37-7,12-48,-43 214,6-34,2-65,-38 102,-3-11,-7 64,59-176,-6 20,-79 181,113-363,-1-1,-2-1,-1 0,-2-1,-1-1,-14 18,-40 11,-42 40,7-61,88-31,-1 0,0-1,-1-1,1-1,-1-1,0-1,-12 0,-93-5,116 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3:43.82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68,'-1'1,"1"-1,-1 1,0-1,0 1,1 0,-1-1,0 1,1 0,-1-1,1 1,-1 0,1 0,-1-1,1 1,-1 0,1 0,0 0,-1 0,1 0,0-1,0 1,0 0,0 0,0 0,0 0,0 0,0 0,0 0,0 0,0 0,1 0,-1-1,0 1,1 0,-1 0,0 0,1 0,-1-1,1 1,-1 0,1 0,0-1,-1 1,1 0,0-1,-1 1,1-1,0 1,0-1,0 1,0-1,-1 0,1 1,0-1,0 0,0 0,0 0,0 1,0-1,0 0,63 9,7-10,-1-3,1-3,56-13,-70 10,120-15,127-1,-271 20,-33 5,0 0,-1 1,1-1,0 1,0-1,0 0,0 1,0-1,-1 1,1-1,0 1,-1-1,1 0,0 1,-1 0,1-1,-1 1,1-1,-1 1,1-1,0 1,-1 0,0-1,1 1,-1 0,1 0,-1-1,1 1,-1 0,0 0,1 0,-1 0,1 0,-1-1,0 1,1 0,-1 1,0-1,1 0,-1 0,1 0,-1 0,0 0,-58-4,25 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3:44.09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0 491,'17'-2,"0"0,0-2,0 0,-1-1,1 0,-1-2,-1 1,1-2,-1 0,2-3,-6 5,37-19,-1-3,-1-1,-1-2,-2-3,-2-1,-1-2,-1-1,10-17,-42 47,-1 0,0 0,0-1,-1 1,0-1,-1-1,0 1,0 0,0-6,-4 14,0 1,0-1,0 0,0 0,0 1,0-1,0 0,0 1,-1-1,1 0,0 1,0-1,-1 1,1-1,-1 0,1 1,0-1,-1 1,1-1,-1 1,1-1,-1 1,1 0,-1-1,0 1,1 0,-1-1,1 1,-1 0,0 0,1-1,-1 1,0 0,1 0,-1 0,0 0,1 0,-1 0,0 0,1 0,-1 0,0 0,1 0,-1 1,0-1,1 0,-1 0,0 1,1-1,-1 0,1 1,-1-1,0 1,1-1,-1 0,1 1,0-1,-1 1,1 0,-1-1,1 1,0-1,-1 1,1 0,0-1,0 1,-1 0,-20 16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3:44.60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2500,'120'-202,"12"-37,87-223,-116 235,-24 43,-79 184,1 0,-1-1,0 1,1 0,-1 0,0-1,1 1,-1-1,0 1,0 0,1-1,-1 1,0-1,0 1,0-1,1 1,-1-1,0 1,0 0,0-1,0 1,0-1,0 1,0-1,0 1,0-1,0 1,0-1,0 1,-1-1,1 1,0-1,0 1,0 0,-1-1,1 1,0-1,0 1,-1 0,1-1,0 1,-1 0,1-1,-1 1,1 0,0-1,-1 1,1 0,-1 0,1 0,-1-1,1 1,0 0,-1 0,1 0,-1 0,1 0,-1 0,1 0,-1 0,-25 17,-4 17,1 1,2 1,2 1,1 2,2 0,-7 18,23-45,-33 60,3 2,4 1,-4 22,29-45,7-52,1 1,-1 0,1-1,-1 1,1-1,0 1,-1-1,1 0,0 1,-1-1,1 0,0 1,-1-1,1 0,0 0,0 1,-1-1,1 0,0 0,0 0,-1 0,1 0,0 0,0 0,-1-1,1 1,0 0,0 0,-1 0,1-1,0 1,-1 0,1-1,0 1,-1-1,1 1,0-1,-1 1,1-1,-1 1,1-1,0 0,12-11,0 0,0 0,-1-2,-1 1,0-1,-1-1,3-6,-1 4,36-59,-4-2,-3-1,-3-2,-5-2,-2-1,-5-1,-2-5,41-198,-36 142,6 2,7 1,35-76,-27 124,-37 79,-7 12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3:44.93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1929,'85'-241,"-4"-32,-3-46,-8 30,-45 193,16-68,6 3,54-117,-95 265,43-74,-48 87,-1-1,0 1,0-1,1 1,-1-1,0 1,1 0,-1-1,1 1,-1-1,0 1,1 0,-1-1,1 1,-1 0,1 0,-1-1,1 1,-1 0,1 0,-1 0,1 0,-1 0,1 0,0 0,-1 0,1 0,-1 0,1 0,-1 0,1 0,-1 0,1 0,-1 0,1 1,-1-1,1 0,-1 0,1 1,-1-1,1 0,-1 1,1-1,4 10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3:45.20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3 699,'-2'-13,"1"-14,4-11,2-10,4-7,4-4,5-4,3 0,6-1,2 5,1 4,-1 8,-2 7,-4 8,-8 10,-7 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3:45.4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1514,'3'-41,"1"0,2 0,2 1,3-6,-5 20,157-578,-137 517,-15 48,13-51,5 1,3 1,5 2,13-19,-47 99,1-2,1-1,0 1,0 0,1 0,-1 1,2 0,-1 0,1 0,4-2,1 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59.6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90 115,'-3'13,"0"15,-2 10,0 13,-2 12,1 10,-2 11,-1 6,-1 0,1-5,2-9,2-12,2-15,1-14,0-15,-1-15,0-8</inkml:trace>
  <inkml:trace contextRef="#ctx0" brushRef="#br0" timeOffset="419.322">10 274,'0'-1,"0"0,1-1,-1 1,1 0,-1-1,1 1,0 0,-1 0,1 0,0-1,0 1,0 0,0 0,0 0,0 0,0 0,0 1,0-1,1 0,-1 0,0 1,0-1,1 1,-1-1,0 1,1 0,-1-1,1 1,-1 0,0 0,1 0,-1 0,1 0,-1 0,0 0,1 1,-1-1,1 0,-1 1,0-1,0 1,1 0,-1-1,0 1,0 0,1 1,49 48,-32-16,0 1,-3 0,-1 1,-1 1,3 19,25 64,-38-106,1-1,0 1,1-1,1 0,0 0,1-1,0 0,1 0,0-1,1 0,0-1,0 0,2 0,0-1,-11-8,0 0,0 0,1-1,-1 1,0 0,0-1,1 1,-1-1,1 0,-1 0,0 1,1-1,-1 0,1 0,-1 0,1 0,-1 0,0-1,1 1,-1 0,1-1,-1 1,0-1,1 1,-1-1,0 0,0 1,1-1,-1 0,0 0,0 0,0 0,0 0,0 0,0 0,0 0,-1-1,1 1,17-56,-12-11,-3-1,-3 1,-5-32,2 49,-13-259,20 244,-3 64,-1 0,1 0,-1 1,1-1,0 0,0 0,0 0,0 1,0-1,0 1,0-1,1 1,-1-1,0 1,1 0,-1-1,1 1,0 0,-1 0,1 0,0 0,-1 1,1-1,0 0,0 1,0-1,0 1,0 0,0-1,0 1,0 0,27 4,0 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3:46.791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352 1019,'-3'-28,"0"-1,2 0,1 0,1 0,2 0,1 0,1 1,1-1,2 1,1 1,1-1,5-7,9-36,-13 29,2 0,2 1,1 1,2 0,2 2,2 0,1 1,2 1,2 1,3 0,-23 26,0 0,1 1,0 1,1-1,0 1,0 1,0 0,1 0,0 1,0 0,1 0,-1 1,1 1,0 0,0 0,0 1,0 1,2-1,46 4,0-3,0-2,28-7,-13 3,1 2,0 4,21 4,183 12,58-8,-63 12,-168-20,-106 1,0 0,0 0,0 0,0 0,0-1,0 1,0 0,0 0,0 0,-1 0,1-1,0 1,0 0,0 0,0 0,0 0,0-1,0 1,0 0,0 0,0 0,1 0,-1-1,0 1,0 0,0 0,0 0,0 0,-22-6,-140-17,0 8,-86 5,177 7,-688-2,707 6,0 2,0 3,0 1,-19 7,67-13,-1 1,0-1,1 0,0 1,-1 0,1 0,0 1,0-1,0 1,0-1,0 1,1 1,-1-1,1 0,0 1,0 0,0 0,0 0,1 0,-1 0,1 0,0 0,1 1,-1 1,-44 102,-4-2,-23 30,-7 16,-77 177,9 21,75-164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3:59.69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54 114,'-24'-31,"21"29,1 1,0-1,0 0,0 0,0 0,0-1,0 1,1 0,-1-1,1 1,-1-1,1 0,0 1,0-1,0 0,0 0,1 1,-1-1,1 0,0 0,0 0,0 0,0 0,0 0,0 0,2-2,-2 4,0 1,0-1,0 1,0-1,0 1,1-1,-1 0,0 1,0 0,1-1,-1 1,0-1,1 1,-1-1,0 1,1 0,-1-1,1 1,-1 0,0-1,1 1,-1 0,1 0,-1-1,1 1,-1 0,1 0,0 0,-1 0,1-1,-1 1,1 0,-1 0,1 0,-1 0,1 1,-1-1,1 0,-1 0,1 0,0 0,-1 0,1 1,-1-1,1 0,-1 0,0 1,1-1,-1 0,1 1,-1-1,0 1,1-1,-1 0,0 1,1-1,-1 1,0-1,1 1,-1-1,0 1,0 0,19 31,33 178,-43-164,127 697,-127-701,54 261,-2 90,-38-135,-25-249,-3-22,-16-78,8 33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4:01.98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11 150,'-5'-18,"5"18,0 1,0-1,0 0,0 0,0 0,0 0,0 1,0-1,0 0,0 0,-1 0,1 1,0-1,0 0,0 0,0 0,0 0,0 0,-1 1,1-1,0 0,0 0,0 0,0 0,-1 0,1 0,0 0,0 0,0 1,0-1,-1 0,1 0,0 0,0 0,0 0,-1 0,1 0,0 0,22 175,-8-97,3 0,3 0,3-2,24 48,-26-75,4 3,-3 0,-2 2,-3 1,-2 0,2 22,1 130,-14-133,3-1,3-1,11 38,-2-41,-2-10,-2 1,-3 0,-2 1,-1 26,-10 253,40-113,-12-109,-14-25,-6 5,7 7,-14-105,0 1,0-1,0 0,0 1,0-1,0 0,0 1,1-1,-1 0,0 1,0-1,0 0,1 0,-1 1,0-1,0 0,1 0,-1 1,0-1,0 0,1 0,-1 0,0 1,1-1,-1 0,0 0,0 0,1 0,-1 0,0 0,1 0,-1 0,0 0,1 0,-1 0,0 0,1 0,-1 0,0 0,1 0,-1 0,0 0,1 0,-1-1,0 1,1 0,-1 0,0 0,0 0,1-1,-1 1,0 0,0 0,1-1,-1 1,0 0,0 0,0-1,1 1,-1 0,0-1,0 1,0 0,0-1,0 1,0 0,0-1,0 1,12-28,-11 25,34-97,-4-2,5-44,69-251,-16 76,-15 30,26-37,-60 191,16-112,11-42,-44 193,-5-2,3-59,-19 136,44-211,-39 197,-4 28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4:06.23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1298 305,'-1'-1,"1"0,-1 0,0 0,0 0,-1 0,1 0,0 1,0-1,0 0,-1 1,1-1,0 1,0-1,-1 1,1-1,-1 1,1 0,0 0,-1 0,1-1,-1 1,1 1,0-1,-1 0,1 0,-1 0,1 1,0-1,-1 1,1-1,0 1,0 0,-1-1,1 1,0 0,0 0,0 0,0 0,0 0,0 0,-1 1,-27 53,16 1,2 0,3 0,3 1,1 46,1-35,-38 395,-22 9,8-63,8-118,-12-3,-36 78,8-52,15-20,57-247,15-47,-1 0,0 0,1 0,-1 0,0-1,1 1,-1 0,1 0,-1 0,0-1,1 1,-1 0,1-1,-1 1,1 0,-1-1,1 1,-1-1,1 1,-1-1,1 1,0-1,-1 1,1-1,0 1,-1-1,1 0,0 1,0-1,0 1,-1-1,1 0,0 1,0-1,0 0,0 1,0-1,0 1,0-1,0 0,-1-2,-82-221,19 6,-120-375,150 498,5-2,3-2,-2-39,-6-160,23 164,-7 0,-31-117,31 184,3-1,2-1,4 0,2-11,22-348,-16 273,-2 138,-1 21,0 30,5 43,4 0,4 0,2-1,4-1,23 67,132 446,13 142,-155-616,-4 0,-5 2,-5 0,-2 117,-12-216,-2 54,4 1,2-1,3 0,4 0,3-1,5 8,3 4,-21-127,7-194,14-47,-13 184,38-330,19 3,32-58,114-475,-113 518,-96 433,-3 9,-1 0,1 0,0 0,0 0,0 1,1-1,-1 0,0 0,1 0,-1 0,1 0,0 0,0 1,-1-1,1 0,0 0,1 1,-1-1,0 1,0-1,1 1,-1-1,1 1,-1 0,1 0,-1 0,1 0,0 0,-1 0,1 0,0 0,0 1,0-1,0 1,0 0,0-1,0 1,0 0,-1 0,3 0,161 25,18-25,-1-9,75-16,-20 2,210 2,13 21,-432 0,148-10,-219 9,-177 16,121-13,-590 7,294 4,366-12,1-1,-1-1,0-2,1-1,0-1,0-1,0-2,-1-1,-11-6,0 1,-2 2,1 2,-2 1,1 3,-23 0,92 16,80 9,0-5,2-5,83-5,-61 0,466 24,-485-23,1-6,-1-4,69-13,-69 15,-112 3,0 0,0 0,-1 0,1-1,0 1,0 0,0 0,0 0,0-1,0 1,0 0,0 0,0 0,0-1,-1 1,1 0,0 0,0-1,0 1,0 0,1 0,-1 0,0-1,0 1,0 0,0 0,0-1,0 1,0 0,0 0,0 0,0-1,1 1,-1 0,0 0,-55-13,18 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4:07.013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1581 0,'-262'69,"221"-61,0 2,1 2,0 2,1 2,0 1,2 1,0 3,1 1,1 1,2 2,-26 25,31-16,1 2,2 0,1 2,3 0,0 2,3 0,1 1,3 1,-5 20,-5 7,-19 50,5 2,5 1,-13 108,14 96,18-156,-7-1,-14 27,-6-42,-53 125,-26 92,55-24,54-305,0-8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4:07.68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814 25,'-4'-3,"0"0,-1 1,1-1,-1 1,0 0,0 0,0 0,0 1,0-1,0 1,0 1,0-1,0 1,0 0,-1 0,1 0,0 1,0-1,0 1,0 1,0-1,0 1,0 0,0 0,0 0,1 1,-1-1,1 1,-2 1,-6 8,0 0,0 0,2 1,-1 0,2 1,-1 0,2 1,0 1,-36 74,3 2,5 1,-16 71,-65 250,-60 409,85-162,76-498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20:00.638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251 736,'2'1,"-1"1,0-1,0 0,1 1,-1-1,0 1,0 0,-1-1,1 1,0 0,-1-1,1 1,0 0,-1 0,0 0,1-1,-1 1,0 0,0 0,0 0,0 0,-1 0,1 0,0 1,5 233,17 39,18 128,-41 375,28-450,-28 346,-10-371,22 125,3-236,-14-184,-1 18,2-1,1 0,0 0,2 0,1-1,5 14,-4-14,-1 0,-1 1,-1-1,-1 1,-2 0,0 0,-2 7,0 30,10 226,-4-236,-3 0,-1-1,-6 32,-1 20,-1 105,-5 95,0 2,-4-135,15-165</inkml:trace>
  <inkml:trace contextRef="#ctx0" brushRef="#br0" timeOffset="1001.687">410 6319,'-15'691,"4"-411,10-242</inkml:trace>
  <inkml:trace contextRef="#ctx0" brushRef="#br0" timeOffset="4109.653">0 5922,'461'1,"-204"26,-96-28,-9 0,83 12,-15 3,86-11,64 1,427 5,-517-10,150 10,198-2,-388-9,-221 2,210 1,65 15,473 37,-439-35,514 26,41-17,460 13,-531-5,-699-28,890 17,-671-12,237 18,-53 10,-185-9,-90-26,-180-8,1 3,-1 3,0 2,23 7,42-1,-25 2,-29-2,-71-11,0 0,0 0,-1 0,1 0,0 1,0-1,-1 0,1 0,0 0,-1 0,1 1,0-1,-1 0,1 1,0-1,-1 1,1-1,-1 1,1-1,-1 1,1-1,-1 1,1-1,-1 1,1-1,-1 1,0 0,1-1,-1 1,0 0,0-1,1 1,-1 0,0 0,0-1,0 1,0 0,0-1,0 1,0 0,0 0,0-1,0 1,-1 0,1-1,0 1,0 0,-1 0,1-1,0 1,-1-1,1 1,-1 0,1-1,-1 1,1-1,-1 1,1-1,-1 1,1-1,-1 0,0 1,1-1,-1 0,-7 2</inkml:trace>
  <inkml:trace contextRef="#ctx0" brushRef="#br0" timeOffset="4454.008">13520 6160,'17'25,"7"-3,1-1,1 0,1-2,1-1,25 12,27 17,-70-40,12 5,-1 2,-1 0,0 2,-1 0,-1 1,0 1,7 10,-24-26,1 0,0 0,0 0,-1 0,0 0,1 1,-1-1,0 1,0-1,0 1,0-1,0 1,-1-1,1 1,-1 0,0-1,0 1,0 0,0 0,0-1,-1 1,1 0,-1-1,1 1,-1-1,0 1,0-1,0 1,-1-1,1 0,0 1,-1-1,0 0,1 0,-1 0,0 0,0 0,-1 0,-12 8,0 0,-1-1,0-1,0 0,-1-1,0-1,0-1,-77 24,0-4,-2-5,-34 2,-28-1</inkml:trace>
  <inkml:trace contextRef="#ctx0" brushRef="#br0" timeOffset="6051.215">384 657,'-26'-56,"25"56,0 0,1 0,-1 0,0 0,0 0,1 0,-1 0,0 0,1 0,-1 1,0-1,0 0,1 0,-1 0,0 1,1-1,-1 0,1 1,-1-1,0 1,1-1,-1 1,1-1,-1 1,1-1,-1 1,1 0,0-1,-1 1,1-1,0 1,-1 0,1-1,0 1,0 0,0 0,-1 0,-106 187,-52 85,167-317,12-17,-15 39,1 1,2 0,0 1,1 0,1 0,0 1,2 0,4-5,-15 22,1 0,0 0,-1 0,1 0,0 0,0 0,0 0,1 1,-1-1,0 1,0-1,1 1,-1 0,1 0,-1 0,1 0,0 1,-1-1,1 1,0-1,-1 1,1 0,0 0,0 0,-1 1,1-1,0 0,-1 1,1 0,0 0,-1 0,1 0,-1 0,0 0,1 1,-1-1,0 1,0-1,2 3,12 7,0-1,1 0,0-2,0 0,1 0,0-2,6 2,-21-8,-1 1,1 0,0 0,0 0,-1 1,1-1,0 1,-1-1,0 1,1 0,-1 0,0 0,0 0,0 0,0 0,0 1,-1-1,1 1,-1-1,1 1,-1 0,0 0,0-1,0 1,-1 0,1 0,0 1,1 9,1-4,0 0,-1 1,0-1,-1 1,0 0,0-1,-1 1,0 0,-1 0,0-1,-1 1,0-1,-1 1,-2-5,0 1,0-1,-1 0,0-1,0 0,-1 0,1 0,-1 0,1-1,-1 0,0-1,-1 0,1 0,0 0,0-1,-1 0,1 0,-1-1,1 0,-8-1,9 2,-37 0,0-2,0-1,1-3,-1-1,-11-5,48 10,13 3,6 0</inkml:trace>
  <inkml:trace contextRef="#ctx0" brushRef="#br0" timeOffset="6329.14">265 604,'2'7,"1"13,0 15,-3 12,-6 12,-11 10,-13 4,-14-2,1-12</inkml:trace>
  <inkml:trace contextRef="#ctx0" brushRef="#br0" timeOffset="7952.379">608 3237,'3'-2,"2"-1,5 0,8 0,8-1,8 0,9 1,7 0,4 2,-8 0</inkml:trace>
  <inkml:trace contextRef="#ctx0" brushRef="#br0" timeOffset="8279.629">1442 3237,'20'0,"14"-2,10-1,6 0,2-2,1 0,-9 1</inkml:trace>
  <inkml:trace contextRef="#ctx0" brushRef="#br0" timeOffset="8587.91">2633 3303,'16'-2,"12"-1,9 0,9-1,5-1,0-1,-8 0</inkml:trace>
  <inkml:trace contextRef="#ctx0" brushRef="#br0" timeOffset="8925.592">3598 3343,'18'-2,"13"-1,8-3,5 1,6 1,2 0,2 2,-8 1</inkml:trace>
  <inkml:trace contextRef="#ctx0" brushRef="#br0" timeOffset="9276.178">4921 3343,'12'0,"7"0,6 0,3 0,3 0,5-2,6-1,5 0,3 0,-7 1</inkml:trace>
  <inkml:trace contextRef="#ctx0" brushRef="#br0" timeOffset="9539.544">5966 3382,'16'0,"10"0,4 0,2 0,3 0,1 0,5 0,3-2,4-1,-7 0</inkml:trace>
  <inkml:trace contextRef="#ctx0" brushRef="#br0" timeOffset="9801.948">7051 3422,'18'0,"13"0,8 0,3 0,5 0,2 0,5-2,2-1,3 0,0-1,-10-1</inkml:trace>
  <inkml:trace contextRef="#ctx0" brushRef="#br0" timeOffset="10091.219">8149 3435,'18'0,"9"0,3 0,2 0,-1 0,2 0,2 0,1 0,-5 0</inkml:trace>
  <inkml:trace contextRef="#ctx0" brushRef="#br0" timeOffset="10357.983">8956 3448,'23'3,"16"0,12 0,-1-1</inkml:trace>
  <inkml:trace contextRef="#ctx0" brushRef="#br0" timeOffset="10358.983">9710 3475,'16'0,"7"0,5 0,1 0,3 0,-1 0,-2 0,-6 0</inkml:trace>
  <inkml:trace contextRef="#ctx0" brushRef="#br0" timeOffset="10616.292">10425 3528,'18'0,"6"0</inkml:trace>
  <inkml:trace contextRef="#ctx0" brushRef="#br0" timeOffset="10890.974">10755 3541,'18'0,"11"-2,0-1</inkml:trace>
  <inkml:trace contextRef="#ctx0" brushRef="#br0" timeOffset="17453.205">11470 3501,'3'5,"8"3,16 1,17-2,18-1,13-2,11-2,5-4,-11 0</inkml:trace>
  <inkml:trace contextRef="#ctx0" brushRef="#br0" timeOffset="18196.732">12912 3210,'1'26,"1"-1,1 0,1 0,1 0,1 0,1-1,2 0,0 0,1-1,2 0,0-1,1 0,3 2,-3-3,92 139,-103-158,-1 1,1-1,0 1,-1-1,1 1,0-1,1 0,-1 0,0 0,1 0,-1-1,1 1,-1 0,1-1,0 0,0 0,0 0,-1 0,1 0,0 0,0-1,0 0,0 1,0-1,0 0,0 0,1-1,-1 1,2-1,1-5,-1 0,1-1,-1 1,0-1,-1 0,0-1,0 1,0-1,-1 1,0-1,0 0,-1 0,0-1,0-7,23-191,-9 42,3 101,-19 63,1 1,-1-1,0 1,0-1,1 1,-1-1,0 1,1-1,-1 1,1-1,-1 1,1-1,-1 1,1 0,-1-1,1 1,-1 0,1-1,-1 1,1 0,0 0,-1-1,1 1,-1 0,1 0,0 0,-1 0,1 0,-1 0,1 0,0 0,-1 0,1 0,0 0,-1 1,1-1,-1 0,1 0,-1 1,1-1,0 0,-1 1,1-1,-1 0,1 1,-1 0,12 11</inkml:trace>
  <inkml:trace contextRef="#ctx0" brushRef="#br0" timeOffset="18462.121">13586 3620,'-2'16,"-1"9,0 6,-1 4,-1 0,-1 1,1 0,0-6,2-4,1-5,3-6,4-5,0-5</inkml:trace>
  <inkml:trace contextRef="#ctx0" brushRef="#br0" timeOffset="18676.602">13361 3554,'9'-2,"15"-1,16 0,14 1,15-2,7 0,-1 1,-11 0,-16 4,-17 1</inkml:trace>
  <inkml:trace contextRef="#ctx0" brushRef="#br0" timeOffset="27979.806">370 5790,'52'12,"-37"-11,-1-1,1 0,0-1,0 0,-1-1,1-1,-1-1,11-3,121-45,-123 42,-1 0,0-1,-1-2,0 0,-1-1,17-15,64-62,4 5,-19-1,-20 11,47-75,-96 119,2 1,1 2,1 0,1 1,3 0,62-105,6-35,-75 143,-8 13,-1 0,0-1,-2-1,1 1,-1-1,4-14,102-290,-87 252,-10 29,-2 0,-2 0,7-37,36-125,-21 40,-21 41,0-27,6 2,13-104,15-56,9 66,-3 20,32 14,13 44,-23 49,-52 88,0 1,1 0,1 2,18-10,-20 18,1 1,0 1,1 1,0 1,0 1,14 0,34-10,52 6,-17-2,74 2,70 7,-80 4,-80 11,1 1,277-13,-341 5,-41 0,0-3</inkml:trace>
  <inkml:trace contextRef="#ctx0" brushRef="#br0" timeOffset="51006.416">4180 1583,'0'0,"0"-1,0 1,0 0,0-1,0 1,0-1,-1 1,1-1,0 1,0 0,1-1,-1 1,0-1,0 1,0-1,0 1,0 0,0-1,1 1,-1-1,0 1,0 0,0-1,1 1,-1 0,0-1,1 1,-1 0,0 0,1-1,-1 1,0 0,1 0,-1-1,0 1,1 0,-1 0,1 0,-1 0,0 0,1-1,-1 1,1 0,-1 0,1 0,-1 0,0 0,1 0,-1 1,1-1,-1 0,1 0,-1 0,0 0,1 0,-1 1,1-1,-1 0,0 0,1 1,-1-1,0 0,1 0,-1 1,22 20,-13-2,0 1,-1-1,-1 1,-1 0,-1 1,1 9,1-1,92 363,-72-294,-4 0,2 48,-15-98,1 0,2-1,2 0,2-2,5 4,-2 6,-3 0,-2 1,7 49,23 85,-26-128,-2 2,-3 0,-1 11,-11-47,2-1,0 0,2-1,1 1,2-1,0 0,1-1,3 1,2 3,-12-22,-1 0,1 0,0 0,1-1,0 1,0-1,0 0,1 0,0-1,0 1,0-1,1 0,-1-1,1 1,0-1,1 0,-1 0,1-1,0 0,-1 0,1-1,5 2,-7-4,0-1,0 1,-1 0,1-1,0 0,-1 0,1-1,-1 0,1 1,-1-1,1 0,-1-1,0 1,0-1,0 0,-1 0,1 0,-1-1,0 1,1-1,-2 0,1 1,2-4,9-16,-1 0,0-1,-2 0,-1-1,-1 0,-1 0,-1-1,2-14,-8 33,49-310,-11-80,-18 99,32-135,-38 254,11-19,-25 184,0-1,1 1,1 0,0 0,1 0,1 0,0 1,1 0,0 0,1 0,0 1,1 0,1 0,0 1,10-10,-8 10,1 1,1 1,-1 0,2 1,-1 0,1 1,0 0,1 1,-1 1,1 0,1 1,11-1,-3 2,0 2,0 1,0 1,1 0,-1 2,-1 1,1 1,0 1,135 16,9-10,16 2,114-15,-158 28,-29-19,-5 5,-28-8,31 6,-104-9,-1-1,0 1,0 0,1 0,-1 0,0 0,-1 1,1 0,0 0,-1 0,0 0,1 0,-1 1,-1-1,1 1,0 0,-1 0,0 0,0 0,0 0,0 1,-1 0,75 243,-27-100,-38-110,-2 1,-1 0,-2 1,-1 7,12 75,-3 112,24 93,2-37,9 35,-36-208,38 123,-9 38,0-71,-23-43,-6-37,-1 24,2-27,5 8,15 6,-20-38,4 19,9 14,-2-2,-25-127,0-1,1 0,0 1,-1-1,1 0,0 0,1 1,-1-1,1 0,-1 0,1-1,0 1,0 0,0 0,0-1,0 1,1-1,-1 0,1 0,0 0,0 0,-1 0,2-1,153 48,-6-36,-29 11,-31-15,-18-5,59 5,-26 4,569-14,-570-12,-15-13,19-1,-105 27,1 0,-1 1,0-2,0 1,1 0,-1-1,0 0,0 0,0 0,0 0,0-1,0 0,0 0,0 0,-1 0,1 0,-1-1,1 0,-1 1,0-1,0 0,0-1,-1 1,1 0,0-3,5-9,-1 0,0-1,-2 1,1-2,-2 1,0 0,-1-1,-1 0,0-3,43-400,-28 269,24-154,-29 248,-4 0,-1-1,-3-37,-4 88,0-59,3 0,10-63,29-93,0 82,19-28,-53 142,2 0,0 1,1 0,2 1,1 0,12-16,81-53,-85 73,2 1,0 1,1 1,0 2,24-11,51-8,-94 32,-3 2</inkml:trace>
  <inkml:trace contextRef="#ctx0" brushRef="#br0" timeOffset="53551.189">10266 3515,'50'-64,"2"1,3 3,31-25,29-4,-56 32,-48 50,-1 1,1 1,0 0,0 0,1 1,-1 0,1 1,0 1,6-1,-12 2,-1 1,0 0,0 0,0 0,0 1,1 0,-1 0,0 0,0 1,0-1,-1 1,1 0,0 1,-1-1,1 1,-1 0,0 0,0 0,0 1,0-1,-1 1,1 0,0 1,8 14,-1 1,-1 0,0 0,-2 1,0 0,-2 0,0 1,2 17,12 41,47 247,-14-145,63 227,-77-269,-20-80,-4 0,-1 1,4 58,7 152,1 75,-18-204,-3-56,8 26,30 47,-39-152,-3-1,2 0,-1 0,0 0,1 0,0-1,1 1,-1-1,1 0,0 0,0 0,1-1,-1 1,1-1,0 0,0-1,1 1,-1-1,1 0,-1 0,4 1,27 2,0-1,1-1,0-2,-1-2,13-2,23 0,481 2,-321 14,146 21,-242-22,158 6,-131-20,-162 1,-1 0,1 0,0 0,0 0,-1 0,1 0,0 0,-1 0,1 0,0 0,-1-1,1 1,0 0,-1 0,1-1,0 1,-1-1,1 1,-1 0,1-1,-1 1,1-1,-1 1,1-1,-1 1,1-1,-1 0,0 1,1-1,-1 1,0-1,0 0,1 1,-1-1,0 0,0 1,0-1,0 0,0 1,0-1,0 0,0 0,0 1,0-1,0 0,0 1,-1-1,1 0,0 1,0-1,-1 0,1 1,0-1,-1 0,-7-16</inkml:trace>
  <inkml:trace contextRef="#ctx0" brushRef="#br1" timeOffset="67944.389">4723 1742,'-9'16,"-10"14,-5 10,-7 9,-4 4,-3 2,1 1,2-2,2-6,7-9,8-11</inkml:trace>
  <inkml:trace contextRef="#ctx0" brushRef="#br1" timeOffset="68224.641">5027 1808,'-18'16,"-10"12,-8 7,-4 6,-1 4,-2 3,-2 3,0 1,1 2,1-3,6-2,7-8,8-8,8-10</inkml:trace>
  <inkml:trace contextRef="#ctx0" brushRef="#br1" timeOffset="68492.274">5080 2059,'-13'14,"-14"10,-11 12,-10 7,-7 8,-2 5,2 3,2 2,5-4,8-4,8-7,10-7,8-9</inkml:trace>
  <inkml:trace contextRef="#ctx0" brushRef="#br1" timeOffset="68649.642">5014 2443,'-18'18,"-12"13,-9 9,-4 6,-1 3,2 1,4-2,6-4,6-4,8-3,6-6,6-8</inkml:trace>
  <inkml:trace contextRef="#ctx0" brushRef="#br1" timeOffset="68854.964">4974 2813,'-11'16,"-11"14,-5 9,-4 4,2 2,1-2,6-2,6-6,6-4,5-7</inkml:trace>
  <inkml:trace contextRef="#ctx0" brushRef="#br1" timeOffset="69137.827">4882 3263,'-16'16,"-9"9,-4 6,2 1,5-2,9-6,8-8,6-6</inkml:trace>
  <inkml:trace contextRef="#ctx0" brushRef="#br1" timeOffset="69429.082">4961 3462,'-9'16,"-7"11,-6 11,-3 8,-3 2,-2 1,3-9</inkml:trace>
  <inkml:trace contextRef="#ctx0" brushRef="#br1" timeOffset="70526.629">10782 3567,'-20'16,"-14"16,-12 12,-7 12,-4 8,-1 6,1 3,2-1,5-2,8-7,11-14</inkml:trace>
  <inkml:trace contextRef="#ctx0" brushRef="#br1" timeOffset="70771.009">10861 3806,'-11'14,"-11"10,-8 11,-7 11,-10 10,-5 13,-6 9,-5 9,-7 11,-2 4,3 1,3-4,8-8,15-18</inkml:trace>
  <inkml:trace contextRef="#ctx0" brushRef="#br1" timeOffset="71048.752">10940 4441,'-11'16,"-10"11,-14 11,-11 10,-10 6,-8 5,-7 3,-5 5,-3 3,-1 0,3-3,9-6,10-6,16-11,15-12</inkml:trace>
  <inkml:trace contextRef="#ctx0" brushRef="#br1" timeOffset="71341.001">11165 4665,'-20'16,"-18"16,-18 14,-16 11,-11 9,-7 4,-2 2,2 0,2-2,4 0,11-6,11-5,11-8,14-13</inkml:trace>
  <inkml:trace contextRef="#ctx0" brushRef="#br1" timeOffset="71588.855">10597 5393,'-24'18,"-19"15,-9 9,-1 3,6-3,11-6,14-10,18-11,18-13,18-12,4-3</inkml:trace>
  <inkml:trace contextRef="#ctx0" brushRef="#br1" timeOffset="71758.664">10848 5525,'-18'16,"-15"12,-11 8,-4 4,1 3,4-2,7-6,10-6,11-8,14-8,14-10,16-11,13-12,-1-4</inkml:trace>
  <inkml:trace contextRef="#ctx0" brushRef="#br1" timeOffset="71974.303">11165 5565,'-15'14,"-15"8,-9 8,-4 3,0 3,4-3,5-4,14-8,16-9,19-12,5-5</inkml:trace>
  <inkml:trace contextRef="#ctx0" brushRef="#br1" timeOffset="72144.848">11284 5671,'-20'14,"-11"10,-5 5,1 1,7-5</inkml:trace>
  <inkml:trace contextRef="#ctx0" brushRef="#br1" timeOffset="72331.97">11271 5737,'-13'11,"-7"7,-3-1,4-3</inkml:trace>
  <inkml:trace contextRef="#ctx0" brushRef="#br1" timeOffset="77549.761">10530 5486,'-12'86,"4"1,4-1,6 70,6 51,10 0,9-1,9-1,19 35,-26-124,5-2,5-2,49 98,-70-176</inkml:trace>
  <inkml:trace contextRef="#ctx0" brushRef="#br1" timeOffset="78578.619">10477 5565,'-59'133,"39"-95,-15 26,-64 143,92-182,7-26,0 1,0 0,1-1,-1 1,0 0,0 0,0-1,1 1,-1 0,0 0,0 0,0-1,1 1,-1 0,0 0,1 0,-1 0,0 0,0-1,1 1,-1 0,0 0,1 0,-1 0,0 0,1 0,-1 0,0 0,1 0,-1 0,0 0,1 0,-1 1,0-1,0 0,1 0,-1 0,0 0,1 0,-1 1,0-1,0 0,1 0,-1 0,0 1,0-1,0 0,1 0,-1 1,0-1,0 0,0 0,0 1,0-1,1 0,-1 1,0-1,0 0,0 1,0-1,0 0,20-21,-2-1,0-1,-1 0,13-26,-13 22,0-1,-2-1,-2 0,0 0,-2-2,-2 1,0-2,-2 1,-2-1,0-3,-1-11,-2 45,-1 1,0 0,1-1,-1 1,0 0,1 0,-1 0,1 0,-1 0,0 1,1-1,-1 0,0 1,1-1,-1 1,0-1,0 1,1-1,-1 1,0 0,0 0,0 0,0-1,0 1,0 0,0 0,0 1,0-1,0 1,3 1,292 187,-289-184,0 0,-1 1,1 0,-1 0,-1 0,1 0,-1 1,-1 0,4 6,-7-12,0 1,-1-1,1 0,0 0,-1 1,1-1,-1 0,0 1,0-1,0 0,0 1,0-1,0 1,-1-1,1 0,-1 0,1 1,-1-1,0 0,0 0,0 0,0 0,-1 0,1 0,0 0,-1 0,0 0,1-1,-1 1,0 0,0-1,0 0,0 1,0-1,0 0,0 0,0 0,0 0,-2 0,-12 4,-1 0,0-1,0-1,-1-1,1 0,0-1,-3-1,-12 2,6-1,-29 1,1 3,0 1,0 3,-45 14,44 9,55-30,0 0,0 0,0 0,0-1,0 1,1 0,-1 0,0 0,1 0,0 0,-1 0,1-1,0 1,0 0,0 0,0-1,0 1,1-1,-1 1,0-1,1 0,-1 1,1-1,-1 0,1 0,0 0,-1 0,1 0,0 0,0-1,-1 1,1 0,0-1,0 0,0 1,0-1,0 0,1 0,47 12,3-3</inkml:trace>
  <inkml:trace contextRef="#ctx0" brushRef="#br1" timeOffset="79290.395">11112 7272,'16'0,"-1"0,0 2,1-1,-1 2,0 0,0 1,3 1,-13-3,0 0,0 0,0 1,-1 0,1 0,-1 0,1 0,-1 0,0 1,0 0,-1 0,1 0,-1 1,0-1,0 1,0-1,-1 1,1 0,-1 0,0 0,1 6,-2 5,0 0,0 0,-2 0,0 0,0 0,-2 0,0 0,-1 0,0-1,-2 0,1 0,-8 13,-8 27,18-45,0-6,1 1,-1 0,1 0,0 0,1 0,-1 0,1 0,0 0,0 1,1-1,-1 0,1 0,0 1,1-1,-1 0,1 1,0-1,0 0,1 0,0 0,0 0,0 0,0 0,1-1,-1 1,1-1,1 1,4 0,1-1,-1 0,1-1,0 0,-1 0,1-1,1 0,-1 0,0-1,0 0,1-1,-1 0,0-1,0 1,1-2,-1 1,0-2,0 1,0-1,-1 0,1-1,-1 0,4-2,-10 5,1 0,-1 0,0 0,0 0,1-1,-1 1,0-1,0 1,0-1,0 0,-1 0,1 1,0-2,-1 1,1 0,-1 0,0 0,0-1,0 1,0 0,0-1,0 1,-1-1,1 1,-1-1,0 1,0-1,0 1,0-1,0 0,0 1,-1-1,1 1,-1-1,1 1,-1-1,0 1,0 0,0-1,-1 0,-13-12</inkml:trace>
  <inkml:trace contextRef="#ctx0" brushRef="#br1" timeOffset="81047.617">11126 7549,'333'-21,"-292"18,0-2,-1-2,0-1,0-3,30-11,-30-5,-39 26,-1 0,1 0,-1 1,1-1,-1 0,1 0,-1 1,0-1,1 0,-1 0,0 0,1 0,-1 0,0 0,0 1,0-1,0 0,0 0,0 0,0 0,0 0,-1 0,1 0,0 0,0 1,-1-1,1 0,0 0,-1 0,1 0,-1 1,1-1,-1 0,0 1,1-1,-1 0,0 1,1-1,-1 1,0-1,0 1,1-1,-1 1,0-1,0 1,0 0,0 0,0-1,0 1,-11-4,0 0,0 1,-1 0,0 1,1 1,-1 0,0 0,0 2,0-1,1 2,-1-1,-1 2,5-2,-1 1,1 0,0 0,0 1,0 0,0 1,0-1,1 2,0-1,-1 1,2 1,-1-1,1 2,0-1,-4 4,10-9,1 0,-1 0,0 0,0 0,1 0,-1 0,1-1,-1 1,1 1,-1-1,1 0,0 0,0 0,-1 0,1 0,0 0,0 0,0 0,0 0,0 0,0 1,0-1,1 0,-1 0,0 0,0 0,1 0,-1 0,1 0,-1 0,1 0,0 0,-1 0,1 0,0-1,-1 1,1 0,0 0,0-1,0 1,0 0,0-1,0 1,0-1,0 1,0-1,53 14,-36-14,0 0,-1-1,1-1,0 0,-1-2,1 0,-1 0,0-2,0 0,-1-1,0-1,0 0,-1-2,0 1,0-2,1-2,-16 14,0-1,0 0,0 1,0-1,0 0,0 1,0-1,0 0,0 1,0-1,0 0,1 1,-1-1,0 0,0 1,0-1,0 0,1 1,-1-1,0 0,0 1,0-1,1 0,-1 0,0 1,1-1,-1 0,0 0,1 0,-1 0,0 1,1-1,-1 0,0 0,1 0,-1 0,0 0,1 0,-1 0,0 0,1 0,-1 0,1 0,-1 0,0 0,1 0,-1 0,0 0,-8 56,2 0,3 1,2 0,3 0,4 25,23 112,-34-141,4-52,1 0,-1 0,1 0,-1 0,1 0,-1 0,1 0,-1 0,0-1,1 1,-1 0,0-1,0 1,0 0,0-1,1 1,-1-1,0 1,0-1,0 0,0 1,0-1,0 0,0 0,0 1,0-1,0 0,-1 0,1 0,0 0,0-1,0 1,0 0,0 0,0-1,0 1,0 0,0-1,0 1,1-1,-1 1,0-1,0 0,0 1,0-1,1 0,-1 1,0-2,-6-6,0 0,1 0,0-1,1 0,0 0,0 0,1-1,0 0,0 1,1-1,1-1,0 1,0 0,1-1,0 1,1-1,0 1,1 0,0-3,1-8,1-1,2 1,0 0,0 0,2 0,1 1,1 0,0 1,1 0,2 0,0 1,0 0,2 1,0 1,1 0,3-2,-11 12,-1 0,1 0,0 1,0 0,1 0,-1 1,1-1,0 2,1-1,-1 1,3 0,-9 2,-1 1,0 0,0 0,1 0,-1 0,0 0,1 0,-1 0,0 0,0 1,1-1,-1 0,0 1,0-1,0 1,1-1,-1 1,0 0,0-1,0 1,0 0,0 0,0 0,0 0,0 0,-1 0,1 0,0 0,0 0,-1 0,1 0,-1 0,1 0,-1 1,0-1,1 0,-1 1,5 49,-6-46,0 18,0-19,1 0,-1 0,0 0,1 0,0 0,0 0,0 0,0 0,1 0,-1-1,1 1,0 0,0 0,1 0,-1-1,1 1,0 0,0-1,0 1,0-1,1 0,-1 0,1 0,0 0,0 0,0-1,1 1,2 0,0-1,0 1,1-2,-1 1,1-1,-1 0,1 0,0-1,-1 1,1-2,0 1,-1-1,1 0,-1 0,1-1,-1 1,4-3,-6 3,0-1,-1 1,1-1,0 0,-1 0,0-1,1 1,-1-1,0 1,0-1,0 0,-1 0,1 0,-1-1,1 1,-1-1,0 1,-1-1,1 0,0 1,-1-1,0 0,0 0,0 0,-1 0,1 0,-1 0,0-4,-1 1,-1 1,0-1,-1 0,1 1,-1 0,-1 0,1 0,-1 0,0 0,0 1,0-1,-1 1,0 0,0 1,0-1,-1 1,0 0,1 0,-1 1,-1 0,1 0,0 0,-1 1,1 0,-1 0,0 0,0 1,0 0,1 1,-1-1,0 1,-1 1,-12 4,32 2,8-7,1-1,-1 0,1-2,-1 0,19-7,0 2,-26 5,-8 1,0 0,0 0,1 1,-1 0,0 0,0 0,1 0,-1 1,1 0,-1 0,0 0,1 1,-1 0,0 0,1 0,-1 1,0 0,0 0,0 0,0 0,-1 1,1 0,-1 0,3 2,-3 1,-1 1,0 0,0-1,0 1,-1 0,0 1,-1-1,1 0,-1 0,-1 2,6 26,-4-33,-1-1,0 1,0 0,1 0,-1-1,1 1,-1-1,1 1,0-1,0 0,0 0,-1 0,1 0,0 0,0 0,0 0,1-1,-1 1,0-1,0 1,0-1,0 0,0 0,1 0,-1 0,0 0,0 0,0-1,0 1,1-1,-1 0,0 1,0-1,0 0,0 0,-1 0,1-1,0 1,0 0,-1-1,1 1,-1-1,1 1,-1-1,1 0,0-1,10-9,0-1,-1-1,-1 0,0 0,0-1,-2 0,0-1,5-14,-6 16,-26 119,18-102,1-1,0 1,0 0,0 0,0-1,0 1,0 0,1 0,-1-1,1 1,0 0,0-1,0 1,0-1,0 1,1-1,-1 1,1-1,-1 0,1 0,0 0,0 0,0 0,0 0,0 0,0-1,1 1,-1-1,1 0,-1 1,1-1,-1 0,1 0,-1-1,1 1,0-1,0 1,-1-1,1 0,0 0,0 0,-1 0,1 0,0-1,8-2,0 0,0-1,0 0,0-1,-1 0,0 0,0-1,0-1,-1 0,0 0,0-1,-1 0,0 0,0-1,-1 0,0 0,0-1,-1 0,-1 0,2-3,-7 13,0 0,0 0,0 0,0 0,0 0,0 1,0-1,0 0,0 0,0 0,1 0,-1 0,0 0,0 1,0-1,0 0,0 0,0 0,1 0,-1 0,0 0,0 0,0 0,0 0,0 0,1 0,-1 0,0 0,0 0,0 0,0 0,0 0,1 0,-1 0,0 0,0 0,0 0,0 0,-3 21,3-19,-1 1,0 0,0 0,0 0,0 0,1-1,0 1,-1 0,1 0,0 0,1 0,-1 0,0 0,1 0,0 0,0 0,0 0,0-1,0 1,0 0,1-1,-1 1,1-1,-1 1,1-1,0 0,0 0,1 0,-1 0,0 0,0 0,1 0,-1-1,1 1,2 0,12 2,-1-1,1 0,0-2,0 1,0-2,0-1,0 0,0-1,-1 0,1-2,-1 0,13-5,-22 8,0 0,0 1,0 0,0 0,1 1,-1 0,0 0,0 0,-1 1,1 0,0 1,4 1,55 13,-58-17,0-1,0 1,0-1,0-1,0 1,0-1,0-1,0 1,-1-2,0 1,2-2,-6 4,-1 0,1 0,-1-1,0 1,1-1,-1 0,0 0,0 0,0 0,0 0,-1 0,1 0,-1 0,1-1,-1 1,0-1,0 1,0-1,0 0,0 1,0-1,-1 0,0 1,1-1,-1 0,0 0,0 1,0-1,-1 0,1 0,-1 1,1-1,-1 0,-1 0,0-1,0 0,0 0,-1 0,1 1,-1-1,0 1,0-1,-1 1,1 0,-1 1,1-1,-1 0,0 1,0 0,0 0,0 0,0 0,-1 1,1 0,0 0,-1 0,1 0,-1 1,1-1,-1 1,1 0,-1 1,1-1,-1 1,1 0,-1 0,1 0,0 1,0-1,-1 1,1 0,0 0,1 1,-1-1,0 1,1 0,-1 0,1 0,0 0,0 1,0-1,0 1,1 0,0 0,-1 0,2-1,1-1,-1 1,0 0,1-1,0 1,0 0,0 0,0-1,0 1,0 0,1 0,-1-1,1 1,0 0,0-1,0 1,0 1,12 17</inkml:trace>
  <inkml:trace contextRef="#ctx0" brushRef="#br1" timeOffset="81390.165">13533 7602,'3'-83,"4"0,15-72,-21 149,3-18,0-1,2 1,0 1,2-1,5-9,-13 33,0 0,0-1,0 1,0 0,0-1,0 1,0 0,0-1,0 1,0 0,0 0,0-1,0 1,0 0,0-1,0 1,1 0,-1 0,0-1,0 1,0 0,0 0,1-1,-1 1,0 0,0 0,1 0,-1-1,0 1,0 0,1 0,-1 0,0 0,0 0,1 0,-1 0,0-1,1 1,-1 0,0 0,0 0,1 0,-1 0,0 0,1 0,-1 0,0 1,1-1,-1 0,0 0,0 0,1 0,-1 0,0 0,0 1,1-1,-1 0,0 0,0 0,1 0,-1 1,0-1,0 0,0 0,1 1,-1-1,0 0,0 1,5 21,-9 158,0-144,2 1,1-1,2 1,6 32,-6-62,1 0,0 0,1 0,0 0,0-1,0 1,1-1,0 0,0 0,1 0,0 0,0-1,0 0,0 0,1 0,0-1,0 0,0 0,0 0,1-1,0 0,-1 0,1-1,0 1,1-2,-1 1,0-1,0 0,1 0,-1-1,0 0,1 0,-1-1,0 0,0 0,6-3,-10 3,1 0,-1-1,1 0,-1 0,0 0,0 0,0 0,0 0,0-1,0 0,-1 0,1 1,-1-2,0 1,0 0,0 0,0-1,0 1,-1-1,1-2,5-18</inkml:trace>
  <inkml:trace contextRef="#ctx0" brushRef="#br1" timeOffset="81651.465">13560 7351,'9'0,"19"0,20 0,18 0,13-2,9-3,4-3,-15 0</inkml:trace>
  <inkml:trace contextRef="#ctx0" brushRef="#br1" timeOffset="89818.16">2289 4255,'1'-2,"0"0,0-1,0 1,0 0,0 0,1 0,-1 0,1 0,-1 1,1-1,0 0,-1 1,1-1,0 1,0-1,0 1,0 0,0 0,1 0,-1 0,0 0,0 0,1 1,-1-1,1 1,-1 0,0 0,1 0,-1 0,1 0,-1 0,0 0,2 1,-1 0,0 0,0 0,1 1,-1-1,0 1,-1-1,1 1,0 0,0 0,-1 0,1 1,-1-1,0 1,0-1,0 1,0 0,0 0,0 0,-1 0,1 0,-1 0,0 0,0 0,1 4,9 84,-11-83,-1 94,9 84,-7-178,1 0,0 0,0-1,0 1,1 0,1-1,-1 0,1 0,0 0,0 0,1-1,0 0,0 0,1 0,0 0,0-1,0 0,0 0,1-1,0 0,0 0,0 0,0-1,1 0,-1 0,1-1,0 0,-1-1,1 1,0-1,0-1,7 0,-8-2,-1 0,0 0,0-1,0 0,0 0,0-1,0 1,-1-1,0 0,0-1,0 1,0-1,-1 0,0-1,0 1,0 0,0-1,-1 0,0 0,-1 0,1 0,-1-1,0 1,-1-1,1 1,-1-1,0-1,2-19</inkml:trace>
  <inkml:trace contextRef="#ctx0" brushRef="#br1" timeOffset="90098.198">2275 4507,'18'-11,"15"-11,13-8,8-3,4-4,-2 1,-3 4,-6 5,-7 5,-10 6</inkml:trace>
  <inkml:trace contextRef="#ctx0" brushRef="#br1" timeOffset="91653.685">2738 4202,'-4'-3,"-1"0,1 0,-1 1,0-1,0 1,0 0,0 1,-1-1,1 1,0 0,-1 0,1 1,-1-1,1 1,-1 0,1 1,0-1,-1 1,1 0,0 1,-1-1,1 1,-2 1,-3 5,0 0,1 1,0 0,1 1,0-1,0 2,1-1,1 1,-1 0,2 0,-1 1,2 0,0 0,-3 12,6-23,1 1,-1-1,1 1,0-1,-1 1,1-1,0 1,0-1,0 1,0-1,0 1,0-1,0 1,1 0,-1-1,1 0,-1 1,1-1,-1 1,1-1,0 1,0-1,0 0,-1 0,1 1,0-1,1 0,-1 0,0 0,0 0,0 0,1 0,-1-1,0 1,1 0,-1-1,1 1,-1-1,1 1,-1-1,1 0,-1 1,1-1,-1 0,1 0,0 0,10-2,0 0,0-1,-1 0,1-1,-1 0,0 0,0-1,0-1,-1 0,0-1,1 0,17-10,-18 11,-8 4,0 0,1 0,-1 0,1 0,-1 0,1 1,0-1,-1 1,1 0,0 0,0 0,0 0,0 0,0 0,0 1,0-1,0 1,0 0,0 0,0 0,0 1,0-1,0 1,0 0,0-1,0 1,0 1,0-1,0 0,-1 1,1-1,-1 1,1 0,1 1,89 144,-87-139,-1 0,0 1,-1-1,0 1,0 0,0 0,-1 0,-1 0,0 1,0-1,0 1,-2-1,1 1,-1-1,0 1,-1 0,-2 8,2-16,0 1,0-1,-1 0,1 1,-1-1,0 0,0 0,0 0,0 0,0-1,0 1,0 0,0-1,-1 1,1-1,-1 0,1 0,-1 0,1 0,-1-1,0 1,1 0,-1-1,0 0,1 0,-1 0,0 0,0 0,1 0,-1-1,0 1,-2-2,0 1,1-1,-1 1,0-1,0 0,0-1,1 1,0-1,-1 0,1 0,0 0,0-1,0 1,1-1,0 0,-1 0,1 0,0-1,1 1,0 0,1 0,-1 0,1 0,0-1,0 1,0 0,1-1,-1 1,1-1,0 1,0-1,1 1,-1 0,1-1,0 1,0 0,1 0,-1-1,1 1,0 0,0 0,3-3,69-79,-67 79,121-108,-127 115,0 0,0 0,0 0,0 0,-1 0,1 0,0 0,0 1,0-1,-1 0,1 0,0 1,0-1,-1 1,1-1,0 1,-1-1,1 1,0-1,-1 1,1-1,-1 1,1 0,-1 0,1-1,-1 1,1 0,-1-1,0 1,1 0,-1 0,0 0,0 0,0-1,0 1,0 0,0 0,0 0,0 0,0-1,0 1,0 0,0 0,0 0,-1 0,1-1,0 1,-1 0,1 0,0-1,-1 1,1 0,-1-1,0 1,2 11,0-6,0 1,1-1,0 0,1 1,-1-1,1 0,0 0,1 0,0-1,-1 1,4 2,-5-6,-1 0,1-1,-1 1,1 0,0-1,-1 1,1-1,0 1,0-1,0 0,0 0,0 0,1 0,-1 0,0 0,0-1,1 1,-1-1,0 0,1 1,-1-1,0 0,1 0,-1-1,0 1,1 0,-1-1,0 1,0-1,1 0,-1 0,0 0,0 0,0 0,2-3,-1 1,1-1,-1 1,0-1,-1 0,1 0,-1 0,1-1,-1 1,-1-1,1 1,0-1,-1 0,0 1,0-1,-1 0,1 0,-1 1,0-1,0 0,-1 0,1 0,-1 0,0 1,-1-1,1 0,-1 1,0-1,0 1,0 0,0 0,-1-1,0 2,0-1,0 0,-3-2,-2-4,-1 1,0 0,-1 0,0 1,0 1,-1-1,0 2,0 0,-1 0,-9-3,21 9,1-1,-1 1,1 0,0 0,-1 0,1-1,-1 1,1 0,-1 0,1-1,-1 1,1-1,-1 1,1 0,-1-1,1 1,-1-1,0 1,1-1,-1 1,0-1,0 1,1-1,-1 1,0-1,0 0,0 1,1-1,-1 1,0-1,0 0,0 1,0-1,0 1,0-1,0 0,-1 1,1-1,0 1,0-1,0 0,-1 1,1-1,0 1,0-1,-1 1,1-1,0 1,-1-1,1 1,-1-1,1 1,-1 0,1-1,-1 1,1 0,-1-1,23-8,0 2,0 0,1 1,0 1,0 1,1 2,-21 1,1 1,-1-1,1 1,-1 0,1 0,0 1,-1-1,1 1,-1 0,1 0,-1 0,0 0,1 1,-1-1,0 1,0 0,0 0,0 0,0 0,0 0,-1 1,1-1,-1 1,0 0,1 0,-1 0,-1 0,1 0,0 0,-1 0,1 1,-1-1,0 0,0 1,0 0,20 106,-20-109,-1 0,0-1,0 1,1 0,-1-1,1 1,-1 0,0-1,1 1,-1-1,1 1,0-1,-1 1,1-1,-1 1,1-1,0 1,-1-1,1 0,0 1,-1-1,1 0,0 0,0 1,-1-1,1 0,0 0,0 0,-1 0,1 0,0 0,0 0,0 0,-1-1,1 1,0 0,-1 0,1 0,0-1,0 1,-1-1,1 1,0 0,-1-1,1 1,-1-1,1 1,-1-1,1 0,-1 1,1-1,-1 0,28-34,-21 22,0 0,0-1,-2 0,1 0,-2 0,0-1,-1 0,0 0,-1 0,-1 0,-1-12,0 35,0-3,-1 0,1-1,0 1,0-1,1 1,0 0,-1-1,1 1,1-1,-1 0,1 1,0-1,0 0,0 0,1 1,1-1,0-1,0 0,1-1,-1 1,1-1,-1 0,1 0,0 0,0-1,0 1,0-1,0-1,0 1,0-1,1 1,-1-1,0-1,0 1,0-1,0 0,0 0,0-1,0 1,0-1,0 0,-1 0,1-1,-1 1,0-1,1 0,-1 0,0-1,-1 1,1-1,-1 0,1 0,-1 0,0 0,-1-1,1 1,-1-1,0 1,0-1,0 0,-1 0,1 0,-1 0,0 0,-1 0,1 0,-1-1,0-1,-14-15,13 22,1 0,0 0,-1-1,1 1,-1 0,1 0,-1 0,1 0,-1 0,1 0,0 0,-1 0,1 0,-1 1,1-1,-1 0,1 0,0 0,-1 0,1 1,-1-1,1 0,0 0,-1 1,1-1,0 0,-1 1,1-1,0 0,-1 1,1-1,0 1,0-1,0 0,-1 1,1-1,0 1,0-1,0 1,0-1,0 0,0 1,0-1,0 1,0-1,0 1,0-1,0 1,0-1,0 0,0 1,0-1,1 1,-1-1,-1 3,1-1,0 1,0-1,0 1,0-1,0 0,1 1,-1-1,1 1,-1-1,1 0,0 0,0 1,0-1,0 0,0 0,1 0,-1 0,1 0,-1 0,1 0,0-1,-1 1,1-1,0 1,0-1,0 1,0-1,1 0,-1 0,0 0,0 0,1-1,-1 1,84 0,-40 14,-9 0,-34-15,0 0,1 0,-1 0,0-1,0 0,1 1,-1-1,0 0,0-1,0 1,0 0,0-1,0 0,0 0,-1 0,1 0,-1 0,1 0,-1-1,0 1,0-1,0 1,0-1,0 0,-1 0,1 0,-1 0,0 0,0 0,0 0,0-1,0 1,-1 0,0 0,1-1,-1 1,0 0,-1-1,1 1,0 0,-1-1,0 1,0 0,0 0,0 0,0 0,-1 0,0 0,1 0,-1 0,0 1,0-1,0 1,-1-1,1 1,-1 0,1 0,-2-1,0 2,1-1,0 1,-1 1,1-1,-1 0,1 1,-1 0,0 0,1 0,-1 0,1 0,-1 1,1-1,-1 1,1 0,-1 0,1 1,0-1,-1 1,1-1,0 1,0 0,0 0,0 0,1 1,-1-1,1 1,-1 0,1-1,0 1,0 0,0 0,0 0,0 2,6 22,7-18</inkml:trace>
  <inkml:trace contextRef="#ctx0" brushRef="#br1" timeOffset="92863.241">3982 4123,'-7'-49,"3"-1,1 0,4-33,-2-22,1 103,1-1,-1-1,0 1,0-1,0 1,0-1,0 1,-1-1,0 1,0-1,0 1,0 0,0-1,-1 1,1 0,-1 0,0 0,0 0,0 0,0 1,-3-3,-11 3,16-130,-2-1,-2 121,0 28,3 19,1-1,2 1,1 0,2-1,1 0,2 0,1 0,2-1,1 0,2-1,1-1,3 3,-12-22,1 0,0 0,0-1,1 0,1-1,0 0,0 0,1-1,0 0,1-1,0 0,0-1,0 0,1 0,7 2,-16-9,0 1,0 0,0-1,0 0,0 1,0-1,0-1,0 1,0 0,0-1,0 1,0-1,0 0,0 0,-1 0,1 0,0 0,-1-1,1 0,-1 1,1-1,-1 0,0 0,1 0,-1 0,0-1,12-17</inkml:trace>
  <inkml:trace contextRef="#ctx0" brushRef="#br1" timeOffset="93121.163">3863 3700,'-2'-2,"10"-3,18-6,17-7,18-7,9-5,-2-3,-14 4</inkml:trace>
  <inkml:trace contextRef="#ctx0" brushRef="#br1" timeOffset="94435.836">3373 3792,'-12'-69,"2"-1,4 0,2 0,4-1,3 1,3 0,3 0,8-25,-1 30,4 1,2 0,3 1,3 2,22-36,-31 65,1 1,1 1,2 0,1 2,1 1,1 1,2 1,0 1,2 1,0 2,2 1,9-1,1 1,1 3,0 1,1 2,1 2,0 2,36-3,61-1,123 6,6-1,-263 9,-6 0,-1 1,1-1,-1 1,1-1,0 0,-1 0,1 0,-1 0,1 0,-1 0,1 0,-1 0,1 0,0-1,-1 1,1-1,-1 1,0-1,1 1,-1-1,1 0,-1 0,0 0,0 0,1 0,-1 0,0 0,0 0,0 0,0 0,0-1,0 1,-1 0,1-1,0 1,-1-1,1 1,-1-1,1 1,-1-1,0 0,-7-13,-2 0</inkml:trace>
  <inkml:trace contextRef="#ctx0" brushRef="#br1" timeOffset="95632.64">4842 2073,'-8'-3,"0"0,0 1,0 0,0 0,-1 1,1 0,-1 1,1-1,-1 2,1-1,0 1,-1 0,1 1,0 0,0 0,0 1,0 0,-4 3,11-6,0 0,0 1,1-1,-1 1,1-1,-1 1,0-1,1 1,-1-1,1 1,-1 0,1-1,-1 1,1 0,0-1,-1 1,1 0,0-1,-1 1,1 0,0 0,0 0,0-1,0 1,0 0,0 0,0-1,0 1,0 0,0 0,0 0,0-1,1 1,-1 0,0 0,1-1,-1 1,0 0,1-1,-1 1,1 0,-1-1,1 1,-1-1,1 1,0-1,-1 1,1-1,0 1,38 18,27-3,-54-15,1 1,-1 1,0 0,-1 1,1 0,-1 0,1 2,-1-1,-1 1,1 1,-1 0,3 3,-10-8,-1 1,0-1,0 1,0-1,0 1,0 0,0 0,-1 0,0-1,1 2,-1-1,0 0,-1 0,1 0,0 0,-1 1,0-1,0 0,0 0,0 1,0-1,-1 0,1 0,-1 0,0 1,0-1,0 0,0 0,-1 0,1 0,-1-1,0 1,1 0,-1-1,-1 1,-1 2,-4 3,0 0,0-1,-1 0,0 0,0-1,-1 0,0 0,0-1,0-1,-4 2,4-2,0-1,0 0,0 0,-1-1,1-1,-1 1,0-2,1 0,-1 0,0-1,-6-1,14 0,0-1,0 0,0 0,1 0,-1-1,1 1,0-1,0 1,0-1,0 1,1-1,-1 0,1 0,0 0,0 0,1 0,-1 0,1 0,0 0,0 0,0 0,1-1,-1 1,2-3,-2-6,0-24,1 14,-1 0,-1-1,-1 1,0 0,-2 0,-1 0,-5-11,10 34,0 1,-1-1,1 0,0 1,-1-1,1 0,0 0,-1 1,1-1,0 0,-1 0,1 1,-1-1,1 0,0 0,-1 0,1 0,-1 0,1 0,-1 1,1-1,-1 0,1 0,0 0,-1 0,1-1,-1 1,1 0,-1 0,1 0,0 0,-1 0,1-1,-1 1,1 0,0 0,-1-1,1 1,0 0,-1 0,1-1,0 1,-1 0,1-1,0 1,0-1,-1 1,1 0,0-1,0 1,0-1,0 1,-1 0,1-1,0 1,0-1,0 1,0-1,0 1,0-1,0 1,0-1,0 1,0 0,1-1,-1 1,-8 37,4 18,2-1,3 1,3 11,-4-60,0 0,1-1,0 1,0 0,0-1,1 1,0-1,0 1,0-1,0 0,1 0,0 0,1 0,-4-4,0-1,0 1,1-1,-1 0,0 1,1-1,-1 1,0-1,1 0,-1 1,0-1,1 0,-1 0,0 1,1-1,-1 0,1 0,-1 0,1 0,-1 1,1-1,-1 0,0 0,1 0,-1 0,1 0,-1 0,1 0,-1 0,1 0,-1 0,1-1,-1 1,1 0,-1 0,0 0,1 0,-1-1,1 1,-1 0,0 0,1-1,-1 1,0 0,1-1,-1 1,0 0,1-1,-1 1,0-1,0 1,1-1,-1 1,0 0,0-1,0 1,0-1,0 1,0-1,7-30,-6 19,0 1,-1-1,0 1,-1-1,0 1,-1 0,0-1,-1 1,0 0,0 0,-2 0,1 1,-1-1,-1 1,0 0,-6-7,12 16,-1 0,1 0,-1 0,1 0,-1 1,0-1,0 0,1 0,-1 1,0-1,0 0,0 1,0-1,0 1,0-1,0 1,0-1,0 1,0 0,0 0,0-1,0 1,0 0,0 0,0 0,0 0,0 0,-1 0,1 1,0-1,0 0,0 0,0 1,0-1,0 1,0-1,0 1,0 0,1 0,1 0,0 1,0-1,0 0,0 0,0 1,0-1,0 0,0 0,0 0,1 0,-1-1,0 1,1 0,-1 0,0-1,1 1,-1-1,1 1,-1-1,1 0,1 1,90 19,46 16,-138-36,1 1,0-1,0 0,0 1,0 0,-1-1,1 1,0 0,-1 0,1 0,0 0,-1 0,1 0,-1 0,0 1,1-1,-1 1,0-1,0 1,0-1,0 1,0-1,0 1,0 0,-1 0,1-1,-1 1,1 0,-1 0,0 0,1 0,-1 0,0-1,0 1,0 0,-1 0,1 0,0 0,-1 0,1-1,-1 1,0 0,1 0,-1-1,0 1,0 0,0-1,0 1,0-1,-1 1,0 0,-8 6,0-1,-1 0,1 0,-2-1,1-1,0 0,-1 0,0-1,0 0,-1-2,1 1,-1-1,1-1,-6 0,17-1,0 1,0-1,0 0,-1 0,1 0,0 0,0 0,0-1,0 1,-1 0,1 0,0-1,0 1,0-1,0 1,0-1,0 1,0-1,0 0,0 0,0 1,0-1,1 0,-1 0,0 0,0 0,1 0,-1 0,1 0,-1 0,1 0,-1 0,1 0,-1 0,1 0,0 0,0-1,0 1,0 0,0 0,0 0,0 0,0-1,19-47,73-83,-91 129,0 1,0-1,0 1,-1-1,1 0,-1 0,1 1,-1-1,0 0,0 0,0 0,0 0,-1 1,1-1,-1 0,0 0,1 1,-2-3,21 13,-3 5,-5-7,-1 2,0-1,0 1,-1 1,0 0,-1 0,1 1,-2 0,0 0,0 0,0 3,2 14</inkml:trace>
  <inkml:trace contextRef="#ctx0" brushRef="#br1" timeOffset="114034.166">11086 4983,'-9'0,"-9"9,-12 12,-11 14,-10 9,-5 7,-1-1,9-9,11-11</inkml:trace>
  <inkml:trace contextRef="#ctx0" brushRef="#br1" timeOffset="114684.465">10914 4150,'3'-13,"2"-8,0-1,-4 9,-12 18,-22 27,-32 29,-39 28,-2-2</inkml:trace>
  <inkml:trace contextRef="#ctx0" brushRef="#br0" timeOffset="-170512.413">542 8092,'-10'31,"-6"350,-5-91,-12 272,34 322,1-785,5 0,3 0,23 89,65 292,-19 221,-60-452,-11 1,-11 10,1-32,2-199,-18 674,-14-128,29 103,3-403,-4-249,6 30,3-48</inkml:trace>
  <inkml:trace contextRef="#ctx0" brushRef="#br0" timeOffset="-165988.949">106 14521,'3'4,"0"-2,0 1,0 0,1 0,-1-1,1 0,0 0,-1 0,1 0,0 0,0-1,0 0,0 0,0 0,0 0,2 0,29 4,1-1,-1-2,1-1,20-4,3 2,715 0,-334-12,-4 5,-293 3,-1 6,67 11,-20 5,62-6,224-5,562 13,-227-6,-361-12,476 49,-377-35,25-2,-303-12,-71 9,29 13,186 10,48-17,-196 14,247 17,-325-38,134 25,-174-11,1-7,54-4,133-5,-189-3,0-6,49-11,150-13,170-16,-349 25,166 10,-202 8,-25-8,38 2,-49 35,-45-10,-30-14,-28-11,-223-98,220 98,1 0,-1 1,-1 0,1 0,0 2,-1-1,0 1,1 1,-1 0,-4 1,16 0,0-1,-1 1,1 0,0 0,-1 0,1 0,0 0,-1-1,1 1,0 0,-1 0,1 0,-1 0,1 0,0 0,-1 0,1 0,0 0,-1 1,1-1,0 0,-1 0,1 0,0 0,-1 0,1 1,0-1,-1 0,1 0,0 0,-1 1,1-1,0 0,0 1,-1-1,1 0,0 0,0 1,0-1,0 0,-1 1,1-1,0 0,0 1,0-1,0 1,0-1,0 0,0 1,0-1,0 0,0 1,0-1,0 1,0-1,0 0,0 1,0-1,1 0,-1 1,21 11,57 10,-46-15,1 2,-2 2,1 0,-2 2,0 2,0 0,3 5,19 18,-68-38,-98-57,53 22,33 22,0 2,0 1,-1 1,0 1,0 1,-1 2,-2 1,-93-14,73-27,47 41,2 3,-1-1,1 0,-1 1,1-2,0 1,0 0,0-1,0 1,0-1,1 0,-1 0,1 0,0 0,-1 0,2-1,-1 1,0-1,1 1,-1-1,1 1,0-1,0 0,0-3,2 6,-1 1,1 0,0-1,0 1,-1 0,1-1,0 1,0 0,0 0,-1 0,1 0,0-1,0 1,0 0,-1 1,1-1,0 0,0 0,0 0,-1 0,1 1,0-1,0 0,-1 1,1-1,0 0,0 1,-1-1,1 1,-1-1,1 1,0 0,-1-1,1 1,-1-1,1 1,-1 0,0 0,4 1,37 21,1-1,0-2,2-3,0-1,2-2,-1-2,25 2,74 23,71 37,-175-58,-52-7,-184 71,83-29,-209 74,285-106,38-18,0 0,-1-1,1 1,0 0,0-1,-1 1,1 0,0-1,0 1,0-1,0 1,0-1,0 0,0 1,0-1,0 0,0 0,0 1,0-1,0 0,0 0,0 0,0 0,0-1,0 1,0 0,0 0,0 0,0-1,0 1,-1-1,1 1,0-1,0 1,0-1,8 0,-1-1,1 0,-1 0,0-1,0 0,0 0,0-1,0 0,0-1,-1 1,0-2,0 1,-1-1,1 0,-1 0,0 0,-1-1,0 0,0 0,0-1,-1 1,0-1,0 0,-1 0,2-9,-2-10,-2-1,0 0,-2 1,-1-1,-2 0,0 1,-2 0,-1 0,-3-6,10 33,-1 1,1-1,0 0,0 0,-1 1,1-1,0 0,-1 0,1 0,-1 1,1-1,0 0,-1 0,1 0,0 0,-1 0,1 0,-1 1,1-1,-1 0,1 0,0 0,-1-1,1 1,-1 0,1 0,0 0,-1 0,1 0,-1 0,1-1,0 1,-1 0,1 0,0 0,-1-1,1 1,0 0,0-1,-1 1,1 0,0 0,0-1,-1 1,1-1,0 1,0 0,0-1,-1 1,1 0,0-1,0 1,0-1,0 1,0 0,0-1,0 1,0-1,0 1,0-1,0 1,0 0,1-1,-1 1,0-1,0 1,0 0,0-1,1 1,-1-1,-11 34,-54 293,59-263,6-62,0 0,1-1,-1 1,0-1,1 1,-1-1,0 1,1-1,-1 1,1-1,-1 0,1 1,-1-1,1 0,-1 1,1-1,-1 0,1 1,0-1,-1 0,1 0,-1 0,1 0,0 0,-1 0,1 0,0 0,-1 0,1 0,-1 0,1 0,0 0,-1 0,1 0,-1-1,1 1,0 0,-1 0,1-1,-1 1,1 0,-1-1,1 1,-1-1,1 1,-1-1,0 1,1 0,-1-1,0 0,1 1,-1-1,0 1,1-1,-1 1,0-1,0 0,0 1,0-1,0 1,0-1,0 0,0 1,0-1,0 0,0 1,0-1,0 0,12-22,0-1,-2-1,-1 0,0 0,-2-1,-1 0,-2 0,1-9,-5 6,0 29,1 1,-1-1,0 0,0 1,0-1,0 0,0 1,0-1,0 0,1 1,-1-1,0 0,0 1,0-1,0 0,-1 1,1-1,0 1,0-1,0 0,0 1,0-1,0 0,0 0,-1 1,1-1,0 0,0 1,0-1,-1 0,1 0,0 1,0-1,-1 0,1 0,0 0,-1 1,1-1,0 0,0 0,-1 0,1 0,0 0,-1 1,1-1,-1 0,1 0,0 0,-1 0,1 0,0 0,-1 0,1 0,0-1,-1 1,1 0,0 0,-1 0,1 0,0 0,-1 0,1-1,0 1,0 0,-1 0,1 0,0-1,0 1,-1 0,1-1,-2 5,-2 2,1 1,-1 0,1 0,0 0,1 0,0 0,0 1,1-1,0 1,0 0,6 1,-12-17,-5 3</inkml:trace>
  <inkml:trace contextRef="#ctx0" brushRef="#br0" timeOffset="-162454.328">2090 3171,'-1'0,"-1"0,1 0,0 0,-1 0,1 0,-1 0,1 0,0 0,-1 0,1 1,0-1,-1 1,1-1,0 1,-1-1,1 1,0 0,0 0,0-1,0 1,0 0,0 0,0 0,0 0,0 1,0-1,0 0,1 0,-1 0,0 1,1-1,-1 0,1 0,0 1,-1-1,1 1,0-1,0 0,0 2,-13 103,5 1,4 1,4-96,-3 104,3-66</inkml:trace>
  <inkml:trace contextRef="#ctx0" brushRef="#br0" timeOffset="-162025.905">1998 4216,'0'16,"0"11,0 11,-2 8,-1 5,0 5,0 4,2 5,-1 6,2 1,0 3,2-1,1-2,0-12</inkml:trace>
  <inkml:trace contextRef="#ctx0" brushRef="#br0" timeOffset="-161627.749">1918 5856,'0'14,"2"13,4 11,2 10,0 9,1 5,-1 6,-2 3,-2 2,-1-10</inkml:trace>
  <inkml:trace contextRef="#ctx0" brushRef="#br0" timeOffset="-161181.779">1945 7814,'-2'16,"-1"10,0 8,0 9,4 10,1 10,0 7,1 8,-2 3,1-11</inkml:trace>
  <inkml:trace contextRef="#ctx0" brushRef="#br0" timeOffset="-160812.774">1918 9693,'0'18,"0"13,0 9,0 8,0 7,0 2,0 2,0-1,0-2,0 0,0-11</inkml:trace>
  <inkml:trace contextRef="#ctx0" brushRef="#br0" timeOffset="-160382.784">1945 11254,'-4'16,"-2"9,0 6,1 3,2 6,1 2,1 6,2 5,2 4,3 2,-1 3,0-9</inkml:trace>
  <inkml:trace contextRef="#ctx0" brushRef="#br0" timeOffset="-160020.589">1984 12656,'-2'16,"-1"9,0 8,1 5,0 4,1 5,1 5,0 5,0 5,0 4,0-8</inkml:trace>
  <inkml:trace contextRef="#ctx0" brushRef="#br0" timeOffset="-159746.779">1945 13794,'-2'16,"-1"9,-3 6,1 3,1 6,-2 2,-1 3,0 6,-1 2,1 2,1-9</inkml:trace>
  <inkml:trace contextRef="#ctx0" brushRef="#br0" timeOffset="-159468.934">1865 15077,'0'0</inkml:trace>
  <inkml:trace contextRef="#ctx0" brushRef="#br0" timeOffset="-157999.799">4498 3343,'7'-4,"2"0,2 1,1 3,-1 5,-1 5,-1 5,-3 5,-3 4,-1 4,-1 6,-3 7,-1 8,0 3,-2 6,0 1,1-10</inkml:trace>
  <inkml:trace contextRef="#ctx0" brushRef="#br0" timeOffset="-157735.454">4577 4110,'-4'16,"-2"9,-2 6,1 3,1 4,1 3,3 7,0 6,2 7,2 5,3 7,1 4,0-11</inkml:trace>
  <inkml:trace contextRef="#ctx0" brushRef="#br0" timeOffset="-157417.293">4498 5909,'0'16,"2"12,1 7,0 6,-1-1,0 3,-1 0,0 2,-1 2,0 3,0 3,0-7</inkml:trace>
  <inkml:trace contextRef="#ctx0" brushRef="#br0" timeOffset="-157082.738">4458 7457,'0'16,"0"9,0 6,0 3,0 4,0 3,-2 3,-1 1,0 6,-1 2,-1-8</inkml:trace>
  <inkml:trace contextRef="#ctx0" brushRef="#br0" timeOffset="-156655.898">4273 9005,'2'14,"4"10,-1 7,3 4,-1 3,1 2,-1 1,0 2,0 3,-3 3,2 2,-1 1,-2 1,0-2,-2-3,0-10</inkml:trace>
  <inkml:trace contextRef="#ctx0" brushRef="#br0" timeOffset="-156318.66">4299 10288,'-4'14,"-2"8,0 6,2 4,1 4,1 2,1 2,0 0,-1 6,-3 3,-1-7</inkml:trace>
  <inkml:trace contextRef="#ctx0" brushRef="#br0" timeOffset="-156038.405">4061 11664,'-2'14,"-1"8,0 6,1 2,0 0,1 0,1 0,2-2,1 0,0 1,-1 3,0 5,-1 5,0 2,-1 3,0-7</inkml:trace>
  <inkml:trace contextRef="#ctx0" brushRef="#br0" timeOffset="-155751.919">4035 12920,'-2'16,"-1"10,0 7,1 4,0 4,1 0,1 1,0 0,0 1,0 3,0 0,0 2,0-1,0-9</inkml:trace>
  <inkml:trace contextRef="#ctx0" brushRef="#br0" timeOffset="-155448.025">4088 14032,'0'18,"0"11,0 4,0 1,0 3,0-2,0-2,0-2,0-1,0-3,0 0,0 0,0-1,0 2,2 1,1-5</inkml:trace>
  <inkml:trace contextRef="#ctx0" brushRef="#br0" timeOffset="-155164.779">4194 14852,'0'18,"0"13,0 8,-2 1,-1 1,0 1,0-4,2-2,-1-4,2-2,0-4,2-3,4-2,0-2,-1-5</inkml:trace>
  <inkml:trace contextRef="#ctx0" brushRef="#br0" timeOffset="-153936.154">5146 3395,'0'3,"0"2,0 3,0 7,0 5,0 7,0 6,0 8,2 6,1 3,3 5,-1 4,0 3,-2-8</inkml:trace>
  <inkml:trace contextRef="#ctx0" brushRef="#br0" timeOffset="-153647.41">5239 4546,'-2'16,"-3"12,-4 10,1 10,-1 8,-1 6,1 3,0 2,1-1,2-3,3-1,1-11</inkml:trace>
  <inkml:trace contextRef="#ctx0" brushRef="#br0" timeOffset="-153356.184">5212 5962,'0'16,"0"12,0 7,0 8,0 3,0 2,0 2,0 0,0 0,0-9</inkml:trace>
  <inkml:trace contextRef="#ctx0" brushRef="#br0" timeOffset="-153034.536">5120 7391,'-2'18,"1"11,3 6,2 5,0 4,1 2,0 3,1 4,0 3,-1-8</inkml:trace>
  <inkml:trace contextRef="#ctx0" brushRef="#br0" timeOffset="-152668.506">5040 9230,'0'18,"0"13,0 7,-2 5,-1 3,0 4,1 3,0 3,1-9</inkml:trace>
  <inkml:trace contextRef="#ctx0" brushRef="#br0" timeOffset="-152344.815">4974 10751,'0'14,"-2"8,-1 8,0 3,1 3,0-1,1 1,1 1,0 3,0 2,0 0,0 2,0 1,0-8</inkml:trace>
  <inkml:trace contextRef="#ctx0" brushRef="#br0" timeOffset="-152066.426">4948 11875,'-2'14,"-1"6,0 5,0 0,2 0,-1 1,2 0,0 0,0 3,0 0,2 3,2 2,1 2,0 2,0-6</inkml:trace>
  <inkml:trace contextRef="#ctx0" brushRef="#br0" timeOffset="-151789.06">4934 12775,'0'14,"0"6,0 5,0 0,0-3,0 1,0-2,0 0,0 3,0 2,3 4,0 1,0-5</inkml:trace>
  <inkml:trace contextRef="#ctx0" brushRef="#br0" timeOffset="-151577.769">4961 13635,'-7'14,"-2"8,1 4,1 1,2-2,4 0,2 0,4 2,0 2,0 2,1 2,0 1,-2-6</inkml:trace>
  <inkml:trace contextRef="#ctx0" brushRef="#br0" timeOffset="-151308.844">4987 14415,'0'16,"0"7,0 5,-2 2,-1 0,0-1,1 0,0 1,1 1,3-1,1 1,0-5</inkml:trace>
  <inkml:trace contextRef="#ctx0" brushRef="#br0" timeOffset="-151062.578">5080 15183,'0'14,"0"8,0 6,0 2,2 0,6 0,3 0,2 0,-1 1,-2-6</inkml:trace>
  <inkml:trace contextRef="#ctx0" brushRef="#br0" timeOffset="-149832.352">7488 3647,'-1'-2,"0"0,0-1,0 1,0 0,0 0,-1 0,1 0,-1 0,0 0,1 0,-1 1,0-1,0 1,0-1,0 1,0 0,-1 0,1-1,0 2,-1-1,1 0,0 0,-1 1,1-1,-1 1,1 0,-1 0,1 0,-1 0,-1 0,2 2,1-1,-1 1,1-1,0 1,-1-1,1 1,0 0,0-1,0 1,0 0,0 0,1 0,-1 0,0 0,1 0,0 0,-1 0,1 0,0 0,0 0,0 0,0 1,0 1,0 302,0-167,0-75</inkml:trace>
  <inkml:trace contextRef="#ctx0" brushRef="#br0" timeOffset="-149494.652">7355 5234,'-4'16,"-4"12,-3 10,-2 5,2 7,2 4,3 4,2 3,2 5,2 2,0 4,-2 4,0 4,-3 3,-2 2,0-14</inkml:trace>
  <inkml:trace contextRef="#ctx0" brushRef="#br0" timeOffset="-149201.91">7223 7430,'-2'16,"-1"10,0 4,1 2,0 3,1 1,3 2,1 1,2 1,0 2,2 2,2 1,-1 0,1-1,-2-7</inkml:trace>
  <inkml:trace contextRef="#ctx0" brushRef="#br0" timeOffset="-148915.678">7236 8740,'-4'18,"-2"11,-2 4,1 2,1-1,-1 0,1 2,2 3,1 2,1 3,1 3,1 2,-2 3,-1 0,1-8</inkml:trace>
  <inkml:trace contextRef="#ctx0" brushRef="#br0" timeOffset="-148631.435">7064 10275,'-4'16,"-4"12,-1 7,0 3,0 2,0-2,2 0,1-3,3 0,1 1,1 3,1 4,0 4,0 2,1 2,-1 0,0-10</inkml:trace>
  <inkml:trace contextRef="#ctx0" brushRef="#br0" timeOffset="-148391.514">6919 11624,'-4'14,"-5"10,-2 7,1 2,2 0,2-1,2-2,2-3,1 0,3 0,2 0,1 2,1 1,-1 2,1 2,-1 2,-1-5</inkml:trace>
  <inkml:trace contextRef="#ctx0" brushRef="#br0" timeOffset="-148108.45">6958 12709,'1'72,"-4"-1,-3 0,-6 19,4-35,2 0,2 0,2 17,2-43</inkml:trace>
  <inkml:trace contextRef="#ctx0" brushRef="#br0" timeOffset="-147843.158">7064 13992,'0'14,"0"8,0 6,0 4,0 4,0 2,0 2,0-2,0 0,0-2,0-4,0-1,0-2,0 0,0 3,0 2,0-4</inkml:trace>
  <inkml:trace contextRef="#ctx0" brushRef="#br0" timeOffset="-147545.955">7051 14892,'-2'16,"-1"7,0 2,1 2,0-3,4-2,0-2,1-1,1-2,1 2,-1 0,-1-5</inkml:trace>
  <inkml:trace contextRef="#ctx0" brushRef="#br0" timeOffset="-147544.955">7104 15513,'0'16,"0"5</inkml:trace>
  <inkml:trace contextRef="#ctx0" brushRef="#br0" timeOffset="-146385.227">10094 3462,'0'16,"0"7,0 2,0-1,0-2,3-5,2-6,0-4</inkml:trace>
  <inkml:trace contextRef="#ctx0" brushRef="#br0" timeOffset="-146098.015">10120 3607,'0'2,"0"4,0 4,0 3,0 7,0 3,0 4,-2 2,-1 5,0 0,1 1,1 1,0 2,0-2,1-6</inkml:trace>
  <inkml:trace contextRef="#ctx0" brushRef="#br0" timeOffset="-145368.954">10239 3673,'-2'14,"-1"8,0 8,1 3,1 3,0 4,0 4,1 4,0 5,0 7,0 7,0 5,0 4,0 3,0-13</inkml:trace>
  <inkml:trace contextRef="#ctx0" brushRef="#br0" timeOffset="-145133.009">10160 5314,'0'16,"0"9,0 8,-2 6,-1 5,0 2,1 4,1-1,0-1,0-1,1-1,0-1,0-2,2-2,1-7</inkml:trace>
  <inkml:trace contextRef="#ctx0" brushRef="#br0" timeOffset="-144828.178">10239 6716,'-4'14,"-2"8,-2 6,-2 4,1 1,2 1,2-1,-1 3,2 1,0 1,2 3,1 4,0 0,1 0,0 1,1-7</inkml:trace>
  <inkml:trace contextRef="#ctx0" brushRef="#br0" timeOffset="-144536.877">10107 8118,'-2'14,"-1"8,0 6,1 2,1 3,0 0,0 2,1 1,2 1,1 1,0 2,-1-7</inkml:trace>
  <inkml:trace contextRef="#ctx0" brushRef="#br0" timeOffset="-144106.916">10107 9124,'-20'107,"8"-50,3 0,-3 55,25 110,-7-174,-2-1,-2 1,-2 0,-2 0,-2-1,-3 6,-21 69,10-51,3 0,-3 56,1 59,14-163</inkml:trace>
  <inkml:trace contextRef="#ctx0" brushRef="#br0" timeOffset="-143890.671">9869 11307,'0'16,"0"5</inkml:trace>
  <inkml:trace contextRef="#ctx0" brushRef="#br0" timeOffset="-143675.249">9842 12087,'-4'14,"-2"10,0 9,2 3,1 0,1-2,1-2,0-2,1-1,3 0,0 1,0-6</inkml:trace>
  <inkml:trace contextRef="#ctx0" brushRef="#br0" timeOffset="-143487.733">9829 12801,'-4'14,"-4"13,-1 9,0 5,0 0,2-2,3-4,1-3,4-5,2-2,0-1,0-2,-1-1,0-4</inkml:trace>
  <inkml:trace contextRef="#ctx0" brushRef="#br0" timeOffset="-143298.239">9803 13569,'-4'21,"-5"10,1 7,0 0,3-3,1-4,2-6,1-5,1-3,0 0,0-4</inkml:trace>
  <inkml:trace contextRef="#ctx0" brushRef="#br0" timeOffset="-143111.684">9790 14058,'0'16,"0"10,0 4,-2 5,-1 0,-2-1,-3-2,0-2,2-1,2-1,1-4,2-3,0-1,1-1,0-4</inkml:trace>
  <inkml:trace contextRef="#ctx0" brushRef="#br0" timeOffset="-142909.673">9816 14773,'-2'16,"-1"9,0 6,1 1,3 0,3-3,1-2,0-6</inkml:trace>
  <inkml:trace contextRef="#ctx0" brushRef="#br0" timeOffset="-141545.192">10967 3607,'0'2,"0"6,-2 8,-1 10,0 12,1 15,1 15,0 11,2 12,4 9,3 6,3 0,-1-18</inkml:trace>
  <inkml:trace contextRef="#ctx0" brushRef="#br0" timeOffset="-141185.581">11007 5181,'-4'16,"-5"12,1 10,0 8,3 7,1 6,4 4,4 5,4 4,3 3,1 3,-1 4,-2 1,-3-13</inkml:trace>
  <inkml:trace contextRef="#ctx0" brushRef="#br0" timeOffset="-140860.875">11033 6848,'-2'18,"-1"13,0 10,1 5,3 3,1 3,0 3,0 4,0-8</inkml:trace>
  <inkml:trace contextRef="#ctx0" brushRef="#br0" timeOffset="-140531.759">11033 8370,'0'14,"0"10,0 11,0 6,0 5,0 4,0 2,3 4,2 1,3 4,2 4,0 1,0 4,-1 0,-3 0,-2-12</inkml:trace>
  <inkml:trace contextRef="#ctx0" brushRef="#br0" timeOffset="-140233.043">11033 10116,'-4'16,"-2"9,0 8,2 5,1 0,1 3,1 1,0 0,3 2,2 0,-1 2,-1 2,2 2,0 3,0 3,-2-10</inkml:trace>
  <inkml:trace contextRef="#ctx0" brushRef="#br0" timeOffset="-139948.752">10993 11439,'-4'16,"-2"9,-2 6,1 1,1 0,1 2,3-1,0 0,4 2,1 2,0 1,0 3,-1 4,-3 3,-2 2,1-7</inkml:trace>
  <inkml:trace contextRef="#ctx0" brushRef="#br0" timeOffset="-139677.699">10808 12775,'0'14,"3"8,2 8,1 3,1 0,0 2,1-1,-1 1,-2 1,-1 1,-2 1,-1 3,-1-6</inkml:trace>
  <inkml:trace contextRef="#ctx0" brushRef="#br0" timeOffset="-139382.357">10755 13913,'-2'16,"-1"7,0 4,1 1,3-1,1-3,0 0,0-1,0-3</inkml:trace>
  <inkml:trace contextRef="#ctx0" brushRef="#br0" timeOffset="-139105.098">10755 14627,'-2'18,"-1"13,0 6,1 0,1-1,0-7</inkml:trace>
  <inkml:trace contextRef="#ctx0" brushRef="#br0" timeOffset="-139104.098">10795 15064,'-4'16,"-2"12,-2 5,0 4,2-4</inkml:trace>
  <inkml:trace contextRef="#ctx0" brushRef="#br1" timeOffset="-76995.641">4643 3263,'-1'1,"0"1,0-1,-1 1,1-1,0 1,1-1,-1 1,0-1,0 1,1 0,-1-1,0 1,1 0,0 0,-1-1,1 1,0 0,0 0,0 0,0-1,1 1,-1 0,0 0,0-1,0 0,0 1,0-1,0 1,0-1,1 1,-1-1,0 0,1 1,0-1,-1 0,1 1,0-1,-1 0,1 0,0 0,0 0,0 0,0 1,0-2,0 1,0 0,0 0,1 0,-1 0,0-1,0 1,1-1,-1 1,0-1,1 1,-1-1,1 0,-1 0,1 1,-1-1,0 0,1 0,-1-1,1 1,-1 0,1 0,-1-1,0 1,1-1,-1 1,0-1,1 1,-1-1,0 0,0 0,0 0,0 0,0 0,1 0,-2 0,1 0,0 0,0 0,0 0,0 0,-1-1,1 1,0-1,-1-1,1-1,-1 1,0 0,0-1,0 1,-1-1,1 1,-1-1,0 1,1 0,-2-1,1 1,0 0,-1 0,1 0,-1 0,0 0,0 0,0 0,0 1,-1-1,1 1,-1-1,1 1,-1 0,0 0,0 0,0 1,0-1,0 1,0-1,-1 1,1 0,0 0,-1 1,1-1,-1 1,1-1,-1 1,1 0,-1 0,1 1,0-1,-1 1,1 0,-1 0,1 0,0 0,0 0,0 1,0-1,0 1,0 0,-2 1,0 2,-1 0,1 1,0 0,0 0,1 0,0 0,0 1,0-1,1 1,0 0,0 0,0 2,2-6,0-1,0 1,1-1,-1 1,1-1,-1 1,1 0,0-1,0 1,0-1,0 1,0 0,1-1,-1 1,1-1,0 1,0-1,-1 1,2-1,-1 0,0 1,0-1,1 0,-1 0,1 0,0 0,0 0,0 0,-1-1,2 1,-1-1,0 1,0-1,0 0,1 1,0-1,3 0,0 0,-1-1,1 0,0 0,-1-1,1 1,-1-1,1 0,-1-1,1 1,-1-1,0 0,0-1,1 1,-2-1,1 0,0 0,-1-1,1 1,-1-1,0 0,0 0,0 0,-1-1,0 1,0-1,0 0,0 0,-1 0,1 0,-1 0,-1-1,1 1,0-5,-2 6,0 1,0-1,0 1,0-1,-1 1,0 0,1-1,-1 1,-1 0,1-1,0 1,-1 0,0 0,1 0,-1 0,0 0,-1 1,1-1,0 1,-1-1,0 1,1 0,-1 0,0 0,0 0,0 0,0 1,0-1,-1 1,-1 0,-2-2,0 0,-1 1,1 0,-1 0,0 1,1 0,-1 1,0-1,0 2,0-1,1 1,-1 0,-2 1,3 0,1 0,0 0,0 1,0-1,0 2,0-1,1 1,-1-1,1 1,0 1,0-1,1 1,-1 0,1 0,0 0,1 1,-1-1,1 1,0 0,0 0,1 0,-1 0,1 1,1-1,-1 4,2-6,0-1,1 1,-1-1,1 1,0-1,0 0,0 1,0-1,1 0,-1 0,1 1,0-1,0-1,0 1,0 0,1 0,-1-1,1 1,-1-1,1 0,0 0,0 0,0 0,0-1,0 1,1-1,0 1,5 2,0-1,0 0,0 0,1-1,-1 0,1-1,-1 0,1-1,5 0,-11 1,-1-1,1 0,-1-1,1 1,-1-1,0 1,1-1,-1 0,0 0,1-1,-1 1,0-1,0 1,0-1,0 0,-1 0,1 0,0 0,-1-1,1 1,-1-1,0 0,0 0,0 1,0-1,-1 0,1-1,-1 1,0 0,0 0,0 0,0-1,0 1,-1-1,1 1,-1-1,0 1,0 0,0-1,-1 1,1-1,-1 1,0-1,-1-1,0 0,0 0,-1 0,0 0,0 0,0 1,0 0,-1 0,1 0,-1 0,0 0,0 1,-1-1,1 1,-1 0,1 0,-1 1,0 0,0 0,0 0,-1 0,1 1,0 0,-1 0,-4-1,7 4,1-1,-1 0,1 1,-1-1,1 1,-1 0,1 0,0 0,0 0,0 0,0 1,0-1,0 0,1 1,-1 0,1-1,0 1,0 0,0 0,0-1,0 1,0 0,1 0,-1 0,1 0,0 0,0 0,0 0,0 0,1 0,-1 0,1 0,0 0,0 0,0-1,0 1,0 0,1-1,-1 1,1 0,0-1,-1 0,1 1,0-1,2 1,-2-1,1 0,0 0,0 0,1 0,-1-1,0 1,0-1,1 0,-1 0,1 0,-1 0,1-1,-1 1,1-1,0 0,-1 0,1 0,-1-1,1 1,-1-1,1 0,-1 0,1 0,-1-1,0 1,1-1,-1 1,0-1,0 0,0 0,-1-1,1 1,0-1,-1 1,1-1,-1 0,0 0,0 0,0 0,-1 0,1 0,-1 0,1-1,-1 1,0-1,0 1,-1-1,1 1,-1-1,1 1,-1-1,-1 0,1 1,0 0,-1 0,0 0,0 0,0 0,0 0,0 0,-1 0,1 1,-1-1,0 1,0-1,0 1,0-1,0 1,0 0,-1 0,1 0,-1 1,1-1,-1 0,0 1,1 0,-1 0,0-1,0 2,0-1,0 0,0 1,0-1,0 1,0 0,0 0,0 0,-1 0,1 1,0-1,0 1,0 0,0 0,1 0,-1 0,0 0,1 0,1 1,0-1,-1 0,1 1,0-1,0 1,0-1,0 1,0 0,0-1,0 1,1 0,-1 0,1-1,-1 1,1 0,0 0,0 0,-1 0,1 0,0-1,1 1,-1 0,0 0,1 0,-1 0,1-1,-1 1,1 0,0 0,0-1,-1 1,1-1,1 1,-1 0,0-1,0 0,0 1,1-1,-1 0,1 0,-1 0,1 0,-1 0,1 0,0 0,0 0,-1-1,1 1,0-1,0 1,0-1,-1 1,1-1,0 0,0 0,0 0,0 0,0-1,-1 1,1 0,1-1,-31 55,8-12,3 0,1 1,2 1,2 0,2 1,1 1,3-1,1 10,10 322,1-180,-4 87,1 55,16 10,-19-342,20 205,-10 1,-10 71,-4-228,-3 0,-2 0,-2-1,-3 0,-2-2,-3 1,-2-2,-2-1,-29 47,-37 39,-7-5,-5-4,-17 9,10-10,7 4,-22 45,83-112,3 0,4 3,2 1,3 1,3 1,-4 26,-83 428,-27 44,119-458,4 1,5 1,6 0,4 0,5 1,9 42,2-9,7 0,5-1,7-2,7-1,5-2,34 63,178 322,-232-476,-17-28,2 0,0-1,1 0,1-1,1-1,1 0,0 0,15 10,-30-27,7 15,-14-13</inkml:trace>
  <inkml:trace contextRef="#ctx0" brushRef="#br1" timeOffset="-75917.81">3651 11412,'0'5,"-1"-1,1 1,0-1,0 0,0 1,1-1,0 1,0-1,0 0,0 0,1 1,-1-1,1 0,0 0,0 0,1-1,-1 1,1 0,-1-1,61 96,-42-69,-1 2,-1 0,-2 1,-1 0,-1 5,-14-37,-1 0,1 0,0 0,-1 0,1 0,-1 1,1-1,-1 0,0 0,0 0,0 1,1-1,-1 0,0 1,0-1,-1 0,1 0,0 1,0-1,-1 0,1 0,0 0,-1 1,1-1,-1 0,0 0,1 0,-1 0,0 0,0 0,0 0,1 0,-1 0,0 0,0-1,0 1,-1 0,1-1,0 1,0-1,0 1,0-1,-1 1,1-1,0 0,0 1,-1-1,-91-17,66 9,-11-3,-1 1,0 2,0 1,-1 3,1 1,-19 2,59 1,-1 0,1 1,-1-1,0 1,1-1,-1 1,1-1,-1 1,0-1,0 1,1-1,-1 1,0 0,0-1,0 1,0-1,0 1,0 0,1-1,-1 1,-1-1,1 1,0 0,0-1,0 1,0-1,0 1,0-1,-1 1,1 0,0-1,0 1,-1-1,1 1,-1-1,1 1,0-1,-1 0,1 1,-1-1,1 1,-1-1,1 0,-1 1,1-1,-1 0,1 0,-1 1,1-1,-1 0,0 0,1 0,-1 0,1 0,-1 0,0 0,1 0,-1 0,1 0,-1 0,0 0,1 0,-1 0,1-1,-1 1,5 0,0 0,0 0,0-1,0 1,-1-1,1 0,0 0,0-1,0 1,-1-1,1 1,-1-1,1 0,-1-1,0 1,0 0,0-1,0 0,0 0,0 0,-1 0,0 0,1 0,-1-1,1-2,3-2,104-147,-96 140,-17 26,-69 101,157-181,-60 49,-56 49,20-18,16-13,29-28,-19 47,-12-7</inkml:trace>
  <inkml:trace contextRef="#ctx0" brushRef="#br1" timeOffset="-62902.903">5252 3223,'-1'0,"-1"-1,0 1,0 0,0-1,1 1,-1 0,0 0,0 0,0 1,1-1,-1 0,0 1,0-1,1 1,-1-1,0 1,1 0,-1 0,1 0,-1 0,1 0,-1 0,1 0,0 0,-1 1,1-1,0 0,0 1,0-1,0 1,0 0,0-1,1 1,-1 0,0-1,1 1,-1 0,1-1,0 1,0 0,0 0,0 0,0-1,1 1,-1-1,1 1,0-1,-1 0,1 1,0-1,0 0,0 1,0-1,0 0,0 0,0 0,1 0,-1 0,0 0,0-1,1 1,-1 0,1 0,-1-1,1 1,-1-1,1 0,-1 1,1-1,-1 0,1 0,-1 0,1 0,-1 0,1 0,-1 0,1-1,-1 1,1 0,-1-1,1 1,-1-1,1 0,-1 0,0 1,1-1,-1 0,0 0,0 0,0 0,0 0,0 0,0-1,0 1,0 0,0-1,0 1,-1 0,1-1,0 0,0 1,1-1,-1 0,0 0,0 1,0-1,0 0,0 0,0 0,0 0,-1 0,1-1,-1 1,1 0,-1 0,0 0,0 0,0-1,0 1,0 0,-1 0,1 0,-1 0,1 0,-1-1,0 1,0 0,0 0,0 1,0-1,0 0,0 0,-1 0,1 1,-1-1,1 1,-1-1,0 1,1 0,-1-1,0 1,-2-1,1 1,0 0,0 0,-1 0,1 0,-1 1,1-1,0 1,-1 0,1 0,-1 0,1 1,-1-1,1 1,0-1,-1 1,1 0,0 1,0-1,-1 1,1-1,0 1,1 0,-1 0,0 0,0 0,1 1,-1-1,1 1,0-1,0 1,0 0,0 0,0 0,1 0,-1 0,1 0,0 2,0-3,0 2,0-1,1 0,-1 0,1 0,0 0,0 0,0 0,1 0,-1 1,1-1,-1 0,1 0,0 0,0 0,0 0,1-1,-1 1,1 0,-1 0,1-1,0 1,0-1,0 0,1 0,-1 1,0-1,1-1,-1 1,1 0,0-1,0 1,-1-1,1 0,0 0,0 0,0 0,0 0,0-1,1 1,-1-1,0 0,0 0,0 0,0 0,1-1,-1-1,0 1,0-1,0-1,-1 1,1 0,-1 0,1-1,-1 0,0 1,0-1,0 0,0 0,0 0,-1 0,0-1,1 1,-1 0,0-1,-1 1,1 0,0-1,-1 1,0-1,0 1,0-1,0 1,-1-1,1 1,-1-1,0 1,0 0,0-1,0 1,-1 0,1 0,-1 0,0 0,0 0,0 0,0 1,-1-1,1 0,0 1,-1 0,0 0,-2-2,3 3,0-1,0 1,-1-1,1 1,0 0,-1 0,1 0,-1 0,1 1,-1-1,1 0,-1 1,0 0,1 0,-1 0,1 0,-1 0,0 0,1 1,-1-1,1 1,-1 0,1 0,-1 0,1 0,0 0,-1 0,1 1,0-1,0 1,0-1,0 1,0 0,0 0,1 0,-1 0,1 0,-1 0,1 0,0 1,-1-1,1 1,0-1,1 0,-1 1,0 0,1-1,-1 2,2 1,0 1,-1-1,2 0,-1 0,0 0,1 0,0 0,0-1,1 1,0 0,-1-1,1 0,0 1,1-1,-1-1,1 1,0 0,0-1,0 0,0 0,1 0,-1 0,1-1,0 0,0 0,-1 0,1 0,1-1,-1 0,0 0,0 0,4 0,-7-1,0-1,0 1,0 0,0 0,0-1,0 1,-1-1,1 0,0 1,0-1,-1 0,1 0,0 0,-1 0,1 0,-1-1,1 1,-1 0,0-1,1 1,-1-1,0 1,0-1,0 0,0 1,0-1,-1 0,1 0,0 0,-1 0,0 1,1-1,-1 0,0 0,0 0,0-1,1-1,-1 0,0 0,0 0,0 0,-1 0,1-1,-1 1,0 0,0 0,0 0,-1 0,0 1,1-1,-1 0,-1 1,0-3,1 3,0 1,0 0,0-1,0 1,-1 0,1 0,0 0,-1 1,1-1,-1 1,0-1,0 1,1 0,-1 0,0 0,0 0,0 0,0 1,0 0,0-1,0 1,0 0,0 0,0 1,0-1,0 1,0-1,0 1,0 0,0 0,0 0,0 1,1-1,-1 1,0-1,1 1,0 0,-1 0,1 0,0 0,0 1,0-1,0 0,0 1,1-1,-1 1,1 0,-1 1,1-2,0 0,0 0,1 0,-1 0,1 0,-1 1,1-1,0 0,-1 0,1 1,0-1,1 0,-1 0,0 1,1-1,-1 0,1 0,0 0,-1 0,1 0,0 0,1 0,-1 0,0 0,0 0,1 0,-1-1,1 1,-1 0,1-1,0 0,0 1,0-1,0 0,-1 0,2 0,-1 0,0 0,0 0,0-1,0 1,8 2,0 0,0-1,0 0,0-1,0 0,0 0,0-1,8-1,49-24,-65 24,-1 0,1 0,-1 0,1-1,-1 1,0 0,0-1,1 1,-1 0,0-1,0 0,0 1,-1-1,1 0,0 1,-1-1,1 0,-1 0,1 1,-1-1,0 0,0 0,0 0,0 0,0 0,0 1,0-1,-1 0,1 0,-1 0,1 1,-1-1,0 0,0 1,0-1,0 0,0 0,-3-3,-1 1,1 0,-1 0,0 0,1 1,-2 0,1 0,0 0,-1 0,1 1,-1 0,0 0,0 0,0 1,1 0,-1 0,-1 1,1-1,0 1,0 1,0-1,0 1,-4 1,9-2,0 0,0 0,0 0,1 0,-1 0,0 0,0 0,0 0,1 1,-1-1,0 0,0 1,0-1,1 0,-1 1,0-1,1 1,-1-1,0 1,1-1,-1 1,1 0,-1-1,1 1,-1 0,1-1,-1 1,1 0,0 0,-1-1,1 1,0 0,0 0,-1 0,1 0,0-1,0 1,0 0,0 0,0 0,0 0,1-1,-1 1,0 0,0 0,0 0,1-1,-1 1,1 0,30 30,16-12,-34-17</inkml:trace>
  <inkml:trace contextRef="#ctx0" brushRef="#br1" timeOffset="-59123.309">5239 3250,'0'12,"-1"1,2-1,0 0,0 1,1-1,1 0,0 0,0 0,1-1,1 1,74 174,40-11,8 59,-105-192,-2 0,-1 1,-3 1,-1 0,-1 6,36 232,-31-139,-6 0,-6 1,-6 12,-2-31,-13 495,-69 96,66-592,-33 508,32-505,-3 24,6 0,7 4,9 370,-42-113,1-35,-7 224,15-224,7 25,52 70,-26-412,-3 0,-3-1,-2 0,-6 16,-59 239,61-276,-3 0,0-1,-2-1,-2-1,-2 0,-9 12,-17 32,21-38,-2 0,-2-2,-1-1,-5 1,-26 57,52-85,5-13</inkml:trace>
  <inkml:trace contextRef="#ctx0" brushRef="#br1" timeOffset="-57605.031">5014 11955,'0'0,"-1"0,0-1,0 1,1 0,-1 0,0 0,0 0,1 0,-1 0,0 0,0 0,1 0,-1 0,0 0,0 0,1 0,-1 0,0 1,1-1,-1 0,0 1,1-1,-1 0,0 1,1-1,-1 1,0-1,1 1,-1-1,1 1,-1 0,1-1,0 1,-1-1,1 1,0 0,-1 0,1-1,0 1,0 0,-1-1,1 1,0 0,0 0,0-1,0 1,0 0,0 0,-3 44,3-39,0 19,-2 1,0-1,-2 0,-1-1,-1 1,-1-1,-1 0,-1 0,-1-1,-1-1,-4 7,35-50,2 1,1 1,0 2,1 0,1 1,0 2,4-2,238-128,-213 109,-54 35,0-1,0 0,0 0,0 1,0-1,0 0,0 1,-1-1,1 1,0-1,0 0,-1 1,1-1,-1 1,1-1,0 0,-1 1,1-1,-1 1,1 0,-1-1,0 1,1-1,-1 1,1 0,-1-1,0 1,1 0,-1 0,0-1,1 1,-1 0,0 0,1 0,-1 0,0 0,1 0,-1 0,0 0,-5-2,-44-24,8 4,-1 2,0 1,-1 3,-34-8,77 24,0-1,0 1,0 0,0 0,0-1,0 1,0 0,0 0,0 0,0 1,0-1,0 0,0 0,0 0,0 1,0-1,0 0,0 1,0-1,0 1,0-1,1 1,-1 0,0-1,0 1,1 0,-1-1,0 1,1 0,-1 0,0 0,1 0,-1-1,1 1,0 0,-1 0,1 0,0 0,0 0,-1 1,1 47,1-31,-1-3,0 0,-2 0,1 0,-2 0,0 0,0-1,-1 1,-1-1,-2 3,6-36,7-1,1 0,1 0,0 1,2 0,0 0,1 1,1 0,12-13,-24 30,1-1,-1 1,1 0,-1 0,1 0,0 0,-1 0,1 0,0 1,0-1,-1 0,1 0,0 0,0 1,0-1,0 0,0 1,0-1,0 1,0-1,0 1,1 0,-1-1,0 1,0 0,0 0,0 0,1 0,-1 0,0 0,0 0,0 0,0 0,1 0,-1 1,0-1,0 1,0-1,0 1,0-1,0 1,0-1,0 1,0 0,0-1,0 1,0 0,-1 0,1 0,0 0,-1 0,1 0,0 0,-1 0,1 0,-1 0,0 0,1 0,-1 0,0 1,1 0,-1 10,-1 1,0-1,0 0,-1 0,0 0,-2 0,1 0,-1 0,-1-1,0 1,0-1,-1-1,-1 1,-6 8,-52 58,64-76,1-1,0 1,0-1,0 0,0 1,-1-1,1 1,0-1,-1 0,1 1,0-1,-1 0,1 1,0-1,-1 0,1 1,0-1,-1 0,1 0,-1 1,1-1,-1 0,1 0,-1 0,1 0,-1 0,1 0,0 0,-1 0,1 0,-1 0,1 0,-1 0,1 0,-1 0,1 0,-1 0,1 0,-1-1,1 1,0 0,-1 0,1-1,-1 1,1 0,0 0,-1-1,1 1,0-1,-1 1,1 0,0-1,0 1,-1-1,1 1,0 0,0-1,0 1,-1-1,1 1,0-1,0 1,0-1,0 1,0-1,0 1,0-1,0 1,10-35,-4 23,1 0,0 0,1 0,0 1,1 0,0 1,1 0,0 0,1 1,0 0,0 1,0 0,4-1,-14 9,-1-1,1 1,-1 0,1-1,0 1,-1-1,1 1,0 0,0 0,-1-1,1 1,0 0,0 0,-1 0,1 0,0 0,0 0,0 0,-1 0,1 0,0 0,0 0,-1 1,1-1,0 0,0 0,-1 1,1-1,0 1,-1-1,1 0,-1 1,1-1,0 1,-1 0,1-1,-1 1,1-1,-1 1,0 0,1-1,-1 1,1 0,-1-1,0 1,0 0,0 0,1-1,-1 1,0 0,0 0,0 0,-8 42,6-37,-1 1,1-1,-2 0,1 0,0 0,-1 0,0-1,-1 0,1 0,-1 0,0 0,0-1,-6 4,10-8,1 0,-1-1,0 1,1-1,-1 1,1-1,-1 1,1-1,-1 1,1-1,-1 1,1-1,0 0,-1 1,1-1,0 0,0 1,-1-1,1 0,0 0,0 1,0-1,0 0,0 1,0-1,0 0,0 0,0 1,0-1,0 0,1 0,-1 1,0-1,0 0,1 1,-1-1,1 0,-1 1,0-1,1 1,-1-1,1 1,-1-1,1 1,-1-1,1 1,0-1,0 1,63-78,-64 78,0-1,0 1,0-1,0 1,0 0,1-1,-1 1,0-1,0 1,1 0,-1-1,0 1,0 0,1-1,-1 1,0 0,1 0,-1-1,0 1,1 0,-1 0,1 0,-1 0,0-1,1 1,-1 0,1 0,-1 0,0 0,1 0,-1 0,1 0,-1 0,1 0,-1 0,0 0,1 0,-1 0,1 1,-1-1,0 0,1 0,-1 0,1 0,-1 1,0-1,1 0,-1 1,0-1,0 0,1 0,-1 1,0-1,1 0,-1 1,0-1,0 1,0-1,0 0,1 1,-1-1,0 1,0-1,0 0,0 1,0-1,0 1,0-1,-9 31,4-22,-1 0,1-1,-1 0,-1 0,1-1,-2 1,1-1,-1-1,1 0,-2 0,1 0,-1-1,0 0,0-1,-9 3,-12 2</inkml:trace>
  <inkml:trace contextRef="#ctx0" brushRef="#br1" timeOffset="-53552.159">4710 11664,'-18'16,"-13"12,-7 7,-7 8,-3 5,-1 3,0 2,2-1,7 0,8-5,7-6,7-5,8-9</inkml:trace>
  <inkml:trace contextRef="#ctx0" brushRef="#br1" timeOffset="-53260.082">4604 12153,'-7'16,"-8"12,-10 8,-6 8,-5 7,-5 6,-6 4,-2 0,-1 0,5-2,7-5,10-6,9-9,9-10,6-9</inkml:trace>
  <inkml:trace contextRef="#ctx0" brushRef="#br1" timeOffset="-52975.32">4445 12868,'-16'18,"-14"15,-8 11,-5 6,-2 3,4-2,8-5,6-8,9-10</inkml:trace>
  <inkml:trace contextRef="#ctx0" brushRef="#br1" timeOffset="-52756.863">4471 13370,'-15'16,"-15"12,-9 10,-4 5,1 3,2-1,6 0,9-4,9-6,7-10</inkml:trace>
  <inkml:trace contextRef="#ctx0" brushRef="#br1" timeOffset="-52534.457">4617 13595,'-18'21,"-13"12,-7 11,-5 4,1 1,3-2,4-3,8-6,8-6,12-9,11-13,6-8</inkml:trace>
  <inkml:trace contextRef="#ctx0" brushRef="#br1" timeOffset="-52315.045">4723 13780,'-13'18,"-12"13,-8 10,-5 5,-1 3,2-2,3-4,5-5,11-9,14-12,8-9</inkml:trace>
  <inkml:trace contextRef="#ctx0" brushRef="#br1" timeOffset="-52314.045">4842 14058,'-13'12,"-14"9,-9 9,-5 4,0 0,2-3,4-7,7-10,9-7</inkml:trace>
  <inkml:trace contextRef="#ctx0" brushRef="#br1" timeOffset="-52074.114">4564 13159,'-9'14,"-7"13,-4 6,0 1,1-7,3-7</inkml:trace>
  <inkml:trace contextRef="#ctx0" brushRef="#br1" timeOffset="-51817.683">4538 13053,'-13'12,"-8"3,1-1</inkml:trace>
  <inkml:trace contextRef="#ctx0" brushRef="#br1" timeOffset="-51631.701">4643 12656,'-15'9,"-15"8,-9 5,-2 1,2-1,6-9,10-6</inkml:trace>
  <inkml:trace contextRef="#ctx0" brushRef="#br1" timeOffset="-51412.041">4630 12577,'-18'14,"-10"8,-5 6,-2-1,1 1,6-6</inkml:trace>
  <inkml:trace contextRef="#ctx0" brushRef="#br1" timeOffset="-51144.207">4551 12629,'-2'-8,"-1"-9,-2-5,0-3,0 0,1 4</inkml:trace>
  <inkml:trace contextRef="#ctx0" brushRef="#br1" timeOffset="-51143.207">4485 12431,'-4'-15,"-2"-11,2-2,5 1,3 3,3 3,1 5,-1 6</inkml:trace>
  <inkml:trace contextRef="#ctx0" brushRef="#br1" timeOffset="-51142.207">4511 12206,'0'-4,"0"0,0 2</inkml:trace>
  <inkml:trace contextRef="#ctx0" brushRef="#br1" timeOffset="-50875.189">4352 13569,'14'3,"4"0</inkml:trace>
  <inkml:trace contextRef="#ctx0" brushRef="#br1" timeOffset="-50619.203">4511 13608,'0'0</inkml:trace>
  <inkml:trace contextRef="#ctx0" brushRef="#br1" timeOffset="-50618.203">4749 13952,'18'9,"15"3,11-2,5-4,-6-2</inkml:trace>
  <inkml:trace contextRef="#ctx0" brushRef="#br1" timeOffset="-50329.941">5040 14032,'16'-6,"16"-15,3-2</inkml:trace>
  <inkml:trace contextRef="#ctx0" brushRef="#br1" timeOffset="-6497.72">10438 10552,'-15'16,"-16"12,-7 12,-8 9,-4 5,0-1,0-1,8-6,8-6,8-6,11-8,11-9,8-7</inkml:trace>
  <inkml:trace contextRef="#ctx0" brushRef="#br1" timeOffset="-6225.624">10636 10751,'-9'18,"-9"15,-14 11,-10 7,-11 6,-6 2,-3 0,0-3,8-6,11-8,11-9,17-9,18-12,16-11,6-7</inkml:trace>
  <inkml:trace contextRef="#ctx0" brushRef="#br1" timeOffset="-6055.943">10557 11108,'-9'21,"-9"15,-12 12,-11 11,-8 3,-7 0,-2-1,3-2,7-7,12-9,16-13,19-15,20-20,7-9</inkml:trace>
  <inkml:trace contextRef="#ctx0" brushRef="#br1" timeOffset="-5872.068">10702 11386,'-6'21,"-8"15,-9 10,-11 9,-8 7,-8 1,-5 1,-2-3,5-7,8-9,15-15,20-18,21-20,9-10</inkml:trace>
  <inkml:trace contextRef="#ctx0" brushRef="#br1" timeOffset="-5594.844">10782 11717,'-4'14,"-9"13,-11 13,-10 9,-8 5,-7 5,-1-1,1-6,7-10,7-9,13-11,15-11,14-12,7-5</inkml:trace>
  <inkml:trace contextRef="#ctx0" brushRef="#br1" timeOffset="-5593.844">10768 12246,'-13'16,"-12"14,-7 8,-6 6,1-4,8-3,12-9,10-8</inkml:trace>
  <inkml:trace contextRef="#ctx0" brushRef="#br1" timeOffset="-5332.764">10649 12854,'-6'16,"-10"19,-8 18,-5 13,0 5,1-2,5-13</inkml:trace>
  <inkml:trace contextRef="#ctx0" brushRef="#br1" timeOffset="-4257.739">10597 10195,'-15'12,"-11"5,-2 5,0 0,4 2,4-2,4-1,3-3,4-2,6-4,5-6,3-4</inkml:trace>
  <inkml:trace contextRef="#ctx0" brushRef="#br1" timeOffset="-3982.003">10623 10248,'-15'12,"-16"9,-9 7,-7 3,2 0,3-3,7-3,9-4,11-6,18-5,8-5</inkml:trace>
  <inkml:trace contextRef="#ctx0" brushRef="#br1" timeOffset="-3698.469">10808 10685,'-15'16,"-15"12,-7 9,0 7,2-1,8-3,9-8</inkml:trace>
  <inkml:trace contextRef="#ctx0" brushRef="#br1" timeOffset="10283.875">556 8092,'1'0,"-1"-1,0 1,0-1,0 1,1 0,-1-1,0 1,0-1,0 1,0-1,0 1,0-1,0 1,0-1,0 1,0-1,0 1,0-1,0 1,-1-1,1 1,0-1,0 1,-1-1,1 1,0-1,0 1,-1 0,1-1,0 1,-1-1,1 1,-1 0,1 0,0-1,-1 1,1 0,-1-1,1 1,-1 0,1 0,-1 0,1 0,-1 0,1 0,-1-1,1 1,-1 0,1 0,-1 0,1 1,-1-1,1 0,-1 0,-23 21,-180 273,156-232,48-62,0 0,0-1,0 1,-1 0,1 0,0 0,0-1,0 1,0 0,-1 0,1 0,0 0,0-1,0 1,-1 0,1 0,0 0,0 0,-1 0,1 0,0 0,0 0,0 0,-1 0,1 0,0 0,0 0,-1 0,1 0,0 0,0 0,-1 0,1 0,0 0,0 0,-1 0,1 0,0 1,0-1,0 0,-1 0,1 0,0 0,0 1,0-1,8-24,111-257,-119 280,0 1,0-1,0 1,0-1,0 1,0-1,0 1,0-1,0 1,0-1,1 1,-1-1,0 1,0-1,0 1,1-1,-1 1,0 0,0-1,1 1,-1-1,0 1,1 0,-1-1,1 1,-1 0,0-1,1 1,-1 0,1 0,-1-1,1 1,-1 0,1 0,-1 0,1 0,-1 0,1 0,-1 0,1 0,-1 0,1 0,-1 0,1 0,-1 0,1 0,-1 0,1 0,-1 0,1 1,-1-1,0 0,1 0,-1 1,1-1,-1 0,1 1,-1-1,0 0,1 1,15 32,-12-24,15 36,1-2,3 0,2-2,4 4,43 59,-71-103,-1 0,1 0,-1 0,0 0,1 1,-1-1,0 0,0 0,1 0,-1 0,0 0,0 0,0 0,-1 1,1-1,0 0,0 0,-1 0,1 0,0 0,-1 0,1 0,-1 0,1 0,-1 0,0 0,1 0,-1 0,0-1,0 1,1 0,-1 0,0-1,0 1,0-1,0 1,0-1,0 1,0-1,-1 1,-49 10,45-10,-47 5,0-3,-1-2,-15-4,68 3,1 1,0-1,-1 0,1 1,-1-1,1 0,-1 0,1 0,-1 0,1 1,-1-1,1 0,0 0,-1 0,1 0,-1 0,1 0,-1 0,1 0,-1 0,1 0,-1-1,1 1,-1 0,1 0,-1 0,1 0,-1-1,1 1,0 0,-1-1,1 1,0 0,-1-1,1 1,0 0,-1-1,1 1,0-1,-1 1,1 0,0-1,0 1,0-1,0 1,-1-1,1 1,0-1,0 1,0-1,0 1,0-1,0 1,0-1,0 1,0-1,0 1,1 0,-1-1,0 1,0-1,0 1,1-1,-1 1,0-1,0 1,1 0,-1-1,0 1,11-9</inkml:trace>
  <inkml:trace contextRef="#ctx0" brushRef="#br1" timeOffset="11212.032">675 7430,'-1'21,"1"0,0 0,1 0,2 0,0 0,1-1,6 17,-7-26,73 237,-53-208,-21-40,-1 0,0 0,0-1,0 1,0-1,1 1,-1-1,0 1,0-1,0 1,0-1,0 0,0 0,0 0,-1 0,1 1,0-1,0 0,-1 0,1-1,0 1,-1 0,1 0,-1 0,0 0,1 0,-1 0,0-1,0 1,0 0,1 0,-1-1,0 1,-1 0,1 0,0 0,0-1,0-2,26-152,-8 0,-5-15,-8 104,1 19,0 51,0 14,-1 6</inkml:trace>
  <inkml:trace contextRef="#ctx0" brushRef="#br1" timeOffset="11939.394">992 7748,'0'20,"7"86,-6-102,0 0,0 0,0 0,1-1,-1 1,1 0,0-1,0 1,0-1,0 1,1-1,-1 0,1 0,0 0,0-1,0 1,0-1,1 1,-1-1,1 0,-1 0,1 0,3 0,-5-1,1 0,0-1,0 0,0 1,0-1,0 0,0 0,-1-1,1 1,0 0,0-1,0 0,-1 0,1 0,0 0,-1 0,1 0,0-1,-1 1,0-1,1 0,-1 0,0 0,0 0,0 0,0 0,0 0,-1-1,1 1,-1-1,1 1,-1-1,0 1,0-1,3-7,0 1,0-1,-1 0,-1 0,0-1,0 1,-1 0,1-11,-3 13,0 1,0-1,0 0,-1 0,0 1,-1-1,1 1,-2-1,1 1,-1 0,0 0,0 1,-5-6,7 9,0 0,0 1,0-1,-1 1,0-1,1 1,-1 0,0 0,0 0,0 1,0-1,0 1,0-1,-1 1,1 0,0 0,-1 0,1 1,-1-1,1 1,-1 0,1 0,-1 0,1 1,-1-1,1 1,-1 0,1-1,0 2,0-1,-4 1,2 2,0-1,0 1,0 0,0 0,0 1,1-1,0 1,0 0,0 0,1 1,-1-1,1 1,0-1,1 1,0 0,0 0,0 0,0 1,0 3,2-8,0-1,-1 0,1 0,0 0,0 0,0 1,0-1,0 0,0 0,0 0,0 1,0-1,1 0,-1 0,0 0,1 0,-1 0,1 0,-1 1,1-1,0 0,-1-1,1 1,0 0,0 0,0 0,0 0,-1 0,1-1,0 1,0 0,0-1,1 1,-1-1,0 1,0-1,0 0,0 1,0-1,1 0,-1 0,1 0,51-9,-20-5,-1-2,0-1,-2-1,21-17,-23 21,-27 14,-1 0,1 0,-1 0,1 0,-1 0,1 0,-1 0,1 0,-1 1,1-1,-1 0,1 0,-1 1,1-1,-1 0,1 1,-1-1,0 0,1 1,-1-1,1 1,-1-1,0 1,0-1,1 0,-1 1,0-1,0 1,0 0,1-1,-1 1,0-1,0 1,0-1,0 1,0-1,0 1,0-1,0 1,0 0,0-1,0 1,-1-1,1 1,0-1,0 1,0-1,-1 1,1-1,0 1,-31 171,31-171,0 0,-1 0,1 0,0 0,0 0,0 0,1 0,-1-1,0 1,0 0,0 0,1 0,-1 0,0 0,1 0,-1 0,1 0,-1-1,1 1,0 0,-1 0,1-1,0 1,-1 0,1-1,0 1,0-1,0 1,-1-1,1 1,0-1,0 1,0-1,0 0,0 0,0 1,0-1,0 0,0 0,0 0,0 0,0 0,0 0,0 0,0-1,-1 1,1 0,0 0,0-1,0 1,1-1,44-26,-24 8,0-1,-2-2,0 0,-1-1,-2-1,14-25,-6-15,-41 222,16-156,0 0,0 0,0 0,0 0,1 0,-1-1,1 1,-1 0,1 0,-1 0,1-1,0 1,0 0,0-1,0 1,0-1,0 1,0-1,1 1,-1-1,0 0,1 0,-1 0,1 0,0 0,-1 0,1 0,0 0,-1-1,1 1,0 0,0-1,0 0,-1 1,1-1,0 0,0 0,0 0,0 0,0 0,-1-1,3 1,24-10,0-5</inkml:trace>
  <inkml:trace contextRef="#ctx0" brushRef="#br1" timeOffset="12209.671">1773 7589,'-7'18,"-2"11,-1 4,0-1,2-1,3-3,1-8</inkml:trace>
  <inkml:trace contextRef="#ctx0" brushRef="#br1" timeOffset="12463.064">1627 7549,'-13'-6,"-7"-3,2 0,9 3,17-1,23-4,24-6,23-8,12-3,-10 3</inkml:trace>
  <inkml:trace contextRef="#ctx0" brushRef="#br1" timeOffset="13651.74">648 128,'9'53,"2"0,2-2,3 1,2-2,2 0,2-1,-21-46,5 11,0 0,2 0,-1-1,2 0,0 0,0-1,1 0,0-1,2 1,-11-12,1 1,-1-1,0 0,1 0,-1 0,0 0,1 0,-1 0,0 0,1 0,-1 0,0 0,1-1,-1 1,0-1,1 1,-1-1,0 1,0-1,0 0,0 0,0 0,0 1,0-1,0 0,0 0,0 0,0 0,0-1,-1 1,1 0,0 0,-1 0,1-1,-1 1,1 0,-1 0,0-1,0 1,1 0,-1-1,0 1,0 0,0-1,-1 1,1-1,11-51,-2 1,-3-2,-1 1,-4-1,-2-16,1 29,5-156,-5 197,0 0,0 0,0 0,1 1,-1-1,0 0,0 0,1 0,-1 0,0 1,0-1,1 0,-1 0,0 0,0 0,1 0,-1 0,0 0,0 0,1 0,-1 0,0 0,1 0,-1 0,0 0,0 0,1 0,-1 0,0 0,0-1,1 1,-1 0,0 0,0 0,1 0,-1 0,0-1,0 1,0 0,1 0,-1-1,0 1,0 0,0 0,0 0,1-1,-1 1,0 0,0-1,0 1,0 0,0 0,0-1,0 1,0 0,0 0,0-1,0 1,0 0,0-1,0 1,0 0,0 0,0-1,0 1,-1 0,1-1,10 21,-9-20,8 23</inkml:trace>
  <inkml:trace contextRef="#ctx0" brushRef="#br1" timeOffset="13939.494">1151 406,'0'18,"0"13,0 5,0 1,0 0,0-6,0-5,2-4,1-7</inkml:trace>
  <inkml:trace contextRef="#ctx0" brushRef="#br1" timeOffset="14217.841">1138 194,'-2'2,"3"1,7 0,1-1</inkml:trace>
  <inkml:trace contextRef="#ctx0" brushRef="#br1" timeOffset="14492.502">1376 366,'0'16,"0"12,0 7,0 6,0-1,0-2,0-5,2-11,1-9</inkml:trace>
  <inkml:trace contextRef="#ctx0" brushRef="#br1" timeOffset="14493.502">1402 340,'11'20,"1"0,0 0,1-2,1 1,1-2,1 0,6 5,-16-16,0 1,-1 0,1-1,1 0,-1 0,1 0,0 0,0-1,1-1,-1 1,1-1,0 0,1-1,-1 0,0 0,1-1,0 0,1 0,-7-4,0 0,1 0,-1 1,0-2,-1 1,1 0,0-1,-1 1,1-1,-1 0,0 0,0 0,0 0,0 0,0 0,-1 0,0-1,1 1,-1-1,0 1,-1-1,1 1,-1-1,1 0,-1 1,0-4,1 2,7-61,-3 0,-3 0,-3-1,1 33,0-34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5:23.5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0 1963</inkml:trace>
  <inkml:trace contextRef="#ctx0" brushRef="#br0" timeOffset="2147.589">211 878,'-4'87,"-5"0,-3 0,-4-1,-5 3,3-18,14-63,5-19,82-444,-60 342,31-91,-31 162,-22 42,0 0,0 1,0-1,0 0,0 1,0-1,0 1,0-1,0 1,0 0,0-1,0 1,0 0,0-1,-1 1,1 0,0 0,0 0,-1 0,1 0,-1 0,1 0,-1 0,1 0,-1 0,0 0,1 0,-1 0,0 1,0-1,0-1,12 36,-1 1,-3 0,-1 0,-1 6,1-2,20 149,0 157,-22-262,-2-57</inkml:trace>
  <inkml:trace contextRef="#ctx0" brushRef="#br0" timeOffset="2421.183">26 1222,'2'-2,"6"-3,10-1,11-1,12-2,8 0,4 0,5 1,0 2,-5 3,-10 1</inkml:trace>
  <inkml:trace contextRef="#ctx0" brushRef="#br0" timeOffset="2731.022">608 1103,'1'0,"-1"1,0-1,0 0,1 1,-1-1,0 0,1 0,-1 0,1 1,-1-1,0 0,1 0,-1 0,0 0,1 0,-1 0,1 0,-1 0,1 0,-1 0,0 0,1 0,-1 0,1 0,-1 0,0 0,1 0,-1 0,1 0,-1-1,0 1,1 0,-1 0,0-1,1 1,-1 0,0 0,0-1,1 1,-1 0,0-1,0 1,1 0,-1-1,0 1,0 0,0-1,1 1,-1-1,0 1,0 0,0-1,0 1,0-1,0 1,0 0,0-1,0 1,0-1,0 1,0 0,0-1,-1 1,1-1,0 1,0 0,0-1,-1 1,1 0,22 27,143 243,-124-227,-40-43,1 1,-1 0,0 0,0-1,0 1,0-1,0 1,1-1,-1 0,0 1,0-1,1 0,-1 0,0 0,1 0,-1 0,0 0,1 0,-1 0,0 0,0-1,1 1,-1 0,0-1,0 1,0-1,1 0,-1 1,0-1,0 0,0 0,0 0,0 1,0-1,-1 0,1 0,0 0,0-1,-1 1,1 0,0 0,0-1,5-14,-1-1,0 1,-1-1,0 0,-2 0,0 0,-1 0,0 0,-2-12,1 7,0-101,0 122,0-1,0 1,-1 0,1-1,0 1,0-1,0 1,0-1,0 1,0-1,0 1,1-1,-1 1,0 0,1-1,-1 1,1-1,-1 1,1 0,0 0,0-1,0 1,-1 0,1 0,0 0,0 0,1 0,-1 0,0 0,0 0,0 0,1 1,-1-1,0 0,2 1,10 1</inkml:trace>
  <inkml:trace contextRef="#ctx0" brushRef="#br0" timeOffset="3898.793">1389 1169,'1'-4,"-1"1,1-1,-1 0,0 0,-1 1,1-1,-1 0,1 0,-1 1,0-1,0 0,-1 1,1-1,-1 1,0 0,0 0,0-1,0 1,0 0,-1 1,1-1,-1 0,0 1,0-1,0 1,0 0,0 0,-1 0,1 0,0 1,-1-1,1 1,-1 0,0 0,1 1,-1-1,0 0,0 1,1 0,-1 0,-3 1,0 1,0 0,0 0,0 1,1 0,-1 1,1-1,-1 1,1 1,1-1,-1 1,0 0,1 0,0 1,0-1,1 1,0 0,0 0,0 1,1-1,0 1,-1 1,2-4,0 0,0 0,1 0,-1 0,1 1,0-1,0 0,1 1,-1-1,1 1,0-1,0 1,0-1,1 1,0-1,0 0,0 1,0-1,0 0,1 0,0 0,0 0,0 0,0 0,1 0,0-1,-1 1,1-1,1 0,-1 1,0-2,1 1,-1 0,5 1,-4-1,1 0,0 0,-1-1,1 0,1 0,-1 0,0-1,0 0,0 0,1 0,-1-1,1 1,-1-1,0 0,1-1,-1 0,1 1,-1-2,0 1,0-1,0 1,0-1,0-1,0 1,0-1,-1 0,1 0,-1 0,0 0,0-1,0 0,0 0,-1 0,1 0,-1-1,4-11,-1-1,-1 0,0 0,-1 0,-1-1,-1 1,0-1,-1 0,-1 0,-1 1,-1-1,0 0,4 48,2 0,1-1,1 1,5 14,-9-37,0 0,1 0,0 0,0 0,0 0,1 0,0-1,0 0,1 0,0 0,0 0,0-1,1 0,-1 0,1 0,1-1,-1 0,0 0,1 0,0-1,1 0,-3-1,0-1,-1 0,1-1,0 1,0-1,0 0,0 0,0 0,0-1,-1 0,1 0,0 0,0-1,-1 1,1-1,-1 0,1 0,-1-1,0 1,0-1,0 0,0 0,-1 0,1-1,-1 1,0-1,0 0,0 0,0 0,6-10,-1 1,0-1,-1 0,-1-1,0 0,-1 0,0 0,0-6,7-90,-14 157,2 59,1-100,-1 0,1-1,0 1,0-1,1 1,-1-1,1 0,0 1,0-1,1 0,-1 0,1-1,0 1,0 0,0-1,0 0,1 0,-1 0,1 0,1 1,0-2,-1 0,1-1,-1 1,1-1,-1 0,1-1,0 1,-1-1,1 1,0-2,0 1,-1 0,1-1,0 0,-1 0,1 0,-1-1,1 1,-1-1,1 0,-1-1,0 1,0-1,0 0,3-2,1 0,-1 0,-1-1,1 0,-1-1,0 1,0-1,-1-1,0 1,0-1,-1 1,2-6,-3 6,0-1,-1 1,0-1,0 0,-1 0,0 0,-1 0,1 0,-1 0,-1-2,-12 30,10-13,0 0,0 1,1 0,0-1,0 1,1 0,0 0,1 0,0 0,0 0,0 0,1 0,0 0,1 0,0-1,0 1,0 0,1-1,0 0,1 1,0-1,0-1,0 1,1 0,0-1,1 1,7 0,0-1,0-1,1 0,0 0,-1-2,1 0,1 0,-1-1,0-1,0 0,1-1,-1-1,0 0,1-1,-1 0,4-2,-6 1,0 1,0-2,0 0,-1 0,1-1,-1 0,0-1,0 0,-1-1,0 0,0-1,0 0,-1 0,0-1,-1-1,0 1,-1-1,0 0,0-1,-1 0,0 0,-1 0,2-6,6-32,-1 1,-3-2,-1 0,-3 0,-2-48,-2 73,6-325,-8 336,-2 27,-29 237,9 35,23-86,1-182,1-1,1 0,0 0,1 0,1 0,0-1,2 1,-1-1,2-1,0 1,1-1,-4-7,1 0,0-1,1 1,0-1,-1-1,2 1,-1-1,1-1,-1 1,1-1,1-1,-1 1,0-1,7 1,-11-3,1 0,0 0,-1 0,1-1,0 1,0-1,0 0,0-1,-1 1,1-1,0 0,0 0,-1-1,1 1,-1-1,1 0,-1 0,0 0,1-1,-1 0,-1 0,1 0,0 0,-1 0,1-1,-1 1,0-1,14-24</inkml:trace>
  <inkml:trace contextRef="#ctx0" brushRef="#br0" timeOffset="4185.001">2302 945,'-16'0,"-7"0,-2 0,7 0,17 0,21 0,27 0,34-2,29-4,23 0,-10 1</inkml:trace>
  <inkml:trace contextRef="#ctx0" brushRef="#br0" timeOffset="4843.432">3241 1209,'-9'-3,"0"1,0 0,0 0,-1 1,1 0,0 0,-1 1,1 1,-1 0,1 0,0 0,-1 1,1 1,0 0,0 0,1 0,-1 1,1 1,0-1,0 1,0 1,0-1,-3 5,3-3,2-1,-1 1,1 0,0 0,0 0,1 1,0 0,0 0,1 0,0 1,0 0,1 0,0 0,1 0,0 0,1 0,-1 0,2 1,-1-1,1 2,1-9,0 1,-1-1,1 1,0-1,0 0,0 1,1-1,-1 0,1 0,-1 0,1 0,-1 0,1 0,0-1,0 1,0 0,0-1,0 0,0 1,1-1,-1 0,0 0,1 0,-1 0,1-1,-1 1,1-1,-1 1,1-1,-1 0,1 0,-1 0,1 0,0-1,5 1,0-1,-1-1,1 0,-1 0,1 0,-1-1,0 0,0 0,0-1,5-3,-1-1,-1 0,0-1,-1 0,0 0,0-1,-1 0,0-1,-1 1,0-2,-1 1,0-1,-1 0,0 0,-1 0,0-1,-4 6,-3 11,-4 13,3-6,1 0,0-1,1 1,0 0,1 1,0-1,1 0,0 0,1 0,0 0,3 11,-3-19,1 0,-1 0,1 0,0-1,0 1,1 0,-1-1,0 1,1-1,-1 0,1 0,0 0,0 0,0-1,0 1,0-1,0 1,0-1,1 0,-1 0,0-1,1 1,-1-1,0 1,1-1,85-9,-71 4,0-2,-1 0,0-1,0-1,-1 0,0-1,-1-1,0-1,-1 0,0-1,-1 0,0-1,-1 0,-1-1,0 0,-1-1,0-1,-2 1,0-1,2-8,-45 193,15 7,8 0,8 0,9 50,-5-214</inkml:trace>
  <inkml:trace contextRef="#ctx0" brushRef="#br0" timeOffset="5112.851">3598 878,'-20'-11,"-11"-6,-3 0,6 2,16 7,18 9,17 9,5 2</inkml:trace>
  <inkml:trace contextRef="#ctx0" brushRef="#br0" timeOffset="5375.298">3876 1368,'10'0,"-1"0,0 0,1-1,-1 0,0-1,0 0,0 0,0-1,0-1,0 1,-1-1,0-1,0 1,0-1,0-1,-1 0,0 0,0 0,0-1,-1 0,0 0,0 0,-1-1,0 0,0 0,-1 0,0-1,-1 1,0-1,0 0,-1 0,1-2,-3 6,-1 1,0 0,0 0,0-1,0 1,0 0,-1 0,0 0,0 0,0 0,0 1,0-1,-1 1,0-1,1 1,-1 0,-1 0,1 0,0 0,-1 1,1-1,-1 1,0 0,0 0,0 1,0-1,0 1,0-1,0 1,-1 1,1-1,0 0,-1 1,1 0,0 0,-1 1,1-1,0 1,0 0,-1 0,1 0,0 0,0 1,0 0,0 0,-1 1,-6 2,0 2,0 0,0 0,1 1,1 0,-1 0,1 1,1 0,0 1,0 0,0 1,2-1,-1 1,1 1,0 1,3-6,0 0,0-1,1 1,0 0,0 0,1 1,0-1,0 0,0 0,1 1,0-1,1 0,0 1,0-1,0 0,1 0,0 0,0 0,1 0,0-1,0 1,1-1,0 1,0-1,0 0,5 4,5 1,2-1,-1 0,1-2,0 0,1 0,0-2,0 0,0-1,1-1,-1 0,1-1,0-1,0-1,0-1,1 0,-1-1,11-3,112-22,-86 8</inkml:trace>
  <inkml:trace contextRef="#ctx0" brushRef="#br0" timeOffset="9765.668">11919 971,'-135'-8,"129"9,-1 0,1 0,0 0,0 1,-1-1,1 2,0-1,1 1,-1 0,0 0,1 0,0 1,-1 0,1 0,1 0,-1 0,1 1,0 0,-3 4,3-3,1 0,0-1,0 1,1 1,0-1,0 0,0 0,1 1,0-1,0 1,1-1,0 1,0-1,0 1,1 0,0-1,0 0,1 1,0-1,0 0,0 0,1 0,-1 0,2 0,-1 0,1-1,-1 1,2-1,-1 0,0-1,1 1,0-1,0 0,0 0,1 0,-1-1,1 1,0-2,5 3,4 1,1-1,-1 0,1-1,0-1,0 0,0-1,0-1,0 0,0-2,0 0,0 0,0-1,0-2,0 1,0-2,4-1,-9 2,0 0,-1-1,1 0,-1 0,0-1,-1-1,1 0,-1 0,0 0,-1-1,0-1,0 1,-1-1,0-1,0 1,-1-1,-1 0,1-1,-2 1,1-1,-2 0,3-11,-4 18,-1 1,0-1,0 0,-1 0,1 0,-1 0,0 0,0 0,0 0,0 0,-1 0,0 0,0 0,0 0,0 1,0-1,-1 0,0 1,1-1,-1 1,-1-1,1 1,0 0,-1 0,-1-1,3 4,0-1,0 1,-1 0,1 0,0 0,0 1,0-1,-1 0,1 0,0 1,0-1,0 1,0-1,0 1,0-1,0 1,0-1,0 1,0 0,0 0,0-1,0 1,1 0,-1 0,0 0,1 0,-1 0,0 0,1 0,0 0,-1 0,1 0,-1 1,1-1,0 1,-11 44,10-39,1 0,-1-1,2 1,-1 0,1 0,0 0,0 0,1 0,0-1,0 1,1-1,0 1,0-1,0 0,1 0,-1 0,2-1,-1 1,1-1,-1 0,1 0,1 0,-1-1,1 0,-1 0,1-1,0 1,1-1,-1 0,1-1,4 2,-1 0,0 0,1-1,0 0,0 0,0-1,0-1,0 0,0 0,0-1,0 0,0-1,0-1,0 1,0-2,0 0,0 0,-1-1,1 0,-1 0,0-1,-1-1,1 0,-1 0,0-1,0 0,-1 0,0-1,-1 0,1-1,-1 0,-1 0,0 0,2-4,-6 7,1 1,-1-1,1 0,-2 0,1 0,-1 0,0 0,0 0,0-1,-1 1,0 0,0 0,-1 0,0-1,0 1,-2-4,3 9,-1 1,0 0,0-1,1 1,-1 0,0 0,0 0,1 0,-1 0,0-1,0 2,0-1,1 0,-1 0,0 0,0 0,1 0,-1 1,0-1,0 0,1 1,-1-1,0 0,1 1,-1-1,0 1,1-1,-1 1,1-1,-1 1,1 0,-1-1,1 1,-1 0,1-1,0 1,-1 0,1-1,0 1,0 0,-1 0,1-1,0 1,0 0,0 0,0 0,0-1,0 1,0 0,0 0,0 0,-1 4,0 1,0 0,0-1,0 1,1 0,0 0,0 0,1-1,-1 1,1 0,1-1,-1 1,1 0,0-1,0 0,0 1,1-1,0 0,0 0,0-1,1 1,0-1,0 1,0-1,0 0,0 0,2 0,7 6,1 0,1-1,-1-1,2 0,-1-1,1 0,0-2,15 4,125 13,-83-19</inkml:trace>
  <inkml:trace contextRef="#ctx0" brushRef="#br0" timeOffset="6604.476">6363 1209,'-41'-23,"36"20,0 1,-1 0,1 1,0-1,-1 1,0 0,1 1,-1-1,1 1,-1 0,0 0,1 1,-1 0,1 0,-1 0,1 1,-1 0,1 0,0 0,0 0,0 1,0 0,0 0,1 0,-1 1,1-1,0 1,0 0,0 1,1-1,-1 0,1 1,0 0,0 0,1 0,-1 0,1 0,0 1,0-3,1 1,-1-1,0 1,1 0,0 0,0-1,0 1,0 0,0 0,1 0,0 0,0 0,0 0,0 0,1 0,-1 0,1 0,0 0,0 0,1 0,-1-1,1 1,0-1,0 1,0-1,0 1,0-1,1 0,0 0,-1 0,1 0,0-1,1 1,-1-1,0 0,1 0,-1 0,1 0,-1-1,2 1,12 2,1-1,-1-1,1 0,0-1,-1-1,1-1,0-1,-1 0,1-1,-1-1,0-1,0 0,0-1,-1-1,0 0,13-9,-18 11,0 0,-1-1,0 0,0 0,0-1,-1 0,0-1,-1 0,1 0,-1-1,-1 0,0-1,0 0,-1 0,0 0,-1 0,0-1,-1 0,0 0,0-1,1-9,-11 5,-6 37,8-8,1 0,0 0,0 1,2-1,0 1,0-1,1 1,1-1,0 1,1-1,0 1,1-1,0 0,2 1,-3-10,1 1,0-1,0 0,0 0,0 0,1 0,-1 0,1-1,0 1,0-1,0 0,1 0,-1-1,1 1,-1-1,1 0,0-1,0 1,0-1,0 0,0 0,0 0,0-1,1 1,-1-1,0-1,0 1,3-1,20-4</inkml:trace>
  <inkml:trace contextRef="#ctx0" brushRef="#br0" timeOffset="6799.951">6720 865,'-15'-2,"-9"-1,1 2,7 7,12 8,16 6,15 7,12 5,-1-2</inkml:trace>
  <inkml:trace contextRef="#ctx0" brushRef="#br0" timeOffset="7205.972">6998 1460,'10'-23,"-1"0,-1 0,-2-1,0 0,-1 0,-2 0,0-1,-2 1,0-1,-2 0,-3-15,4 34,-1 1,0 0,0-1,-1 1,1 0,-1 0,0 0,0 0,-1 0,0 1,0-1,0 1,-3-4,5 8,1-1,-1 1,1-1,-1 1,0 0,1-1,-1 1,0 0,0 0,1-1,-1 1,0 0,0 0,1 0,-1 0,0 0,0 0,1 0,-1 0,0 0,1 1,-1-1,0 0,0 0,1 1,-1-1,0 0,1 1,-1-1,1 1,-1-1,0 0,1 1,-1 0,1-1,-1 1,1-1,0 1,-1 0,1-1,-1 1,1 0,0-1,0 1,-1 0,1-1,0 1,0 0,0 0,0-1,0 1,0 0,0 0,0-1,0 1,0 0,0-1,1 1,-1 0,0 0,0-1,1 2,1 1,1 1,0-1,0 1,0-1,0 0,0 0,1 0,-1-1,1 1,0-1,0 0,0 0,0 0,0 0,0-1,1 0,-1 1,0-2,1 1,-1 0,0-1,1 0,1 0,196 9,-200-9,0 0,0 0,0 0,1 1,-1-1,0 1,0-1,0 1,0 0,0 0,0-1,0 2,0-1,0 0,-1 0,1 0,0 1,-1-1,1 1,-1 0,1-1,-1 1,0 0,1 0,-1 0,0 0,-1 0,1 0,0 0,0 0,-1 0,1 0,-1 0,0 0,0 1,0-1,-15 165,15-163,1-1,0 0,0 0,0 0,1 0,-1 0,1 0,-1 0,1 0,0 0,0-1,0 1,0-1,1 1,-1-1,1 0,-1 0,1 0,0 0,0-1,0 1,0-1,0 1,0-1,0 0,1-1,-1 1,0 0,0-1,1 0,102-1,-49-9,-4-2</inkml:trace>
  <inkml:trace contextRef="#ctx0" brushRef="#br0" timeOffset="7999.387">7911 1209,'-31'0,"18"-2,0 1,0 1,-1 0,1 1,0 1,0 0,0 0,0 1,0 1,1 0,-1 1,1 0,-6 4,16-7,-1 1,0-1,1 0,-1 1,1 0,0-1,0 1,0 0,0 0,0 0,0 0,1 1,0-1,0 0,0 1,0-1,0 1,0-1,1 1,0-1,0 1,0-1,0 1,0-1,1 1,0-1,-1 1,1-1,1 0,-1 1,0-1,1 0,0 0,-1 0,1 0,0 0,1 0,-1 0,0-1,2 2,9 4,0 0,0 0,0-1,1-1,0 0,1-1,-1-1,1 0,0-1,0 0,0-1,0-1,0 0,1-2,7 0,-7 1,0-1,-1-1,0 0,1-1,-1-1,0 0,-1-1,1-1,10-6,-18 9,-1-1,0 0,0 0,0-1,0 1,-1-1,0-1,0 1,0-1,-1 0,0 0,0 0,0 0,-1-1,0 1,0-1,-1 0,0 0,0 0,-1 0,1-5,-1 9,0 0,-1 0,0 0,1 0,-1 0,0 0,-1-1,1 1,0 0,-1 0,0 0,0 0,0 0,0 0,0 1,0-1,-1 0,1 0,-1 1,-2-3,-14 36,17-25,-1-1,1 0,1 0,-1 0,1 1,0-1,0 0,1 0,-1 1,1-1,0 0,1 0,-1 0,1 0,0 0,0 0,1-1,-1 1,1 0,0-1,0 0,1 0,-1 0,1 0,0-1,0 1,0-1,0 0,1 0,-1-1,1 1,0-1,0 0,0 0,0 0,0-1,5 1,7 1,1 0,0-2,0 0,-1 0,1-2,0 0,0-2,-1 0,0 0,1-2,-1 0,-1-1,1 0,-1-2,0 0,0-1,-1 0,0-1,-10 6,0 1,0-1,-1 0,1 0,-1-1,0 1,0-1,0 0,-1 0,1 0,-1-1,-1 1,1-1,-1 1,0-1,0 0,0 0,-1 0,0 0,0 0,-1-5,0 11,0 0,0 0,0 1,-1-1,1 0,0 0,0 0,0 1,-1-1,1 0,0 0,0 0,-1 0,1 1,0-1,0 0,-1 0,1 0,0 0,-1 0,1 0,0 0,0 0,-1 0,1 0,0 0,-1 0,1 0,0 0,0 0,-1 0,1 0,0-1,0 1,-1 0,1 0,0 0,0 0,-1-1,1 1,0 0,0 0,0 0,-1-1,1 1,0 0,0 0,0-1,0 1,0 0,-1 0,1-1,0 1,0 0,0 0,0-1,0 1,0 0,0-1,0 1,0 0,0-1,-11 24,10-19,1 0,-1 1,0-1,1 0,0 0,0 0,0 1,1-1,-1 0,1 0,0 0,0 0,1 0,-1 0,1 0,0 0,0 0,0-1,0 1,1-1,-1 0,1 1,0-1,0 0,0-1,1 1,-1-1,0 1,1-1,0 0,0 0,-1 0,1-1,0 1,4 0,15 4,0-1,0-1,0-2,1 0,-1-1,0-1,1-1,7-2,-24 3,1 0,-1 0,0 0,0-1,0 0,1-1,-1 0,-1 0,1 0,0-1,0 0,-1 0,0-1,1 1,-1-2,-1 1,1 0,-1-1,1 0,-2-1,1 1,0-1,-1 0,0 0,0 0,2-6,4-69,-6 113,-4 3,-1-22,1 1,0-1,0 0,2 1,0-1,0 0,1 0,1 0,0 0,0 0,5 7,-7-17,0 0,1 0,-1-1,0 1,1-1,-1 0,1 0,0 0,0 0,0 0,0 0,0-1,0 1,0-1,1 0,-1 0,0 0,1-1,-1 1,1-1,18 1</inkml:trace>
  <inkml:trace contextRef="#ctx0" brushRef="#br0" timeOffset="8249.437">9207 865,'-13'5,"-7"5,0 9,6 7,9 6,10 6,5-2</inkml:trace>
  <inkml:trace contextRef="#ctx0" brushRef="#br0" timeOffset="8666.189">9472 1341,'29'-148,"-6"-1,-7 0,-6-2,-8-21,-3 54,-4 101,-4 29,0 22,1 0,2 1,1 0,2 12,0-22,-6 57,4 2,3-1,4 0,3 0,8 24,-9-83,2-1,0 0,2-1,0 0,11 20,-15-35,-1 0,1 0,1-1,-1 1,1-1,0 0,1-1,-1 1,1-1,0 0,1 0,-1-1,1 0,0 0,0 0,0-1,0 0,0 0,6 0,-7-2,1-1,-1 1,1-1,-1-1,1 1,-1-1,1-1,-1 1,1-1,-1 0,0 0,0-1,0 1,0-2,-1 1,1 0,-1-1,0 0,0 0,0-1,3-3,2-3,0-1,-1 1,0-2,-1 1,0-1,-1 0,-1 0,0-1,0-2,-3 10,-1 0,1-1,-1 1,0-1,-1 0,0 0,0 1,0-1,-1 0,0 0,0 0,-1 0,0 1,0-1,0 0,-1 1,0-1,-2-4,3 11,1-1,-1 0,0 0,0 0,0 1,1-1,-1 0,0 1,0-1,0 1,0-1,0 1,0 0,0-1,0 1,0 0,0 0,0 0,0-1,0 1,-1 0,1 0,0 1,0-1,0 0,0 0,0 0,0 1,0-1,0 0,0 1,0-1,0 1,0 0,0-1,1 1,-1 0,0-1,0 1,0 0,0 0,-27 39,24-32,0 0,1-1,0 1,0 0,1 1,0-1,0 0,1 1,0-1,0 1,1-1,0 1,1-1,0 1,0-1,1 0,0 1,0-1,1 0,0 0,1 0,-1-1,1 1,1-1,0 0,0 0,0 0,1-1,-1 0,2 0,-1 0,5 2,1-2,0-1,1 0,-1-1,1 0,0-1,-1-1,1 0,1-1,-1 0,0-1,0 0,0-1,5-1,23-6</inkml:trace>
  <inkml:trace contextRef="#ctx0" brushRef="#br0" timeOffset="8915.125">9525 918,'9'-2,"19"-1,24-2,29-3,27-4,23-4,-12-1</inkml:trace>
  <inkml:trace contextRef="#ctx0" brushRef="#br0" timeOffset="12193.374">17237 825,'18'5,"18"1,17 0,19-2,14 0,9-2,4-1,-15-1</inkml:trace>
  <inkml:trace contextRef="#ctx0" brushRef="#br0" timeOffset="16096.089">23733 283,'-15'-6,"-1"1,0 0,0 1,0 1,-1 1,0 0,1 1,-1 1,1 0,-1 1,0 1,-3 1,12-1,1-1,-1 1,1 0,-1 0,1 1,0 0,0 1,0-1,1 1,-1 0,1 1,0 0,0 0,0 0,1 1,0 0,0 0,0 0,1 0,0 1,0 0,0 0,1 0,0 0,1 0,-2 7,3-8,0 0,1-1,0 1,0 0,0-1,0 1,1-1,0 1,0 0,1-1,0 0,0 1,0-1,0 0,1 0,0 0,0 0,0-1,1 1,-1-1,1 0,1 1,10 9,0-1,1-1,0-1,1 0,14 6,39 19,-43-23,0 1,0 1,-1 1,-1 2,-1 0,4 5,14 41,-41-62,0 0,-1 1,1-1,-1 0,1 0,-1 1,0-1,0 1,0-1,0 0,-1 1,1-1,0 0,-1 0,0 1,0-1,1 0,-1 0,0 0,-1 0,1 0,0 0,-1 0,1 0,-1 0,1-1,-1 1,0 0,0-1,0 0,0 1,-14 5,0 0,-1 0,0-2,0 0,0-1,-1-1,1-1,-1 0,0-1,0-1,1 0,-7-3,12 3,0 0,0-2,0 0,0 0,0-1,0 0,1-1,-8-3,18 6,0 1,0 0,1 0,-1 0,0 0,0 0,1-1,-1 1,0 0,1 0,-1-1,0 1,1-1,-1 1,0-1,1 1,-1-1,1 1,-1-1,1 1,-1-1,1 0,-1 1,1-1,0 0,-1 1,1-1,0 0,0 0,0 1,-1-1,1 0,0 0,0 1,0-1,0 0,0 0,0 1,0-1,1 0,-1 0,0 1,0-1,0 0,1 0,-1 1,0-1,1 0,-1 1,1-1,-1 1,1-1,-1 0,1 1,-1-1,1 1,0-1,-1 1,1 0,0-1,-1 1,1 0,0-1,-1 1,1 0,0 0,20-10</inkml:trace>
  <inkml:trace contextRef="#ctx0" brushRef="#br0" timeOffset="16356.389">24249 733,'-8'-11,"-1"1,0 0,-1 1,0 0,-1 0,0 1,0 0,0 1,-8-2,15 6,0 1,0 0,-1 0,0 1,1-1,-1 1,0 0,1 0,-1 1,0-1,0 1,0 0,0 0,0 1,1 0,-1-1,0 2,1-1,-1 0,0 1,1 0,0 0,-1 0,1 1,0-1,0 1,-3 3,4-2,0-1,0 2,0-1,0 0,1 0,-1 1,1-1,0 1,1 0,-1 0,1 0,0 0,0 0,0 0,1 0,0 0,0 0,0 0,1 0,-1 0,1 0,1 0,-1 0,0-1,1 1,0 0,0-1,1 1,-1-1,1 0,0 0,0 0,0 0,1 0,0 0,-1-1,1 0,0 0,0 0,1 0,-1-1,1 0,-1 1,2-1,16 8,1-2,0 0,1-1,-1-1,1-1,0-2,1 0,20-1,9 1</inkml:trace>
  <inkml:trace contextRef="#ctx0" brushRef="#br0" timeOffset="17073.604">24566 455,'191'-304,"-186"294,-1 4,0-1,0 1,-1 0,0-1,0 0,-1 0,0 1,0-2,0 1,-1 0,0 0,-1 0,1-7,-3 11,0 1,1-1,-1 1,0-1,0 1,0 0,0-1,-1 1,1 1,-1-1,1 0,-1 0,0 1,1 0,-1-1,0 1,0 0,0 0,0 1,0-1,0 1,0-1,0 1,0 0,0 0,-1 0,1 1,0-1,0 1,0-1,0 1,0 0,1 0,-1 1,0-1,0 1,-6 2,0 0,1 0,0 1,0 0,0 0,0 1,1 0,0 1,1 0,-1 0,1 0,0 1,1-1,0 1,0 1,1-1,0 1,0-1,1 1,0 4,-3 8,1 0,0 1,2 0,1 0,1 0,1 0,0 0,3 6,9 45,4 0,4-1,2-1,3-1,25 45,-47-108,34 73,-36-80,-1 0,1 0,0 0,-1-1,1 1,0 0,-1 0,1-1,-1 1,1 0,-1-1,1 1,-1 0,1-1,-1 1,1-1,-1 1,1-1,-1 1,1-1,-1 1,0-1,1 1,-1-1,0 0,0 1,1-1,-1 1,0-1,0 0,0 1,0-1,0 0,0 1,0-1,0 0,0 1,0-1,0 0,0 1,-1-1,1 0,0 1,-1-1,2-3,-1 2,7-42,1 1,2 0,3 1,0 1,9-14,-22 55,0-1,0 0,0 1,-1-1,1 0,0 1,0-1,0 0,0 1,0-1,1 0,-1 1,0-1,0 0,0 1,1-1,-1 1,0-1,0 0,1 1,-1-1,1 1,-1-1,0 1,1-1,-1 1,1-1,-1 1,1 0,-1-1,1 1,0-1,-1 1,1 0,-1 0,1-1,0 1,-1 0,1 0,0 0,-1 0,1 0,0 0,-1 0,1 0,0 0,-1 0,1 0,0 0,-1 1,1-1,-1 0,1 0,0 1,-1-1,1 0,-1 1,1-1,-1 0,1 1,-1-1,51 168,-46-159,0 0,0 0,1-1,1 0,-1 0,1-1,1 1,-1-1,1-1,1 0,-1 0,1 0,0-1,0 0,0-1,1 0,0-1,0 0,-1 0,2-1,-1 0,10 0,12-2</inkml:trace>
  <inkml:trace contextRef="#ctx0" brushRef="#br0" timeOffset="17705.954">25241 627,'-2'10,"1"0,-1 0,2 0,-1 1,1-1,1 0,0 0,0 0,1 0,0 0,1 0,0 0,1-1,0 1,2 3,-3-8,0 1,0-1,1 0,-1 0,1-1,0 1,1-1,-1 0,1 0,0 0,-1-1,2 0,-1 0,0 0,1 0,-1-1,1 0,0 0,0 0,0-1,0 0,0 0,0-1,0 0,0 0,2 0,-2-1,0-1,1 1,-1-2,0 1,0 0,0-1,0 0,0-1,-1 1,0-1,1 0,-1-1,-1 1,1-1,-1 0,0 0,0 0,0-1,-1 1,1-1,-1 0,-1 0,1 0,-1 0,0 0,-1-1,1 1,-1-1,0 1,-1-1,0 1,0-1,-1-2,-4-18,5 27,0 0,0 1,0-1,0 0,0 1,0-1,0 0,0 1,0-1,0 0,0 1,0-1,0 0,0 1,0-1,-1 0,1 1,0-1,0 0,0 0,0 1,-1-1,1 0,0 0,0 1,-1-1,1 0,0 0,0 0,-1 1,1-1,0 0,-1 0,1 0,0 0,-1 0,1 0,0 0,-1 1,1-1,0 0,-1 0,1 0,0 0,-1-1,1 1,0 0,-1 0,1 0,0 0,-1 0,1 0,0 0,0-1,-1 1,1 0,0 0,-1 0,1-1,0 1,0 0,0 0,-1-1,1 1,0 0,-1 5,0 1,0-1,1 1,0-1,0 1,0-1,1 1,0 0,0-1,0 0,1 1,0-1,0 0,0 0,0 0,1 0,0 0,0 0,0-1,1 0,0 1,-1-1,1 0,1-1,-1 1,1-1,-1 0,1 0,0 0,0-1,0 0,0 0,0 0,1 0,-1-1,1 0,4 0,-3 2,-1-2,1 1,0-1,0 0,0 0,0-1,0 0,0 0,0 0,-1-1,1 0,0-1,0 1,-1-1,1-1,-1 1,1-1,-1 0,0-1,0 1,0-1,-1 0,0-1,1 1,-1-1,-1 0,1-1,1-1,-1-5,0 0,-1 0,0 0,-1-1,-1 0,0 1,0-1,-1 0,-1-1,26 100,-24-79,0 1,1-1,0 1,0-1,1 0,0 0,0-1,1 1,-1-1,1 0,1 0,-1 0,1-1,0 0,1 0,-1 0,1-1,0 0,0-1,0 1,0-1,1 0,-1-1,1 0,0 0,1-1,32 3,-26-4</inkml:trace>
  <inkml:trace contextRef="#ctx0" brushRef="#br0" timeOffset="18128.3">26220 587,'-2'16,"-1"12,1 10,-1 5,2 1,0-4,0-6,1-9</inkml:trace>
  <inkml:trace contextRef="#ctx0" brushRef="#br0" timeOffset="18406.792">26154 323,'-6'-7,"-1"-2,1 1</inkml:trace>
  <inkml:trace contextRef="#ctx0" brushRef="#br0" timeOffset="18668.443">26484 58,'-2'14,"-1"17,3 18,5 15,7 14,3 8,2 4,0-3,-3-4,-4-10,-4-11,-2-13,-5-13,-1-13</inkml:trace>
  <inkml:trace contextRef="#ctx0" brushRef="#br0" timeOffset="18912.376">26736 111,'-2'9,"-1"14,1 17,-1 17,4 15,3 11,3 7,6 1,2-3,3-7,1-14,-1-13,-3-16</inkml:trace>
  <inkml:trace contextRef="#ctx0" brushRef="#br0" timeOffset="19159.498">26392 376,'16'0,"25"2,29 3,28 1,24 1,12 0,2-1,-6-3,-17-2,-22-3,-26 0,-25-1,-24 1,-19 1,-14 0,-8 1,-3 2,4 1</inkml:trace>
  <inkml:trace contextRef="#ctx0" brushRef="#br0" timeOffset="12773.365">18772 362,'-3'13,"-31"140,-13 142,45-285,0-1,1 1,0-1,0 1,1 0,0-1,1 1,0-1,1 1,0-1,0 1,1-1,0 0,1 0,0 0,0-1,1 1,0-1,0 0,1 0,0-1,0 0,1 0,6 5,3-5,0 0,1-2,0 0,0-1,0 0,0-2,0 0,1-1,-1 0,0-2,1 0,-1-1,0 0,10-4,28-6,-8-1</inkml:trace>
  <inkml:trace contextRef="#ctx0" brushRef="#br0" timeOffset="13043.848">18481 601,'18'-2,"18"-1,15-3,15 1,12 0,9 2,3 1,-14 1</inkml:trace>
  <inkml:trace contextRef="#ctx0" brushRef="#br0" timeOffset="13648.179">19116 1037,'9'-4,"0"-1,0 0,-1 0,0-1,0 0,0 0,-1-1,0 0,-1 0,1-1,-1 0,-1 0,1-1,-1 1,-1-1,0 0,0 0,-1-1,0 1,0-1,-1 1,0-1,-1 0,0 0,-1 0,0 0,-1-4,1 11,0-1,-1 0,1 1,-1-1,0 1,0-1,0 1,0-1,-1 1,0 0,1-1,-1 1,0 0,-1 0,1 1,0-1,-1 0,0 1,1-1,-1 1,0 0,0 0,0 0,-1 0,1 1,0-1,-1 1,1 0,-1 0,1 0,-1 0,0 1,1-1,-1 1,1 0,-1 0,-3 1,7-1,1 1,-1-1,0 1,1-1,-1 1,0-1,1 1,-1-1,0 1,1-1,-1 1,0-1,0 1,0 0,1-1,-1 1,0-1,0 1,0 0,0-1,0 1,0 0,0-1,-1 1,1-1,0 1,0 0,0-1,-1 1,1-1,0 1,0-1,-1 1,1-1,0 1,-1-1,1 1,-1-1,1 1,-1-1,1 0,-1 1,1-1,-1 0,1 1,-1-1,1 0,-1 0,0 0,167 30,-80-19,-75-9,1-1,-1 0,1 1,-1 1,1 0,-1 0,0 1,0 1,0 0,-1 0,0 1,8 6,-15-9,-1 1,0-1,1 1,-1-1,-1 1,1 0,-1 0,1-1,-1 1,0 0,0 1,-1-1,1 0,-1 0,0 0,0 0,-1 0,1 0,-1 0,0 0,0 0,0 0,0 0,-1 1,-3 18,5-21,0 0,1 1,-1-1,1 0,0 0,0 0,-1 0,1 0,0 0,1 0,-1 0,0 0,1 0,-1-1,1 1,-1-1,1 1,0-1,-1 1,1-1,0 0,0 0,0 0,0 0,0 0,0 0,0-1,1 1,-1-1,0 1,0-1,0 0,1 0,-1 0,0 0,0 0,1-1,-1 1,0-1,0 1,0-1,0 0,2 0,13-1,-1 0,1-1,0-1,-1-1,0 0,0-1,-1 0,1-2,-2 1,1-2,-1 0,0-1,-1 0,0-1,-1-1,0 0,7-9,-17 18,1 0,-1-1,0 1,0-1,0 1,-1-1,1 0,-1 0,0 0,0 0,0 0,-1 0,1 0,-1 0,0-2,0 5,0 1,0 0,0-1,0 1,0 0,0-1,0 1,0-1,0 1,0 0,0-1,0 1,0 0,-1-1,1 1,0 0,0-1,0 1,-1 0,1-1,0 1,0 0,-1 0,1-1,0 1,0 0,-1 0,1-1,0 1,-1 0,1 0,0 0,-1 0,1 0,-1 0,1 0,0-1,-1 1,1 0,0 0,-1 0,1 0,-1 1,1-1,0 0,-1 0,1 0,0 0,-1 0,1 0,0 0,-1 1,1-1,0 0,-1 0,1 1,0-1,-1 0,1 0,0 1,0-1,0 0,-1 1,-15 20,14-16,-1 1,0 0,1 0,0 0,0 0,1 0,0 0,0 0,0 1,1-1,0 0,0 1,1-1,-1 0,1 0,1 0,-1 1,1-1,0 0,1-1,-1 1,1 0,0-1,1 1,-1-1,1 0,0 0,0-1,1 1,-1-1,1 0,0 0,0 0,0-1,1 1,-1-1,4 1,46 13,-32-14</inkml:trace>
  <inkml:trace contextRef="#ctx0" brushRef="#br0" timeOffset="13950.363">20015 601,'-13'-2,"-5"3,3 7,11 8,13 8,5 1</inkml:trace>
  <inkml:trace contextRef="#ctx0" brushRef="#br0" timeOffset="14202.909">20452 971,'2'-6,"-1"-1,0 1,0-1,-1 1,0-1,0 1,-1-1,0 1,0-1,0 1,-1 0,0-1,0 1,-1 0,1 0,-1 1,0-1,-1 0,0 1,0 0,0 0,0 0,-1 0,0 1,0 0,0 0,0 0,-1 0,1 1,-1 0,0 0,-1 0,0 1,1 1,-1-1,1 1,-1 0,0 1,1 0,-1 0,0 0,0 1,1 0,-1 0,1 0,-1 1,1 0,-1 1,1-1,0 1,0 0,0 1,1-1,-2 2,6-4,0-1,0 1,0 0,0-1,1 1,-1 0,0-1,0 1,1 0,-1 0,0 0,1 0,-1 0,1 0,-1 0,1 0,-1 0,1 0,0 0,0 0,-1 0,1 0,0 0,0 0,0 0,0 0,0 0,0 0,1 1,-1-1,0 0,0 0,1 0,-1 0,1 0,-1 0,1 0,-1 0,1-1,0 1,-1 0,1 0,0 0,0-1,-1 1,1 0,0-1,1 1,50 20,26-12,42 11,-117-17,1 0,0 0,-1 0,1 1,-1-1,0 1,0 0,-1 0,1 0,-1 0,1 0,-1 0,-1 1,1-1,-1 1,1-1,-1 1,-1 0,1-1,-1 1,1 0,-1 0,-1-1,1 1,-1 0,0 0,1 2,-8 515,8-437,0-57</inkml:trace>
  <inkml:trace contextRef="#ctx0" brushRef="#br0" timeOffset="14655.979">20888 971,'-5'-10,"-62"-100,65 107,-1 0,0 0,0 0,0 0,-1 0,1 1,-1-1,1 1,-1 0,0 0,0 1,0-1,0 1,0 0,0 0,0 0,0 0,0 1,-1 0,1 0,0 0,0 0,0 0,-1 1,1 0,0 0,0 0,-1 1,-2 1,1 0,1 1,-1-1,0 1,1 0,0 1,0-1,0 1,0 0,1 0,0 1,0-1,0 1,1 0,0 0,0 0,0 0,1 0,0 1,0-1,1 1,0 0,0-4,1 0,0-1,1 1,-1 0,0 0,1-1,0 1,-1 0,1-1,0 1,0-1,0 1,1-1,-1 0,1 1,-1-1,1 0,0 0,0 0,0 0,0 0,0-1,0 1,0-1,1 1,-1-1,0 0,1 0,1 1,78 18,47-17,-127-3,-1 0,1 0,0 0,0 1,-1-1,1 0,0 1,-1 0,1-1,0 1,-1 0,1-1,-1 1,1 0,-1 0,0 0,1 1,-1-1,0 0,0 0,1 1,-1-1,0 1,-1-1,1 1,0-1,0 1,-1-1,1 1,0 0,-1-1,0 1,1 0,-1 0,0-1,0 1,0 0,0 0,0-1,-1 1,1 1,17 306,0-38,-17-269,0 3,1 0,-1 0,0 0,0 1,-1-1,0 0,1 0,-2 0,1 0,0 0,-1 0,0-1,0 1,-1 0,1-1,-1 0,0 1,0-1,-7 0,1-5</inkml:trace>
  <inkml:trace contextRef="#ctx0" brushRef="#br0" timeOffset="15426.426">21047 1103,'15'-4,"-1"-1,0 0,-1-1,0-1,0 0,0-1,-1 0,0-1,0 0,-1-1,0 0,-1-1,0 0,-1-1,0 0,-1 0,0-1,-1 0,-1 0,0-1,1-5,-5 14,0 0,0 0,-1 0,0 0,0 0,0-1,0 1,-1 0,0 0,0-1,-1 1,0 0,1-1,-2 1,1 0,-1 0,1 0,-1 0,-1 0,1 0,-1 1,0-1,0 1,0 0,-3-4,2 8,1 0,0 0,0 0,-1 0,1 0,0 1,-1-1,1 1,0 0,0 0,0 0,0 1,0-1,0 1,0 0,0-1,1 1,-1 0,1 1,-1-1,1 0,0 1,0-1,0 1,0 0,0-1,0 1,1 0,-1 3,-3 0,1 0,0 0,1 1,-1 0,1-1,1 1,-1 0,1 0,1 1,-1-1,1 0,0 1,1-1,0 0,0 1,0-1,1 1,0-1,1 0,-1 0,1 1,1-1,0-1,0 1,0 0,0-1,1 1,0-1,1 0,-1 0,1-1,0 1,1-1,6 1,-1 0,1 0,0-2,1 0,-1 0,1-1,0 0,0-1,0-1,0 0,0-1,0 0,0-1,0 0,-1-1,12-3,-18 4,-1 0,0-1,1 0,-1 0,0 0,0 0,-1-1,1 0,0 0,-1 0,0-1,0 1,0-1,0 0,0 0,-1 0,1-1,-1 1,-1-1,1 0,0 0,-1 0,0 0,0 0,-1 0,0-1,0 1,0 0,0-4,-2-145,-10 109,41 45,20 10,-25-6,0 1,0 1,0 2,-1 0,0 1,11 7,-32-14,-1-1,1 1,0 0,-1 0,1 0,-1 0,0 0,0 1,0-1,0 0,0 1,0 0,-1-1,1 1,-1 0,0 0,0 0,0 0,0 0,0 0,-1 0,1 1,-1-1,0 0,0 0,0 0,0 0,-1 0,1 1,-1-1,0 0,0 0,0 0,0 0,-2 2,-24 48,21-45,1 1,0 0,1 0,0 1,0-1,1 1,0 0,0 0,1 0,1 0,-1 6,3-13,1 1,-1 0,1-1,0 1,-1-1,2 1,-1-1,0 0,1 0,-1 0,1 0,0 0,0 0,0-1,0 0,1 1,-1-1,1-1,-1 1,1 0,0-1,-1 0,1 1,0-2,0 1,0 0,0-1,0 0,0 0,3 0,27 4,0-2,0-2,1-1,26-4,9-4</inkml:trace>
  <inkml:trace contextRef="#ctx0" brushRef="#br0" timeOffset="11094.131">14988 653,'-11'90,"10"-99,0 0,0 1,-1-1,0 0,0 0,-1 1,-1-1,1 1,-1 0,0 0,-1 0,0 1,0-1,-1 1,0 0,0 1,-1 0,-1-2,-2 1,1 1,-1 1,0-1,0 2,0-1,-1 1,1 1,-1 0,0 0,0 1,0 1,0 0,-1 0,1 1,0 1,0 0,0 0,-1 1,2 0,-1 1,0 0,0 1,1 0,0 1,0 0,0 1,0 0,1 0,0 1,1 0,-1 1,1-1,1 2,-1-1,-5 10,6-9,0 0,1 1,0 0,0 0,1 0,0 1,1-1,0 1,1 0,0 0,1 1,0-1,1 1,0-1,1 1,0-1,1 1,0-1,1 0,0 1,0-1,2 0,-1 0,1 0,1-1,0 1,1-1,-1 0,2-1,0 1,0-1,0-1,3 3,12 2,1-2,0 0,0-1,1-1,0-1,1-2,-1 0,1-2,0 0,1-2,-1-1,0-1,21-2,-8 2,1-2,0-2,-1-1,0-2,0-2,0-1,-1-2,-1-1,0-2,-1-2,-1-1,0-1,-2-2,17-14,-36 23,-1-1,0 0,-1 0,0-1,-1 0,-1-1,0 0,-1-1,0 0,-1 0,-1 0,-1-1,-1 0,0 0,-1 0,0-7,-8-23,5 47,-1 0,1 0,-1 0,1-1,-1 1,1 0,-1 0,1 0,-1 1,1-1,-1 0,1 0,-1 0,1 0,-1 0,1 1,0-1,-1 0,1 0,-1 1,1-1,-1 0,1 0,0 1,-1-1,1 1,0-1,-1 0,1 1,0-1,0 1,-1-1,1 1,0-1,0 1,0-1,-1 1,1-1,0 1,0-1,0 1,0-1,0 1,0-1,0 1,0-1,-5 26,0 0,1 0,2 0,1 0,1 0,1 0,3 15,18 187,-21-217</inkml:trace>
  <inkml:trace contextRef="#ctx0" brushRef="#br0" timeOffset="11461.767">15319 482,'1'-1,"-1"-1,1 1,-1 0,1 0,-1-1,1 1,0 0,0 0,-1 0,1 0,0 0,0 0,0 0,0 0,0 0,0 0,1 0,-1 1,0-1,0 0,1 1,-1-1,0 1,1 0,-1-1,0 1,1 0,-1 0,0 0,1 0,-1 0,1 0,-1 0,57-8,0 2,1 3,24 3,-26 0,-53 0,98-2,1 4,-2 4,66 15,-161-21,0 1,0-1,0 1,0 0,0 1,0 0,-1 0,1 0,-1 0,1 1,-1 0,0 0,0 0,0 1,0 0,-1 0,0 0,0 0,0 1,0-1,0 1,-1 0,0 0,2 5,-6 91,-3-69,-2 33,3 0,2 1,3-1,3 0,3 2,-3-48,-1-9</inkml:trace>
  <inkml:trace contextRef="#ctx0" brushRef="#br0" timeOffset="11740.061">15861 468,'3'-2,"11"-1,20 0,23 1,24 0,17 1,10-1,3-2,-4 2,-12-1,-19 2,-23 0</inkml:trace>
  <inkml:trace contextRef="#ctx0" brushRef="#br0" timeOffset="20274.724">1852 3193,'18'5,"17"1,17 0,12-2,9-3,5-1,2-4,-8-1,-7 0,-12 1,-12 2,-13 0</inkml:trace>
  <inkml:trace contextRef="#ctx0" brushRef="#br0" timeOffset="34321.684">24302 2320,'-3'1,"-1"0,0 0,0 0,1 1,-1-1,1 1,-1 0,1 0,0 0,-1 1,1-1,0 1,1 0,-1 0,0 0,1 0,0 0,0 0,0 1,0-1,0 1,0-1,1 1,0 0,0-1,0 1,0 0,1 0,-1 0,1 0,0 0,0 0,0 0,1-1,0 1,-1 0,1 0,0 0,1-1,-1 1,1 0,0-1,0 1,0-1,0 0,2 3,8 3,-1-1,1 0,0-1,1-1,-1 1,1-2,1 0,-1-1,1 0,0-1,0 0,0-1,0-1,0 0,0-1,0 0,0-2,2 0,2 1,0-2,0 0,0-1,0-1,-1 0,0-1,0-1,7-5,-18 9,1-1,-1 1,-1-1,1 0,0-1,-1 1,0-1,0 0,-1-1,1 1,-1-1,0 0,0 0,-1 0,0 0,0-1,-1 1,1-1,-1 0,-1 0,1 0,-1 1,-1-3,-2-3,0 43,4-23,0 0,1 0,0-1,1 1,0-1,0 1,1-1,-1-1,1 1,1-1,-1 1,1-1,1-1,-1 1,1-1,-1-1,2 1,-1-1,0 0,1-1,0 1,-1-2,1 1,0-1,1 0,-1-1,0 0,0 0,1-1,-1 0,0 0,1-1,-1 0,0 0,0-1,1 0,-2-1,1 0,0 0,0 0,-1-1,0-1,0 1,0-1,0 0,-1 0,0-1,0 0,0 0,-1 0,0-1,4-6,10-43,-15 90,-2-26,1 0,0 0,0 0,1 0,-1-1,2 0,-1 0,1 0,0 0,1-1,0 1,0-1,0-1,0 1,1-1,6 4,4 1,1 0,-1-1,2-1,-1 0,1-2,14 4,34 3,-6-6</inkml:trace>
  <inkml:trace contextRef="#ctx0" brushRef="#br0" timeOffset="35055.664">26895 2016,'37'-1,"0"-2,0-2,0-1,-1-2,0-1,-1-2,28-13,-53 21,-1 0,0-1,0 0,-1-1,1 0,-1 0,0 0,0-1,0-1,-1 1,0-1,-1-1,1 1,-1-1,-1 0,1 0,-2-1,1 1,-1-1,0 0,-1 0,0-1,0 1,-1-1,0 1,-1-1,0-3,-2 8,1-1,-1 1,0-1,-1 1,1 0,-1-1,0 1,-1 0,1 0,-1 0,0 1,0-1,0 1,-1-1,0 1,3 2,-1 1,1 0,-1-1,1 1,-1 0,0 0,1 0,-1 0,0 0,0 0,0 1,1-1,-1 0,0 1,0 0,0-1,0 1,0 0,0 0,0 0,0 0,0 0,0 1,0-1,0 1,0-1,0 1,0 0,0-1,1 1,-1 0,0 0,0 1,1-1,-1 0,1 0,-1 1,1-1,0 1,-1-1,1 1,-1 1,-6 10,0 1,0 0,1 0,1 1,1-1,0 1,0 1,2-1,0 1,0 7,1-13,-10 76,3 0,5 1,3 0,4-1,3 1,5-1,3 0,13 37,23 120,-49-212</inkml:trace>
  <inkml:trace contextRef="#ctx0" brushRef="#br0" timeOffset="35307.003">26961 2387,'21'-7,"19"-2,19 1,16 1,8 2,3 2,-3 1,-17 1</inkml:trace>
  <inkml:trace contextRef="#ctx0" brushRef="#br0" timeOffset="36940.15">27569 2439,'8'-13,"-1"0,-1-1,0 0,-1 0,-1 0,0-1,-1 1,0-1,-1 0,-1 0,0 0,-1 0,-1 0,0 0,-1 0,-1 0,-4-13,7 27,0 1,-1-1,1 0,0 1,0-1,0 1,1-1,-1 1,0-1,0 1,0-1,0 1,0-1,1 1,-1-1,0 1,0-1,1 1,-1-1,0 1,1-1,-1 1,0 0,1-1,-1 1,1 0,-1-1,0 1,1 0,-1 0,1-1,-1 1,1 0,-1 0,1 0,-1 0,1-1,0 1,-1 0,1 0,-1 0,1 0,-1 0,1 0,-1 1,1-1,-1 0,1 0,-1 0,1 0,-1 1,1-1,-1 0,1 0,-1 1,1-1,-1 0,0 1,1-1,0 1,1 0,45 9,0 2,-1 2,-1 2,2 3,-44-18,0 0,0 0,0 0,0 0,-1 0,1 1,-1-1,1 1,-1 0,1 0,-1 0,0 0,0 0,0 0,0 0,0 1,0-1,-1 1,1-1,-1 1,0 0,0 0,0 0,0-1,0 1,-1 0,1 0,-1 0,0 0,1 0,-1 0,-1 0,1 0,-1 2,-6 15,5-18,1-1,0 1,0-1,0 1,0 0,0-1,0 1,1 0,-1 0,0-1,1 1,0 0,-1 0,1 0,0 0,0 0,0 0,0 0,0-1,0 1,1 0,-1 0,1 0,-1 0,1-1,0 1,0 0,0 0,-1-1,2 1,-1-1,0 1,0-1,0 1,1-1,-1 0,1 0,-1 1,1-1,-1 0,2 0,13 4,1-1,-1-1,1 0,0-1,0-1,0 0,0-2,1 0,-2-1,1 0,0-1,7-3,54-18,-77 24,0 0,0 0,0 1,0-1,0 0,1 1,-1-1,0 0,0 1,0-1,-1 1,1 0,0-1,0 1,0 0,0-1,0 1,-1 0,1 0,0 0,-1 0,1 0,-1 0,1 0,-1 0,1 0,-1 0,0 0,1 0,-1 0,0 0,0 0,0 0,0 0,9 18,-2-13,-1 0,2-1,-1 1,0-1,1-1,0 0,0 0,1 0,-1-1,1 0,-1-1,1 0,0 0,0-1,0 0,0 0,0-1,0 0,0-1,0 0,0-1,0 0,0 0,-1 0,5-3,-10 4,0-1,0 1,-1-1,1 1,-1-1,1 0,-1 0,1 0,-1 0,0-1,0 1,0 0,-1-1,1 0,0 1,-1-1,0 0,1 0,-1 0,0 0,-1 0,1 0,0 0,-1 0,0 0,0 0,0 0,0 0,0 0,0 0,-1 0,0 0,1 0,-1 0,0 0,-1-1,-1-4,-1 1,1 0,-1 0,-1 1,1-1,-1 1,0 0,0 0,-1 0,0 1,0 0,0 0,-1 1,0-1,-6-1,0-1,-1 2,1 0,-1 0,0 2,-1-1,-13 0,23 4,12 3,17 3,275 27,-288-32,-8-2,0 0,0 1,0-1,-1 1,1 0,0 0,0 0,0 0,0 1,0-1,0 1,0 0,0-1,-1 1,1 1,0-1,-1 0,1 1,0-1,-1 1,0 0,1 0,-1 0,0 0,0 0,0 0,0 0,-1 1,1-1,-1 1,1-1,-1 1,0 0,0 0,0 0,-4 18,2-19,1 0,-1 0,1 0,-1 1,1-1,-1 0,1 0,0 0,0 1,0-1,1 0,-1 0,0 1,1-1,-1 0,1 0,0 0,0 0,0 0,0 0,0 0,0 0,0 0,1-1,-1 1,1 0,0 0,5 1,0 1,0-2,0 1,1-1,-1 0,1 0,0-1,0 0,-1-1,1 0,0 0,0 0,-1-1,1 0,0-1,-1 1,1-2,-1 1,4-2,-4 1,-1 0,0 0,-1-1,1 0,0 0,-1 0,0-1,0 1,0-1,-1 0,0-1,0 1,0-1,0 0,-1 0,0 0,0 0,-1 0,0-1,0 1,0-1,0-3,-7 50,6-33,0-1,1 0,-1 1,1-1,0 0,1 0,-1 0,1 0,0-1,1 1,-1-1,1 0,0 0,1 0,-1 0,1-1,0 0,0 0,0 0,1 0,-1-1,1 0,0 0,0-1,0 1,0-1,0-1,1 1,5 0,-1 0,0-1,-1 1,1-2,0 0,0 0,-1-1,1 0,0-1,-1 0,1-1,-1 0,0-1,0 0,0 0,-1-1,1 0,-1-1,0 0,4-9,0-1,-1 0,-1 0,-1-1,0-1,-1 0,-1 0,-1 0,0-1,-2 0,0-1,-1 1,-1-1,0 0,-2-18,11-56,-5-1,-4 0,-4-20,-12 27,13 89,0-1,0 1,0 0,0 0,0-1,-1 1,1 0,0-1,-1 1,1 0,0 0,-1-1,1 1,-1-1,1 1,-1 0,1-1,-1 1,0-1,1 0,-1 1,0-1,1 1,-1-1,0 0,1 1,-1-1,0 0,0 0,1 0,-1 0,0 1,0-1,1 0,-1 0,0 0,0-1,1 1,-1 0,0 0,0 0,1 0,-1-1,0 1,0 0,1-1,-1 1,0-1,1 1,-1-1,1 1,-1-1,1 1,-1-1,1 1,-1-1,1 0,-1 1,1-1,0 0,-1 1,1-1,-8 29,2 2,0-1,2 1,2 0,0-1,2 1,2 5,-2 9,3 0,1 0,2-1,2 1,2-1,2-1,2 0,1 0,3-2,15 28,-31-64,-1 0,1 0,0 0,-1-1,2 1,-1-1,0 1,1-1,-1 0,1 0,0 0,0 0,0 0,1-1,-1 1,0-1,1 0,0 0,0-1,-1 1,1-1,0 1,0-1,0 0,0-1,0 1,1-1,-1 0,0 0,0 0,0 0,4-1,3-7,-1 0,0 0,0-1,0 0,-2 0,1-1,-1-1,0 1,-1-1,0-1,-1 1,1-5,9-12,-25 85,8-55,1 1,-1-1,0 0,1 1,0 0,-1-1,1 1,0-1,0 1,1-1,-1 1,0-1,1 1,0-1,-1 1,1-1,0 0,0 1,0-1,1 0,-1 0,1 0,-1 0,1 0,-1 0,1 0,0 0,0-1,0 1,0-1,0 1,0-1,1 0,-1 0,3 1,3-2,1 0,0 0,-1-1,1 0,-1-1,1 0,-1 0,0-1,1 0,-1 0,-1-1,1 0,0 0,-1-1,0 0,0 0,-1-1,1 0,-1 0,0 0,-1-1,0 0,0 0,0 0,1-5,14-41,-21 65,1 0,0 0,1 0,1 0,0 0,0 0,1-1,1 1,-1-1,6 8,-7-13,1 0,-1-1,2 1,-1-1,1 0,-1 0,1 0,1-1,-1 1,1-1,-1 0,1 0,0-1,1 1,-1-1,1 0,-1-1,1 1,0-1,0 0,0-1,0 1,0-1,0-1,1 1,1-1,7-4</inkml:trace>
  <inkml:trace contextRef="#ctx0" brushRef="#br0" timeOffset="37125.965">29408 1831,'19'-4,"23"-3,25 2,21 2,16 8,9 6,-16 2</inkml:trace>
  <inkml:trace contextRef="#ctx0" brushRef="#br0" timeOffset="37732.838">30163 2373,'9'-10,"0"-1,0 0,-1 0,0-1,-1 0,0 0,-1-1,0 0,-1 0,-1 0,0-1,-1 0,0 1,-1-1,0 0,-1-14,0 24,-1 0,1 0,-1 0,1 0,-1 0,0 0,-1 0,1 0,-1 0,1 0,-1 0,0 1,-1-1,1 0,-1 0,0 1,1-1,-2 1,1-1,0 1,-1 0,1 0,-1 0,0 0,-1 0,33 19,197 38,-224-54,1 0,-1 0,1 1,-1-1,0 1,1-1,-1 1,0 0,0 0,0 0,1 0,-1 1,0-1,0 0,-1 1,1-1,0 1,0 0,-1 0,1 0,-1 0,1 0,-1 0,0 0,0 0,0 0,0 0,0 1,-1-1,1 0,-1 1,1-1,-1 0,0 1,0-1,0 1,0-1,0 0,-1 1,1-1,-1 2,-13 27,11-27,0 1,1 0,0 0,-1 1,1-1,1 0,-1 1,1-1,0 1,0-1,1 1,0 0,0-1,0 6,2-9,1 1,-1-1,0 0,1 1,-1-1,1-1,0 1,-1 0,1-1,0 1,0-1,0 0,0 0,0 0,0 0,1-1,-1 1,0-1,0 0,1 0,-1 0,0 0,0 0,0-1,1 0,-1 0,0 1,0-2,0 1,0 0,0-1,-1 1,1-1,1 0,3-2,-1 1,1-1,-1-1,0 1,0-1,-1 0,1 0,-1-1,0 0,0 0,-1 0,0 0,0 0,-1-1,3-5,1 1,-9 29,1-9,-1 2,0 0,-1 0,1 0,1 0,0 1,0-1,1 0,0 1,1-1,1 0,0 0,0 0,1 0,0 0,1 0,1-1,-1 0,4 5,28 4,-17-18</inkml:trace>
  <inkml:trace contextRef="#ctx0" brushRef="#br0" timeOffset="37977.75">30798 1857,'-5'-7,"-1"1,1 0</inkml:trace>
  <inkml:trace contextRef="#ctx0" brushRef="#br0" timeOffset="31293.162">18851 2585,'0'18,"3"13,2 7,3 5,5-1,2-5,1-9,0-9,-3-8</inkml:trace>
  <inkml:trace contextRef="#ctx0" brushRef="#br0" timeOffset="31986.824">18772 2307,'33'5,"-2"2,1 1,-1 1,0 2,-1 1,0 1,-1 2,0 1,-2 1,5 4,-15-9,-1 1,-1 0,0 1,0 0,-2 1,1 1,-2 0,0 1,-2 0,1 1,-2 0,0 1,2 9,-8-17,-3-9,0 0,0 0,0 0,0-1,1 1,-1 0,0 0,1 0,-1-1,1 1,0 0,0-1,0 1,-1 0,1-1,1 1,-1-1,0 0,0 1,0-1,1 0,-1 0,1 1,-1-1,1 0,-1-1,1 1,0 0,0 0,-1-1,1 1,0-1,0 1,-1-1,1 0,0 0,0 0,0 0,0 0,-1 0,1 0,118-66,-73 36,18-7,-64 37,1 0,-1 0,0 0,0 0,1 0,-1 0,0 0,0 0,0 1,1-1,-1 0,0 1,0-1,0 1,0 0,0-1,0 1,0 0,0-1,0 1,0 0,0 0,0 0,0 0,-1 0,1 0,0 0,-1 0,1 0,-1 0,1 0,-1 1,0-1,1 0,-1 0,0 0,0 1,0-1,0 0,0 0,0 1,0-1,0 0,0 0,-1 0,1 1,3 13,-2-10,0 0,1 0,0 0,0 0,0 0,0-1,1 1,0-1,0 1,0-1,1 0,-1 0,1 0,0-1,0 1,0-1,1 0,-1 0,1-1,-1 1,1-1,0 0,0 0,0-1,0 1,1-1,-1 0,5 0,-1 0,0-1,0 1,0-2,1 1,-1-1,0 0,0-1,0 0,0-1,0 0,-1 0,1-1,-1 0,0 0,0-1,0 0,-1 0,1-1,-1 0,-1 0,1-1,-1 0,0 0,-1-1,0 1,0-1,0 0,-1 0,0-1,0-2,9-32,-2 0,-2 0,-2-1,-1-1,-3 1,-1-1,-4-29,2 48,0-5,1-3,-1-1,-2 1,-1 0,-6-21,9 54,0 0,1 0,-1 1,0-1,0 0,0 0,0 0,0 0,0 1,0-1,0 0,0 0,0 0,0 1,-1-1,1 0,0 0,-1 1,1-1,0 0,-1 0,1 1,-1-1,1 0,-1 1,1-1,-1 1,0-1,1 1,-1-1,0 1,1-1,-1 1,0 0,0-1,1 1,-1 0,0-1,0 1,0 0,1 0,-1 0,0 0,0 0,0 0,0 0,1 0,-1 0,0 0,0 1,0-1,1 0,-1 0,0 1,0-1,1 1,-1-1,0 0,0 1,-4 9,-1 0,2 1,-1-1,2 1,-1-1,1 1,1 0,0 1,0 3,1-11,-5 37,1 0,1 0,3 0,1 1,2-1,2 0,2 0,1 0,3-1,1 0,2-1,1 0,17 32,-26-61,0 0,1 0,0 0,1-1,0 0,0 0,1 0,0-1,0-1,1 1,0-1,0-1,1 1,-1-2,11 5,4-7,-4-7</inkml:trace>
  <inkml:trace contextRef="#ctx0" brushRef="#br0" timeOffset="32236.161">19923 2241,'-22'-9,"-15"-3,-7-2,1 2,15 3,23 3,29 4,30 5,28 3,23 1,17 1,-14-2</inkml:trace>
  <inkml:trace contextRef="#ctx0" brushRef="#br0" timeOffset="33557.696">20280 2783,'60'-271,"-60"268,0 0,0 1,1-1,-1 0,1 0,0 0,-1 1,1-1,1 1,-1-1,0 1,1-1,-1 1,1 0,0-1,0 1,0 0,0 0,0 0,0 1,0-1,1 0,-1 1,0-1,1 1,0 0,-1 0,1 0,0 0,-1 1,1-1,0 1,0-1,1 1,16-1,0 0,1 2,-1 0,1 1,-1 1,0 1,0 1,6 3,-21-5,1 0,0 1,-1-1,0 1,0 1,0-1,0 1,-1 0,1 0,-1 0,-1 1,1-1,-1 1,0 0,0 0,-1 0,1 0,-1 0,-1 1,1-1,-1 1,0-1,-1 4,11 32,-10-38,1 1,0-1,0 0,1-1,-1 1,1 0,0-1,0 1,0-1,0 0,1 0,-1 0,1 0,0-1,0 1,0-1,0 0,0 0,0-1,1 1,-1-1,0 0,1 0,-1 0,1-1,0 0,-1 0,1 0,-1 0,4-1,59 2,1-3,-1-4,63-12,-120 17,0-1,0 0,0 0,0-1,-1 0,1-1,-1 0,0-1,0 1,0-2,3-1,-11 6,0 0,0 0,0-1,0 1,0 0,0 0,0 0,0-1,-1 1,1 0,0-1,-1 1,1-1,-1 1,1-1,-1 1,0-1,0 1,1-1,-1 1,0-1,-1 1,1-1,0 1,0-1,-1 0,1 1,0 0,-1-1,0 1,1-1,-1 1,0 0,0-1,0 1,1 0,-2-1,-48-33,41 32,0-1,-1 2,1-1,-1 1,0 0,0 1,0 0,0 1,1 0,-1 1,0 0,0 0,0 1,0 0,1 1,-1 0,1 0,0 1,-2 2,8-4,1 0,0 0,-1 1,1-1,0 1,0-1,1 1,-1 0,0 0,1 0,0 0,0 0,0 0,0 0,0 0,0 0,1 1,0-1,-1 0,1 0,1 1,-1-1,0 0,1 0,-1 0,1 1,0-1,0 0,0 0,1 0,-1 0,1 0,0-1,0 1,-1 0,2-1,-1 1,0-1,0 0,1 0,-1 0,1 0,0 0,0 0,0-1,2 2,6 2,0 0,1 0,0-1,0-1,0 0,0 0,0-1,1-1,-1 0,1-1,-1 0,0-1,1 0,-1-1,0-1,1 0,1-1,-10 2,0 0,1 0,-1 0,0-1,-1 1,1-1,0 0,-1-1,0 1,1 0,-1-1,-1 0,1 0,0-1,24 30,-25-23,1-1,-1 0,1 0,-1-1,1 1,-1 0,1-1,0 0,-1 1,1-1,0 0,-1-1,1 1,0 0,-1-1,1 1,0-1,-1 0,1 0,-1 0,0 0,1 0,-1-1,0 1,1-1,-1 1,0-1,0 0,0 0,-1 0,1 0,0 0,-1 0,1-1,-1 0,4-5,0-1,-1-1,0 1,0 0,-1-1,-1 0,1 0,0-9,2-97,-5 115,0-1,0 0,0 1,0-1,1 0,-1 1,1-1,-1 1,1-1,0 0,0 1,-1 0,1-1,0 1,0-1,0 1,1 0,-1 0,0 0,0 0,1 0,-1 0,1 0,-1 0,0 0,1 1,0-1,-1 0,1 1,-1 0,1-1,0 1,-1 0,1 0,0 0,-1 0,1 0,0 0,-1 0,1 0,0 1,1 0,69 25,-58-19,-1 0,0 1,0 0,0 1,-2 0,1 1,-1 0,0 1,-1 0,0 1,-1 0,-1 1,7 12,-8-12,-6-8,1 1,1-1,-1 0,1 0,0 0,0 0,0 0,1-1,-1 1,1-1,0 0,1 0,-1 0,1-1,-1 0,1 1,0-2,4 3,6-2,1-1,-1-1,0 0,1-1,-1 0,1-2,-1 0,0 0,0-1,0-1,0-1,0 0,-1-1,0 0,0-1,7-6,-14 9,0 1,0-1,-1-1,0 1,0-1,0 0,0-1,-1 1,0-1,0 0,-1 0,1-1,-1 1,-1-1,1 0,-1 0,0-1,-1 1,0 0,0-1,-1 1,1-1,-2 0,1-2,-1 8,-1 0,1 0,-1 0,1 0,-1 1,0-1,1 0,-1 0,0 0,0 1,0-1,-1 0,1 1,0-1,-1 1,1 0,-1-1,1 1,-1 0,0 0,1 0,-1 0,0 0,0 0,1 1,-1-1,0 0,0 1,0 0,0-1,0 1,0 0,0 0,0 0,0 0,0 1,0-1,0 0,0 1,0-1,0 1,0 0,1 0,-1 0,0-1,0 2,1-1,-1 0,1 0,-1 0,1 1,-1-1,1 1,0-1,0 1,0 0,0-1,0 1,-1 1,-1 1,-1 0,0 1,1-1,0 1,0 0,0 0,1 0,-1 0,1 1,1-1,-1 1,1-1,0 1,0-1,0 1,1 0,0-1,0 1,0 0,1-1,0 1,0-1,1 1,-1-1,1 1,0-1,0 0,1 0,0 0,0 0,0 0,0-1,1 1,0-1,0 0,1 1,6 2,0 0,1-1,0 0,0-1,0-1,0 1,1-2,0 0,0-1,0 0,7 0,38 3</inkml:trace>
  <inkml:trace contextRef="#ctx0" brushRef="#br0" timeOffset="52493.893">18864 4093,'32'-3,"-1"1,0 1,1 2,-1 1,0 1,28 8,-46-8,0 0,1 2,-1-1,-1 2,1 0,-1 0,0 1,0 1,-1 0,0 0,-1 1,1 1,-2 0,1 0,-2 1,5 6,-4-4,-2 1,0 0,-1 0,0 0,-1 1,-1 0,0 0,-1 0,-1 0,0 0,-1 1,-1-1,0 1,-4 32,-1 0,-3-1,-7 24,-7 36,20-98,0 0,0 0,1 0,0 0,0 0,1 1,0-1,1 0,0 0,1 0,-1 0,2 0,-1-1,1 1,1 0,-1-1,1 0,1 0,0 0,0-1,0 1,1-1,0 0,1-1,-1 1,1-1,0-1,1 1,-1-1,2 0,-6-3,0 0,0-1,1 1,-1-1,0 1,0-1,1 0,-1 0,1-1,-1 1,1-1,-1 0,1 0,0 0,-1 0,1 0,-1-1,1 0,-1 0,1 0,-1 0,0 0,0-1,1 1,-1-1,0 0,0 0,0 0,-1 0,1 0,0-1,-1 1,0-1,0 0,1 0,-1 0,-1 0,1 0,0 0,-1 0,0-1,1-1,-1-13,0 1,-2-1,0 1,0-1,-2 1,0-1,-1 1,-1 0,-1 1,0-1,-1 1,-1 0,0 1,-1 0,-1 0,-6-7,-3-6,-2 0,-1 2,-1 0,-1 2,-1 0,-1 2,-1 0,-1 2,-1 1,-1 2,0 1,-1 1,-1 1,-16-3,-21-5,90 15,107 1,39 1,-1-8,0-8,46-15,-108 0,-103 36,0 0,0-1,0 1,0 0,0 0,0 0,0-1,0 1,0 0,0-1,0 1,0-1,0 1,0-1,-1 1,1-1,0 0,0 1,-1-1,1 0,0 0,-1 1,1-1,-1 0,1 0,-1 0,1 0,-1 0,0 0,1 0,-1 0,0 0,0 0,0 0,0 0,0 0,0 0,0 0,0 0,0 0,0 0,0 0,-1 0,1 0,0 0,-1 0,1 1,-1-1,1 0,-1 0,1 0,-1 0,0 1,1-1,-1 0,0 1,0-1,0 0,1 1,-2-1,-13-4,0 1,-1 0,0 1,1 1,-1 0,0 1,0 1,0 1,-8 1,11-3,1 1,-1 1,1 0,-1 1,1 0,0 1,0 1,0-1,0 2,1 0,-1 0,1 1,0 0,1 1,-4 4,12-10,1 0,0 0,0 1,0-1,0 0,0 1,0-1,0 1,0-1,1 1,-1-1,0 1,1 0,0-1,-1 1,1 0,0-1,0 1,0 0,0 0,0-1,0 1,0 0,1-1,-1 1,0 0,1-1,0 1,-1-1,1 1,0-1,0 1,0-1,0 1,0-1,0 0,0 0,0 1,1-1,-1 0,0 0,1 0,-1 0,1 0,-1-1,1 1,0 0,-1-1,2 1,14 4,0-1,0-1,0 0,1-1,-1-1,0-1,1 0,-1-1,0-1,1-1,-1 0,2-2,-4 2,-1-1,0 0,-1-1,1 0,-1-1,0-1,-1 0,1-1,3-4,5 5,-19 34,-2-25,1 57,2-1,3 1,3-1,2 0,10 28,-7-36,28 149,-41-195,0-1,-1 1,1-1,-1 1,0-1,0 1,0-1,0 1,0-1,-1 1,0-1,0 0,0 1,0-1,0 0,-1 1,1-1,-1 0,0 0,0 0,0-1,0 1,0 0,-1-1,1 1,-1-1,0 0,0 0,0 0,0 0,0 0,0-1,0 1,-3 0,0-1,0-1,0 1,0-1,0 0,0 0,0 0,0-1,0 0,1-1,-1 1,0-1,0 0,1 0,-1-1,1 1,0-1,0-1,0 1,0-1,1 0,-1 0,1 0,0 0,0-1,-1-1,-1-3,-1 1,1-2,0 1,1-1,0 0,1 0,0 0,1-1,0 1,0-1,1 0,0 0,1-6,4-9,0-1,2 1,1 0,2 0,0 1,1 0,2 0,1 1,0 0,2 1,0 1,2 0,1 1,0 1,1 0,7-3,-5 1,2 1,0 0,2 2,23-15,-46 33,0 0,0 0,0 0,0 0,0 0,0 0,0 0,0 0,1 0,-1 1,0-1,1 0,-1 1,1-1,-1 1,0 0,1-1,-1 1,1 0,-1 0,1 0,-1 0,1 0,-1 0,1 0,-1 1,1-1,-1 0,1 1,-1-1,0 1,1 0,-1-1,0 1,1 0,-1 0,0 0,0 0,0 0,0 0,0 0,0 0,0 1,5 91,-6-21,1-67,-1-1,1 1,1-1,-1 1,1-1,0 1,0-1,0 0,0 0,1 0,-1 0,1 0,0-1,1 1,-1-1,0 0,1 0,0 0,0 0,0-1,0 1,0-1,0 0,1 0,-1-1,0 1,1-1,0 0,-1 0,1-1,0 1,-1-1,1 0,0 0,0-1,-1 1,1-1,-1 0,1 0,4-2,-6 1,1-1,0 1,-1-1,1 1,-1-1,0 0,1 0,-1-1,-1 1,1 0,-1-1,1 0,-1 0,0 0,0 0,-1 0,1 0,-1 0,0 0,0-1,0 1,0 0,-1-1,0 1,0 0,0-1,-1 1,1-1,-1 1,-1-7,0 1,0-1,-1 1,0 0,-1 0,0 0,0 0,-1 1,-1 0,0 0,-4-5,4 7,0 0,-1 1,1 0,-1 1,-1-1,1 1,-1 1,0-1,0 2,0-1,0 1,-1 0,0 0,1 1,-1 1,-4-1,396-4,-379 6,-1 0,1 0,0 0,0 0,-1 0,1 1,0 0,-1 0,1 0,-1 0,1 0,-1 1,1-1,-1 1,0 0,0 0,0 0,0 1,0-1,0 1,-1-1,1 1,-1 0,0 0,0 0,0 0,0 1,0-1,0 1,6 50,9 17,-16-70,0 1,0 0,1-1,-1 1,0-1,1 0,0 1,-1-1,1 0,-1 0,1 0,0 0,0 0,0 0,0-1,-1 1,1 0,0-1,0 0,0 1,0-1,0 0,0 0,0 0,0 0,0-1,0 1,0 0,0-1,0 1,0-1,1 0,56-36,-47 23,-1-1,0 0,-1 0,-1-1,0 0,2-7,0 2,-11 20,0 1,0 0,-1-1,1 1,0 0,0-1,0 1,0-1,0 1,0-1,0 1,0 0,0-1,0 1,0-1,0 1,0 0,0-1,1 1,-1 0,0-1,0 1,0-1,1 1,-1 0,0-1,0 1,1 0,-1 0,0-1,1 1,-1 0,0 0,1-1,-1 1,0 0,1 0,-1 0,0 0,1-1,-1 1,1 0,-1 0,0 0,1 0,-1 0,1 0,-1 0,0 0,1 0,-1 0,1 0,-1 0,0 1,1-1,-1 0,1 0,-1 0,0 0,1 1,-1-1,0 0,1 0,-1 1,0-1,0 0,1 1,-1-1,0 0,0 1,5 31,-5-23,0-4,1-1,-1 0,1 1,-1-1,1 0,1 1,-1-1,1 0,-1 0,1 0,0 0,0-1,1 1,-1 0,1-1,0 1,0-1,0 0,0 0,1 0,-1-1,1 1,0-1,-1 0,1 0,0 0,0 0,1-1,-1 0,0 0,4 1,3-2,0 0,0-1,0 0,0-1,1 0,-2 0,1-2,0 1,-1-1,1-1,-1 0,0 0,-1-1,1 0,-1-1,-1 0,1 0,-1-1,5-6,-6 8,-6 5,0-1,0 1,1-1,-1 1,0 0,1-1,-1 1,1 0,0 0,-1 0,1 0,0 0,0 0,-1 1,1-1,0 1,0-1,0 1,0 0,0-1,0 1,0 0,0 0,0 0,-1 1,1-1,0 0,0 1,0-1,0 1,0 0,-1 0,1-1,0 1,-1 0,1 1,0-1,-1 0,1 0,-1 1,5 5,-1-1,0 0,1 0,0-1,1 1,-1-1,1-1,0 1,0-1,0 0,1-1,-1 0,1 0,3 0,157 3,-75 25,61-14,-154-17,4 1,-1 0,0 0,0-1,1 1,-1-1,1 0,-1 0,0 0,1 0,-1 0,0-1,1 0,-1 1,0-1,0-1,0 1,0 0,0-1,0 1,0-1,0 0,0 0,-1 0,1 0,-1-1,1 1,-1-1,3-5,-1 0,0 0,-1 0,0 0,0-1,0 1,-1-1,-1 0,1 0,-2 0,1 0,-1 0,0 1,-1-1,0 0,-1-2,-1 7,1 1,-2-1,1 1,0 0,-1 0,1 0,-1 1,0-1,0 1,0 0,0 0,0 0,-1 0,1 1,0 0,-1 0,1 0,-1 0,1 1,-1 0,0 0,1 0,-1 0,1 1,-1-1,-3 2,-5-1,1 0,-1 1,1 0,0 1,0 1,0-1,1 2,-1 0,1 0,-4 3,13-7,1-1,0 1,0-1,0 1,0-1,0 1,0 0,-1 0,2-1,-1 1,0 0,0 0,0 0,0 0,0 0,1 0,-1 0,1 0,-1 1,1-1,-1 0,1 0,-1 0,1 1,0-1,0 0,0 0,0 1,0-1,0 0,0 1,0-1,0 0,0 0,1 1,-1-1,0 0,1 1,9 7</inkml:trace>
  <inkml:trace contextRef="#ctx0" brushRef="#br0" timeOffset="53008.738">22291 3815,'67'-327,"-64"297,-10 24,-5 22,-15 38,3 0,2 2,2 0,-3 28,6-27,4 1,2 0,2 1,2 9,6-45,0 0,2 0,0 0,2 0,0 0,2-1,0 1,2-1,0 0,2-1,0 0,3 4,-5-13,0-1,0 0,1-1,1 0,-1 0,2 0,-1-1,1-1,1 0,-1 0,1-1,1 0,-1-1,1 0,0-1,1-1,-1 1,1-2,0 0,0-1,11 1,-21-3,0 0,0 0,0-1,0 1,0-1,0 0,0 0,-1 0,1 0,0-1,-1 1,1-1,-1 1,1-1,-1 0,0 0,1 0,-1 0,0-1,-1 1,1 0,0-1,-1 0,1 1,-1-1,0 0,0 1,0-1,0 0,0 0,-1 0,6-29</inkml:trace>
  <inkml:trace contextRef="#ctx0" brushRef="#br0" timeOffset="53266.888">22026 3828,'21'-4,"21"-2,25-2,23 1,22 1,15 1,5 3,-7 0,-20-1,-27 0</inkml:trace>
  <inkml:trace contextRef="#ctx0" brushRef="#br0" timeOffset="30950.517">16695 2717,'-8'2,"-1"1,1 0,0 0,0 0,0 1,1 0,-1 1,1 0,0 0,0 1,0-1,1 1,0 1,0-1,1 1,0 0,0 1,0-1,1 1,0 0,0 2,3-7,1-1,-1 1,1-1,0 1,0-1,0 1,0-1,0 1,1-1,-1 1,1-1,-1 1,1-1,0 0,0 1,0-1,0 0,1 0,-1 0,1 0,-1 0,1 0,0 0,-1 0,1-1,0 1,0-1,0 1,0-1,1 0,-1 1,0-1,2 0,84 16,-77-17,1 0,0-1,-1 0,1-1,-1-1,0 0,0 0,0-1,0 0,0-1,-1 0,0-1,0 0,0-1,-1 0,0 0,0-1,-1 0,0-1,-1 0,1 0,-2 0,1-1,-1 0,-1 0,2-5,-3-5,-1 1,0-1,-2 0,0 0,-1 0,-1 0,-1 0,-1 0,-1 1,0-1,-2 1,0 0,-1 0,-1 1,-1 0,0 0,-9-11,-35-33,51 60,1 0,-1 1,-1-1,1 1,0-1,0 1,0 0,-1 0,1 0,-1 0,1 0,-1 1,1-1,-1 1,1 0,-1-1,1 1,-1 0,1 1,-1-1,1 0,-1 1,1-1,-1 1,1 0,-1 0,1 0,0 0,-2 1,-1 4,-1 0,0 0,1 0,1 1,-1 0,1 0,0 0,0 1,1-1,0 1,1 0,-1 0,2 0,-1 0,0 7,-2 3,1 0,1 1,1-1,0 1,2-1,0 1,1-1,0 0,2 1,0-1,1-1,1 1,1-1,0 0,1 0,1-1,0 0,1-1,1 0,1 0,0-1,1-1,0 0,1 0,0-2,1 0,0 0,10 4,-12-8,1-1,0 0,0-1,0 0,1-1,0-1,0 0,0-1,0-1,0 0,2-1,-9 0,0-1,-1 0,1 0,0 0,-1-1,1-1,-1 1,0-1,0 0,0-1,0 1,-1-1,1-1,-1 1,0-1,-1 0,1-1,-1 0,0 1,0-1,0-1,1-3,-2 4,0 0,-1-1,0 1,0-1,-1 0,0 0,0 0,0 0,-1 0,0 0,-1 0,1 0,-1 0,-1-1,0-4,1 11,0 1,0-1,-1 0,1 1,0-1,0 0,-1 1,1-1,0 1,-1-1,1 1,-1-1,1 1,0-1,-1 1,1-1,-1 1,0-1,1 1,-1 0,1-1,-1 1,1 0,-1 0,0-1,1 1,-1 0,0 0,1 0,-1 0,0 0,1 0,-1 0,0 0,1 0,-1 0,0 0,1 0,-1 0,0 1,1-1,-1 0,1 0,-1 1,0-1,1 0,-1 1,1-1,-1 1,-24 26,22-22,0 1,1 0,0 0,0 0,0 0,1 0,0 1,0-1,1 0,0 1,0-1,0 0,1 0,0 1,0-1,1 0,-1 0,1 0,1 0,-1 0,1 0,0-1,0 1,1-1,-1 0,1 0,0 0,1-1,-1 1,1-1,0 0,0 0,0-1,1 0,-1 1,1-2,0 1,3 0,49 21,0-7</inkml:trace>
  <inkml:trace contextRef="#ctx0" brushRef="#br0" timeOffset="22325.092">3532 2916,'-2'18,"-1"20,0 18,3 18,4 15,5 10,4 6,-1 1,1-4,-3-11,-3-20</inkml:trace>
  <inkml:trace contextRef="#ctx0" brushRef="#br0" timeOffset="22926.401">3479 3193,'-67'-175,"67"174,-1-2,-1 1,1-1,-1 0,1 0,0 0,1 0,-1 0,0 0,1 0,0 0,-1-1,1 1,1 0,-1 0,0 0,1 0,-1 0,1 0,0 0,0 0,0 0,1 0,-1 0,1 1,-1-1,1 0,0 1,0-1,0 1,1-1,6 0,0-1,0 2,1-1,0 1,-1 1,1-1,0 2,-1-1,1 1,0 1,0 0,-1 0,1 1,1-1,48 6,0 3,-1 3,8 4,-11 7,-55-22,0 0,0 0,0-1,0 1,0 0,-1 0,1 0,-1-1,1 1,-1 0,0-1,0 1,0-1,0 1,0-1,0 1,0-1,0 1,-1-1,1 0,0 0,-1 0,1 0,-1 0,1 0,-1 0,0 0,1 0,-1-1,0 1,0-1,1 1,-1-1,0 0,0 0,-24 10,0-2,0-1,-1-1,0-2,-10 1,-13-9,50 3,0 0,0 0,0 0,0 0,0 0,1 0,-1 0,0 0,1 0,-1 0,0 0,1 1,-1-1,1 0,-1 0,1 0,0 1,-1-1,1 0,0 1,0-1,-1 1,1-1,0 0,0 1,0 0,-1-1,1 1,0 0,0-1,0 1,0 0,1 0,22-10,0 1,1 2,1 0,-1 2,1 1,0 1,0 1,14 1,-30 0,-1 0,0 1,1 0,-1 1,0-1,0 2,1-1,-1 1,0 1,0 0,-1 0,1 1,-1 0,1 0,-1 1,0 0,-1 0,1 1,-1 0,0 0,-1 1,1 1,10 21,-16-25,0-1,1 1,-1 0,1-1,0 1,0-1,0 0,1 1,-1-1,1 0,0-1,0 1,0 0,0-1,0 1,0-1,1 0,-1 0,1-1,-1 1,1-1,0 1,0-1,-1 0,1-1,0 1,2 0,2-3,1 0,-1 0,0-1,0 0,0-1,-1 1,1-1,-1-1,0 1,0-1,0-1,-1 1,0-1,0 0,0-1,-1 1,0-1,0 0,-1 0,0-1,0 0,0 1,-1-1,0 0,-1 0,0-1,0 1,-1 0,0-1,0 1,-1-1,0 1,-1-1,0 1,0-1,-1 1,0-1,1 6,0-1,-1 1,0 0,0-1,0 1,0 0,0 0,0 0,-1 0,1 1,-1-1,0 1,0 0,0-1,0 1,0 1,-1-1,1 0,0 1,-1-1,0 1,1 0,-1 0,1 1,-1-1,0 1,0 0,1 0,-1 0,0 0,1 1,-1-1,0 1,1 0,-1 0,1 0,-1 1,1-1,-1 1,1 0,0 0,0 0,0 0,0 1,0-1,1 1,-1 0,1-1,-1 1,1 0,0 1,0 0,-17 63,18-34</inkml:trace>
  <inkml:trace contextRef="#ctx0" brushRef="#br0" timeOffset="23290.942">4564 3088,'18'-29,"-3"-1,0-1,-2 0,-1-1,-1 0,-2-1,-1 0,-2 0,-1-1,-2 1,-1-1,-2 0,-1 0,-2 0,-1 0,-2 1,-1 0,-1 0,-2 1,-1 0,-5-7,-16-7,31 46,1 0,-1 0,0 0,0 0,1 1,-1-1,0 0,1 0,-1 0,0 1,1-1,-1 0,0 1,1-1,-1 0,1 1,-1-1,1 1,-1-1,1 1,-1-1,1 1,-1-1,1 1,0 0,-1-1,1 1,0 0,-1-1,1 1,0 0,0-1,0 1,0 0,0-1,0 1,0 0,0 0,0-1,0 1,0 0,0-1,0 1,-1 25,1 0,0 0,2-1,1 1,3 5,2 36,3 57,-2-16,21 104,-28-199,0 0,0 0,1 0,1-1,0 1,1-1,0 0,1 0,0 0,1-1,0 0,0-1,2 1,-1-1,1-1,1 0,0 0,0-1,0 0,1 0,0-2,1 1,11 4,9-5</inkml:trace>
  <inkml:trace contextRef="#ctx0" brushRef="#br0" timeOffset="23549.254">4445 2598,'-22'0,"-13"0,-4 0,11 2,22 4,27 0,33-1,29-1,26-1,-6-2</inkml:trace>
  <inkml:trace contextRef="#ctx0" brushRef="#br0" timeOffset="27229.148">4550 2651,'16'0,"14"0,16 0,13 0,12 0,10 0,5 0,-1 0,-6 0,-17 0</inkml:trace>
  <inkml:trace contextRef="#ctx0" brushRef="#br0" timeOffset="23915.273">6151 2757,'-2'18,"-1"24,3 23,0 18,1 15,1 10,-1 1,0-2,-3-7,-5-13,-4-13,-2-18,1-18</inkml:trace>
  <inkml:trace contextRef="#ctx0" brushRef="#br0" timeOffset="24205.5">6045 3074,'-19'-124,"18"122,1 0,0 0,0 0,0 0,0-1,0 1,0 0,1 0,-1 0,0 0,1 0,0 0,0 0,-1 0,1 0,0 0,1 0,-1 0,0 0,0 1,1-1,-1 1,1-1,0 1,-1-1,1 1,0 0,0 0,-1 0,1 0,0 0,0 0,0 1,3-2,10 0,0 0,1 1,-1 1,1 0,-1 1,1 1,-1 0,0 1,1 1,-2 0,10 5,-13-6,0 0,0 1,0 0,-1 1,1 0,-1 1,0 0,-1 0,0 1,0 0,0 1,-1 0,0 0,0 1,3 6,-10-13,-1 0,1 0,0 0,-1 0,1 0,-1 0,0 0,0 1,0-1,0 0,0 0,0 0,-1 0,1 0,-1 0,1 0,-1 0,0 0,0 0,0 0,0 0,0 0,0 0,0-1,-1 1,1-1,0 1,-1-1,0 1,-1 0,-57 33,43-28,0-2,0 0,0 0,0-2,-1 0,0-1,1-1,-16 0,-4-14,34 4</inkml:trace>
  <inkml:trace contextRef="#ctx0" brushRef="#br0" timeOffset="25406.358">6535 3220,'-6'-102,"4"0,7-53,-4 114,-1-18,14 66,8 3,0 0,1-2,0-1,0 0,11 0,90 30,-119-35,0 1,0-1,0 1,0 0,-1 1,1-1,-1 1,0 0,0 0,0 0,0 1,-1-1,0 1,0 0,0 0,0 0,-1 0,0 0,0 1,0-1,-1 1,0 0,0-1,0 1,0 0,-1 3,1 18,-3-22,1 1,1-1,-1 1,1-1,0 1,0-1,1 1,0-1,0 1,0-1,0 0,1 0,0 1,0-1,1 0,-1 0,1-1,0 1,0-1,0 1,1-1,0 0,0 0,0 0,0-1,0 0,1 1,0-1,-1-1,4 2,3-2,1 0,0-1,0-1,0 0,0 0,-1-1,1-1,0 0,-1 0,1-1,-1-1,0 0,0 0,0-1,0-1,-1 0,0 0,0-1,-1 0,0-1,0 0,-1 0,0-1,0 0,-1 0,0-1,-1 0,0 0,0-1,-1 1,3-9,-7 15,0 1,0-1,0 0,0 0,0 1,-1-1,1 0,-1 0,0 0,0 0,-1 0,1 1,-1-1,0 0,0 0,0 1,0-1,-1 1,0-1,1 1,-1-1,0 1,-1 0,1 0,0 0,-1 0,0 0,0 1,0-1,0 1,0 0,0 0,-1 0,1 0,0 1,-1-1,0 1,1 0,-1 0,0 0,0 0,1 1,-1-1,0 1,0 0,0 1,-2-1,2 1,0 0,0 1,0-1,0 1,0 0,1 0,-1 0,0 1,1-1,0 1,-1 0,1 0,0 0,1 0,-1 0,0 1,1-1,0 1,0 0,0 0,0-1,0 1,1 0,0 1,0-1,0 0,0 3,-1 4,1-1,0 0,1 0,0 1,0-1,1 0,0 1,1-1,0 0,1 0,1 2,1-1,0 0,1-1,1 1,0-1,0 0,1-1,0 0,1 0,-1-1,2 0,-1 0,1-1,0-1,1 1,0-2,0 1,0-2,0 1,1-2,0 1,-1-2,5 1,0 0,-1-1,1 0,0-1,0-1,0 0,0-2,0 1,-1-2,1 0,-1-1,1-1,-1 0,-1-1,1 0,-1-2,13-8,-13 6,-1-1,-1 0,0-1,-1-1,0 0,0 0,-2-1,0 0,0-1,-1 0,-1 0,-1-1,0 0,-1 0,0-4,5-24,-2-2,-2 1,-2-1,-2 1,-3-2,2 4,-2-1,-2 1,-2 0,-1 0,-11-32,17 73,0-1,0 1,0 0,-1 0,1-1,-1 1,0 0,1 0,-1 0,0 0,0-1,-1 1,1 1,0-1,-1 0,1 0,-1 0,1 1,-1-1,0 1,0-1,0 1,0 0,0 0,0 0,0 0,0 0,0 0,0 0,0 1,-1-1,1 1,0 0,-2 0,0 2,1 1,0 0,0 0,0 0,0 0,1 0,-1 1,1-1,0 1,0-1,0 1,0 0,1 0,0 0,-1 1,-9 29,2 0,2 1,0-1,3 1,0 1,3-1,1 0,1 0,4 16,-3-30,1 1,0 0,2-1,0 0,2 0,0 0,1-1,2 0,0 0,0-1,2-1,1 0,0 0,1-2,0 1,2-2,0 0,1-1,0 0,1-2,18 11,-30-20,-1 0,0-1,1 0,0 0,0 0,-1 0,1-1,0 0,0 0,0-1,0 1,0-1,1-1,-1 1,0-1,0 0,-1 0,1-1,0 0,0 0,-1 0,1-1,-1 0,0 0,1 0,-1 0,-1-1,1 0,-1 0,1-1,-1 1,0-1,3-10,1 0,-2 0,0-1,-1 0,-1 0,0 0,-2 0,1-1,-1-14,-3 43,6 103,-4-111,0 1,1-1,-1 0,1 0,0 0,0 0,0 0,0 0,1-1,0 1,-1-1,1 0,1 1,-1-1,0-1,1 1,-1 0,1-1,0 0,0 0,0 0,0 0,0-1,4 2,1-2,0 0,0-1,0 0,0 0,0-1,0 0,0-1,0 1,0-2,-1 0,1 0,-1 0,0-1,0 0,0 0,0-1,-1 0,0-1,0 0,0 0,-1 0,1-1,-2 0,1 0,-1 0,0-1,-1 0,1 0,-2 0,1 0,-1-1,0 1,-1-1,0 0,0 0,-1 0,0 0,-1 0,0-2,-6-13,5 24,1-1,0 1,-1 0,1 0,-1 0,1-1,0 1,-1 0,1 0,-1 0,1 0,-1 0,1 0,-1 0,1 0,0 0,-1 0,1 0,-1 0,1 0,-1 1,1-1,0 0,-1 0,1 0,-1 1,1-1,0 0,-1 0,1 1,0-1,-1 0,1 1,0-1,-1 0,1 1,0-1,0 0,0 1,-1-1,1 1,0-1,0 1,0-1,0 0,0 1,0-1,0 1,0-1,0 1,0-1,0 1,-3 5,1 0,0 0,0 0,0 0,1 1,0-1,0 1,1-1,-1 1,1-1,1 1,0-1,-1 0,2 1,-1-1,1 0,0 1,0-1,1 0,0-1,0 1,0 0,1-1,0 0,0 1,0-2,0 1,1 0,0-1,2 2,32 16,-1-6</inkml:trace>
  <inkml:trace contextRef="#ctx0" brushRef="#br0" timeOffset="26368.877">9062 2942,'-111'-27,"108"27,0 0,0 0,-1 0,1 0,0 1,-1-1,1 1,0 0,0 0,0 0,0 0,0 1,0-1,0 1,0 0,1 0,-1 0,1 0,-1 0,1 0,0 1,0-1,0 1,0 0,0-1,0 1,1 0,0 0,-1 0,1 0,0 1,0 2,-1 1,1 1,0 0,0 0,1 0,0 0,0 0,1 0,0 0,0 0,1-1,0 1,0 0,1-1,0 1,0-1,1 0,0 0,0-1,1 1,0-1,0 0,0 0,1 0,-1-1,2 0,-1 0,0 0,1-1,0 0,0 0,0-1,1 1,2 1,1-1,0 0,0 0,0-1,0 0,0-1,1 0,-1-1,1 0,-1-1,1 0,-1-1,1 0,-1-1,0 0,1 0,-1-2,0 1,-1-2,1 1,-1-1,2-2,-3-1,-1 1,0-2,-1 1,0-1,0 0,-1 0,0-1,0 0,-1 0,-1-1,0 1,0-1,-1 0,0 0,-1 0,-1 0,1 0,-2-1,1 1,-2 0,1 0,-2-1,1 1,-2 0,1 0,-2 0,1 1,-1-1,-1 1,0 0,-1-1,7 12,-1-1,0 0,0 0,1 0,-1 0,0 1,0-1,1 0,-1 0,0 0,0 0,1 0,-1 0,0 0,0 0,1 0,-1 0,0 0,1 0,-1 0,0 0,0 0,1 0,-1 0,0 0,0 0,1 0,-1 0,0-1,0 1,1 0,-1 0,0 0,0 0,0-1,1 1,-1 0,0 0,0 0,0-1,0 1,1 0,-1 0,0-1,0 1,0 0,0 0,0-1,0 1,0 0,0-1,0 1,0 0,0 0,0-1,0 1,0 0,0 0,0-1,0 1,0 0,0-1,0 1,-1 0,1 0,0 0,0-1,0 1,0 0,29 9,-21-6,56 14,-41-12,-1 1,1 1,-1 1,0 1,17 10,-35-15,-1 0,1 0,-1 0,1 0,-1 0,0 1,-1-1,1 1,-1 0,0 0,0 0,0 0,-1 0,0 0,0 0,0 1,0-1,-1 0,0 0,0 1,-1-1,1 0,-1 1,0-1,-1 0,1 0,-1 0,0 0,-2 4,-5 37,8-43,1 0,0 0,0 0,0 1,1-1,-1 0,1 0,-1 0,1 0,0 0,0 0,1 0,-1 0,1 0,-1 0,1-1,0 1,0-1,0 1,0-1,1 0,-1 0,0 0,1 0,0 0,-1 0,1-1,0 1,0-1,0 0,0 0,0 0,2 1,110 12,-71-14,-1-1,0-3,0-2,0-1,-1-3,0-1,-1-2,34-16,-66 25,-1 0,0-1,0 0,0 0,-1-1,0 0,0 0,0 0,1-4,-6 8,0 0,0 0,-1 0,1-1,-1 1,0-1,1 1,-1-1,0 1,-1-1,1 0,0 1,-1-1,1 0,-1 0,0 1,0-1,0 0,0 0,-1 1,1-1,-1 0,0 0,1 1,-1-1,-1 1,1-1,0 1,0-1,-1 1,1 0,-2-2,-5-2,1-1,-1 2,0-1,0 1,-1 1,0 0,1 0,-1 0,-1 1,1 0,0 1,-1 0,1 1,-1 0,0 0,1 1,-1 0,-9 2,14-2,0 0,0 1,0-1,0 1,1 0,-1 1,0-1,0 1,1 0,-1 0,1 1,-1-1,1 1,0 0,0 0,0 0,0 1,1-1,0 1,-1 0,1 0,0 0,1 0,-1 1,1-1,0 1,0 0,0-1,1 1,0 0,0 0,0 0,0 0,1 0,0 0,0 0,0 1,1-1,0 0,1-1,0 1,-1-1,2 1,-1-1,0 0,1 0,0 0,0 0,0-1,0 1,0-1,1 0,0 1,-1-2,1 1,1 0,-1-1,0 0,0 0,1 0,-1 0,1-1,0 0,-1 0,1 0,0 0,0-1,3 1,0 0,0 0,0-1,0 0,0-1,0 0,0 0,0 0,0-1,0 0,0-1,-1 0,1 0,-1-1,0 0,0 0,1-1,31-47,-41 57,0 1,1-1,-1 1,1 0,1-1,-1 1,1 0,0-1,0 1,1 0,-1 0,1-1,1 1,-1-1,1 1,0-1,0 0,0 1,1-1,0 0,0 0,0-1,1 1,-1-1,1 0,0 1,1-1,7 3,0 0,0-1,1 0,0-1,0 0,0-1,0-1,1 0,-1-1,1 0,0-1,0-1,9 0,28-3</inkml:trace>
  <inkml:trace contextRef="#ctx0" brushRef="#br0" timeOffset="39358.361">3400 4715,'139'-105,"-49"40,-3-4,-4-4,56-63,-126 124,-1-2,0 1,-1-2,0 0,-1 0,-1 0,-1-2,0 1,-1-1,0 0,-2 0,0 0,0-8,-5 22,0-1,0 1,0-1,-1 1,1-1,-1 1,0 0,0-1,-1 1,1 0,-1-1,1 1,-1 0,0 0,0 1,-1-1,1 0,0 1,-1-1,0 1,1 0,-1-1,0 1,0 1,0-1,-1 0,1 1,0 0,0 0,-1 0,1 0,-1 0,1 0,-1 1,1 0,-1 0,1 0,-1 0,1 1,-8-1,0 1,0 0,0 1,0 0,0 1,1 0,0 1,-1 0,1 0,1 1,-1 1,1 0,0 0,0 0,0 1,1 1,0-1,1 1,0 1,0-1,1 1,0 1,0-1,1 1,0 0,1 0,0 0,0 0,1 1,1 0,0-1,0 5,0 10,2 1,1-1,0 1,2-1,1 0,1 0,1 0,2-1,0 0,1 0,1-1,2 0,0-1,1 0,1-1,2-1,0 0,0-1,2-1,8 6,-23-19,2 1,-1-1,1-1,-1 1,1-1,0 1,1-2,-1 1,1 0,0-1,0 0,0-1,0 1,0-1,0 0,1-1,-1 1,1-1,0 0,-1-1,1 0,-1 0,1 0,0-1,-1 0,1 0,-1-1,2 0,4-8,0 0,0 0,-1-1,0 0,-1-1,0-1,-1 1,-1-1,0-1,-1 0,0 0,-1 0,0-1,0-5,0 2,-1-1,0 1,-1-1,-2 0,0 0,0-1,-2 1,-1-8,-14-8,14 35,1-1,-1 1,0-1,1 1,-1 0,1-1,-1 1,0 0,1-1,-1 1,0 0,0 0,1-1,-1 1,0 0,1 0,-1 0,0 0,0 0,1 0,-1 0,0 0,0 1,1-1,-1 0,0 0,1 1,-1-1,0 0,1 1,-1-1,0 0,1 1,-1-1,1 1,-1-1,1 1,-1 0,1-1,-1 1,1-1,0 1,-1 0,1-1,0 1,-1 0,1-1,0 1,-5 10,1 1,0-1,1 1,0 0,1 0,0 0,1 0,0 0,1 0,1 0,0 0,2 9,-1-8,0 0,1 0,1-1,0 1,1-1,0 0,1-1,0 1,1-1,0 0,0 0,2-1,-1 0,1-1,1 0,-1 0,1-1,1 0,0-1,0 0,0-1,1 0,0-1,0 0,0-1,1 0,0-1,10 1,17 1</inkml:trace>
  <inkml:trace contextRef="#ctx0" brushRef="#br0" timeOffset="40193.348">4524 4384,'6'20,"0"0,1 0,1-1,1 0,1-1,0 0,1 0,1-1,1-1,0 0,1 0,1-2,1 0,15 12,-27-24,-1 1,1-1,0 0,0-1,0 1,0-1,0 1,0-1,0-1,0 1,0 0,1-1,-1 0,0 0,0 0,1-1,-1 1,0-1,0 0,0 0,0 0,0-1,0 0,0 1,0-1,-1-1,1 1,-1 0,1-1,-1 0,0 0,0 0,0 0,5-8,-1 1,0-1,-1-1,0 1,-1-1,0 0,-1 0,-1 0,0 0,0-1,-1 0,0-7,-2 30,0-1,1 1,1 0,-1-1,1 1,1-1,0 0,0 1,1-1,0-1,0 1,1-1,0 1,1-1,0-1,0 1,0-1,1 0,0-1,1 1,0-1,-1-1,2 0,-1 0,6 2,-5-4,-1 0,1-1,0-1,0 1,-1-2,1 1,0-1,0 0,0-1,0 0,0-1,-1 1,1-2,-1 1,1-1,-1 0,0-1,0 0,0-1,-1 1,6-5,-1-1,0 1,-1-2,0 1,-1-1,0-1,-1 0,0-1,-1 1,0-1,-1-1,-1 0,3-8,2-21,-1-2,-3 1,-1-1,-2 0,-2 0,-5-41,3 63,-7-213,3 217,-1 18,-8 57,2 66,5 1,6 22,0-105,1 1,2 0,2-1,4 11,-6-39,0-1,0 0,1 1,0-2,1 1,1 0,-1-1,2 0,-1 0,1-1,1 0,0 0,0-1,1 0,0 0,9 6,-11-9,1 0,-1 0,1-1,0 0,0 0,0-1,0 0,1 0,-1-1,1 0,0-1,-1 0,1 0,0-1,0 0,0 0,-1-1,1 0,0-1,-1 0,1 0,-1-1,1 0,-1 0,0-1,-1 0,1-1,-1 0,1 0,-1 0,-1-1,1 0,-1 0,0-1,-1 0,1 0,-1 0,-1 0,3-6,-4 6,0 1,-1-1,0 0,0 0,-1 0,0 0,0 0,0 0,-1-1,0 1,-1 0,0 0,0 0,0 0,-1 0,0 0,0 0,-1 1,0-1,0 1,-4-7,7 12,-1 1,0-1,1 0,-1 0,0 1,1-1,-1 0,0 1,0-1,0 0,0 1,0-1,0 1,0 0,0-1,0 1,0 0,0 0,0-1,0 1,0 0,0 0,0 0,0 0,0 0,0 0,0 1,0-1,0 0,0 1,0-1,0 0,0 1,0-1,0 1,0-1,1 1,-1 0,0-1,0 1,1 0,-1 0,0-1,1 1,-1 0,0 0,1 0,-1 0,1 0,-1 1,-18 51,17-45,1 1,0-1,0 1,1 0,0-1,1 1,0-1,0 1,1-1,0 1,0-1,1 0,0 0,0 0,1 0,0-1,0 1,1-1,0 0,1 0,-1-1,1 0,0 0,1 0,0 0,-1-1,9 4,-4-4,0 0,1 0,0-1,0-1,0 0,0-1,0 0,1 0,-1-2,0 1,1-2,-1 1,1-2,-1 0,0 0,0-1,0-1,10-4,10-10</inkml:trace>
  <inkml:trace contextRef="#ctx0" brushRef="#br0" timeOffset="40462.166">5172 4093,'18'5,"24"1,30 0,31-4,28-4,23-4,17-3,-21-1</inkml:trace>
  <inkml:trace contextRef="#ctx0" brushRef="#br0" timeOffset="28989.661">11271 3193,'0'-24,"1"0,0-1,2 1,1 0,1 0,1 1,1 0,8-20,-9 30,-1 0,1 0,1 1,0 0,1 0,0 1,1 0,0 0,1 1,0 0,1 1,0 0,0 1,2-1,-10 8,-1 0,1 0,-1 0,1 0,0 0,-1 1,1-1,0 1,0 0,-1 0,1 0,0 0,0 0,-1 0,1 1,0 0,-1-1,1 1,0 0,-1 0,1 0,-1 1,0-1,1 1,-1-1,0 1,0 0,0-1,0 1,0 1,0-1,-1 0,1 0,0 0,-1 1,0-1,0 1,0-1,0 1,0 0,0-1,-1 1,1 0,3 7,0 0,0 0,-1 0,0 1,-1-1,0 1,-1-1,0 1,0 0,-1-1,-1 1,0 0,0-1,-1 1,-1-1,1 1,-2-1,1 0,-2 0,-2 5,6-14,0 1,0-1,0 0,0 1,-1-1,1 0,0 0,-1 0,1 0,-1 0,1 0,-1-1,1 1,-1 0,1-1,-1 1,0-1,1 0,-1 1,0-1,1 0,-1 0,0 0,0 0,1-1,-1 1,0 0,1-1,-1 1,1-1,-1 1,0-1,1 0,-1 0,1 1,0-1,-1 0,1-1,0 1,-1 0,1 0,0 0,0-1,0 1,0-1,0 1,0 0,1-1,-1 0,0 1,1-1,-1 0,-1 0,1 0,-1 0,0 0,1 0,-1 0,1-1,0 1,0 0,0-1,0 1,0-1,0 1,1-1,-1 0,1 1,0-1,-1 1,1-1,1 0,-1 1,0-1,1 0,-1 1,1-1,0 1,-1-1,1 1,1 0,-1-1,0 1,0 0,1 0,0-1,-1 1,1 0,0 1,0-1,0 0,0 0,0 1,0 0,2-1,191-30,-182 30,-1 0,0 0,0-1,0-1,0 0,0-1,-1 0,0-1,0 0,0-1,-1 0,0 0,0-1,-1-1,-7 7,-1 0,0 0,0 0,0 0,0 0,0 0,0 0,0 0,-1 0,1 0,-1 0,0-1,1 1,-1 0,0 0,0-1,-1 1,1 0,0 0,-1 0,1-1,-1 1,0 0,0 0,1 0,-2 0,1 0,0 0,0 1,0-1,-1 0,1 0,-1 1,0-1,1 1,-1-1,0 1,0 0,0 0,0 0,0 0,0 0,0 0,0 1,0-1,0 0,0 1,-2 0,-3-2,-1 0,1 0,-1 1,0 0,1 1,-1 0,0 0,0 0,1 1,-1 0,-7 3,12-3,-1 0,1 0,0 0,0 0,0 1,0-1,0 1,1 0,-1 0,0 0,1 1,-1-1,1 0,0 1,0 0,0-1,0 1,0 0,1 0,-1 0,1 0,0 0,0 0,0 1,0-1,0 0,1 0,0 4,0-1,0 0,0 1,1-1,0 0,1 1,-1-1,1 0,0 0,1 0,0 0,-1-1,2 1,-1-1,1 1,0-1,0 0,0-1,1 1,-1-1,1 0,0 0,1 0,6 5,2-1,-1 0,1-1,0 0,1-1,-1-1,1 0,9 1,-11-3,0-1,1 0,0-1,-1 0,1-2,-1 1,1-2,-1 1,1-2,-1 0,0-1,11-4,-17 5,1 0,-1-1,0 0,0 0,-1-1,1 0,-1 0,0 0,-1-1,1 0,-1 0,0 0,0-1,-1 1,0-1,0 0,-1-1,0 1,0 0,0-1,-1 0,0-2,0 4,-1 0,0 0,0 0,0-1,-1 1,0 0,0 0,0 0,-1-1,0 1,0 0,-1 0,0 0,0 0,0 0,-2-2,4 8,-1 0,1 0,-1 0,0 0,1-1,-1 1,0 0,1 0,-1 0,1 0,-1 0,0 0,1 1,-1-1,0 0,1 0,-1 0,1 1,-1-1,0 0,1 1,-1-1,1 0,-1 1,1-1,-1 1,1-1,-1 0,1 1,0-1,-1 1,1 0,0-1,-1 1,1-1,0 1,0-1,-1 1,1 0,0-1,0 1,0 0,0-1,0 1,0 0,0-1,0 1,0 0,0-1,0 1,0-1,1 1,-1 0,0-1,0 1,1-1,-1 1,-1 8,1-1,-1 0,1 0,1 1,-1-1,1 0,1 0,0 0,0 0,0 0,1 0,0-1,1 1,-1-1,2 0,-1 0,1 0,0 0,0-1,1 0,-1 0,2-1,-1 1,0-1,1-1,0 1,0-1,1 0,-1-1,1 0,-1 0,1 0,0-1,0 0,0-1,1 0,-1 0,0-1,0 0,1 0,-1-1,-1-1,0 1,0-2,-1 1,0-1,1 0,-1 0,0-1,0 0,-1 0,1 0,-1-1,0 0,0 0,0 0,-1 0,0-1,0 0,0 0,-1 0,0 0,0 0,0-1,-1 1,0-1,0 0,-1 0,0 0,0 0,0 0,-1 0,0 0,-1 1,1-1,-2-1,2 8,0 1,0-1,-1 1,1-1,0 0,-1 1,1-1,0 1,-1-1,1 0,-1 1,1-1,-1 0,1 0,-1 1,1-1,-1 0,1 0,-1 0,1 0,-1 1,1-1,-1 0,1 0,-1 0,1 0,-1 0,1 0,-1 0,1-1,-1 1,1 0,-1 0,1 0,-1 0,1-1,-1 1,1 0,-1 0,1-1,0 1,-1 0,1-1,-1 1,1-1,0 7,0 0,1 0,0 0,0-1,0 1,1 0,0-1,0 1,0-1,1 1,-1-1,1 0,1 0,-1 0,1-1,0 1,0-1,0 0,0 0,1 0,0-1,0 0,0 1,0-2,0 1,0-1,4 2,-1-1,1 0,-1 0,1-1,0 0,0-1,0 0,0 0,0-1,0 0,0 0,1-1,-1 0,-1-1,1 0,0 0,0-1,5-3,-7 2,0 0,0 0,-1 0,0-1,0 0,0 0,-1-1,1 0,-1 0,-1 0,1 0,-1-1,0 0,-1 0,1 0,-1 0,-1 0,0-1,0 1,0-1,-1 0,0 1,0-1,-1 0,0 0,0 0,-1-4,-4 53,5-35,0 0,0 0,0 0,1 0,0 0,0 0,1 0,-1 0,1 0,1 0,-1-1,1 1,0-1,0 0,0 1,1-2,0 1,0 0,0-1,1 1,-1-1,1-1,0 1,0-1,0 1,1-1,-1-1,1 1,-1-1,1 0,0 0,1-1,19 1,-4-3</inkml:trace>
  <inkml:trace contextRef="#ctx0" brushRef="#br0" timeOffset="29459.912">13110 2717,'46'200,"-43"-187,1-1,0 0,0-1,1 1,1-1,0 0,0 0,1 0,3 1,-9-10,0-1,0 0,0 0,0 0,0 0,1 0,-1-1,0 1,1 0,-1-1,1 1,-1-1,1 1,-1-1,1 1,-1-1,1 0,-1 0,1 0,-1 0,1 0,-1 0,1 0,-1-1,1 1,-1 0,1-1,-1 1,1-1,-1 0,0 1,1-1,-1 0,0 0,1 0,-1 0,0 0,0 0,0 0,0 0,0-1,0 0,35-59,-28 36,-1 0,0-1,-2 0,-2 0,0 0,-5 34,1 0,0 1,0-1,1 0,0 1,0-1,1 0,0 1,1-1,0 0,0 0,0 0,1 0,0-1,1 1,0-1,0 1,1-1,-1-1,2 1,-1-1,1 0,4 4,2-5,-1 0,1-1,1-1,-1 0,0-1,1 0,0-1,-1 0,4-1,30 1</inkml:trace>
  <inkml:trace contextRef="#ctx0" brushRef="#br0" timeOffset="30233.797">13996 2942,'1'-6,"0"1,-1-1,1 0,-2 0,1 0,-1 1,1-1,-1 0,-1 1,1-1,-1 1,0-1,-1 1,1 0,-1-1,0 1,0 1,-1-1,1 0,-1 1,0 0,0 0,0 0,-1 0,0 1,1 0,-1-1,0 2,-1-1,1 1,0 0,-1 0,-4-1,2 3,1 1,0 1,0-1,0 1,0 0,0 1,0-1,1 1,-1 1,1-1,0 1,0 1,0-1,0 1,1 0,0 0,0 0,0 1,1-1,0 1,0 0,0 1,1-1,0 1,0-1,0 1,1 0,0 0,1 0,-1 1,1 5,0-9,1 0,0-1,1 1,-1 0,0-1,1 1,0 0,0-1,0 1,0-1,1 0,-1 1,1-1,0 0,0 0,0 0,0 0,1 0,-1 0,1-1,-1 1,1-1,0 0,0 0,0 0,1 0,-1 0,0-1,1 1,-1-1,1 0,-1 0,1 0,-1-1,1 1,0-1,-1 0,1 0,0 0,0 0,3 0,-1 0,1 0,0-1,0 0,-1 0,1 0,-1-1,1 0,-1 0,0 0,0-1,0 0,0-1,0 1,0-1,-1 0,0 0,0-1,0 0,0 0,-1 0,0 0,0-1,0 1,-1-1,0 0,0 0,0 0,-1-1,0 1,0 0,0-1,-1 0,0 1,0-4,-6 1,1 22,4-5,0-1,1 0,0 1,0-1,0 0,1 0,1 0,-1 0,1 0,0-1,0 1,1-1,0 0,0 0,1 0,-1 0,1-1,0 0,1 0,-1 0,1-1,0 0,0 0,1 0,-1-1,1 0,0 0,0 0,0-1,0 0,0-1,0 1,0-1,1-1,-1 0,0 0,0 0,1-1,-1 1,0-2,0 1,2-2,9-2,0-1,0-1,-1-1,0 0,0-1,-1-1,0-1,-1 0,0-1,-1 0,0-2,-1 1,0-2,-1 1,-1-2,-1 0,0 0,-1-1,0 0,-2 0,0-1,-1 0,0 0,-2-1,1-9,2-2,-2 0,-1 0,-1 0,-2 0,-1 0,-1 0,-2 0,-2-8,5 35,0 0,0 0,-1 0,1 1,0-1,-1 0,0 1,0-1,1 0,-2 1,1-1,0 1,0 0,-1-1,1 1,-1 0,0 0,0 0,0 0,0 0,0 0,0 0,0 1,-1-1,1 1,-1 0,1 0,-1-1,1 2,-1-1,0 0,1 0,-1 1,0 0,1-1,-1 1,-1 0,-5 5,1-1,-1 2,1-1,1 1,-1 0,1 0,0 1,0 0,1 1,0-1,0 1,1 0,0 1,1-1,-1 1,1 1,-6 6,1 0,1 0,1 1,0 0,1 1,1 0,0 0,1 0,2 0,-1 0,2 1,1-1,0 1,1-1,1 1,1-1,0 0,2 0,0 0,1 0,0-1,2 0,8 15,-5-18,1 0,0-1,1-1,0 0,1 0,0-1,0-1,1-1,1 0,0-1,0-1,1 0,-1-1,1-1,1 0,-1-1,1-1,-1-1,1-1,0 0,0-1,-1-1,1-1,0 0,12-4,-24 4,1 0,0 0,-1 0,1-1,-1 0,0 0,0-1,0 0,0 0,-1 0,1-1,-1 0,0 0,-1 0,1 0,-1-1,0 1,0-1,-1-1,0 1,0 0,0-1,-1 1,0-1,0 0,-1 1,0-1,0 0,0 0,-1 0,0 0,-1 0,1 0,-1 0,-1-1,1 5,0 0,0 0,0 1,-1-1,1 0,-1 1,0-1,1 1,-1-1,0 1,-1 0,1 0,0 0,-1 0,1 0,-1 1,1-1,-1 1,0-1,0 1,1 0,-1 0,0 0,0 1,0-1,0 1,0 0,0-1,0 1,0 1,-1-1,1 0,0 1,0-1,1 1,-1 0,0 0,0 0,0 1,0-1,1 0,-1 1,1 0,-1 0,1 0,0 0,0 0,-1 0,1 0,1 1,-1-1,0 1,1 0,-1 0,-1 2,0 0,0 0,1 0,-1 1,1-1,1 1,-1 0,1 0,0-1,0 1,0 0,1 0,0 0,0 0,1 0,0 0,0-1,0 1,1 0,-1-1,1 1,1-1,-1 1,1-1,0 0,0 0,0 0,1 0,0-1,0 0,0 1,0-1,1-1,-1 1,1-1,3 2,47 24,3-6</inkml:trace>
  <inkml:trace contextRef="#ctx0" brushRef="#br0" timeOffset="41147.214">7593 4741,'15'-25,"-1"-1,-2 0,-1-1,0 0,0-9,36-84,-47 118,0-1,1 1,-1 0,1 0,0 0,0 1,0-1,0 0,0 0,0 0,0 1,1-1,-1 0,1 1,-1-1,1 1,-1 0,1 0,0-1,0 1,0 0,-1 0,1 1,0-1,0 0,0 1,0-1,1 1,-1-1,0 1,0 0,0 0,0 0,0 0,0 1,0-1,0 0,0 1,0 0,0-1,0 1,0 0,0 0,1 1,11 8,-1 1,0 1,-1 0,0 1,-1 0,-1 1,0 0,-1 0,0 1,-1 2,-6-16,-1 0,0 1,0-1,0 1,0-1,0 1,0-1,0 1,0 0,-1 0,1-1,-1 1,1 0,-1 0,0 0,0 0,1-1,-1 1,-1 0,1 0,0 0,0 0,-1-1,1 1,-1 0,1 0,-1-1,0 1,0 0,0-1,0 1,0 0,0-1,0 0,0 1,-1-1,1 0,0 1,-1-1,1 0,-1 0,0 0,1 0,-1-1,0 1,-1 0,1 0,-1 0,0-1,1 0,-1 1,0-1,0 0,1 0,-1 0,0-1,0 1,1-1,-1 1,0-1,1 0,-1 0,1 0,-1 0,1-1,-1 1,1-1,0 1,0-1,0 0,0 0,0 0,0 0,0 0,1 0,-1 0,1-1,-1 1,1-1,0 1,0-1,0 0,0 1,1-1,-1 0,1 1,-1-1,1 0,0 0,0 1,0-1,1 0,-1 0,1 1,-1-1,1 0,0 1,0-1,1-1,5-4,0 0,1 0,0 0,0 1,1 0,0 1,0 0,0 0,1 1,0 0,0 1,0 0,1 0,-1 1,1 1,0 0,-1 0,1 1,0 0,6 1,-10-1,-1 0,1 1,0 0,-1 0,1 0,0 1,-1 0,1 1,-1-1,1 1,-1 0,0 1,0-1,0 1,0 0,0 1,-1 0,1-1,-1 2,0-1,0 1,-1-1,1 1,-1 1,0-1,0 1,-1-1,0 1,1 2,12 80,-13-55,-3-33,0-1,0 1,0-1,0 1,0 0,0-1,0 1,0-1,0 1,1 0,-1-1,0 1,0 0,1-1,-1 1,0 0,0-1,1 1,-1 0,0 0,1-1,-1 1,0 0,1 0,-1 0,0-1,1 1,-1 0,0 0,1 0,-1 0,1 0,-1 0,0 0,1 0,-1 0,1 0,-1 0,0 0,1 0,-1 0,1 0,-1 0,0 0,1 1,-1-1,0 0,1 0,-1 0,0 1,1-1,-1 0,0 0,1 1,-1-1,0 0,0 1,1-1,-1 0,0 1,0-1,0 0,0 1,7-17</inkml:trace>
  <inkml:trace contextRef="#ctx0" brushRef="#br0" timeOffset="41419.465">7884 4093,'-18'5,"-8"3,-2 5,4 5,6 6,6 8,5-2</inkml:trace>
  <inkml:trace contextRef="#ctx0" brushRef="#br0" timeOffset="41685.604">7937 4860,'3'20,"-1"16,1 13,0 10,-2 3,0 0,0-3,1-7,1-11,0-12</inkml:trace>
  <inkml:trace contextRef="#ctx0" brushRef="#br0" timeOffset="41937.814">9035 3908,'-2'16,"-5"23,-7 25,-9 26,-10 23,-10 20,-12 11,-7 4,-3-3,4-11,11-18,17-23,19-27,11-25</inkml:trace>
  <inkml:trace contextRef="#ctx0" brushRef="#br0" timeOffset="43008.53">9128 4741,'11'-43,"1"0,2 0,2 2,12-23,-27 60,0 1,0-1,0 1,1 0,-1-1,1 1,0 0,0 0,0 0,0 0,0 0,0 0,1 1,0-1,-1 1,1 0,0 0,0 0,0 0,1 0,-1 1,0-1,1 1,-1 0,0 0,1 0,0 0,-1 1,1-1,-1 1,1 0,0 0,-1 0,1 1,-1-1,3 2,6 6,-1 0,0 1,0 0,-1 1,0 0,-1 0,0 1,-1 1,0-1,0 1,-1 1,5 12,-7-16,-1 0,1 0,-2 0,1 0,-1 1,-1 0,1 0,-2-1,1 1,-1 0,-1 1,0 5,-1-14,0 0,1 0,-1 0,0 0,0 0,0 0,-1 0,1 0,0 0,-1 0,1-1,-1 1,1-1,-1 1,0-1,0 1,0-1,0 0,0 0,0 0,0 0,0 0,0-1,0 1,-1-1,1 1,0-1,0 0,-1 0,0 0,-68-8,27-14,43 21,0 1,0-1,1 1,-1-1,0 0,0 1,1-1,-1 0,0 0,1 1,-1-1,1 0,-1 0,1 0,-1 0,1 0,0 1,0-1,-1 0,1 0,0 0,0 0,0 0,0 0,0 0,0 0,0 0,0 0,0 0,0 0,1 0,-1 0,0 0,1 0,-1 0,1 0,-1 1,1-1,-1 0,1 0,0 1,-1-1,1 0,0 0,-1 1,1-1,1 0,11-7,0 1,1 1,0 0,0 0,1 2,0-1,-1 2,9-1,4-2,66-14,-45 11,0-2,-1-3,29-12,-74 26,1-1,-1 1,1-1,-1 0,1 0,-1 0,1 0,-1 0,0-1,1 1,-1-1,0 0,0 1,0-1,-1 0,1 0,0 0,-1-1,1 1,-1 0,1 0,-1-1,0 1,0-1,0 1,-1-1,1-2,-3 4,1-1,-1 1,0 0,0-1,0 1,-1 0,1 0,0 0,0 1,-1-1,1 0,0 1,-1 0,1-1,0 1,-1 0,1 0,0 0,-1 1,1-1,-1 1,1-1,-1 1,-11 2,1 0,-1 1,1 0,0 1,1 1,-1 0,1 1,0 0,1 1,0 0,0 0,0 2,1-1,1 1,0 0,0 2,7-11,0 0,1 1,-1-1,1 1,-1-1,1 1,0-1,0 1,0 0,-1 0,2 0,-1 0,0 0,0-1,1 2,-1-1,1 0,-1 0,1 0,0 0,0 0,0 0,0 0,0 0,1 0,-1 0,0 0,1 0,0 0,-1 0,1 0,0 0,0 0,0 0,0 0,1-1,-1 1,0-1,1 1,-1-1,1 1,-1-1,1 0,0 1,10 1,0-1,1 0,-1-1,1 0,-1-1,1-1,-1 1,1-2,-1 0,1 0,-1-2,0 1,0-1,-1-1,8-4,-11 6,0 0,0-1,0 0,0 0,-1-1,0 0,0 0,0-1,-1 0,1 0,-1 0,-1-1,1 0,-1 0,0-1,-1 1,0-1,0 0,-1 0,0 0,0-1,-1 1,2-9,-15 36,10-14,-1-1,1 1,0 0,0 0,0-1,0 1,1 0,0 0,0 0,1 0,-1 0,1 0,0-1,0 1,0 0,1-1,0 1,0-1,0 1,0-1,1 0,0 0,0 0,0 0,0 0,0-1,1 1,0-1,-1 0,1 0,0-1,1 1,-1-1,0 0,1 0,-1 0,5 1,4-3,1 1,-1-2,0 0,0-1,0 0,0-1,-1 0,1-1,-1-1,0 0,0 0,0-1,-1-1,0 0,0 0,0-1,-1-1,-1 0,1 0,-1-1,-1 0,0 0,0-1,3-8,23-57,-51 125,16-44,0 0,0 0,1 0,0 0,0 0,0 0,1 0,-1 0,1 0,1 0,-1 0,1 0,-1-1,1 1,1 0,-1-1,1 0,-1 1,1-1,1 0,-1-1,0 1,1 0,0-1,0 0,0 0,0 0,0 0,1-1,-1 1,1-1,0 0,-1-1,1 1,5 0,-1-1,1 0,-1 0,1-1,-1 0,1 0,-1-1,1-1,-1 1,0-2,0 1,0-1,0 0,0-1,0 0,-1-1,0 0,0 0,0-1,-1 1,1-2,-1 1,-1-1,0 0,0-1,0 1,0-1,-1 0,-1 0,0-1,0 0,0 1,-1-1,0-1,-1 1,0 0,0-1,-1 1,0-7,-1 16,0-1,1 0,-1 0,0 0,1 0,-1 0,0 0,0 0,0 0,0 0,0 0,0 0,0 0,-1 0,1 0,0 0,0 0,-1 0,1 0,0 0,-1 0,1 0,-1 0,0 0,1 1,-1-1,0 0,1 0,-1 1,0-1,0 1,1-1,-1 0,0 1,0-1,0 1,0 0,0-1,0 1,0 0,0 0,0-1,0 1,0 0,0 0,0 0,0 0,0 0,0 0,0 1,0-1,0 0,0 0,0 1,0-1,0 1,1-1,-1 0,0 1,0 0,0 0,-2 3,0 1,1 0,0 0,0 0,0 0,1 0,0 0,0 0,0 1,0-1,1 0,0 1,0-1,1 0,-1 0,1 1,0-1,1 0,-1 0,1 0,0 0,0 0,0 0,1 0,0-1,0 0,0 1,1 0,8 5,0 0,1 0,-1-1,2-1,-1 0,1-1,1 0,-1-2,1 1,0-2,0 0,0 0,1-2,-1 0,1-1,0 0,5-1,143 3,-90-6</inkml:trace>
  <inkml:trace contextRef="#ctx0" brushRef="#br0" timeOffset="43502.259">12475 4424,'-64'32,"62"-31,1 0,0 0,-1 0,1 1,0-1,-1 0,1 1,0-1,0 1,0-1,1 1,-1-1,0 1,0 0,1-1,-1 1,1 0,0 0,-1-1,1 1,0 0,0 0,0 0,0-1,0 1,1 0,-1 0,1-1,-1 1,1 0,-1-1,1 1,0 0,0-1,0 1,0-1,0 1,0-1,4 3,1-1,-1 1,1-1,0-1,0 1,0-1,0 0,0 0,0-1,1 0,-1 0,0 0,1-1,-1 0,1 0,-1-1,1 1,0-2,2 2,0-1,0-1,0 1,0-1,0-1,0 0,0 0,-1-1,1 0,-1 0,0-1,-1 0,1-1,-1 1,0-2,0 1,-1-1,0 0,0 0,0 0,-1-1,0 0,-1 0,0 0,0-1,-1 1,1-1,-2 0,2-8,-14-15,10 31,-1 1,1 0,0-1,-1 1,1-1,0 1,-1-1,1 1,-1 0,1-1,-1 1,1 0,0 0,-1-1,1 1,-1 0,0 0,1-1,-1 1,1 0,-1 0,1 0,-1 0,1 0,-1 0,1 0,-1 0,0 0,1 0,-1 0,1 1,-1-1,1 0,-1 0,1 0,-1 1,1-1,-1 0,1 1,0-1,-1 0,1 1,-1-1,1 0,0 1,-1-1,1 1,0-1,-1 1,1-1,0 1,0-1,0 1,-1-1,1 1,0-1,0 1,-1 2,-1 0,1 0,0 0,1 0,-1 1,0-1,1 0,0 0,0 0,0 0,0 1,0-1,1 0,-1 0,1 0,0 0,0 0,0 0,0 0,0 0,1 0,-1 0,1 0,0-1,0 1,0-1,2 2,69 54,27-23,-53-26</inkml:trace>
  <inkml:trace contextRef="#ctx0" brushRef="#br0" timeOffset="44412.407">12660 4305,'-15'0,"-11"2,-4 6,-3 5,1 5,3 7,2 1,4-2,5-5</inkml:trace>
  <inkml:trace contextRef="#ctx0" brushRef="#br0" timeOffset="47670.664">13202 4265,'1'1,"0"0,-1 0,1 0,0 0,-1 0,1 0,0 0,0 0,0-1,0 1,0 0,0-1,0 1,0 0,0-1,0 1,0-1,0 0,0 1,0-1,1 0,-1 0,0 0,0 0,0 0,1 0,-1 0,0 0,0 0,0 0,0-1,0 1,1 0,-1-1,0 1,0-1,0 0,0 1,0-1,0 0,0 1,0-1,-1 0,1 0,0 0,0 0,-1 0,1 0,0 0,-1 0,2 0,49-32,-1-3,-2-1,25-27,-57 50,-1 0,0 0,0-2,-2 0,0 0,-1-1,-1-1,0 0,-1 0,-1-1,-1-1,-1 1,0-1,0-8,-6 26,0-1,-1 0,1 0,-1 0,0 1,1-1,-1 0,-1 0,1 0,0 0,-1 0,1 1,-1-1,0 0,0 0,0 1,0-1,0 1,-1-1,1 1,-1-1,0 1,0 0,0 0,0 0,0 0,0 0,0 0,-1 1,1-1,0 1,-1-1,0 1,1 0,-1 0,0 0,1 0,-1 1,0-1,0 1,0 0,0-1,1 1,-4 1,-2 0,0 1,0 0,0 1,0 0,1 0,-1 0,1 1,0 1,0-1,0 1,0 0,1 0,0 1,0 0,0 0,1 0,0 1,-2 3,-4 7,0 1,1 1,1 0,0 0,2 1,-4 16,-6 43,4 0,3 0,4 1,3 0,5 10,22 520,-23-588,1 9,0-1,-2 1,-2 0,-1-1,-1 1,-1-1,-5 15,8-41,1-1,-1 1,1 0,-1-1,0 1,0-1,-1 1,1-1,-1 0,1 0,-1 0,0 0,0-1,-1 1,-14 5</inkml:trace>
  <inkml:trace contextRef="#ctx0" brushRef="#br0" timeOffset="48062.507">12938 4702,'425'-193,"-417"189,2 0,1-2,-1 1,0-2,-1 1,1-1,-1-1,-1 0,6-6,-13 14,0-1,-1 0,1 0,0 0,-1 0,1 0,0 0,-1 0,1 0,-1 0,0 0,1 0,-1 0,0 0,0 0,0 0,1 0,-1 0,0-1,0 1,-1 0,1 0,0 0,0 0,0 0,-1 0,1 0,-1 0,1 0,-1 0,1 0,-1 0,1 0,-1 0,0 0,0 0,1 1,-1-1,0 0,0 0,0 1,0-1,0 1,0-1,0 1,0-1,0 1,-1 0,-53-13,50 13,0 1,1 0,-1 0,0 0,1 1,-1 0,1 0,0 0,0 0,0 1,0-1,0 1,0 0,1 0,-1 1,1-1,0 1,0 0,0-1,0 1,1 0,0 1,0-1,0 0,0 1,0-1,1 1,0 0,0-1,0 1,1 0,0-1,0 1,0 0,0 0,1-1,-1 1,1 0,1-1,-1 1,0 0,1-1,0 0,0 1,1-1,-1 0,1 0,0 0,0-1,1 3,8 2,-1 0,2-1,-1 0,0-1,1 0,0-1,1-1,-1 0,1-1,0 0,-1-1,1 0,0-1,0-1,13-1,46-2,-7-5</inkml:trace>
  <inkml:trace contextRef="#ctx0" brushRef="#br0" timeOffset="48570.469">13983 4292,'-12'-1,"0"1,0 0,0 1,0 0,0 1,0 0,1 1,-1 1,1-1,-1 2,1 0,1 0,-1 1,1 0,0 1,0 0,0 0,1 1,1 0,-1 1,1 0,1 1,-5 6,10-13,0 0,0 0,1 0,-1 1,1-1,0 0,0 1,0-1,0 1,1-1,-1 1,1 0,0-1,0 1,1-1,-1 1,1-1,-1 1,1-1,0 1,0-1,1 1,-1-1,1 0,-1 0,1 0,0 0,0 0,1 0,-1 0,1-1,-1 1,1-1,0 0,0 0,0 0,0 0,0 0,0 0,16 4,0-1,0 0,1-1,-1-1,1-1,0-1,0-1,0 0,-1-1,1-2,0 0,-1-1,0 0,0-2,0 0,8-5,-2 0,0-1,-1 0,0-2,-1-1,-1-1,-1 0,0-2,-1 0,-1-2,0 0,-2-1,0-1,-2 0,0-1,-2-1,0 0,-2-1,0 0,-2-1,-1 0,2-13,5-39,-3 0,-4-1,-3-1,-3 1,-6-43,-2 47,6 75,-1 0,1 0,0 1,0-1,-1 0,1 0,0 0,0 0,-1 0,1 0,0 0,-1 1,1-1,0 0,-1 0,1 0,0 0,0 0,-1 0,1 0,0 0,-1-1,1 1,0 0,0 0,-1 0,1 0,0 0,-1 0,1-1,0 1,0 0,0 0,-1 0,1 0,0-1,0 1,0 0,-1 0,1-1,0 1,0 0,0 0,0-1,0 1,-1 0,1-1,0 1,0 0,0 0,0-1,0 1,0 0,0-1,0 1,0 0,0-1,0 1,0 0,1 0,-1-1,0 1,0 0,0-1,0 1,-10 24,-10 52,3 1,4 0,3 1,4 0,2 24,0-48,2 1,3-1,2 0,2 0,3 0,2-1,14 45,-20-86,0-1,0-1,1 1,0-1,1 0,0 0,0 0,1-1,1 0,-1 0,1-1,1 0,0-1,4 3,-13-9,1-1,0 1,0-1,0 1,-1-1,1 0,0 1,0-1,0 0,0 0,0 0,0 1,-1-1,1 0,0 0,0 0,0-1,0 1,0 0,0 0,0 0,0-1,-1 1,1 0,0-1,0 1,0-1,-1 1,1-1,0 1,-1-1,1 1,0-1,-1 0,1 0,-1 1,1-1,-1 0,1 0,-1 1,1-1,-1 0,0 0,1 0,-1 0,0 0,0 0,2-46,-13 6,-3 1</inkml:trace>
  <inkml:trace contextRef="#ctx0" brushRef="#br0" timeOffset="49458.86">14155 4093,'849'11,"-753"-4,-85 1,-33 0,22-8,-28 6,1 2,1 1,-1 1,1 0,1 3,0 0,1 1,1 1,0 2,1 0,0 1,2 1,0 1,0 3,17-21,1 0,-1 1,1-1,0 1,0 0,0 0,0 0,0 0,1 0,-1 0,1 0,0 1,-1-1,2 0,-1 1,0-1,1 1,0-1,-1 1,1-1,1 1,-1-1,0 1,1-1,0 1,0-1,0 0,0 1,0-1,1 0,-1 0,1 0,0 0,0 0,0 0,2 1,7 0,0-1,0 0,0 0,1-1,-1 0,1-1,0-1,-1 0,1 0,0-1,-1-1,1 0,-1 0,0-1,0-1,0 1,0-2,0 0,-1 0,2-2,10-4,-1-1,0-1,-1-1,0-1,-2 0,1-2,-2 0,10-12,-15 16,-10 38,-4-19,0-1,1 1,-1-1,1 1,1-1,-1 1,1 0,0 0,0-1,0 1,1 0,0-1,0 1,1 0,-1-1,1 0,0 1,1-1,-1 0,1 0,0 0,0 0,1-1,-1 1,1-1,0 0,0 0,1 0,-1-1,1 1,1 0,2-2,1 1,-1-1,1-1,0 1,-1-2,1 1,0-1,0 0,-1-1,1 0,0 0,-1-1,1 0,-1-1,0 0,0 0,0 0,0-1,6-5,2 0,-1-1,-1-1,0 0,0-1,-1 0,-1-2,0 1,-1-1,3-5,5-16,-1 0,-2-1,-1 0,-2-1,-2-1,-1 0,-2-1,-2 0,-1 0,-1-15,-3 41,1 3,-1 0,0 0,-1-1,0 1,-1-1,0 1,0 0,-1 0,-1-1,1 1,-2 1,1-2,2 10,1 1,-1-1,0 0,1 0,-1 0,0 0,0 0,1 1,-1-1,0 0,0 0,0 1,0-1,0 1,0-1,0 1,0 0,0-1,0 1,0 0,0-1,0 1,0 0,-1 0,1 0,0 0,0 0,0 0,0 1,0-1,0 0,0 0,0 1,0-1,0 1,0-1,0 1,0-1,0 1,0 0,-1 0,-34 35,15-5,2 1,1 1,2 1,1 0,2 1,1 0,1 1,3 0,1 1,-1 24,5-38,1-1,1 1,1-1,1 1,1-1,1 1,3 6,-4-19,1 0,0-1,1 1,0-1,0 1,1-1,0 0,1-1,0 0,0 0,1 0,0 0,0-1,1 0,0-1,0 0,2 1,1 0,1-1,-1 0,1-1,0 0,1-1,-1 0,1-1,0-1,0 0,0 0,0-1,0-1,0 0,0-1,0 0,0-1,0-1,-1 0,1-1,-1 0,3-2,-8 1,0-1,0-1,0 1,-1-1,0 0,0 0,-1-1,0 0,-1 0,1 0,-2 0,1-1,-1 1,0-1,-1 0,0 0,0 0,-1 0,0 0,-1-1,0 1,0 0,-1 0,0 0,-1 0,0 0,-2-6,4 13,0 1,0-1,-1 0,1 1,0-1,-1 1,1-1,-1 1,1-1,-1 1,0-1,0 1,0 0,1-1,-1 1,-1 0,1 0,0-1,0 1,0 0,-1 0,1 0,0 1,-1-1,1 0,-1 0,1 1,-1-1,1 1,-1-1,1 1,-1 0,0 0,1 0,-1 0,1 0,-1 0,0 0,1 0,-2 1,-3 4,2 1,-1-1,1 1,-1 0,2 1,-1-1,1 1,0-1,0 1,1 0,-1 0,2 0,-1 0,1 1,0-1,1 0,-1 1,2-1,-1 5,1-4,0-1,0 1,0 0,1-1,0 1,1-1,0 0,0 0,0 0,1 0,0 0,0-1,1 1,-1-1,2 0,-1-1,1 1,-1-1,1 0,1-1,-1 1,1-1,0 0,0-1,0 0,0 0,0 0,1-1,-1 0,3 0,0 1,1-1,-1 0,1 0,0-1,0 0,0-1,-1-1,1 1,0-2,0 1,-1-1,1-1,-1 0,0-1,0 0,0 0,3-2,15-15</inkml:trace>
  <inkml:trace contextRef="#ctx0" brushRef="#br0" timeOffset="49716.185">15332 4027,'27'-2,"34"-3,38-4,38-1,31 0,22 2,-22 3</inkml:trace>
  <inkml:trace contextRef="#ctx0" brushRef="#br0" timeOffset="50294.758">17475 4212,'-9'-5,"-1"1,1-1,-1 2,0-1,-1 2,1-1,0 1,-1 1,0 0,1 0,-1 1,1 1,-1-1,0 2,1-1,0 2,-1-1,1 1,0 1,0 0,1 0,-1 1,1 0,0 1,0 0,1 1,0-1,0 1,0 1,1 0,0 0,0 0,1 1,0 0,1 0,-1 2,5-10,-1 1,1-1,0 1,0-1,0 1,0 0,0 0,0-1,0 1,0 0,1 0,-1 0,1 0,-1 0,1 0,0 0,0 0,0 0,0 0,0 0,0 0,1 0,-1 0,1 0,-1 0,1 0,0 0,0-1,-1 1,1 0,1 0,-1-1,0 1,0 0,1-1,-1 0,0 1,1-1,0 0,-1 1,1-1,0 0,-1 0,1-1,0 1,0 0,0 0,0-1,0 0,1 1,13-1,0-1,0-1,0 0,-1-1,1 0,-1-2,0 0,0 0,0-2,-1 0,0 0,11-8,-10 6,1-1,-2 0,1-1,-2 0,0-1,0-1,-1 0,0 0,-1-2,-1 1,0-1,-1-1,-1 1,0-2,-1 1,-1-1,-1 0,0 0,-1-1,-1 1,0-5,-1 7,0-1,-1 0,-1 0,0 0,-1 0,-1 0,0 0,-2 0,1 1,-2-1,0 1,-3-4,8 18,-1-1,0 1,1-1,-1 0,0 1,0-1,0 1,0 0,-1-1,1 1,0 0,0 0,-1 0,1 0,-1 0,1 0,-1 0,1 0,-1 1,0-1,1 0,-1 1,0 0,0-1,1 1,-1 0,0 0,0 0,1 0,-1 0,0 0,0 0,1 1,-1-1,0 1,1-1,-1 1,0 0,1 0,-1-1,1 1,-1 0,1 0,0 1,-2 0,-8 12,1 0,0 1,1 0,0 1,1 0,1 0,1 1,0-1,1 2,1-1,1 0,0 1,1 0,-2 5,1 1,1 0,1 0,1 0,1-1,1 1,1 0,2 1,-3-14,1 0,0-1,1 1,0-1,1 0,0 0,1 0,0-1,0 0,1 0,0 0,0-1,1 0,0-1,1 0,-1 0,2 0,2 1,-4-3,0-1,1 1,-1-1,1 0,0-1,0 0,0-1,0 1,0-2,1 1,-1-2,0 1,1-1,-1 0,1-1,-1 0,0-1,1 0,-1 0,0-1,0 0,0-1,-1 1,1-2,-1 1,0-1,0-1,-1 1,0-1,0-1,0 1,0-1,-1 0,0-1,-1 0,0 0,2-3,-4 5,-1 0,0-1,0 0,0 1,-1-1,1 0,-2 0,1 0,-1 0,0 1,0-1,-1 0,0 0,0 0,-1 0,0 1,0-1,0 1,-1-1,-1 0,4 5,-1 1,0 0,1 0,-1 0,0 0,1 0,-1 0,0 0,0 0,0 0,0 0,0 0,0 1,0-1,0 0,0 1,0-1,-1 1,1-1,0 1,0 0,0-1,-1 1,1 0,0 0,0 0,-1 0,1 0,0 0,-1 0,1 0,0 1,0-1,-1 0,1 1,0-1,0 1,0-1,0 1,0 0,0-1,0 1,0 0,0 0,-1 0,-1 2,0 0,1 1,-1-1,1 0,0 1,0-1,0 1,1 0,-1 0,1-1,0 1,0 0,0 0,0 1,1 0,0 0,0 1,1-1,-1 1,1-1,0 0,1 0,-1 1,1-1,0 0,1 0,-1-1,1 1,0 0,0-1,0 0,1 1,-1-1,1-1,0 1,0 0,1-1,7 6,0 0,1-2,0 1,0-2,0 0,1 0,6 1,41 10</inkml:trace>
  <inkml:trace contextRef="#ctx0" brushRef="#br0" timeOffset="54240.1">1587 6514,'23'11,"25"4,27 0,30-4,26-7,21-7,6-6,-23 0</inkml:trace>
  <inkml:trace contextRef="#ctx0" brushRef="#br0" timeOffset="58950.381">10027 6488,'-10'2,"0"0,0 1,1 0,-1 1,1 0,-1 0,1 1,1 0,-1 1,1 0,0 0,0 1,0 0,1 0,0 1,1 0,0 0,0 1,1-1,0 1,0 0,1 1,0-1,0 1,3-8,0 1,0 0,0 0,1 0,-1 0,0-1,1 1,0 0,0 0,0 0,0 0,0 0,1 0,-1 0,1 0,0 0,-1 0,2-1,-1 1,0 0,0-1,1 1,-1-1,1 1,0-1,0 0,0 1,0-1,0 0,0-1,1 1,-1 0,1-1,-1 1,1-1,0 1,-1-1,1 0,0-1,0 1,0 0,1-1,9 0,1 0,-1-1,1-1,-1-1,1 0,-1 0,0-1,0-1,-1 0,1-1,-1 0,-1-1,1-1,-1 1,0-2,-1 1,0-2,0 1,2-5,-1 1,0-1,-1-1,0 1,-1-2,-1 1,0-1,-2-1,1 1,-2-1,0 0,-1 0,-1-1,-1 1,0-1,-1 1,-1-1,-1 0,-1 1,0-1,-4-15,3 9,-1 0,-2 0,0 1,-1-1,-1 1,-2 1,-11-21,21 41,-1 1,0 0,1 0,-1-1,0 1,0 0,1 0,-1 0,0 0,0 0,0 0,-1 0,1 0,0 0,0 0,0 1,-1-1,1 1,0-1,-1 1,1-1,0 1,-1 0,1-1,-1 1,1 0,0 0,-1 0,1 0,-1 0,1 0,-1 1,1-1,0 0,-1 1,1-1,0 1,-1 0,1-1,0 1,0 0,0 0,-1 0,1-1,0 1,0 0,0 1,1-1,-1 0,-1 1,-5 10,0 0,1 1,0 0,1 0,1 0,0 1,1-1,0 1,1 0,0 2,2-15,-6 36,1 1,3-1,0 1,3 0,1 0,5 23,-5-48,0-1,1 1,0 0,1-1,1 1,0-1,0 0,1-1,1 1,0-1,1 0,0-1,0 0,1 0,0-1,1 0,0-1,1 0,-1 0,10 3,-6-4,1-1,-1-1,1-1,0 0,1-1,-1 0,0-1,1-1,0-1,-1 0,1-1,-1 0,1-1,-1-1,7-3,-13 4,1-1,-1 0,0 0,1-1,-2-1,1 0,0 0,-1 0,0-1,0 0,-1-1,0 0,0 0,0 0,-1-1,0 0,-1 0,1-1,-2 1,1-1,-1 0,-1-1,1 1,0-6,-7-51,3 65,0-1,-1 1,1-1,-1 1,1 0,-1-1,1 1,-1 0,0-1,0 1,0 0,0 0,0 0,0 0,0 0,0 0,0 0,0 0,0 0,-1 1,1-1,0 0,-1 1,1-1,0 1,-1-1,1 1,-1 0,1 0,-1-1,1 1,-1 0,1 0,-1 1,1-1,0 0,-1 0,1 1,-1-1,1 1,0-1,-2 1,-1 2,-1 1,1-1,-1 1,1 0,0 0,1 0,-1 0,1 1,0-1,0 1,0 0,0 0,1 0,0 1,0-1,1 0,-1 1,1-1,0 1,0 0,1-1,0 1,0-1,0 1,1 0,0-1,0 1,0-1,1 1,-1-1,3 3,0 1,1-1,0 0,0 0,1 0,0-1,1 0,-1 0,1 0,7 4,28 21</inkml:trace>
  <inkml:trace contextRef="#ctx0" brushRef="#br0" timeOffset="61868.801">15253 6435,'14'-2,"0"-1,-1 0,1-2,-1 1,0-1,0-1,-1 0,0-1,0-1,0 0,-1 0,0-1,-1 0,0-1,-1 0,1-1,-2 0,0 0,4-7,-30 52,14-27,1 0,0-1,1 1,0 0,0 1,1-1,-1 0,1 0,1 1,0-1,0 1,0-1,1 0,0 1,0-1,1 0,0 0,0 0,1 0,0 0,0-1,1 1,-1-1,1 0,1 0,-1 0,1 0,0-1,0 0,1 0,0 0,0-1,1 1,-1-2,0 0,0-1,0 0,0 0,1-1,-1 1,0-1,1-1,-1 1,1-1,0 0,-1-1,1 1,-1-1,0-1,1 1,-1-1,0 0,0-1,0 1,0-1,0 0,3-3,12-9,-1-1,-1 0,0-2,-2 0,8-10,-11 13,65-54,-76 67,0 0,1 0,-1 0,0 1,1-1,-1 1,1 0,-1 0,1 0,0 0,-1 1,1 0,0-1,-1 1,1 1,0-1,0 0,-1 1,1 0,0 0,-1 0,1 0,-1 0,0 1,1 0,0 0,0 3,0-1,0 1,-1 0,1 0,-1 0,-1 0,1 1,-1-1,0 1,0-1,0 1,-1 0,0 0,0 0,0 0,-1-1,0 1,0 0,-1 0,1 0,-1 0,-1 0,0 4,1-9,1 1,-1-1,1 1,-1-1,1 1,-1-1,0 1,0-1,0 0,1 1,-1-1,-1 0,1 0,0 0,0 0,0 0,-1 0,1 0,0 0,-1 0,1 0,-1-1,1 1,-1-1,1 1,-1-1,-1 1,3-3,-1 0,0 0,1 0,-1 0,1 0,0 0,0 0,-1 0,1 0,1 1,-1-1,0 0,0 0,1 0,-1 0,1 0,-1 0,1 0,0 0,0 1,0-1,0 0,0 1,0-1,0 1,2-2,-3 3,120-175,-100 143,-1-1,-1-1,-2-1,-2 0,-1-1,-1 0,-3-1,-1 0,-1-1,-2 1,-1-29,-10 31,6 34,0 1,-1-1,1 1,0-1,0 1,0 0,-1-1,1 1,0-1,0 1,-1 0,1-1,0 1,-1-1,1 1,0 0,-1 0,1-1,-1 1,1 0,0 0,-1-1,1 1,-1 0,1 0,-1 0,1 0,-1 0,1-1,-1 1,1 0,-1 0,1 0,-1 0,1 1,-1-1,1 0,-1 0,1 0,0 0,-1 0,1 1,-1-1,1 0,-1 0,1 1,0-1,-1 0,1 1,-1-1,1 0,0 1,0-1,-1 0,1 1,0-1,0 1,-1-1,1 1,0-1,0 1,0-1,0 1,0-1,-1 1,-4 9,0 1,1-1,0 1,1 0,0 0,1 0,0 1,0-1,1 8,0-7,-3 11,2 0,1 1,0-1,2 1,0-1,2 1,1-1,0 0,2 0,1-1,0 1,2-1,1-1,0 0,1 0,2-1,0-1,1 0,1 0,0-2,2 0,0-1,17 13,-24-22,1-1,-1 0,2 0,-1-1,0 0,1-1,0-1,0 0,0-1,6 1,-13-2,0-1,-1 0,1 0,0 0,-1-1,1 1,0-1,-1 0,1-1,-1 1,1-1,-1 0,0 0,1 0,-1 0,0-1,-1 0,1 0,0 0,-1 0,0 0,0-1,0 0,0 1,0-1,-1 0,1 0,0-2,0-3,1 0,-1 0,0 0,-1 0,0 0,0-1,-1 1,0-1,-1 1,0-1,-1 1,0-1,0 1,-1-1,-1-4,2 14,1 1,0-1,0 1,-1 0,1-1,0 1,-1-1,1 1,0-1,-1 1,1-1,-1 0,1 1,-1-1,1 1,-1-1,1 0,-1 1,0-1,1 0,-1 0,1 0,-1 1,0-1,1 0,-1 0,1 0,-1 0,0 0,1 0,-1 0,1 0,-1 0,0 0,1-1,-1 1,0 0,1 0,-1-1,1 1,-1 0,1-1,-1 1,1 0,-1-1,1 1,-1-1,1 1,0 0,-1-1,1 1,-1-1,1 0,0 1,0-1,-1 1,1-1,0 1,0-1,0 0,0 1,0-1,-1 0,1 1,0-1,0 1,1-1,-1 0,0 1,0-1,-18 46,16-37,1 1,0-1,0 1,0 0,1-1,1 1,-1 0,1-1,1 1,0-1,0 1,1-1,-1 0,2 0,-1 0,1 0,1 0,-1-1,1 0,1 0,-1 0,1-1,0 0,0 0,1 0,0-1,0 0,0 0,1-1,0 0,-1 0,1-1,4 2,77 13,-51-18</inkml:trace>
  <inkml:trace contextRef="#ctx0" brushRef="#br0" timeOffset="62131.096">16139 6038,'-13'-4,"-7"-2,4 0,15 1,20 2,25 1,25 0,22 2,15 0,-11 0</inkml:trace>
  <inkml:trace contextRef="#ctx0" brushRef="#br0" timeOffset="59199.268">11800 6329,'-2'20,"-1"16,0 9,3 2,4-1,5-4,6-10,3-9,-2-10</inkml:trace>
  <inkml:trace contextRef="#ctx0" brushRef="#br0" timeOffset="59461.089">11827 6077,'-11'16,"0"12,12 8,5-3</inkml:trace>
  <inkml:trace contextRef="#ctx0" brushRef="#br0" timeOffset="59665.032">12237 6633,'9'-14,"-2"0,0-1,0 0,-2-1,0 1,0-1,-2 0,0 0,-1-1,0 1,-1 0,-1-1,-2-15,1 27,0 1,0 0,-1 0,1 0,-1 0,0 0,0 0,0 1,-1-1,1 1,-1-1,0 1,0 0,0 0,-1 0,1 0,-1 1,1-1,-1 1,0 0,0 0,0 1,0-1,0 1,0 0,0 0,0 0,-1 0,1 1,0-1,-1 1,1 1,0-1,-1 0,1 1,0 0,0 0,-1 0,1 1,0-1,0 1,0 0,1 0,-1 0,0 1,1-1,-1 1,1 0,-1 1,-1 1,1 0,-1 0,1 0,0 0,0 1,1-1,-1 1,1 0,1 0,-1 1,1-1,0 0,0 1,1-1,0 1,0 0,1-1,-1 1,1 0,1-1,0 1,-1 0,2-1,-1 1,1-1,0 1,1-1,-1 0,1 0,0 0,1 0,-1-1,1 1,0-1,1 0,-1 0,1 0,3 2,10 3,0-1,0 0,0-1,1-1,0-1,1-1,-1 0,1-1,0-2,0 0,0-1,0-1,0 0,1-2,8-2,35-4</inkml:trace>
  <inkml:trace contextRef="#ctx0" brushRef="#br0" timeOffset="60097.192">12792 6329,'-8'-5,"0"-1,-1 1,0 1,0 0,0 0,-1 1,1 0,-1 0,1 1,-1 1,0 0,0 0,0 1,0 0,-8 1,16-1,0 1,1 0,-1-1,0 1,0 0,1 0,-1 0,1 0,-1 0,1 0,-1 0,1 0,0 1,-1-1,1 1,0-1,0 1,0-1,0 1,0-1,1 1,-1 0,0 0,1-1,-1 1,1 0,0 0,0 0,-1 0,1-1,0 1,0 0,1 0,-1 0,0 0,1-1,0 3,32 61,60 27,9 14,-101-106,0 1,0 0,0 0,0 0,0 0,-1 0,1 0,0 0,0 0,0 0,-1 0,1 0,-1 0,1 0,-1 1,1-1,-1 0,0 0,1 1,-1-1,0 0,0 0,0 1,0-1,0 0,0 1,-1-1,1 0,0 0,-1 1,1-1,0 0,-1 0,0 0,1 0,-1 1,0-1,1 0,-1 0,0 0,0 0,0-1,0 1,0 0,0 0,0-1,0 1,0 0,-1-1,1 1,0-1,0 1,0-1,-1 0,-2 1,-1-1,1-1,0 1,0 0,0-1,0 0,-1 0,1 0,0-1,0 1,1-1,-1 0,0 0,1 0,-1-1,1 1,-1-1,1 0,0 0,0 0,1 0,-1-1,1 1,-1-1,1 1,0-1,0 0,1 0,-1 0,1 0,0 0,0 0,0 0,1 0,-1-1,1 1,0 0,0 0,0-1,1 1,0 0,0 0,0 0,0 0,1-1,5-10,1 2,1-1,0 1,1 0,1 1,0 0,0 1,1 0,1 1,-1 0,2 1,-1 1,1 0,1 0,-1 2,14-5,-27 10,2 0,0-1,0 0,0 0,0 1,0 0,0 0,0 0,0 0,0 0,1 0,-1 1,0-1,1 1,-1 0,0 0,1 1,-1-1,0 1,0-1,1 1,-1 0,0 0,0 0,0 1,0-1,0 1,0 0,1 1,0 6,-1 0,1 1,-1 0,-1 0,0-1,0 2,-1-1,0 0,-1 3,5 37,-5-50,1 9,0 0,0-1,1 1,0-1,1 1,0-1,0 0,0 0,1 0,1-1,-1 1,1-1,0 0,1 0,2 2,25-3,-19-10</inkml:trace>
  <inkml:trace contextRef="#ctx0" brushRef="#br0" timeOffset="60375.919">13110 5985,'-9'16,"-3"14,3 10,7 11,7 10,2-6</inkml:trace>
  <inkml:trace contextRef="#ctx0" brushRef="#br0" timeOffset="60793.38">13242 6646,'7'-26,"-2"-1,-1 0,-1 0,-1 0,-1 0,-2 0,-1 0,-1 0,-1 0,-1 0,-1 1,-10-23,17 49,-1 0,0 1,0-1,1 0,-1 0,0 0,1 0,-1 0,0 0,1 0,-1 0,0 0,1 0,-1 0,0 0,1 0,-1 0,0 0,1 0,-1 0,0 0,1-1,-1 1,0 0,0 0,1 0,-1 0,0-1,0 1,1 0,-1 0,0-1,0 1,0 0,1 0,-1-1,0 1,0 0,0-1,0 1,0 0,0-1,1 1,-1 0,0-1,0 1,0 0,0 0,0-1,0 1,0 0,0-1,-1 1,1 0,0-1,0 1,4 2,210 62,-209-63,0 1,0 0,0 0,0 0,-1 1,1 0,0-1,-1 2,0-1,0 0,0 1,0 0,-1 0,1 0,-1 0,0 1,0-1,0 1,-1 0,0 0,0 0,0 0,-1 0,1 0,-1 1,0-1,-1 0,1 6,-7 128,6-135,0-1,1 0,-1 1,1-1,0 0,0 0,0 0,0 0,1 1,-1-2,1 1,0 0,0 0,0 0,0-1,0 1,1-1,-1 0,1 0,0 0,-1 0,1 0,0 0,0-1,0 1,0-1,0 0,1 0,-1 0,0-1,0 1,1-1,-1 1,0-1,4 0,2 0,0-1,0 1,0-1,1-1,-1 0,0 0,-1-1,1 0,0-1,-1 1,0-2,7-3,-6 1,1-1,-1 0,0 0,-1-1,0 0,0 0,-1-1,0 0,-1 0,0 0,-1-1,0 0,0 0,-1-1,-1 1,0-1,-1 0,0 0,0-7,-1 17,-1 0,0-1,0 1,0 0,-1 0,1 0,0-1,-1 1,1 0,-1 0,0 0,0 0,0 0,0 0,0 0,0 0,0 0,-1 0,1 1,-1-1,1 1,-1-1,0 1,0-1,1 1,-1 0,0 0,0 0,0 0,0 0,0 0,-1 1,1-1,0 1,0-1,0 1,-1 0,1 0,0 0,0 0,-1 0,1 0,0 1,0-1,0 1,0 0,0-1,-1 1,1 0,1 0,-1 0,0 1,0-1,0 0,0 1,-2 1,0 0,1 0,-1 0,1 0,-1 1,1-1,0 1,0 0,0 0,1 0,0 0,0 1,0-1,0 1,0-1,1 1,0 0,0-1,0 1,1 0,-1 0,1 0,1-1,-1 1,0 0,1 0,0-1,0 1,1 0,-1-1,1 1,0-1,0 1,0-1,1 0,5 3,0-1,0 0,1 0,0-1,0 0,0 0,0-1,1 0,0-1,6 1,54 16</inkml:trace>
  <inkml:trace contextRef="#ctx0" brushRef="#br0" timeOffset="56116.683">3307 6937,'51'-198,"-43"172,4-21,2 1,2 1,2 0,3 1,6-8,-27 50,1 0,-1 0,1 1,-1-1,1 0,0 0,0 1,0-1,0 1,0-1,0 1,0-1,1 1,-1-1,0 1,1 0,-1 0,1 0,0 0,-1 0,1 0,0 0,-1 1,1-1,0 1,0-1,0 1,0-1,-1 1,1 0,0 0,0 0,0 0,0 0,0 1,0-1,-1 0,1 1,0 0,0-1,0 1,-1 0,1 0,0 0,9 12,0 0,-1 1,-1 0,0 0,-1 1,6 13,-6-12,5 10,-1 1,-1 0,-1 1,-2-1,-1 2,0 0,-7-28,1 0,-1 1,1 0,-1-1,1 1,-1-1,0 1,0-1,1 1,-1 0,0-1,-1 1,1 0,0-1,0 1,-1-1,1 1,-1-1,1 1,-1-1,0 1,0-1,1 1,-1-1,0 0,0 0,0 1,-1-1,1 0,0 0,0 0,0 0,-1 0,1 0,-1-1,1 1,-1 0,1-1,-1 1,1-1,-1 1,1-1,-1 0,0 0,1 0,-1 0,1 0,-1 0,0 0,1 0,-1 0,1-1,-2 0,-4-3,0 0,0-1,1 0,-1 0,1-1,1 1,-1-1,1-1,0 1,0-1,0 0,1 0,0 0,1-1,-2-2,6 8,-1 0,0 1,0-1,0 1,1-1,-1 1,1-1,-1 1,1-1,0 1,0 0,-1-1,1 1,0 0,0-1,0 1,0 0,1 0,-1 0,0 0,0 0,1 0,-1 1,0-1,1 0,-1 0,1 1,-1-1,1 1,-1 0,1-1,-1 1,1 0,-1 0,1 0,0 0,-1 0,1 0,-1 1,1-1,1 1,6-3,40-3,-1-2,0-3,0-1,-1-3,0-1,-1-3,-1-1,29-20,-23-4,-50 42,0 0,0 0,0 0,0 0,0 0,-1 0,1 0,0-1,-1 1,1 0,-1 0,1 0,-1-1,0 1,1 0,-1-1,0 1,0 0,0-1,0 1,0 0,0-1,-1 1,1 0,0 0,-1-1,1 1,-1 0,1 0,-1 0,1-1,-1 1,0 0,0 0,1 0,-1 0,0 0,0 0,0 1,0-1,0 0,0 0,-1 1,1-1,0 0,0 1,0-1,-6-1,0 0,0 1,0-1,0 1,0 1,-1-1,1 1,0 1,0-1,0 1,0 0,0 1,0-1,0 2,0-1,1 1,-1 0,1 0,0 0,-1 1,2 0,-1 1,0-1,1 1,0 0,0 0,0 1,1-1,0 1,0 0,0 0,1 1,0-1,0 1,1-1,-2 5,4-6,-1-1,1 0,-1 1,1-1,1 1,-1-1,0 1,1-1,0 0,0 0,1 1,-1-1,1 0,0 0,0 0,0 0,0 0,1-1,0 1,-1-1,1 0,0 1,1-1,-1-1,1 1,-1 0,2-1,7 6,0-1,1 0,-1-1,2-1,-1 0,0-1,1 0,0-1,96 11,-63-12</inkml:trace>
  <inkml:trace contextRef="#ctx0" brushRef="#br0" timeOffset="56691.024">4405 6421,'-2'9,"1"-1,0 1,0-1,1 1,0 0,0-1,1 1,0 0,0-1,1 0,0 1,1-1,0 0,0 0,1 0,0 0,0-1,1 1,0-1,0 0,0-1,1 1,0-1,1 0,-1-1,1 0,0 0,1 0,-1-1,1 0,0 0,0-1,4 2,-4-3,0-1,0 0,0 0,0-1,0 0,0 0,0 0,0-1,0-1,0 1,0-1,-1-1,1 1,0-1,-1-1,0 1,0-1,0-1,0 1,-1-1,0 0,1-1,-2 1,1-1,-1 0,0-1,0 1,-1-1,0 0,0 0,0 0,-1-1,0 1,-1-2,0 4,0-1,-1 1,0-1,0 1,-1-1,0 0,1 1,-2-1,1 0,-1 1,0-1,0 1,0-1,-1 1,-8 29,9-18,1 0,0-1,0 1,0 0,1-1,-1 1,1 0,1-1,-1 1,1-1,0 0,0 1,1-1,0 0,0 0,0-1,0 1,1-1,-1 1,1-1,0 0,1 0,-1-1,1 1,-1-1,1 0,0 0,0-1,0 0,1 1,-1-2,1 1,-1-1,2 1,1-1,1 0,0 0,0-1,0 0,0 0,0-1,0 0,0-1,0 0,-1 0,1-1,-1 0,0-1,1 0,-2 0,1 0,0-1,-1 0,0-1,3-2,4-5,-1-1,0 0,-1-1,0 0,-2-1,1 0,-2-1,8-17,-26 116,9-75,0 0,0 1,1-1,0 0,0 0,1 1,0-1,0 0,1-1,0 1,0 0,0-1,1 0,0 1,0-1,1-1,0 1,0-1,0 0,0 0,1 0,0-1,0 0,0 0,1 0,-1-1,1 0,0 0,-1-1,2 1,26 6</inkml:trace>
  <inkml:trace contextRef="#ctx0" brushRef="#br0" timeOffset="58221.664">5516 6448,'5'23,"0"-1,2 1,0-2,1 1,1-1,2 0,0-1,1 0,0-1,2 0,1 0,-13-17,0 0,0 0,0-1,0 1,0 0,0-1,1 1,-1-1,0 0,1 0,-1 0,1 0,0 0,-1-1,1 1,0-1,-1 1,1-1,0 0,-1 0,1 0,0-1,-1 1,1-1,0 1,-1-1,1 0,-1 0,1 0,-1 0,1 0,-1-1,0 1,1-1,-1 0,0 1,0-1,0 0,-1 0,2-1,5-8,-1 0,0-1,0 0,-1 0,0 0,-1-1,-1 0,0 0,-1 0,0 0,-1-1,-1 1,1-11,-3 4,1 21,0-1,0 0,0 1,0-1,0 0,0 0,0 1,0-1,0 0,-1 0,1 1,0-1,0 0,0 0,0 1,0-1,-1 0,1 0,0 0,0 1,0-1,-1 0,1 0,0 0,0 0,-1 1,1-1,0 0,0 0,-1 0,1 0,0 0,0 0,-1 0,1 0,0 0,-1 0,1 0,0 0,0 0,-1 0,1 0,0 0,0 0,-1 0,1 0,0-1,0 1,-1 0,1 0,0 0,0 0,-1-1,1 1,0 0,0 0,0 0,-1-1,1 1,0 0,0 0,0-1,0 1,0 0,0 0,0-1,-1 1,1 0,-3 6,0 1,1-1,-1 1,1 0,1 0,-1 0,1 0,0 0,1 0,0 0,0 0,0 1,1-1,0 0,0 0,1 0,0 0,0-1,1 1,0 0,0-1,0 0,2 2,2 0,0-1,0 0,0 0,1-1,0 0,1 0,-1-1,1 0,0-1,0 0,1 0,-1-1,1 0,0 0,2-1,153 12,-122-15,-1-2,1-2,-1-2,0-2,0-1,-1-2,-1-2,13-8,6-15,-58 36,0 0,1 0,-1 0,0 0,0 0,0-1,0 1,0 0,0-1,0 1,0-1,-1 1,1-1,0 1,-1-1,1 1,-1-1,0 0,0 1,1-1,-1 0,0 1,0-1,-1 0,1 1,0-1,0 1,-1-1,1 0,-1 1,1-1,-1 1,0-1,0 1,0-1,0 1,0-1,-7-4,-1 0,1 1,-1 0,-1 0,1 1,0 0,-1 1,0 0,0 1,0-1,0 2,0 0,0 0,0 1,-1 0,1 0,-4 2,6-2,-1 1,0 1,0-1,1 1,-1 1,1-1,0 2,0-1,-6 4,11-6,1 1,-1-1,1 1,-1 0,1 0,-1 0,1 1,0-1,0 0,0 1,1-1,-1 1,0 0,1-1,0 1,0 0,-1 0,2 0,-1 0,0 0,1 0,-1 0,1 0,0 0,0 0,0 1,0-1,1 2,0-1,0-1,0 1,0-1,1 0,-1 0,1 0,0 0,0 0,0 0,0 0,0-1,1 1,-1-1,1 1,0-1,0 0,-1 0,1 0,1 0,-1-1,0 1,0-1,1 0,-1 0,0 0,3 0,3 1,0-1,0 0,0 0,0-1,0 0,0-1,0 0,0 0,8-2,-10 1,1-1,-1 1,0-1,1 0,-1-1,0 0,-1 0,1 0,-1-1,0 0,0 0,0-1,-1 1,0-1,0-1,0 1,-1-1,0 1,0-2,-3 0,-7 20,5-7,0-1,0 1,1 0,0-1,-1 1,2 0,-1 0,1-1,-1 1,1 0,0-1,1 1,-1-1,1 0,0 1,0-1,1 0,-1 0,1 0,0 0,0-1,0 1,0-1,0 1,1-1,0 0,0-1,0 1,0-1,0 1,0-1,0-1,1 1,-1 0,1-1,-1 0,1 0,0-1,0 1,-1-1,1 0,0 0,-1 0,1-1,0 0,2 0,7-5,0 0,0-1,0 0,-1-1,0-1,0 0,-1-1,-1 0,1-1,-2 0,1-1,-2 0,1 0,2-8,6-7,-1 0,-1-2,-2 0,0-1,-3 0,0-1,-2 0,-1-1,-2 0,-1 0,-1 0,-2-2,-1 24,0 1,-1 0,0-1,0 1,-1-1,0 1,-1 0,0-1,0 1,-1 0,0 0,-1 1,0-1,0 1,-1-1,-1 0,4 7,1 0,-1 0,-1 0,1 1,0-1,0 1,-1-1,1 1,0 0,-1 0,1 0,-1 0,0 0,1 1,-1-1,0 1,1 0,-1-1,0 1,0 0,1 1,-1-1,0 0,1 1,-1 0,0 0,1-1,-1 1,1 1,-1-1,-1 1,-65 60,57-44,1 1,1 0,0 1,2 0,0 1,1-1,1 2,1-1,1 0,1 1,0 0,2 0,1 0,1 0,0 0,5 20,-2-25,1-1,0 1,1-1,0 0,2-1,0 1,1-2,0 1,1-1,1 0,0-1,0-1,2 1,-1-2,2 0,-1 0,2-2,-1 1,1-2,1 0,-1-1,1 0,0-2,1 1,0-2,0 0,0-2,0 1,0-2,6 0,-16-2,0 0,0 0,1-1,-1 0,0 0,0 0,-1-1,1 0,0-1,-1 1,0-1,0 0,0-1,0 1,-1-1,0-1,0 1,0-1,0 1,-1-1,0-1,0 1,-1-1,0 1,0-1,-1 0,1 0,-1-2,3-7,-3 78,-1-57,1 0,-1 0,1 0,0-1,0 1,1-1,-1 1,1-1,0 0,0 0,0 0,1 0,-1-1,1 1,0-1,0 0,0 0,0 0,1-1,-1 0,1 1,-1-2,1 1,0 0,0-1,0 0,2 0,1 1,0-1,0 0,0 0,0-1,0 0,0-1,0 0,0 0,0 0,0-1,-1 0,1-1,-1 0,1 0,-1-1,0 1,2-3,-2 0,0-1,0 0,0 0,-1-1,0 0,0 0,-1 0,0-1,-1 0,1-2,14-24,-19 35,0 0,0-1,0 1,0 0,0-1,0 1,0 0,0-1,0 1,0 0,1 0,-1-1,0 1,0 0,0-1,1 1,-1 0,0 0,0-1,1 1,-1 0,0 0,0 0,1 0,-1-1,0 1,1 0,-1 0,0 0,1 0,-1 0,0 0,1 0,-1 0,0 0,1 0,-1 0,0 0,1 0,-1 0,0 0,1 0,-1 0,0 0,0 0,1 0,-1 1,0-1,1 0,-1 0,0 0,0 1,1-1,-1 0,0 0,0 0,1 1,-1-1,0 0,0 1,0-1,0 0,9 25,-7-16,0 1,1 1,1-1,-1-1,1 1,1 0,0-1,0 0,1 0,0-1,1 1,-1-1,2-1,-1 1,1-1,0-1,0 1,1-1,0-1,0 1,8 2,-4-5,0 0,0-1,0 0,0-1,1 0,-1-1,0-1,1 0,-1 0,0-2,0 0,0 0,-1-1,1 0,-1-2,0 1,0-1,9-7,-6 4,-1-1,0-1,0 0,-1-1,0 0,-1-1,-1 0,0-1,-1-1,0 1,-1-2,-1 1,0-1,-1-1,4-22,-1 0,-3-1,-1 0,-1 0,-3 0,-1-1,-2 1,-2 0,-1 0,-2 0,-6-17,9 44,2 6,0 0,0 0,0 0,-1 0,0 0,-1 1,0-1,0 1,0-1,0 1,-1 0,0 1,-1-1,-1-1,4 6,-1 1,0 0,0 0,1 0,-1 0,0 0,1 0,-1 1,0-1,1 1,-1-1,1 1,-1 0,1 0,-1 1,1-1,-1 0,1 1,0-1,0 1,0 0,0 0,0 0,0 0,1 0,-1 0,1 0,-1 1,1-1,0 1,0-1,0 1,0-1,0 1,-10 17,1 1,0 0,2 0,0 1,2 0,0 1,2-1,0 1,2 0,0 0,1 0,2 0,0 0,4 13,-2-21,1-1,1 0,1 0,0 0,0-1,2 1,-1-2,2 1,0-1,0 0,1-1,0 0,1-1,0 0,1-1,0 0,1-1,0 0,0-1,0 0,1-1,2 0,89 32,-1-11</inkml:trace>
  <inkml:trace contextRef="#ctx0" brushRef="#br0" timeOffset="62687.202">18163 6130,'-2'18,"-3"22,-1 20,1 19,4 15,6 9,6 6,5 1,3-3,-1-8,-4-11,-4-20</inkml:trace>
  <inkml:trace contextRef="#ctx0" brushRef="#br0" timeOffset="62957.513">18084 6395,'-2'-17,"0"11,1-1,-1 1,1 0,0 0,0-1,1 1,0 0,0-1,1 1,-1 0,1 0,1-1,-1 1,1 0,0 0,1 0,-1 0,1 1,0-1,0 1,1 0,0 0,0 0,0 0,5-4,-1 5,1 1,-1 0,1 0,0 1,-1 0,1 1,0 0,0 0,0 1,0 0,0 0,0 1,0 1,0-1,0 1,0 1,-1 0,1 0,-1 0,0 1,0 1,0-1,-1 1,1 1,-1-1,0 1,2 3,-7-7,1 1,-1-1,0 0,0 1,-1-1,1 1,0 0,-1-1,0 1,0 0,1 0,-2 0,1 0,0 0,-1 0,1 0,-1 0,0 0,0 1,0-1,0 0,-1 0,1 0,-1 0,0 0,0 0,0 0,0 0,0 0,-1-1,1 1,-1 0,0-1,0 1,0-1,0 0,0 1,-2 0,-6 4,0-1,-1 0,0-1,1 0,-2 0,1-1,-1-1,1 0,-1 0,0-2,0 1,0-1,0-1,-4 0,-5-2</inkml:trace>
  <inkml:trace contextRef="#ctx0" brushRef="#br0" timeOffset="63666.475">18560 6461,'55'-100,"-43"82,0-1,-2 0,0 0,-2-1,0 0,-1-1,2-10,-9 30,1 0,-1 0,1 0,-1 0,1 0,-1 0,0-1,0 1,0 0,0 0,0 0,0 0,0 0,0 0,0 0,0 0,0 0,-1-1,1 1,-1 0,1 0,0 0,-1 0,0 0,1 1,-1-1,0 0,1 0,-1 0,0 0,0 1,1-1,-1 0,0 1,0-1,0 1,0-1,0 1,0-1,0 1,0 0,0-1,0 1,-1 0,1 0,0 0,0 0,0 0,0 0,0 0,0 0,0 0,0 1,0-1,0 0,-1 1,1-1,0 1,1-1,-2 1,-4 5,1 0,0 0,0 0,0 0,1 1,0 0,0-1,1 2,-1-1,2 0,-1 1,1-1,0 1,1 0,0 0,0-1,1 1,-1 0,2 0,-1 0,1 0,1 2,-1 0,1 0,0-1,0 0,1 1,0-1,1 0,0-1,0 1,1 0,0-1,1 0,0-1,0 1,0-1,1 0,1 1,-3-4,0 0,0 0,0-1,1 1,-1-1,1 0,-1-1,1 1,0-1,0-1,1 1,-1-1,0 0,0 0,1 0,-1-1,0 0,1-1,-1 1,0-1,1 0,-1-1,0 1,6-4,-4 1,1-1,-1 0,0-1,-1 0,1 0,-1-1,0 0,-1 0,1 0,-2-1,1 0,-1 0,0-1,-1 1,1-1,-2 0,0 0,0 0,0-1,-1 1,0-1,-1 0,0 1,-1-1,0 0,-1 1,1-1,-2 0,-1-4,3 11,0 0,0 1,-1-1,1 0,-1 1,0-1,0 1,0-1,0 1,0-1,-1 1,1 0,-1-1,1 1,-1 0,0 0,0 0,0 1,0-1,0 0,0 1,-1-1,1 1,0 0,-1-1,1 1,-1 0,0 1,1-1,-1 0,0 1,1 0,-4-1,18 8,144 13,-113-17,0 2,-1 2,38 11,-77-18,0 1,-1-1,1 1,0 0,0 0,-1 0,1 0,-1 1,1-1,-1 0,1 1,-1 0,0 0,0 0,0 0,0 0,0 0,0 0,-1 0,1 1,-1-1,1 1,-1-1,0 1,0 0,0-1,0 1,-1 0,1 0,-1 0,0-1,1 1,-1 0,-1 0,1 0,0 0,-1 0,1-1,-1 3,-7 20,5-21,1 0,0 0,0 0,1 0,-1 1,1-1,0 1,0-1,0 1,0-1,1 1,0-1,0 1,0-1,1 1,-1 0,1-1,0 1,1-1,-1 0,1 1,-1-1,1 0,1 0,-1 0,0 0,1 0,0-1,0 1,0-1,0 0,2 1,6 1,0 0,1 0,0-2,0 1,0-1,1-1,-1-1,0 1,1-2,-1 0,1 0,-1-1,1-1,-1 0,0 0,1-2,0 0,19-8</inkml:trace>
  <inkml:trace contextRef="#ctx0" brushRef="#br0" timeOffset="64088.284">19566 6183,'47'-5,"0"-3,-1-2,-1-1,0-3,7-4,-34 11,-2-1,1 0,-1-2,0 1,-1-2,0 0,-1-1,0 0,-1-1,0-1,-1 0,-1-1,0 0,4-8,-8 11,0-1,-1 0,0 0,-1 0,0-1,-1 0,-1 0,0 0,-1 0,-1-1,0 1,0 0,-2-1,0 1,0-1,-4-9,4 21,0 1,0-1,0 1,0 0,-1-1,1 1,-1 0,1 0,-1 0,0 0,0 1,0-1,0 0,0 1,0-1,0 1,-1 0,1 0,-1 0,1 0,-1 0,1 0,-1 1,1-1,-1 1,1-1,-1 1,0 0,1 0,-1 1,1-1,-1 0,0 1,1 0,-1-1,1 1,-1 0,1 0,0 0,-1 1,1-1,0 1,0-1,0 1,0 0,-2 1,-10 12,1 1,0 0,1 0,1 1,0 1,1 0,1 1,1-1,0 2,2-1,0 1,1 0,0 7,-11 48,4 0,2 0,4 1,4 0,2 5,35 379,-31-420,0-18,-1 1,0 0,-2 0,-1 0,-1-1,-1 1,-1 0,-1 0,-3 9,-10-2,-1-12</inkml:trace>
  <inkml:trace contextRef="#ctx0" brushRef="#br0" timeOffset="64409.744">19605 6580,'181'-52,"-113"37,-41 10,1-1,-1-2,-1 0,1-2,-2-1,1-1,-1-1,-1-1,-1-1,20-16,-41 30,1-1,-1 0,0 1,0-1,0 0,0 0,0 0,0 0,0 0,-1-1,1 1,-1 0,1-1,-1 1,0-1,0 1,0-1,-1 0,1 0,0 1,-1-1,0 0,0 0,0 1,0-1,0 0,0 0,-1 0,1 1,-1-1,0 0,0 1,0-1,0 1,0-1,-1 1,1-1,-1 1,0 0,1 0,-1 0,0 0,0 0,0 0,-2-1,1 2,0 0,-1 0,1-1,-1 2,1-1,-1 0,1 1,-1 0,1-1,-1 2,0-1,1 0,-1 1,1-1,-1 1,1 0,-1 0,1 0,0 1,-1-1,1 1,0 0,0 0,0 0,0 0,1 1,-1-1,1 1,-3 2,-1 2,0 1,1-1,-1 1,2 0,-1 1,1-1,0 1,1 0,0 0,0 0,1 0,1-3,0 0,0 0,0 0,1 1,0-1,0 0,0 0,1 0,0 0,0 0,1 0,-1 0,1 0,1 0,-1-1,1 1,0-1,0 1,1-1,-1 0,1-1,0 1,1-1,-1 1,1-1,5 3,4 1,0-1,1-1,0 0,0-1,0-1,1 0,-1-1,1 0,0-2,2 0,41 4</inkml:trace>
  <inkml:trace contextRef="#ctx0" brushRef="#br0" timeOffset="64868.753">20558 6302,'-96'11,"92"-10,1 0,-1 0,1 0,-1 1,1 0,0 0,0 0,-1 0,2 0,-1 1,0-1,0 1,1 0,-1-1,1 1,0 1,0-1,0 0,0 0,1 1,-1-1,1 1,0-1,0 2,0-1,0 0,1 0,0 0,0 0,0 0,0-1,1 1,-1 0,1 0,0 0,0-1,1 1,-1 0,1-1,-1 1,1-1,0 0,1 0,-1 1,0-1,1-1,0 1,0 0,0-1,0 1,0-1,0 0,0 0,1 0,-1-1,4 2,7 3,1 0,0 0,0-2,1 0,0-1,-1 0,4-1,-6 0,0-1,0 0,0-1,0 0,0-1,0-1,0 0,0 0,0-1,-1-1,1 0,-1-1,0 0,0-1,-1-1,0 1,0-2,0 1,-1-2,0 1,-1-1,0-1,0 0,-1 0,4-7,4-18,-3-1,-1 0,-1-1,-2 0,-2-1,-1 0,-2 0,-2 0,-1 0,-4-34,3 47,2-19,-3 0,-1 1,-3-1,-1 1,-10-36,-2 40,17 38,1 1,-1-1,1 0,0 1,-1-1,1 1,-1-1,0 1,1-1,-1 1,1-1,-1 1,0-1,1 1,-1 0,0-1,1 1,-1 0,0 0,0 0,1-1,-1 1,0 0,0 0,1 0,-1 0,0 0,0 0,1 1,-1-1,0 0,1 0,-1 0,0 1,0-1,1 0,-1 1,0-1,1 1,-1-1,1 0,-1 1,1-1,-1 1,1 0,-1-1,1 1,-1-1,1 1,-1 0,1 0,-5 7,1 1,0-1,1 1,-1 0,2 0,-1 1,1-1,1 0,0 1,-7 46,4 0,1 1,3-1,3 1,2-1,2 0,3-1,16 51,-21-84,0-1,2 0,0 0,2 0,0-1,1 0,1 0,1-2,1 1,0-1,1-1,1-1,1 0,12 9,-26-23,1 0,0 0,0-1,1 1,-1-1,0 1,1-1,-1 0,0-1,1 1,-1-1,1 1,-1-1,1 0,-1 0,3-1,13-6</inkml:trace>
  <inkml:trace contextRef="#ctx0" brushRef="#br0" timeOffset="65154.051">20836 5985,'-18'-2,"-12"-1,-7 0,13 1,22 0,29 1,29 1,32 0,26 0,-5 0</inkml:trace>
  <inkml:trace contextRef="#ctx0" brushRef="#br0" timeOffset="66212.008">22622 6130,'-6'-3,"0"0,-1 1,0 0,1 0,-1 0,0 1,0 0,0 0,0 1,0 0,0 0,0 0,0 1,0 0,0 1,0-1,1 1,-1 1,0-1,1 1,0 0,0 1,0-1,0 1,0 0,1 1,0 0,0-1,0 2,0-1,1 0,0 1,0 0,-3 5,6-10,0 1,1-1,-1 1,0-1,0 1,1-1,-1 1,1-1,-1 1,1 0,-1-1,1 1,0 0,0-1,0 1,0 0,0-1,0 1,1 0,-1-1,1 1,-1-1,1 1,-1-1,1 1,0-1,0 1,0-1,-1 1,2-1,-1 0,0 0,0 1,0-1,0 0,1 0,-1 0,1 0,-1 0,0-1,1 1,0 0,-1-1,1 1,-1-1,1 1,0-1,0 0,8-1,0 0,0 0,0-1,0-1,0 0,-1 0,1 0,-1-2,0 1,0-1,0 0,-1-1,0 0,0 0,0-1,-1 0,0 0,0-1,4-7,9-14,-1-1,-2-1,-1-1,-1 0,-2-1,-1 0,-2-1,-1 0,-2 0,-1-1,-2 0,-1 0,-2-20,1-22,-2 77,0 1,0-1,0 0,-1 1,1-1,0 0,0 1,0-1,-1 0,1 0,0 0,0 1,-1-1,1 0,0 0,-1 0,1 1,0-1,-1 0,1 0,0 0,-1 0,1 0,0 0,-1 0,1 0,0 0,-1 0,1 0,0 0,-1 0,1 0,0 0,-1 0,1 0,0 0,-1-1,1 1,0 0,-1 0,1 0,0-1,0 1,-1 0,1 0,0-1,0 1,-1 0,1 0,0-1,0 1,0 0,0-1,-1 1,1 0,0-1,-8 18,1-1,1 1,0 0,1 0,1 0,-1 9,2-13,-3 17,1 1,1 0,1 0,2 0,1 0,2 0,1 0,2 6,-3-25,1-1,0 1,0-1,1 0,0 0,1 0,0-1,1 0,1 0,-1 0,1 0,1-1,0 0,0-1,0 0,1 0,1-1,-1 0,1-1,0 0,1 0,-1-1,2 0,-7-2,0-1,0 0,0 0,0 0,0-1,0 0,0 0,1 0,-1 0,0-1,1 0,-1 0,0 0,1-1,-1 0,0 0,0 0,1-1,-1 1,0-1,0-1,-1 1,1-1,0 1,-1-1,0-1,0 1,1 0,-2-1,1 0,0 0,-1 0,0-1,0 1,0-1,-1 1,1-2,1-12,-1 0,0 0,-2 0,0 0,-1-1,-1 1,-1 0,0 0,-1 0,-1 1,-1-1,0 1,-2 0,-1-4,7 20,0-3,1 1,-2-1,1 1,0-1,-1 1,1 0,-1 0,0-1,0 1,-1 0,1 1,0-1,-1 0,0 1,0-1,1 1,-1 0,-1 0,1 0,0 0,2 2,1 1,-1-1,1 0,-1 0,1 0,0 1,-1-1,1 0,-1 1,1-1,0 0,-1 1,1-1,0 0,0 1,-1-1,1 0,0 1,0-1,-1 1,1-1,0 1,0-1,0 1,0-1,0 1,0-1,0 0,0 1,0-1,0 1,0-1,0 1,0-1,0 1,0-1,0 1,1-1,-1 1,0-1,0 0,1 1,-1-1,0 1,0-1,1 0,-1 1,0-1,1 0,-1 1,1-1,-1 0,0 0,1 1,-1-1,1 0,-1 0,1 0,-1 0,1 1,9 5,1 0,0-1,0 0,1 0,-1-1,1 0,0-2,0 1,0-1,1-1,1 0,-3 1,206 23,-165-9,-51-15,0 0,0 0,0-1,0 1,0 0,0 0,0 0,-1 0,1 0,0 0,0 1,-1-1,1 0,-1 0,1 0,-1 1,0-1,1 0,-1 0,0 1,0-1,0 0,0 1,0-1,0 0,0 0,0 1,-1-1,1 0,0 1,-1-1,1 0,-1 0,0 0,1 0,-1 1,0-1,1 0,-6 9,4-8,0 0,0 0,0 0,1 0,-1 1,1-1,0 1,-1-1,1 1,0 0,0-1,1 1,-1 0,0 0,1-1,0 1,0 0,0 0,0 0,0-1,0 1,1 0,-1 0,1 0,0-1,0 1,0 0,0-1,0 1,1-1,-1 1,1-1,0 0,-1 0,3 2,8 3,0-1,0-1,0 1,1-2,0 0,0 0,0-2,0 1,1-2,-1 1,7-2,-8 2,1 0,-1-1,1-1,-1 0,0 0,1-2,-1 1,0-1,1-1,-1 0,-1-1,1-1,0 1,-1-2,0 1,0-2,-1 0,0 0,0 0,0-1,5-8,-13 14,0-1,0 1,0-1,-1 0,1 0,-1 1,0-1,0 0,0-1,0 1,0 0,-1 0,1 0,-1 0,0 0,0-1,0 1,-1 0,1 0,-1 0,1 0,-1 0,0-1,0 2,-1-1,1 0,0 0,-1 0,0 0,0 1,0-1,0 1,0 0,0-1,-1 1,1 0,-1 0,1 1,-1-1,0 0,0 1,0 0,0-1,0 1,0 0,0 1,0-1,0 0,0 1,0 0,-1 0,1 0,0 0,0 0,0 1,-1-1,0 2,0 0,0 0,1 0,-1 0,0 1,1-1,0 1,0 0,0 0,0 0,0 0,0 1,1-1,0 1,-1 0,1 0,1-1,-1 1,0 0,1 1,0-1,0 0,0 0,1 0,-1 1,1-1,0 0,0 0,1 1,-1-1,1 0,0 0,0 1,0-1,1 0,-1 0,1 0,0-1,0 1,1 0,-1-1,1 1,-1-1,4 2,6 6,1-2,0 0,1 0,0-2,0 1,1-2,0 0,0-1,1 0,-1-1,1-1,0 0,0-1,0-1,0-1,0 0,0-1,0-1,0 0,6-2,34-9,-8-2</inkml:trace>
  <inkml:trace contextRef="#ctx0" brushRef="#br0" timeOffset="67229.909">24249 5945,'-10'31,"0"1,2 0,1 0,2 0,1 1,2 0,1 15,1-48,17 595,-28-533,3-64,-9-62,7-43,5-2,5-24,0 75,0 27,-1-45,4 0,7-38,-10 112,0 0,0 0,0 0,0-1,0 1,0 0,0 0,1-1,-1 1,1 0,-1 0,1 0,0 0,0-1,0 1,0 1,0-1,1 0,-1 0,0 0,1 0,0 1,-1-1,1 1,0-1,0 1,-1 0,1 0,0 0,1 0,-1 0,0 0,0 0,1 1,4 1,0 1,0 1,0-1,-1 1,1 1,0-1,-1 1,0 0,0 0,0 1,-1 0,3 2,-1-1,13 10,-1 1,-1 0,-1 1,-1 1,0 1,2 5,-17-24,0 0,1 0,-1 0,0 0,0 0,0 0,0 1,0-1,-1 0,1 1,0-1,0 0,-1 1,1-1,-1 1,0-1,1 1,-1 0,0-1,0 1,0-1,0 1,0-1,0 1,0 0,0-1,-1 1,1-1,-1 1,1-1,-1 1,0-1,1 0,-1 1,0-1,0 0,0 1,0-1,0 0,0 0,0 0,-1 0,1 0,0 0,-1 0,0 0,-1-2,1 1,-1-1,0 0,1 0,-1 0,0 0,1-1,0 1,-1-1,1 0,0 1,0-1,0 0,0 0,0 0,0-1,1 1,-1 0,1-1,-1 1,1-1,0 1,0-1,0 1,0-1,0 0,1 0,0 1,-1-1,1 0,0 0,0 0,0 1,1-1,-1 0,1 0,-1 0,2-1,3-14,0 0,2 1,0-1,1 2,1-1,1 1,0 0,9-10,1-3,34-52,-3-2,-4-2,-4-2,-4-2,-3-2,5-31,-29 36,-12 85,0 0,0 0,0 0,0 0,0 1,0-1,0 0,0 0,0 0,0 0,-1 0,1 1,0-1,-1 0,1 0,0 0,-1 1,1-1,-1 0,1 1,-1-1,0 0,1 1,-1-1,0 1,1-1,-1 1,0-1,1 1,-1-1,0 1,0 0,0-1,0 1,1 0,-1 0,0 0,0 0,0 0,0-1,0 2,0-1,1 0,-1 0,0 0,0 0,0 0,0 1,1-1,-1 0,0 1,0-1,0 1,1-1,-1 1,0 0,-38 37,27-14,1 0,1 1,1 0,1 0,1 1,2 0,0 0,2 1,1-1,1 1,1 0,3 13,-1-3,2 0,1 0,2-1,2 1,1-2,8 18,-10-33,0 0,2-1,0 0,1-1,1 0,1-1,0 0,1-1,1 0,1-1,16 12,-22-20,0-1,1 1,-1-2,1 1,1-2,-1 1,1-2,-1 1,3-1,-9-2,0 0,0-1,0 1,-1-1,1 0,0-1,0 1,0-1,0 0,-1 0,1 0,0-1,-1 1,1-1,-1 0,1 0,-1-1,0 0,0 1,0-1,-1-1,1 1,2-3,-1-1,0-1,-1 1,0-1,0 0,-1-1,1 1,-2 0,1-1,-1 1,-1-1,0 0,0 0,-1 0,1 0,-2-3,1 11,0 0,1 1,-1-1,0 0,0 1,0-1,1 0,-1 1,0-1,0 0,0 0,0 1,0-1,-1 0,1 1,0-1,0 0,0 0,-1 1,1-1,0 0,-1 1,1-1,0 1,-1-1,1 1,-1-1,1 0,-1 1,1-1,-1 1,1 0,-1-1,0 1,1 0,-1-1,0 1,1 0,-1-1,0 1,1 0,-1 0,0 0,0 0,1 0,-1 0,0 0,1 0,-1 0,0 0,0 0,1 0,-1 1,0-1,1 0,-1 0,0 1,1-1,-1 0,1 1,-1-1,0 1,1-1,-1 1,0 0,0 2,0 1,0-1,0 1,0 0,0 0,0-1,1 1,0 0,0 0,0 0,0 0,1-1,0 1,-1 0,1 0,0-1,1 1,-1-1,1 1,0-1,-1 1,1-1,1 0,-1 0,0 0,1 0,0 0,0-1,-1 1,1-1,1 0,-1 0,0 0,1 0,-1 0,1-1,-1 0,1 1,-1-1,1-1,2 1,-1 1,1 0,0 0,0-1,-1 0,1 0,0 0,0-1,0 0,0 0,0 0,0-1,-1 0,1 0,0-1,0 1,-1-1,1 0,-1-1,0 0,0 1,0-2,0 1,0 0,0-1,-1 0,0 0,0-1,0 1,0-1,1-1,0-5,0 0,-1 0,0 0,0 0,-1 0,-1-1,0 1,0-1,-1 0,-1 0,0 1,0-2,-5 5,0 23,3-6,1-1,0 1,0 0,1-1,1 1,-1 0,1 0,1-1,0 1,0-1,0 1,1-1,0 0,1 0,0 0,0-1,1 1,0-1,0 0,1 0,-1-1,2 1,-1-1,3 2,12 5</inkml:trace>
  <inkml:trace contextRef="#ctx0" brushRef="#br0" timeOffset="67708.665">24659 5535,'52'-5,"-1"1,1 3,-1 2,6 3,-42-3,107 7,0 4,-1 6,-1 6,30 13,-135-34,0 0,0 1,0 1,-1 0,0 1,0 1,0 0,0 1,-1 0,-1 1,0 1,0 0,0 0,-2 1,1 0,7 12,-16-16,0 0,0 0,-1-1,0 1,-1 0,1 0,-1 0,-1 0,1 0,-1 0,0 0,-1-1,0 1,0 0,0-1,-1 1,0-1,0 0,-2 4,-13 33,18-42,-1 0,1 1,-1-1,1 0,0 1,0-1,-1 0,1 1,0-1,0 1,0-1,1 0,-1 1,0-1,0 0,1 1,-1-1,1 0,-1 1,1-1,0 0,-1 0,1 1,0-1,0 0,0 0,0 0,0 0,0 0,0 0,0-1,0 1,0 0,0 0,1-1,-1 1,0-1,1 1,-1-1,0 0,1 1,-1-1,61 2,-52-4,0-1,0-1,0 0,-1 0,1-1,-1 0,-1-1,1 0,-1 0,0-1,0 0,-1 0,1-1,-2 0,1 0,-1-1,-1 0,1 0,0-4,2 2,-9 75,2-57,1 0,0-1,1 1,-1 0,1-1,0 1,1-1,0 0,0 0,0 0,1 0,-1-1,1 0,1 0,-1 0,1-1,0 0,0 0,0 0,6 2,26 14</inkml:trace>
  <inkml:trace contextRef="#ctx0" brushRef="#br0" timeOffset="68738.734">26537 5945,'-13'-8,"-2"0,1 2,-1-1,0 2,0 0,-1 0,1 2,-1 0,0 0,-14 1,26 3,0-1,0 1,0 0,0 1,1-1,-1 0,0 1,1 0,-1 0,1 0,0 1,0-1,0 1,0-1,0 1,0 0,1 0,-1 0,1 1,0-1,0 1,0-1,1 1,-1-1,1 1,0 0,0 0,0 0,0 0,1 0,0 0,0 0,0 0,0 0,0-1,1 1,0 0,-1 0,2 0,-1 0,0-1,1 1,-1 0,1-1,0 1,1-1,-1 0,1 1,5 5,0-1,0 0,0 0,1-1,0 0,1-1,0 0,-1-1,2 0,-1 0,1-1,-1 0,1-1,0 0,1-1,-1 0,0-1,0 0,1-1,-1 0,1-1,-1 0,0-1,6-1,-16 3,0 0,0 0,0 0,0 0,0 0,0 1,0-1,0 0,0 1,-1-1,1 0,0 1,0-1,0 1,0-1,-1 1,1 0,0-1,-1 1,1 0,0 0,-1-1,1 1,-1 0,1 0,-1 0,1 0,-1 0,0-1,1 1,-1 0,0 0,0 0,0 0,0 0,0 0,0 0,0 0,0 0,0 0,0 0,0 0,-1 0,1 0,0 0,-1 0,1 0,-1-1,1 1,-1 0,1 0,-1 0,-1 10,-13 271,16-276,-1 0,-1 1,1-1,-1 0,-1 0,1 1,-1-1,0 0,0 0,0 0,-1-1,0 1,0-1,-1 1,0-1,1 0,-2-1,1 1,0-1,-1 1,0-1,0 0,0-1,-1 0,1 1,-1-2,0 1,0-1,0 0,0 0,-3 0,6-1,0-1,-1 1,1-1,0 0,-1-1,1 1,0 0,0-1,-1 0,1 0,0 0,0 0,0 0,0-1,0 1,0-1,0 0,1 0,-1 0,1 0,-1 0,1-1,0 1,0-1,0 1,0-1,0 0,1 0,-1 0,1 0,0 0,-1 0,2 0,-1 0,0-1,1 1,-1 0,1 0,0-1,0 1,0 0,0-1,1 0,2-13,1 0,0 0,1 0,1 0,1 1,0 0,1 0,10-13,-13 20,308-524,-247 412,-5-2,-6-3,-5-2,-6-2,2-32,-39 135,-1 0,-1 0,-2 0,0-1,-2 1,-1-1,-2-8,2 34,0-1,0 1,0-1,0 1,-1-1,1 1,-1 0,1-1,-1 1,0-1,0 1,0 0,0 0,0 0,-1 0,1-1,-1 2,1-1,-1 0,0 0,0 0,1 1,-1-1,0 1,-1 0,1-1,0 1,0 0,0 0,-1 0,1 1,0-1,-1 0,1 1,-1 0,1 0,-1-1,-4 4,1 1,-1-1,1 1,0 0,0 1,0-1,0 1,1 1,0-1,0 0,1 1,-1 0,1 0,1 1,-1-1,1 1,0 0,-1 3,-14 35,2 0,1 2,3 0,2 0,2 1,2 0,2 5,-3 12,3 0,3 0,3 0,3 0,3-1,2 0,3 0,3-1,3 0,14 30,-27-80,0-1,0 0,1-1,0 0,1 0,0 0,4 2,-9-11,-1 1,0-1,1 0,-1 0,1 0,0 0,-1 0,1-1,0 1,0-1,0 0,0 0,0 0,1 0,-1 0,0-1,0 0,1 1,-1-1,0 0,0-1,1 1,-1-1,0 1,0-1,0 0,0 0,0 0,0 0,0-1,0 0,0 1,9-9,-1 0,0 0,0-1,-1 0,-1-1,0 0,0-1,-1 0,-1 0,0-1,-1 0,1-5,14-25,-34 151,13-103,1 0,0 0,0 0,0 0,1-1,-1 1,1 0,0-1,0 1,0-1,0 0,1 0,-1 0,1 0,0 0,0 0,0-1,0 0,1 1,-1-1,0 0,1-1,0 1,-1 0,4 0,4 1,0 0,1 0,-1-1,1-1,0 1,-1-2,1 0,3-1,-5 0,1-1,-1 0,0 0,1-2,-1 1,-1-1,1 0,-1-1,1 0,-1-1,-1 0,1 0,-1-1,0 0,-1 0,1-1,-1 0,-1-1,0 1,0-1,-1 0,0 0,0-1,-1 0,0 0,2-9,0-2,-8 26,-2 7,0 0,1 1,0 0,1 0,0-1,1 1,1 0,0 1,1-1,0-1,1 1,0 0,1 0,0-1,3 6,11 4,1-7</inkml:trace>
  <inkml:trace contextRef="#ctx0" brushRef="#br0" timeOffset="70234.115">27649 5509,'218'167,"-213"-162,0 1,-1-1,1 0,-1 1,0 0,-1 0,1 0,-1 1,-1-1,1 1,-1 0,0-1,0 1,-1 0,0 0,0 0,-1 0,0 0,0 0,-1 1,0-1,0 0,0-1,-3 8,-3 14,4-20,1 0,0-1,0 1,1 0,0 1,0-1,1 0,0 0,0 0,2 6,-1-12,0 0,0 0,0 0,1 0,-1 0,1 0,-1 0,1 0,0-1,0 1,0-1,0 1,0-1,0 0,0 1,0-1,0 0,1-1,-1 1,0 0,1-1,-1 1,1-1,-1 0,0 0,1 0,0 0,68-9,-58 3,1-1,-1 0,0-1,-1 0,0-1,0 0,-1-1,0 0,-1-1,0 0,0-1,0-2,-18 106,8-90,1 1,0-1,0 0,0 0,0 1,1-1,-1 0,1 0,-1 0,1-1,0 1,-1 0,1 0,0-1,0 0,0 1,1-1,-1 0,0 0,0 0,1 0,-1 0,0 0,1-1,-1 1,1-1,-1 0,1 0,-1 0,1 0,-1 0,3-1,79-23,-69 11,1 0,-2-1,0 0,-1-1,0-1,-1 0,-1-1,0 0,-2-1,0 0,0 0,-2-1,4-16,18-52,-4 0,-4-2,-4 0,4-69,-19 145,1-6,-1-1,0 1,-2 0,0-1,-1 1,-1-1,0 1,-2 0,-3-10,7 27,-1-1,1 1,-1 0,0 0,0 0,0 0,0 0,0 0,0 0,-1 0,1 0,-1 0,1 1,-1-1,0 1,1-1,-1 1,0-1,0 1,0 0,0 0,0 0,0 0,-1 0,1 1,0-1,0 1,-1-1,1 1,0 0,0 0,-1 0,1 0,0 0,-1 1,1-1,0 0,0 1,0 0,-1 0,1 0,0 0,-1 1,-6 5,0 0,1 1,0 0,1 1,0 0,0 0,0 1,2 0,-1 0,1 0,1 0,-1 1,2 0,-2 7,-5 16,2 1,1-1,2 2,1-1,2 0,2 1,1-1,1 1,2-1,2 0,1 0,1-1,3 0,0 0,2-1,2-1,11 19,-14-31,1-1,1 0,1-1,0-1,1 0,1-1,1-1,0-1,1 0,0-1,1-1,1-1,0-1,0-1,1-1,0 0,0-2,1-1,6 1,-24-4,0-1,0 0,0 1,0-1,0-1,0 1,0-1,0 0,0 0,0-1,1 1,-1-1,0 0,-1-1,1 1,0-1,0 0,-1 0,1 0,-1-1,1 1,-1-1,0 0,0-1,0 1,-1-1,1 1,-1-1,0 0,0-1,0 1,0 0,0-2,-1 0,0 0,0 0,-1 0,0-1,0 1,0 0,-1-1,0 1,0 0,-1-1,1 1,-1 0,-1-1,1 1,-1 0,0 0,0 0,-1 0,0 1,0-1,0 1,-1-1,0 1,0 0,0 1,-1-1,1 1,-1-1,0 2,0-1,-1 0,1 1,-1 0,1 0,-1 1,0 0,-6-2,5 3,1 1,0 0,-1 0,1 0,0 1,0 0,0 0,-1 1,1 0,1 0,-1 0,0 1,0 0,1 0,-1 0,1 1,0-1,0 1,1 1,-1-1,1 1,0-1,0 1,0 0,1 1,-1-1,2 1,-1-1,0 1,1 0,0 0,0 0,1 0,0 0,0 1,0-1,1 0,0 0,0 1,0-1,1 0,0 0,2 5,1-4,0-1,1 0,0 0,0-1,0 1,1-1,-1 0,1-1,1 1,-1-1,1 0,-1-1,1 0,0 0,0 0,1-1,-1 0,0 0,1-1,-1 0,1 0,-1-1,1 0,-1 0,1-1,0 0,-1 0,0-1,1 0,-1 0,0-1,0 1,0-2,0 1,-1-1,1 0,1-2,-1 0,-7 5,0 1,0-1,0 1,0-1,0 1,0-1,0 1,0-1,0 0,1 1,-1 0,0-1,0 1,1-1,-1 1,0-1,0 1,1-1,-1 1,1 0,-1-1,0 1,1 0,-1-1,1 1,-1 0,1 0,-1-1,1 1,-1 0,1 0,-1 0,1 0,-1 0,1 0,-1 0,1 0,-1 0,1 0,-1 0,1 0,0 0,-1 0,1 0,-1 0,1 1,-1-1,0 0,1 0,-1 1,1-1,-1 0,1 0,-1 1,0-1,1 1,-1-1,1 0,-1 1,0-1,0 1,1-1,-1 1,0-1,0 1,0-1,1 1,-1-1,0 1,-1 6,1 0,1 0,-1 0,1 0,0 0,1 0,-1 0,1 0,1 0,-1-1,1 1,0-1,1 0,0 0,0 0,0 0,0-1,1 0,0 0,0 0,5 4,-6-6,0-1,0 1,0-1,0 0,1 0,-1 0,1-1,-1 1,1-1,-1 0,1 0,0-1,-1 1,1-1,0 0,0-1,-1 1,1-1,0 0,-1 0,1 0,-1-1,1 1,-1-1,0 0,0 0,0-1,0 1,0-1,0 0,-1 0,1 0,-1-1,0 1,1-2,1-7,-1 0,0 0,0-1,-2 1,1-1,-2 0,0 0,0 1,-1-1,-1-7,1 4,-4-219,4 234,-1 1,1-1,0 0,0 0,0 1,-1-1,1 0,0 0,0 1,0-1,0 0,0 0,0 0,0 1,1-1,-1 0,0 0,0 1,1-1,-1 0,0 1,1-1,-1 0,1 1,-1-1,1 0,-1 1,1-1,-1 1,1-1,-1 1,1-1,0 1,-1-1,1 1,0 0,-1-1,1 1,0 0,0 0,-1-1,1 1,0 0,0 0,0 0,-1 0,1 0,0 0,0 0,-1 0,1 1,0-1,0 0,-1 0,1 1,0-1,0 0,-1 1,1-1,0 1,-1-1,189 116,-185-114,-1 0,0-1,0 0,0 1,0 0,0 0,-1-1,1 2,-1-1,0 0,1 0,-1 1,0-1,0 1,-1 0,1-1,0 1,-1 0,0 0,0 0,1 0,-2 0,1 1,0-1,-1 0,1 0,-1 0,0 3,-47 63,42-64,0 0,0 0,0 1,1 0,0-1,0 2,0-1,1 0,0 1,0 0,1 0,-1 1,3-5,0 0,0 1,0-1,0 0,1 0,-1 0,1 1,0-1,0 0,0 0,0 0,1 0,-1-1,1 1,0 0,-1 0,1-1,0 1,1-1,-1 0,0 0,1 0,-1 0,2 1,71 39,-14-19,0-3,2-3,0-2,1-3,0-3,40-1,-24-3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6:56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0 117,'48'9,"277"-2,-163-8,236 27,-210-9,74-7,-742-34,382 17,-549-30,638 37,-10 0,25-3,144-22,0 6,107 2,-153 11,435-34,-504 36,-26 1,-23 4,-708 24,200-25,477 4,56 4,33-2,0-2,0-1,26-4,-12 1,869 17,-725-7,-178-6,-89 2,-597 0,416-8,-97 2,844-22,-165 16,-392 1,-52-2,-519-20,560 34,61-1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6:56.8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0,'3'0,"0"2,-1 4,1 4,-2 3,0 4,0 2,-3 1,-1 2,0 0,1-4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17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1311 13,'0'0,"-1"0,1-1,0 1,0 0,-1 0,1 0,0 0,0 0,-1 0,1 0,0 0,0-1,-1 1,1 0,0 0,0 0,0 0,-1-1,1 1,0 0,0 0,0-1,0 1,-1 0,1 0,0-1,0 1,0 0,0 0,0-1,0 1,0 0,0 0,0-1,0 1,0 0,0-1,0 1,0 0,0 0,0-1,0 1,0 0,0 0,0-1,1 1,-1 0,0 0,0-1,0 1,0 0,1 0,-1 0,0-1,0 1,0 0,1 0,-1 0,0 0,0-1,1 1,-1 0,0 0,-25 4,-379 111,351-94,1 3,1 2,1 2,2 2,-43 35,-15 8,76-54,0 1,2 2,1 1,0 1,2 1,-13 17,-103 133,77-78,57-91,6-10</inkml:trace>
  <inkml:trace contextRef="#ctx0" brushRef="#br0" timeOffset="1649.416">135 494,'-24'95,"-54"102,46-103,33-94,-1 1,1-1,0 0,-1 0,1 0,0 1,-1-1,1 0,0 0,0 0,-1 0,1 0,0 0,-1 0,1-1,0 1,0 0,-1 0,1 0,0-1,-1 1,1 0,-1-1,1 1,0-1,-1 1,1 0,-1-1,1 1,-1-1,1 0,-1 1,1-1,-1 1,0-1,1 0,-1 1,0-1,0 0,5-2,118-54,-97 48,120-40,-144 49,-1 0,1 0,0 0,0-1,0 1,0-1,-1 0,1 1,0-1,0 0,-1 0,1 0,-1 0,1 0,-1 0,1-1,-1 1,0 0,1-1,-1 1,0-1,0 1,0-1,0 0,-1 0,1 1,0-1,-1 0,1 0,-1 0,1 1,-1-1,0 0,0 0,0 0,0 0,0 0,0 0,-1 1,1-2,-8-14,-1-1,-1 1,0 0,-1 1,-1 1,0 0,-3-1,11 11,-8-10,-1 0,-1 2,-1-1,0 2,0 0,-3-1,5 39,6-9,0 1,-2-1,0-1,-1 0,-1 0,-3 2,-32 53,45-70,0 0,1-1,-1 1,0-1,1 1,-1 0,1 0,-1-1,1 1,0 0,-1 0,1 0,0-1,-1 1,1 0,0 0,0 0,0 0,0 0,0-1,0 1,0 0,0 0,0 0,0 0,0 0,1 0,-1-1,0 1,1 0,-1 0,0 0,1-1,-1 1,1 0,-1-1,1 1,0 0,-1-1,1 1,0-1,-1 1,1-1,0 1,0-1,-1 1,1-1,0 0,0 1,0-1,0 0,-1 0,1 0,0 1,0-1,0 0,0 0,0 0,0-1,-1 1,1 0,0 0,0 0,0-1,0 1,-1 0,1-1,0 1,0-1,0 1,18-8,0 0,-1-1,0-1,0-1,-1-1,0 0,-1-1,-1 0,0-2,-1 1,8-13,-9 11,-13 16,0 0,-1 0,1 0,0 0,0 0,0 0,0 0,-1 0,1 0,0 0,0 0,0-1,0 1,-1 0,1 0,0 0,0 0,0 0,0 0,0 0,-1-1,1 1,0 0,0 0,0 0,0 0,0 0,0-1,0 1,0 0,0 0,0 0,-1 0,1-1,0 1,0 0,0 0,0 0,0 0,0-1,0 1,0 0,0 0,1 0,-1-1,-11 9,0 1,1 0,0 1,1-1,0 2,1-1,0 1,0 1,0 3,-5 3,-51 85,64-103,0 0,0 0,0 0,1 0,-1 0,0-1,0 1,0 0,0 0,1 0,-1 0,0 0,0 0,0 0,0 0,1 0,-1 0,0 0,0 0,0 0,0 0,1 0,-1 1,0-1,0 0,0 0,0 0,0 0,1 0,-1 0,0 0,0 0,0 0,0 1,0-1,0 0,0 0,1 0,-1 0,0 0,0 1,0-1,0 0,0 0,0 0,14-13,74-104,-158 216,65-87,10-12,19-14,-20 11,14-9,-1 0,0-2,0 0,-2 0,8-10,-22 10,-21 21,9-2,-1 1,1 1,0 0,1 0,0 1,0 0,-8 9,18-17,-1 0,1 0,-1 0,1 1,-1-1,1 0,-1 0,1 1,-1-1,1 0,-1 1,1-1,-1 1,1-1,0 1,-1-1,1 1,0-1,-1 1,1-1,0 1,0-1,-1 1,1-1,0 1,0-1,0 1,0 0,0-1,0 1,0-1,0 1,0-1,0 1,0 0,0-1,0 1,1-1,-1 1,0-1,0 1,1-1,-1 1,0-1,1 1,-1-1,0 1,1-1,-1 1,1-1,-1 0,0 1,1-1,-1 0,1 1,0-1,-1 0,1 0,-1 1,1-1,-1 0,1 0,0 0,37-6,-5-16,-23 10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6:5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0,'0'9,"0"5,0 3,0 1,3 1,0 0,-1 1,1-2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6:57.4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0,'0'16,"0"7,0 5,3-1,0-5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6:57.6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0,'0'12,"0"5,0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6:57.9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7:01.6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0,'-2'3,"-1"2,0 5,1 8,1 5,0 4,0 3,1 1,0-4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7:01.8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0,'3'16,"0"7,2 5,0-1,0-3,-2-5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7:02.1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 0,'-13'16,"-5"7,1 3,6-5,8-4,6-6</inkml:trace>
  <inkml:trace contextRef="#ctx0" brushRef="#br0" timeOffset="1">75 305,'3'12,"0"2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7:02.4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7:04.9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0,'-2'14,"1"8,4 4,0-4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7:30.6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0,'0'14,"0"15,0 15,0 10,0 8,0 4,0-2,0-5,0-9,0-12</inkml:trace>
  <inkml:trace contextRef="#ctx0" brushRef="#br0" timeOffset="261.327">186 40,'0'5,"-2"14,-1 21,0 22,0 22,2 15,2 10,1-13</inkml:trace>
  <inkml:trace contextRef="#ctx0" brushRef="#br0" timeOffset="1307.409">543 807,'7'3,"-1"-1,1 0,-1 0,1-1,0 0,0 0,-1 0,1-1,0 0,0-1,0 1,0-1,-1-1,1 1,0-1,-1 0,1-1,-1 1,0-1,0 0,0-1,2-1,10-3,0-1,0-1,-1-1,0 0,-1-1,0-1,-1 0,-1-1,0-1,-1 0,0-1,-1-1,-1 1,-1-2,0 0,-1 0,-1 0,-1-1,-1 0,0-1,-1 1,0-8,-9-22,4 48,0 0,0 0,0 0,-1 0,1 0,0 1,0-1,-1 0,1 0,-1 0,1 0,-1 0,1 1,-1-1,1 0,-1 0,0 1,1-1,-1 0,0 1,1-1,-1 1,0-1,0 1,0-1,0 1,0 0,1-1,-1 1,0 0,0 0,0 0,0 0,0-1,0 1,0 1,0-1,0 0,0 0,0 0,0 0,0 1,1-1,-1 0,0 1,-1-1,-4 5,1 0,0 0,-1 0,2 0,-1 1,0-1,1 1,0 1,1-1,0 0,-1 1,2 0,-1-1,1 1,0 0,0 2,-10 47,2 1,3 1,2-1,3 1,2 0,3 0,3 11,-5-63,15 210,-2-45,-7 1,-9 46,-4-151</inkml:trace>
  <inkml:trace contextRef="#ctx0" brushRef="#br0" timeOffset="1742.371">582 1098,'5'-8,"0"-1,0 1,0 0,1 1,0-1,1 1,0 1,0-1,0 1,1 0,0 1,0-1,0 2,1-1,-1 1,1 0,8-1,14-10,0 2,1 2,0 1,1 1,0 2,0 1,1 2,0 1,-1 1,27 4,-53-2,-1 0,1 1,-1 0,1 1,-1-1,0 1,1 0,-1 1,0-1,0 1,-1 1,1-1,-1 1,1 0,-1 0,0 0,-1 1,1 0,-1 0,0 0,0 0,0 1,-1 0,1 1,9 45,-12-45,0 0,0-1,1 1,0 0,0-1,0 0,1 1,0-1,0 0,1 0,1 1,-1-4,1 0,0-1,0 1,0-1,0 0,1 0,-1-1,1 1,-1-1,1 0,-1-1,1 1,-1-1,1 0,0-1,-1 1,1-1,-1 0,1-1,-1 1,0-1,4-2,-3 3,0-1,0 0,-1-1,1 0,0 0,-1 0,0 0,0-1,0 0,0 0,-1 0,1 0,-1-1,0 0,0 0,-1 0,0 0,0-1,0 1,0-1,-1 0,0 0,0 0,0 0,-1 0,0 0,0 0,-1-1,0 1,0 0,0 0,-1 0,0-1,0 1,0 0,-1 0,0 0,-2-5,-1 4,0 1,0-1,-1 1,0 0,0 0,0 0,0 1,-1 0,0 1,0-1,-1 1,1 1,-1-1,1 1,-1 1,-3-2,5 3,1-1,-1 1,1 0,-1 0,1 0,-1 1,0 0,1 0,-1 0,0 1,1 0,-1 0,1 0,-1 1,1 0,-1 0,1 0,0 1,0-1,0 1,1 0,-1 1,1-1,-2 2,4-2,0 0,0 0,0 0,0 0,1 0,0 1,-1-1,1 0,0 1,0-1,1 1,-1-1,1 1,0-1,0 1,0-1,0 1,1-1,-1 1,1-1,0 0,0 1,0-1,0 0,1 1,-1-1,1 0,0 0,0 0,0 0,21 29</inkml:trace>
  <inkml:trace contextRef="#ctx0" brushRef="#br0" timeOffset="2203.758">1694 1178,'-7'-40,"1"-1,3 0,1 0,1 0,3-8,-1-3,1-102,-6 133,1 16,0 15,3-6,0 0,0 0,1 0,-1 0,1 0,0 0,0 0,0 0,0 0,1 0,0 0,-1-1,1 1,1-1,-1 1,0-1,1 0,0 0,0 0,0 0,0-1,0 1,0-1,1 1,-1-1,1 0,0-1,0 1,-1-1,1 1,0-1,0 0,0-1,0 1,0-1,1 0,0 0,159 9,-161-9,0 1,-1-1,1 1,-1-1,1 1,-1 0,0 0,1 0,-1 0,0 0,0 0,1 1,-1-1,0 1,0 0,-1-1,1 1,0 0,-1 0,1 0,-1 0,1 1,-1-1,0 0,0 0,0 1,0-1,0 1,-1-1,1 1,-1-1,0 1,1 0,4 63,-7-58,2 0,-1 0,1 0,0 0,1 0,-1 0,2 0,-1 0,1 0,1-1,-1 1,1-1,0 1,1-1,0 0,0 0,0-1,1 1,0-1,0 0,1 0,0-1,0 1,0-1,5 3,-1-5,0 0,0 0,1-1,-1 0,0 0,1-1,-1-1,1 0,-1 0,1-1,-1-1,1 1,-1-2,0 1,9-5,22-7</inkml:trace>
  <inkml:trace contextRef="#ctx0" brushRef="#br0" timeOffset="3359.066">2421 834,'-1'1,"0"0,-1 0,1 0,0 0,-1 0,1 0,0 0,0 0,0 0,0 1,0-1,0 0,1 1,-1-1,0 1,1-1,-1 1,1-1,-1 1,1-1,0 1,-1-1,1 1,0 0,0-1,0 1,1 0,-2 0,1 4,-1 1,1 0,0 0,1 0,-1 0,1 0,1 0,-1-1,1 1,0-1,1 1,0-1,0 0,0 1,0-2,1 1,0 0,1-1,-1 0,1 0,0 0,0 0,0-1,1 0,0 0,0 0,0-1,0 0,0 0,1 0,-1-1,1 0,-1-1,1 1,0-1,0 0,0-1,0 0,0 0,-1 0,1-1,0 0,0 0,0-1,-1 0,1 0,5-3,-2-2,1-1,-1 0,-1-1,0 0,0-1,-1 0,0 0,-1-1,0 1,-1-2,0 1,0-1,-1 0,-1 0,0 0,-1-1,0 1,-1-1,1-9,-4 1,1 21,0 0,0 0,0 0,0 0,0 0,-1 1,1-1,0 0,0 0,0 0,0 0,-1 0,1 0,0 0,0 0,0 0,0 0,-1 0,1 0,0 0,0 0,0 0,-1 0,1 0,0 0,0 0,0 0,0 0,-1 0,1 0,0 0,0 0,0 0,0 0,-1-1,1 1,0 0,0 0,0 0,0 0,0 0,0-1,-1 1,1 0,0 0,0 0,0 0,-3 9,-1 1,2 0,-1 0,2 0,-1 0,1 0,1 0,0 0,0 1,1-1,0 0,1 0,1 4,-2-10,1 1,1 0,-1-1,0 1,1-1,0 0,0 0,0 0,1 0,-1 0,1-1,0 1,0-1,0 0,0-1,1 1,-1-1,1 1,0-1,-1-1,1 1,0-1,0 0,0 0,0 0,0-1,3 1,4-1,-1 1,1-2,0 0,0 0,-1-1,1 0,-1-1,1-1,-1 0,0 0,5-3,-7 2,-1 0,0-1,1 1,-2-2,1 1,-1-1,0 0,0-1,-1 1,0-1,0-1,-1 1,0-1,-1 0,0 0,0 0,-1 0,0-1,0 0,-1 1,-1-1,0 0,0-6,-6-11,5 27,0-1,0 1,0 0,0-1,-1 1,1-1,0 1,0 0,0-1,0 1,-1 0,1-1,0 1,0 0,-1-1,1 1,0 0,0 0,-1-1,1 1,0 0,-1 0,1 0,0-1,-1 1,1 0,-1 0,1 0,0 0,-1 0,1 0,0 0,-1 0,1 0,-1 0,1 0,0 0,-1 0,1 0,-1 0,1 0,0 0,-1 0,1 1,0-1,-1 0,1 0,0 0,-1 1,1-1,0 0,-1 0,1 1,0-1,0 0,-1 1,1-1,0 0,0 1,0-1,0 0,-1 1,-2 5,0 0,1 0,-1 1,1-1,1 1,-1-1,1 1,0 0,1 0,-1-1,1 1,1 0,-1 0,1 0,0-1,1 1,-1-1,2 1,-1-1,3 5,-1-3,1 0,0-1,0 0,1 0,0 0,0-1,1 0,-1 0,1 0,1-1,-1 0,1-1,0 1,0-1,7 2,132 30,-105-30,0-2,0-2,0-2,0-1,-1-3,1-1,0-2,31-10,-63 14,-1-1,1 0,-1 0,-1-1,1 0,-1-1,1 0,6-6,-13 10,0 0,0 1,-1-1,1 0,-1 0,1 0,-1 0,0 0,1 0,-1-1,0 1,0 0,-1-1,1 1,0 0,-1-1,0 1,1-1,-1 1,0-1,0 1,0 0,-1-1,1 1,-1-1,1 1,-1-1,0 1,0 0,0 0,0-1,0 1,0 0,-1 0,1 0,-1 0,1 0,-2 0,-5-5,-1 1,0 0,0 0,0 1,-1 0,0 0,0 1,0 1,0 0,-1 0,1 1,-1 0,1 1,-1 0,0 0,0 1,0 1,1 0,-1 1,-2 0,7-1,1-1,-1 1,0 0,1 1,-1-1,1 1,0 0,-1 1,1-1,0 1,0 0,1 1,-1-1,1 1,-1-1,1 1,0 1,0-1,1 0,0 1,-1 0,2 0,-1 0,0 0,1 0,0 1,0-1,1 1,-1-1,1 1,2-3,-1 1,1-1,0 0,0 0,0 0,0 0,0 0,1 0,-1 0,1-1,0 1,0-1,0 1,0-1,0 1,1-1,-1 0,0 0,1 0,0 0,0-1,-1 1,1-1,0 0,0 0,1 1,84 12,-74-15,0 0,-1-1,1 0,-1-1,1-1,-1 0,0 0,0-2,-1 1,0-2,0 0,0 0,-1-1,0 0,0-1,-1 0,0-1,-1 0,0-1,0 0,2 1,-13 29,0-10,0-3,0 0,1 1,-1-1,1 1,1-1,-1 1,1-1,0 1,1-1,0 1,0-1,0 0,0 1,1-1,0 0,1 0,0 0,-1 0,2 0,-1-1,1 1,0-1,0 0,0 0,1-1,-1 1,1-1,0 0,1 0,-1 0,1-1,-1 0,4 1,-3-3,0 0,0 0,0-1,0 0,1 0,-1 0,0-1,0 0,0 0,-1 0,1-1,0 0,0 0,-1-1,1 1,-1-1,0-1,0 1,0-1,0 1,3-5,3-3,1-1,-2 0,0-1,0 0,-1 0,-1-1,5-11,13-40,-4-1,-2 0,-4-2,-2 0,-3 0,-3-1,-4-4,-3 66,19-272,-20 269,1 6,-1-1,1 1,-1-1,-1 0,1 1,0-1,-1 1,0-1,0 1,-1-1,1 1,-1 0,0-1,-2-3,2 8,1 0,-1 0,0 0,0 1,1-1,-1 0,0 1,1-1,-1 1,0 0,1-1,-1 1,1 0,-1 0,1 0,-1 0,1 0,0 0,-1 0,1 1,0-1,0 0,0 1,0-1,0 1,0-1,1 1,-1 0,0-1,1 1,-1 0,1-1,-18 32,2 1,1 1,1 1,3 0,0 1,3 0,-4 34,6-31,2-1,2 1,1 0,2 0,2-1,2 1,1-1,5 11,-5-27,0-1,2 0,1-1,0 1,2-2,0 1,1-2,1 1,1-2,1 0,0 0,1-2,1 0,16 11,-26-21,0 0,0 0,1-1,0 0,0 0,0-1,0 0,1-1,0 0,0 0,-1-1,2 0,-1 0,0-1,0-1,0 1,1-1,-1-1,0 0,6-1,9-12</inkml:trace>
  <inkml:trace contextRef="#ctx0" brushRef="#br0" timeOffset="3606.496">3824 384,'21'5,"23"3,28 3,26 2,22 2,12 5,-16-3</inkml:trace>
  <inkml:trace contextRef="#ctx0" brushRef="#br0" timeOffset="4897.147">4750 887,'23'-83,"-23"81,0 0,0 0,0-1,0 1,0 0,0 0,-1-1,1 1,-1 0,1 0,-1 0,0 0,0 0,0 0,0 0,0 0,0 0,-1 0,1 0,-1 1,1-1,-1 1,0-1,1 1,-1-1,0 1,0 0,0 0,0 0,0 0,0 0,0 1,-1-1,1 0,-2 1,-5 0,-1 1,1 0,0 1,-1 0,1 0,0 1,0 0,0 1,1 0,-1 0,1 1,0 0,0 1,0 0,1 0,0 0,0 1,1 0,0 0,-5 7,8-11,0 0,0 0,0 0,0 0,0 0,0 1,1-1,0 1,0 0,0 0,0 0,0 0,1 0,0 0,0 0,0 0,0 1,1-1,-1 0,1 0,0 1,1-1,-1 0,1 1,0-1,0 0,0 0,0 0,1 0,-1 0,1 0,1 2,5-1,0-1,0 1,1-1,-1-1,1 1,0-1,0-1,0 0,0 0,0-1,1 0,-1 0,0-1,0 0,1-1,-1 0,0-1,0 0,0 0,0-1,0 0,4-2,-4 1,0-1,0 0,0 0,-1-1,0 0,-1 0,1-1,-1 0,0 0,-1-1,0 1,0-1,0-1,-1 1,-1-1,1 0,-1 0,-1-1,0 1,0-1,-1 1,0-1,-1 0,0 0,0-9,0 116,0-87,2 0,-1-1,1 1,1-1,0 1,0-1,1 0,0-1,1 1,-1-1,2 0,-1 0,1-1,0 0,1 0,0-1,0 1,0-2,1 1,-1-1,1-1,1 0,-1 0,0 0,1-1,0-1,0 0,0 0,0-1,0 0,9-1,-15-1,0 1,1-2,-1 1,0 0,0-1,0 0,0 0,0 0,0 0,-1-1,1 1,-1-1,1 0,-1 0,0-1,0 1,0 0,-1-1,1 0,-1 0,0 1,0-1,0-1,-1 1,1 0,-1 0,0 0,0-4,8-125,-31 17,62 132,37 14,-56-23,0 1,-1 1,0 0,0 2,7 5,-22-11,-1-1,1 1,-1 1,1-1,-1 0,-1 1,1 0,-1 0,0 0,-1 0,1 1,-1-1,0 1,-1-1,0 1,0 0,0 0,-1-1,0 1,0 0,-1 6,11 74,-8-83,0 0,0-1,0 1,0 0,1 0,0-1,-1 0,1 1,0-1,1 0,-1 0,0-1,1 1,0-1,-1 0,1 0,0 0,0 0,0-1,1 1,-1-1,0 0,0 0,1-1,2 1,5 0,0-1,-1 0,1 0,0-1,0-1,-1 0,1 0,-1-1,2-2,0 0,0-1,-1-1,0 0,0 0,0-1,-1-1,0 0,-1-1,0 0,0 0,-1-1,-1 0,0-1,0 1,-1-2,-1 1,0-1,0 0,-2 0,1-1,0-7,-4 19,0 0,-1 0,1 0,0 0,-1 0,0 0,1-1,-1 1,0 0,0 0,0 0,-1 0,1 0,0 0,-1 0,1-1,-1 1,0 0,0 1,1-1,-1 0,0 0,-1 0,1 0,0 1,-1-1,1 1,-1-1,1 1,-1-1,1 1,-1 0,0 0,0 0,0 0,0 0,0 0,0 0,0 1,0-1,0 1,0-1,0 1,0 0,0 0,0 0,-1 0,1 0,0 0,0 1,0-1,0 1,0 0,0-1,-2 2,-1 2,-1 0,1 0,0 1,0-1,0 1,1 1,-1-1,1 0,1 1,-1 0,1 0,0 0,0 0,1 1,0-1,0 1,0-1,1 1,0 0,0-1,1 1,0 0,0 0,1 0,-1-1,1 1,1 0,-1-1,1 1,1-1,-1 1,1-1,0 0,0 0,2 2,7 3,1-1,0 0,0 0,1-1,0-1,0-1,1 0,0 0,0-2,1 0,0 0,-1-2,1 0,1-1,-1 0,0-2,5 0,4 2,1-1,-1-1,1-1,-1-2,1-1,-1 0,0-2,-1-1,0-1,0-1,0-1,-1-1,10-7,-29 16,1-1,0 0,0 0,-1 0,0 0,1-1,-1 0,-1 1,1-2,0 1,-1 0,0-1,0 1,-1-1,1 0,-1 0,0 0,0 0,0-1,-1 1,0 0,0-1,0 1,-1-1,0 1,0-1,0 1,-1-1,0 1,0-1,0 1,0 0,-1 0,0-1,0 1,-1 0,1 1,-1-1,0 0,0 1,-2-2,-2 1,-1 0,1 0,-2 1,1-1,0 2,-1-1,1 1,-1 1,0 0,0 0,0 1,0 0,0 0,0 1,-1 0,1 1,0-1,0 2,0 0,0 0,0 0,1 1,-1 1,1-1,0 1,0 1,0 0,0 0,1 0,0 1,0 0,0 0,1 1,0 0,0 0,0 1,2-4,1 1,0-1,0 1,0 0,1-1,-1 1,1 1,1-1,-1 0,1 0,-1 0,2 1,-1-1,0 1,1-1,0 1,0-1,1 1,0-1,0 0,0 1,0-1,1 0,0 0,0 0,0 0,1 0,0 0,0-1,0 1,0-1,1 0,-1 0,1 0,0 0,1-1,-1 0,0 1,4 0,0 0,0 0,0 0,1-1,-1-1,1 1,-1-1,1-1,0 1,0-2,-1 1,1-1,0-1,0 1,0-1,0-1,-1 0,1 0,-1-1,1 0,-1 0,0-1,0 0,0 0,-1-1,0 0,0 0,0-1,0 0,-1 0,0-1,0 1,1-4,-1 1,-1 0,0 0,0 0,-1-1,0 1,-1-1,0 0,-1 0,2-11,-4 22,0-1,0 0,-1 0,1 0,0 0,0 0,0 0,-1 0,1 0,0 0,0 1,0-1,-1 0,1 0,0 0,0 0,0 0,0 0,-1 0,1 0,0 0,0-1,0 1,-1 0,1 0,0 0,0 0,0 0,-1 0,1 0,0 0,0 0,0-1,0 1,0 0,-1 0,1 0,0 0,0-1,0 1,0 0,0 0,0 0,0 0,0-1,0 1,-1 0,1 0,0 0,0-1,0 1,0 0,0 0,0 0,0-1,0 1,0 0,1 0,-1 0,0-1,0 1,-10 16,7-11,1 1,0-1,0 1,0 0,1 0,0 0,0 0,0 0,1 0,0 0,0 0,1 0,-1 0,1 0,1 0,-1 0,1 0,0 0,0-1,1 1,0-1,0 1,0-1,0 0,1 0,0-1,0 1,0-1,1 0,3 4,13 2,1-1,0-1,0-1,0 0,1-2,0-1,0 0,1-2,-1-1,0 0,19-4,22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22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3 451,'-2'2,"1"5,1 7,1 4,2 7,0 6,1 6,-2 4,3 2,-1-2,1-1,3-5,-1-6,2-9,-2-7</inkml:trace>
  <inkml:trace contextRef="#ctx0" brushRef="#br0" timeOffset="373.494">230 423,'-3'19,"-2"12,-1 5,1 5,1-2,2-2,2-3,7-5,7-5,7-4,7-6,5-5,5-4,0-3,-2-5,-3-5,-4-4,-8 0</inkml:trace>
  <inkml:trace contextRef="#ctx0" brushRef="#br0" timeOffset="636.206">244 597,'16'-2,"9"-3,6-3,2-3,-1-1,-3-1,-2-1,-5 0,-5 0,-4 2</inkml:trace>
  <inkml:trace contextRef="#ctx0" brushRef="#br0" timeOffset="911.48">311 383,'15'-4,"15"-5,10-2,3-2,3 2,-8 2</inkml:trace>
  <inkml:trace contextRef="#ctx0" brushRef="#br0" timeOffset="1364.375">725 223,'-24'9,"14"-4,2 0,-1 1,0 0,1 0,0 1,1 0,-1 1,1 0,1 0,0 0,0 1,0 0,1 0,0 0,1 1,0 0,1 0,4-6,0 0,1 0,0 1,-1-1,2 0,-1 0,0-1,1 1,-1 0,1-1,0 1,0-1,1 0,-1 0,1-1,-1 1,1-1,0 1,0-1,0 0,0 0,0-1,1 0,-1 1,0-1,1-1,1 1,2 2,139 41,-146-44,1 0,0 0,0 1,-1-1,1 1,0-1,-1 1,1 0,0-1,-1 1,1 0,-1 0,1 0,-1 0,0 0,1 1,-1-1,0 0,0 1,0-1,0 1,0-1,0 1,0-1,-1 1,1-1,0 1,-1 0,1 0,-1-1,0 1,0 0,1 0,-1-1,0 1,-1 0,1 0,0-1,0 1,-1 0,1 0,-1-1,1 1,-1 0,-6 6,1 0,-1-1,-1 1,0-2,0 1,0-1,-1 0,1-1,-1 1,-1-2,1 0,-10 3,19-6,0 0,-1-1,1 1,-1-1,1 1,-1-1,1 1,-1-1,1 1,-1-1,0 0,1 1,-1-1,0 0,1 0,-1 1,0-1,1 0,-1 0,0 0,1 0,-1 0,0 0,0 0,1 0,-1 0,0 0,1 0,-1 0,0-1,1 1,-1 0,0 0,1-1,-1 1,0 0,1-1,-1 1,1-1,-1 1,1-1,-1 1,1-1,-1 1,1-1,-1 1,1-1,0 0,-1 1,1-1,0 0,0 1,0-1,-1 0,1 1,0-1,0 0,0 0,0 1,0-1,0 0,0 0,78-125,-66 108,-1 0,-1-1,-1 0,0-1,-2 0,2-9,-8 30,-1-1,0 0,0 0,0 1,0-1,0 0,1 0,-1 1,0-1,0 0,0 0,1 0,-1 1,0-1,0 0,1 0,-1 0,0 0,0 0,1 0,-1 1,0-1,1 0,-1 0,0 0,0 0,1 0,-1 0,0 0,1 0,-1 0,0 0,0-1,1 1,-1 0,0 0,0 0,1 0,-1 0,0 0,0-1,1 1,-1 0,0 0,0 0,1 0,-1-1,0 1,0 0,0 0,0-1,1 1,7 34,-7-32,16 208,-10-181,-2-22</inkml:trace>
  <inkml:trace contextRef="#ctx0" brushRef="#br0" timeOffset="1636.649">886 76,'-3'-2,"5"1,5 3,3 2</inkml:trace>
  <inkml:trace contextRef="#ctx0" brushRef="#br0" timeOffset="2089.921">1032 316,'0'205,"0"-205,0 1,1-1,-1 1,0 0,0-1,0 1,1-1,-1 1,0 0,0-1,0 1,0-1,0 1,0 0,0-1,0 1,-1 0,1-1,0 1,0-1,0 1,-1-1,1 1,0 0,0-1,-1 1,1-1,-1 1,1-1,0 0,-1 1,1-1,-1 1,1-1,-1 0,1 1,-1-1,0 0,1 1,-1-1,1 0,-1 0,1 0,-1 0,-3-10,1 0,1 0,0 0,0-1,1 1,0-1,1 0,0-5,0-7,-2-10,2-1,1 1,1-1,3 1,0 0,8-22,-14 53,1 1,0-1,0 1,0-1,0 0,1 1,-1-1,0 1,1-1,-1 1,1 0,-1-1,1 1,-1-1,1 1,0 0,0-1,0 1,0 0,0 0,0 0,0 0,0 0,0 0,1 0,-1 0,0 0,1 1,-1-1,1 0,-1 1,0-1,1 1,-1-1,1 1,-1 0,1 0,0 0,-1 0,1 0,-1 0,1 0,-1 0,1 1,-1-1,1 1,-1-1,1 1,-1-1,1 2,4 4,0 1,0 0,-1 1,-1 0,1-1,-1 1,0 1,-1-1,0 1,0-1,-1 1,0 0,-1 2,-1-7,-1 0,0 1,0-1,0 1,-1-1,0 0,0 0,0 0,0 0,-1 0,1 0,-1-1,0 1,0-1,0 0,0 0,-1 0,1 0,-1-1,0 1,0-1,0 0,0 0,-3 1,-33 26,38-26,0-1,0 1,0 0,0 0,1 0,-1 0,1 0,0 0,0 0,0 0,1 1,-1-1,1 0,-1 0,1 1,0-1,1 0,-1 1,0-1,1 0,0 0,0 1,0-1,0 0,0 0,0 0,1 0,0 0,0 0,-1-1,2 1,-1-1,0 1,0-1,1 0,-1 1,1-1,0-1,0 1,-1 0,1-1,0 1,1-1,-1 0,0 0,0 0,1 0,4 3,1-1,0 0,0 0,0 0,0-1,0 0,0-1,1 0,-1-1,0 0,1 0,-1-1,0 0,1-1,-1 0,3-1,3-6</inkml:trace>
  <inkml:trace contextRef="#ctx0" brushRef="#br0" timeOffset="2354.413">1273 223,'0'9,"0"8,0 5,0 6,0 5,0 1,0 0,2-2,6-4,5-4,6-6,6-7,3-4,4-9,-1-8,-4-7,-6-1</inkml:trace>
  <inkml:trace contextRef="#ctx0" brushRef="#br0" timeOffset="2613.804">1233 316,'21'0,"13"0,7-2,2-1,-2-2,-8 0</inkml:trace>
  <inkml:trace contextRef="#ctx0" brushRef="#br0" timeOffset="2892.952">1287 89,'11'-14,"11"-6,8 0,4 1,-4 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6:53.696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1759 278,'529'3,"-369"7,-61-2,0-4,61-7,221-6,-292 9,63-13,-68 13,-253-12,-77 2,-135 4,230 7,-92 7,-8-3,235-3,0 0,0 0,0 2,0 0,0 0,-9 5,-48 13,-13 4,112-20,168-12,-1-9,5-9,79-7,63 12,5-6,-190 11,-647 14,-20-34,392 28,-102 8,25 11,55 10,92-11,0 3,72-7,41-2,0-2,53-5,-37 0,-55 1,186-1,58-15,-56-9,192-13,-225 38,-789 1,508 7,102-9,1 1,-1 0,0 0,0 0,1 0,-1 0,0 0,0 0,1 0,-1 0,0 0,1 0,-1 0,0 0,0 0,1 0,-1 0,0 0,0 0,1 0,-1 0,0 0,0 0,1 1,-1-1,0 0,0 0,0 0,1 0,-1 1,0-1,0 0,0 0,1 0,-1 1,0-1,0 0,0 0,0 1,0-1,0 0,0 0,0 1,0-1,1 0,-1 0,0 1,0-1,0 0,0 0,-1 1,1-1,0 0,0 1,0-1,0 0,0 0,0 1,0-1,0 0,0 0,-1 1,45 7,0-2,1-2,-1-2,14-2,-12 1,396 0,-406 1,-50 4,-147 15,161-21,1 0,-1 1,0-1,0 0,0 1,0-1,1 0,-1 0,0 1,0-1,0 0,0 1,0-1,0 0,0 1,0-1,0 0,0 1,0-1,0 0,0 1,0-1,0 0,12-2</inkml:trace>
  <inkml:trace contextRef="#ctx0" brushRef="#br0" timeOffset="7101.657">5318 225,'570'14,"18"-5,-443-5,-418-20,82-12,58 7,-1 5,0 6,-64 6,87 21,97-4,36-4,63-6,0-3,0-4,-1-3,6-5,-63 9,264-37,-33 5,144 2,-340 33,-130 3,-641 25,612-20,-105 9,-123 29,277-33,55-9,140-1,558-12,-254 36,-423-24,-71 1,-934-5,901 7,79-3,62 1,590-20,-526 9,44-4,-161 8,-25 2,-283 25,-372 18,622-44,46 2,0 0,0-1,1 1,-1-1,0 1,0 0,0-1,0 1,1-1,-1 1,0-1,0 1,0 0,0-1,0 1,0-1,0 1,0-1,0 1,0-1,-1 1,1 0,0-1,0 1,0-1,0 1,-1 0,1-1,0 1,0-1,-1 1,1 0,0-1,-1 1,1 0,0 0,-1-1,1 1,0 0,-1 0,1-1,-1 1,1 0,0 0,-1 0,1 0,-1 0,1 0,-1 0,1 0,0 0,-1 0,1 0,-1 0,1 0,-1 0,1 0,-1 0,1 0,0 0,-1 1,1-1,-1 0,1 0,18-11</inkml:trace>
  <inkml:trace contextRef="#ctx0" brushRef="#br0" timeOffset="9676.616">5132 198,'268'1,"-246"1,-22-2,0 0,0 0,-1 0,1 0,0 0,0 0,0 0,0 0,-1 0,1 0,0 0,0 1,0-1,0 0,0 0,-1 0,1 0,0 0,0 1,0-1,0 0,0 0,0 0,0 0,0 1,0-1,0 0,0 0,0 0,-1 0,1 1,0-1,0 0,0 0,1 0,-1 1,0-1,0 0,0 0,0 0,-23 5,-248 10,428-8,-143-5</inkml:trace>
  <inkml:trace contextRef="#ctx0" brushRef="#br0" timeOffset="10344.267">5132 0,'0'0</inkml:trace>
  <inkml:trace contextRef="#ctx0" brushRef="#br1" timeOffset="44647.504">0 2249,'48'-178,"-5"-21,-43 194,0 1,0 0,1-1,0 1,0 0,0 0,0 0,1 0,0 0,0 0,0 0,0 1,0-1,1 0,-1 1,1 0,0 0,0 0,1 0,-1 0,0 1,1-1,0 1,-1 0,1 0,0 0,0 1,0-1,0 1,1 0,-1 0,3 0,4 4,-1 0,1 1,-1 0,0 1,0 0,-1 1,0 0,0 0,0 1,0 0,-1 0,0 1,-1 0,0 1,0-1,-1 2,0-1,0 0,-1 1,3 9,-5-13,0 1,0-1,-1 0,1 1,-2 0,1-1,-1 1,0 0,0 0,-1 0,0 0,0-1,0 1,-1 0,0 0,-1 0,1-1,-1 1,-1-1,1 1,-2 1,3-6,0-1,0 0,0 0,1 0,-1 0,0-1,0 1,-1 0,1 0,0-1,0 1,0 0,0-1,-1 1,1-1,0 0,-1 1,1-1,0 0,-1 0,1 0,0 0,-1 0,1 0,0 0,-1 0,1 0,0-1,0 1,-1-1,1 1,0-1,0 1,0-1,-1 0,1 1,0-1,0 0,0 0,0 0,0-1,-28-49,28 49,0-1,0 1,0-1,0 0,0 1,1-1,-1 0,1 0,-1 1,1-1,0 0,0 0,1 1,-1-1,0 0,1 0,0 1,0-1,0 0,0 1,0-1,0 1,0-1,1 1,0 0,-1 0,1-1,0 1,0 0,0 1,0-1,0 0,1 0,-1 1,0 0,1-1,-1 1,1 0,-1 0,2 0,196-21,-194 20,0 1,-1-1,1 0,-1 0,1-1,-1 1,0-1,0 0,0-1,-1 1,1-1,-1 0,0 0,0 0,0-1,0 0,-1 1,0-1,0 0,0-1,-1 1,1 0,-1-1,0 1,-1-1,1-2,-2 7,0-1,-1 1,1-1,0 1,-1-1,1 1,-1-1,1 1,-1 0,0-1,1 1,-1 0,0 0,0-1,0 1,0 0,0 0,0 0,0 0,0 0,-1 0,1 1,0-1,-1 0,1 1,0-1,-1 0,1 1,-1 0,1-1,-1 1,1 0,-1 0,1 0,-1 0,-53 7,50-4,1 0,0 0,0 1,0 0,0 0,0 0,1 0,-1 0,1 1,0 0,1-1,-1 1,1 0,0 0,0 1,1-1,-1 0,1 1,0-1,1 1,-1-1,1 0,0 1,0-1,1 1,0-1,0 1,0-1,1 0,-1 1,1-1,1 0,-1 0,1 0,-1-1,1 1,3 2,3 2,0 0,1-1,0 0,0 0,1-2,0 1,0-1,0-1,1 0,0 0,0-1,0-1,1 0,-1-1,1 0,-1 0,1-2,0 0,0 0,-1-1,1-1,-1 0,1 0,10-5,19-5</inkml:trace>
  <inkml:trace contextRef="#ctx0" brushRef="#br1" timeOffset="45224.866">979 1772,'-2'5,"-1"0,1 0,0-1,0 1,0 1,1-1,0 0,0 0,0 1,0-1,1 0,0 1,0-1,1 0,-1 1,1-1,0 0,1 0,-1 0,1 0,0 0,0 0,2 2,0 3,1-1,0 0,1 0,0 0,0-1,1 0,0 0,0-1,1 0,0 0,0-1,1 0,3 2,-7-5,0-1,0 1,1-1,-1 0,1 0,-1 0,1-1,0 0,0 0,0 0,0-1,0 0,-1 0,1 0,0-1,0 0,0 0,-1-1,1 1,0-1,-1-1,1 1,-1-1,2-1,-1-1,1 0,-1 0,0-1,0 0,-1-1,1 1,-1-1,-1 0,1 0,-1 0,-1-1,1 0,-1 1,-1-1,1 0,-1-1,-1 1,1 0,-2 0,1-1,-1 1,-1-8,2 14,-1 0,0 1,0-1,0 1,0-1,0 1,0-1,0 0,0 1,-1-1,1 1,-1-1,1 1,-1-1,1 1,-1 0,0-1,0 1,0 0,0-1,0 1,0 0,0 0,0 0,0 0,0 0,-1 0,1 0,0 0,-1 1,1-1,-1 0,1 1,-1-1,1 1,-1 0,1-1,-1 1,1 0,-1 0,0 0,1 0,-1 0,1 0,-1 1,1-1,-1 0,1 1,-1-1,1 1,-1 0,1-1,0 1,-1 0,1 0,0 0,-1 0,1 0,0 0,0 0,0 0,0 1,0-1,0 0,0 1,-1 3,0 0,0 0,1 0,0 0,0 0,0 0,0 0,1 0,-1 1,1-1,1 0,-1 0,1 0,0 1,0-1,0 0,1 0,0 0,0-1,0 1,0 0,1-1,0 1,0-1,0 0,1 0,0 1,2 1,0 0,1-1,0 1,0-1,0-1,1 1,0-1,-1 0,1-1,1 0,-1 0,0-1,1 0,-1-1,1 1,1-1,-1-1,0 0,1 0,-1 0,0-1,1-1,-1 1,0-1,0-1,0 0,-1 0,1-1,-1 0,1 0,-1-1,-1 0,1-1,-1 0,0 0,0 0,0-1,-1 0,0 0,-1-1,1 1,-2-1,1 0,-1-1,0 1,-1-1,1 0,-1-4,6-31,-7 55,0 1,1-1,1 0,-1-1,1 1,1-1,0 1,1-1,0-1,0 1,1-1,0 0,1-1,0 0,0 0,0 0,1-1,1-1,-1 1,1-1,0-1,0 0,1 0,-1-1,6 1,18 3</inkml:trace>
  <inkml:trace contextRef="#ctx0" brushRef="#br1" timeOffset="46899.246">2024 1746,'-1'10,"1"0,-1-1,1 1,1 0,0 0,0-1,1 1,0-1,1 1,0-1,0 0,1 0,1 0,-1-1,1 0,0 1,1-2,0 1,0-1,7 6,-10-9,0 1,0-1,1-1,-1 1,1 0,0-1,0 0,1 1,-1-2,1 1,-1 0,1-1,0 0,0 0,0-1,0 1,0-1,0 0,1 0,-1-1,0 0,0 0,1 0,-1 0,0-1,0 0,0 0,1 0,-1-1,0 0,3-1,3-8,0-1,-1 0,0-1,-1 0,-1 0,0-1,-1 0,0 0,-1-1,0 0,-2 0,1 0,-2 0,0-1,-1 0,-1-3,3 97,3-67,0-1,0 0,0 0,1 0,1-1,0 0,0-1,1 0,-1 0,2-1,-1 0,1-1,0 0,1-1,-1 0,1-1,0 0,0-1,0 0,11 0,14 5,0-1,0-2,1-2,0-1,-1-2,1-2,-1-2,1-1,-1-1,0-2,8-5,-36 10,0-1,0 0,0-1,0 0,-1 0,0-1,0 0,6-5,-13 9,1 0,0 0,0 1,0-1,-1 0,1 0,-1-1,0 1,1 0,-1 0,0-1,0 1,-1-1,1 1,0 0,-1-1,0 0,1 1,-1-1,0 1,0-1,0 1,-1-1,1 1,-1-1,1 1,-1-1,0 1,0 0,0-1,0 1,0 0,-1 0,1-1,-2 0,-4-4,-1 1,-1 0,1 0,-1 1,0 0,0 0,0 1,-1 0,0 1,1 0,-1 0,0 1,-1 0,1 1,0 0,0 1,-1 0,-1 1,8-2,0 1,0 0,-1 0,1 0,0 0,0 0,0 1,-1 0,1 0,0 0,0 0,0 1,0 0,1 0,-1 0,0 0,1 0,-1 1,1-1,0 1,0 0,0 0,0 0,0 1,1-1,-1 1,1-1,0 1,0 0,1 0,-1 0,1 0,0 0,0 0,0 0,0 0,1 0,-1 1,1-1,0 3,4-2,0 1,0-1,0 0,1 0,0 0,0-1,0 1,0-1,1 0,-1-1,1 0,0 1,0-2,0 1,1-1,-1 0,1 0,-1-1,1 0,-1 0,1 0,0-1,0 0,-1 0,7-2,0 2,0-1,0 0,0-1,0 0,0-1,-1-1,1 0,-1-1,0 0,-1-1,1 0,-1-1,0 0,0-1,-1 0,6-6,-13 11,-3 2,0 0,1 1,-1-1,0 1,0-1,0 1,1-1,-1 1,0 0,0-1,1 1,-1-1,1 1,-1-1,0 1,1 0,-1-1,1 1,-1 0,1 0,-1-1,0 1,1 0,-1 0,1 0,-1-1,1 1,0 0,-1 0,1 0,-1 0,1 0,-1 0,1 0,-1 0,1 0,-1 0,1 1,-1-1,1 0,-1 0,1 0,-1 1,1-1,-1 0,1 0,-1 1,1-1,-1 0,0 1,1-1,-1 1,5 15,-5-12,1 0,0-1,0 1,0-1,0 1,0-1,1 1,-1-1,1 0,0 0,0 0,0 0,1 0,-1 0,1-1,0 1,-1-1,1 1,0-1,2 1,5-1,0 0,0-1,0 0,0 0,0-1,0-1,0 0,0 0,0-1,-1 0,1 0,0-1,-1-1,0 0,0 0,0 0,0-1,0-1,-1 1,0-1,-1-1,1 0,-1 0,2-3,9-10,-1-1,-1-1,0 0,-2-1,-1-1,-1 0,-1-1,-1 0,-1 0,-1-1,-1-1,-2 1,0-1,-2 0,-1-13,0 26,0 0,-2 0,1 0,-2 0,0 0,-1 0,0 1,-1-1,0 0,-1 1,-1 0,-4-10,7 21,1-1,-1 1,1 0,-1-1,0 1,0 0,0 0,0 0,-1 1,1-1,0 0,-1 1,1-1,-1 1,1 0,-1 0,0 0,0 0,1 0,-1 1,0-1,0 1,0 0,0 0,1 0,-1 0,0 0,0 1,0-1,0 1,-1 0,-4 2,0 0,0 1,0 0,1 0,-1 1,1 0,0 0,1 1,-1 0,0 1,-6 6,1 1,0 0,1 1,1 0,0 1,1 0,0 0,2 1,0 0,1 1,0-1,2 1,0 0,1 1,1-1,0 1,2-1,0 1,1-1,1 0,0 1,2-1,0 0,1 0,1-1,0 1,2-1,0-1,7 11,-4-10,2-1,0 0,0-1,2-1,0 0,0-1,1 0,1-1,0-1,1-1,0-1,0 0,1-1,0-1,0-1,1-1,0 0,0-1,0-2,5 0,-18-2,1-1,-1 1,1-2,-1 1,0-1,0 0,1-1,-1 0,-1 0,1 0,0-1,-1 0,0 0,0-1,0 0,-1 0,1 0,-1 0,0-1,-1 0,1 0,-1 0,-1-1,1 1,-1-1,0 0,0 0,-1 0,0-3,4-5,-1-1,-1-1,0 1,-1-1,-1 1,-1-1,0-5,-10 46,8-18,1 0,0 0,0 0,1 0,0 0,0 0,0 0,0 0,1 0,0-1,1 1,-1-1,1 1,0-1,0 0,1 0,0 0,-1 0,2-1,-1 0,0 0,1 0,0 0,0 0,0-1,0 0,0 0,1-1,0 1,-1-1,1-1,0 1,3 0,4 1,1-1,-1-1,1 0,0-1,-1 0,1-1,-1 0,1-2,-1 1,0-1,0-1,0-1,0 0,-1 0,1-1,-2-1,1 0,-1 0,0-1,0-1,-1 0,0 0,-1-1,0-1,0 1,-1-1,-1 0,0-1,0 0,-1 0,-1-1,0 1,0-2,10-38,-3 1,-1-2,-3 0,-3 0,-1 0,-3-9,1 18,-2 0,-2 0,-1 0,-10-37,-8 25,20 55,1 0,-1 0,0 0,0-1,0 1,0 0,0 0,0 0,0 1,-1-1,1 0,0 0,0 1,-1-1,1 0,0 1,-1 0,1-1,0 1,-1 0,1-1,-1 1,1 0,-1 0,1 0,0 0,-1 1,1-1,-1 0,1 0,0 1,-1-1,1 1,0 0,-1-1,1 1,-1 0,-5 5,0 0,0 0,1 0,-1 1,2 0,-1 0,1 0,0 1,0 0,1 0,-1 2,-9 22,1 0,1 0,2 2,1-1,2 1,1 0,2 1,1-1,2 1,1-1,2 1,4 19,-3-31,1 0,2 0,0-1,1 0,1 0,2 0,0-1,1 0,1-1,1-1,0 0,2 0,0-1,1-1,9 6,-21-18,1-1,-1 0,1 0,1 0,-1-1,0 0,1 0,0 0,0-1,-1 1,1-1,1-1,-1 1,0-1,0 0,1-1,-1 1,0-1,0-1,1 1,-1-1,0 0,0 0,1-1,-1 0,0 0,-1 0,1-1,1 0,59-74,-64 76,-1 1,0 0,0 0,0 0,1 0,-1 0,0 0,0 0,0 0,1 1,-1-1,0 0,0 1,0-1,0 1,0-1,1 1,-1-1,0 1,0 0,0 0,-1-1,1 1,0 0,0 0,0 0,-1 0,1 0,0 0,-1 0,1 0,-1 0,1 1,-1-1,0 0,1 0,-1 0,0 1,0 0,5 6,4 6,1-1,0 1,1-2,0 1,1-2,1 0,0 1,-8-8,0-1,1 1,-1-1,0 0,1 0,0 0,0-1,0 0,0 0,0-1,0 1,0-1,0-1,1 1,-1-1,0 0,0 0,1-1,-1 0,2-1,-3 0,0 0,0 0,0-1,-1 0,1 0,-1 0,1 0,-1-1,-1 0,1 0,0 0,-1 0,0 0,0-1,0 0,0 1,-1-1,0 0,0 0,0 0,-1-1,1 1,-1 0,0-1,-1 1,1-4,-1 2,1 1,-1-1,0 1,0-1,-1 0,0 1,0-1,0 1,-1-1,0 1,0 0,-1 0,0 0,0 0,0 0,-1 0,1 1,-2 0,1 0,0 0,-5-3,7 6,1 0,-2 1,1-1,0 1,0-1,0 1,-1 0,1 0,-1 0,1 0,-1 0,1 1,-1-1,1 1,-1-1,0 1,1 0,-1 0,1 0,-1 1,0-1,1 1,-1-1,1 1,-1 0,1 0,-1 0,1 0,0 0,-1 1,1-1,0 1,0-1,0 1,0 0,0 0,1 0,-1 0,1 0,-1 0,1 0,-1 1,1-1,0 0,0 2,-1 1,1 1,-1-1,2 0,-1 1,0-1,1 1,0-1,0 1,1-1,-1 1,1-1,0 0,1 1,-1-1,1 0,0 0,0 0,1 0,0 0,0 0,0-1,0 0,1 1,0-1,5 6,1 0,0 0,0-1,1-1,0 0,1 0,0-1,0-1,1 0,24 10</inkml:trace>
  <inkml:trace contextRef="#ctx0" brushRef="#br1" timeOffset="47264.719">5172 1971,'10'-31,"-1"-1,-2 0,-1-1,-2 1,-1-1,-2 0,-1 0,-1-4,0 23,1 0,-2 1,0-1,0 1,-1-1,-1 1,0 0,-1 0,-1 1,0-2,-7 2,11 15,9 4,1-1,-1 0,1 0,1-1,-1 0,1 0,0-1,0 0,0 0,0-1,1-1,4 2,-10-3,243 62,-245-63,1 1,-1 0,1 0,-1 0,0 1,1-1,-1 0,0 1,0 0,0-1,0 1,0 0,-1 0,1 0,0 0,-1 0,1 0,-1 1,0-1,0 0,0 1,0-1,0 1,-1-1,1 1,-1 0,1-1,-1 1,0-1,0 1,0 0,-1-1,1 1,-1 0,1-1,-1 1,0 0,-25 57,21-52,0 2,1-1,0 0,0 1,1 0,0 0,1 0,0 0,1 0,0 1,0 1,3-8,0 1,0-1,1 0,-1 0,1-1,0 1,0 0,0-1,1 0,-1 0,1 0,0 0,0 0,0-1,0 0,0 0,0 0,1 0,-1-1,1 1,-1-1,1 0,-1-1,1 1,0-1,-1 0,1 0,4-1,38 5,1-3,-1-2,0-2,16-5,29-3</inkml:trace>
  <inkml:trace contextRef="#ctx0" brushRef="#br1" timeOffset="48282.539">7672 1786,'-14'-12,"-1"0,0 1,-1 1,0 0,-1 1,0 1,-1 1,-15-5,26 10,-1 0,1 0,-1 1,0 0,0 0,0 0,0 1,0 1,0 0,0 0,1 0,-1 1,0 0,1 0,-1 1,1 0,0 0,0 1,0 0,0 0,1 1,-2 0,3-1,1-1,0 1,0 0,0 0,0 0,0 1,1-1,0 1,0 0,0 0,0 0,1 0,0 0,0 0,0 1,1-1,0 1,0 0,0-1,1 1,0 0,0-1,0 1,1 0,0-1,0 1,0-1,0 1,1-1,0 0,0 1,1-1,0 0,0 0,0-1,0 1,1-1,-1 1,1-1,4 3,-3-4,0-1,0 1,0-1,0 0,1-1,-1 1,1-1,-1 0,1 0,-1-1,1 0,0 0,-1 0,1-1,-1 0,1 0,-1 0,1 0,-1-1,0 0,1 0,-1-1,3-1,3-2,-1-1,0 0,0 0,-1-1,0 0,0 0,-1-1,0-1,0 1,3-7,3-14,-1-1,-1-1,-2 0,-1 0,-2-1,-1 0,-2 0,-1-1,-1 0,-2 1,-3-21,3 50,1-51,-9-154,-2 175,9 34,1-1,0 1,-1-1,1 1,-1 0,1-1,-1 1,1-1,-1 1,1 0,-1-1,1 1,-1 0,1 0,-1 0,1-1,-1 1,0 0,1 0,-1 0,1 0,-1 0,0 0,1 0,-1 0,1 0,-1 0,0 0,1 1,-1-1,1 0,-1 0,1 0,-1 1,1-1,-1 0,1 1,-1-1,1 1,-1-1,1 0,-1 1,1-1,0 1,-1-1,1 1,0-1,-1 1,1-1,0 1,0 0,0-1,-1 1,-7 14,0 0,0 1,1-1,1 2,1-1,1 0,0 1,1 0,0 2,-5 14,2-1,2 1,0 1,3-1,0 0,2 1,2-1,1 0,2 0,1 0,7 20,-10-43,1 0,0 0,0-1,1 1,0-1,1-1,0 1,0-1,1 0,0-1,0 1,1-2,0 1,0-1,1-1,-1 0,1 0,0-1,1 0,-1 0,1-1,-1-1,1 0,0 0,0-1,0-1,0 0,0 0,0-1,0 0,0-1,-1 0,1-1,0 0,9-5,-10 1,0 0,0 0,0-1,-1 0,0-1,-1 0,0 0,-1-1,1 0,-2 0,1-1,-2 1,1-2,-2 1,1 0,-2-1,1 0,-1 0,-1 0,-1 0,1 0,-2-1,0-1,-11 87,10-65,0 0,1-1,0 1,1-1,0 1,0-1,0 1,1-1,0 1,0-1,1 0,0 0,0 0,1-1,0 1,0-1,1 0,-1 0,1 0,0 0,1-1,0 0,0 0,0-1,0 1,3 0,24 9</inkml:trace>
  <inkml:trace contextRef="#ctx0" brushRef="#br1" timeOffset="48531.928">8202 1204,'-18'-2,"-12"-1,-9 4,3 10,7 8,16 11,21 10,9-3</inkml:trace>
  <inkml:trace contextRef="#ctx0" brushRef="#br1" timeOffset="49144.354">8850 1667,'-15'-12,"-1"0,-1 1,0 1,-1 0,0 2,0 0,0 1,-1 0,-1 2,1 0,-1 1,1 1,-1 1,0 1,0 1,0 0,0 2,0 0,1 1,-14 4,25-4,1 0,-1 1,1-1,0 2,1-1,-1 1,1 0,-1 0,2 0,-2 2,5-5,1-1,-1 1,1 0,-1 0,1-1,0 1,0 0,0 0,0 0,0 0,1 0,-1 0,0 0,1 0,0 0,-1 1,1-1,0 0,0 0,0 0,1 0,-1 1,0-1,1 0,-1 0,1 0,0 0,0 0,0 0,0 0,0 0,0 0,0-1,0 1,1 0,-1-1,1 1,0-1,0 1,8 4,0 0,0-1,0 0,1-1,0 0,-1-1,2 0,-1-1,0 0,0-1,1 0,-1-1,0 0,1 0,-1-2,10-1,-2 0,-1 0,1-2,0 0,-1-1,0 0,0-2,4-3,-15 8,0-1,-1 0,1 0,-1-1,0 0,0 0,0-1,0 1,-1-1,0 0,-1-1,1 1,-1-1,0 0,-1 0,0 0,0-1,2-5,-6 13,1 0,-1 0,1 0,0 0,-1 1,1-1,-1 0,1 0,-1 0,1 0,0 0,-1-1,1 1,-1 0,1 0,-1 0,1 0,0 0,-1 0,1-1,0 1,-1 0,1 0,-1-1,1 1,0 0,0-1,-1 1,1 0,0-1,-1 1,1 0,0-1,-8 29,1 0,2 0,1 1,1 0,1 0,2-1,1 1,3 18,44 279,-47-319,3 48,-4-54,0 0,0 1,0-1,0 0,0 1,0-1,-1 0,1 0,-1 0,1 1,-1-1,1 0,-1 0,0 0,1 0,-1 0,0 0,0 0,0 0,0 0,0 0,0-1,0 1,0 0,0-1,0 1,0 0,0-1,-1 1,1-1,0 0,0 0,-1 1,1-1,0 0,-2 0,-2-1,-1-1,1 0,0 0,0 0,0-1,0 0,0 0,0 0,1 0,-1-1,1 0,0 0,0 0,0 0,1-1,-1 1,-1-4,-5-6,1 1,0-1,1-1,0 0,1 0,1 0,0-1,2 0,-1 0,2 0,0-1,1 1,1-1,0 1,1-1,1 0,0 1,2-1,0 1,0 0,5-9,7-12,3 2,0 0,3 1,0 1,2 1,2 1,1 1,1 2,1 0,2 2,2 0,-18 13,-6 6,1 0,-1 0,1 0,0 1,1 0,-1 1,1 0,8-2,-17 7,0-1,0 1,0 0,0 0,0 0,0 0,-1 0,1 0,0 0,0 1,0-1,0 0,0 0,0 1,-1-1,1 1,0-1,0 0,-1 1,1 0,0-1,0 1,-1-1,1 1,-1 0,1-1,-1 1,1 0,-1 0,1-1,-1 1,1 0,-1 0,0 0,0 0,1-1,-1 1,0 0,0 0,0 0,0 0,0 0,2 45,-3-38,1 3,8 133,-7-138,0 1,1 0,0-1,0 1,0-1,1 0,0 1,1-1,-1-1,1 1,0 0,1-1,-1 0,1 0,0 0,0-1,1 1,-1-1,4 1,-7-3,1-1,-1 0,1 1,-1-1,1 0,0 0,-1-1,1 1,0 0,0-1,0 0,-1 0,1 0,0 0,0 0,0 0,0-1,-1 1,1-1,0 0,-1 0,1 0,0 0,13-11</inkml:trace>
  <inkml:trace contextRef="#ctx0" brushRef="#br1" timeOffset="49406.998">9075 1058,'0'0</inkml:trace>
  <inkml:trace contextRef="#ctx0" brushRef="#br1" timeOffset="50398.432">9538 648,'-9'30,"0"0,2 1,1 0,1 0,2 0,1 0,2 1,1-1,1 0,3 14,55 384,-15-147,-38-199,-7-83,-1 0,1-1,0 1,0 0,0-1,0 1,0 0,0-1,-1 1,1 0,0-1,0 1,0 0,-1 0,1-1,0 1,0 0,-1 0,1 0,0-1,-1 1,1 0,0 0,-1 0,1 0,0 0,-1 0,1 0,0 0,-1-1,1 1,0 0,-1 0,1 1,0-1,-1 0,1 0,0 0,-1 0,1 0,0 0,-1 0,1 0,0 1,0-1,-1 0,1 0,0 0,0 1,-1-1,1 0,0 0,0 1,-82-195,-24-16,104 206,1 4,0-1,0 0,0 1,0-1,1 0,-1 0,0 0,0 0,0 0,1 0,-1 0,0 0,1 0,-1 0,1 0,-1 0,1 0,0-1,0 1,-1 0,1 0,0 0,0-1,0 1,0 0,0 0,0 0,1-1,-1 1,0 0,1 0,-1 0,1 0,-1-1,1 1,-1 0,1 0,0 0,-1 0,1 0,0 0,0 1,0-1,0 0,0 0,0 1,0-1,0 0,0 1,0-1,0 1,0-1,0 1,1 0,-1-1,20 1,1 0,-1 2,0 0,0 1,16 5,5 0,145 24,2-8,61-5,-267-19,-1 1,1 1,-1 0,1 1,0 1,0 1,0 0,1 1,-1 1,1 1,1 0,0 1,0 1,0 0,-7 8,20-17,1 0,-1 0,0 0,1 1,-1-1,1 1,-1-1,1 1,0-1,0 1,-1 0,1 0,1 0,-1-1,0 1,0 0,1 0,-1 0,1 0,-1 0,1 1,0-1,0 0,0 0,0 0,0 0,1 0,-1 0,0 0,1 0,0 0,-1 0,1 0,0 0,0 0,0-1,0 1,0 0,1-1,-1 1,1 0,-1-1,1 0,-1 1,2 0,8 2,0-1,0-1,1 0,-1 0,1-1,-1 0,0-1,1 0,-1-1,1-1,-1 0,0 0,0-1,0 0,0-1,0 0,4-3,2-1,1-1,-1-1,0-1,-1 0,0-2,4-4,-20 17,0-1,0 1,0 0,0 0,1-1,-1 1,0 0,0-1,0 1,1 0,-1 0,0-1,0 1,1 0,-1 0,0-1,0 1,1 0,-1 0,0 0,1 0,-1 0,0-1,1 1,-1 0,0 0,1 0,-1 0,0 0,1 0,-1 0,0 0,1 0,-1 0,0 0,1 0,-1 1,0-1,1 0,-1 0,0 0,1 0,-1 0,0 1,0-1,1 0,-1 0,0 1,0-1,1 0,-1 0,0 1,0-1,0 0,0 0,1 1,-1-1,0 0,0 1,0-1,0 0,0 1,0-1,0 0,0 1,0-1,-2 31,1-17,1-11,0 1,0-1,1 1,0-1,-1 1,1-1,1 1,-1-1,0 0,1 0,0 0,-1 0,1 0,0 0,1 0,-1 0,0-1,1 1,0-1,-1 0,1 0,0 0,0 0,0 0,0-1,1 1,-1-1,0 0,1 0,-1 0,1 0,-1-1,2 1,8 1,1-1,-1 0,0-1,1 0,-1-1,0 0,0-1,7-3,-3 0,0-1,0 0,-1-2,0 0,0-1,-1 0,0-1,0-1,-1 0,-1-1,0-1,-1 0,0-1,-1 0,-1 0,0-1,6-12,5-14,-2-1,-1 0,-2-1,-3-1,-1 0,2-20,-4 22,-2-1,-2-1,-2 1,-1-1,-3 1,-1-1,-7-38,8 79,1 0,-1 0,-1 0,1 0,0 0,-1 0,1 0,-1 0,0 0,0 0,0 0,0 0,-1 1,1-1,-1 0,0 1,1 0,-1-1,0 1,-1 0,1 0,0 0,-1 0,1 0,-1 1,1-1,-1 1,0-1,1 1,-1 0,0 0,0 0,0 1,0-1,0 1,0 0,0-1,0 1,0 0,0 1,0-1,-2 1,-2 4,0 0,0 0,0 0,1 1,0 0,0 1,0-1,1 1,0 0,0 1,1-1,0 1,0 1,-11 22,2 1,2 0,0 0,3 1,0 0,2 1,2-1,1 1,1 0,2 0,2 0,1 0,1 0,2-1,2 1,0-1,4 2,-3-9,2-1,1 0,1-1,1 0,1-1,1 0,2 0,-9-12,1 0,0 0,1-1,0-1,1 0,0 0,0-1,1-1,0 0,0 0,1-2,0 0,0 0,0-1,-4-3,-1 0,1 0,0-1,-1 0,1-1,-1 0,1-1,-1 0,0 0,1-1,-1 0,0-1,-1 0,1 0,-1-1,0 0,0 0,0-1,0 0,-1 0,0-1,-1 0,0 0,0-1,0 0,-1 0,0 0,0 0,-1-1,0 0,0-3,1 2,0 0,-1 0,0-1,-1 0,0 0,0 0,-1 0,-1 0,0-1,0 1,-2-3,2 13,-1 0,0-1,-1 1,1 0,0 0,0-1,0 1,-1 0,1 0,-1-1,1 1,-1 0,1 0,-1 0,0 0,0 0,1 0,-1 0,0 0,0 0,0 0,0 0,0 1,0-1,0 0,0 1,0-1,-1 1,1-1,0 1,0-1,0 1,-1 0,1 0,0 0,-1-1,1 1,0 0,0 1,-2-1,-43 29,41-22,-1 0,1 1,1-1,-1 1,1 0,1 0,-1 0,2 1,-1-1,1 1,0 0,1 0,0 0,0-1,1 1,0 0,0 0,1 0,1 0,-1 0,1-1,1 1,0-1,0 1,0-1,1 0,0 0,1-1,0 1,0-1,1 0,0 0,0-1,0 1,1-2,0 1,7 4,-6-4,1-1,0 0,1 0,-1-1,1-1,0 1,0-2,0 1,1-1,-1-1,0 0,5 0,21-3</inkml:trace>
  <inkml:trace contextRef="#ctx0" brushRef="#br1" timeOffset="50650.282">10623 1071,'-15'-6,"3"-3,17 0,28 3,32 1,28 4,24 2,-8 2</inkml:trace>
  <inkml:trace contextRef="#ctx0" brushRef="#br1" timeOffset="50986.435">11654 463,'14'32,"-12"-24,0 9,1 0,1 0,0-1,1 0,1 1,1-2,0 1,1-1,1 0,0-1,1 0,0 0,5 4,-12-17,-1 1,0-1,1 1,-1-1,1 0,-1 0,1 0,-1 0,1 0,0 0,0-1,-1 1,1-1,0 0,0 0,0 0,-1 0,1 0,0-1,0 1,-1-1,1 0,0 0,-1 0,1 0,-1 0,1-1,-1 1,0-1,1 1,-1-1,0 0,0 0,0 0,0 0,-1 0,1-1,0 1,-1 0,0-1,1 1,-1-3,9-15,-2 0,0 0,-1-1,-1 0,-1 0,-2 0,1-1,-2 1,-1-1,-1 0,-1-3,-2-27,3 52,0 0,0 1,-1-1,1 0,0 0,0 1,0-1,0 0,0 1,-1-1,1 0,0 0,0 1,-1-1,1 0,0 0,0 0,-1 1,1-1,0 0,0 0,-1 0,1 0,0 0,-1 0,1 1,0-1,-1 0,1 0,0 0,-1 0,1 0,0 0,-1 0,1 0,0 0,-1-1,1 1,0 0,0 0,-1 0,1 0,0 0,-1 0,1-1,0 1,0 0,-1 0,1 0,0-1,0 1,-1 0,1 0,0-1,0 1,0 0,0-1,0 1,-1 0,1-1,0 1,0 0,0 0,0-1,0 1,0 0,0-1,0 1,0 0,-5 11,1 1,0-1,0 1,1 1,1-1,0 0,1 1,0-1,1 0,1 9,17 161,0-91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8:25.7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8,'16'0,"18"0,20 0,20 0,18-2,14-1,7 0,-1 6,-5 5,-21 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8:27.0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0 402,'40'-89,"67"-149,-71 190,-35 47,0 0,0 0,0 0,0 0,1 0,-1 0,0 1,1-1,-1 0,0 1,1-1,-1 1,1-1,-1 1,1 0,-1 0,1-1,-1 1,1 0,-1 0,1 1,-1-1,1 0,-1 0,1 1,-1-1,1 1,-1-1,1 1,-1 0,0 0,1-1,-1 1,0 0,0 0,0 0,11 11,-1 1,-1 0,0 0,0 1,-2 1,0-1,0 1,-2 0,4 10,-6-11,1-1,-1 1,-1 0,-1 0,0 0,-1 1,0-1,-1 10,0-23,0 0,0-1,0 1,0 0,0 0,0 0,0 0,0 0,0 0,0 0,0 0,-1-1,1 1,0 0,-1 0,1 0,0 0,-1-1,1 1,-1 0,1 0,-1-1,0 1,1 0,-1-1,0 1,1-1,-1 1,0-1,0 1,0-1,1 0,-1 1,0-1,0 0,0 1,0-1,0 0,0 0,0 0,1 0,-1 0,0 0,0 0,0 0,-1-1,-32-25,31 21,-1 0,1 0,0 0,0 0,0 0,1-1,0 1,0-1,0 0,1 1,0-1,0 0,0-4,3 7,-1 1,1-1,0 1,1 0,-1 0,0 0,1 0,-1 1,1-1,-1 1,1-1,0 1,-1 0,1 0,0 0,0 0,0 1,0-1,0 1,0 0,0 0,0 0,0 0,0 0,0 1,2 0,3-1,19-1,1 0,0-2,-1-1,0-1,0-1,0-1,11-6,-19 5,0 0,-1-1,0-1,0 0,-1-2,0 0,8-8,-24 19,1 0,-1 0,0 0,1 0,-1 0,0 0,0 0,0 0,0 0,0-1,0 1,0 0,-1-1,1 1,0-1,-1 1,1-1,-1 1,1-1,-1 1,0-1,0 1,1-1,-1 1,0-1,-1 0,1 1,0-1,0 1,-1-1,1 1,-1-1,1 1,-1-1,1 1,-1 0,0-1,0 1,0 0,0-1,0 1,0 0,0 0,0 0,0 0,-1 0,1 0,0 0,-1 0,1 1,-1-1,-5-1,0 1,-1 0,1 0,0 1,-1 0,1 0,0 1,-1-1,1 2,0-1,0 1,0 0,0 1,0-1,0 1,1 1,-1-1,1 1,0 0,0 1,1 0,-1-1,1 2,0-1,0 1,0-1,1 1,0 1,0-1,1 0,0 1,0 0,0 0,1 0,0 0,0 3,1-6,1 0,0 0,0 1,0-1,0 0,1 0,-1 0,1 0,0 0,0 0,1 0,-1-1,1 1,0 0,0-1,0 1,0-1,1 0,-1 0,1 1,0-2,0 1,0 0,0-1,1 1,-1-1,1 0,-1 0,4 1,8 4,-1-2,2 1,-1-2,0 0,1-1,0 0,3-1,186-3,-101-9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8:30.8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50 776,'134'-249,"-114"209,-2-1,-1-1,-3 0,-1-2,-2 1,-2-1,-2 0,-1-10,-17-30,11 81,-1 1,0-1,0 1,0 0,0-1,0 1,0 0,0-1,-1 1,1 0,-1 0,0 0,0 1,0-1,0 0,0 1,0-1,0 1,0-1,0 1,-1 0,1 0,0 0,-1 0,1 1,-1-1,1 1,-1-1,0 1,0 0,-4 2,0 0,1 0,-1 1,1 0,-1 1,1-1,0 1,0 0,1 0,-1 1,1 0,0 0,0 0,1 1,-1-1,1 1,1 0,-1 0,0 3,-14 21,2 1,1 0,1 1,2 1,1 0,2 1,1 0,2 1,1-1,1 25,2-46,0 0,1 0,1 1,0-1,1 0,1 0,0 0,1 0,0 0,1 0,0-1,1 1,0-1,1 0,0-1,1 1,1-1,0-1,0 1,1-1,0-1,1 0,0 0,0-1,5 3,7-2,0-2,0 0,1-1,-1-2,1 0,0-1,1-2,-1 0,0-2,0 0,0-1,0-2,0 0,0-2,-1 0,0-1,0-2,8-4,-19 8,0 1,-1-1,0-1,0 0,-1 0,0-1,0 0,0-1,-1 0,0 0,-1-1,0 0,0 0,-1 0,2-4,-7 12,-1-1,1 1,0-1,-1 0,1 1,-1-1,0 0,1 1,-1-1,0 0,0 1,0-1,0 0,0 1,-1-1,1 0,0 1,-1-1,1 0,-1 1,0-1,1 1,-1-1,0 1,0-1,0 1,0 0,0-1,0 1,-1 0,1 0,0 0,-1 0,1 0,-1 0,1 0,-1 0,1 1,-1-1,1 1,-1-1,0 1,1-1,-1 1,0 0,1 0,-1 0,0 0,1 0,-2 0,-4 0,1 1,-1 0,0 0,0 0,1 1,-1 0,1 0,-1 0,1 1,0 0,0 0,0 1,0 0,1 0,-1 0,1 0,0 1,1 0,-1 0,1 1,0-1,0 1,0 0,1 0,0 0,0 0,1 0,0 1,0-1,0 1,1 0,0 0,0 0,1-3,1 0,-1-1,1 1,0-1,0 1,0-1,0 1,0-1,1 1,0-1,0 0,0 0,0 0,0 0,0 0,1-1,0 1,-1-1,1 1,0-1,0 0,0 0,0 0,1-1,-1 1,0-1,1 0,-1 1,3-1,4 2,0-1,1 0,0 0,-1-1,1-1,0 0,-1 0,1-1,7-2,-8 1,-1 0,1-1,-1 0,0-1,0 0,0 0,0-1,-1 0,1-1,-1 0,6-6,-11 9,1-1,-1 1,0-1,0 1,0-1,-1 0,1 0,-1 0,0-1,0 1,-1 0,1-1,-1 1,0-1,0 0,0 1,-1-1,0 0,0 0,0 1,0-1,-1 0,0 1,0-1,-1-3,1 5,0-1,0 1,-1 0,0 0,1 0,-1 0,0 0,0 1,-1-1,1 0,-1 1,1 0,-1 0,0-1,0 1,1 1,-4-2,5 2,-1 1,1-1,-1 1,0 0,1-1,-1 1,1 0,-1 0,0 0,1 0,-1 0,0 1,1-1,-1 0,1 1,-1-1,1 1,-1 0,1-1,-1 1,1 0,-1 0,1 0,0 0,0 0,-1 0,1 0,0 1,0-1,0 0,0 1,0-1,1 1,-1-1,0 1,1-1,-1 2,-1 2,1 0,0 1,1-1,-1 0,1 0,0 1,0-1,1 0,-1 0,1 0,0 1,1-1,-1 0,1 0,0 0,0-1,1 1,0 0,-1-1,1 0,1 1,-1-1,1-1,-1 1,1 0,0-1,0 0,1 0,-1 0,1 0,-1-1,1 0,0 0,0 0,0 0,4 0,20 9,2-1,-1-2,1-1,15 1,48 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8:27.7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40 442,'22'-2,"0"-1,0-1,-1-1,0-1,0-1,0 0,-1-2,0 0,-1-2,0 0,0-1,-1-1,-1 0,0-2,-1 0,-1 0,0-2,-1 0,0-2,-6 11,-1 1,-1-1,1-1,-1 0,-1 1,1-2,-2 1,1-1,-1 1,-1-1,0 0,0-1,-1 1,0 0,-1-1,0 1,0-3,-2 10,0 1,0 0,0 0,-1 0,1-1,0 1,-1 0,1 0,-1 1,0-1,0 0,0 1,1-1,-2 1,1-1,0 1,0 0,0 0,-1 0,1 0,0 0,-1 0,1 1,-1-1,1 1,0 0,-1 0,1 0,-1 0,1 0,-1 0,1 1,-1-1,1 1,-1 0,1-1,0 1,-1 0,1 1,0-1,0 0,0 0,0 1,0 0,0-1,0 1,1 0,-1 0,1 0,-1 0,1 0,-1 0,1 0,0 1,-7 10,1 1,0 0,1 1,0 0,1 0,1 0,0 0,1 0,1 1,1 0,0 5,-6 102,6 1,6 0,8 31,-4-40,18 519,-27-588</inkml:trace>
  <inkml:trace contextRef="#ctx0" brushRef="#br0" timeOffset="1016.701">0 879,'61'-34,"-14"13,0 3,1 2,0 2,2 2,-1 2,1 2,1 3,18 1,-59 3,1 0,0 2,-1-1,1 1,-1 1,1 0,-1 0,0 1,0 1,0-1,0 2,0-1,-1 1,0 1,0 0,0 0,-1 1,0 0,0 0,-1 0,0 1,0 1,3 5,47 90,-56-103,1 1,-1-1,1 1,0-1,-1 0,1 0,0 0,0 0,0 0,0 0,0-1,0 1,0 0,0-1,0 0,0 1,0-1,0 0,0 0,0 0,0-1,0 1,0 0,0-1,0 1,0-1,0 0,0 0,0 0,0 0,0 0,-1 0,1 0,0 0,-1-1,1 1,-1-1,1 1,-1-1,46-70,-45 67,0-1,-1 1,0-1,0 0,0 0,-1 0,1 0,-1 1,-1-1,1 0,-1 0,0 0,-1 0,1 1,-1-1,0 1,-1-1,1 1,-1 0,0 0,0 0,-1 0,1 1,-1-1,0 1,0 0,-1 0,1 0,-1 1,-4-3,-10-3,-1 0,0 2,-1 1,1 0,-1 1,0 1,0 2,-1 0,1 1,0 1,-14 1,18-1,3-5,43-4,-29 9,30-9,123-31,-2-8,-2-6,109-57,-242 104,0-1,0 0,-1 0,0-2,-1 0,0-1,-1 0,0-1,-1 0,0-1,-1 0,0-1,-1-1,-1 1,7-14,-14 22,-1 0,0 0,0 1,0-1,0 0,-1 0,0 0,0 0,-1 1,0-1,0 0,0 0,-1 1,1-1,-1 0,-1 1,1 0,-1-1,0 1,0 0,0 1,-1-1,0 1,0-1,0 1,0 0,-1 0,1 1,-1-1,0 1,-3-1,1 0,0 0,-1 1,1 0,-1 0,1 0,-1 1,0 0,0 1,0 0,0 0,0 1,0 0,0 0,0 1,0 0,0 0,0 1,0 0,1 1,-1-1,0 1,-5 4,2 1,0 0,1 1,0 0,0 1,1 0,1 0,0 1,0 0,1 0,0 1,1 0,1 0,0 1,-1 1,-6 23,1 1,2 0,2 0,0 11,1-18,2-1,1 1,1 0,2-1,1 1,2 0,1-1,1 1,1-1,2 0,1-1,2 0,0 0,5 5,-8-23,0-1,1 0,0-1,0 0,1 0,0-1,1 0,0-1,0 0,0-1,1 0,0 0,0-2,1 1,-1-2,1 0,0 0,0-1,0-1,0 0,0 0,0-2,0 0,0 0,0-1,0 0,0-2,0 1,-1-1,0-1,0 0,0-1,0 0,-1-1,0-1,-1 1,1-1,4-6,32-57,-47 77,1 0,1 0,-1 1,1-1,0-1,1 1,0 0,-1 0,2-1,-1 0,1 1,-1-1,3 1,2 1,-1 0,1-1,1-1,-1 1,1-1,0-1,0 1,1-2,-1 1,1-1,0-1,-1 1,1-2,0 1,0-2,0 1,1-1,-1-1,0 0,0 0,0-1,0 0,-1-1,1 0,9-4,-15 4,1 0,-1-1,1 1,-1-1,0 0,0 0,0 0,-1-1,0 1,1-1,-2 0,1 0,0 0,-1 0,0 0,0 0,-1-1,0 1,1-1,-2 1,1-1,-1 1,0-1,0-5,-1 2,1 0,-2 1,1-1,-1 0,0 1,-1-1,0 1,-1 0,1 0,-1 0,-1 0,0 1,0 0,0 0,-4-4,3 6,0 1,-1-1,0 1,1 1,-1-1,-1 1,1 0,0 0,-1 1,1 0,-1 1,0 0,0 0,1 0,-1 1,0 0,0 0,0 1,1 0,-1 1,0 0,1 0,-1 0,1 1,0 0,0 1,0-1,0 2,1-1,-1 0,1 1,0 0,1 1,-1-1,1 1,0 0,0 1,1-1,0 1,0 0,1 0,-1 1,2-4,1 0,0 0,0 1,1-1,-1 0,1 0,0 0,0 0,0 1,1-1,-1 0,1 0,0 0,0 0,1 0,-1 0,3 4,14 22</inkml:trace>
  <inkml:trace contextRef="#ctx0" brushRef="#br0" timeOffset="1685.639">2659 455,'-13'-2,"0"1,0 0,0 0,0 1,-1 1,1 1,0-1,0 2,0 0,1 1,-1 0,1 0,0 2,0-1,-1 2,3-1,0 0,0 0,0 1,1 1,0 0,1 0,0 0,0 1,1 0,0 1,0-1,1 1,0 1,0 2,6-10,0 0,0 0,1 0,0 0,-1 0,1 0,0 0,1-1,-1 1,0 0,1-1,-1 1,1-1,0 0,0 1,0-1,0 0,0 0,1 0,-1 0,0-1,1 1,0-1,-1 1,1-1,0 0,-1 0,1 0,0 0,0-1,0 1,0-1,0 0,2 0,122 32,-85-23,0 1,-1 3,0 1,5 4,4 16,-48-33,-1 0,0 0,0 1,0-1,1 0,-1 1,-1-1,1 1,0-1,0 1,0-1,-1 1,1 0,-1-1,1 1,-1 0,0-1,1 1,-1 0,0 0,0-1,0 1,-1 0,1 0,0-1,-1 1,1 0,-1-1,1 1,-1-1,-1 2,-4 3,0-1,-1 0,0 0,0 0,0-1,-1-1,1 1,-1-1,0 0,0-1,0 0,0 0,0 0,-1-1,1-1,0 1,-4-2,10 2,-30 2,0 0,0-2,0-2,-19-3,83-8,30 3,-1-3,0-3,-1-3,-1-2,-1-2,-1-3,13-11,-63 33,0-1,0 0,-1 0,0 0,0-1,0 0,-1 0,1-1,-1 1,0-1,-1-1,0 1,0 0,0-1,0 0,0-2,-4 8,0-1,0 1,0-1,1 1,-1-1,0 1,-1-1,1 1,0-1,0 1,-1 0,1-1,-1 1,1-1,-1 1,1 0,-1-1,0 1,0 0,0 0,0 0,0 0,0 0,0 0,0 0,0 0,0 0,0 0,-1 0,1 1,0-1,-1 0,1 1,0 0,-1-1,1 1,-1 0,1-1,-1 1,1 0,-61 6,56-4,1 1,0 0,0 1,0-1,1 1,-1 0,1 0,0 0,0 1,0-1,1 1,0 0,0 0,0 0,0 0,1 1,0-1,0 1,0 0,1-1,-1 1,1 0,1 0,-1 0,1 0,0 0,1 0,-1 0,1-1,1 1,-1 0,1 0,-1-1,2 1,-1-1,1 0,-1 1,2-1,-1 0,1 1,7 1,-1 0,1 0,1-1,-1-1,1 0,0 0,0-1,1 0,-1-2,1 1,-1-1,4-1,46 7</inkml:trace>
  <inkml:trace contextRef="#ctx0" brushRef="#br0" timeOffset="2043.101">3611 627,'-125'-21,"118"20,0 1,0 0,0 1,0-1,1 2,-1-1,0 1,1-1,-1 2,1-1,0 1,0 0,0 0,0 1,0 0,1 0,-3 2,6-5,1 1,-1 0,1 0,-1-1,1 1,-1 0,1 0,0 0,0 1,0-1,0 0,0 0,1 1,-1-1,1 0,-1 1,1-1,0 0,0 1,0-1,0 0,0 1,1-1,-1 0,1 1,-1-1,1 0,0 0,0 1,0-1,0 0,1 0,-1 0,1 0,62 54,120 36,-182-91,0 0,0-1,-1 1,1 0,0 0,-1 1,1-1,-1 0,1 0,-1 1,0-1,0 1,1-1,-1 1,0-1,0 1,-1 0,1 0,0-1,0 1,-1 0,1 0,-1 0,0 0,1 0,-1 0,0-1,0 1,0 0,0 0,-1 0,1 0,0 0,-1 0,0 0,1-1,-1 1,0 0,-8 7,0-1,-1 0,0-1,0 0,-1-1,0 0,0 0,0-1,-1-1,1 0,-1 0,0-1,-4 0,-75 13,91-16,0 0,1 0,-1 0,0 0,0 0,1 0,-1 0,0 0,0 0,1 0,-1 0,0-1,0 1,1 0,-1 0,0 0,0 0,0-1,1 1,-1 0,0 0,0-1,0 1,0 0,1 0,-1-1,0 1,0 0,0 0,0-1,0 1,0 0,0 0,0-1,0 1,0 0,0-1,0 1,0 0,0 0,0-1,0 1,0 0,0 0,-1-1,1 1,0 0,0 0,0-1,0 1,-1 0,1 0,0-1,0 1,0 0,-1 0,1 0,0 0,0-1,-1 1,1 0,0 0,0 0,-1 0,1 0,0 0,-1 0,2-1,13-11</inkml:trace>
  <inkml:trace contextRef="#ctx0" brushRef="#br0" timeOffset="2307.394">4141 746,'-6'-13,"-8"-5,-7 1,-6 6,-3 8,-5 11,0 9,5 10,8 6,11 2,15 2,19-3,18-5,21-7,18-8,17-6,15-9,-11-5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8:35.5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319 1004,'-12'-5,"-1"0,-1 1,1 0,-1 1,1 0,-1 1,0 1,0 0,0 1,0 0,0 1,1 1,-1 0,0 1,1 0,-1 1,1 1,-11 5,20-7,0-1,1 1,0-1,-1 1,1 0,0 0,0 0,0 1,1-1,-1 1,1 0,0-1,0 1,0 0,1 0,-1 1,1-1,0 0,0 0,1 1,-1-1,1 0,0 1,0-1,0 0,0 1,1-1,0 0,0 0,0 1,1-1,-1 0,1 0,0 0,0-1,0 1,1 0,-1-1,1 1,0-1,0 0,3 3,-1-3,1-1,0 1,0-1,0 0,0-1,1 1,-1-1,0 0,1-1,-1 0,0 0,1 0,-1 0,1-1,-1 0,0-1,0 1,1-1,-1-1,-1 1,1-1,4-2,3-2,0-1,-1 0,0-1,0-1,-1 0,0 0,0-1,-2 0,3-4,5-13,-2-1,-2 0,0-1,-2 0,-1-1,-2 0,-1 0,-1-1,-2 0,-1 0,-1 0,-2-1,-2 1,0 0,-2 0,-3-7,5 29,2-2,-2 0,1 0,-2 0,1 1,-2-1,0 0,0 1,-1 0,0 0,-1 1,-2-3,8 12,-1 0,0 0,1 0,-1 1,0-1,0 0,1 1,-1-1,0 0,0 1,0-1,0 1,0-1,0 1,0 0,0-1,0 1,0 0,0 0,0 0,0 0,0 0,0 0,0 0,0 0,0 0,0 0,0 1,0-1,0 0,0 1,0-1,0 0,0 1,0 0,0-1,1 1,-1-1,0 1,0 0,1 0,-1-1,-26 39,13-8,2 0,1 1,1 0,2 1,1-1,2 2,1-1,2 0,2 32,1-44,0-1,2 0,0 1,1-1,2-1,0 1,1-1,0 0,2 0,6 10,-9-19,1 1,1-1,0 0,0 0,1-1,0-1,1 1,-1-1,2-1,-1 0,1 0,0-1,0-1,1 1,0-2,0 0,8 2,-6-4,0 0,1-1,-1 0,0-1,1-1,-1 0,0-1,1-1,-1 0,0-1,-1 0,1-2,-1 1,0-1,0-1,-1 0,0-1,0 0,0-1,-1-1,-1 1,0-2,0 1,-1-2,0 1,-1-1,0 0,-1-1,-1 1,0-2,0 1,-1-1,1-5,-6-52,0 69,0 1,0-1,-1 1,1-1,-1 1,1-1,-1 1,1-1,-1 1,0 0,1-1,-1 1,0 0,0 0,0-1,0 1,-1 0,1 0,0 0,0 0,0 1,-1-1,1 0,-1 0,1 1,0-1,-1 1,1-1,-1 1,1 0,-1-1,1 1,-1 0,0 0,1 0,-1 0,1 1,-1-1,1 0,-1 1,1-1,-1 0,0 1,-2 2,-1 0,1 1,0-1,0 1,0 0,0 0,1 0,-1 0,1 1,0-1,1 1,-1 0,1 0,0 0,0 0,0 0,1 0,0 1,0-1,0 0,0 1,1-1,0 1,0-1,1 1,0-1,-1 0,2 1,-1-1,1 0,0 2,3 2,-1 0,1 0,1-1,-1 0,1 0,1 0,0-1,0 0,0 0,1-1,0 1,0-2,0 1,1-1,0-1,0 0,0 0,0 0,1-1,4 0,40 12</inkml:trace>
  <inkml:trace contextRef="#ctx0" brushRef="#br0" timeOffset="249.434">888 501,'-4'16,"7"14,15 11,22 8,4-5</inkml:trace>
  <inkml:trace contextRef="#ctx0" brushRef="#br0" timeOffset="799.185">1589 964,'-23'-13,"-1"1,0 0,-1 2,0 1,-1 1,0 1,0 2,-20-2,41 6,0 0,0 1,0-1,0 1,0 0,0 1,0 0,0-1,0 2,0-1,0 0,0 1,0 0,1 0,-1 1,1-1,0 1,-1 0,1 0,0 0,1 0,-1 1,1 0,-1 0,1 0,0 0,1 0,-1 1,1-1,-1 1,1-1,-1 6,2-7,1 0,-1 0,1 1,0-1,0 0,0 0,0 0,0 0,1 1,0-1,-1 0,1 0,0 0,1 0,-1 0,0-1,1 1,-1 0,1 0,0-1,0 1,0-1,0 0,1 0,-1 0,1 0,-1 0,1 0,0 0,-1-1,1 1,0-1,0 0,3 1,4 1,-1 0,1-1,0 0,0-1,0 0,0 0,0-1,0 0,0-1,7-1,-2-1,0-1,-1 0,1-1,-1-1,0 0,0-1,-1-1,0 0,0 0,-1-2,0 1,0-1,-1-1,-1 0,0-1,0 0,-1 0,-1-1,0 0,1-4,-8 15,1 0,-3 10,-11 95,4 0,5 0,5 0,4 0,6 14,-2 1,-8-96,0-15,-1-1,-1 0,1 1,-1-1,0 1,0-1,-1 0,0 1,0-1,0 0,-1 1,-2 3,3-9,0 0,0-1,0 1,0-1,-1 1,1-1,0 1,0-1,-1 0,1 0,0 1,0-1,-1 0,1 0,0 0,0-1,-1 1,1 0,0 0,0-1,-1 1,1 0,0-1,0 1,0-1,0 0,0 1,0-1,0 0,0 0,0 0,0 0,0 0,0 0,0 0,1 0,-1 0,0 0,1 0,-1 0,1 0,0 0,-1-1,1 1,-1-1,-7-16,1-1,0 0,1-1,1 1,1-1,1 0,0 0,2 0,0 0,1-1,2 1,0 0,1 0,2-8,8-36,3 1,3 1,2 0,3 2,3 0,2 2,3 1,13-15,-6 25,-38 47,-1 1,1-1,0 0,-1 1,1-1,-1 1,1-1,0 1,-1-1,1 1,-1-1,0 1,1-1,-1 1,1 0,-1-1,0 1,0-1,1 1,-1 0,0 0,0-1,0 1,0 0,1-1,-1 1,0 0,0 0,-1-1,1 1,0 0,0-1,0 1,0 0,-1-1,1 1,0 0,0 0,-7 66,4-54,1 1,0-1,0 0,2 1,-1-1,2 1,0-1,0 1,2-1,-1 0,2 0,0 0,0 0,1 0,0-1,2 0,3 7,-5-13,0-1,0 0,1 0,-1 0,1 0,0-1,0 0,1 0,-1-1,1 0,-1 0,1 0,0-1,0 0,1 0,22 2</inkml:trace>
  <inkml:trace contextRef="#ctx0" brushRef="#br0" timeOffset="1053.177">1867 382,'9'-4,"3"-2</inkml:trace>
  <inkml:trace contextRef="#ctx0" brushRef="#br0" timeOffset="1258.351">2291 118,'-2'27,"1"23,6 17,4 15,4 8,6 5,1 4,-3-2,-2-3,-3-6,-4-10,-3-10,-3-14,-1-19,-1-16</inkml:trace>
  <inkml:trace contextRef="#ctx0" brushRef="#br0" timeOffset="2081.395">2079 634,'528'71,"-144"-22,-345-43,-29-1,-25-1,14-4,-78 13,47-9,0 1,1 1,0 2,0 1,0 2,0 1,28-11,1-1,-1 1,1 0,-1 0,1 0,0 0,-1 0,1 1,0-1,0 1,0 0,0-1,0 1,0 0,1 0,-1 0,1 0,-1 0,1 1,0-1,0 0,0 1,0-1,0 1,0-1,1 1,-1-1,1 1,0-1,-1 1,1 0,1-1,-1 1,0-1,1 1,-1 0,1-1,0 1,-1-1,1 0,1 1,5 3,1 0,0-1,0 0,0 0,1 0,-1-2,1 1,0-1,0 0,0-1,1 0,-1 0,1-1,-1 0,1-1,-1 0,3 0,-1 0,1 1,-1-2,1 1,-1-2,1 1,-1-2,1 1,-1-1,0-1,-1 0,1-1,-1 0,1-1,-1 0,-1 0,1-1,-1 0,-1-1,1 0,-1 0,0-1,3-7,-1 80,-6-58,-1-1,0-1,1 1,0 0,0-1,1 0,-1 0,1 0,-1-1,1 1,1-1,-1 0,0-1,1 1,-1-1,1 0,0 0,-1-1,1 0,4 1,2 0,1-1,0 0,-1-1,1-1,0 1,-1-2,1 0,-1-1,6-1,-3-2,0 0,0-1,0-1,-1 0,0-1,-1 0,0-1,0-1,-1 0,0-1,-1 0,-1-1,0 0,0 0,-2-1,1-1,13-25,-2-2,-2 0,-2-1,-2-1,0-7,6-26,-4 0,-3-1,-3-1,-3-24,-6 93,0 1,-1 0,0 0,-1 0,0 0,0 0,-1 0,0 0,0 0,-1 0,-4-7,6 14,1 1,-2-1,1 1,0 0,0-1,0 1,-1 0,1 0,0 0,-1 0,1 0,-1 0,0 0,1 0,-1 1,0-1,1 1,-1-1,0 1,0 0,1-1,-1 1,0 0,0 0,1 0,-1 1,0-1,0 0,1 1,-1-1,0 1,1-1,-1 1,0 0,0 0,-52 40,34-16,1 1,2 1,0 1,2 0,1 1,1 0,1 2,2-1,2 1,0 0,2 1,1 0,0 30,3-32,2 0,0-1,2 1,2 0,0 0,2-1,1 0,2 0,0-1,2 0,1-1,1 0,2-1,0 0,2-1,1-1,6 6,-19-24,0 1,0-1,1 0,0 0,0-1,0 0,1 0,0 0,0-1,0 0,0-1,1 1,-1-1,1-1,0 1,0-1,0-1,0 1,0-2,0 1,0-1,0 0,0 0,0-1,1-1,-1 1,-1-1,1 0,0-1,0 0,4-2,1-6,0-1,-1 0,0-1,-1 0,-1-1,0 0,0 0,-2-1,0 0,0-1,-2 0,0 0,-1-1,0 1,-1-1,-1 0,0-6,-5-8,1 31,1-1,0 1,0-1,-1 1,1 0,-1-1,1 1,0-1,-1 1,1 0,-1 0,1-1,-1 1,1 0,-1 0,1-1,-1 1,1 0,-1 0,1 0,-1 0,1 0,-1 0,0 0,1 0,-1 0,1 0,-1 0,1 0,-1 0,1 0,-1 0,1 1,-1-1,1 0,-1 0,1 1,-1-1,1 0,-1 1,1-1,-1 0,1 1,0-1,-1 1,1-1,0 1,-1-1,1 1,0-1,-7 9,0-1,0 1,1 0,0 1,1 0,0 0,0 0,1 0,1 1,0-1,0 1,1 0,0 0,1 0,0 3,1-3,1 0,0 0,1 0,0 0,0-1,1 1,1-1,0 1,0-1,1 0,0 0,1-1,0 0,0 0,1 0,0-1,1 0,-1 0,2-1,-1 0,1 0,0-1,1 0,-1-1,1 0,0 0,4 0,45 18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8:33.2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1231,'16'-162,"-14"118,2-1,2 1,2 0,12-40,-19 81,-1 1,0-1,1 0,0 0,0 0,0 0,0 0,0 1,1-1,-1 1,1-1,-1 1,1-1,0 1,0 0,0 0,0 0,0 0,1 0,-1 0,1 1,-1-1,1 1,0 0,-1-1,1 1,0 1,0-1,0 0,0 1,0-1,-1 1,1 0,0 0,0 0,0 0,0 1,0-1,0 1,1 0,11 8,0 1,-1 0,0 1,-1 1,0 0,-1 0,0 1,-1 1,-1 0,3 7,-4-10,-1 0,0 1,-1 0,0 1,-1-1,-1 1,0 1,-1-1,0 0,-1 1,0 0,-1 5,-2-16,-1 0,0 0,0 0,0 0,0 0,-1 0,1-1,-1 1,1 0,-1-1,0 0,0 1,0-1,-1 0,1 0,0 0,-1 0,1 0,-1-1,0 1,1-1,-1 0,0 0,0 0,0 0,0 0,0 0,0-1,0 0,0 1,0-1,0 0,0-1,0 1,0 0,0-1,0 0,0 0,0 0,0 0,0 0,0 0,1-1,-1 1,0-1,1 0,0 0,-1 0,1 0,0 0,0-1,-1 0,0 0,0-1,1 1,-1 0,1-1,0 0,0 1,0-1,1 0,-1 0,1 0,0 0,0 0,0 0,1-1,-1 1,1 0,0 0,0 0,1-1,-1 1,1 0,0 0,0 0,0 0,1 0,0 0,-1 0,1 0,2-1,1-5,2 1,-1 0,1 0,1 0,-1 1,2 0,-1 1,1 0,0 0,7-3,-3 2,0 1,1 1,0 0,0 1,1 1,-1 0,1 0,0 2,0 0,9 0,-18 2,0 0,1 0,-1 0,0 1,0 0,1 0,-1 1,0-1,0 1,0 1,-1-1,1 1,-1 0,1 0,-1 1,0 0,0-1,0 2,-1-1,0 1,1-1,-1 1,-1 0,1 0,-1 1,1 2,1 5,-1-1,0 1,-1 0,-1 1,0-1,0 0,-2 10,1-11,-1 1,2 0,-1-1,2 0,0 1,0-1,1 0,3 6,-3-13,0-1,0 1,1-1,-1 1,1-1,0-1,0 1,0-1,1 0,-1 0,1 0,0-1,-1 0,1 0,0-1,0 1,0-1,1 0,-1-1,0 0,0 0,0 0,1-1,-1 1,0-2,0 1,0-1,0 1,-1-2,2 1,32-13</inkml:trace>
  <inkml:trace contextRef="#ctx0" brushRef="#br0" timeOffset="249.286">595 371,'-18'-4,"-8"-2,0 5,12 9,19 10,20 9,19 6,3-2</inkml:trace>
  <inkml:trace contextRef="#ctx0" brushRef="#br0" timeOffset="832.034">1442 755,'-35'-4,"0"1,0 2,0 1,-1 2,1 1,0 2,-21 6,52-11,0 1,0-1,1 1,-1-1,0 1,0 1,1-1,-1 0,1 1,-1 0,1 0,0 0,-1 0,1 0,0 1,0-1,1 1,-1 0,1 0,-1 0,1 0,0 0,0 1,0-1,1 1,-1-1,1 1,0 0,0-1,0 1,0 0,0 1,5 2,-1-1,1 1,0-1,1 0,-1-1,1 1,0-1,0 0,1 0,0-1,0 1,0-1,0-1,0 1,1-1,0 0,3 1,163 58,-132-50,-1 1,-1 2,-1 2,5 4,-41-21,0 1,0-1,0 1,0 0,0 0,-1 0,1 0,0 0,0 0,-1 0,1 0,-1 1,1-1,-1 1,0-1,1 1,-1 0,0-1,0 1,0 0,0 0,-1 0,1 0,0 0,-1 0,1 0,-1 0,0 0,0 0,1 0,-1 0,-1 0,1 0,0 0,0 0,-1 0,1 0,-1 0,0 1,-6 2,0 1,0-1,0 0,0-1,-1 0,0 0,0-1,0 0,0 0,0-1,-1 0,1 0,-1-1,1 0,-1-1,-2 0,7 1,1 0,0 0,0 0,-1-1,1 1,0-1,-1 0,1 0,0 0,-1-1,1 1,0-1,-1 1,1-1,0-1,0 1,0 0,0-1,0 1,0-1,0 0,0 0,1 0,-1 0,1 0,-1-1,1 1,0-1,0 0,0 1,0-1,1 0,-1 0,1 0,0 0,-1-3,4-3,0 1,0 0,1 0,0 0,1 0,0 0,0 0,1 1,0 0,0 0,0 0,1 1,0-1,1 2,-1-1,4-2,-9 7,30-27,1 2,2 0,0 2,2 2,0 1,1 2,12-3,-48 22,52-16,-51 16,-1 0,0 0,0 0,1 0,-1 0,0 1,0-1,1 0,-1 1,0-1,0 0,0 1,1-1,-1 1,0 0,0-1,0 1,0 0,0 0,0 0,0 0,-1 0,1 0,0 0,0 0,-1 0,1 0,-1 0,1 0,-1 0,1 1,-1-1,0 0,1 0,-1 1,0-1,0 0,0 0,0 2,-7 98,4-90,1 1,0 0,1 0,0 0,1 0,0 0,1 0,1 0,0-1,0 1,1 0,2 1,-2-5,2-1,-1 0,1-1,0 1,0-1,1 0,0 0,0-1,0 0,1 0,0 0,0-1,0 0,0 0,1-1,-1 0,1 0,0-1,0 0,0 0,0-1,0 0,0 0,0-1,1 0,6-1,23-4</inkml:trace>
  <inkml:trace contextRef="#ctx0" brushRef="#br0" timeOffset="1107.34">1878 569,'18'14,"6"4</inkml:trace>
  <inkml:trace contextRef="#ctx0" brushRef="#br0" timeOffset="1558.7">2394 794,'-22'-7,"0"0,-1 1,0 1,-1 1,1 1,-20 1,41 2,0-1,0 1,-1 0,1 0,0 0,0 0,0 1,0-1,0 1,0-1,0 1,0 0,0-1,1 1,-1 0,0 0,0 1,1-1,-1 0,0 0,1 1,-1-1,1 1,0-1,0 1,-1 0,1 0,0-1,0 1,0 0,1 0,-1 0,0 0,1 0,0 0,-1 0,1 0,0 0,0 0,0 0,0 0,0 0,0 0,1 1,-1-1,1 0,6 13,1 0,1 0,0 0,1-1,1-1,0 0,1 0,0-1,1-1,12 10,-19-16,152 137,-157-142,0 1,0 0,0 0,0 0,0 0,0 0,0 0,0 0,0 0,0 0,0 0,-1 0,1 1,-1-1,1 0,-1 0,1 1,-1-1,0 0,1 1,-1-1,0 1,0-1,0 0,0 1,0-1,0 1,-1-1,1 0,0 1,-1-1,1 0,-1 2,-3-4,1 0,0 0,-1 0,1 0,0-1,0 1,0-1,0 0,0 0,0 0,0 0,1-1,-1 1,1-1,0 1,0-1,0 0,0 0,0 0,0 0,1 0,-1 0,1-1,0 1,0 0,0-1,0-2,0-13,0 0,1 0,0 0,2 1,0-1,1 0,1 1,1-1,1 1,0 0,1 1,1-1,1 2,0-1,3-2,-11 18,48-95,-16 41,-3-2,-3 0,-2-2,-2-1,-4-1,-1-1,-4 0,-2-1,-1-19,-11 76,1 1,-1 1,1-1,-1 0,0 0,0 0,-1 0,1 1,-1-1,0 0,-1 0,1 1,-1-1,0 1,0-1,0 1,0 0,-1 0,2 3,0 1,0 0,0 0,0-1,0 1,0 0,0 0,0 0,0 0,0 0,0 0,0 0,0 1,0-1,0 0,0 1,0-1,0 0,0 1,0-1,0 1,0 0,1-1,-1 1,0-1,0 1,1 0,-1 0,0 0,1-1,-1 1,1 0,-1 0,1 0,-1 0,1 0,-9 17,0 0,1 1,1 0,1 1,1-1,0 1,2 0,0 1,1-1,1 19,-1 20,3-1,2 0,3 0,2 0,3-1,3 0,1-1,4-1,1 0,3-2,3 0,17 25,-41-73,6 9,0 1,0-1,1 0,1-1,1 0,-1 0,2-1,0-1,0 0,1-1,8 5,-19-14,-1 0,0-1,0 1,1-1,-1 1,1-1,-1 1,0-1,1 0,-1 0,1 0,-1 0,0 0,1 0,-1 0,1 0,-1-1,1 1,-1 0,0-1,1 1,-1-1,0 0,0 1,1-1,-1 0,0 0,1 0,10-14</inkml:trace>
  <inkml:trace contextRef="#ctx0" brushRef="#br0" timeOffset="1823.026">2791 688,'-26'-17,"-24"-14,-13-5,-6-2,5 4,11 8,19 8,26 7,35 8,38 6,41 6,41 5,37 2,-15-1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8:31.0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172 711,'0'18,"0"13,3 10,2 2,0-1,3-4,-4-8,-1-9</inkml:trace>
  <inkml:trace contextRef="#ctx0" brushRef="#br0" timeOffset="737.177">0 486,'37'2,"0"1,0 1,-1 2,0 2,0 2,-1 0,0 3,0 1,-20-8,1 1,-1 1,-1 0,1 1,-1 1,-1 0,0 1,0 0,-1 1,-1 0,0 1,0 0,-1 1,-1 0,-1 1,0 0,0 0,3 12,-1 8,24 54,-32-87,0 1,0 0,-1-1,2 1,-1-1,0 0,0 0,1 1,-1-2,1 1,0 0,0 0,-1-1,1 0,0 1,0-1,0 0,0 0,1-1,-1 1,0-1,0 0,0 1,1-1,-1-1,2 1,7-3,1-1,-1-1,-1 0,1 0,0-1,-1-1,0 0,-1 0,0-1,0 0,0-1,-1 0,-1-1,1 0,-2 0,1 0,5-12,-13 21,0 1,1-1,-1 0,1 0,-1 0,1 1,0-1,-1 0,1 1,-1-1,1 1,0-1,0 1,-1-1,1 1,0-1,0 1,0 0,0-1,-1 1,1 0,0 0,0-1,0 1,0 0,0 0,0 0,0 0,-1 0,1 1,0-1,0 0,0 0,0 0,0 1,0-1,-1 1,1-1,0 0,0 1,26 31,-20-21,-1-1,0 0,1 0,0-1,1 0,0 0,0 0,1-1,0-1,0 0,1 0,0 0,0-2,1 1,0-1,0 0,0-1,0-1,1 0,-1 0,1-1,0-1,4 1,-11-3,0 0,0 0,0 0,0 0,0-1,0 0,-1 0,1 0,-1-1,1 1,-1-1,0 0,0 0,0-1,-1 1,1-1,-1 0,0 1,0-2,0 1,0 0,-1-1,1-1,34-114,-25 27,-5-1,-4 0,-9-78,6 157,-2-56,-4 0,-2 1,-6-9,5 51,9 28,-1 0,0 0,1 0,-1 0,1-1,-1 1,0 0,1 0,-1 0,1 0,-1 1,0-1,1 0,-1 0,1 0,-1 0,1 1,-1-1,1 0,-1 0,0 1,1-1,0 1,-1-1,1 0,-1 1,1-1,-1 1,1-1,0 1,-1-1,1 1,0-1,0 1,-1-1,1 1,0 0,0-1,0 1,0-1,-1 1,1 0,0-1,0 1,0-1,1 1,-1 0,0-1,0 1,0-1,0 1,0-1,1 1,-1 0,0-1,1 1,-9 59,4 0,2 0,3 16,-1-34,-2 16,3-1,2 0,2 0,3 0,3-1,1 0,4-1,14 33,-26-78,1 0,0-1,1 1,-1-1,2 0,-1-1,2 0,-1 0,1 0,0-1,0 0,6 3,11 3</inkml:trace>
  <inkml:trace contextRef="#ctx0" brushRef="#br0" timeOffset="955.637">926 314,'27'12,"32"3,29-1,26-3,15-3,-13-3</inkml:trace>
  <inkml:trace contextRef="#ctx0" brushRef="#br0" timeOffset="1329.207">1653 1015,'10'-13,"-1"0,0-1,-2-1,1 1,-2-1,0 0,-1-1,0 0,-1 1,-1-1,0 0,-2-1,0 1,0 0,-2-1,0 1,-2-9,-19-90,20 110,2 5,-1-1,1 1,-1-1,1 1,-1 0,1-1,0 1,-1-1,1 1,0-1,0 1,-1-1,1 1,0-1,0 0,0 1,0-1,-1 1,1-1,0 1,0-1,0 0,0 1,0-1,1 1,-1-1,0 0,0 1,0-1,0 1,1-1,-1 1,0-1,0 1,1-1,-1 1,1-1,-1 1,0-1,1 1,-1 0,1-1,-1 1,1 0,-1-1,1 1,-1 0,1 0,-1-1,1 1,-1 0,1 0,0 0,-1 0,1 0,-1 0,1 0,35 3,0 2,0 1,-1 3,3 1,-31-9,0 1,0-1,-1 1,1 0,-1 1,1 0,-1 0,0 0,0 1,0 0,0 0,-1 0,0 1,0 0,0 0,0 0,-1 1,0-1,0 1,0 0,-1 0,0 1,0-1,0 1,-1-1,1 5,-2 5,0 0,-1 0,-1 0,-1 0,0 0,-1 0,-2 6,-8 64,13-84,0 0,0 0,0 1,0-1,1 0,-1 0,1 0,-1 0,1 0,0 0,-1 0,1 0,0-1,0 1,1 0,-1 0,0-1,0 1,1 0,-1-1,1 0,0 1,-1-1,1 0,0 0,0 0,0 0,0 0,0 0,0 0,0-1,0 1,0-1,73 5,69-25,-106 12</inkml:trace>
  <inkml:trace contextRef="#ctx0" brushRef="#br0" timeOffset="1616.938">2513 1015,'3'0,"0"-2,-1-1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1:08.1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1642,'2'2,"-1"-1,0 0,1 0,-1 0,1 0,-1 0,1 0,0 0,-1 0,1-1,0 1,0-1,-1 1,1-1,0 0,0 1,0-1,0 0,-1 0,1 0,0-1,1 1,1 0,165 9,-15-2,-97-9,115-12,-143 14,-16 1,-1 0,1-1,0-1,-1 0,1-1,0 0,-1-1,7-2,86-40,38-43,-34 24,-49-8,14-53,-61 105,-2-1,0-1,-1 0,-1 0,-1-1,2-9,50-154,6-7,-37 109,-2-10,-3-6,14-7,-14 42,-22 55,1 0,0 0,1 0,0 0,1 1,0 0,0 0,1 0,0 0,5-4,69-66,-72 73,0-1,0 2,1-1,0 1,0 1,0-1,1 2,-1-1,1 1,0 1,0 0,10-1,118-6,2 3,-87 7,13-1,-54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1:12.0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31,'9'-3,"-1"0,1 1,-1-1,1 2,0-1,-1 1,1 1,0-1,0 2,0-1,55-4,-28-1,0 1,0 2,0 2,15 2,20-1,126 0,-118 24,94-24,-172-1,0 1,0-1,1 0,-1 0,0 0,1 0,-1 0,0 0,0 0,1 0,-1-1,0 1,0 0,0-1,1 1,-1-1,0 1,0-1,0 0,0 0,0 1,0-1,0 0,0 0,0 0,0 0,-1 0,1 0,0 0,-1 0,1-1,0-6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26.1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1027 7,'78'-5,"1"3,-1 4,51 9,-48-4,352 28,162 44,-534-70,0 2,-1 3,-1 2,0 3,-1 3,-2 2,0 3,-2 1,-1 4,-32-14,0 2,-2 0,-1 1,0 0,-2 2,0 0,-2 1,-1 0,0 1,3 13,-5-15,2-1,1-1,0 0,2-1,0 0,1-2,1 0,1-1,0 0,1-2,21 13,24 13,-56-40,-5-5</inkml:trace>
  <inkml:trace contextRef="#ctx0" brushRef="#br0" timeOffset="836.685">3500 514,'-1'-1,"0"1,0-1,0 0,0 1,1-1,-1 1,0-1,0 1,0-1,0 1,0 0,0-1,0 1,0 0,0 0,0 0,0 0,0 0,0 0,-1 0,1 0,0 0,0 1,0-1,0 0,0 0,0 1,0-1,1 1,-1-1,0 1,0 0,0-1,0 1,1 0,-1-1,0 1,0 0,1 0,-1 0,1 0,-1 0,-11 46,12-27,2-1,0 1,2 0,0-1,1 1,1-1,1-1,0 1,1-1,1 0,11 15,28 66,-47-98,0 1,0-1,0 1,0-1,-1 1,1 0,0-1,-1 1,1 0,-1-1,0 1,0 0,1-1,-1 1,0 0,-1 0,1-1,0 1,0 0,-1-1,1 1,-1 0,1-1,-1 1,0-1,0 1,1 0,-1-1,0 0,0 1,-1-1,1 0,0 1,0-1,-1 0,1 0,0 0,-1 0,1 0,-1-1,0 1,1 0,-2 0,-20 3,1 0,-1-2,-1 0,1-2,0 0,0-2,0 0,0-2,-12-3,33 7,-17-3,1 0,-1-1,1 0,0-2,0 0,1-1,-17-9,34 16,-1 0,1-1,-1 1,1 0,-1 0,1-1,-1 1,1 0,-1 0,1-1,-1 1,1 0,0-1,-1 1,1-1,0 1,-1-1,1 1,0-1,-1 1,1-1,0 1,0-1,-1 1,1-1,0 1,0-1,0 1,0-1,0 1,0-1,0 1,0-1,0 0,0 1,0-1,0 1,1-1,-1 1,0-1,0 1,0-1,1 1,-1-1,0 1,1-1,-1 1,0-1,1 1,-1 0,1-1,-1 1,1 0,-1-1,0 1,1 0,-1 0,1-1,-1 1,1 0,0 0,-1 0,1 0,-1 0,42-12,-36 11,1-1,0 1,-1-1,0 0,1-1,-1 0,0 0,0 0,-1-1,1 1,-1-1,0-1,0 1,0-1,0 0,-1 0,0 0,0-1,3-4,87-197,-79 185,-15 34,-65 86,21-39,25-36</inkml:trace>
  <inkml:trace contextRef="#ctx0" brushRef="#br0" timeOffset="6033.086">37 314,'-33'237,"31"-218,0 76,3-92,-1 0,1 0,0 0,-1 0,1 0,1-1,-1 1,0 0,1 0,-1-1,1 1,0-1,0 0,0 1,0-1,0 0,0 0,1 0,-1-1,1 1,-1 0,1-1,0 0,-1 1,1-1,0 0,0-1,3 2,7-2,1 0,0-1,-1-1,1 0,-1 0,0-2,1 0,-2 0,1-1,0 0,9-7,102-58,-122 69,0 0,0 1,0-1,0 1,0 0,1 0,-1 0,0 0,0 0,0 0,0 1,0-1,0 1,0-1,0 1,0 0,0 0,0-1,0 1,-1 1,1-1,0 0,0 0,-1 1,1-1,-1 1,0-1,2 2,23 16,-22-18,0 1,0 0,0-1,0 0,0 0,1 0,-1 0,0-1,1 1,-1-1,0 0,1-1,-1 1,0-1,1 0,-1 0,0 0,0-1,0 1,0-1,0 0,0 0,0 0,-1-1,1 1,-1-1,1 0,-1 0,0 0,0-1,-1 1,1-1,-1 1,1-1,-1-1,2-1,-1-1,-1 1,1-1,-1 1,0-1,-1 0,1 0,-2 0,1 0,-1 0,0 1,0-1,0 0,-1 0,0 0,-1 0,0 0,0 1,0-1,-1 1,0-1,0 1,0 0,-1 0,0 0,0 1,-1-1,1 1,-1 0,0 1,-1-1,1 1,-3-2,1 3,0 0,0 0,0 1,0-1,-1 2,1-1,0 1,-1 0,1 1,-1 0,1 0,-1 0,1 1,-1 0,1 1,0-1,-1 2,1-1,0 1,0 0,1 0,-1 1,1-1,-1 2,1-1,0 1,1 0,-1 0,1 0,0 1,0 0,1 0,-2 3,5-7,0 1,1 0,-1 0,0 0,1 0,0 0,0 0,0 0,0 0,0 0,0 0,1 0,0 0,-1-1,1 1,0 0,0 0,1 0,-1 0,15 21</inkml:trace>
  <inkml:trace contextRef="#ctx0" brushRef="#br0" timeOffset="6323.9">920 354,'-42'-65,"41"63,-1 1,1-1,-1 1,1-1,-1 1,0 0,0-1,0 1,0 0,0 0,0 0,0 1,0-1,0 0,0 1,0-1,0 1,0 0,-1 0,1 0,0 0,0 0,0 0,-1 0,1 1,0-1,0 1,0 0,0-1,0 1,0 0,0 0,-1 1,-9 8,1 0,-1 1,2 1,-1-1,1 2,1-1,1 2,0-1,0 1,-4 12,6-15,1 1,1 0,-1 0,2 0,0 1,0-1,1 1,1 0,0-1,1 6,0-12,1 1,-1-1,1 0,1 0,-1 0,1-1,0 1,1 0,-1-1,1 1,0-1,0 0,1 0,0 0,0 0,0-1,0 1,1-1,-1 0,1-1,0 1,4 1,0 0,0-1,0 0,1 0,0-1,-1 0,1-1,0 0,0-1,1 0,-1 0,0-1,0-1,0 1,0-2,0 1,0-2,0 1,0-1,0-1,-1 1,0-2,0 1,7-5,14-14</inkml:trace>
  <inkml:trace contextRef="#ctx0" brushRef="#br0" timeOffset="6683.727">773 461,'239'-11,"-155"8,-82 4,0 0,1 1,-1-1,-1 0,1 1,0-1,0 1,0 0,-1-1,1 1,-1 0,0 0,1 0,-1 0,0 0,0 0,0 1,0-1,-1 0,1 1,-1-1,1 0,-1 1,0-1,0 0,0 1,0-1,0 0,0 1,-1-1,1 0,-1 1,-1 1,2 6,-1 9,0-11,1-1,-1 1,1-1,1 0,-1 1,1-1,1 1,-1-1,1 0,1 0,-1 0,2 2,17 7,-10-15</inkml:trace>
  <inkml:trace contextRef="#ctx0" brushRef="#br0" timeOffset="6958.647">1295 354,'0'18,"0"13,2 6,1 3,2 0,0-6,0-3,-2-7</inkml:trace>
  <inkml:trace contextRef="#ctx0" brushRef="#br0" timeOffset="7143.666">1308 113,'-9'7,"1"7,2 0</inkml:trace>
  <inkml:trace contextRef="#ctx0" brushRef="#br0" timeOffset="7772.913">1722 368,'-7'-3,"0"1,0 0,0 1,0 0,-1 0,1 0,0 1,0 0,-1 1,1-1,0 1,0 1,0 0,0 0,0 0,0 0,0 1,1 0,-1 1,1 0,0 0,0 0,0 0,1 1,-1 0,1 1,1-1,-2 2,3-2,0 0,0 0,1 0,0 1,0-1,0 1,1 0,-1-1,1 1,1 0,-1 0,1 0,0 0,0-1,1 1,0 0,0 0,0 0,1-1,-1 1,1-1,1 1,-1-1,1 0,0 0,0 0,1 0,-1 0,1-1,0 0,0 1,1-1,-1-1,1 1,0-1,0 0,0 0,0 0,1 2,1 0,-1-1,1 0,0 0,0 0,1-1,-1 0,1-1,-1 1,1-2,0 1,0-1,0 0,0 0,0-1,0 0,0-1,0 0,0 0,0-1,-1 1,1-2,0 1,-1-1,0 0,0-1,0 0,0 0,1-1,3-8,-2-1,1 0,-2 0,0-1,0 1,-2-2,0 1,0-1,-2 0,0 0,1-7,-4 18,1 0,-1 15,-4 18,-81 227,84-254,-1-1,1 1,-1-1,1 1,-1 0,1-1,0 1,-1 0,1-1,0 1,0 0,-1 0,1-1,0 1,0 0,0 0,0-1,0 1,0 0,0 0,0-1,0 1,0 0,1-1,-1 1,0 0,0 0,1-1,-1 1,0 0,1-1,-1 1,1-1,-1 1,1 0,-1-1,1 1,-1-1,1 1,-1-1,1 0,0 1,-1-1,1 0,0 1,-1-1,1 0,0 0,0 1,-1-1,1 0,0 0,0 0,-1 0,1 0,0 0,0 0,-1 0,9-9,-1 0,-1-1,0 0,0 0,-1 0,0-1,-1 0,0 0,-1 0,0 0,-1-1,2-8,7-36,-1 0,-4-1,-2 0,-2 0,-3-1,0 55,0 2,-1 0,1 0,0 1,-1-1,1 0,0 0,0 0,0 0,0 0,-1 0,1 0,0 0,1 0,-1 0,0 0,0 0,0 0,0 1,1-1,-1 0,0 0,1 0,-1 0,1 0,-1 1,1-1,0 0,-1 0,1 1,0-1,-1 0,1 1,0-1,0 1,-1-1,1 1,0-1,0 1,0 0,0-1,0 1,0 0,0 0,-1-1,1 1,0 0,0 0,0 0,1 0,6 6,0 1,0 0,0 0,-1 1,0 0,0 0,-1 0,0 1,0 0,3 8,7 16,-2 0,-1 0,-1 1,-2 1,-2 0,3 26,-7-44,-3-10,0 0,1 0,-1 0,1 0,1 0,0-1,0 1,0-1,0 0,1 0,2 2,-6-8,1 1,-1 0,1-1,-1 1,1-1,-1 1,1-1,-1 0,1 1,0-1,-1 0,1 1,0-1,0 0,-1 0,1 1,0-1,-1 0,1 0,0 0,0 0,-1 0,1 0,0 0,0 0,-1-1,1 1,0 0,-1 0,1-1,0 1,-1 0,1-1,0 1,0-1,8-8</inkml:trace>
  <inkml:trace contextRef="#ctx0" brushRef="#br0" timeOffset="8065.504">1855 528,'23'-4,"21"-5,21-4,16-3,7-1,-6 0,-18 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1:22.4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85,'92'-26,"67"25,-153 2,0 0,0 0,0 1,0 0,0 0,0 0,-1 0,1 1,-1 0,1 1,-1-1,0 1,-1 0,5 4,25 17,57 28,-22 1,-34-20,-24-26,0 0,0 1,-1 1,0 0,-1 0,0 1,0 1,-1-1,5 11,45 86,-8-27,33 86,-43-47,5-28,-34-65,0 0,2 0,1-1,1-1,1 0,2-2,9 11,66 100,-19-24,-70-105,1 0,0-1,0 0,1 0,-1 0,1-1,0 1,0-1,0-1,0 1,4 0,3 2,84 12,9 15,0-19,-85-13,-16 1,-1 0,1 0,-1 0,1-1,0 0,-1 0,1-1,-1 1,1-1,0 0,-1 0,1 0,-1-1,0 1,0-1,1 0,-1 0,0-1,-1 1,1-1,0 0,-1 0,1 0,-1-1,0 1,0-1,-1 1,7-19,-2 0,-1-1,0 0,-2 0,-1 0,1-19,-3 27,9-314,-10 144,7 131,-3 67,5 134,21 188,-28-321,0 1,1-1,0 0,1 0,0-1,1 1,1-1,0 0,1 0,0-1,1 0,1 0,0-1,0 0,11 10,-14-18,0 1,0-2,1 1,-1-1,0 1,1-2,0 1,-1-1,1 0,6 0,28 6,-20-3,-1-1,1-1,-1-1,1-1,18-1,11-1,571 2,-612-1,0-1,0 0,-1-1,1 0,-1 0,0 0,0-1,0-1,-1 1,1-1,-1-1,0 1,-1-1,1-1,-1 1,0-1,-1 0,1 0,-2 0,1-1,-1 0,1-3,23-28,-17 23,-1-1,-1 0,-1 0,0-1,-1 0,-1-2,2-1,17-102,25-75,-10 105,-7 28,11-52,15-37,68-75,-77 169,-45 55,1 0,-1 0,1 1,0 0,1 1,-1-1,1 1,-1 0,1 1,0-1,0 1,0 1,0-1,0 1,1 1,-1-1,6 1,126-7,1 1,-87 7,79-1,-55-15,-76 15,0 0,0 1,0-1,0 0,0 1,0-1,-1 1,1-1,0 1,0 0,0-1,0 1,-1 0,1-1,0 1,-1 0,1 0,0 0,-1-1,1 1,-1 0,1 0,-1 0,0 0,1 0,-1 0,0 0,0 0,0 0,0 0,0 0,0 0,0 0,0 0,0 0,0 1,0-1,-1 0,1-1,-1 2,2 5,30 453,2-109,-34-704,1 277,-2 12,3 1,9-51,-4 81,2 1,1 0,2 1,5-8,-15 35,1 1,0-1,-1 1,1 0,1 0,-1 0,0 0,1 0,0 0,0 1,-1-1,2 1,-1 0,0 0,0 0,1 0,-1 0,1 1,-1-1,1 1,0 0,-1 1,1-1,0 0,0 1,-1 0,1 0,0 0,0 0,0 1,1 0,340 1,-225 25,5-1,0-12,-6 0,-118-14,6-1,0 1,0 1,0-1,0 1,0 0,0 0,0 1,0 0,-1 1,7 2,129 64,-138-66,0 0,0 1,-1-1,1 1,-1 0,0 0,0 1,0-1,0 0,-1 1,0 0,0 0,0 0,0 0,-1 0,0 0,0 0,0 0,-1 0,1 0,-1 1,-1-1,1 0,-1 0,0 0,0 0,0 0,-1 2,0 29,0-14,2 0,1 0,1-1,1 1,0 0,2-1,0 0,2 0,0 0,2-1,0 0,7 11,38 74,15-4,-44-69,0-2,2 0,2-2,0-1,5 1,-23-18,5 6,1-1,1-1,0-1,1 0,0-1,1-1,0-1,20 7,100 26,157-16,-164-15,-96-6,1-2,-1-1,1-2,19-2,56 2,-62 3,-50-8,-5-3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1:55.4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533 227,'-10'58,"2"-1,2 2,2 47,-3 32,-94 785,89-643,8-107,-8-1,-26 126,-5-109,19-89,4 1,-6 91,-11 176,32-235,6-129,-1-1,1 1,0-1,0 0,0 0,0 1,1-1,-1 0,1 0,0 0,0-1,0 1,0 0,0-1,1 1,-1-1,1 0,0 1,-1-2,1 1,0 0,0 0,0-1,1 0,-1 1,0-1,0 0,3 0,99 9,-102-10,226-12,409-14,301-4,1359 31,-1281 13,-377-12,-123 36,-514-38,-1 1,1-1,-1 0,1 0,0 0,-1 0,1 0,0 0,-1-1,1 1,-1-1,1 0,-1 0,1 0,-1 0,0 0,1-1,-1 1,0-1,0 1,0-1,0 0,0 0,0 0,-1 0,1 0,-1 0,1 0,-1 0,1-3,57-181,-52 158,93-492,-85 428,150-1179,-154 1135,-6 0,-7-37,1 148,-1 1,-1 0,0-1,-2 1,-1 1,-1-1,-1 1,-1 0,-1 1,-1 0,-14-19,22 35,-1 1,1 0,-1 0,0 0,0 1,-1 0,0-1,1 2,-1-1,-1 0,1 1,0 0,-4-1,-81-25,-2 3,0 5,-1 3,-12 4,13-1,-742-110,-1022-143,881 162,-32 41,-203 49,841 17,348-2,-34 8,47-1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1:57.0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23,'0'-11,"0"1,0 8,-2 14,-3 16,-3 15,-5 11,-2 10,-6 5,-3 3,-2-1,1-2,2-10,3-9,5-11,5-10,7-15,3-10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1:57.3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96,'14'-13,"22"-5,25-1,25 2,18 4,12 5,3 3,-4 3,-13 1,-14 2,-21-1,-19 1,-18 2,-14 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1:57.8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479 23,'-15'-5,"0"1,0 0,0 1,0 0,0 2,0-1,-1 2,1 0,0 1,-1 1,1 0,0 1,0 0,0 1,1 1,0 1,-1 0,2 0,-1 2,1 0,0 0,1 1,0 0,0 1,1 1,-5 5,13-11,-1 0,1-1,0 1,0 1,1-1,-1 0,1 0,0 1,1 0,-1-1,1 1,0 0,1-1,-1 1,1 0,0 0,1-1,-1 1,1 0,0 0,1-1,-1 1,1-1,0 1,1-1,-1 0,1 0,1 1,14 18,1-2,1 0,2-1,0-1,0-2,2 0,1-1,0-1,5 1,-6-2,9 6,-4-4,0 2,-2 0,0 2,14 16,-38-35,-1 0,1 0,-1 0,0 1,0-1,1 1,-1-1,-1 1,1 0,0 0,-1 0,0 0,1 0,-1 0,0 0,-1 0,1 0,0 1,-1-1,0 0,0 1,0-1,0 0,0 0,-1 1,1-1,-1 0,0 0,0 0,0 0,-1 0,1 0,-1 0,1 0,-2 0,-8 7,-1-1,0-1,-1 0,0 0,0-2,-1 1,0-2,0 0,0 0,-1-2,0 0,1 0,-1-1,-4-1,-15 4,0-2,0-1,0-1,-1-2,1-2,0-1,0-1,-3-3,17 1,19 1,19 1,9 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1:58.0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27,'0'-11,"0"-4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39:10.293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807 7428,'88'28,"-5"-10,0-3,1-5,1-2,73-5,-26 1,31 5,-162-10,1 1,-1-1,0 1,1-1,-1 0,0 0,1 0,-1 0,0 0,0 0,0 0,0 0,0 0,0-1,0 1,0 0,-1 0,1-1,0 1,-1-1,1 1,-1-1,1 1,-1-1,0 1,0-1,0 1,0-1,0 1,0-1,0 1,0-1,0 1,-1-1,1 1,-1-1,1 1,-1-1,0 1,1 0,-1-1,0 1,-2-15,0-72,3-1,10-67,-5 78,-1 19,11-190,-12-137,-29 100,32 232,-4 47,0-1,-1 1,0-1,0 1,-1 0,0-1,0 1,-1-1,0 1,0-1,-1 1,0 0,0 0,-1 0,0-2,-40-101,44 109,-1 0,0 0,1 0,0-1,-1 1,1 0,0 0,-1 0,1 0,0 0,0 0,0 0,0 0,0 0,0 1,0-1,0 0,1 1,-1-1,0 0,0 1,0 0,1-1,-1 1,0 0,1-1,-1 1,0 0,1 0,-1 0,0 0,0 0,1 1,-1-1,0 0,1 1,-1-1,0 0,0 1,0 0,1-1,-1 1,1 0,4 0,302 29,151 16,5-46,-455 0,-7 0,0-1,0 1,-1-1,1 1,0 0,0 0,0 0,0 0,0 0,0 0,-1 1,1-1,0 0,0 1,0 0,-1-1,1 1,0 0,-1 0,1 0,-1 0,1 0,-1 0,1 1,-1-1,0 0,0 1,1-1,-1 1,0-1,0 1,0 0,0 0,-3 121,-3 597,6-432,-1 121,-28-252,25-128,6-31,0-1,0 1,1 0,0 0,-1 0,1 1,0-1,0 1,0 0,0 0,0 0,0 1,0-1,0 1,4-1,225-25,-109 20,1 5,45 8,-120-5,436 1,-280-17,-27 4,-51-7,-62 5,-64 13,-1-1,1 0,-1 0,1 0,-1 0,1-1,-1 1,1 0,-1-1,0 1,1-1,-1 1,1-1,-1 0,0 1,1-1,-1 0,0 0,0 0,0 0,0 0,0 0,0 0,0 0,0-1,0 1,0 0,-1-1,1 1,0 0,-1-1,1 1,-1-1,0 1,0-1,1 1,-1-1,0 0,1-22,-2 1,0 0,-2 0,0 0,-1 0,-2 0,0 1,-3-5,-6-25,-11-71,5 0,-2-100,8 71,-22-86,21 162,-26-168,42 243,0-9,-1 0,0 0,0 0,0 0,-2 0,1 0,-1 0,0 1,-1-1,0 1,-1 0,-2-3,-24-36,32 47,-1 0,0 0,1 0,-1 0,1 0,0 0,-1 0,1 0,0 0,0 1,-1-1,1 0,0 0,0 1,0-1,0 0,0 1,0-1,0 1,0 0,0-1,0 1,0 0,0-1,0 1,1 0,-1 0,0 0,0 0,0 0,0 0,0 0,0 1,1-1,-1 0,0 0,0 1,0-1,0 1,0-1,4 1,29-2,47 0,-1 4,62 10,-49-3,0-5,87-5,33 1,72 22,-85-21,-198-3,-1 1,0 0,1 0,-1 0,0 0,1 0,-1 0,1 0,-1 0,0 1,0-1,1 1,-1-1,0 1,1-1,-1 1,0 0,0-1,0 1,0 0,0 0,0 0,0 0,0 0,0 0,0 0,-1 0,1 0,0 0,-1 1,1-1,-1 0,1 0,-1 1,1-1,-1 0,0 1,0-1,0 0,0 1,0-1,0 0,0 1,0-1,-1 1,-67 381,9 240,46-481,7 0,7 42,0-54,-1-128,0 0,0 0,0-1,1 1,-1 0,0-1,1 1,-1 0,1-1,-1 1,1-1,0 1,-1-1,1 1,0-1,0 1,0-1,0 0,1 0,-1 1,0-1,0 0,1 0,-1 0,1 0,-1-1,1 1,-1 0,1-1,-1 1,1-1,0 1,-1-1,1 0,0 1,-1-1,1 0,0 0,-1 0,1-1,0 1,-1 0,1-1,0 1,284-30,141 57,-258-6,-165-21,-2 1,-1-1,1 1,-1-1,1 1,0-1,-1 0,1 0,0 0,-1 0,1 0,0 0,-1-1,1 1,0 0,-1-1,1 1,-1-1,1 0,-1 1,1-1,-1 0,1 0,-1 0,0 0,1 0,0-1,3-9</inkml:trace>
  <inkml:trace contextRef="#ctx0" brushRef="#br0" timeOffset="41890.438">25373 1197,'-18'38,"0"0,3 1,1 1,2 0,0 7,8-22,2-13,4-24,10-78,17-204,-32 329,-3-1,0 0,-2 0,-1-1,-11 23,2-2,-1 2,-23 103,42-158,0-1,0 1,0 0,0 0,0 0,0 0,0 0,0 0,0-1,1 1,-1 0,0 0,0 0,1 0,-1-1,1 1,-1 0,1 0,-1-1,1 1,-1 0,1-1,-1 1,1 0,0-1,-1 1,1-1,0 1,0-1,-1 0,1 1,0-1,0 0,0 1,0-1,0 0,-1 0,1 0,0 0,0 0,0 0,0 0,0 0,45-8,-35 6,307-54,-283 51</inkml:trace>
  <inkml:trace contextRef="#ctx0" brushRef="#br0" timeOffset="42154.727">25611 1369,'-4'-16,"-4"-7,-1-2,2 5,2 13,-1 19,0 23,2 24,2 17,0 14,1 10,-1 3,-5 0,-8-3,-2-20</inkml:trace>
  <inkml:trace contextRef="#ctx0" brushRef="#br0" timeOffset="25963.843">12713 588,'-10'43,"12"-51,0-1,-1 0,-1 1,1-1,-1 0,-1 0,0 0,0 1,0-1,-1 0,-1 1,1-1,-1 1,-1 0,0 0,0 0,0 1,-1-1,0 1,0 0,-1 0,0 1,0 0,-1 0,0 0,0 1,0 0,0 0,-1 1,0 0,0 0,0 1,0 0,-1 0,1 1,-1 0,0 1,1-1,-1 2,0-1,0 1,0 1,1 0,-1 0,0 0,-5 3,2 0,1 2,0-1,0 1,0 1,1 0,-1 1,2-1,-1 2,1 0,1 0,-1 0,2 1,-1 0,1 1,-3 7,-2 4,1 0,1 1,2 1,0 0,1 0,1 0,0 11,3-23,1 1,1-1,0 1,0-1,1 1,1-1,0 1,1-1,0 1,1-1,0 0,1 0,0 0,1 0,0-1,1 0,1 0,-1 0,2-1,-1 0,1-1,1 1,0-2,0 1,1-1,5 3,10 2,0-2,1-1,0-1,1-2,0 0,0-2,0-1,1-1,-1-1,1-1,-1-2,1-1,25-5,-29 5,0-1,0-2,-1 0,1-2,-1 0,-1-1,1-2,-2 0,1-2,-2 0,1-1,-2-1,12-11,-29 24,0 0,0 0,0 0,-1-1,1 1,0-1,0 0,-1 0,1 1,-1-1,0 0,1 0,-1 0,0 0,0 0,0-1,-1 1,1 0,0 0,-1-1,0 1,1 0,-1-1,0 1,0 0,0-1,0 1,-1 0,1-1,-1 1,1 0,-1 0,0-1,0 1,0 0,0 0,0 0,-1 0,1 0,0 0,-1 1,0-1,1 0,-1 1,0-1,0 1,0-1,0 1,-8-2,-1 0,1 1,0 1,-1-1,1 2,-1-1,1 2,-1-1,1 1,-1 1,1 0,0 1,0-1,0 2,0 0,0 0,1 0,-1 1,1 1,1 0,-5 4,10-9,1 0,0 0,0 1,0-1,0 1,0 0,0-1,0 1,0 0,1 0,-1 0,1 1,-1-1,1 0,0 0,0 1,0-1,0 1,1-1,-1 1,1-1,-1 1,1-1,0 1,0 0,0-1,0 1,0-1,1 1,-1-1,1 1,0-1,0 1,-1-1,2 1,-1-1,0 0,2 2,6 2,0 0,0-1,1-1,0 0,0 0,0-1,0 0,0 0,1-1,0-1,-1 0,1 0,-1-1,1-1,0 0,-1 0,1-1,9-3,73-27,-90 31,1-1,-1 0,0 0,0 0,0 0,-1 0,1-1,0 1,-1-1,0 0,1 0,-1 0,0 0,-1 0,1 0,-1-1,1 1,-1-1,0 1,0-1,0 1,-1-1,1 1,-1-1,0-1,0 3,0 1,0 0,0 0,0 0,0 0,0 0,0 0,-1 0,1 0,-1-1,1 1,0 0,-1 0,0 0,1 1,-1-1,1 0,-1 0,0 0,0 0,0 0,1 1,-1-1,0 0,0 1,0-1,0 1,0-1,0 1,0-1,0 1,-1 0,1 0,0-1,0 1,0 0,0 0,0 0,0 0,0 0,-1 1,1-1,0 0,0 0,0 1,0-1,0 0,0 1,0-1,0 1,0 0,0-1,0 1,0 0,1-1,-1 1,0 0,0 0,1 0,-1 0,0 0,1 0,-1 0,1 0,-1 0,1 0,0 0,-1 1,-1 2,0 0,0 0,0 0,0 1,1-1,0 1,-1-1,2 1,-1-1,1 1,-1 0,1-1,0 1,1 0,-1-1,1 1,0-1,0 1,1-1,-1 1,1-1,0 0,0 1,0-1,1 0,-1-1,1 1,0 0,0-1,0 1,1-1,-1 0,1 0,0-1,0 1,0-1,0 0,0 0,0 0,1 0,-1-1,1 1,-1-1,2 0,4-1,0 1,0-2,0 1,0-1,0-1,0 0,0 0,-1-1,1 0,-1-1,0 0,0-1,0 1,-1-2,1 1,-1-1,-1 0,1-1,-1 0,0 0,-1-1,1 1,-1-2,-1 1,0 0,0-1,-1 0,0 0,0-1,-1 1,0-1,0-3,11-43,-2 0,-3 0,-2-1,-3 0,-3-54,0 73,-1 0,-2-1,-2 1,-2 1,-5-19,11 57,0 0,0-1,0 1,-1 0,1-1,0 1,-1 0,1-1,-1 1,1-1,-1 1,1-1,-1 1,1-1,-1 1,1-1,-1 1,0-1,1 0,-1 1,0-1,1 0,-1 0,0 1,0-1,1 0,-1 0,0 0,1 0,-1 0,0 0,0 0,1 0,-1 0,0 0,0 0,1-1,-1 1,0 0,1 0,-1-1,0 1,1-1,-1 1,1 0,-1-1,0 1,1-1,-1 1,1-1,-1 0,1 1,0-1,-1 1,1-1,0 0,-1 1,1-1,0 0,0 0,-1 0,-6 26,2 0,0 0,1 1,2-1,0 1,2-1,1 1,1 2,3 36,3 0,3 0,3-1,2 0,9 17,-25-80,0 1,0-1,-1 1,1 0,0 0,0-1,0 1,0 0,0 0,0 0,0-1,0 1,0 0,0 0,0 0,1-1,-1 1,0 0,0 0,1-1,-1 1,1 0,-1-1,0 1,1 0,-1-1,1 1,0-1,-1 1,1-1,-1 1,1-1,0 1,-1-1,1 0,0 1,0-1,-1 0,1 1,0-1,0 0,-1 0,1 0,0 0,0 0,0 0,-1 0,1 0,0 0,0 0,0 0,-1-1,1 1,0 0,0 0,-1-1,1 1,0-1,-1 1,1 0,0-1,-1 1,1-1,65-77,-64 76,1 0,0 0,-1 0,1 0,0 0,0 1,0 0,0-1,1 1,-1 0,0 0,0 1,1-1,-1 1,0-1,1 1,-1 0,0 0,1 1,-1-1,0 1,1 0,-1-1,0 1,0 1,0-1,1 0,-2 1,2 0,2 3,-1 1,0-1,0 1,-1 0,1 0,-1 1,-1-1,1 1,-1 0,0 0,0 0,-1 0,0 0,-1 1,1-1,-1 1,-1-1,0 1,0-1,0 1,-1-1,0 1,0-1,-1 1,0-1,0 0,-1 2,-1-2,0 0,0 0,0 0,-1-1,1 0,-2 0,1 0,-1-1,1 0,-2 0,1 0,0-1,-1 0,0 0,0 0,-7 1,10-2,-1-2,1 1,-1 0,0-1,0 0,0 0,0 0,0-1,0 0,0 0,0 0,0 0,1-1,-1 0,0 0,0 0,0-1,1 1,-1-1,0 0,1-1,0 1,-1-1,1 0,0 0,-3-3,5 4,0 0,1 0,-1 0,0 0,1 0,-1 0,1 0,0-1,-1 1,1-1,0 1,1-1,-1 1,0-1,1 0,-1 1,1-1,0 0,0 1,0-1,0 0,1 1,-1-1,1 0,-1 1,1-1,0 1,0-1,0 1,0-1,1 1,-1 0,0 0,2-2,72-58,6 17,-55 33,-1-1,0-1,-1-1,0-1,-2-2,0 0,0-1,-2-1,-1-1,0 0,13-22,-17 10,-1 0,-2-1,-2 0,0-1,-3 0,-1 0,-1-1,-2 0,-2 0,-2-15,3 34,-1 0,-1 0,-1 0,0 0,-1 0,-1 0,-1 0,0 1,-1-1,-1 1,0 0,-1 1,-2-2,8 15,0 0,-1 1,1-1,-1 0,1 1,-1-1,0 1,1 0,-1 0,0-1,0 1,0 0,0 0,0 1,0-1,0 0,0 1,-1-1,1 1,0 0,0 0,0 0,-1 0,1 0,0 0,0 0,0 1,0-1,-1 1,1 0,0-1,0 1,0 0,0 0,0 1,-57 57,42-30,2 0,2 1,0 1,2 1,2-1,1 2,1-1,1 1,2 0,2 0,1 0,2 14,0-17,1 1,2 0,1-1,2 1,1-1,1-1,1 0,2 0,1-1,1 0,1-2,1 1,2-2,1 0,0-1,2-1,1-1,1-1,0-1,17 10,-35-25,0-1,0 0,0-1,1 1,0-1,-1 0,1 0,0-1,0 0,0 0,1 0,-1-1,0 0,1 0,-1 0,1-1,-1 0,0 0,1-1,-1 0,1 0,-1 0,0-1,0 0,0 0,0-1,0 1,0-1,0-1,3-2,0-5,-1-2,0 1,-1-1,0 0,0-1,-2 1,0-1,0-1,-2 1,1-1,-2 1,0-1,0-7,-5-19,-11 54,11-8,1 0,0 0,0 1,0-1,0 1,1-1,0 1,0 0,1-1,-1 1,1 0,0 0,1-1,0 1,0 0,0-1,0 1,1 0,0-1,0 0,0 1,1-1,0 0,0 0,0-1,1 1,-1-1,1 1,0-1,0 0,1-1,-1 1,1-1,0 0,0 0,0 0,0 0,1-1,3 1,0-1,-1-1,0 0,1-1,-1 0,1 0,-1-1,1 0,-1-1,0 0,0 0,0 0,0-1,0 0,0-1,-1 0,1 0,-1-1,0 0,-1 0,1 0,-1-1,0 0,0 0,-1-1,0 1,0-1,0 0,-1-1,0 1,0-1,-1 0,0 0,-1 0,0 0,0 0,0-1,-1 1,0-1,3-49,-1 139,2-68,1-1,0 0,1-1,1 0,-1 0,2 0,0-1,0 0,1-1,0 0,0 0,1-1,0-1,0 0,1 0,0-1,1-1,-1 0,1 0,0-2,0 1,0-2,0 1,1-2,0 0,41-3,-38-4</inkml:trace>
  <inkml:trace contextRef="#ctx0" brushRef="#br0" timeOffset="-15907.69">1640 1435,'-39'-1,"23"0,0 1,0 0,1 1,-1 0,0 2,1-1,-6 4,16-4,0 0,0 1,1 0,0 0,-1 0,1 0,0 0,1 1,-1 0,0 0,1 0,0 0,0 1,0-1,1 1,0 0,0 0,0 0,0 0,1 0,-1 2,-1 7,0-1,1 1,1 0,0 0,1 0,0 0,2 8,3-4,1 0,0 0,2-1,0 0,1 0,0-1,1 0,1-1,1 0,0 0,1-1,0-1,5 2,3 7,12 13,-7-9,-2 1,0 0,-2 2,17 30,-37-57,-1-1,0 1,0 0,1-1,-1 1,0 0,0 0,-1 0,1 0,0 0,-1 0,1 0,-1 0,0 0,0 0,1 0,-1 1,-1-1,1 0,0 0,0 0,-1 0,1 0,-1 0,0 0,0 0,1 0,-1 0,-1-1,1 1,0 0,0 0,0-1,-1 1,1-1,-1 1,0-1,1 0,-1 0,0 1,0-1,1 0,-1-1,0 1,0 0,0 0,-24 6,1-1,0-2,-1 0,0-1,0-2,0-1,-11-1,6 0,-48-2,79 2,1 1,-1 0,0 0,0-1,1 1,-1 0,0-1,0 1,1 0,-1-1,0 1,0 0,0-1,0 1,1-1,-1 1,0 0,0-1,0 1,0-1,0 1,0 0,0-1,0 1,0-1,0 1,-1 0,1-1,0 1,0-1,0 1,0 0,0-1,-1 1,1 0,0-1,0 1,-1 0,1-1,0 1,-1 0,1-1,0 1,-1 0,1 0,0 0,-1-1,1 1,0 0,-1 0,1 0,-1 0,1 0,0 0,-1 0,1 0,-1 0,1 0,0 0,-1 0,0 0,30-13,7 0</inkml:trace>
  <inkml:trace contextRef="#ctx0" brushRef="#br0" timeOffset="-15199.584">1812 2096,'95'-237,"-94"235,0 0,0 0,0 0,0 0,0 0,-1 0,1 0,-1 0,1 0,-1 0,0 0,0 0,0 0,0 0,0 0,0 0,-1 0,1 0,-1 0,1 0,-1 0,0 0,0 0,0 0,0 0,0 0,0 1,0-1,-1 0,1 1,-1-1,1 1,-1 0,0-1,1 1,-1 0,0 0,0 0,0 0,0 0,0 1,0 0,1 0,-1 1,1-1,-1 1,1-1,-1 1,1-1,-1 1,1 0,-1 0,1 0,0 0,-1 0,1 0,0 0,0 0,0 0,0 1,0-1,0 0,0 1,0-1,1 1,-1-1,0 1,1-1,0 1,-1-1,1 1,0 0,-9 51,9-28,1-1,1 0,1 1,1-1,1 0,1-1,6 14,-12-32,1-1,1 1,-1 0,1 0,0-1,0 1,0-1,0 0,1 0,0 0,0 0,0 0,0 0,1-1,-1 1,1-1,0 0,0 0,0-1,0 1,1-1,-1 0,1 0,-1 0,1 0,0-1,-1 0,1 0,0-1,0 1,0-1,0 0,0 0,0 0,3-2,6-2,0-1,-1-1,0 0,0-1,-1 0,0-1,0-1,0 0,-1 0,-1-1,0 0,0-1,-1 0,0-1,-1 0,0 0,-1-1,-1 0,1-2,6-32,-13 47,0 0,0 0,0 0,0 0,-1 0,1 0,0 0,0 0,0 0,0 0,0 0,0 0,-1 0,1 0,0 0,0 0,0 0,0 0,0 0,0 0,0 0,-1 0,-4 17,4-8,-1 1,1 0,1 0,0 0,0 0,1-1,1 1,-1 0,1-1,2 4,-3-9,0 0,1 0,0 0,0 0,0 0,0 0,1-1,-1 1,1-1,0 0,0 0,0 0,0 0,0 0,1-1,0 1,-1-1,1 0,0 0,0 0,0-1,0 1,0-1,3 0,4 0,0 0,0-1,0-1,-1 0,1 0,0-1,-1-1,1 0,-1 0,0-1,0 0,0 0,-1-2,1 1,-1-1,-1 0,1-1,-1 0,0 0,0-1,-1 0,0 0,-1-1,1 0,3-9,1-29,-11 46,0 0,0 0,1 0,-1 0,0-1,0 1,-1 0,1 0,0 0,0 0,0 0,-1-1,1 1,-1 0,1 0,-1 0,1 0,-1 0,1 0,-1 0,0 0,0 1,1-1,-1 0,0 0,0 0,0 1,0-1,0 1,0-1,0 1,0-1,0 1,0-1,0 1,-1 0,1 0,0-1,0 1,-3 2,1 0,0 0,0 0,0 0,0 0,0 0,1 1,-1 0,1-1,-1 1,1 0,0 0,0 0,0 1,1-1,-1 0,1 1,0-1,0 1,0-1,0 1,1-1,-1 1,1 1,-3 2,1 0,0 0,0 0,1 1,0-1,1 0,-1 1,1-1,0 0,1 1,0-1,0 0,1 1,0-1,0 0,0 0,1 0,0-1,1 1,-1-1,1 0,1 0,-1 0,1 0,0-1,0 1,0-1,1-1,3 3,29 10,1-6</inkml:trace>
  <inkml:trace contextRef="#ctx0" brushRef="#br0" timeOffset="-14477.858">2844 1924,'4'-2,"0"1,0 0,0 0,0 0,0 0,1 0,-1 1,0 0,0 0,0 0,1 0,-1 1,0-1,0 1,0 0,0 1,0-1,0 1,0-1,-1 1,1 0,0 1,-1-1,0 1,1-1,-1 1,0 0,0 0,-1 0,1 1,-1-1,1 1,-1-1,0 1,0 0,-1 0,1 1,9 21,-1 0,-2 0,-1 0,-1 1,-1 0,-1 0,-1 1,-2-1,-1 0,-2 19,-32 393,33-431,0-1,1 1,-1-1,1 0,1 1,-1-1,1 1,1-1,-1 0,1 1,1-1,-1 0,1 0,0-1,1 1,-1-1,1 1,1-1,-1 0,1-1,1 2,-3-7,0 1,0 0,1-1,-1 0,0 1,0-1,1-1,-1 1,0 0,0-1,0 0,0 1,1-1,-1 0,0-1,-1 1,1-1,0 1,0-1,0 0,-1 0,1 0,-1 0,0 0,0-1,0 1,0-1,0 1,0-1,0 0,-1 0,1 0,-1 0,0 0,1-3,7-16,-2 0,0 0,-1-1,-1 0,-1 0,-1-1,-1 1,-1-1,-1 1,-2-1,0 1,-1 0,-1 0,-6-18,3 15,0-1,-1 2,-2-1,0 2,-14-23,18 37,0 0,-1 0,0 1,0-1,-1 2,0-1,-1 1,0 0,0 1,-1 0,0 1,0 0,-1 0,-4-1,2 0,29 7,302-3,-316 2,1 1,0-1,-1 1,1 0,0-1,-1 1,1 0,0 0,-1 1,1-1,0 1,-1-1,1 1,-1 0,1 0,-1 0,1 0,-1 0,0 1,1-1,-1 1,0-1,0 1,0 0,0 0,-1 0,1 0,0 0,-1 0,1 1,-1-1,0 0,0 1,1 1,-3 0,1 1,1 0,-1 0,0-1,1 1,0 0,0-1,1 1,-1-1,1 1,0-1,0 0,1 1,-1-1,1 0,0-1,0 1,0 0,0-1,1 0,-1 0,1 0,0 0,0 0,0-1,0 0,0 0,1 0,-1 0,1-1,-1 1,1-1,-1 0,1-1,0 1,4-1,-4-1,0-1,0 0,0 0,0-1,0 0,0 1,0-1,-1-1,0 1,0-1,0 0,0 0,0 0,-1 0,1-1,-1 1,-1-1,1 0,0 0,-1 0,0 0,0 0,-1 0,0-1,0 1,0-1,0 1,-1-1,0 1,0-1,0 1,-1-1,0 1,0-1,0 1,-1 0,1 0,-1-1,-1 1,1 0,-1 1,0-1,0 0,0 1,-3-3,3 2,-1 1,0-1,0 1,0 0,0 0,-1 1,1-1,-1 1,0 0,0 0,0 1,-1-1,1 1,-1 1,1-1,-1 1,-2-1,7 2,-1 1,0-1,1 1,-1-1,1 1,-1 0,1-1,-1 1,1 0,-1 0,1 0,0 0,0 0,-1 1,1-1,0 0,0 0,0 1,0-1,0 1,1-1,-1 1,0-1,1 1,-1-1,1 1,-1 0,1-1,0 1,0 0,0-1,0 1,0 0,0-1,0 1,0 0,1-1,-1 1,1 0,-1-1,1 1,0-1,0 2,8 19</inkml:trace>
  <inkml:trace contextRef="#ctx0" brushRef="#br0" timeOffset="-14046.019">3717 2281,'24'-319,"-26"215,-2 93,7 22,4-2,0 0,0-1,1 0,0 0,0-1,1 1,0-2,0 0,0 0,1 0,0-1,0-1,11 4,19 6,47 27,-83-37,-1 1,-1 0,1 0,-1 1,1-1,-2 0,1 1,-1-1,1 1,-2 0,1-1,0 1,-1 0,0 0,-1-1,1 1,-1 0,0-1,-1 1,1-1,-1 1,0-1,0 0,-1 1,1-1,-1 0,-1-1,1 1,-1 0,-12 33,14-35,0-1,1 1,0 0,-1 0,1 0,0 1,0-1,1 0,-1 0,1 1,-1-1,1 0,0 0,0 1,1-1,-1 0,0 0,1 1,0-1,0 0,0 0,0 0,1 0,-1 0,1 0,0 0,0-1,0 1,0 0,0-1,0 0,1 1,10 2,1 1,0-1,1-1,-1-1,1 0,0-1,0 0,0-1,0-1,14-1,-22 1,160-11,-126 5</inkml:trace>
  <inkml:trace contextRef="#ctx0" brushRef="#br0" timeOffset="-10538.95">1693 2731,'-18'14,"-13"13,-7 11,-5 10,1 13,6 12,8 14,9 10,12 4,17 0,16-2,11-11,10-10,7-11,2-16,0-14,-10-13</inkml:trace>
  <inkml:trace contextRef="#ctx0" brushRef="#br0" timeOffset="-9818.262">1918 3393,'3'-15,"0"0,1 0,0 0,1 0,1 1,0 0,1 0,1 0,0 1,0 0,2 1,-1 0,2 0,3-2,18-26,-21 27,0-1,0 0,-2-1,0 0,0-1,-2 0,0 0,0-1,-2 1,0-1,-1-1,-1 1,0 0,-1-1,-1-3,-1 19,0 0,0 0,0 0,0 0,0 1,0-1,0 0,-1 0,1 0,-1 1,1-1,-1 0,0 0,0 1,1-1,-1 1,0-1,-1 1,1-1,0 1,0-1,-1 1,1 0,0 0,-1 0,1 0,-1 0,0 0,1 0,-1 0,0 1,0-1,1 1,-1-1,0 1,0 0,0 0,1-1,-1 1,0 0,0 1,0-1,0 0,1 0,-3 1,-4 5,0 0,0 1,0 0,1 0,0 1,0 0,1 0,0 0,0 1,1 0,0 0,1 0,0 1,0-1,1 1,-2 8,-3 3,0 2,2-1,0 1,2 0,0 0,2 0,0 0,2 1,0-1,2 0,0 1,2-1,0 0,2-1,0 1,5 7,-6-22,0 0,0 0,1-1,0 0,0 0,1 0,0-1,0 0,1 0,-1-1,1 0,1 0,-1-1,0 0,1-1,0 0,0 0,0-1,0 0,0 0,1-1,-1 0,3-1,6 1,0-2,1 0,-1-1,0 0,-1-2,1 0,0-1,-1-1,0 0,0-1,10-7,-20 10,1 0,-1-1,0 0,0 0,-1-1,1 0,-1 0,0 0,-1-1,0 1,0-2,0 1,-1 0,1-3,-4 9,-1-1,1 1,-1-1,1 1,-1-1,0 0,0 1,1-1,-1 0,0 1,-1-1,1 0,0 1,0-1,-1 1,1-1,-1 0,1 1,-1-1,1 1,-1-1,0 1,0 0,0-1,0 1,0 0,0 0,0-1,-1 1,1 0,0 0,-1 0,1 0,0 1,-1-1,1 0,-1 1,0-1,-65-7,59 10,1 0,-1 1,0-1,1 1,-1 1,1 0,0 0,0 0,0 1,1-1,0 2,0-1,0 1,0 0,1 0,0 0,1 1,-1 0,1 0,0 0,1 0,-2 6,4-11,0-1,1 1,-1 0,1 0,0 0,0-1,0 1,-1 0,2 0,-1 0,0 0,0-1,0 1,1 0,-1 0,1 0,0-1,-1 1,1 0,0-1,0 1,0-1,0 1,0-1,0 1,1-1,-1 0,0 1,1-1,-1 0,1 0,-1 0,1 0,0-1,-1 1,1 0,0-1,0 1,-1-1,1 1,75-2,-67-1,-1-1,1 0,-1 0,0-1,0 0,-1-1,1 0,-1 0,0-1,-1 0,1-1,-1 1,0-1,-1-1,0 1,0-1,0 0,-1 0,2-6,-6 19,-1-1,1 1,-1 0,1-1,1 1,-1-1,1 1,-1-1,1 1,1-1,-1 0,0 0,1 0,0 0,0-1,3 3,7 4,2 0,-1-1,1-1,1 0,-1-1,1-1,1 0,-1-2,1 0,-1 0,1-1,0-2,7 1,51 6</inkml:trace>
  <inkml:trace contextRef="#ctx0" brushRef="#br0" timeOffset="-9133.709">3545 3234,'1'183,"-9"328,-15-336,13-152,9-22,1-1,-1 0,1 0,-1 0,0 0,1 0,-1 1,0-1,1 0,-1 0,1-1,-1 1,0 0,1 0,-1 0,1 0,-1 0,0-1,1 1,-1 0,1-1,-1 1,1 0,-1-1,1 1,-1 0,1-1,-1 1,1-1,0 1,-1-1,1 1,0-1,-1 0,1 1,0-1,0 1,-1-1,1 1,0-1,0 0,0 1,0-1,0 0,0 1,0-1,0 1,0-1,0 0,1 0,-8-30,1-1,2 1,2-1,0-24,0 1,-7-100,-6-266,14 419,1 1,-1-1,1 0,0 0,0 0,-1 0,1 1,1-1,-1 0,0 0,0 0,1 0,-1 1,1-1,-1 0,1 0,0 1,0-1,0 0,0 1,0-1,0 1,0-1,0 1,1 0,-1-1,0 1,1 0,-1 0,1 0,0 0,-1 0,1 0,0 1,-1-1,1 0,0 1,0-1,0 1,0 0,-1 0,1 0,2 0,8 4,0 1,0 0,0 0,-1 2,1-1,-2 2,1-1,-1 1,0 1,0 0,-1 0,5 9,34 45,-47-60,1-1,-1 1,1-1,-1 1,0 0,0 0,-1 0,1-1,0 1,-1 0,0 0,1 0,-1 0,-1 0,1 0,0 0,-1 0,1 0,-1 0,0 0,0-1,0 1,0 0,0-1,-1 1,-3 3,-1-1,1 0,-1 0,0 0,-1-1,1 0,-1 0,0 0,0-1,0 0,0 0,0-1,-1 0,1-1,-1 1,0-1,1-1,-5 1,-8-6,6-2</inkml:trace>
  <inkml:trace contextRef="#ctx0" brushRef="#br0" timeOffset="-8068.796">3982 3300,'-16'-4,"0"0,0 1,-1 0,0 1,1 1,-1 1,-1 1,13-1,-1 0,1 1,0 0,0 0,0 0,0 1,1-1,-1 1,0 1,1-1,-1 0,1 1,0 0,0 0,0 1,0-1,0 1,1-1,-1 1,1 0,0 0,1 1,-1-1,-1 4,2-5,1 0,0 1,0-1,0 0,0 1,0-1,1 0,0 1,-1-1,1 0,1 1,-1-1,0 1,1-1,-1 0,1 1,0-1,0 0,1 0,-1 1,1-1,-1 0,1-1,0 1,0 0,0 0,0-1,1 1,-1-1,1 0,0 0,-1 0,1 0,0 0,0 0,0-1,0 0,1 1,-1-1,0 0,0-1,1 1,-1 0,3-1,3 0,0-1,-1 0,1-1,0 0,0 0,-1-1,0 0,1-1,-1 1,0-2,-1 1,1-1,-1 0,0 0,0-1,-1 0,1-1,-1 1,-1-1,1 0,-1 0,0-1,-1 0,0 0,1-3,-4 11,0 0,-1 0,1 0,-1 0,1 0,0 1,-1-1,1 0,-1 0,1 1,-1-1,1 0,-1 1,1-1,-1 1,1-1,-1 1,1-1,-1 1,0-1,1 1,-1-1,0 1,0-1,1 1,-1-1,0 1,0 0,0-1,1 1,-1-1,0 1,0 0,0-1,0 1,0 0,0-1,-1 1,1-1,0 1,0 0,0-1,-1 1,1-1,0 1,0-1,-1 1,1-1,0 1,-1 0,4 19,-1-16,0 0,0 0,1 0,-1-1,1 1,0-1,-1 1,2-1,-1 0,0 0,1 0,-1-1,1 1,0-1,0 0,0 0,0 0,0 0,0-1,0 0,1 1,-1-2,0 1,1 0,-1-1,1 0,-1 0,1 0,-1-1,1 0,-1 1,0-1,1-1,-1 1,0-1,0 0,0 0,0 0,0 0,0 0,-1-1,1 0,-1 0,0 0,0 0,0 0,0-1,0 0,-1 1,1-1,0-3,2-7,-1-1,-1 1,0-1,-1 1,-1-1,0 0,-1 0,-1-12,0-11,1 36,0 0,0 1,0-1,0 0,0 1,0-1,1 0,-1 1,0-1,1 1,-1-1,1 1,0-1,0 1,-1-1,1 1,0 0,0-1,0 1,0 0,0 0,1 0,-1-1,0 1,1 1,-1-1,0 0,1 0,-1 0,1 1,-1-1,1 1,-1-1,1 1,0 0,-1-1,1 1,0 0,-1 0,1 0,0 0,5-1,1 1,-1-1,1 1,-1 0,1 1,-1 0,1 0,-1 1,0-1,1 2,-1-1,0 1,0 0,-1 0,1 1,-1 0,0 0,0 1,0 0,0 0,-1 0,0 1,0-1,0 1,-1 0,0 1,0-1,0 1,-1 0,0-1,0 2,0 3,-11 131,8-139,0-1,0 0,1 0,-1 0,0 1,1-1,0 0,-1 0,1 0,0 0,0 0,0 0,1 0,-1 0,0-1,1 1,-1 0,1-1,-1 1,1-1,0 0,0 1,-1-1,1 0,0 0,0 0,0 0,1 0,-1-1,0 1,0-1,0 1,0-1,1 0,-1 0,0 0,6 0,-1 0,0-1,1 0,-1 0,0 0,1-1,-1 0,0-1,-1 0,4-1,4-4,0-1,-1 0,-1-1,1 0,-1-1,-1 0,0-1,-1 0,0-1,-1 0,0 0,-1-1,-1 0,5-12,1-7,-1-1,-2 0,-1 0,-2-1,-1 0,-1-8,2-86,-7-114,-2 208,-2 25,-1 25,-10 58,4 1,2 0,3 51,4-84,2 0,2-1,2 1,3 6,-5-34,1 1,0-1,1 0,1 0,0 0,1-1,0 0,1 0,0 0,1-1,0 0,1 0,0-1,2 1,-6-5,1-1,0 0,0-1,1 1,-1-1,1 0,0-1,0 0,0 0,0 0,1-1,-1 0,1 0,-1-1,1 0,0-1,-1 1,1-2,0 1,-1-1,1 0,0 0,-1-1,1 0,-1 0,0-1,0 0,0 0,0-1,0 0,-1 0,0-1,0 0,0 0,0 0,-1 0,5-6,-6 4,0 0,-1 0,0-1,0 1,0-1,-1 0,0 0,-1 0,0 1,0-2,-1 1,0 0,0 0,0 0,-1 0,-1 0,1 0,-1 1,-1-1,1 0,-1 1,-1-1,1 1,-1 0,-4-4,8 9,-1 1,0 0,0 0,0 0,0 0,0 0,0 0,0 0,0 0,0 1,-1-1,1 0,0 1,0-1,-1 0,1 1,0 0,-1-1,1 1,0 0,-1 0,1-1,-1 1,1 0,-1 1,1-1,0 0,-1 0,1 0,0 1,-1-1,1 1,0-1,-1 1,1 0,0-1,0 1,0 0,-1 0,1 0,0 0,0 0,0 0,1 0,-1 0,0 0,0 1,1-1,-1 0,0 0,1 1,-1-1,1 0,0 1,-1 0,-2 5,0 1,1-1,0 1,0 0,1 0,0 0,0 0,0-1,1 1,1 0,-1 0,1 0,1 0,-1 0,1 0,1-1,-1 1,1-1,1 0,-1 0,1 0,0 0,1 0,0-1,0 0,0 0,1 0,0-1,0 0,0 0,0 0,1-1,1 1,2-1,0 0,1 0,-1-1,1 0,0-1,0 0,0 0,0-2,0 1,10-2,16-3</inkml:trace>
  <inkml:trace contextRef="#ctx0" brushRef="#br0" timeOffset="-7818.353">4643 2943,'14'0,"17"0,22 0,23-2,19-1,13 0,1 5,-18 3</inkml:trace>
  <inkml:trace contextRef="#ctx0" brushRef="#br0" timeOffset="-7419.381">5463 3419,'13'-26,"-1"0,-1-1,-2 0,0-1,-2 1,-2-2,0 1,-2-1,0-10,-2 34,-1 0,0 0,0 0,-1 0,1 0,-1 0,0 0,0 0,-1 0,1 1,-1-1,0 0,-1 1,1-1,-1 1,1 0,-2 0,1 0,-2-2,5 6,0 1,0-1,1 1,-1-1,0 0,0 1,0-1,0 1,0-1,0 1,0-1,0 1,0-1,0 1,0-1,0 1,0-1,0 1,0-1,-1 0,1 1,0-1,0 1,-1-1,1 1,0-1,0 0,-1 1,1-1,0 0,-1 1,1-1,0 0,-1 0,1 1,-1-1,1 0,-1 0,1 1,0-1,-1 0,1 0,-1 0,1 0,-1 0,1 0,-1 0,1 0,-1 0,1 0,-1 0,1 0,-1 0,1 0,-1-1,9 5,0-1,0 0,0-1,0 0,1 0,-1-1,1 0,-1 0,1-1,-1 0,1-1,1 0,-1 1,16-2,49 4,-72-1,1-1,-1 1,0 0,0-1,0 1,1 0,-1 1,0-1,0 0,0 0,-1 1,1-1,0 1,0 0,-1 0,1-1,-1 1,0 0,1 0,-1 0,0 0,0 1,0-1,-1 0,1 0,0 1,-1-1,1 1,-11 95,4-64,3-20,1-9,0 1,1-1,-1 0,1 1,0-1,1 1,-1-1,1 1,0-1,0 1,1-1,0 1,0-1,0 1,0-1,1 0,0 1,0-1,0 0,1 0,0-1,0 1,0 0,0-1,1 0,0 0,1 2,8-1,0 0,0-1,0-1,1 0,-1 0,1-2,0 0,-1 0,1-1,0-1,0 0,-1-1,1 0,-1-1,4-2,35-10,-4-2</inkml:trace>
  <inkml:trace contextRef="#ctx0" brushRef="#br0" timeOffset="-7159.657">6455 2374,'7'16,"7"16,7 21,8 17,4 15,5 8,-1 5,-3 1,-9-1,-7 1,-15 2,-20 2,-26 1,-33 1,-3-17</inkml:trace>
  <inkml:trace contextRef="#ctx0" brushRef="#br0" timeOffset="2854.118">8255 2586,'956'0,"-714"12,8 10,-36-1,121-8,-302-14,-27 1</inkml:trace>
  <inkml:trace contextRef="#ctx0" brushRef="#br0" timeOffset="10101.541">10292 2493,'0'0</inkml:trace>
  <inkml:trace contextRef="#ctx0" brushRef="#br0" timeOffset="23512.268">10292 2612,'3'-24,"1"0,0 1,2-1,1 1,1 0,0 1,13-21,-21 42,10-22,2 0,0 1,2 0,0 1,2 1,0 0,1 1,1 0,0 2,2 0,0 1,1 1,0 1,1 1,1 1,0 1,7-1,1 0,1 2,0 1,1 2,-1 1,1 1,1 2,-1 2,0 1,1 1,-1 2,0 1,0 2,0 1,-1 1,4 4,29 11,-1 4,-2 2,-1 4,-1 1,-2 4,-2 1,39 37,-71-55,-1 0,-1 2,-1 0,-1 2,-1 0,-1 1,9 19,-20-33,-1 2,0-1,-1 1,0-1,-1 2,-1-1,0 0,-1 1,-1-1,0 1,-1-1,0 1,-1-1,-1 1,0-1,-1 1,-3 6,-4 1,0-1,-2-1,0 0,-2-1,0-1,-1 0,0 0,-2-2,0 0,-1-1,0 0,-1-2,-1 0,0-1,0-1,-2-1,1-1,-1-1,0-1,-1-1,0 0,-13 0,23-4,0 0,0 0,0-2,0 1,-1-2,1 0,0 0,0-1,0-1,0 0,0-1,1 0,-1-1,1-1,0 0,1 0,-1-1,-7-6,-7-9,1 0,1-2,0-1,2-1,2 0,-2-5,15 22,1-1,0 0,1 0,1-1,-1 1,2-1,-1 0,1 0,1 0,0 0,1-1,0 1,1-1,0 1,0 0,1-1,1 1,2-9,10-22,1 1,3 0,1 1,2 1,1 1,2 1,2 1,19-19,-19 20,2 2,1 0,2 2,1 2,1 1,1 1,2 2,0 1,2 2,0 2,1 1,2 3,13-4,-3 8,1 3,0 2,0 2,1 2,-1 3,1 2,-1 2,1 3,-2 2,1 2,-1 2,-1 3,-1 2,0 1,-1 3,-2 2,44 30,-70-43,-1 1,0 1,0 0,-1 2,-1 0,-1 1,0 1,-1 0,-1 1,0 0,-2 1,0 1,-1 0,-1 1,-1 0,0 0,-2 1,-1 1,-2 6,-3-1,0 1,-1-1,-2 1,-1-1,-2 0,0 0,-2 0,-1-1,-1 0,-1 0,-2-1,0 0,-2-1,-1-1,-1 0,-1-1,0-1,-2-1,-1 0,0-1,-2-1,-13 8,30-21,-1-1,-1 0,1 0,-1 0,0-1,0 0,-1 0,1-1,-1 0,1 0,-1-1,0 0,0 0,0-1,0 0,-1 0,1-1,0 0,0 0,0-1,0 0,0-1,0 0,0 0,-4-7,0-1,1-1,0 1,1-1,0-1,1 0,0-1,1 1,0-2,2 1,-3-7,-6-13,1-1,2 0,1-1,2-1,2 0,1 0,2 0,1-1,2 1,1-1,2 1,2 0,1-1,2 1,1 1,2 0,1 0,2 1,2 0,0 1,3 1,16-24,-21 38,0 1,1 1,1 0,1 0,0 2,1 0,0 1,1 0,0 2,1 0,1 1,0 1,0 0,0 2,1 1,0 0,1 2,-1 0,4 1,23 1,0 2,0 2,0 2,-1 3,1 1,-2 2,1 3,-1 1,-1 3,-1 1,0 2,-2 3,0 1,-2 1,19 17,-27-19,-1 1,-1 1,-1 2,-1 1,-2 1,-1 1,7 12,-20-24,0 0,-2 1,-1 0,0 1,-1 0,-1 0,-1 1,-1 0,0 0,-2 0,-1 0,0 0,-2 1,0 4,-3-2,0-1,-2 1,0-1,-2 0,-1 0,0 0,-2-1,0-1,-2 0,0 0,-1-1,-1-1,-1 0,-1-1,-1 0,0-1,-1-2,0 1,-2-2,0-1,0 0,-1-1,-18 6,28-13,-1-1,1-1,-1 1,0-2,0 0,0 0,0-1,0-1,0 0,0-1,0 0,0 0,0-1,0-1,0 0,1-1,0 0,-1-1,1 0,1-1,-1 0,-1-2,-7-10,1 0,1-1,1-1,0-1,2 0,0-1,2 0,0-1,2-1,0 0,2 0,0-1,2 0,1 0,1 0,1-1,1 1,1-1,2 0,0 1,2-1,1-5,2 3,0 1,1 0,2 1,1 0,1 0,1 1,1 0,1 1,1 1,2 0,0 1,1 1,1 1,1 0,1 2,0 0,2 1,0 2,0 0,2 1,3 0,25-10,1 2,1 3,1 2,0 3,1 2,1 3,0 2,0 3,50 2,-77 2,1 0,-1 2,1 2,-1 0,0 3,-1 0,1 2,-1 1,-1 1,0 2,-1 1,0 1,-1 2,-1 0,0 2,-2 0,0 2,-1 1,-1 1,-2 1,0 0,8 15,-16-18,-2 0,-1 0,-1 1,0 0,-2 1,-1 0,0-1,-2 2,-1-1,0 0,-2 0,-1 1,0-1,-2 0,-1 0,0 0,-2 0,-1-1,0 0,-2 0,-1-1,0 0,-4 3,1 0,-1-1,-1 0,-1-1,-1-1,-1-1,-1 0,0-1,-1-2,-2 0,0 0,0-2,-1-1,-24 10,42-21,-1 0,1 0,-1-1,0 0,0 0,0 0,0-1,0 0,0 0,-1 0,1-1,0 0,0-1,-1 1,1-1,0 0,0 0,0-1,0 0,0 0,0 0,1-1,-1 0,1 0,-1 0,1-1,0 0,1 0,-1 0,1 0,-1-1,-2-4,-3-13,1 0,1 0,1-1,1 0,1 0,1-1,1 1,1-1,1 0,2-15,-2-18,3 0,3 0,2 1,2-1,3 2,2 0,3 0,1 1,21-36,-32 73,1 1,1 1,1 0,0 0,1 1,0 0,1 0,1 2,0-1,1 2,0 0,1 0,0 2,0 0,1 0,0 2,2-1,5 2,1 0,-1 1,1 2,1 0,-1 2,0 1,0 0,1 2,-1 1,0 1,-1 1,10 3,22 9,-1 2,-1 2,-1 3,33 21,-39-20,-2 2,-1 2,-1 2,-2 2,1 3,-23-18,-1 0,-1 1,0 0,-1 2,-1 0,-2 0,0 1,-1 1,-1 0,-1 0,3 12,-7-16,-1 0,0 0,-1 0,-1 0,-1 0,0 1,-2-1,0 0,-2 0,0 1,0-1,-2-1,-1 1,0-1,-1 0,-1 0,0-1,-2 0,0 0,-1-1,0-1,-1 0,-1 0,-1-1,1-1,0-1,0-1,-2-1,1 0,-1 0,0-2,-1 0,0 0,0-2,-1 0,0-1,0 0,0-2,0 0,-1-1,-1 0,12-2,0-1,-1 0,1 0,0-1,0 0,0 0,0 0,1-1,-1 0,1-1,-1 1,1-1,0 0,0-1,1 0,-1 1,1-2,0 1,1-1,-1 1,1-1,0-1,-7-11,1-1,1 1,0-2,2 1,0-1,1-1,1-2,-2-5,1-1,1 1,2-1,1 0,1-1,2 1,1 0,1 0,1 1,1-1,2 1,1 0,1 0,2 1,0 0,9-12,0 6,2 1,1 1,2 1,0 1,2 1,1 2,2 1,0 1,1 1,2 2,0 1,1 2,1 1,0 2,1 1,1 2,0 1,1 2,0 2,0 1,1 3,-1 0,1 3,-1 1,1 2,28 6,-36-1,0 1,0 2,-1 1,0 1,-1 2,-1 1,0 1,-1 2,-1 0,-1 2,-1 0,-1 2,0 1,-2 0,-1 2,-1 0,-1 2,-2 0,0 0,-2 2,-2 0,0 0,-2 1,-1 0,2 20,-5-20,-1 1,-1-1,-2 1,-1 0,-2 0,-1 0,-2 0,-5 22,6-39,-1 1,-1-1,-1 0,0-1,0 1,-2-1,0 0,0-1,-2 0,1 0,-2-1,1-1,-2 1,1-2,-2 0,1 0,-1-1,-5 2,13-7,0 0,-1-1,1 0,-1 0,1-1,-1 1,0-1,0 0,0-1,0 0,-1 0,1 0,0 0,0-1,-1 0,1-1,0 1,0-1,0 0,0-1,0 1,0-1,0-1,0 1,0-1,1 0,-5-3,-1-8,0 0,2-1,0 0,1 0,0-1,1 0,1-1,0 0,1 0,1 0,1 0,1 0,0-1,1-1,-4-18,1 0,2 1,2-1,1 0,2 0,2 1,1-1,2 1,1 0,2 1,1 0,2 1,1 1,2 0,3-3,-2 9,0 1,2 0,1 2,1 0,1 1,1 1,0 2,2 0,1 2,0 0,1 2,1 2,0 0,1 2,0 1,1 1,24-3,-38 11,-1 1,1 0,0 2,0 0,0 1,-1 1,1 0,-1 1,0 1,0 0,0 1,-1 1,0 1,0 0,-1 0,0 2,0 0,2 3,17 15,-2 0,-1 2,-2 2,-1 0,-1 2,-2 0,-2 2,-1 1,-1 0,-2 2,-2 0,-2 1,-1 0,-3 1,-1 0,4 42,-10-59,-2 1,-1-1,0 1,-2-1,-1 0,0 0,-2 0,-1 0,-1-1,-1 0,-1 0,-1-1,-1 0,-1 0,-1-1,0-1,-2-1,0 0,-1 0,-14 11,-12-7,41-23,0 1,0-1,0 0,0 0,0 0,0 0,0 0,0 0,0 0,-1 0,1 0,0 0,0 0,0-1,1 1,-1-1,0 1,0 0,0-1,0 0,0 1,0-1,0 1,1-1,-1 0,0 0,1 1,-1-1,0 0,1 0,-1 0,1 0,-1 0,1 0,0 0,-1 0,1 0,0 0,0 0,-1 0,1 0,0 0,0 0,0-16,1 0,1 0,0 1,1-1,1 0,0 1,1 0,1 0,0 0,2 1,0 0,0 0,1 1,1 0,2-2,65-90,4 3,73-69,-129 143,2 1,0 1,2 1,1 2,1 1,1 1,1 2,0 1,2 1,0 3,1 0,1 3,8-2,-11 7,-1 2,1 1,0 2,0 1,1 2,-1 1,-1 2,1 1,0 2,-1 1,-1 1,1 2,-2 2,1 0,-2 2,0 2,-1 0,0 2,-2 1,0 2,-2 0,0 2,12 15,-16-10,-2 1,0 0,-2 2,-2 0,-1 1,-1 0,-2 1,-1 1,-2-1,-1 1,-2 1,-1-1,-2 1,-2 23,-2 54,8 96,-4-200,-1 0,1 0,1-1,0 1,0-1,1 0,0 0,0 0,1 0,0-1,0 0,1 0,0 0,0-1,1 0,-1 0,1 0,1-1,-1 0,1 0,0-1,5 2,24 7,1-2,1-2,-1-1,1-2,0-1,1-3,-1-1,8-2,-20 2,369-8,-167-1,55 13,-216 2,1 2,-2 4,1 2,-2 4,-1 2,22 13,11 5,-66-27</inkml:trace>
  <inkml:trace contextRef="#ctx0" brushRef="#br0" timeOffset="30593.428">15795 853,'30'-25,"-1"-1,-2-1,0-2,-2-1,-2 0,17-28,-30 41,-1-1,0 0,-1 0,-1-1,0 1,-2-2,0 1,-1 0,-1-1,-1 0,-1 0,-1 0,0 1,-2-3,2 17,0 1,0-1,-1 0,0 1,0-1,0 1,0-1,-1 1,0 0,0 0,0-1,0 1,-1 1,1-1,-1 0,0 1,0-1,-1 1,1 0,-1 0,1 0,-4-2,4 5,1 1,-1-1,1 1,-1 0,1-1,-1 1,1 0,0 1,-1-1,1 0,0 1,0-1,0 1,0-1,0 1,0 0,1 0,-1 0,0 0,1 0,0 0,-1 1,1-1,0 0,0 1,0-1,1 1,-1 1,-8 22,2 1,1 1,1-1,2 1,0-1,2 1,1 0,1 0,2-1,2 10,-2-11,1 0,1 0,2-1,1 0,0 0,2 0,1-1,1-1,1 0,1-1,0 0,2-1,14 14,-28-32,1 1,0-1,0 0,0 0,1 0,-1 0,1 0,-1-1,1 1,0-1,0 0,0-1,0 1,0 0,1-1,-1 0,0 0,1-1,-1 1,0-1,1 0,-1 0,1 0,-1-1,1 1,-1-1,0 0,1 0,-1-1,0 1,0-1,0 0,2-2,5-7,1-2,-2 1,0-2,-1 1,0-1,-1-1,0 1,-1-1,-1-1,-1 1,0-1,0-4,25-87,-30 108,0-1,0 0,0 0,0 0,0 0,0 1,0-1,0 0,0 0,0 0,1 0,-1 1,0-1,0 0,0 0,0 0,0 0,0 0,0 0,1 1,-1-1,0 0,0 0,0 0,0 0,1 0,-1 0,0 0,0 0,0 0,0 0,1 0,-1 0,0 0,0 0,0 0,1 0,-1 0,1 24,-2-5,-1-5,1 1,1 0,0-1,0 1,1 0,1-1,1 1,0-1,1 0,0 0,1 0,1-1,0 1,1-1,0-1,1 1,0-1,2 1,-6-11,-1 1,1 0,0-1,0 1,0-1,1 0,-1-1,0 1,1-1,-1 0,1 0,0 0,-1 0,1-1,0 0,-1 0,1 0,-1-1,1 1,0-1,-1 0,1 0,-1-1,0 0,1 1,-1-1,0-1,0 1,0-1,0 1,-1-1,1 0,-1 0,1-1,-1 1,20-19</inkml:trace>
  <inkml:trace contextRef="#ctx0" brushRef="#br0" timeOffset="31116.096">16708 707,'33'84,"-26"-59,-2 0,-1 1,-1 0,-1 0,-1 0,-1-14,4 10,-5-21,1-1,0 0,0 0,0 1,0-1,0 0,0 1,0-1,0 0,0 0,0 1,0-1,0 0,0 0,0 1,0-1,0 0,0 0,0 1,0-1,0 0,0 1,0-1,1 0,-1 0,0 0,0 1,0-1,0 0,1 0,-1 0,0 1,0-1,0 0,1 0,-1 0,0 0,0 0,1 1,-1-1,0 0,0 0,1 0,-1 0,0 0,1 0,-1 0,0 0,0 0,1 0,-1 0,0 0,0 0,1 0,-1 0,0 0,0-1,1 1,-1 0,0 0,0 0,1 0,-1 0,0-1,0 1,0 0,1 0,-1 0,0-1,0 1,1 0,-1-1,1 0,-1 1,1-1,-1 0,0 1,1-1,-1 0,0 1,1-1,-1 0,0 0,0 1,0-1,1 0,-1 0,0 1,0-1,0 0,0 0,-1 0,1 1,0-1,0 0,0 0,-1 1,1-1,0 0,-1 1,1-1,0 0,-1 1,1-1,-1 0,1 1,-1-1,1 1,-1-1,0 1,1-1,-1 1,0 0,1-1,-1 1,0 0,1-1,-1 1,0 0,0 0,1 0,-1-1,0 1,0 0,0 0,1 0,-1 0,0 1,0-1,0 0,-110 34,-22-13,152-22,-2-2</inkml:trace>
  <inkml:trace contextRef="#ctx0" brushRef="#br0" timeOffset="32227.756">16933 747,'17'11,"11"31,-2 1,-1 2,-2 1,14 43,-37-88,0-1,0 1,0-1,-1 1,1-1,0 1,0 0,0-1,0 1,0-1,0 1,0 0,0-1,0 1,1-1,-1 1,0 0,0-1,0 1,1-1,-1 1,0-1,0 1,1-1,-1 1,1-1,-1 1,0-1,1 1,-1-1,1 0,-1 1,1-1,-1 0,1 1,-1-1,1 0,0 0,-1 0,1 1,-1-1,1 0,0 0,-1 0,1 0,-1 0,1 0,0 0,-1 0,1 0,-1-1,1 1,-1 0,1 0,0 0,-1-1,1 1,-1 0,1 0,-1-1,1 1,-1-1,1 1,-1 0,0-1,1 1,-1-1,95-141,25 11,-102 119,-11 24,-22 40,13-46,-1 0,0 0,1 0,0 0,1 0,0 0,-1 1,2-1,-1 0,1 1,0-1,0 0,1 1,0-1,0 0,0 1,1-1,0 0,0 0,1 0,1 3,5-1,1-1,-1 0,1 0,0-1,1 0,0-1,0 0,0-1,0 0,0-1,1 0,0-1,-1 0,1-1,0 0,0-1,5 0,50 5,1-3,-1-3,1-3,-1-3,62-14,-48-12,-79 32,0 0,0-1,0 1,-1-1,1 1,0-1,-1 1,1-1,-1 0,0 0,1 0,-1 0,0 0,0 0,0 0,0 0,-1 0,1-1,-1 1,1 0,-1-1,0 1,0 0,0 0,0-1,0 1,0 0,-1-1,1 1,-1 0,1 0,-1-1,0 1,0 0,-1-1,-5-5,0-1,-1 1,0 1,0 0,-1 0,0 0,0 1,-1 1,0-1,0 2,0-1,0 1,-1 1,1 0,-1 0,0 1,0 1,0 0,0 0,0 1,-2 0,4 0,0 0,0 1,0 0,0 0,0 1,1 0,-1 0,0 1,1 0,-1 1,6-3,1 1,-1-1,1 0,0 1,-1 0,1-1,0 1,0 0,0 0,0 0,0 0,0 1,1-1,-1 0,1 1,-1-1,1 1,0 0,0-1,0 1,0 0,1-1,-1 1,1 0,0 0,0 0,0 0,0-1,0 1,0 0,1 0,0 0,-1 0,2 1,0 1,0-1,0 0,0 0,1 0,0 0,-1-1,1 1,0-1,1 1,-1-1,1 0,0 0,-1-1,1 1,0-1,0 0,1 0,-1 0,4 1,92 18,-86-20,0-1,1 0,-1-1,0-1,0 0,0-1,-1 0,1-1,-1 0,0-2,0 1,0-1,3-3,-9 4,1 0,-1 0,0-1,0 0,-1 0,0 0,0-1,0 0,-1 0,0-1,0 1,-1-1,0 0,0-1,-1 1,0 0,-1-1,1 0,-2 0,1 1,-1-4,-1 12,-1 0,1 0,0 0,-1 1,1-1,0 0,-1 0,1 0,0 0,-1 0,1 0,0 0,-1 0,1 0,0-1,-1 1,1 0,0 0,-1 0,1 0,0 0,0 0,-1-1,1 1,0 0,-1 0,1-1,0 1,0 0,0 0,-1-1,-4 25,0 0,1 0,2 1,0-1,2 1,0-1,2 4,7 57,3 0,14 48,20 148,-45-270,0 1,-1-1,-1 1,0-1,-1 1,0-1,0 0,-4 8,5-15,-1-1,1 1,-1-1,0 1,0-1,0 0,0 0,-1 0,1 0,-1 0,0 0,1-1,-1 1,-1-1,1 0,0 0,0 0,-1 0,1-1,-1 1,0-1,1 0,-1 0,0 0,0-1,0 1,-1-1,-1 0,0-1,0 1,-1-1,1 0,0-1,0 0,0 0,1 0,-1 0,0-1,1 0,0 0,-1-1,1 1,1-1,-1 0,0-1,1 1,0-1,-2-2,-4-6,1-1,0 0,0 0,1-1,1 0,1 0,-1-3,-1-5,1-1,2 0,0 0,1 0,2 0,0-1,1 0,2 1,2-13,-2 25,1 1,0-1,1 1,0-1,1 1,0 0,1 1,0-1,1 1,0 0,1 0,-1 1,2 0,0 0,0 0,0 1,1 0,0 1,1 0,8-5,12-1,1 2,0 1,0 1,0 2,1 1,1 1,-1 2,0 2,6 0,148-3,-108 4</inkml:trace>
  <inkml:trace contextRef="#ctx0" brushRef="#br0" timeOffset="33414.697">11972 4041,'-6'-4,"-1"0,0 1,-1 0,1 0,0 0,-1 1,0 0,1 1,-1 0,0 0,0 0,0 1,0 0,1 1,-1 0,0 0,0 0,1 1,-1 1,1-1,-1 1,1 0,0 1,0-1,0 2,1-1,0 1,-1 0,-2 3,2 0,0 0,1 0,0 0,0 1,1 0,0 0,0 0,1 1,0-1,1 1,-1 5,2-10,1 0,0 0,1 0,-1 0,1 0,0 0,0 0,0 0,1 0,-1 0,1 0,1 0,-1 0,1-1,0 1,0 0,0-1,0 0,1 1,0-1,0 0,0 0,0 0,2 1,-1-3,-1 1,0-1,0 0,1 0,-1-1,1 1,0-1,0 0,-1 1,1-2,0 1,0 0,0-1,0 0,0 0,0 0,0 0,0-1,-1 1,1-1,0 0,0 0,0-1,-1 1,1-1,-1 0,2 0,5-4,0 0,0 0,-1-1,0-1,0 1,-1-1,0-1,6-7,-1-6,0-1,-1-1,-1 0,-2-1,0 0,-2 0,0-1,-2 0,-1 0,-1 0,-1 0,-2-1,0-9,0 0,0-1,-3 1,-1 0,-1 0,-2 0,-11-31,-18 3,35 64,0-1,0 1,0-1,1 1,-1 0,0-1,0 1,0 0,0 0,0 0,0-1,0 1,0 0,0 0,0 0,0 1,0-1,0 0,0 0,0 0,0 1,0-1,0 1,0-1,0 0,1 1,-1 0,0-1,0 1,0-1,1 1,-1 0,0 0,1-1,-1 1,1 0,-1 0,1 0,-1 0,1-1,-1 1,1 0,0 0,0 1,-8 15,1 1,1 0,1 0,0 1,1 0,1-1,1 1,1 6,0-16,-4 25,2 1,2-1,1 1,2-1,1 1,1-1,2 0,2 0,1-1,1 0,2-1,1 0,2 0,11 16,-20-38,1 0,0-1,0 0,1 0,1-1,0 0,0 0,0-1,1 0,0-1,0 0,0 0,1-1,0-1,0 0,1 0,-1-1,1 0,-1-1,1-1,0 0,0 0,-1-1,1 0,0-2,0 1,0-1,-1-1,1 0,-1 0,0-1,0-1,0 0,2-1,-4-1,-1-1,1 1,-1-1,0 0,-1-1,0 0,0 0,-1-1,-1 0,1 0,-1 0,-1 0,0-1,-1 0,0 0,0 0,-1 0,0 0,-1-1,-1 1,0 0,0-1,-1 1,0 0,-1 0,-1 0,0 0,0 0,-1 0,0 0,-5-7,7 14,0 1,0-1,0 1,-1 0,1 0,-1 0,1 0,-1 0,0 1,-1-1,1 1,0 0,0 0,-1 0,0 0,1 1,-1 0,0-1,1 1,-1 0,0 1,0-1,0 1,0 0,0 0,0 0,0 0,0 1,0-1,1 1,-1 0,0 0,0 1,1-1,-1 1,0-1,1 1,-1 1,0 0,-1 1,0 0,1 0,0 1,0-1,0 1,0 0,1 0,0 0,0 0,0 1,0-1,1 1,0 0,0 0,1-1,0 1,0 0,0 0,1 1,0-1,0 0,0 0,1 0,0 0,0 0,0 0,1 0,0-1,0 1,0 0,1-1,0 0,0 1,0-1,1 0,0-1,3 4,10 6,1-2,0 0,0-1,1 0,0-2,1-1,0 0,1-1,0-1,0-1,0-1,0-1,1-1,18 0,56 4</inkml:trace>
  <inkml:trace contextRef="#ctx0" brushRef="#br0" timeOffset="34439.272">13890 4160,'130'-185,"-108"155,-1-1,-2-1,-1-1,-1-1,-2 0,-1 0,-2-2,-2 0,4-22,-13 4,-1 52,0 1,0 0,0 0,0 0,0 0,-1-1,1 1,0 0,-1 0,1 0,-1 0,1 0,-1 0,0 0,1 0,-1 0,0 0,0 0,1 1,-1-1,0 0,0 0,0 1,0-1,0 1,0-1,0 1,0-1,0 1,-1-1,1 1,0 0,0 0,0 0,0 0,-1-1,1 2,0-1,0 0,0 0,-1 0,-4 3,1-1,-1 2,1-1,-1 0,1 1,0 0,0 0,1 1,-1-1,1 1,0 0,0 0,0 0,1 1,0-1,0 1,0 1,-11 21,1 1,1 0,2 1,1 0,1 1,2 0,1 0,1 0,2 1,1 11,1-25,1 0,1-1,0 0,1 1,1-1,1 0,0-1,1 1,1-1,1 0,4 7,-7-16,-1 0,1 1,1-2,0 1,0-1,0 0,0 0,1 0,0-1,0 0,1-1,-1 1,1-1,0-1,0 0,1 0,-1 0,0-1,1 0,0-1,-1 0,1 0,7-1,-6-1,0-1,0 0,0 0,0-1,0-1,0 1,-1-2,0 1,0-1,0-1,0 1,-1-1,0-1,0 0,-1 0,1 0,-2-1,1 0,-1-1,0 1,-1-1,0 0,-1 0,1-1,-2 0,1 1,-1-1,-1 0,0 0,0-1,-1 1,-1 0,0-11,1 19,-1 0,0-1,0 1,0-1,0 1,0-1,0 1,-1 0,1-1,-1 1,0 0,0-1,0 1,0 0,0 0,0 0,0 0,-1 0,1 0,-1 0,0 0,1 0,-1 1,0-1,0 1,0-1,0 1,0 0,0 0,0 0,-1 0,1 0,0 0,-1 1,1-1,-1 1,1-1,0 1,-1 0,1 0,-1 0,1 0,-1 1,1-1,0 1,-1-1,1 1,0 0,0 0,-1 0,1 0,0 0,-1 1,-2 2,1 0,0 0,0 0,0 0,0 0,1 1,0 0,-1 0,2 0,-1 0,1 0,-1 0,2 1,-1-1,0 1,1-1,0 1,1 0,-1 0,1-1,0 1,0 0,1 0,0-1,0 1,0 0,0-1,1 1,0-1,0 0,1 0,0 1,0-2,0 1,0 0,1 0,1 1,10 3,-1 0,1-2,0 0,1 0,-1-1,1-1,0-1,1 0,-1-1,1-1,0-1,-1 0,16-2,51 2,-6-3</inkml:trace>
  <inkml:trace contextRef="#ctx0" brushRef="#br0" timeOffset="35184.901">15068 4094,'-21'-10,"0"2,-1 0,0 1,0 1,-1 1,0 1,0 1,0 2,0 0,0 1,-14 2,31-2,0 0,-1 0,1 1,-1 0,1 0,0 1,0-1,0 1,0 1,0-1,0 1,0 0,1 0,-1 1,1 0,0 0,0 0,1 0,-1 1,-2 4,6-7,1 1,0 0,0 0,0 0,1-1,-1 1,0 0,1 0,0-1,0 1,0 0,0-1,0 1,1-1,-1 1,1-1,-1 1,1-1,0 0,0 0,0 0,0 0,0 0,0-1,1 1,-1-1,1 1,-1-1,1 0,-1 0,1 0,0 0,-1 0,1-1,0 1,0-1,0 0,0 0,16 5,0-1,1 0,-1-2,0 0,1-1,-1-1,1-1,-1-1,1 0,-1-2,0 0,0-1,-1-1,0-1,12-6,-28 12,-2 2,0 0,-1-1,1 1,0-1,0 1,0-1,0 1,0 0,0-1,0 1,0-1,0 1,0 0,1-1,-1 1,0-1,0 1,1-1,-1 1,0-1,1 1,-1-1,0 1,1-1,-1 1,0-1,1 1,-1-1,1 0,-1 1,1-1,-1 0,1 1,-1-1,1 0,0 0,-1 0,1 0,-1 1,1-1,0 0,-1 0,1 0,-1 0,1 0,0 0,-1 0,1-1,-1 1,1 0,-1 0,1 0,0 0,-1-1,1 1,-1 0,1-1,-1 1,1 0,-1-1,0 1,1-1,-1 1,1-1,-1 1,0-1,1 1,-1-1,0 1,-14 395,20-100,-6-293,1 4,-1 0,0 0,0-1,-1 1,0 0,0 0,0 0,-1-1,1 1,-1-1,-1 1,1-1,-1 0,0 0,0 0,-3 4,5-9,0 1,0 0,-1 0,1-1,0 1,0-1,0 1,0-1,-1 1,1-1,0 0,0 0,-1 1,1-1,0 0,0 0,-1 0,1 0,0 0,0-1,-1 1,1 0,0-1,0 1,0-1,-1 1,1-1,0 1,0-1,0 0,0 0,0 1,0-1,0 0,0 0,0 0,1 0,-1 0,0 0,0-1,-25-49,20 32,2 0,0-1,1 0,1 0,1 0,1 0,0 0,2 0,0 1,1-1,5-14,2-2,1 0,2 0,1 1,2 1,16-24,-21 37,1 1,1 0,0 2,2-1,0 2,1 0,1 0,18-13,-35 30,1-1,0 0,-1 0,1 1,0-1,0 1,0-1,0 0,-1 1,1 0,0-1,0 1,0-1,0 1,0 0,0 0,0 0,0 0,0-1,0 1,0 1,0-1,0 0,0 0,0 0,0 0,0 1,0-1,0 0,0 1,0-1,0 1,0-1,0 1,-1-1,1 1,0 0,0-1,-1 1,1 0,0 0,-1 0,1-1,-1 1,1 0,-1 0,1 0,-1 0,7 51,-7-46,-1-1,1 0,0 0,0-1,0 1,0 0,1 0,0 0,0 0,0-1,1 1,0-1,-1 1,2-1,-1 1,0-1,1 0,0 0,0 0,0-1,0 1,1-1,-1 1,1-1,0 0,0-1,0 1,0-1,1 1,-1-1,1-1,-1 1,5 1,-3-2,-1-1,1 1,-1-1,1 0,0 0,-1-1,1 0,0 0,-1 0,1 0,-1-1,0 0,1 0,-1 0,0-1,0 0,0 0,-1 0,1-1,-1 1,0-1,0 0,0 0,0-1,-1 1,0-1,1 0,-2 0,1 0,-1 0,1 0,-2 0,1-1,0 1,-1-1,0 1,0-1,-1 0,0 1,0-1,0 0,0 1,-1-1,0 0,0 1,-1-1,0 1,0 0,0-1,-1-1,1 3,0-1,0 1,-1 0,1 0,-1 0,0 0,0 1,0-1,-1 1,1-1,-1 1,0 0,0 1,0-1,0 1,0-1,0 1,-1 1,1-1,-1 0,0 1,1 0,-1 0,0 1,0-1,1 1,-1 0,0 0,0 1,1-1,-1 1,0 0,0 1,1-1,-1 1,1-1,0 1,-1 1,1-1,0 1,0-1,0 1,1 0,-1 1,1-1,-3 3,3-1,-1 0,1-1,0 1,0 0,1 1,0-1,0 0,0 1,0-1,1 1,0-1,0 1,1 0,-1-1,1 1,0 0,1 0,-1-1,1 1,1 0,-1-1,1 1,-1-1,2 0,-1 1,1-1,-1 0,1 0,1-1,-1 1,1-1,-1 1,1-1,1 0,-1-1,0 1,1-1,2 2,0-2,-1-1,1 0,0 0,0 0,0-1,0 0,0 0,0-1,0 0,3-1,28-3</inkml:trace>
  <inkml:trace contextRef="#ctx0" brushRef="#br0" timeOffset="35435.614">15465 3684,'-18'-4,"-10"0,-3 6,1 6,7 10,8 9,15 9,13 8,5-3</inkml:trace>
  <inkml:trace contextRef="#ctx0" brushRef="#br0" timeOffset="36086.788">15729 4319,'5'-1,"0"0,0 0,0 0,0-1,-1 0,1 0,-1 0,1-1,-1 1,0-1,0 0,0 0,0-1,-1 1,1-1,-1 0,0 0,0 0,0 0,-1 0,0-1,1 1,-1-1,-1 0,1 1,-1-1,1-4,12-38,-2-1,-2 0,-3-1,-1 0,-3 0,-3-48,1 88,-1 1,2-42,-3 0,-1 1,-9-45,10 95,1-1,0 1,-1-1,1 1,-1-1,1 1,-1-1,1 1,-1-1,1 0,-1 1,1-1,-1 0,0 1,1-1,-1 0,1 0,-1 0,0 1,1-1,-1 0,0 0,1 0,-1 0,0 0,1 0,-1-1,0 1,1 0,-1 0,0 0,1 0,-1-1,1 1,-1 0,0-1,1 1,-1 0,1-1,-1 1,1-1,0 1,-1-1,1 1,-1-1,1 1,0-1,-1 0,1 1,0-1,0 1,-1-1,1 0,0 1,0-1,0 0,-10 27,2 0,1 0,1 1,1 1,1-1,0 19,3-31,-5 22,3-1,0 0,3 1,1-1,1 1,2-1,2 0,1 0,2-1,1 1,2-2,8 15,-18-44,0-1,0 0,0 1,1-1,0 0,0 0,0-1,0 1,0 0,1-1,-1 0,1 0,0 0,0 0,0-1,1 0,-1 1,1-1,-1-1,1 1,-1-1,1 0,0 0,0 0,-1-1,1 1,0-1,0 0,0-1,0 1,0-1,0 0,7-6,-1 0,0 0,0-2,-1 1,0-1,-1 0,1-1,-2 0,0-1,0 0,-1 0,0-1,-1 1,0-1,-1-1,4-11,0-3,-7 19,-7 18,3-5,-1 0,1 0,0 0,1 0,-1 0,1 0,0 0,0 0,1 0,-1 1,1-1,1 0,-1 0,1 1,-1-1,1 0,1 0,-1 0,1 0,0 0,0 0,0 0,1-1,0 1,0-1,0 0,0 0,1 0,-1 0,1 0,2 0,0 0,0-1,1 0,-1 0,1-1,0 1,0-1,0-1,0 0,1 0,-1 0,0-1,0 0,1 0,-1-1,0 1,0-2,0 1,0-1,0 0,0-1,0 0,-1 0,1 0,-1-1,0 1,0-2,0 1,-1-1,1 0,-1 0,0 0,-1-1,1 1,-1-1,0 0,0-1,-1 1,0-1,1-3,-1 2,0 0,-1-1,0 1,0-1,-1 1,0-1,-1 0,0 1,0-1,-1 0,-1-3,2 11,0 0,0 1,0-1,0 0,0 1,0-1,0 0,0 1,0-1,0 0,-1 1,1-1,0 1,0-1,-1 1,1-1,0 0,-1 1,1-1,-1 1,1 0,-1-1,1 1,-1-1,1 1,-1 0,1-1,-1 1,1 0,-1-1,0 1,1 0,-1 0,1 0,-1 0,0-1,1 1,-1 0,0 0,1 0,-1 0,0 0,1 1,-1-1,1 0,-1 0,0 0,1 1,-1-1,1 0,-1 0,0 1,1-1,-1 0,1 1,-1-1,1 1,-23 31,20-26,1-1,-1 1,1 0,1 0,-1 0,1 0,0 0,0 1,0-1,1 0,0 0,0 1,1-1,0 0,0 0,0 0,1 0,0 0,0 0,1 0,-1-1,1 1,0-1,1 1,-1-1,1 0,0-1,0 1,1-1,0 1,-1-1,1-1,6 4,-5-4,0 1,1-2,0 1,0-1,-1 0,1 0,0-1,1 0,-1 0,0-1,0 0,3 0,13-4</inkml:trace>
  <inkml:trace contextRef="#ctx0" brushRef="#br0" timeOffset="36349.096">15782 3763,'21'2,"24"4,29 0,25 1,15 2,-10 0</inkml:trace>
  <inkml:trace contextRef="#ctx0" brushRef="#br0" timeOffset="37010.836">16629 4398,'11'-23,"0"-1,-2 0,-2 0,0-1,-1 0,-1 0,-2 0,0-1,-2 1,0-1,-2 0,-1 1,-4-16,6 39,0-3,-1 0,0 0,1 1,-2-1,1 0,0 1,-1-1,0 1,0 0,0 0,-1-1,1 1,-4-3,6 7,0 0,0 0,1 1,-1-1,0 0,0 0,0 1,0-1,0 0,0 0,1 1,-1-1,0 0,0 0,0 1,0-1,0 0,0 0,0 1,0-1,0 0,0 1,0-1,0 0,-1 0,1 1,0-1,0 0,0 0,0 1,0-1,0 0,-1 0,1 0,0 1,0-1,0 0,0 0,-1 0,1 1,0-1,0 0,-1 0,1 0,0 0,0 0,-1 0,1 0,0 1,0-1,-1 0,1 0,0 0,-1 0,1 0,0 0,5 3,0 0,0 0,0-1,0 0,1 1,-1-2,1 1,-1-1,1 0,0 0,0 0,5-1,5 2,-6 0,-2-2,0-1,-1 2,1-1,0 1,-1 0,1 1,-1 0,0 0,1 1,-1 0,0 0,0 0,-1 1,1 0,-1 0,0 1,0 0,0 0,0 0,-1 1,0 0,0 0,-1 0,0 0,0 1,0 0,-1 0,9 70,10 31,-20-104,0 0,0 0,0 0,1-1,0 1,0-1,0 1,0-1,0 0,0 0,1 0,0-1,-1 1,1-1,0 0,0 0,0 0,1 0,-1-1,0 0,1 0,-1 0,2 0,2-1,-1 0,1 0,0-1,-1 0,1-1,-1 1,0-1,0-1,1 1,-1-1,-1-1,1 1,0-1,-1 0,0-1,0 1,0-1,0 0,-1-1,0 1,0-1,-1 0,1-1,-1 1,0-1,-1 1,0-1,1-3,-3 9,-1 1,1-1,-1 1,1-1,-1 0,0 1,1-1,-1 0,1 1,-1-1,0 0,0 0,1 1,-1-1,0 0,0 0,0 0,0 1,0-1,0 0,0 0,0 0,0 1,-1-1,1 0,0 0,0 1,-1-1,1 0,0 0,-1 1,1-1,-1 0,1 1,-1-1,1 1,-1-1,1 1,-1-1,0 1,1-1,-1 1,0-1,1 1,-1 0,0-1,0 1,1 0,-1 0,0 0,0-1,1 1,-1 0,0 0,0 0,0 0,1 0,-1 0,0 1,-2 2,1 1,0 0,-1 0,2 1,-1-1,0 0,1 0,0 1,0-1,0 1,1-1,-1 1,1-1,0 1,1 0,-1-1,1 1,-1-1,2 1,-1-1,0 0,1 1,1 0,-1 0,1-1,1 0,-1 0,0 0,1 0,0 0,0 0,0-1,1 0,-1 0,1 0,-1-1,1 1,0-1,0 0,0-1,0 1,0-1,1 0,-1 0,0 0,1-1,-1 0,0 0,1 0,-1-1,0 0,0 0,1 0,-1-1,0 1,0-1,0-1,0 1,-1 0,1-1,-1 0,1 0,-1-1,0 1,0-1,-1 0,1 0,-1 0,0 0,1-2,-2-1,1 0,-2-1,1 1,-1-1,0 1,0-1,-1 1,0-1,0 0,-1 1,0-1,0 1,-1-1,0 1,0-1,-1 1,0 0,0 0,-1 1,0-1,0 0,1 2,0 0,0 0,-1 1,1-1,-1 1,0 0,0 0,-1 0,1 0,-1 1,0-1,0 2,0-1,0 0,0 1,-1 0,1 0,-1 0,1 1,-1 0,0 0,1 0,-1 1,0 0,0 0,1 0,-1 1,0 0,3 0,-1-1,0 1,1 0,0 1,-1-1,1 1,0-1,0 1,-1 0,2 0,-1 0,0 1,0-1,1 1,-1-1,1 1,0 0,0 0,0 0,0 0,0 1,1-1,-1 0,1 1,0-1,0 1,0-1,1 1,-1-1,1 1,0 0,0-1,0 1,0 0,1-1,-1 1,1-1,0 1,0-1,0 1,1-1,-1 0,1 0,0 1,0-1,0 0,0 0,0-1,1 1,0 0,-1-1,1 0,0 1,0-1,1 0,74 20,-39-19</inkml:trace>
  <inkml:trace contextRef="#ctx0" brushRef="#br0" timeOffset="37274.647">17356 3737,'-15'-2,"-13"-1,-5 4,0 7,6 9,7 8,15 9,14 5,5-3</inkml:trace>
  <inkml:trace contextRef="#ctx0" brushRef="#br0" timeOffset="37551.922">17489 4358,'21'5,"12"-1,13-6,7-9,6-11,0-12,-11 0</inkml:trace>
  <inkml:trace contextRef="#ctx0" brushRef="#br0" timeOffset="38365.816">20809 3618,'11'6,"0"-1,1-1,-1 0,1 0,-1-1,1 0,0-1,7 0,-11-1,106 11,1-5,54-6,-100-1,1194 7,-830-1,-410-6</inkml:trace>
  <inkml:trace contextRef="#ctx0" brushRef="#br0" timeOffset="39407.582">23071 945,'-26'159,"15"-104,2 0,3 1,1 12,5-61,0 0,0-1,0 1,1-1,0 1,0 0,1-1,0 0,0 1,0-1,1 0,0 0,0 0,0 0,1-1,0 0,0 1,0-1,1 0,0-1,0 1,0-1,0 0,1-1,2 2,12 3,0-2,0 0,0-1,1-1,0-1,0-1,-1-1,1 0,0-2,0-1,0 0,0-1,13-5,86-31,-75 18</inkml:trace>
  <inkml:trace contextRef="#ctx0" brushRef="#br0" timeOffset="39651.984">23058 1276,'9'0,"10"0,13-2,10-3,9-3,5-3,-1-1,-2-1,-9-3,-11 2</inkml:trace>
  <inkml:trace contextRef="#ctx0" brushRef="#br0" timeOffset="39941.789">23151 906,'0'-2,"12"-1,16 0,18 0,16 1,12 1,6 1,-11-1</inkml:trace>
  <inkml:trace contextRef="#ctx0" brushRef="#br0" timeOffset="40214.738">23746 853,'-4'18,"0"13,4 12,1 10,1 7,0 5,-1 1,-2-3,-3-5,-1-5,-3-10,-1-10,0-13,3-14,1-12,2-11,1-1</inkml:trace>
  <inkml:trace contextRef="#ctx0" brushRef="#br0" timeOffset="40772.361">23614 1263,'-23'-20,"22"19,1 1,0-1,-1 1,1-1,0 1,0-1,0 0,0 1,-1-1,1 1,0-1,0 1,0-1,0 0,0 1,0-1,1 1,-1-1,0 1,0-1,0 0,0 1,1-1,-1 1,0-1,1 1,-1-1,0 1,1-1,-1 1,0 0,1-1,-1 1,1-1,-1 1,1 0,-1-1,1 1,-1 0,1 0,-1 0,1-1,-1 1,1 0,0 0,-1 0,1 0,-1 0,1 0,0 0,-1 0,118-13,-91 13,322 1,-314 1,-36-2,1 1,0-1,0 0,0 0,-1 0,1 1,0-1,0 0,0 0,0 1,-1-1,1 0,0 1,0-1,0 0,0 0,0 1,0-1,0 0,0 1,0-1,0 0,0 1,0-1,0 0,0 0,0 1,0-1,0 0,0 1,0-1,0 0,1 0,-1 1,0-1,0 0,0 0,0 1,1-1,-1 0,0 0,0 0,1 1,-1-1,0 0,0 0,1 0,-1 0,0 0,0 1,1-1,-1 0,0 0,1 0,-1 0,0 0,1 0,-1 0,0 0,0 0,1 0,-1 0,-26 13,23-12,-183 75,185-75,-1-1,1 0,0 0,-1 1,1-1,0 1,-1 0,1-1,0 1,0 0,0-1,0 1,0 0,0 0,0 0,0 0,0 0,0 0,0 0,1 1,-1-1,0 0,1 0,-1 1,1-1,0 0,-1 0,1 1,0-1,0 1,-1-1,1 0,0 1,0-1,1 0,-1 1,0-1,0 0,1 1,-1-1,1 0,-1 1,1-1,-1 0,1 0,0 1,7 1,0 0,0 0,0 0,0-1,0 0,1-1,-1 0,1 0,-1-1,1 0,3-1,-10 1,6 1,1-2,-1 1,1-1,-1 0,1 0,-1-1,0 0,0-1,0 0,0 0,0-1,-1 0,1 0,-1 0,0-1,0-1,-7 6,0-1,1 0,-1 1,0-1,0 0,1 1,-1-1,0 1,1-1,-1 1,1-1,-1 1,1-1,-1 1,1-1,-1 1,1 0,-1-1,1 1,-1 0,1-1,0 1,-1 0,1 0,0-1,-1 1,1 0,0 0,-1 0,1 0,0 0,-1 0,1 0,0 0,-1 0,1 1,0-1,-1 0,1 0,0 1,-1-1,1 0,-1 1,1-1,-1 0,1 1,-1-1,1 1,-1-1,1 1,-1-1,1 1,-1-1,0 1,1-1,-1 1,0 0,0-1,1 1,-1 0,0-1,0 1,0 0,0-1,0 1,0 0,0-1,0 1,2 5,0 0,1-1,-1 0,1 0,0 1,1-2,-1 1,1 0,0-1,0 1,0-1,1 0,0-1,-1 1,1-1,0 0,1 0,-1 0,0-1,1 0,0 0,-1 0,1-1,0 0,0 0,0 0,0-1,0 0,0 0,-1 0,1-1,0 0,0 0,0 0,1-2,6-4,-1-1,1-1,-1 0,-1-1,0 0,-1-1,0 0,0-1,-1 0,0 0,-1-1,-1 0,0 0,-1-1,2-5,10-17,-17 34,11-16,-12 17,0 1,0 0,0 0,0 0,1-1,-1 1,0 0,0 0,0 0,1 0,-1 0,0-1,0 1,1 0,-1 0,0 0,0 0,1 0,-1 0,0 0,0 0,1 0,-1 0,0 0,0 0,1 0,-1 0,0 0,0 0,1 0,-1 0,0 0,0 1,1-1,-1 0,0 0,0 0,1 0,-1 0,0 1,0-1,0 0,0 0,1 0,-1 1,0-1,0 0,0 0,0 1,0-1,0 0,1 0,-1 1,0-1,0 0,0 0,0 1,0-1,0 0,0 0,0 1,0-1,0 0,0 0,-1 1,1-1,0 0,0 0,0 1,3 189,-4-138,-1-4,1 0,3 0,2 0,2-1,2 0,7 20,7-22,-12-34</inkml:trace>
  <inkml:trace contextRef="#ctx0" brushRef="#br0" timeOffset="41034.91">24540 879,'0'5,"9"7,12 8,3-1</inkml:trace>
  <inkml:trace contextRef="#ctx0" brushRef="#br0" timeOffset="45036.117">23018 3657,'693'-25,"-461"24,-185 9,-40-6</inkml:trace>
  <inkml:trace contextRef="#ctx0" brushRef="#br0" timeOffset="46113.852">21510 3485,'26'0,"167"85,-184-81,0 0,0 1,-1 0,1 0,-1 1,-1 0,1 0,-1 1,0 0,-1 0,1 1,-2-1,1 2,-1-1,0 0,-1 1,1 0,-2 0,0 0,2 8,-7-9,0 0,-1 0,0 0,0-1,-1 1,0-1,0 0,-1 0,0 0,0-1,-1 1,1-1,-1-1,-1 1,1-1,-1 0,0-1,0 1,0-1,-3 0,4 0,-243 133,113-67,108-54,13-5</inkml:trace>
  <inkml:trace contextRef="#ctx0" brushRef="#br0" timeOffset="47317.317">23905 3631,'18'0,"13"-2,10-1,9 0,7 1,6 0,3 1,2 1,-3 0,-2 2,-5 1,-7 0,-6-1,-10 0,-12-1,-10 2,-10 0,-5 0</inkml:trace>
  <inkml:trace contextRef="#ctx0" brushRef="#br0" timeOffset="47734.214">24738 3088,'-4'-2,"-4"-1,-3 2,0 4,3 2</inkml:trace>
  <inkml:trace contextRef="#ctx0" brushRef="#br0" timeOffset="51026.726">24672 2731,'8'-52,"4"44,-1 27,4 36,-1 0,-3 1,-1 13,-7-47,20 200,-9 2,-12 105,-2-261,-1 95,19 541,-11-591,-15-155,2 12</inkml:trace>
  <inkml:trace contextRef="#ctx0" brushRef="#br0" timeOffset="52095.317">24804 2612,'-26'-39,"26"39,1 0,-1 1,0-1,0 0,1 1,-1-1,0 0,1 1,-1-1,0 0,1 0,-1 1,0-1,1 0,-1 0,1 0,-1 0,0 1,1-1,-1 0,1 0,-1 0,0 0,1 0,-1 0,1 0,-1 0,1 0,-1 0,0 0,1-1,-1 1,1 0,-1 0,0 0,1 0,-1-1,1 1,-1 0,0 0,1-1,-1 1,0 0,0-1,1 1,-1 0,0-1,0 1,1 0,-1-1,0 1,0-1,0 1,0 0,1-1,-1 1,0-1,0 1,0-1,0 1,0 0,0-1,0 1,187 114,40 9,5-11,89 25,194 68,-74-32,74 59,-490-220,3 1,0 1,-1 2,-1 0,-1 2,14 12,-38-29,1-1,-1 1,0 0,0-1,1 1,-1 0,0 0,0 0,0 0,0 0,0 0,0 0,0 0,0 0,-1 1,1-1,0 0,-1 0,1 1,-1-1,1 0,-1 1,0-1,1 1,-1-1,0 0,0 1,0-1,0 1,0-1,0 1,-1-1,1 0,0 1,-1-1,1 1,-1-1,0 0,0 1,-5 0,-1 0,0-1,0 1,0-1,0-1,0 0,-1 0,1 0,0-1,0 0,-3-1,-36-1,35 4,1 2,0-1,0 1,0 1,0 0,0 1,1-1,-1 2,1-1,1 1,-1 1,-1 1,-12 8,-208 124,-5-10,-6-10,-5-10,-152 40,-190 52,490-159,90-41,0 0,-1-1,1 0,-1 0,1-1,-1 0,1-1,-1 0,1 0,-5-2,-77-3,58 6</inkml:trace>
  <inkml:trace contextRef="#ctx0" brushRef="#br0" timeOffset="52774.144">25148 3419,'460'2,"-359"11,-100-12,0 1,0-1,0 1,0-1,0 1,0-1,0 1,0 0,0 0,-1-1,1 1,-1 0,0 0,1 0,-1 0,0 0,0-1,0 1,0 0,0 0,-1 0,1 0,-1 0,1-1,-1 1,1 0,-1 0,-1 1,0 7,-9 62,3 1,4 1,3-1,5 37,17 84,-21-192,0-1,1 1,-1 0,0-1,0 1,0-1,0 1,0-1,-1 1,1-1,0 1,-1-1,1 1,-1-1,0 1,1-1,-1 0,0 1,0-1,0 0,0 0,0 1,0-1,0 0,0 0,0 0,-1 0,1 0,0-1,-1 1,-11 4</inkml:trace>
  <inkml:trace contextRef="#ctx0" brushRef="#br0" timeOffset="53220.578">25373 3419,'1'7,"1"-1,-1 1,1-1,0 1,0-1,1 0,0 0,0 0,0 0,4 3,4 11,-7-14,15 28,-1 0,-1 2,-3 0,0 1,7 38,-15-41,-2 2,-1-1,-2 0,-2 0,-1 0,-1 1,-8 29,9-56,1-8,0 1,1-1,-1 0,0 1,1-1,-1 1,1-1,0 1,-1-1,1 1,0-1,0 1,0-1,0 1,0 0,0-1,1 1,-1-1,0 1,1-1,-1 1,1-1,-1 0,1 1,0-1,0 0,0 1,0-1,0 0,0 0,0 0,0 0,0 0,0 0,1 0,0 1,10-2,0 1,0-1,0-1,0 0,0-1,0 0,-1-1,5-2,8 0,51-12,-15 2,1 2,0 3,1 2,0 3,17 3,-67 3</inkml:trace>
  <inkml:trace contextRef="#ctx0" brushRef="#br0" timeOffset="54290.415">27490 3631,'-4'4,"-1"0,1 1,-1-1,1 1,1 0,-1 0,1 1,0-1,0 1,0-1,1 1,0 0,0 0,0 0,1 0,0 0,0 0,0 1,1-1,0 0,0 0,1 1,0-1,0 0,0 0,1 0,0 0,0 0,0 0,1-1,0 1,0-1,0 1,1-1,0 0,0 0,0-1,0 1,1-1,2 2,1-1,-1 0,1 0,0-1,1 0,-1-1,1 1,0-2,0 1,0-1,0 0,0-1,0 0,0-1,0 0,1 0,-1-1,0 0,0 0,0-1,0-1,0 1,-1-1,1-1,-1 0,0 0,0-1,0 1,0-2,-1 1,0-1,0 0,0-1,-1 1,0-2,0 1,-1 0,0-1,0 0,-1 0,1-4,-3 8,-1 0,-1 0,1 0,-1 0,1-1,-1 1,0 0,-1 0,1-1,-1 1,1 0,-1 0,-1 0,1 0,-1 0,1 0,-1 0,0 1,0-1,-1 0,1 1,-1 0,0-1,0 1,0 0,0 1,0-1,-1 1,1-1,-1 1,0 0,-6-4,-1 1,1 0,-1 1,0 1,0-1,-1 2,1-1,0 2,-1-1,-11 2,14-1,0 1,0 1,1 0,-1 0,0 1,0 0,1 0,-1 1,1 0,0 0,0 1,0 0,0 1,1 0,0 0,0 0,0 1,-1 1,7-5,0-1,0 1,0-1,0 1,0 0,0-1,0 1,1 0,-1 0,0 0,1-1,0 1,-1 0,1 0,0 0,0 0,0 0,0-1,1 1,-1 0,0 0,1 0,-1 0,1-1,0 1,0 0,-1 0,1-1,0 1,0-1,1 1,-1-1,0 1,0-1,1 0,0 1,60 35,-15-22</inkml:trace>
  <inkml:trace contextRef="#ctx0" brushRef="#br0" timeOffset="54583.619">27913 3750,'188'-8,"129"13,490 52,-74-3,-690-53,-37-1,-24-1,-48 0,32 1</inkml:trace>
  <inkml:trace contextRef="#ctx0" brushRef="#br1" timeOffset="62815.875">6561 5179,'-34'-33,"-1"1,-2 2,0 2,-3 1,0 2,-1 1,-7 0,-82-28,-3 6,-2 5,-2 7,-1 5,-438-70,527 89,-179-37,-194-12,-142 35,-49 27,392 8,1 10,-102 27,96-8,2 10,3 9,2 10,-143 69,295-109,8-7,0 3,2 2,1 3,2 2,0 2,3 3,1 2,-25 27,10 14,4 3,4 2,3 3,4 2,5 2,3 2,4 2,16-43,2 1,2 1,3 0,2 1,3 1,2 0,3 1,2-1,3 1,2 0,3-1,2 0,7 23,23 46,5-2,44 88,-42-109,-44-103,33 92,5-3,3-1,4-1,4-3,4-2,3-3,10 6,18 0,5-5,2-3,4-4,6-3,16 6,3-5,3-5,2-5,3-7,3-5,1-5,2-6,2-7,34 0,175 16,61-11,418-21,-648-18,0-8,0-8,-2-7,-1-8,-1-8,-3-6,-1-9,-4-6,-2-8,-3-6,121-83,-226 127,-1-2,-1-3,-3-1,-1-3,-2-2,-2-2,-2-2,-2-2,21-36,163-309,-200 359,-2-1,-2-1,-1-1,-3-1,0 0,-3-1,-1 0,-3-1,-1-2,0-73,-6 0,-4 0,-19-111,-3 23,-10 1,-8 1,-17-26,45 178,-2 1,-2 0,-2 1,-2 1,-2 1,-3 1,-1 1,-2 2,-2 1,-2 1,-2 2,-1 2,-2 1,-2 2,-1 2,-1 1,-2 3,-3 0,12 12,0 2,-1 1,-1 2,0 2,-1 1,0 2,0 2,-29 1,17 2</inkml:trace>
  <inkml:trace contextRef="#ctx0" brushRef="#br1" timeOffset="66263.505">7011 6369,'23'-6,"43"-44,-3-2,-2-3,-2-3,5-11,-24 27,94-116,-7-6,-7-5,92-174,-76 122,-112 184,96-155,69-153,-163 282,-1 0,-4-2,-3-1,-2 0,2-34,-8 42,4 0,1 1,3 0,14-27,16-93,-32 139,-10 28,-2 0,1 0,-2 0,1 0,-1 0,-1-1,0 0,0 1,-1-1,0 0,-1-5,0 15,0 1,0-1,-1 1,1 0,0-1,0 1,0-1,0 1,0 0,0-1,-1 1,1 0,0-1,0 1,0 0,-1-1,1 1,0 0,-1-1,1 1,0 0,-1 0,1-1,0 1,-1 0,1 0,0 0,-1 0,1-1,-1 1,1 0,0 0,-1 0,1 0,-1 0,1 0,0 0,-1 0,1 0,-1 0,1 0,0 0,-1 1,1-1,0 0,-1 0,1 0,-1 0,1 1,0-1,-1 0,1 0,0 1,0-1,-1 0,1 1,0-1,0 0,-1 1,1-1,0 0,0 1,-25 24,20-19,-333 347,268-289,71-64,-1 0,0 1,0-1,1 0,-1 0,0 0,0 1,1-1,-1 0,0 0,0 1,0-1,1 0,-1 0,0 1,0-1,0 0,0 1,0-1,1 0,-1 1,0-1,0 0,0 1,0-1,0 0,0 1,0-1,0 0,0 1,-1-1,1 0,0 1,0-1,0 0,0 1,0-1,0 0,-1 0,1 1,0-1,0 0,-1 0,1 1,0-1,0 0,-1 0,1 1,0-1,0 0,-1 0,1 0,0 0,-1 0,1 0,0 1,-1-1,1 0,0 0,-1 0,1 0,0 0,-1 0,1 0,0 0,-1 0,1-1,0 1,-1 0,29 0,0-3,3-3,0 2,-1 1,1 1,0 2,0 1,0 1,0 2,0 1,12 5,-32-6,50 6,-60-12,1 0,0 0,-1 0,1 0,-1-1,0 1,0 0,0-1,0 1,0-1,0 1,-1-1,1 1,-1-1,0 1,1-1,-1 0,0 1,-1-1,1 1,0-1,-1 1,0-2,0-6,-3-58,-3 1,-3 0,-7-18,-15-16,32 101,0 1,0-1,0 0,0 0,0 1,0-1,0 0,0 0,0 0,-1 1,1-1,0 0,0 0,0 0,0 1,-1-1,1 0,0 0,0 0,0 0,0 0,-1 0,1 1,0-1,0 0,-1 0,1 0,0 0,0 0,-1 0,1 0,0 0,0 0,0 0,-1 0,1 0,0 0,0 0,-1 0,1 0,0-1,0 1,0 0,-1 0,1 0,0 0,0 0,0 0,-1-1,1 1,0 0,0 0,0 0,0 0,-1-1,1 1,0 0,0 0,0 0,0-1,0 1,-2 22,39 226,-26-69,-7-171,-2-34,0-3,-2 0,-2-1,0 1,-2 0,-1 0,-1 0,-7-16,13 45,-1 0,1 1,0-1,0 0,0 0,-1 0,1 0,0 0,-1 0,1 0,0 0,0 0,-1 0,1 0,0 0,0 0,-1 0,1 0,0 0,0 0,-1 0,1 0,0 0,0 0,-1 0,1-1,0 1,0 0,0 0,-1 0,1 0,0-1,0 1,0 0,-1 0,1 0,0-1,0 1,0 0,0 0,0-1,0 1,-1 0,0 27,3-9,0 0,1 0,1-1,1 1,0-1,1 0,1 0,0-1,2 0,9 14,-2-12,-18-35,0 12,0 0,-1 0,1 0,-1 0,0 0,-1 1,1-1,-1 1,1 0,-1 0,-1 1,1-1,0 1,-1 0,0 0,1 0,-1 0,0 1,-1 0,1 0,0 1,-1-1,1 1,0 0,-1 1,1-1,-1 1,0 0,1 0,-2 1,-168 33,35-30,127-13,35 0,29 4,-45 6,1-1,-1 0,0 0,1-1,-1 1,0-1,0-1,0 1,1-1,-1 0,-1 0,1-1,0 0,-1 0,1 0,-1 0,0-1,0 0,0 0,-1-1,3-2,51-100,-78 141,-1-1,-2-1,-2-1,0-1,-9 6,5-7</inkml:trace>
  <inkml:trace contextRef="#ctx0" brushRef="#br1" timeOffset="72721.707">11879 5417,'194'21,"-134"-14,220 24,30-11,-44-18,-232-3</inkml:trace>
  <inkml:trace contextRef="#ctx0" brushRef="#br1" timeOffset="74627.285">13044 5404,'0'11,"0"13,0 12,3 10,0 11,-1 7,1 6,-4 3,-6 0,-3-4,-3-4,-2-9,3-9,2-13</inkml:trace>
  <inkml:trace contextRef="#ctx0" brushRef="#br1" timeOffset="74902.696">12713 6184,'9'0,"12"0,16 0,18 0,12 0,9 0,2 0,0 0,-5 0,-8 0,-13 0,-15 2,-14 1</inkml:trace>
  <inkml:trace contextRef="#ctx0" brushRef="#br1" timeOffset="75151.474">12885 6409,'16'5,"14"3,13 1,11-2,5-1,1-2,0-2,-6-1,-8-1,-11 0</inkml:trace>
  <inkml:trace contextRef="#ctx0" brushRef="#br1" timeOffset="75415.102">13017 6634,'-2'14,"1"15,4 14,3 11,2 10,1 8,-1 2,-3-2,-2-4,-3-7,-5-7,-3-11,-2-10,-3-11,2-9</inkml:trace>
  <inkml:trace contextRef="#ctx0" brushRef="#br1" timeOffset="75644.834">12792 7335,'21'0,"17"0,16-2,12-3,7-3,1 0,-2 1,-5 2,-9 1,-14 3</inkml:trace>
  <inkml:trace contextRef="#ctx0" brushRef="#br1" timeOffset="75840.715">12938 7216,'-13'18,"-8"13,-1 10,2 4,5 2,5-2,7-8,7-9,9-10,1-8</inkml:trace>
  <inkml:trace contextRef="#ctx0" brushRef="#br1" timeOffset="76086.099">13123 7335,'-15'16,"-9"7,1 2,9-3,13-7,16-12,12-12,1-5</inkml:trace>
  <inkml:trace contextRef="#ctx0" brushRef="#br1" timeOffset="76357.854">13308 7309,'-13'16,"-7"7,0 2,3-1,5-2,5-10,2-6</inkml:trace>
  <inkml:trace contextRef="#ctx0" brushRef="#br1" timeOffset="77449.136">13044 5456,'419'61,"-266"-54,-151-6,0-1,0 1,0-1,0 0,0 0,0 0,0 0,0 0,0 0,0-1,0 1,0-1,0 1,0-1,0 0,0 0,0 0,-1 0,1 0,0 0,-1 0,1-1,-1 1,1-1,-1 1,1-1,-1 1,0-1,0 0,0 0,0 1,0-1,-1 0,1 0,0 0,-1 0,1 0,-1 0,0 0,0-1,-11-136,11 134,1 1,0-1,0 0,0 0,0 1,1-1,0 1,0-1,0 1,0 0,1 0,-1 0,1 0,0 0,1 1,-1-1,2-1,-3 5,0 0,-1 0,1 0,-1 0,1 1,0-1,-1 0,1 1,-1-1,1 1,-1 0,1-1,-1 1,1 0,-1 0,0 0,1 0,-1 0,0 0,0 0,0 1,0-1,0 0,0 1,0-1,0 0,-1 1,1-1,0 1,-1-1,1 1,-1 0,0-1,1 1,-1-1,0 1,0 0,0-1,0 1,0 0,19 125,-17-105,0 0,1 1,1-1,2 0,0-1,1 1,9 18,-15-39,-1 1,0-1,0 0,1 0,-1 0,1 0,-1 0,1 0,-1 0,1 0,0 0,0 0,-1 0,1 0,0 0,0 0,0-1,0 1,0 0,0-1,0 1,0-1,0 1,0-1,0 1,0-1,1 0,-1 1,0-1,0 0,0 0,1 0,-1 0,0 0,0 0,0 0,0-1,1 1,-1 0,0-1,0 1,0-1,0 1,0-1,0 1,0-1,0 0,0 0,1 0,7-11,0-1,0 1,-2-2,1 1,-2-1,1-1,-2 1,0-1,-1 0,0-2,-2 11,25-108,-20 99,-3 20,1 27,-4-28,-1-2,2 30,2 0,1-1,2 1,1-1,1 0,4 4,-13-33,1 0,-1 0,1 0,0 0,-1 0,1 0,0 0,0 0,0 0,0 0,1-1,-1 1,0 0,1-1,-1 1,1-1,0 0,-1 1,1-1,0 0,0 0,0 0,0 0,0 0,0-1,0 1,0-1,0 1,0-1,0 0,0 0,0 0,0 0,0 0,1 0,-1 0,0-1,6-6,0 0,0 0,-1-1,0 0,-1 0,0-1,0 0,-1 0,0-1,0 1,-1-1,-1 0,1 0,-1-2,23-65,-26 76,0 1,0 0,0 0,0-1,0 1,0 0,1-1,-1 1,0 0,0-1,0 1,0 0,1 0,-1-1,0 1,0 0,0 0,1 0,-1-1,0 1,0 0,1 0,-1 0,0 0,1-1,-1 1,0 0,0 0,1 0,-1 0,0 0,1 0,-1 0,0 0,1 0,-1 0,0 0,1 0,-1 0,0 0,1 0,-1 0,0 1,0-1,1 0,-1 0,0 0,1 0,-1 1,0-1,0 0,0 0,1 0,-1 1,0-1,0 0,0 1,1-1,-1 0,0 0,0 1,0-1,0 0,0 1,11 6,3-1,1-2,1 0,-1-1,0 0,1-1,0-1,-1-1,5 0,2 1,529-1,-529 0</inkml:trace>
  <inkml:trace contextRef="#ctx0" brushRef="#br1" timeOffset="78474.345">14949 5509,'0'-4,"0"2,0 12,0 14,0 15,0 12,0 9,0 2,0 1,0-5,0-4,0-8,0-7,-2-9,-1-11</inkml:trace>
  <inkml:trace contextRef="#ctx0" brushRef="#br1" timeOffset="78715.745">14697 6078,'18'0,"18"0,17 0,19 0,12 0,10-2,3-1,-2 0,-10 1,-13 0,-17 1,-24 3,-17 1</inkml:trace>
  <inkml:trace contextRef="#ctx0" brushRef="#br1" timeOffset="78902.745">14869 6224,'23'0,"18"0,16 0,12 0,5 0,-1 0,-8 0,-11 0,-14 0</inkml:trace>
  <inkml:trace contextRef="#ctx0" brushRef="#br1" timeOffset="79164.714">15068 6330,'0'20,"0"16,0 13,0 12,0 6,-2 1,-1 0,0-2,0-4,2-5,0-6,0-4,3-9,1-8,0-9</inkml:trace>
  <inkml:trace contextRef="#ctx0" brushRef="#br1" timeOffset="79442.627">14777 7190,'18'7,"15"2,15-1,13-1,13-5,6-1,1-3,-2 1,-8-1,-8 1,-12-2,-14-1</inkml:trace>
  <inkml:trace contextRef="#ctx0" brushRef="#br1" timeOffset="79639.721">14922 7203,'-4'16,"-2"11,0 7,2 1,3-1,2-3,1-8</inkml:trace>
  <inkml:trace contextRef="#ctx0" brushRef="#br1" timeOffset="79904.057">15054 7375,'-8'14,"-2"4,6-6,4-4</inkml:trace>
  <inkml:trace contextRef="#ctx0" brushRef="#br1" timeOffset="80170.442">15200 7361,'-2'12,"4"3,5-3,7-6,1-4</inkml:trace>
  <inkml:trace contextRef="#ctx0" brushRef="#br1" timeOffset="80171.442">15359 7375,'-11'16,"-4"7,1 2,3-5,2-6</inkml:trace>
  <inkml:trace contextRef="#ctx0" brushRef="#br1" timeOffset="80842.905">14856 6224,'7'0,"4"0,5 2,5 1,4 2,8 1,10-2,10-1,8-1,4 0,-1-2,-8 0,-13 0</inkml:trace>
  <inkml:trace contextRef="#ctx0" brushRef="#br1" timeOffset="81480.133">13890 6383,'2'1,"0"0,0 0,0-1,0 1,-1 0,1-1,0 0,0 1,0-1,0 0,0 0,0 0,0 0,0-1,0 1,0 0,0-1,0 0,0 1,-1-1,1 0,0 0,0 0,-1 0,1 0,0 0,-1 0,1-1,-1 1,0-1,1 1,-1-1,0 1,0-1,0 0,0 1,0-1,0 0,-1 0,1 0,-1 0,1 0,-1 0,0 0,0 0,1 0,-1 0,0 0,-1 1,1-1,0 0,-1 0,1 0,-1 0,0 0,-3-3,0 1,-1 0,1 0,-1 0,0 0,-1 1,1 0,0 0,-1 0,0 1,0-1,0 2,0-1,0 1,0-1,0 2,0-1,0 1,-1 0,1 0,0 0,0 1,0 0,0 1,0-1,0 1,0 0,0 0,0 1,1 0,0 0,-4 3,3-2,1 2,0-1,1 0,-1 1,1 0,0 0,0 0,1 1,0-1,0 1,1 0,-1-1,1 1,1 0,0 1,0-1,0 0,1 0,0 0,0 1,0-1,1 0,0 0,1 0,0 0,0 0,0 0,1 0,0-1,0 1,1-1,0 0,0 0,0 0,6 4,7 3,0-1,2-1,-1-1,2 0,-1-1,1-2,0 0,1-1,-1-1,1 0,0-2,1-1,-1 0,1-2,69 8</inkml:trace>
  <inkml:trace contextRef="#ctx0" brushRef="#br1" timeOffset="82068.93">15808 6435,'-8'-4,"-9"-2,-7 3,-9 8,-5 8,-1 11,4 10,8 6,8 3,13 1,15-2,21-7,20-6,17-9,14-11,8-13,3-12,-14-3</inkml:trace>
  <inkml:trace contextRef="#ctx0" brushRef="#br1" timeOffset="82579.188">15544 5496,'7'0,"9"-2,1-1</inkml:trace>
  <inkml:trace contextRef="#ctx0" brushRef="#br1" timeOffset="82839.544">15914 5456,'21'0,"17"-2,3-1</inkml:trace>
  <inkml:trace contextRef="#ctx0" brushRef="#br1" timeOffset="83084.401">16391 5443,'9'-2,"12"-3,2-1</inkml:trace>
  <inkml:trace contextRef="#ctx0" brushRef="#br1" timeOffset="83085.401">16827 5443,'16'0,"12"-2,1-1</inkml:trace>
  <inkml:trace contextRef="#ctx0" brushRef="#br1" timeOffset="83249.59">17198 5443,'7'0,"2"0</inkml:trace>
  <inkml:trace contextRef="#ctx0" brushRef="#br0" timeOffset="106420.941">19513 8605,'864'0,"-641"-13,-13 13,-208 0,-1 1,1-1,0 0,-1 0,1 0,-1-1,1 1,-1 0,1 0,-1-1,1 1,-1-1,1 0,-1 1,0-1,1 0,-1 0,0 0,0 0,1 0,-1 0,0 0,0 0,0 0,0 0,0-1,-1 1,1 0,0-1,0 1,-1-1,1 1,-1-1,0 1,1-1,-1 1,0-1,0 1,0-1,0 1,0-1,0-1,-19-181,-21-268,32 289,7-61,0-37,-13 88,11 123,-3-1,-2 1,-3 0,-8-24,4 34,9 25,0-1,1 0,1 0,1 0,0-1,0-6,6-54,-1 75,0 1,0-1,0 0,1 1,-1-1,1 1,-1 0,1 0,-1 0,1 0,-1 0,1 1,0-1,-1 1,1 0,0-1,0 1,-1 1,1-1,0 0,0 1,-1-1,1 1,-1 0,1 0,0 0,0 0,8 1,80 9,1-4,19-4,-97-2,105 3,156-2,155-24,129 23,-217-27,-57 26,-284 0,1 0,-1-1,1 1,0 0,-1 0,1 0,0 0,-1 0,1 1,-1-1,1 0,-1 1,1-1,0 1,-1 0,0-1,1 1,-1 0,1 0,-1 0,0 0,0 0,1 0,-1 0,0 0,0 1,0-1,0 0,-1 1,1-1,0 1,0-1,-1 1,1-1,-1 1,0-1,1 1,-1-1,0 1,0 0,0-1,0 1,-3 200,3 373,-53-137,40-144,13-78,-13-73,13-124,-1-15,0 0,1 0,0 0,0 0,0 0,0 0,1 0,0 0,-1 0,2 0,-1 0,0 0,1 0,-1 0,1-1,0 1,1-1,-1 1,0-1,1 0,0 1,1-1,1 0,-1 0,1 0,-1 0,1 0,0-1,0 0,0 0,0-1,1 1,-1-1,0 0,1-1,-1 1,0-1,1 0,4-1,42 1,13 0,-1-3,1-3,8-4,-40 4,49-10,0 3,76-1,136 2,113-26,35 36,-406 2,1-2,-1-2,0-1,1-2,1 1,0 3,0 0,0 3,18 2,16-1,45 8,-115-9,-1 1,0 0,0-1,1 1,-1 0,1-1,-1 0,0 1,1-1,-1 0,1 0,-1 0,1 0,-1 0,1 0,-1 0,0 0,1-1,-1 1,1-1,-1 1,0-1,1 1,-1-1,0 0,0 1,1-1,-1 0,0 0,0 0,0 0,0 0,0 0,0 0,0-1,-1 1,1 0,0 0,-1-1,1 1,-1-1,1 1,-1 0,0-1,1 1,-1-1,0 1,0-1,0 1,-24-137,-35-230,22 109,19 162,-3 1,-32-85,-59-169,57 178,47 149,2 0,0-1,2 1,0-1,1 0,2 0,1-20,0 28,-1 14,0 0,1 0,-1 0,1 0,0-1,0 1,0 0,0 0,0 0,0-1,1 1,-1 0,0 0,1 0,0 0,0 0,0 0,0 0,0 0,0 0,0 0,0 0,1 1,-1-1,1 0,-1 1,1 0,0-1,0 1,-1 0,1 0,0 0,2-1,13 0,1 0,-1 1,1 1,-1 1,1 0,-1 2,1 0,13 1,139 9,124-8,-93-4,374 25,-182-13,-272-13,-119 0,0 0,0 0,0 0,0 1,0-1,-1 1,1 0,0-1,0 1,0 0,-1 0,1 0,0 0,-1 1,1-1,-1 0,1 1,-1-1,0 1,1-1,-1 1,0 0,0-1,0 1,-1 0,1 0,0 0,-1-1,1 2,5 10,26 17,-33-48,-1 13,0 0,0 1,-1-1,0 1,0-1,0 1,0 0,-1 0,0 1,1-1,-2 1,1 0,0 0,0 0,-1 0,0 1,1 0,-1 0,0 0,0 0,0 1,0 0,-1 0,1 1,0-1,0 1,0 0,-3 0,106-3,200-11,-252 5,-37 6,-1 1,1 0,0 1,0 0,1 0,-1 1,0 0,0 1,8 1,-14-2,-1 0,0 0,0 1,0-1,0 0,0 1,0-1,0 1,0-1,0 1,0 0,0 0,0 0,-1 0,1 0,0 1,-1-1,1 0,-1 1,1-1,-1 1,0-1,0 1,0 0,0 0,0-1,0 1,0 0,0 0,-1 0,1 0,-1 0,1 0,-1 2,0 250,40 278,-68 2,28-115,0-414,0-1,0 1,0 0,0-1,1 1,-1 0,1-1,0 1,1-1,-1 1,1-1,0 0,0 1,0-1,0 0,1 0,0-1,0 1,0 0,0-1,1 0,-1 0,1 0,0 0,-1 0,1-1,1 0,-1 0,0 0,0 0,5 1,20-2,1-1,-1-1,0-2,0-1,0-1,26-8,19-3,50 0,0 6,1 5,74 8,-59-1,7-2,-146 0,0-1,0 1,0 0,0 0,0 0,0-1,0 1,0-1,0 1,0-1,-1 1,1-1,0 1,0-1,-1 1,1-1,0 0,0 0,-1 1,1-1,-1 0,1 0,-1 0,1 0,-1 0,0 0,1 1,-1-1,0 0,0 0,0 0,1 0,-1 0,0 0,0 0,0 0,-1 0,1 0,0 0,0 0,0 0,-1 0,1 0,-1 0,1 0,-1 0,1 0,-6-21</inkml:trace>
  <inkml:trace contextRef="#ctx0" brushRef="#br2" timeOffset="181976.313">29130 4253,'-4'2,"0"1,0-1,-1 1,1-1,1 1,-1 1,0-1,1 0,-1 1,1 0,0 0,1 0,-1 0,1 0,-1 0,1 1,0-1,1 1,-1-1,1 1,0 0,0 0,0 0,1 0,0-1,0 3,2 13,1 1,1-1,1 0,0 0,2-1,0 0,2 0,0 0,0-1,2-1,0 0,1 0,7 6,232 319,-158-185,-6 3,53 144,-37-78,-58-131,28 54,-7 4,-6 2,8 51,-41-87,-5 1,-6 0,1 119,-22 366,-4-329,-12-1,-13-2,-11-1,-12-2,-19 24,-61 101,-31 28,135-338,-5-2,-2-1,-5-2,-3-2,-3-2,-3-2,-4-3,-3-3,-22 17,18-30,-4-3,-1-3,-3-3,-66 31,133-74,6-2,-1 0,0 0,0-1,-1 1,1 0,0-1,0 1,0-1,0 1,-1-1,1 0,0 1,0-1,-1 0,1 0,0 0,0 0,-1 0,1 0,0 0,0 0,-1 0,1-1,0 1,0-1,-1 1,1-1,0 1,-5-9</inkml:trace>
  <inkml:trace contextRef="#ctx0" brushRef="#br2" timeOffset="182686.582">28905 10920,'-26'56,"-3"-1,-2-2,-3 0,-1-3,-3-1,-2-2,-34 30,-47 39,119-114,1-2,0 1,0-1,0 0,0 1,0-1,0 1,1-1,-1 1,0-1,0 1,0 0,1-1,-1 1,0 0,0 0,1-1,-1 1,1 0,-1 0,1 0,-1 0,1 0,0 0,-1 0,1 0,0 0,0 0,-1 0,1 0,0 0,0 0,0 0,0 0,1 0,-1 0,0 0,0 0,1 0,-1 0,0 0,1 0,-1 0,1-1,-1 1,1 0,0 0,-1 0,1-1,0 1,0 0,101-6,-57-1,11-1,1 1,-1 4,27 2,-46 3,-19 0,-1-1,1-1,-1-1,1 0,-1-2,1 0,-1 0,0-2,11-3,-24 3,1 0,-1 1,0-2,0 1,0 0,-1-1,1 0,-1 0,0 0,-1 0,1-1,-1 1,0 0,0-1,-1 0,1 1,-1-1,-1 0,1 0,-1 0,0 0,0 1,-1-1,0 0,0 0,0 0,0 1,-3-5,2-3,0 1,-1-1,0 1,-1-1,-1 1,0 0,-1 0,0 1,-1 0,0 0,0 0,-1 1,-1 0,0 1,0 0,-1 0,0 1,0 0,-1 1,0 0,-5-2,-24 3,29 10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2:17.66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1556,'35'8,"0"-2,0-2,0-1,26-1,-31-1,191 2,-53-1,127 18,-254-14,-8-1,1-1,0-2,0-1,29-3,-61 3,1-1,-1 0,0 0,1 0,-1 0,1-1,-1 1,0-1,1 1,-1-1,0 0,1 0,-1 0,0 0,0 0,0-1,0 1,0 0,0-1,0 0,-1 1,1-1,0 0,-1 0,0 0,1 0,-1 0,0 0,0-1,0 1,0 0,0 0,-1-1,1 1,-1 0,0-1,1-1,-43-100,20 59,2-10,3-1,3-1,2 0,2-1,3 0,2-1,3 1,4-17,-4-18,-4 0,-13-67,-14 20,19 91,3-1,2 0,2-1,2-11,5 55,-1-7,0 0,2 0,0 0,0 1,1-1,1 0,1-4,-3 17,0 0,0-1,1 1,-1 0,0 0,0 0,1 0,-1 0,0 0,1 1,-1-1,1 0,-1 1,1-1,0 1,-1-1,1 1,-1 0,1 0,0 0,-1 0,1 0,0 0,-1 0,1 0,-1 1,1-1,-1 0,1 1,0 0,-1-1,0 1,1 0,-1 0,2 0,11 4,187 31,138 4,-319-38,275 17,129-14,-361-6,175 1,153 22,-227-17,-162-5,1-1,-1 1,1 0,-1 0,1 1,-1-1,1 0,-1 1,1-1,-1 1,0 0,1 0,-1 0,0 0,0 0,0 1,0-1,0 1,0-1,0 1,0 0,-1-1,1 1,0 0,-1 0,0 0,1 0,-1 1,0-1,0 0,0 0,0 1,-1-1,1 1,-1-1,1 1,-1-1,0 2,2 333,37 91,-27-159,14-59,-21-165,-2-28,-1 0,0 1,-2-1,0 0,-1 1,-2 14,2-28,0-3,0 0,0 1,1-1,-1 0,1 1,-1-1,1 0,0 1,-1-1,1 1,0-1,0 1,0-1,0 1,0-1,0 0,1 1,-1-1,0 1,1-1,-1 0,1 1,-1-1,1 0,0 1,0-1,-1 0,1 0,0 0,0 0,0 0,0 0,0 0,0 0,1 0,-1 0,0 0,0-1,1 1,-1-1,0 1,2 0,7-1,1 0,0 0,0-1,-1-1,1 0,-1 0,0-1,5-2,19-4,22 0,-1 2,1 3,41 3,3-2,681 4,-567 3,-183-3,448 21,-258 2,-108 2,-111-27,0 0,-1 0,1 0,-1 0,1 0,-1 0,0 0,1-1,-1 1,0 0,0-1,0 1,0-1,0 0,0 1,0-1,0 0,-1 1,1-1,-1 0,1 0,-1 1,0-1,1 0,-1 0,0 0,0 1,0-1,-1 0,1 0,0 0,-1 0,1 1,-1-1,0-1,0-7,-6-163,-7 0,-34-154,18 182,-5 2,-23-49,46 160,2 0,2-1,1 0,1-1,2 1,1-1,2-32,18-45,-15 109,0 0,0 0,0 1,0-1,1 0,-1 1,0 0,1-1,-1 1,1 0,-1 0,1 0,0 0,-1 1,1-1,0 1,-1 0,1 0,0 0,0 0,-1 0,1 0,0 1,5-1,163 2,63 13,-50-2,659 13,-632-26,-137 12,-71-10,-1 0,1-1,-1 1,0 0,0 0,0 0,0 1,0-1,0 0,0 1,-1-1,1 1,-1 0,0-1,0 1,0 0,0 0,-1 0,1-1,-1 1,1 0,-1 0,0 0,0 0,0 0,-1 0,1 0,-1 0,1 0,-1-1,0 2,0 12,-1 98,5-1,5 0,8 23,8 4,68 470,-62-397,-31-212,1 0,0 1,0-1,0 0,0 1,0-1,0 1,0-1,1 0,-1 1,0-1,1 0,-1 1,1-1,-1 0,1 0,0 0,0 1,-1-1,1 0,0 0,0 0,0 0,0 0,0 0,0-1,0 1,1 0,-1 0,0-1,0 1,1-1,-1 1,0-1,1 0,-1 1,0-1,1 0,-1 0,1 0,-1 0,0 0,2 0,60 2,1-3,0-3,52-10,-59 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3:02.4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196 1420,'9'0,"5"-7,1-1</inkml:trace>
  <inkml:trace contextRef="#ctx0" brushRef="#br0" timeOffset="1705.077">1823 931,'2'0,"1"0</inkml:trace>
  <inkml:trace contextRef="#ctx0" brushRef="#br0" timeOffset="3176.035">2841 865,'11'-21,"-1"0,-1-1,-1 0,-1-1,-1 0,-1 0,0 0,-2 0,-1-1,-1-22,-1 20,-2 0,0 1,-2-1,0 1,-7-20,11 45,0 0,0-1,0 1,0-1,0 1,0-1,0 1,0 0,0-1,0 1,0-1,0 1,1 0,-1-1,0 1,0-1,1 1,-1 0,0-1,1 1,-1 0,0 0,0-1,1 1,-1 0,1 0,-1-1,0 1,1 0,-1 0,1 0,-1 0,0 0,1-1,-1 1,1 0,-1 0,1 0,-1 0,0 0,1 0,-1 1,1-1,-1 0,1 0,-1 0,0 0,1 0,-1 1,0-1,1 0,-1 0,1 0,-1 1,0-1,0 0,1 1,3 0,9 0,0 1,0 0,0 1,0 0,0 1,-1 1,0 0,0 0,0 1,0 1,-1 0,0 1,-1 0,0 0,0 1,0 1,-1-1,-1 1,0 1,0 0,-1 6,-1 1,0-1,-2 1,0 0,-1 0,-1 0,0 5,5 30,-7-49,0 0,0 1,1-1,-1 0,1 0,0 0,1 0,-1 0,1 0,-1 0,1-1,0 1,1 0,-1-1,1 0,-1 1,1-1,0 0,0-1,0 1,1 0,-1-1,1 0,-1 1,1-2,0 1,0 0,0-1,0 1,0-1,0 0,0-1,0 1,0-1,1 0,-1 0,0 0,0 0,3-1,4-2,1 0,-1-1,0 0,0-1,0 0,-1-1,1 0,-2 0,1-1,-1-1,0 0,0 0,-1 0,0-1,0 0,-1-1,0 0,-1 0,0 0,-1-1,0 0,-1 0,0 0,0-1,-2 1,1-1,0-8,-3 17,1-1,-1 0,0 0,0 1,0-1,-1 0,1 0,-1 1,0-1,0 1,0-1,-1 0,1 1,-1 0,0-1,0 1,0 0,0 0,0 0,-1 0,1 0,-1 1,0-1,0 1,0 0,0 0,0 0,-1 0,1 0,0 1,-1-1,0 1,1 0,-1 0,0 1,1-1,-1 1,0-1,0 1,1 0,-2 1,0 2,0 1,0 0,0 0,1 0,0 0,-1 1,1 0,1 0,-1 0,1 0,0 1,0-1,0 1,1 0,0 0,0 0,1 0,0 0,0 0,0 0,0 0,1 1,0-1,1 0,0 4,0 1,1 0,0 0,1 0,0-1,0 1,2-1,-1 0,1 0,0 0,1 0,1-1,-1 0,1-1,1 1,-1-1,1-1,1 1,0-1,0-1,0 0,0 0,1-1,0 0,0 0,1-1,-1-1,1 0,0 0,0-1,0-1,0 1,0-2,0 0,0 0,0-1,0 0,0-1,0 0,4-2,4-2,0 0,0-2,-1 0,0-1,-1-1,0-1,0 0,-1-1,-1-1,0 0,0-1,-2-1,0 0,0-1,-1-1,-2 1,1-2,-2 1,0-1,-1-1,-1 0,-1 0,-1 0,0-1,-1-5,3-3,-2-1,-1-1,-1 1,-1-1,-2 1,-1-1,-1 1,-2-1,-1 1,-1 0,-1 0,-2 1,-2-4,9 27,1 1,-1-1,1 1,-1-1,0 1,-1 0,1 0,-1 0,0 0,0 0,0 0,0 1,-1 0,0-1,1 1,-1 1,0-1,0 1,-1-1,1 1,0 0,-1 0,0 1,1 0,-1-1,0 2,1-1,-1 0,0 1,0 0,0 0,1 0,-1 1,0 0,0 0,1 0,-1 0,-3 2,-5 8,1 1,0 1,0 0,1 0,1 1,0 1,1 0,0 0,2 0,-1 1,2 0,0 1,1-1,1 1,1 0,-2 12,-2 3,2 1,1 0,1 0,2-1,1 1,2 0,2 9,-2-27,0-1,2 0,-1 0,2 0,0 0,0-1,2 0,-1 0,2 0,-1-1,2 0,0-1,0 0,1 0,0-1,1 0,8 5,5-2,0 0,2-2,-1-2,1 0,1-1,-1-2,1 0,0-2,1-1,-1-2,1 0,-1-2,17-2,-19 2,0 0,-1-1,1-1,0-2,-1 0,0-2,16-6,-37 11,0 1,0 0,0-1,0 0,0 0,0 0,-1 0,1 0,-1-1,0 1,0-1,0 1,0-1,0 0,0 0,-1 0,1 0,-1 0,0 0,0 0,0 0,0 0,-1-1,1 1,-1 0,0-1,0 1,0 0,0-1,0 1,-1 0,0-1,0 1,0 0,0 0,0 0,0 0,-1 0,0 0,1 0,-1 0,-1 0,0-2,0 0,-1 0,0 1,0-1,0 1,-1 0,1 0,-1 0,0 1,0 0,0 0,0 0,-1 0,1 1,-1 0,0 0,0 0,0 1,1 0,-1 0,0 1,0-1,0 1,0 1,0-1,0 1,0 0,0 0,0 1,0-1,1 1,-1 1,0-1,1 1,0 0,0 0,0 1,0-1,0 1,0 3,0-1,1 1,0-1,0 1,0 0,1 1,0-1,1 1,-1-1,1 1,1 0,-1 6,1-10,1-1,0 0,0 0,0 1,1-1,-1 0,1 0,-1 0,1 0,0 1,0-1,1 0,-1-1,0 1,1 0,0 0,0 0,0-1,0 1,0-1,0 0,1 0,-1 0,1 0,-1 0,1 0,0-1,0 1,0-1,0 1,0-1,1 0,5 0,-1 0,0 0,1-1,-1 0,1 0,-1-1,1 0,-1-1,0 0,0 0,0 0,0-1,0-1,0 1,-1-1,0-1,0 1,0-1,0 0,-1-1,1 0,-1 0,-1 0,1 0,-1-1,-1 0,1 0,-1-1,0 0,-2 6,-1 0,0 0,0-1,1 1,-2 0,1 0,0-1,0 1,-1-1,0 1,1 0,-1-1,0 1,0-1,0 1,0-1,-1 1,1-1,-1 1,1 0,-1-1,0 1,0 0,0-1,0 1,-1 0,1 0,0 0,-1 0,-1 2,1 1,-1 0,0-1,1 1,-1 1,1-1,0 0,-1 0,1 1,0-1,0 1,0 0,0 0,0 0,0 0,0 0,1 0,-1 0,1 1,-1-1,1 0,0 1,0-1,0 1,0 0,1-1,-1 1,1 1,-3 0,1 1,0 0,1 0,-1 1,1-1,0 0,1 0,-1 1,1-1,0 0,0 1,0-1,1 0,0 1,0-1,1 0,-1 0,1 0,0 0,0 0,1 0,-1 0,1-1,0 1,0-1,1 0,-1 0,1 0,0-1,0 1,4 1,71 19,-40-22</inkml:trace>
  <inkml:trace contextRef="#ctx0" brushRef="#br0" timeOffset="3443.478">4667 547,'5'14,"8"10,10 9,9 5,8 1,5-2,6-2,-1-6,-1-7,-5-8,-8-6,-9-4</inkml:trace>
  <inkml:trace contextRef="#ctx0" brushRef="#br0" timeOffset="3613.145">5037 600,'-15'2,"-11"8,-9 9,-5 10,-1 9,2 9,6 6,9 1,7-3,12-4,14-9,4-11</inkml:trace>
  <inkml:trace contextRef="#ctx0" brushRef="#br0" timeOffset="4463.826">5355 785,'2'-12,"-1"0,0-1,0 1,-2 0,0-1,0 1,-1 0,0 0,-2-3,4 14,0 0,0 0,-1 0,1 0,0 0,-1-1,1 1,0 0,-1 0,0 0,1 0,-1 0,1 0,-1 1,0-1,0 0,0 0,1 0,-1 1,0-1,0 0,0 1,0-1,0 1,0-1,0 1,0-1,-1 1,1 0,0 0,0-1,0 1,0 0,0 0,-1 0,1 0,0 1,0-1,0 0,0 0,0 1,0-1,0 0,-1 1,1-1,0 1,0 0,-40 41,34-31,0 0,0 1,2 0,-1 0,1 0,1 1,1 0,-1-1,2 2,0-1,0 0,2 0,-1 0,2 8,0-18,-1 0,1 0,0 0,1 0,-1 0,0-1,1 1,0 0,-1-1,1 1,0-1,0 0,1 0,-1 0,0 0,1 0,-1 0,1 0,0-1,-1 1,1-1,0 0,0 0,0 0,0 0,0 0,0-1,0 0,0 1,3-1,2 0,1 0,-1 0,1-1,-1 0,0-1,1 0,-1 0,0 0,0-1,6-4,-8 4,0 0,0 0,-1-1,0 0,1 0,-1 0,-1-1,1 0,-1 0,0 0,0 0,0-1,-1 0,1 1,-1-1,-1 0,1-1,-1 1,0 0,0-5,-2 11,-1 0,1 1,0-1,-1 0,1 1,-1-1,1 0,0 0,-1 0,1 1,-1-1,1 0,-1 0,1 0,-1 0,1 0,-1 0,1 0,-1 0,1 0,-1 0,1 0,-1 0,1 0,-1 0,1 0,-1-1,1 1,-1 0,1 0,-1-1,1 1,0 0,-1 0,1-1,0 1,-1-1,1 1,0 0,-1-1,1 1,0-1,0 1,-1 0,1-1,0 1,0-1,0 1,0-1,-1 1,1-1,0 1,0-1,0 1,0-1,-2 5,0 1,0-1,0 1,1-1,0 1,-1 0,2 0,-1-1,1 1,-1 0,1 0,0 0,1 0,-1 0,1-1,0 1,1 0,-1 0,1-1,-1 1,2-1,-1 0,0 1,1-1,0 0,-1 0,2-1,-1 1,0 0,1-1,0 0,-1 0,1 0,1-1,-1 1,0-1,0 0,3 1,1-2,-1 0,0 0,1-1,-1 0,1 0,-1-1,0 0,0 0,1-1,-1 0,0 0,0-1,0 0,-1 0,1 0,-1-1,0 0,0 0,0-1,0 1,-1-1,1-1,-1 1,-1-1,1 0,-1 0,0 0,0-1,-1 1,0-1,0 0,-1 0,0 0,0 0,0 0,-1-2,4-21,-1-1,-1 1,-2-1,-2-15,0 8,1 36,0 1,-1 0,1-1,0 1,-1 0,1 0,0 0,0 0,0-1,0 1,0 0,0 0,0 0,0-1,0 1,0 0,1 0,-1 0,0 0,1 0,-1-1,1 1,-1 0,1 0,0 0,-1 0,1 0,0 1,0-1,0 0,0 0,0 0,0 1,0-1,0 0,0 1,0-1,0 1,0-1,0 1,0 0,0-1,1 1,-1 0,0 0,0 0,1 0,93 27,-90-27,0 1,-1 0,1 0,0 0,0 1,-1 0,1 0,-1 0,1 0,-1 0,0 1,0 0,0 0,0 0,0 1,-1-1,0 1,1 0,-1 0,-1 0,1 0,-1 0,1 1,-1-1,0 1,-1-1,6 83,-9-79,1-1,1 0,0 0,0 1,0-1,1 0,0 0,0 1,1-1,0 0,0 0,0-1,1 1,0 0,1-1,-1 0,1 1,1-1,-1-1,1 1,0-1,3 4,4-4,0 1,1-1,-1-1,1 0,0-1,-1 0,2-1,-1 0,0-1,0-1,0 0,1-1,-1 0,0-1,0 0,0-1,-1-1,1 0,-1-1,1 0,-2-1,10-5,-9 5,0-1,-1 0,0 0,0-1,-1-1,0 0,0 0,-1-1,-1 0,1 0,-1-1,-1 0,0-1,-1 1,0-1,-1-1,0 1,-1-1,0 0,-1 0,-1 0,0 0,0 0,-2-1,1-2,-1 13,0 1,1-1,-1 0,0 1,0-1,0 0,-1 0,1 1,0-1,-1 0,0 1,0-1,0 1,0-1,0 1,0-1,-1 1,1 0,-1 0,1 0,-1-1,0 2,0-1,0 0,0 0,0 1,-1-1,1 1,0-1,-1 1,1 0,-1 0,1 0,-1 0,0 1,1-1,-1 1,0-1,1 1,-2 0,-4 5,0 1,0-1,1 1,0 1,0-1,0 1,1 0,0 1,1-1,-1 1,1 1,1-1,0 0,0 1,1 0,0 0,-1 4,0-4,0 0,1 0,0 0,1 1,0-1,0 0,1 1,0 0,0-1,1 1,1-1,0 1,0 0,1-1,0 0,0 1,1-1,1 0,-1 0,1 0,1-1,0 1,0-1,0-1,5 6,5-3,1 0,0-1,0-1,1-1,-1 0,1-1,1-1,-1-1,1 0,0-2,0 0,0 0,0-2,6 0,46 1</inkml:trace>
  <inkml:trace contextRef="#ctx0" brushRef="#br0" timeOffset="694.348">90 389,'-12'18,"1"0,1 0,0 1,2 0,0 1,1 0,1 0,0 1,2-1,1 1,0 0,2 0,0 1,1-1,2 0,0 0,1 1,-1 0,1 0,1 0,1 0,1-1,1 0,1 0,1 0,0-1,2-1,0 1,1-2,1 1,1-2,2 2,-12-15,-1 0,1 0,0 0,1-1,-1 1,1-1,-1 0,1-1,0 1,0-1,0 0,0 0,0 0,1-1,-1 0,1 0,-1 0,1-1,-1 1,1-1,-1-1,1 1,-1-1,1 0,-1 0,0-1,0 1,1-1,-1 0,0-1,0 1,-1-1,1 0,0 0,0-2,5-4,-1 0,0-1,0 0,-1-1,-1 1,0-2,0 1,-1-1,0 0,-1 0,-1-1,0 1,0-4,4-18,-2-1,-1 1,-2-1,-1-17,0 16,-2-1,-2 1,-1-1,-2 1,-2 0,-1 0,-1 1,-2 0,-2 0,-1 2,-2-1,-13-20,26 49,-1-1,1 1,-1-1,0 1,0 0,0 0,-1 1,0-1,0 1,0 0,0 1,-1-1,1 1,-1 0,0 0,0 1,0 0,0 0,0 0,-1 1,1-1,-1 2,1-1,-1 1,1 0,-1 0,1 1,0-1,-1 2,1-1,0 1,-1 0,0 2,1 0,-1 1,1 0,0 0,1 1,0-1,-1 1,2 0,-1 1,1-1,0 1,0 0,1 0,0 0,0 0,0 1,1-1,-1 7,-1 7,1 0,0 0,2 1,0-1,1 0,2 8,3 5,0 0,3 0,1-1,6 16,16 33</inkml:trace>
  <inkml:trace contextRef="#ctx0" brushRef="#br0" timeOffset="1129.637">778 600,'-6'-2,"0"0,0 0,0 1,0 0,0 0,0 0,0 1,-1 0,1 0,0 0,0 1,-1 0,1 0,0 1,0-1,0 2,1-1,-1 0,0 1,1 0,-1 0,1 1,0 0,0 0,1 0,-1 0,1 1,0-1,-3 5,-20 56,27-63,-1 0,1 0,0 0,0 0,0 0,1 0,-1 0,0-1,1 1,-1 0,1 0,0 0,0 0,0-1,-1 1,1 0,1-1,-1 1,0-1,0 1,1-1,-1 1,1-1,-1 0,1 0,-1 0,1 0,0 0,0 0,-1 0,1 0,0-1,0 1,0-1,103 11,-93-12,0 1,0 0,-1 1,1 1,0-1,-1 2,1 0,-1 0,0 1,0 0,2 2,-10-4,0 0,0 1,0-1,0 1,0 0,0 0,-1 0,1 0,-1 0,0 1,0-1,0 1,-1-1,1 1,-1 0,0-1,0 1,0 0,0 0,-1 0,1 0,-1 0,0 0,0 0,-1 0,1 0,-2 2,1 2,-1-1,1 0,-2-1,1 1,-1 0,0-1,0 1,-1-1,0 0,0 0,-1 0,1-1,-1 1,-5 3,4-4,0-1,0 0,0 0,-1-1,0 1,1-1,-1-1,0 1,0-1,-1-1,1 1,0-1,0 0,-1-1,1 0,-1 0,1 0,0-1,-1 0,1-1,0 0,0 0,0 0,-3-2,9 4,1-1,-1 1,0 0,1 0,-1-1,1 1,-1 0,0-1,1 1,-1-1,1 1,-1-1,1 1,0-1,-1 1,1-1,-1 1,1-1,0 1,-1-1,1 0,0 1,0-1,0 0,-1 1,1-1,0 0,0 1,0-1,0 0,0 1,0-1,0 0,1 1,-1-1,0 0,0 1,0-1,1 0,-1 1,0-1,1 1,-1-1,0 0,1 1,-1-1,1 1,-1-1,1 1,-1 0,1-1,-1 1,1-1,-1 1,1 0,0 0,0-1,14-9</inkml:trace>
  <inkml:trace contextRef="#ctx0" brushRef="#br0" timeOffset="1453.12">1360 666,'-1'-1,"-135"-51,130 51,-1 0,1 0,0 1,-1 0,1 0,-1 0,1 1,0-1,-1 2,1-1,0 1,0 0,0 0,0 1,0-1,0 1,1 1,-1-1,1 1,0 0,-1 1,-3 4,1 0,0 0,1 1,0-1,0 2,1-1,1 1,0 0,0 0,1 0,0 1,1 0,-2 10,4-16,0 0,1 1,-1-1,1 0,0 0,1 0,-1 1,1-1,1 0,-1 0,1 0,0 0,0-1,1 1,-1 0,1-1,0 0,1 1,0-1,-1-1,2 1,-1-1,0 1,1-1,0 0,0-1,4 3,10 2,0 0,1-2,-1-1,1 0,0-1,1-1,-1-1,1-1,-1-1,0-1,1 0,-1-2,0 0,0-1,0-2,11-3,9-5</inkml:trace>
  <inkml:trace contextRef="#ctx0" brushRef="#br0" timeOffset="8651.767">103 1420,'81'12,"1"-3,39-3,427-18,817-2,-454-38,-834 46,1337-70,-929 60,4-21,275-29,-477 27,-250 43,-38-1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3:12.5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3347 3075,'25'180,"-4"60,-17-195,10 148,21 248,25 34,-31-264,-29-204</inkml:trace>
  <inkml:trace contextRef="#ctx0" brushRef="#br0" timeOffset="1380.497">3307 3088,'140'29,"54"37,-3 8,-3 9,-4 7,-4 9,114 85,-100-61,6-9,4-8,210 75,-304-143,-31-12,-1 4,-1 3,6 7,-81-40,0 1,0 0,0 0,1 0,-1 0,0 0,0 0,0 1,0-1,-1 1,1-1,0 1,-1-1,1 1,-1 0,1 0,-1 0,0 0,0 0,0 0,0 0,0 1,0-1,-1 0,1 0,-1 1,0-1,1 0,-1 1,0-1,0 0,-1 1,1-1,0 0,-1 1,1-1,-1 0,0 0,0 2,-8 6,1-1,-1 0,-1-1,0 0,0 0,0-1,-1-1,-5 3,5-2,-105 56,-3-5,-57 17,-497 177,-515 187,945-355,242-84,0 1,0 0,0-1,0 1,-1-1,1 1,0-1,0 0,0 0,-1 1,1-1,0 0,0 0,-1 0,1 0,0 0,0 0,-1-1,1 1,0 0,0-1,0 1,-1-1,1 1,0-1,0 1,0-1,0 0,0 0,0 0,0 1,0-1,0 0,1 0,-1 0,0 0,1 0,-1 0,0-1,1 1,-1 0,1 0,0 0,-1 0,1-1,0 1,0 0,0-1,-8-185,-73-458,59 493,8 33,14 83</inkml:trace>
  <inkml:trace contextRef="#ctx0" brushRef="#br0" timeOffset="2189.223">3823 4014,'110'9,"96"-5,-38-3,-166-1,0-1,-1 1,1 0,0-1,0 1,0 0,0 0,0 0,-1 1,1-1,0 0,0 1,0-1,-1 1,1 0,0-1,0 1,-1 0,1 0,-1 0,1 0,-1 0,1 1,-1-1,0 0,0 1,1-1,-1 1,0-1,0 1,0-1,-1 1,1 0,0 0,-1-1,1 1,-1 0,1 0,12 188,14 299,-24-457,2-8</inkml:trace>
  <inkml:trace contextRef="#ctx0" brushRef="#br0" timeOffset="2682.725">4074 4093,'8'19,"13"68,-4 1,-4 1,1 77,6 43,-20-203,23 93,-22-96,0 0,0 0,1 0,-1 0,1 0,0-1,0 1,0-1,0 1,0-1,0 0,1 0,-1 0,1 0,0 0,-1 0,1-1,0 1,0-1,0 0,0 0,0 0,0 0,0-1,1 1,-1-1,0 0,0 1,2-2,10-1,1-1,-1-1,0 0,0-1,-1-1,9-4,9-4,15-5,1 3,0 1,1 2,0 3,1 1,1 3,-1 2,8 2,-29 1,-19-1</inkml:trace>
  <inkml:trace contextRef="#ctx0" brushRef="#br0" timeOffset="3556.993">6204 4292,'-7'8,"1"1,-1-1,2 1,-1 0,1 0,0 1,1 0,0 0,1 0,0 0,0 0,1 1,1-1,0 1,0 0,1-1,0 1,1-1,0 1,1 0,0-1,0 0,1 0,1 1,0-2,0 1,1 0,0-1,1 0,5 7,2-4,0 0,2 0,-1-1,1-1,1-1,0 0,0-1,1-1,0 0,0-1,1-1,-1-1,1 0,0-2,0 0,1 0,-1-2,0 0,0-2,0 0,0 0,3-3,-14 4,1 0,0-1,-1 0,1 0,-1-1,0 0,0 0,0-1,0 0,-1 0,1-1,-1 1,0-1,-1-1,1 1,-1-1,0 0,0 0,-1-1,0 1,0-1,0 0,-1 0,0 0,0-1,-1 1,0-1,-1 1,1-1,-1 0,-1 1,1-1,-2 0,1 0,-1 0,0 1,-1-5,-4-3,-1-1,-1 2,0-1,-1 1,0 1,-1-1,-1 2,0-1,-1 2,0-1,0 1,-1 1,-1 1,0 0,0 0,-1 2,0-1,0 2,-1 0,1 1,-1 1,-7-1,14 3,1 1,-1 0,0 1,1 0,-1 0,1 1,-1 0,1 0,-1 1,1 0,0 1,-1 0,1 0,1 1,-1-1,0 2,1-1,0 1,0 0,1 1,-1 0,1 0,0 0,1 1,-1-1,1 2,1-1,-1 0,1 1,0 0,1 0,0 0,0 0,1 0,0 1,1-1,0 1,0-1,1-1,0 0,1 0,0-1,0 1,1 0,0-1,0 1,1-1,-1 0,1 0,0 0,1 0,2 3,22 25</inkml:trace>
  <inkml:trace contextRef="#ctx0" brushRef="#br0" timeOffset="3827.783">6747 4398,'21'5,"21"3,23 0,19 0,22-3,16-1,13-2,8-4,2 0,-4-1,-9 0,-16 1,-20 1,-22 0,-28 1,-20 0</inkml:trace>
  <inkml:trace contextRef="#ctx0" brushRef="#br0" timeOffset="4923.721">595 4649,'248'1,"871"-28,-874 5,115-9,81 15,-373 18,0 2,0 4,13 5,11-23,25 9,-145-1,8-1</inkml:trace>
  <inkml:trace contextRef="#ctx0" brushRef="#br0" timeOffset="8003.088">569 4662,'-13'-538,"-1"-942,8 1208,-26-145,-12-59,32 343,11 123,0 9,1 1,0-1,0 1,-1-1,1 0,0 1,0-1,0 1,0-1,0 0,0 1,0-1,0 1,0-1,0 0,0 1,0-1,0 1,0-1,0 0,1 1,-1-1,0 1,0-1,1 1,-1-1,1 1,-1-1,0 1,1-1,-1 1,1 0,-1-1,1 1,-1-1,1 1,-1 0,1 0,-1-1,1 1,-1 0,1 0,0 0,-1-1,1 1,-1 0,1 0,0 0,-1 0,1 0,0 0,-1 1,1-1,-1 0,1 0,0 0,-1 0,1 1,-1-1,1 0,-1 1,1-1,203 5,102-15,-61-6,1046-45,-669 61,-575-4,-55-33,4 21,2-1,0 0,1 0,0 0,2 0,0 0,1 0,0 0,4-11,-3 11,44-300,-44 294,1 20,-1 17,14 118,5 0,6-2,6-2,50 122,-81-244,-1 1,1-1,-1 1,2-1,-1 0,1 0,-1 0,2-1,-1 1,1-1,4 4,-8-9,-1 1,1-1,0 0,-1 1,1-1,0 0,-1 0,1 1,0-1,0 0,-1 0,1 0,0 0,0 0,-1 0,1 0,0 0,0-1,-1 1,1 0,0 0,0 0,-1-1,1 1,0-1,-1 1,1 0,-1-1,1 1,0-1,-1 1,1-1,-1 1,1-1,-1 0,0 1,1-1,-1 0,0 1,1-1,-1 0,0 1,1-2,13-37,-13 34,19-82,-3-1,-5 0,-3-1,-4-75,-4 84,-3 146,4-1,2 1,3-1,3 0,3 0,2-1,4-1,2-1,24 50,-37-96,35 50,-43-66,1 0,-1 0,1 0,0 0,-1 0,1 0,-1 0,1 0,-1 0,1 0,-1 0,1-1,-1 1,1 0,-1 0,1-1,-1 1,1 0,-1-1,1 1,-1 0,1-1,-1 1,0 0,1-1,-1 1,0-1,1 1,-1-1,0 1,0-1,1 1,-1-1,0 1,0-1,0 1,0-1,0 0,0 1,0-1,0 1,0-1,0 1,0-1,0 0,11-149,-11 113,-2-250,0 265,2 21,-1 1,1 0,0 0,-1 0,1-1,0 1,-1 0,1 0,0 0,-1 0,1 0,0 0,-1 0,1 0,0 0,-1-1,1 1,0 1,-1-1,1 0,0 0,-1 0,1 0,0 0,-1 0,1 0,0 0,-1 1,1-1,0 0,-1 0,1 0,0 1,0-1,-1 0,1 0,0 1,0-1,0 0,-1 0,1 1,0-1,0 0,0 1,0-1,0 0,-1 1,1-1,0 0,0 1,0-1,0 0,0 1,0-1,0 1,0-1,0 0,1 1,-1-1,0 0,0 1,-4 9,0 1,1 0,1-1,-1 1,2 0,0 1,0-1,1 0,0 0,0-7,0 1,1-1,-1 0,1 1,0-1,1 0,-1 0,1 0,-1 0,1 0,0 0,1-1,-1 1,1 0,-1-1,1 0,0 0,0 0,1 0,-1 0,1-1,-1 1,1-1,3 2,8 1,1 0,-1-1,1-1,0 0,0-1,0-1,0 0,6-2,-4 2,862-13,23 50,-381-10,534 26,-802-34,-252-20,-1 0,0-1,1 1,-1 0,0 0,1 0,-1 0,1 0,-1 1,0-1,1 0,-1 1,0-1,0 0,1 1,-1 0,0-1,0 1,0 0,1-1,-1 1,0 0,0 0,0 0,0 0,-1 0,1 0,0 0,0 1,-1-1,1 0,0 0,-1 1,1-1,-1 0,0 0,1 1,-1-1,0 0,0 1,0-1,0 1,0-1,0 0,0 1,-1-1,1 1,-20 108,46 205,3 470,-29-780,11 216,10-1,35 140,-26-129,-27-180,2 0,3-1,1 0,15 41,-5 5,-7-5,-5-66,-4-33</inkml:trace>
  <inkml:trace contextRef="#ctx0" brushRef="#br0" timeOffset="9066.568">4154 350,'9'25,"-1"1,-2 0,0 0,-2 1,-1-1,-1 1,-1 0,-1-1,-2 1,-1 0,0-1,-2 0,-2 0,0 0,-7 14,12-33,1-3,0 1,-1-1,1 1,-1-1,0 0,0 1,0-1,-1 0,0 0,1-1,-1 1,-1-1,1 1,0-1,-1 0,0 0,0 0,2-3,0-1,0 0,0 0,0 0,0 0,1 0,-1 0,0-1,1 1,-1-1,1 1,0-1,-1 1,1-1,0 0,0 0,0 1,0-1,0 0,0 0,1 0,-1 0,1 0,-1 0,1 0,0 0,0 0,0 0,0 0,0-1,-1 0,-10-71,3 0,4 0,4-58,0 75,0 50,-2-27,2 0,2 0,1 0,1 0,2 0,1 1,6-13,-11 40,1 0,0-1,0 2,0-1,0 0,1 1,0-1,0 1,1 0,-1 0,1 1,0-1,1 1,-1 0,1 1,-1-1,1 1,0 0,0 1,0-1,1 1,-1 1,1-1,-1 1,1 0,-1 0,1 1,0 0,-1 0,1 0,0 1,-1 0,1 1,3 1,0 1,0 0,-1 1,0 0,1 0,-2 1,1 0,-1 1,0 0,0 0,-1 1,1 0,-2 0,1 0,-1 1,-1 0,0 1,0-1,-1 1,0 0,0 0,-1 0,-1 0,0 0,0 1,-1 0,0-1,-1 4,0-7,-2 1,1-1,-1 1,0-1,-1 0,0 1,0-1,-1-1,1 1,-1 0,-1-1,1 0,-1 0,0 0,-1-1,1 1,-1-1,0-1,-1 1,-2 1,-10 6,0-1,-1-1,0-1,-1 0,0-2,-10 3,-80 12,110-23,0 1,1 0,-1 0,0 0,0 0,0 0,0 0,0 0,0 0,0 0,0 0,1 0,-1 1,0-1,0 0,0 1,0-1,1 1,-1-1,0 1,0-1,1 1,-1-1,1 1,-1 0,0-1,1 1,-1 0,1-1,-1 1,1 0,0 0,-1 0,1-1,0 1,-1 0,1 0,0 0,0 0,0 0,0 0,0 0,0-1,0 1,0 0,0 0,0 0,0 0,1 0,-1 0,0-1,1 1,-1 0,1 0,-1 0,1-1,-1 1,1 0,9 10,0 0,1-1,0-1,1 0,0 0,0-1,1 0,1-1,-2 0,50 29,2-3,1-3,2-3,1-3,0-3,2-3,39 5,-46-18,-47-8</inkml:trace>
  <inkml:trace contextRef="#ctx0" brushRef="#br0" timeOffset="9330.914">5225 627</inkml:trace>
  <inkml:trace contextRef="#ctx0" brushRef="#br0" timeOffset="10991.955">555 4570,'-2'0,"0"-1,0 1,0-1,0 1,0 0,0 0,0 0,0 0,0 0,0 1,-1-1,1 1,0-1,0 1,1 0,-1-1,0 1,0 0,0 0,0 1,1-1,-1 0,0 1,1-1,-1 0,1 1,0 0,0-1,-1 1,1 0,0 0,0 0,1-1,-1 1,0 0,0 0,1 0,0 1,-1-1,1 0,0 1,-1 0,1 1,-1 0,1 0,0-1,0 1,1 0,-1 0,1-1,-1 1,1 0,0-1,1 1,-1-1,1 1,-1-1,1 1,0-1,0 0,1 0,-1 0,1 0,-1-1,2 2,-1-2,1-1,-1 1,1-1,-1 0,1 1,-1-2,1 1,-1 0,1-1,0 0,-1 1,1-1,0-1,-1 1,1-1,0 1,-1-1,1 0,-1 0,1-1,-1 1,1-1,-1 1,0-1,0 0,0 0,0-1,0 1,1-2,2-1,-1 0,1 0,-1-1,0 0,-1 0,1 0,-1 0,-1-1,1 1,-1-1,0 0,0 0,-1 0,1-4,-3 8,1 0,-1 0,0 0,0-1,0 1,0 0,0 0,-1 0,0 0,1-1,-1 1,-1 0,1 0,0 0,0 1,-1-1,0 0,0 0,0 1,0-1,0 1,0 0,0-1,-1 1,1 0,-1 1,0-1,1 0,-1 1,0-1,0 1,0 0,-1 0,-6-2,1 0,0 1,-1 0,0 1,1 0,-1 1,1 0,-1 0,0 1,-6 2,8-2,1 0,-1 0,1 1,-1 1,1-1,0 1,0 0,0 1,0 0,1 0,-1 0,1 1,0 0,1 0,-1 0,1 1,0 0,0 0,1 0,-1 0,2 1,-2 2,4-6,1-1,-1 1,1 0,0-1,0 1,0 0,0 0,1-1,-1 1,1 0,0-1,-1 1,1-1,0 1,1-1,-1 1,0-1,1 0,-1 1,1-1,0 0,-1 0,1 0,0 0,0-1,1 1,-1 0,0-1,1 1,74 30,-67-29,1 0,0-1,0 0,0-1,0 0,0 0,0-2,0 1,0-1,0-1,0 0,0 0,0-1,6-3,-14 4,-1 0,1 1,-1-1,0 0,1 0,-1 0,0-1,0 1,-1 0,1-1,0 1,-1-1,0 0,1 1,-1-1,0 0,0 0,-1 0,1 0,0 0,-1 0,0 0,0 0,0 0,0 0,0 0,-1 0,1 0,-1 0,0 0,0 1,0-1,-1-2,-1-4,-1 0,-1 1,0-1,0 1,0 0,-1 0,0 1,0 0,-8-7,11 11,0 0,-1 0,1 0,-1 0,0 0,0 1,0-1,0 1,0 0,0 0,0 1,-1-1,1 1,-1 0,1 0,-1 1,0-1,1 1,-1 0,1 0,-1 1,0-1,1 1,-1 0,-1 1,3 2,0 1,1-1,0 1,0 0,0-1,0 1,1 0,0 0,0 0,0 0,0 0,1 0,0 0,0 1,1-1,-1 0,2 2,-2 7,2 37,2-1,3 0,2 0,13 44,4 15,-6 0,-4 2,-5 0,-5 0,-5 32,0 94,61-12,-59-159,-3-70</inkml:trace>
  <inkml:trace contextRef="#ctx0" brushRef="#br0" timeOffset="11610.416">0 6197,'43'8,"35"-5,-1-3,1-4,9-4,13-1,185-4,178 19,-357-2,-106-4,1 1,0-1,0 0,-1 0,1 0,0 1,0-1,-1 0,1 0,0 0,0 0,-1 0,1 0,0-1,0 1,-1 0,1 0,0 0,-1-1,1 1,0 0,0-1,-1 1,1-1,-1 1,1-1,0 1,-1-1,1 1,-1-1,1 1,-1-1,0 0,1 1,-1-1,0 0,1 1,-1-1,0 0,0 0,1 1,-1-1,0 0,0 0,0 1,0-1,0 0,0 0,0 1,0-1,-1 0,1 0,0 1,0-1,-1 0,1 1,0-1,-1 0,1 1,-1-1,1 0,0 1,-1-1,0 1,1-1,-1 0,-11-2,0 2</inkml:trace>
  <inkml:trace contextRef="#ctx0" brushRef="#br0" timeOffset="16007.007">7818 4318,'-6'7,"0"1,0-1,0 1,1 0,0 0,1 1,0-1,0 1,1 0,0 0,0 0,0 7,2-11,0 0,1 0,-1 0,1 0,0 0,0-1,1 1,-1 0,1 0,1 0,-1 0,0-1,1 1,0-1,0 1,1-1,-1 0,1 0,0 0,0 0,0 0,0 0,1-1,-1 0,2 1,2 0,0 0,1 0,-1 0,1-1,0 0,0-1,0 0,1 0,-1-1,0 0,1 0,-1-1,1 0,-1-1,0 1,1-2,-1 1,0-1,0 0,0-1,0 0,0 0,0-1,-1 0,0 0,0-1,0 0,0 0,-1-1,1 1,-2-2,1 1,-1 0,0-1,0 0,1-3,-4 6,-1-1,0 1,0 0,0-1,0 0,-1 1,0-1,0 1,0-1,0 0,-1 1,0-1,0 1,0-1,0 1,-1 0,0-1,0 1,0 0,0 0,0 0,-1 0,0 1,0-1,0 1,0-1,-1 1,1 0,-4-1,1-2,-2 1,1 0,0 1,-1 0,0 0,0 0,0 1,0 0,-1 1,1 0,-1 0,0 1,1 0,-1 1,-4 0,7 0,0 1,0 0,0 0,0 0,0 1,0 0,0 1,0-1,1 1,-1 0,1 0,0 1,0-1,0 1,0 0,1 1,0-1,0 1,0 0,0 0,1 0,0 0,0 1,0-1,0 1,1 0,0 0,1 0,-1 0,1 0,0 0,0 0,1 0,0 1,0-1,1 0,-1 0,2 6,0-7,0-1,0 0,1 0,-1 0,1 0,0 0,0-1,0 1,0-1,1 1,-1-1,1-1,0 1,0 0,0-1,0 0,0 0,1 0,-1 0,1-1,-1 1,1-1,-1-1,10 3,-1-1,0-1,1 0,-1-1,1 0,-1-1,8-2,-11 2,-1-1,1-1,0 0,0 0,-1-1,0 0,0 0,8-6,-14 8,0 0,-1 1,1-1,-1 0,0 0,0-1,0 1,0 0,0-1,0 1,-1-1,1 0,-1 1,1-1,-1 0,0 0,0 0,-1 0,1 0,0 0,-1 0,0 0,0 0,0 0,0 0,0 0,-1 0,1 0,-1 0,0 0,0-1,-1 0,0 1,0-1,0 0,0 1,-1-1,0 1,0-1,0 1,0 0,0 1,0-1,-1 0,0 1,1 0,-1 0,0 0,0 0,0 1,0-1,0 1,-1 0,1 0,-1 1,-4-2,-1 1,1 0,-1 0,0 1,1 1,-1 0,0 0,1 1,-9 2,17-4,0 0,0 0,0 0,0 0,0 0,0 0,0 0,0 0,0 0,0 0,0 1,0-1,0 0,0 1,1-1,-1 1,0-1,0 1,0-1,1 1,-1 0,0-1,0 1,1 0,-1 0,1-1,-1 1,1 0,-1 0,1 0,-1 0,1 0,0-1,-1 1,1 0,0 0,0 0,0 0,0 0,0 0,0 0,0 0,0 0,0 0,0 0,1 0,-1 0,0 0,1 0,-1 0,1 0,74 16,-57-15,243 19,930 5,-626-27,-537-1,-12-1</inkml:trace>
  <inkml:trace contextRef="#ctx0" brushRef="#br0" timeOffset="12260.684">92 6726,'146'10,"109"-12,126-23,-238 14,76-10,-206 18,-25 1,-4 2</inkml:trace>
  <inkml:trace contextRef="#ctx0" brushRef="#br0" timeOffset="12814.018">621 6885,'34'531,"-8"49,-19-495,3-1,5 0,16 53,-20-90,-10-58,-2-2</inkml:trace>
  <inkml:trace contextRef="#ctx0" brushRef="#br0" timeOffset="13158.17">211 8433,'20'5,"19"1,15-1,15 0,13-4,9-7,4-4,3-3,-3-1,-4-1,-8 2,-9 4,-11 3,-12 2,-11 3,-11 0,-13 2,-9-1</inkml:trace>
  <inkml:trace contextRef="#ctx0" brushRef="#br0" timeOffset="13424.987">476 8340,'-4'16,"-2"14,0 11,1 7,2 8,1 2,1-2,0-5,1-7,3-12,5-10,5-12,6-14,-1-6</inkml:trace>
  <inkml:trace contextRef="#ctx0" brushRef="#br0" timeOffset="13715.931">873 8538,'-9'14,"-7"11,-4 10,0 4,1-1,8-6,8-15,11-18,5-9</inkml:trace>
  <inkml:trace contextRef="#ctx0" brushRef="#br0" timeOffset="14196.51">1098 8459,'-94'284,"93"-284,0 1,1-1,-1 1,1-1,-1 1,1-1,0 1,-1-1,1 1,-1 0,1-1,0 1,0 0,-1-1,1 1,0 0,0-1,0 1,0 0,0 0,0-1,0 1,0 0,0-1,0 1,0 0,0-1,0 1,1 0,-1-1,0 1,0 0,1-1,-1 1,0 0,1-1,-1 1,1-1,-1 1,1-1,-1 1,1-1,-1 1,1-1,0 0,-1 1,1-1,0 0,-1 1,1-1,0 0,-1 0,1 0,0 0,-1 1,1-1,0 0,-1 0,1 0,0-1,0 1,-1 0,1 0,0 0,-1 0,1-1,0 1,0 0,12-11,-1 0,0-1,0 0,-1 0,-1-1,7-11,0 2,117-152,-110 152,-24 22,1 0,-1 0,1 0,-1 0,1-1,-1 1,1 0,-1 0,1 0,-1 0,1 0,-1 0,1 1,-1-1,1 0,-1 0,1 0,-1 0,1 1,-1-1,1 0,-1 0,0 1,1-1,-1 0,1 1,-1-1,0 0,1 1,-1-1,0 1,1-1,-1 1,0-1,0 1,0-1,1 1,-1-1,0 1,0-1,0 1,0-1,0 1,0-1,0 1,0-1,0 1,0-1,0 1,0-1,0 1,0-1,-1 1,1-1,0 1,0-1,-2 20,0-1,-2 0,0-1,-1 1,0-1,-3 3,2-2,-48 135,54-154,0 0,1 0,-1 0,0 0,0 0,0 0,0 0,0 0,1 0,-1 0,0 0,0 0,0 0,0 0,0 0,1 0,-1 1,0-1,0 0,0 0,0 0,0 0,0 0,0 0,0 1,1-1,-1 0,0 0,0 0,0 0,0 0,0 1,12-20,-10 17,122-196,-124 199,0-1,0 1,1-1,-1 1,0-1,0 1,0-1,0 1,1-1,-1 1,0-1,1 1,-1-1,0 1,1-1,-1 0,0 1,1-1,-1 1,1-1,-1 0,1 0,-1 1,0-1,1 0,-1 0,1 1,0-1,-1 0,1 0,-1 0,1 0,-1 0,1 0,-1 0,1 0,-1 0,1 0,-1 0,1 0,-1 0,1-1,-1 1,1 0,-1 0,1-1,-1 1,1 0,-1 0,1-1,-1 1,1-1,-1 1,0 0,1-1,-1 1,0-1,1 1,-1-1,0 1,0-1,0 1,1-1,-1 1,0-1,0 1,0-1,0 1,0-1,0 44,-31 117,31-161,0 1,0-1,0 1,1-1,-1 1,0-1,0 1,0-1,1 1,-1-1,0 1,0-1,1 1,-1 0,0-1,1 1,-1-1,1 1,-1 0,0 0,1-1,-1 1,1 0,-1 0,1-1,-1 1,1 0,-1 0,1 0,-1 0,1 0,-1 0,1 0,-1 0,1 0,0 0,-1 0,1 0,-1 0,1 0,-1 0,1 0,-1 1,1-1,-1 0,0 0,1 1,-1-1,1 0,-1 1,1-1,-1 0,0 1,1-1,-1 1,0-1,0 1,1-1,-1 0,0 1,0-1,1 1,-1-1,0 1,0-1,0 1,0-1,0 1,0 0,0-1,15-15</inkml:trace>
  <inkml:trace contextRef="#ctx0" brushRef="#br0" timeOffset="18577.885">2010 6488,'-5'10,"5"-26,0-3,-1 13,0 1,0 0,0 0,0 0,-1 0,0 1,0-1,-1 0,1 1,-1-1,0 1,0 0,0 0,-1 0,0 0,1 1,-1-1,0 1,-1 0,1 0,0 1,-1-1,0 1,0 0,1 0,-6-1,1 1,0 0,0 1,-1-1,1 2,0-1,0 2,-1-1,1 1,0 0,0 1,0 0,0 1,0-1,-8 5,2 2,0 1,0 0,1 1,1 1,0 0,0 1,1 0,1 1,0 0,1 1,0 0,2 0,0 1,0 0,2 1,0 0,0 0,2 0,0 0,1 1,1 0,1-1,0 1,1 0,1 0,1 0,0-1,1 1,1-1,1 0,1 0,0 0,1-1,1 1,0-2,1 1,5 5,-6-12,0-1,0 1,1-2,0 1,0-1,1-1,0 0,0 0,1-1,-1 0,1-1,0 0,0-1,1 0,-1 0,1-2,-1 1,1-1,0-1,-1 0,1-1,-1 0,1-1,-1 0,1-1,-1 0,0-1,0 0,9-5,13-8,-1-1,0-2,-2-1,0-2,-1-1,-2-1,3-5,-7 6,-10 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28.0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28 390,'-3'22,"-2"20,-1 13,1 9,1 5,2 2,0-2,2-8,2-10,1-13</inkml:trace>
  <inkml:trace contextRef="#ctx0" brushRef="#br0" timeOffset="291.929">255 469,'2'9,"4"13,0 10,-1 11,-1 5,-3 5,-5 0,-1-3,-3-7,1-11</inkml:trace>
  <inkml:trace contextRef="#ctx0" brushRef="#br0" timeOffset="575.42">322 523,'-1'13,"1"-1,1 1,0-1,0 1,1-1,1 1,0-1,1 0,0 0,1-1,0 1,1-1,0 0,1 0,7 8,-5-7,2 0,-1-1,1 0,1-1,0 0,1-1,-1 0,2-1,-1-1,1 0,12 4,-24-10,0 0,0 0,0 0,-1-1,1 1,0-1,0 1,0-1,0 0,0 0,1 0,-1 0,0 0,0 0,0 0,0-1,0 1,0-1,-1 0,1 1,0-1,0 0,0 0,0 0,-1 0,1 0,0-1,-1 1,1 0,-1-1,0 1,1-1,-1 0,0 1,0-1,0 0,0 0,0 0,-1 0,1 1,0-1,-1-1,5-18,-2-1,0 0,-2 0,0-1,-1 1,-2 0,-1-11,0 3,0-10,0 13,1-1,1 0,1 0,2 0,1 0,3-11,16-8,-10 34</inkml:trace>
  <inkml:trace contextRef="#ctx0" brushRef="#br0" timeOffset="835.719">817 282,'11'14,"7"11,-1 10,-3 7,-3 4,-4 2,-4 0,-1-5,-2-4,0-5,-1-5,3-11,0-12,1-7</inkml:trace>
  <inkml:trace contextRef="#ctx0" brushRef="#br0" timeOffset="1934.303">656 269,'29'-10,"-1"1,2 2,-1 1,1 1,10 0,-6 0,198-16,-230 21,0-1,0 1,0-1,0 1,0 0,0-1,0 1,1 0,-1 0,0 1,0-1,0 0,0 1,0-1,0 1,0 0,0 0,0 0,0 0,0 0,-1 0,1 0,0 0,-1 1,1-1,-1 1,1-1,-1 1,0 0,0-1,1 1,-1 0,-1 0,1 0,0 0,0 0,-1 0,1 0,-1 0,1 0,-1 2,-13 131,35 26,-3-44,-20-91,1-26,1-1,-1 1,0 0,0 0,0-1,0 1,0 0,0-1,0 1,0 0,0-1,0 1,0 0,0-1,0 1,0 0,0-1,0 1,-1 0,1 0,0-1,0 1,0 0,0-1,-1 1,1 0,0 0,0-1,0 1,-1 0,1 0,0 0,-1-1,1 1,0 0,0 0,-1 0,1 0,0 0,-1 0,1 0,0-1,-1 1,1 0,0 0,-1 0,1 0,0 0,0 1,-1-1,1 0,0 0,-1 0,1 0,0 0,-1 0,1 0,0 1,0-1,-1 0,1 0,0 0,0 0,-1 1,1-1,0 0,0 1,-8-23,1 1,1-1,1 0,1 0,1 0,1-1,1 1,2-18,-1 17,1 0,1 0,1 0,1 0,0 0,4-4,-6 19,0 1,1 0,0 0,0 0,1 0,0 0,0 1,1 0,-1 0,1 0,1 0,-1 1,1 0,0 0,0 0,0 1,1 0,-1 0,1 1,4-2,-7 4,0 0,0 0,0 0,1 0,-1 1,0 0,0 0,1 0,-1 0,0 1,0 0,0 0,1 0,-1 0,0 1,0-1,-1 1,1 0,0 0,-1 0,1 1,-1-1,1 1,-1 0,0 0,0 0,-1 0,1 1,-1-1,1 1,-1 0,0-1,-1 1,1 0,-1 0,2 4,-1-5,-1 1,1 0,-1 0,0-1,0 1,0 0,0 0,-1 0,1 0,-1 0,0 0,0 0,-1 0,1 0,-1 0,0 0,0 0,0 0,0 0,-1 0,0-1,0 1,0-1,0 1,0-1,-1 0,1 0,-1 0,-2 2,-5 2,0-1,-1 0,0-1,0 0,0-1,-1 0,1-1,-1 0,0-1,0 0,0-1,-1 0,12-2,0 1,-1 0,1 0,-1 0,1 0,-1 0,1 0,-1 0,1 0,0 0,-1 0,1 1,-1-1,1 1,0-1,0 1,-1 0,1-1,0 1,0 0,-1 0,1 0,0 0,0 0,0 0,0 0,1 0,-1 0,0 0,0 1,1-1,-1 0,0 1,1-1,-1 0,1 1,0-1,0 0,-1 1,1-1,0 1,0-1,0 1,0-1,1 0,-1 1,0-1,1 1,6 11,1-1,0 0,1-1,1 0,0 0,0-1,1 0,0-1,0 0,1-1,1 0,1 0,-5-1,1 0,-1-1,1 0,0-1,1 0,-1-1,1 0,0-1,0 0,0 0,0-1,1-1,-1 0,8 0,-12-4,-1-1,0 0,0 0,0 0,-1-1,1 1,-1-2,0 1,-1 0,1-1,-1 0,0 0,-1 0,1 0,-1-1,-1 1,1-1,-1 0,0 0,0 0,-1 0,0 0,0-2,5-27,0 1,-3-1,-1 0,-1-24,-20 181,-20 62,42-169,9-31,17-46,-3-1,-3 0,-3-2,0-15,0-3,-20 84,1-1,-1 1,1 0,-1-1,1 1,0 0,-1-1,1 1,-1 0,1 0,0 0,-1-1,1 1,-1 0,1 0,0 0,-1 0,1 0,0 0,-1 0,1 0,-1 1,1-1,0 0,-1 0,1 0,-1 1,1-1,0 0,-1 1,1-1,-1 0,1 1,-1-1,0 1,1-1,-1 1,1-1,-1 1,0-1,1 1,-1-1,0 1,0 0,1-1,-1 1,0-1,0 1,0 0,0-1,0 1,0 0,0-1,0 1,0-1,0 1,1 0,20 41,-2 1,-2 1,-1 0,-3 1,-1 0,3 36,-14-73,1-3,-1-1,0 1,0 0,-1 0,1 0,-1 0,0 0,-1 0,1 0,-1 0,0-1,0 1,0 0,-1 0,0-1,0 1,0 0,-4-1</inkml:trace>
  <inkml:trace contextRef="#ctx0" brushRef="#br0" timeOffset="2797.338">1673 429,'54'-18,"-36"15,205-44,-222 47,1-1,-1 0,1 1,0-1,-1 1,1 0,0 0,-1-1,1 1,0 0,-1 0,1 1,0-1,-1 0,1 1,-1-1,1 0,0 1,-1 0,1-1,-1 1,1 0,-1 0,0 0,1 0,-1 0,0 0,0 0,0 0,1 1,-1-1,0 0,-1 1,1-1,0 1,0-1,-1 1,1-1,-1 1,1 0,-1-1,0 1,1 0,-1-1,0 1,0 0,0-1,0 1,-1 1,-17 80,13-72,2 1,0-1,0 1,1 0,0 0,1 1,1-1,0 9,8-3,1-28,-4-174,-5-60,0 241,0 0,0 0,1 0,-1 0,1 0,0 0,0 0,0 0,0 0,0 1,0-1,1 0,-1 1,1-1,0 1,0-1,0 1,0 0,0 0,1 0,-1 0,1 0,-1 0,1 1,-1-1,1 1,0 0,0 0,0 0,2-1,9-1,1 1,-1 0,0 0,1 2,-1 0,0 1,1 0,-1 1,0 0,9 4,-21-6,1 1,-1-1,0 1,0 0,0-1,0 1,0 0,0 0,-1 0,1 1,0-1,0 0,-1 1,1-1,-1 1,1-1,-1 1,0 0,0 0,0 0,1-1,-2 1,1 0,0 0,0 0,-1 1,1-1,-1 0,1 0,-1 0,0 0,0 0,0 1,0-1,-1 0,1 0,0 0,-1 0,0 0,-4 8,-2 0,1-1,-1 0,-1 0,0-1,0 0,0-1,-1 1,-8 4,1 1,-80 78,95-90,0 1,0 0,0-1,0 1,0 0,0-1,0 1,1 0,-1 0,0 0,1-1,0 1,-1 0,1 0,0 0,0 0,0 0,0 0,1 0,-1 0,0-1,1 1,-1 0,1 0,0 0,0-1,-1 1,1 0,0-1,1 1,-1 0,0-1,0 1,1-1,-1 0,0 0,1 1,0-1,-1 0,1 0,75 27,-71-26,1 0,-1-1,0 0,1 0,-1-1,1 0,-1 0,1 0,-1-1,1 0,-1 0,0 0,1-1,-1 0,0 0,0-1,0 0,0 0,-1 0,1-1,-1 0,0 0,0 0,0 0,-1-1,3-3,3-13,-1 0,-1-1,-1 0,-1 0,-1 0,-1-1,-1 1,-1-1,-1-13,0 25,1-36,-18 80,8-3,0 1,2 0,1 1,2-1,1 1,1 0,2-1,1 2,-1-26,0 0,0 0,1 0,0 0,1 0,0 0,0-1,0 1,1-1,-1 0,2 0,-1 0,1-1,-1 1,2-1,-1 0,0 0,1-1,0 0,0 0,0 0,1-1,-1 0,1 0,0 0,0-1,0 0,0-1,0 1,0-1,5 0,-6 0,1-1,-1 1,1-1,-1 0,1-1,-1 0,1 0,-1 0,1 0,-1-1,0 0,0-1,0 1,0-1,0-1,-1 1,1-1,-1 1,0-2,0 1,3-4,8-15</inkml:trace>
  <inkml:trace contextRef="#ctx0" brushRef="#br0" timeOffset="3070.923">2300 362,'16'0,"15"-2,12-1,10-2,3-3,-2 1,-7-1,-10-2,-12 1</inkml:trace>
  <inkml:trace contextRef="#ctx0" brushRef="#br0" timeOffset="3285.571">2408 135,'15'-14,"14"-6,9-3,8 1,8 4,3 3,-1 4,-5 3,-12 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07.3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0,'14'2,"17"3,22 1,22-1,21-1,14-1,7-4,-1-1,-10-1,-15 1,-21 0,-23 3,-21 3,-22 2,-20 1,-8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09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225 265,'-2'14,"-3"10,-1 11,0 6,2 1,2-3,0-3,-1-8,0-8</inkml:trace>
  <inkml:trace contextRef="#ctx0" brushRef="#br0" timeOffset="242.761">0 0,'16'2,"16"4,3 0</inkml:trace>
  <inkml:trace contextRef="#ctx0" brushRef="#br0" timeOffset="615.785">476 159,'0'14,"1"0,0-1,0 1,1 0,1-1,0 0,1 1,1-1,0-1,2 3,50 125,-57-140,1 1,-1-1,0 0,0 1,0-1,0 0,0 1,1-1,-1 0,0 1,0-1,0 0,1 1,-1-1,0 0,0 0,1 1,-1-1,0 0,1 0,-1 0,0 0,1 1,-1-1,0 0,1 0,-1 0,0 0,1 0,-1 0,0 0,1 0,-1 0,1 0,-1 0,0 0,1 0,-1 0,0 0,1 0,-1-1,0 1,1 0,-1 0,0 0,1-1,-1 1,0 0,0 0,1 0,-1-1,0 1,0 0,1-1,-1 1,0 0,0-1,0 1,0 0,1-1,-1 1,0 0,0-1,0 1,0 0,15-30,-12 24,66-147,-69 152,1-1,-1 0,1 1,-1-1,1 1,0-1,0 1,0 0,0-1,0 1,0 0,0-1,0 1,0 0,0 0,1 0,-1 0,0 0,1 0,-1 0,1 1,-1-1,1 0,0 1,-1 0,1-1,-1 1,1 0,0-1,-1 1,1 0,0 0,-1 1,1-1,0 0,-1 0,1 1,-1-1,1 1,0 0,-1-1,1 1,-1 0,0 0,1 0,-1 0,0 0,1 0,-1 0,0 0,1 1,6 10,0 1,0 0,-1 0,-1 0,0 1,-1-1,0 2,-1-1,-1 0,0 1,-1-1,0 1,-1 5,9 49,-10-68,0 0,0 0,1 0,-1 1,0-1,1 0,-1 0,0 0,1 0,-1 0,1 0,0 0,-1 0,1 0,0 0,-1-1,1 1,0 0,0 0,0-1,0 1,0 0,0-1,0 1,0-1,0 1,0-1,0 0,0 1,0-1,0 0,0 0,1 0,-1 0,0 0,0 0,0 0,0 0,0 0,0 0,1-1,-1 1,0 0,0-1,0 1,0-1,0 1,0-1,0 0,0 1,-1-1,1 0,0 0,0 1,0-1,0 0,17-12</inkml:trace>
  <inkml:trace contextRef="#ctx0" brushRef="#br0" timeOffset="925.035">992 199,'1'12,"1"1,0-1,0 0,1 0,1 0,0 0,1-1,0 1,0-1,1 0,1-1,0 0,0 0,1 0,1-1,-1 0,1 0,1-1,7 5,-15-12,141 124,-143-124,1-1,-1 1,1-1,-1 1,1-1,-1 1,1-1,0 0,-1 1,1-1,-1 0,1 0,0 1,-1-1,1 0,0 0,-1 0,1 0,0 0,-1 0,1 0,0 0,-1 0,1 0,0 0,-1 0,1 0,0 0,-1-1,1 1,0 0,-1 0,1-1,-1 1,1-1,-1 1,1 0,-1-1,1 1,-1-1,1 1,-1-1,1 1,-1-1,0 0,1 1,-1-1,0 0,0 1,1-1,-1 1,0-1,0 0,3-43,-4 32,2-16,-1-16,3-1,1 1,7-30,-10 70,0 0,0-1,0 1,0 0,1 0,0 0,0 0,0 1,0-1,0 0,1 1,0 0,0-1,0 1,7-4</inkml:trace>
  <inkml:trace contextRef="#ctx0" brushRef="#br0" timeOffset="1658.595">1508 384,'97'-70,"-72"54,-1-1,0-1,-1-1,-1-1,13-16,-34 35,0 0,0 1,0-1,-1 0,1 0,0 0,0 0,0 0,-1 0,1 0,-1 0,1 0,-1 0,1 0,-1 0,1 0,-1-1,0 1,0 0,0 0,0 0,1-1,-2 1,1 0,0 0,0 0,0-1,0 1,-1 0,1 0,-1 0,1 0,-1 0,1-1,-1 1,0 0,1 0,-1 1,0-1,0 0,0 0,0 0,1 0,-1 1,0-1,-1 0,1 1,0-1,0 1,0-1,-1 1,-3-2,1 1,-1-1,0 1,1 0,-1 1,0-1,0 1,0 0,1 0,-1 1,0-1,0 1,1 0,-1 0,0 1,1-1,-1 1,1 0,0 1,-1-1,1 1,0-1,1 1,-1 0,0 1,1-1,0 1,-1-1,2 1,-1 0,0 0,1 0,-1 1,1-1,1 0,-2 3,4 3,0 1,0-1,1 1,0-1,0 1,2-1,-1 0,1 0,0-1,1 1,1-1,-1 0,1 0,1-1,-1 0,1 0,1 0,0-1,0 0,0-1,1 1,0-2,3 3,-1 0,1-1,0 0,0-1,1 0,-1-1,1 0,0-1,7 1,-16-4,1 0,-1 0,1-1,-1 0,1 0,-1 0,1-1,-1 1,1-1,-1 0,1 0,-1-1,0 1,0-1,1 0,-1 0,-1 0,1-1,0 1,-1-1,1 0,-1 0,0 0,0-1,0 1,0-1,0-1,7-14,-2 0,0-1,-1 0,-1 0,-1-1,-1 0,-1 1,-1-2,0 1,-2 0,0 0,-2-3,3-17,-2 40,1-1,0 1,-1 0,1 0,0-1,0 1,0 0,0-1,0 1,0 0,0-1,1 1,-1 0,0 0,1-1,-1 1,1 0,-1 0,1 0,0 0,-1 0,1-1,0 1,0 0,0 1,0-1,0 0,0 0,0 0,0 0,0 1,0-1,0 1,0-1,1 1,-1-1,0 1,0-1,1 1,-1 0,0 0,1 0,-1 0,0 0,1 0,158 51,-127-41,-20-7,1 1,-1 0,0 1,0 1,0-1,-1 2,0 0,0 1,7 5,-17-10,1 1,0 0,-1-1,0 1,0 0,0 0,0 0,-1 0,1 0,-1 1,0-1,0 0,-1 1,1-1,-1 1,0-1,0 1,-1-1,1 0,-1 1,0-1,0 0,0 1,-1-1,0 0,1 0,-1 0,-2 2,-13 65,19-67,-1 0,0-1,1 1,0-1,0 1,0-1,0 0,1 1,-1-1,1 0,0-1,0 1,0 0,0-1,0 0,1 0,-1 0,0 0,1 0,0-1,-1 1,1-1,0 0,0 0,0-1,0 1,0-1,0 0,0 0,1 0,111 2,-57-7</inkml:trace>
  <inkml:trace contextRef="#ctx0" brushRef="#br0" timeOffset="2383.732">2897 106,'-10'-4,"-1"0,0 1,0 1,0-1,0 2,-1 0,1 0,0 1,-1 0,1 1,0 0,0 1,0 0,-1 1,2 0,-1 1,0 0,1 0,0 1,0 1,0 0,-1 1,9-5,0 0,1-1,-1 1,0 0,1 0,0 0,-1 0,1 0,0 0,0 0,0 1,0-1,1 0,-1 1,1-1,-1 0,1 1,0-1,0 1,0-1,0 0,0 1,0-1,1 0,-1 1,1-1,0 0,0 1,0-1,0 0,0 0,0 0,0 0,1 0,-1 0,1 1,71 53,137 43,-208-98,1 0,-1 0,0 0,0 0,0 0,0 1,0-1,0 1,0-1,0 1,-1 0,1 0,-1-1,1 1,-1 0,1 1,-1-1,0 0,0 0,0 0,-1 1,1-1,0 0,-1 1,0-1,1 1,-1-1,0 1,0-1,0 0,-1 1,1-1,-1 1,1-1,-1 0,0 1,0-1,0 0,0 0,0 0,-1 2,-4 2,0 0,0 0,-1-1,1 0,-1-1,0 1,-1-1,1-1,-1 1,1-1,-1 0,0-1,0 0,0 0,-1-1,1 0,0 0,0-1,-6-1,15 1,0 0,0 0,0-1,-1 1,1 0,0-1,-1 1,1 0,0-1,0 1,-1-1,1 1,-1-1,1 0,-1 1,1-1,-1 0,1 1,-1-1,1 0,-1 1,0-1,1 0,-1 0,0 0,0 1,0-1,0 0,1 0,-1 0,0 1,0-1,-1 0,1 0,0 0,0 0,0 1,0-1,-1 0,1 0,0 1,-1-1,1 0,-1 0,1 1,-1-1,1 0,-1 1,1-1,-1 1,1-1,-1 1,0-1,1 1,-1-1,0 1,0 0,1-1,-1 1,0 0,0 0,0-1,1 1,-1 0,0 0,0 0,0 0,0 0,24-12,0 2,0 0,1 1,0 2,1 0,-1 2,1 1,10-1,-31 4,-1 0,1 1,0-1,-1 1,1-1,0 1,-1 0,1 0,0 1,-1-1,1 1,0 0,-1 0,1 0,-1 0,1 1,-1-1,0 1,0 0,1 0,-1 0,-1 0,1 1,0-1,0 1,-1 0,0 0,1 0,-1 0,0 2,0 0,1 0,-1-1,1 1,0-1,0 0,1 0,-1 0,1 0,0-1,0 1,0-1,0 0,0 0,1 0,0-1,-1 0,1 0,1 1,1-2,0 1,-1-1,1 0,0 0,0-1,0 0,0 0,0-1,0 0,0 0,0-1,0 0,0 0,-1 0,1-1,-1 0,0 0,0-1,0 1,0-1,0-1,-1 1,0-1,0 0,0 0,-1 0,1-1,-1 0,-1 0,1 0,-1 0,0 0,0-1,-1 1,0-1,0 0,-1 0,1 0,-1 0,-1 0,0 0,0 0,0 0,0 0,-1 0,-1 0,1 1,-1-1,0 0,-1 1,-2-6,2 7,0 0,-1 0,0 0,0 1,0 0,0 0,-1 0,1 0,-1 0,0 1,0 0,-1 0,1 1,-1-1,1 1,-1 1,0-1,0 1,1-1,-1 2,0-1,0 1,0 0,0 0,0 0,0 1,0 0,0 0,0 1,1 0,-1 0,0 0,1 0,0 1,-1 0,1 0,0 1,1-1,-1 1,1 0,-1 0,1 0,0 1,1 0,-1 1,2-3,1 0,0 1,1-1,-1 1,0-1,1 1,0 0,0-1,0 1,0-1,1 1,-1 0,1-1,0 1,0-1,0 0,1 1,-1-1,1 0,0 0,0 0,0 0,0 0,0 0,1 0,-1-1,1 1,1 0,85 58,-40-38</inkml:trace>
  <inkml:trace contextRef="#ctx0" brushRef="#br0" timeOffset="2821.106">3585 490,'2'-36,"-3"0,0 0,-3 0,-1 0,-2 0,-1 1,-11-29,18 61,1 3,-1 0,1 0,-1-1,1 1,0 0,-1-1,1 1,0 0,-1-1,1 1,0-1,-1 1,1 0,0-1,0 1,0-1,-1 1,1-1,0 1,0-1,0 1,0-1,0 1,0-1,0 1,0-1,0 1,0-1,0 1,0-1,0 1,1-1,-1 1,0-1,0 1,0 0,1-1,-1 1,0-1,0 1,1 0,-1-1,0 1,1 0,-1-1,1 1,-1 0,0-1,1 1,-1 0,1 0,-1-1,1 1,-1 0,1 0,-1 0,1 0,-1 0,1 0,-1 0,119 42,-83-30,-20-7,0 0,0 1,-1 0,1 1,-1 1,-1 0,0 1,3 3,-13-6,0-1,-1 1,0 0,-1 0,1 0,-1 0,0 0,0 0,-1 1,0-1,0 1,-1-1,1 1,-1-1,-1 1,1-1,-1 1,0-1,-1 0,0 1,0-1,0 0,0 0,-1 0,0 0,-4 4,-3 20,9-29,-1 3,0-1,0 1,0 0,1-1,0 1,-1 0,1 0,0 0,1 0,-1 0,1 0,0 0,0 0,0 0,0 0,1 0,0 0,0 0,0 0,0 0,0 0,1 0,0-1,0 1,0-1,0 1,0-1,1 0,-1 0,1 0,1 1,10 2,0-1,1 0,0 0,0-1,1-1,-1-1,1 0,-1-1,1-1,8-1,-5 1,27 2,0-2,0-2,0-2,20-6,-50 5,-11 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08.2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237 117,'-123'-17,"118"18,1-1,-1 1,0-1,1 1,-1 0,1 1,-1-1,1 1,-1 0,1 0,0 0,0 1,0 0,1-1,-1 1,0 1,1-1,0 0,0 1,0 0,0-1,1 1,-1 0,1 1,0-1,-1 4,0 0,0 1,1-1,0 1,1-1,0 1,0 0,1-1,0 1,1 0,-1-1,2 1,-1 0,1-1,2 5,-2-8,-1 0,1 0,0 0,0-1,1 1,0-1,-1 1,2-1,-1 0,0 0,1 0,0-1,-1 1,2-1,-1 0,0 0,1 0,-1 0,1-1,0 0,-1 0,1 0,0-1,0 0,1 1,0-1,-2-1,-1 0,1 0,-1-1,0 1,1-1,-1 1,1-1,-1 0,0 0,0-1,0 1,0-1,0 1,0-1,0 0,0 0,0 0,-1-1,1 1,-1 0,0-1,0 0,0 0,0 1,0-1,-1 0,2-3,26-91,-21-39,-10 123,-1 19,-2 23,3-19,1 0,1-1,0 1,0 0,1 0,1-1,-1 1,2 0,-1-1,1 1,0-1,1 0,0 0,1-1,0 1,0-1,1 0,0 0,0-1,1 1,0-1,0-1,0 1,1-2,0 1,1-1,7 4,16 0</inkml:trace>
  <inkml:trace contextRef="#ctx0" brushRef="#br0" timeOffset="595.974">515 64,'-4'5,"1"1,-1-1,1 1,0 0,0 0,1 0,0 0,0 0,0 1,1-1,-1 1,2-1,-1 1,1-1,0 1,0-1,1 1,0-1,0 1,0-1,1 1,0-1,0 0,1 0,0 0,0 0,0 0,1-1,0 0,0 1,0-1,0-1,1 1,0-1,0 1,0-1,1-1,-1 1,5 1,0-1,0-1,0-1,1 0,-1 0,1-1,-1 0,1-1,-1 0,1-1,-1 0,1-1,-1 0,0-1,1 0,2-1,-7 2,0-1,0 0,0 0,0 0,-1-1,1 0,-1 0,0 0,0-1,0 0,-1 1,1-2,-1 1,-1 0,1-1,-1 0,0 0,0 0,0 0,-1 0,0-1,0 1,-1-1,1-3,-2 6,1 1,-1-1,0 0,0 0,-1 0,1 0,-1 0,0 0,0 0,0 0,0 0,-1 1,1-1,-1 0,0 1,0 0,0-1,-1 1,1 0,-1 0,0 0,1 1,-2-1,1 0,0 1,0 0,-1 0,1 0,2 2,0-1,0 1,0 0,0 0,0 0,0 0,0 0,-1 0,1 0,0 0,0 0,0 1,0-1,0 0,0 1,0-1,0 0,0 1,1 0,-1-1,0 1,0-1,0 1,0 0,1 0,-1-1,0 1,1 0,-1 0,1 0,-1 0,1 0,-1 0,1 0,-1 0,1 0,0 0,0 0,-1 0,1 0,0 0,0 0,0 0,-2 48,4-41,0-1,0 1,1-1,0 0,0 0,1 0,0-1,0 1,1-1,0 0,0 0,0 0,0-1,1 0,0 0,0 0,1-1,-1 0,1 0,0 0,0-1,0 0,0-1,1 0,-1 0,1 0,-1-1,1 0,0 0,0-1,-1 0,1-1,0 1,-1-1,1-1,0 0,-1 0,0 0,1-1,-1 0,0 0,1-2,1 0,1 0,-1-1,-1 0,1-1,-1 0,0 0,0-1,-1 0,0 0,-1-1,1 0,-2 0,1 0,-1-1,-1 1,0-1,0-1,-1 1,0 0,-1-1,0 0,-1 8,-1 1,1-1,0 1,-1-1,0 1,0-1,0 1,0-1,0 0,0 1,0-1,-1 1,0-1,1 1,-1-1,0 1,0-1,0 1,-1 0,1 0,0 0,-1-1,1 1,-1 0,0 1,0-1,0 0,0 1,0-1,0 1,0-1,-1 1,0 1,0 2,1-1,0 0,-1 0,1 1,0-1,-1 1,1 0,0 0,0 0,0 0,1 0,-1 0,0 0,1 1,0-1,-1 0,1 1,0-1,0 1,0 0,1-1,-1 1,1 0,-1-1,1 1,0 0,0 0,0 0,0 4,-1 0,2 0,-1-1,1 1,0 0,0 0,1-1,-1 1,2-1,-1 0,1 1,0-1,0 0,0 0,1-1,0 1,0-1,1 0,-1 0,1 0,6 3,3 3,0 0,1-1,0-1,1-1,0 0,0-1,16 5,11 0,1-2,0-2,0-2,1-2,32-1,-19-2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05.3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299 493,'-11'-2,"0"0,-1 0,1 1,-1 1,0 0,1 1,-1 0,1 0,-1 1,1 1,0 0,0 1,0 0,0 0,1 1,0 1,0-1,0 2,0-1,1 2,0-1,1 1,0 0,0 1,0 0,1 0,1 1,-2 2,7-9,0 0,-1 0,2 0,-1 0,0 0,0 0,1 0,0 0,0 0,-1 0,2 1,-1-1,0 0,1 0,-1 0,1 0,0 0,0 0,0 0,1 0,-1 0,1-1,-1 1,1 0,0-1,0 0,0 1,0-1,1 0,-1 0,0 0,1 0,0 0,-1-1,1 1,0-1,0 0,0 0,0 0,2 1,7-1,0 0,-1-1,1 0,-1-1,1-1,0 1,-1-2,0 0,0 0,0-1,0 0,0-1,-1 0,0-1,0 0,0 0,-1-1,0-1,0 1,-1-1,0-1,0 0,-1 0,0 0,-1-1,0 0,1-3,9-23,-2-1,-1 0,-2-1,-2 0,-1 0,-2-1,-2 0,-1-1,-3 1,-2-21,-4-50,6 109,0 0,0 1,0-1,0 0,0 0,0 0,0 0,0 1,0-1,0 0,-1 0,1 0,0 1,0-1,-1 0,1 0,-1 1,1-1,-1 0,1 1,-1-1,1 0,-1 1,0-1,1 1,-1-1,0 1,1-1,-1 1,0 0,0-1,1 1,-1 0,0-1,0 1,0 0,0 0,1 0,-1 0,0 0,0 0,0 0,-26 28,14-5,2 1,1 0,1 0,1 1,1 0,2 1,0-1,1 1,2 0,1 0,1 0,2 18,-1-31,0 1,1-1,0 0,2 0,-1 0,1 0,1 0,0-1,1 0,1 0,0 0,0-1,1 0,0-1,1 0,0 0,1 0,0-1,0-1,1 0,0 0,1-1,-1-1,1 1,1-2,125 30,-74-29</inkml:trace>
  <inkml:trace contextRef="#ctx0" brushRef="#br0" timeOffset="370.578">934 586,'-5'-10,"-2"0,1 0,-1 1,-1 0,0 0,0 1,0 0,-1 0,-1 1,1 0,-1 1,0 0,0 0,-1 1,0 0,0 1,0 1,0-1,-1 2,1 0,-8-1,15 3,1-1,-1 1,0 0,0 0,0 0,0 1,0 0,0-1,1 1,-1 0,0 1,0-1,1 1,-1 0,1 0,0 0,-1 0,1 0,0 1,0-1,1 1,-1 0,0 0,1 0,0 0,-1 0,1 1,1-1,-1 1,0-1,1 1,0 0,0-1,0 1,0 0,1 0,-1 0,1 0,0 0,0 0,0-1,1 1,-1 0,1 0,0 0,1 2,3 3,-1 0,1-1,0 0,1 0,0-1,1 0,-1 0,1 0,0 0,1-1,0-1,0 1,0-1,0-1,1 1,0-2,0 1,0-1,0 0,1-1,-1 0,1-1,-1 1,1-2,0 0,-1 0,1 0,-1-1,1-1,-1 0,1 0,-1-1,0 0,0 0,0-1,0 0,-1-1,-2 0,-1 0,0 0,0 0,-1-1,0 0,0 0,0 0,0 0,-1 0,0-1,-1 0,1 1,-1-1,-1 0,1 0,-1 0,0-1,-1 1,1 0,-2 0,1 0,-1 0,0 0,-2-7,3 14,0-1,1 0,-1 0,-1 0,1 1,0-1,0 0,0 0,0 0,0 1,-1-1,1 0,0 0,-1 1,1-1,-1 0,1 1,-1-1,1 0,-1 1,1-1,-1 1,1-1,-1 1,0-1,1 1,-1-1,0 1,0 0,1-1,-1 1,0 0,0 0,1-1,-1 1,0 0,0 0,0 0,0 0,1 0,-1 0,0 0,0 0,0 1,1-1,-1 0,0 0,0 1,1-1,-1 0,0 1,1-1,-1 1,0-1,1 1,-1-1,1 1,-1-1,0 1,1 0,0-1,-1 1,1 0,-1 0,1-1,0 1,-1 0,1 0,0 0,-3 6,1 0,0 0,1 0,-1 1,2-1,-1 1,1-1,0 1,0-1,1 1,0-1,0 1,1-1,0 0,0 1,1-1,0 0,0-1,1 1,-1 0,1-1,1 0,-1 0,1 0,1-1,-1 1,0-1,1-1,0 1,1-1,-1 0,0 0,1-1,0 1,0-2,0 1,1-1,49 16,-3-6</inkml:trace>
  <inkml:trace contextRef="#ctx0" brushRef="#br0" timeOffset="909.938">1503 440,'-102'15,"97"-13,1-1,0 0,0 1,1 0,-1 0,0 0,1 0,-1 1,1-1,0 1,0 0,0 0,0 0,0 0,0 1,1-1,0 1,0 0,0-1,0 1,0 0,1 0,0 0,0 0,1 0,0 0,0 0,0 0,0-1,1 1,-1 0,1 0,0 0,0-1,1 1,-1-1,1 1,-1-1,1 1,0-1,1 0,-1 0,0 0,1 0,0 0,-1-1,1 1,0-1,1 1,0-1,93 44,-72-40,1 0,0-2,0 0,1-2,-1-1,0-1,1-2,-1 0,0-2,22-5,-43 8,0 0,0 0,0 0,0-1,0 0,0 0,-1 0,1-1,-1 1,1-1,-1 0,0 0,0-1,0 1,0-1,-1 0,1 0,-1 0,0 0,-1-1,1 1,-1-1,1 0,-1 1,-1-1,1 0,-1 0,0 0,0-1,0-2,-4 6,0 14,3-8,0 1,1-1,-1 1,1-1,0 1,0-1,0 1,1-1,-1 0,1 0,0 0,1 0,-1 0,0 0,1-1,0 1,0-1,0 1,1-1,-1 0,1 0,-1-1,1 1,0-1,0 0,0 0,3 1,3 1,1 1,0-2,0 0,0 0,1-1,-1 0,0-1,1 0,0-1,5 0,-10 0,1 0,-1-1,0 0,-1 0,1 0,0-1,0 1,0-2,-1 1,1-1,-1 0,0 0,0-1,0 0,0 0,-1 0,1-1,-1 0,0 0,-1 0,1-1,-1 1,0-1,-1 0,1 0,-1 0,0-1,-1 1,1-1,-1 0,-1 0,1 1,-1-1,0 0,-1 0,0 0,0-2,-1 4,0 0,-1 0,0 0,0 0,0 0,-1 0,0 0,0 1,0-1,0 1,-1 0,1 0,-1 0,0 1,0-1,-1 1,1 0,-1 0,1 0,-1 1,0 0,0 0,0 0,-1 0,-3 0,-2-1,0 1,0 0,-1 1,1 0,0 1,0 0,-1 1,1 0,0 1,0 0,0 1,-1 1,4-1,-1 1,1 0,0 0,0 1,1 0,-1 0,1 1,1 0,-1 0,1 0,0 1,0 0,1 0,0 1,-1 0,4-4,0 0,0 0,0 1,0-1,1 0,0 1,0-1,0 1,0-1,1 1,-1-1,1 1,1 0,-1-1,0 1,1-1,0 1,0-1,1 1,-1-1,1 0,0 0,0 0,0 0,0 0,1 0,0 0,0-1,0 1,1 0,29 22,2-8</inkml:trace>
  <inkml:trace contextRef="#ctx0" brushRef="#br0" timeOffset="1171.283">2323 43,'-20'-7,"-13"-1,-7 1,1 8,5 10,10 12,13 11,14 11,8-2</inkml:trace>
  <inkml:trace contextRef="#ctx0" brushRef="#br0" timeOffset="1341.685">2442 731,'14'16,"11"7,7 2,9 0,3-6,3-5,-1-5,-7-6,-10-5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01.9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1126,'3'6,"-1"-1,1 0,-1 1,2-1,-1 0,0-1,1 1,0 0,0-1,0 0,1 0,0 0,-1-1,1 0,0 0,1 0,-1 0,0-1,1 0,0 0,-1 0,1-1,0 1,0-1,0-1,0 1,0-1,2 0,0 0,0 0,0-1,0 0,0 0,0 0,0-1,0-1,-1 1,1-1,-1-1,0 1,0-1,0 0,-1-1,1 0,-1 0,0 0,0-1,0 0,-4 4,-1 0,1 0,0-1,-1 1,0-1,1 1,-1-1,0 1,0-1,0 1,-1-1,1 0,0 0,-1 1,0-1,0 0,0 0,0 0,0 1,-1-1,1 0,-1 0,1 1,-1-1,0 0,0 1,0-1,-1 1,1-1,-1 1,1 0,-1 0,0-1,0 1,0 0,0 0,0 1,0-1,0 0,-1 1,1 0,-1-1,1 1,-1 0,-2-1,-1 0,0-1,0 1,-1 0,1 1,0-1,-1 1,1 0,-1 1,0 0,1 0,-1 0,1 1,-1 0,1 0,-1 1,1-1,0 1,0 1,0-1,0 1,0 0,0 1,1-1,0 1,-1 0,1 1,1-1,-1 1,1 0,-2 1,5-2,1-1,-1 0,1 1,-1-1,1 0,0 1,0-1,1 0,-1 1,0-1,1 0,0 1,0-1,0 0,0 0,1 0,-1 0,1 0,0 0,0 0,0-1,0 1,0 0,0-1,1 0,-1 0,1 0,0 0,0 0,0 0,0 0,0-1,0 0,0 0,0 1,0-2,4 2,33 13</inkml:trace>
  <inkml:trace contextRef="#ctx0" brushRef="#br0" timeOffset="403.914">740 874,'-10'-4,"-2"1,1 1,0-1,0 2,-1 0,1 0,-1 1,1 0,-1 1,1 0,0 1,-1 0,1 1,0 0,0 1,1 0,-1 1,1 0,-3 2,11-4,-1 0,1 0,0 0,0 0,0 0,0 0,0 0,1 1,-1-1,1 1,0-1,0 1,0-1,1 1,-1 0,1-1,0 1,0 0,0 0,1-1,-1 1,1-1,0 1,0 0,0-1,0 1,1-1,0 0,-1 1,1-1,0 0,0 0,1 0,-1-1,1 1,-1 0,1-1,0 0,0 1,0-1,0 0,0-1,1 1,1 0,20 12,0 0,1-2,1-1,0-2,0 0,18 2,51 18,-95-30,-1 1,1 0,0 0,-1 0,1 0,0 0,0 0,-1 0,1 1,0-1,-1 0,1 0,0 0,-1 1,1-1,-1 0,1 1,0-1,-1 0,1 1,-1-1,1 1,-1-1,1 1,-1-1,1 1,-1-1,0 1,1 0,-1-1,0 1,1 0,-1-1,0 1,0 0,0-1,1 1,-1 0,0-1,0 1,0 0,0-1,0 1,-1 0,1-1,0 1,0 0,0 0,0-1,-1 1,1-1,0 1,-91 27,-150 29,219-48,11-3</inkml:trace>
  <inkml:trace contextRef="#ctx0" brushRef="#br0" timeOffset="820.358">1389 967,'-13'-5,"-1"0,0 0,0 1,0 1,0 1,-1 0,1 0,-7 2,16 0,-1 0,0 0,0 1,1-1,-1 1,0 1,1-1,-1 1,1 0,0 1,0-1,0 1,0 0,0 0,0 0,1 1,-1 0,1 0,0 0,0 0,1 0,-2 3,3-4,0 0,1 0,-1 0,1 0,-1 1,1-1,0 1,0-1,1 0,-1 1,1-1,0 1,0 0,0-1,0 1,0-1,1 1,0-1,0 0,0 1,0-1,0 0,1 1,-1-1,1 0,0 0,0 0,0 0,0-1,0 1,1 0,-1-1,1 0,0 0,2 2,7 5,0-1,1 0,0-1,0-1,0 0,1-1,0 0,2 0,8 1,0 0,1-2,-1-1,1 0,0-2,0-1,-1-1,1-1,0-1,-1-2,0 0,0-1,0-2,-1 0,10-6,-25 10,-1 0,1-1,-1 0,0 0,0-1,0 1,-1-2,0 1,0-1,-1 0,0 0,0 0,0-1,-1 1,0-1,-1 0,0-1,0 1,-1-1,2-6,-10-11,6 26,0-1,0 1,-1 0,1-1,0 1,0 0,-1 0,1 0,0-1,-1 1,1 0,0 0,-1 0,1-1,0 1,-1 0,1 0,-1 0,1 0,0 0,-1 0,1 0,0 0,-1 0,1 0,-1 0,1 0,0 0,-1 0,1 0,0 1,-1-1,1 0,0 0,-1 0,1 0,0 1,-1-1,1 0,0 0,0 1,-1-1,1 0,0 1,0-1,-1 0,1 0,0 1,0-1,0 1,0-1,-1 0,1 1,0-1,0 0,0 1,0-1,0 1,0-1,0 0,0 1,0-1,-2 6,0 1,1-1,-1 0,1 0,0 1,1-1,0 1,0-1,0 1,1-1,0 1,0-1,0 0,1 0,0 1,0-1,1 0,0-1,0 1,0 0,1-1,-1 0,1 1,1-2,-1 1,1 0,-1-1,1 0,1 0,-1 0,0-1,1 0,0 0,0 0,0-1,0 0,3 1,27 6,-4-3</inkml:trace>
  <inkml:trace contextRef="#ctx0" brushRef="#br0" timeOffset="1096.764">1905 557,'-15'-2,"-6"3,3 7,11 8,19 11,16 9,3-1</inkml:trace>
  <inkml:trace contextRef="#ctx0" brushRef="#br0" timeOffset="1347.09">2302 1073,'4'-9,"36"-88,-4-3,-4 0,-5-3,-1-15,-18 71,-1-1,-3 0,-2-1,-1 1,-3 0,-3-9,-16 2,20 54,0 0,0 0,-1 0,1 0,0 0,0 0,-1 0,1 0,-1 0,1 1,-1-1,1 0,-1 1,1 0,-1-1,1 1,-1 0,0 0,1-1,-1 1,1 1,-1-1,0 0,1 0,-1 0,1 1,-1-1,0 1,1 0,0-1,-1 1,1 0,-1 0,0 0,-8 6,0 1,0 0,1 1,0-1,0 2,1 0,0 0,1 0,-4 8,-9 13,1 1,2 0,1 1,2 1,1 0,2 1,1 0,2 1,1 0,2 0,1 1,2-1,3 21,2-34,2 0,1 0,1 0,0-1,2 0,1 0,0-1,2-1,0 1,1-2,1 0,1-1,1 0,0-1,1-1,1 0,0-2,2 0,-1-1,2-1,-1-1,1 0,1-2,0 0,1-2,-1 0,1-2,0-1,15 2,33-1,-9-5</inkml:trace>
  <inkml:trace contextRef="#ctx0" brushRef="#br0" timeOffset="2098.638">3003 1033,'-11'-8,"-2"1,1 1,-1-1,0 2,0 0,0 1,-1 0,0 1,1 0,-1 1,0 1,-1 0,1 1,0 0,0 1,0 1,-11 2,23-3,-1 0,0 0,1 0,-1 0,1 0,-1 1,1-1,0 1,-1-1,1 1,0 0,0 0,0 0,0 0,1 0,-1 0,1 1,-1-1,1 0,0 1,0 0,0-1,0 1,0-1,0 1,1 0,-1 0,1-1,0 1,0 0,0 0,0-1,1 1,-1 0,1 0,-1-1,1 1,0 0,0-1,0 1,0-1,1 1,-1-1,1 0,-1 1,3 1,5 2,1 1,0-2,0 1,0-1,1-1,-1 1,1-2,0 0,0 0,1-1,-1 0,0-1,1 0,-1-1,1-1,-1 1,2-2,-6 2,0 0,0-1,-1 0,1-1,0 1,-1-1,1 0,-1-1,1 0,-1 0,0 0,0-1,0 1,-1-2,0 1,1 0,-1-1,-1 0,1 0,-1-1,0 1,3-6,-7 11,0 0,-1 0,1 0,0 0,-1 0,1 1,0-1,-1 0,1 0,-1 0,1 0,0 0,-1 0,1 0,0-1,-1 1,1 0,-1 0,1 0,0 0,-1 0,1 0,0-1,-1 1,1 0,0 0,0-1,-1 1,1 0,0 0,0-1,-1 1,1 0,0-1,0 1,0 0,-1-1,1 1,0 0,0-1,0 1,0 0,0-1,0 1,0 0,0-1,0 1,0-1,0 1,0 0,0-1,0 1,0 0,0-1,0 1,1-1,-1 1,0 0,0-1,0 1,1 0,-4 3,1 1,0-1,0 1,0 0,0 0,1 0,0 0,0 0,0 0,0 1,0-1,1 0,0 0,0 1,0-1,0 0,1 0,0 1,0-1,0 0,0 0,1 0,-1 0,1 0,0-1,0 1,0 0,1-1,-1 1,1-1,0 0,0 0,1 0,4 2,1 0,0-1,0 0,1-1,-1 0,1 0,-1-1,1 0,0-1,0 0,0 0,0-1,-1-1,1 0,0 0,0 0,0-2,-1 1,1-1,-1 0,0-1,0 0,0-1,0 0,-1 0,0-1,0 0,0 0,-1-1,5-5,5-11,-1 0,0 0,-2-2,-1 0,-1 0,-2-1,0 0,-2-1,0 0,-2-1,-1 1,-2-1,0 0,-2-9,6-30,-4-1,-2 1,-3-1,-3 1,-4 0,-2 0,-15-47,22 100,0-1,-2 1,0 0,0 0,-1 1,-1 0,0 0,-3-2,10 13,-1-1,1 1,-1 0,1 0,-1 1,0-1,1 0,-1 0,0 1,0-1,0 1,-1 0,1 0,0 0,0 0,-1 0,1 0,-1 0,1 1,0-1,-1 1,1 0,-1 0,1 0,-1 0,1 0,-1 0,1 1,-1-1,1 1,-1 0,1-1,0 1,-1 0,1 1,0-1,0 0,0 1,0-1,0 1,0-1,0 1,1 0,-1 0,0 0,-7 12,1 1,1 0,0 1,0 0,2 0,0 0,1 0,1 1,0 0,1 0,0 16,-2 29,3 0,3 0,2 0,3 0,3-1,2 0,3-1,3 0,2-1,2-2,4 2,-15-35,0 0,1-1,1-1,2 1,0-2,1 0,1-1,10 8,-24-25,-1 0,1-1,0 0,0 0,0 1,0-2,1 1,-1 0,1-1,-1 1,1-1,-1 0,1 0,-1-1,1 1,0-1,0 1,-1-1,1-1,0 1,-1 0,1-1,0 0,-1 1,1-2,-1 1,1 0,-1-1,1 1,-1-1,0 0,1-1,10-9,0-1,-1 0,-1-1,0-1,-1 0,-1 0,0-1,5-13,-1 6,6-2,-19 25,-1 0,1-1,-1 1,1 0,-1 0,1 0,-1 1,1-1,-1 0,1 0,-1 0,1 0,-1 0,0 0,1 1,-1-1,1 0,-1 0,1 1,-1-1,0 0,1 1,-1-1,0 0,1 1,-1-1,0 1,1-1,-1 1,0-1,0 0,0 1,1-1,-1 1,0-1,0 1,0-1,0 1,0-1,0 1,0-1,0 1,0-1,0 1,0-1,0 1,0-1,0 1,-1-1,1 1,0-1,0 1,-1-1,1 1,0 44,-2-40,1 1,0 0,1-1,-1 1,1 0,0 0,1-1,-1 1,1 0,0-1,1 1,-1-1,1 1,0-1,1 0,-1 1,1-1,0 0,0-1,0 1,1-1,0 1,0-1,0 0,5 3,19 3,1-5</inkml:trace>
  <inkml:trace contextRef="#ctx0" brushRef="#br0" timeOffset="2378.91">4048 822,'-13'-2,"-12"-4,-8 0,-3-1,1 0,1 2,2-2,6 2</inkml:trace>
  <inkml:trace contextRef="#ctx0" brushRef="#br0" timeOffset="2636.223">3466 597,'25'-5,"24"-1,21 1,17 0,10 2,-13 0</inkml:trace>
  <inkml:trace contextRef="#ctx0" brushRef="#br0" timeOffset="2637.223">4207 835,'-2'20,"-1"14,0 7,0 2,4 0,6-3,3-4,3-7,1-10,-1-7</inkml:trace>
  <inkml:trace contextRef="#ctx0" brushRef="#br0" timeOffset="2903.555">4273 517,'-13'-7,"-7"-1,-1 1,5 8,4 7,4 6,3-1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3:58.5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331 216,'-66'219,"-57"121,110-312,7-24,8-20,64-223,-22 54,13-147,-57 331,-1 0,1 0,0 0,-1 0,1-1,0 1,0 0,0 0,0 0,0 0,0-1,0 1,1 0,-1 0,0 0,1 0,-1 0,0 0,1 0,-1-1,1 1,0 0,-1 1,1-1,0 0,0 0,0 0,-1 0,1 1,0-1,0 0,0 1,0-1,1 0,62 187,1 54,-4 36,-30-135,-10-69,-16-67</inkml:trace>
  <inkml:trace contextRef="#ctx0" brushRef="#br0" timeOffset="718.192">0 573,'28'6,"-1"-1,1-1,0-2,0-1,0-1,18-2,-36 1,348-18,-249 34,-105-14,0 1,1 0,-1 0,0 0,0 0,-1 1,1-1,0 1,-1 0,0 0,1 0,-1 1,0-1,-1 1,1 0,-1-1,1 1,-1 0,-1 1,1-1,0 0,0 4,4 118,-5-124,-1 0,1-1,-1 1,1-1,0 1,0-1,0 1,0-1,0 1,0-1,0 0,0 0,1 0,-1 1,0-1,1 0,-1-1,1 1,-1 0,1 0,-1-1,1 1,-1 0,1-1,0 0,-1 1,1-1,0 0,-1 0,1 0,0 0,0 0,-1 0,1-1,0 1,-1-1,1 1,-1-1,1 1,1-2,61-34,-50 23,0-2,-1 0,0 0,-2-1,0-1,0 0,-2-1,0 1,-1-2,2-6,-3 8,-2 41,7 108,-11-127,0 0,1 0,-1 0,1 0,0 0,1-1,-1 1,1-1,0 1,0-1,0 0,1 0,-1 0,1-1,0 1,0-1,0 0,1 0,-1-1,1 1,-1-1,1 0,0 0,1 0,3-1,-1-2,1 1,-1-1,0 0,0-1,1 1,-1-2,0 1,0-1,-1-1,1 1,-1-1,0 0,0-1,0 0,0 0,-1-1,0 1,0-1,0-1,-1 1,0-1,0 0,-1 0,4-6,-3 4,0 1,0-1,-1 0,0 0,-1 0,0-1,0 1,-1-1,-1 1,1-1,-1 0,-1 0,0 0,-1-6,1 15,1 1,-1-1,0 1,0-1,0 0,0 1,0-1,-1 1,1-1,0 0,0 1,0-1,0 1,-1-1,1 0,0 1,-1-1,1 1,0-1,-1 1,1-1,0 1,-1 0,1-1,-1 1,1-1,-1 1,1 0,-1 0,1-1,-1 1,0 0,1 0,-1-1,1 1,-1 0,0 0,1 0,-1 0,1 0,-1 0,0 0,1 0,-1 0,1 0,-1 0,0 1,1-1,-1 0,1 0,-1 1,1-1,-1 0,1 0,-1 1,1-1,-1 1,1-1,-1 0,1 1,-1 0,-21 31,20-27,0 0,0 0,0 0,1 0,0 0,0 0,0 0,1 0,0 0,0 1,0-1,0 0,1 0,0 0,0 0,1 0,-1 0,1 0,0 0,0 0,1-1,-1 1,1-1,0 0,0 1,1-2,-1 1,1 0,0-1,0 1,0-1,0 0,4 2,13 4,0 0,1-1,0-1,1-1,-1-1,1-1,0-1,0-2,6 0,-24 0,23 1</inkml:trace>
  <inkml:trace contextRef="#ctx0" brushRef="#br0" timeOffset="1112.253">1693 653,'-2'7,"0"-1,1 1,-1-1,1 1,1 0,-1 0,1 0,0-1,1 1,-1 0,1 0,1-1,-1 1,1 0,0-1,1 0,0 1,0-1,0 0,0 0,1-1,0 1,1-1,-1 0,1 0,0 0,0-1,0 1,1-1,-1-1,2 1,0-1,-1-1,1-1,-1 1,1-1,0-1,0 1,-1-1,1 0,0 0,0-1,-1 0,1 0,0-1,-1 0,1 0,-1 0,0-1,0 0,0 0,0-1,0 0,-1 0,1 0,-1 0,0-1,-1 0,1 0,-1 0,0-1,0 1,0-1,-1 0,0 0,0 0,-1-1,0 1,0-1,0 1,-1-1,0 0,0 1,0-1,-1 0,-1 4,0 0,0 0,0 0,0 0,0 0,-1 0,1 0,-1 1,0-1,0 1,0-1,0 1,0 0,0-1,-1 1,1 0,-1 1,1-1,-1 0,0 1,0-1,0 1,0 0,0 0,0 0,0 1,0-1,0 1,0-1,0 1,0 0,-1 0,-2 0,1 0,-1 0,0 0,0 1,1 0,-1 0,1 0,-1 0,1 1,-1 0,1 1,0-1,0 1,0 0,0 0,0 0,-2 3,5-4,1 0,-1 0,1 0,-1 1,1-1,0 1,0-1,0 0,0 1,0 0,0-1,1 1,-1-1,1 1,0 0,0-1,0 1,0 0,0-1,1 1,-1 0,1-1,0 1,-1-1,1 1,0-1,1 1,-1-1,0 0,1 1,-1-1,1 0,0 0,0 0,-1 0,1-1,0 1,2 1,21 18</inkml:trace>
  <inkml:trace contextRef="#ctx0" brushRef="#br0" timeOffset="1513.695">2196 878,'5'-29,"-1"-1,-1 1,-2-1,-1 0,-2 0,0 1,-2-1,-1 1,-2 0,-1 0,-1 1,-1-1,-10 3,67 50,38 1,37 17,-118-39,1 1,-1 0,-1 0,1 0,-1 0,1 1,-1-1,0 1,-1 0,1 0,-1 0,0 0,0 0,-1 1,1-1,-1 0,0 1,-1-1,0 1,1-1,-2 1,1 0,0-1,-1 0,0 1,-1 0,6 70,-2-71,0 1,0-1,1 1,0-1,0 0,0 0,1-1,-1 1,1-1,0 1,1-1,-1-1,1 1,-1 0,1-1,0 0,1 0,-1-1,0 1,1-1,-1 0,1-1,3 1,13 3,0-1,1-1,-1 0,1-2,10-1,18-2</inkml:trace>
  <inkml:trace contextRef="#ctx0" brushRef="#br0" timeOffset="1927.629">3228 507,'-36'-5,"-1"1,0 2,0 2,-5 1,37-1,1 0,-1 0,0 0,0 1,1 0,-1 0,0 0,1 0,-1 1,1 0,-1 0,1 0,0 0,0 1,0-1,0 1,0 0,1 0,-1 1,1-1,0 1,0 0,0 0,0 0,1 0,0 0,0 0,0 1,0-1,0 2,3-4,-1 0,1 1,-1-1,1 1,0-1,0 0,0 1,0-1,0 0,1 0,-1 0,1 0,-1 0,1 0,0 0,0-1,0 1,0-1,0 1,0-1,0 0,0 1,0-1,1 0,1 0,65 17,-61-16,67 8,-52-8,0 1,-1 1,1 1,-1 1,0 1,0 1,-20-8,0 1,0-1,0 1,0 0,0 0,0 0,-1 0,1 0,0 0,0 1,-1-1,1 1,-1-1,1 1,-1-1,1 1,-1 0,0 0,0 0,0-1,0 1,0 0,-1 0,1 1,0-1,-1 0,0 0,1 0,-1 0,0 0,0 0,0 1,0-1,-1 0,1 0,0 0,-1 0,0 0,1 0,-1 0,0 0,0 0,0 0,0 0,-1-1,1 1,-10 9,-1-1,0-1,-1 0,0-1,0 0,-1-1,0 0,0-1,0-1,-1 0,0-1,0-1,0 0,0-1,0-1,-13 0,-14-2,41-3,7 0</inkml:trace>
  <inkml:trace contextRef="#ctx0" brushRef="#br0" timeOffset="2821.236">3757 666,'-7'-11,"-2"0,1 1,-2 0,1 1,-1-1,-1 2,-8-6,16 11,-1 1,0 0,0 0,0 0,-1 0,1 0,0 1,-1 0,1 0,-1 0,1 1,-1-1,1 1,-1 0,0 0,1 1,-1-1,1 1,-1 0,1 0,0 1,-1-1,1 1,-2 1,0 1,-1 0,1 1,0 0,1 0,-1 0,1 1,0 0,0 0,1 0,-1 1,2-1,-1 1,1 0,-1 3,2-7,1 0,-1 1,1-1,0 1,1-1,-1 1,1-1,-1 1,1-1,0 1,0-1,1 1,-1 0,1-1,-1 1,1-1,0 0,1 1,-1-1,1 0,-1 0,1 1,0-1,0-1,0 1,0 0,1 0,-1-1,1 1,0-1,1 1,6 2,0-1,0 0,0-1,1 0,-1-1,1 0,-1-1,1 0,0 0,-1-1,1-1,0 0,-1 0,1-1,-1 0,1-1,-1 0,0-1,0 0,0-1,-1 0,0 0,1-1,-2 0,1 0,-1-1,0 0,0-1,-1 0,0 0,-1-1,0 1,1-3,-5 9,-1 0,1 0,-1 0,0 0,0 0,0-1,0 1,0 0,0 0,0-1,-1 1,1-1,-1 1,0-1,0 1,0-1,0 1,0 0,0-1,-1 1,1-2,-1 4,0 0,0 0,0 0,0 0,0 0,1 0,-1 0,0 0,0 0,0 0,0 0,0 1,1-1,-1 0,0 1,0-1,1 1,-1-1,0 1,0-1,1 1,-1-1,0 1,1-1,-1 1,1 0,-1 0,1-1,-1 1,1 0,0 0,-1-1,1 1,0 0,-1 0,1 0,0 0,0-1,0 2,-2 3,1 0,0 0,0 1,1-1,-1 0,1 0,0 1,1-1,-1 0,1 0,0 1,0-1,1 0,-1 0,1 0,0-1,1 1,-1 0,1-1,0 1,0-1,0 0,1 0,-1 0,1 0,0-1,0 0,0 1,1-1,-1-1,1 1,0-1,-1 0,1 0,0 0,0-1,0 1,1-1,-1 0,0-1,3 1,-3 0,0-1,0 1,1-1,-1 0,0 0,0-1,1 1,-1-1,0-1,0 1,0 0,0-1,0 0,-1 0,1-1,0 0,-1 1,0-1,1-1,-1 1,-1 0,1-1,0 0,-1 0,0 0,0-1,0 1,0 0,-1-1,0 0,0 0,0 0,0 0,-1-1,4-16,-1 1,-1 0,-1-1,0 0,-2 1,-2-17,1-8,1 44,1 0,0 0,0 0,0 0,0 0,0 0,0 1,0-1,1 1,-1-1,0 1,1-1,0 1,-1 0,1-1,0 1,-1 0,1 0,0 0,0 1,0-1,0 0,0 1,0-1,0 1,0 0,0 0,0-1,0 1,0 1,0-1,0 0,0 0,0 1,0-1,0 1,0 0,0-1,0 1,0 0,0 0,-1 0,1 1,0-1,4 0,10 2,-1 1,0 0,0 0,-1 2,1 0,-1 0,-1 1,1 1,-1 1,1 1,-10-6,0 1,-1 0,0 0,0 0,0 1,0-1,-1 1,0 0,0-1,-1 1,1 0,-1 0,0 0,-1 0,0 0,0 0,0 0,-1 5,0-6,0 1,1 0,0 0,0-1,1 1,0 0,-1 0,2-1,-1 1,1-1,0 1,0-1,0 0,1 0,0 0,0 0,0 0,1 0,-1-1,1 0,1 1,4 0,1 0,0 0,0-1,0 0,1-1,0 0,-1-1,1 0,0 0,0-2,0 1,0-1,0-1,0 0,0 0,0-1,-1 0,1-1,0-1,-1 0,2-1,-3 1,0 0,0-1,0 0,-1 0,0-1,0 0,-1 0,1-1,-1 0,-1 0,1-1,-1 0,-1 0,0-1,0 1,0-1,-1 0,0 0,-1-1,0 1,-1-1,1 1,-2-1,1-3,-2 11,0 0,0-1,0 1,0 0,-1-1,1 1,0 0,-1-1,0 1,0 0,1 0,-1 0,-1 0,1 0,0 0,0 0,-1 0,1 0,-1 0,1 1,-1-1,0 1,0-1,0 1,0 0,0-1,0 1,0 0,0 0,0 1,0-1,-1 0,1 1,0-1,-1 1,1 0,0 0,-1 0,1 0,0 0,-1 0,1 1,0-1,0 1,-1-1,1 1,0 0,0 0,0 0,0 0,0 1,-2 0,-1 1,0 0,0 1,1-1,-1 1,1 0,0 0,0 0,0 1,0-1,1 1,0 0,0 0,0 0,1 1,0-1,0 1,0-1,0 1,1 0,0-1,0 1,1 0,-1 0,1 0,1 0,-1 0,1-1,0 1,0 0,1 0,-1-1,1 1,1-1,-1 0,1 1,0-1,1 1,7 3,0 0,0-1,1-1,0 0,0 0,1-2,0 1,0-1,0-1,1-1,-1 0,1 0,0-1,0-1,0-1,11 0,164-6,-100-6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12.9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3,'5'-2,"7"1,14 4,16 3,14 0,13 2,11 0,7-2,7-2,4-2,0-3,-16-1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13.4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388 169,'-12'-7,"0"1,0 0,-1 1,0 0,0 1,0 1,-1 0,1 0,-1 1,0 1,0 1,1 0,-1 0,0 2,1-1,-1 2,1 0,-1 0,1 2,0-1,0 2,1 0,0 0,0 1,-10 7,19-11,0-1,0 1,0 0,0-1,1 1,-1 1,1-1,-1 0,1 0,0 1,1 0,-1-1,1 1,-1 0,1-1,0 1,1 0,-1 0,1 0,-1 0,1 0,0 0,1 0,-1 0,1 0,-1 0,1 0,0-1,1 1,-1 0,1 0,-1-1,1 1,0-1,1 0,-1 0,1 1,-1-1,1-1,0 1,0 0,0 0,6 2,0 0,1 0,-1-1,1 0,0 0,0-1,0-1,0 0,0 0,1-1,-1 0,1-1,-1 0,0 0,1-2,-1 1,0-1,1 0,-1-1,0 0,-1-1,1 0,-1-1,1 0,-1 0,-1-1,8-5,-9 1,1 0,-2 0,1 0,-1-1,-1 0,0 0,0 0,-1 0,-1-1,0 0,0 0,-2 0,1 0,-1 0,-1 0,0 0,-1-1,-1-2,-5-21,3 42,0 17,2 1,0-1,2 1,0-1,3 13,-3-21,2 0,0 0,1 0,0-1,1 1,1-1,1 2,-5-12,1 0,0 0,1 0,-1 0,1 0,-1-1,1 1,0-1,1 1,-1-1,0 0,1 0,0-1,0 1,0-1,0 0,0 0,0 0,0 0,1-1,-1 0,0 0,1 0,0 0,0-1,31-2,-3-5</inkml:trace>
  <inkml:trace contextRef="#ctx0" brushRef="#br0" timeOffset="559.589">693 64,'-2'1,"-1"0,1 0,-1 0,1 1,0-1,0 1,-1-1,1 1,0 0,0 0,1 0,-1 0,0 0,0 0,1 0,0 0,-1 1,1-1,0 1,0-1,0 1,1-1,-1 1,0 0,1-1,0 1,0 0,0-1,0 1,0 0,0-1,1 2,0 5,1-1,1 1,0-1,0 0,0 0,1 0,0 0,1 0,3 3,0 1,1-1,0-1,1 0,0 0,1-1,0 0,8 5,-14-11,0 0,0 0,0 0,0-1,1 1,-1-1,1-1,0 1,-1-1,1 0,0 0,0-1,0 1,0-1,-1-1,1 1,0-1,0 0,4-1,-2-4,0 0,0 0,-1-1,0 0,0 0,0-1,-1 0,0 0,-1-1,1 1,-2-1,1 0,-1-1,-1 1,0-1,0 1,-1-1,0 0,0-7,-1 15,15-77,-16 79,-3 14,1 1,1-1,0 1,1-1,1 0,0 1,1-1,2 9,-2-18,0 1,0-1,1 0,0 0,0 0,0 0,1 0,0-1,0 1,0-1,0 0,0 0,1 0,0-1,0 0,0 0,0 0,0 0,1-1,-1 0,1 0,-1-1,1 1,0-1,0 0,0-1,0 1,-1-1,6-1,-3 1,0-1,1 0,-1-1,0 1,0-2,0 1,0-1,0 0,-1-1,1 0,-1 0,0-1,0 1,0-2,-1 1,0-1,0 0,0 0,-1 0,4-6,-5 6,0-1,0 0,0 0,0 0,-1 0,-1-1,1 1,-1-1,0 0,-1 1,0-1,0 0,-1 0,0 0,0 0,-1 0,0 1,0-1,-1 0,0 0,0 1,0-1,-1 1,-1 0,1 0,-2-2,3 8,1 0,-1-1,1 1,-1 0,0 0,0 0,1 0,-1 0,0 0,0 0,0 1,0-1,0 1,0-1,0 1,0 0,0 0,-1 0,1 0,0 0,0 0,0 0,0 1,0-1,0 1,0 0,0 0,0-1,1 1,-1 0,0 0,0 1,1-1,-1 0,0 1,1-1,0 1,-1-1,1 1,0 0,0-1,0 1,0 0,0 0,0 0,0 0,1 0,-1 0,1 0,-1 0,1 0,0 0,0 0,0 1,-1 4,0 0,0 0,1 0,0-1,1 1,0 0,0 0,0 0,1-1,0 1,0 0,0-1,1 0,0 1,1-1,-1-1,1 1,0 0,0-1,1 0,0 0,3 3,6 4,0 0,0-1,1-1,1 0,0-1,0-1,0 0,4 0,15 3,0-1,1-1,1-2,-1-2,16 0,14-1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16.7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0,'23'0,"18"0,16 0,9 0,5 0,2 0,-1 0,-3 0,-14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15.3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384 173,'10'11,"-10"-15,-9-4,-1 0,1 0,-1 1,-1 1,1 0,-1 0,0 1,-1 0,1 1,-1 0,0 1,0 0,0 1,0 0,-8 0,12 1,1 0,-1 1,1 0,-1 0,1 0,0 1,-1 0,1 1,0 0,-1 0,1 0,0 1,0 0,1 0,-1 1,1 0,-1 0,1 0,1 1,-1 0,0 0,1 0,0 1,1 0,-1 0,1 0,0 0,1 1,-2 1,1 2,0-1,1 1,0 0,1 0,0 0,0 0,1 0,0 0,1 0,0 1,1-1,0 0,0 0,1 0,0 0,1 0,0 0,1-1,0 1,1-1,0 0,0 0,0-1,1 0,1 0,-1 0,1 0,1-1,-1 0,1-1,1 0,-1 0,2 0,9 3,0 0,1-1,-1-2,1 0,1-1,-1-1,1 0,-1-2,1-1,0 0,20-3,-4-1,0-1,-1-3,0-1,0-1,-1-2,12-7,-21 8,-1-1,-1-1,0-1,-1-1,0-2,-1 0,-1-1,-1-1,0-1,4-6,6-16</inkml:trace>
  <inkml:trace contextRef="#ctx0" brushRef="#br0" timeOffset="278.227">992 107,'3'5,"2"5,3 11,3 10,1 7,-2 6,1 2,-3 0,-1-1,-4-4,0-6,-5-9,-3-10,-3-6,-3-13,1-5</inkml:trace>
  <inkml:trace contextRef="#ctx0" brushRef="#br0" timeOffset="541.885">741 41,'49'-11,"-36"11,493-3,-483 3,1 0,0 0,0 2,0 1,-1 0,1 2,0 1,-20-5,-1 0,1 1,-1-1,1 1,-1 0,0 0,0 0,0 0,0 1,0-1,0 1,-1-1,1 1,-1 0,0 0,1 0,-2 1,1-1,0 0,-1 1,1-1,-1 1,0 0,0-1,0 1,-1 0,1-1,-1 1,0 0,0 0,-1 0,-1 69,0-51,1-1,1 1,1 0,1-1,3 13,27 71,-29-102,-3-10,-2-6</inkml:trace>
  <inkml:trace contextRef="#ctx0" brushRef="#br0" timeOffset="788.254">1243 14,'9'-2,"17"-1,22 0,22 1,21 0,12 1,4 1,-4 0,-14 0,-17 0,-18 0,-21 0,-21 0,-18 0,-10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46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1,'2'15,"1"18,0 13,-3 11,-4 8,-3 3,0-1,0-11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17.3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159 0,'22'92,"1"2,-4 0,-4 1,-1 36,-13-110,-2-15,1 1,-1-1,1 0,0 1,1-1,0 0,0 1,0-1,1 0,-1 0,2 0,-1 0,1 0,-1-1,2 1,-1-1,1 1,-1-1,1 0,1-1,-1 1,1-1,0 1,0-2,1 2,11-2,-1 0,1-1,-1-1,1-1,-1 0,1-2,-1 1,1-2,-1 0,10-4,82-26,-66 15</inkml:trace>
  <inkml:trace contextRef="#ctx0" brushRef="#br0" timeOffset="261.347">0 238,'23'0,"23"0,21 0,16 0,7 0,-1 2,-15 1</inkml:trace>
  <inkml:trace contextRef="#ctx0" brushRef="#br0" timeOffset="773.553">596 648,'14'-34,"-2"0,-1 0,-2-2,-2 1,-1-1,-1 0,-1-27,-10 20,6 42,0 1,1-1,-1 0,0 1,1-1,-1 0,1 0,-1 1,0-1,1 1,0-1,-1 1,1-1,-1 1,1-1,0 1,-1-1,1 1,0-1,-1 1,1 0,0 0,0-1,-1 1,1 0,0 0,0 0,0 0,-1 0,1 0,0 0,0 0,-1 0,1 0,0 0,0 1,-1-1,1 0,0 0,0 1,-1-1,1 1,0-1,-1 0,1 1,0-1,-1 1,1 0,-1-1,1 1,-1 0,8 1,159 42,-163-41,1 0,-1 0,0 1,0 0,0 0,0 0,-1 0,1 1,-1-1,0 1,-1 0,1 0,-1 0,0 0,0 0,0 0,-1 1,0-1,0 1,0-1,-1 1,0-1,0 1,0-1,-1 1,0-1,0 3,8 69,-6-72,1 0,0-1,0 1,0-1,1 1,0-1,0 0,0 0,0 0,1 0,-1-1,1 1,0-1,0 0,0 0,0 0,1-1,-1 1,1-1,-1 0,1-1,0 1,0-1,0 0,0 0,0 0,0-1,0 0,5 1,0-1,-1 0,1-1,-1 0,1-1,-1 0,1 0,-1-1,0 0,0-1,-1 0,1 0,-1-1,6-4,-4 1,-1-1,0 0,0 0,-1-1,0 0,0-1,-1 1,-1-1,0-1,-1 1,0-1,0 0,-1-1,-1 1,1-8,-4 32,-1 0,2-1,-1 1,1-1,1 1,0-1,1 1,2 4,-4-11,0 0,1 0,-1 0,1-1,0 1,1-1,-1 1,1-1,0 0,0 0,0 0,0 0,1-1,-1 1,1-1,0 0,0 0,0 0,0-1,1 1,-1-1,1 0,0 0,-1-1,3 1,14-3,-4-5</inkml:trace>
  <inkml:trace contextRef="#ctx0" brushRef="#br0" timeOffset="1054.802">1455 145,'-15'-2,"-8"-1,2 2,12 7,18 5,9 2</inkml:trace>
  <inkml:trace contextRef="#ctx0" brushRef="#br0" timeOffset="1389.518">1985 582,'-14'-25,"-1"1,-1 0,-2 1,0 1,-21-20,33 36,-1 0,0 0,0 1,0-1,-1 2,0-1,1 1,-2 0,1 1,0 0,-1 0,0 1,1 0,-1 0,0 1,0 0,0 1,0 0,0 0,-8 2,14-2,1 0,-1 0,0 0,0 1,1-1,-1 1,0 0,0-1,1 1,-1 1,1-1,-1 0,1 1,0-1,-1 1,1 0,0-1,0 1,0 0,0 0,1 1,-1-1,0 0,1 1,0-1,-1 1,1-1,0 1,0-1,1 1,-1 0,0-1,1 1,0 0,-1 0,1 0,0-1,1 1,-1 0,0 0,1-1,0 1,-1 0,1-1,0 1,0 0,1-1,-1 0,0 1,1-1,0 0,0 1,7 4,1-1,0 0,0-1,0 0,1-1,0 0,0 0,0-1,0-1,0 0,1 0,-1-1,1 0,-1-1,1-1,-1 0,1 0,-1-1,0-1,3 0,-13 2,0 1,0-1,0 1,0-1,0 1,1-1,-1 1,0 0,0 0,0 0,0 0,1 0,-1 0,0 0,0 0,0 0,0 0,0 1,1-1,-1 0,0 1,0-1,0 1,0-1,0 1,0 0,0-1,0 1,0 0,-1 0,1 0,0 0,0-1,-1 1,1 0,0 0,-1 0,1 1,-1-1,1 0,-1 0,0 0,1 0,-1 0,0 1,-4 121,4-33,4 1,14 73,0 16,-13-137,-2-34</inkml:trace>
  <inkml:trace contextRef="#ctx0" brushRef="#br0" timeOffset="1930.697">2329 450,'-5'-8,"0"-1,-1 1,0 0,-1 1,1 0,-1 0,-1 0,0 1,0 0,0 0,0 1,-1 0,0 1,0 0,0 0,0 1,-1 0,0 0,1 1,-1 1,0-1,0 2,0-1,-1 2,8 0,0 0,0 1,0 0,0-1,0 1,0 0,1 1,-1-1,1 0,-1 1,1-1,0 1,0 0,0 0,0 0,1 0,-1 0,1 0,0 0,0 0,0 1,0-1,1 1,-1-1,1 0,0 1,0-1,0 1,0-1,0 0,1 1,0-1,0 0,0 1,0-1,0 0,0 0,1 0,0 0,0 0,-1 0,2 0,-1-1,0 1,0-1,1 0,0 1,-1-1,2 0,7 5,0-1,0-1,1 1,0-2,0 0,0 0,1-1,-1-1,1 0,-1-1,1 0,0-1,-1 0,1-1,0 0,-1-1,9-3,-19 5,0 1,0-1,0 1,0 0,0-1,0 1,0 0,0 0,-1 0,1 0,0 1,-1-1,1 0,-1 1,1-1,-1 1,0-1,0 1,0 0,1 0,-2-1,1 1,0 0,0 0,0 0,-1 0,1 0,-1 0,0 0,0 0,1 0,-1 0,-1 0,1 0,0 0,0 0,-1 0,1 0,-1 1,1 6,19 165,7 0,18 43,-35-175,-3-20,-1-1,-1 1,-1 0,-1 0,0 0,-3 19,1-39,0 0,1 0,-1 0,-1 0,1 0,0 0,0-1,-1 1,1 0,-1 0,0 0,1 0,-1-1,0 1,0 0,0-1,0 1,-1-1,1 1,0-1,-1 1,1-1,-1 0,1 0,-1 0,1 0,-1 0,0 0,0 0,1 0,-1-1,0 1,0-1,0 1,0-1,0 0,0 0,1 0,-1 0,0 0,0 0,0 0,0-1,0 1,0-1,0 1,1-1,-2 0,-16-12</inkml:trace>
  <inkml:trace contextRef="#ctx0" brushRef="#br0" timeOffset="2610.812">2514 635,'31'-30,"-13"15,-1-1,0 0,-2-2,0 1,-1-2,0 0,-2-1,0 0,-1-1,-1 0,2-11,-10 30,-1 0,0 0,0 0,0 0,-1-1,1 1,0 0,-1 0,0 0,1-1,-1 1,0 0,0-1,0 1,0 0,-1-1,1 1,-1 0,1 0,-1-1,0 1,0 0,0 0,0 0,0 0,0 0,-1 0,1 0,-1 1,1-1,-1 0,0 1,1-1,-1 1,0 0,0-1,0 1,0 0,0 0,0 0,-1 1,1-1,0 0,0 1,-1 0,1-1,0 1,-3 0,2 1,1-1,-1 1,0 0,0 0,0 0,1 1,-1-1,1 1,-1-1,1 1,-1 0,1 0,0 0,0 0,0 0,0 0,0 1,1-1,-1 1,1-1,-1 1,1 0,0-1,0 1,0 0,1 0,-1 0,0 0,1 0,0 0,0 2,-1 5,1 0,0 0,1 1,0-1,0 0,1 0,0 0,4 8,-2-9,0-1,1 1,-1 0,2-1,0 0,0-1,0 1,1-1,0 0,0-1,0 0,1 0,4 2,-9-6,1 1,-1-1,1 0,0 0,-1-1,1 1,0-1,0 0,0 0,0 0,0-1,1 1,-1-1,0 0,0 0,0 0,0-1,0 1,1-1,-1 0,0-1,-1 1,1 0,0-1,0 0,-1 0,1 0,-1-1,1 1,-1-1,0 1,1-2,5-9,-1 1,-1-1,0 0,0 0,-2-1,1 0,-2 0,0-1,0 1,-2-1,0 1,0-1,-2 0,1 0,-2 0,0 0,-2-7,1 12,2 9,-1 1,1-1,-1 0,1 0,0 1,-1-1,1 0,0 0,0 1,0-1,-1 0,1 0,0 0,0 0,0 1,0-1,1 0,-1 0,0 0,0 0,0 1,1-1,-1 0,0 0,1 1,-1-1,0 0,1 0,-1 1,1-1,-1 1,1-1,0 0,-1 1,1-1,0 1,-1-1,1 1,0 0,0-1,-1 1,1 0,0-1,0 1,144 21,-141-21,0 1,-1-1,1 1,0 0,0 0,0 0,0 0,-1 1,1 0,-1-1,1 1,-1 1,0-1,1 0,-1 1,-1-1,1 1,0 0,0 0,-1 0,0 1,0-1,0 0,0 1,0 0,-1-1,1 1,-1 0,0 0,0-1,-1 1,1 0,0 4,-17 76,12-72,1 0,0 0,1 0,1 1,0-1,0 1,2 11,-1-20,1 0,0-1,0 1,1 0,-1 0,1 0,0-1,0 1,0-1,1 0,-1 1,1-1,0 0,-1 0,1-1,1 1,-1-1,0 1,1-1,-1 0,1 0,-1-1,1 1,0-1,1 1,101 13,-51-19,-4-4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20.5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300 389,'-19'-4,"0"1,0 1,-1 0,1 2,-1 0,1 1,0 1,-1 1,1 0,0 2,-8 3,23-7,0 1,1 0,-1 0,0 1,1-1,0 1,0 0,-1 0,2 0,-1 0,0 0,1 1,-1-1,1 1,0-1,0 1,0 0,1 0,-1 0,1 0,0 0,0 1,1-1,-1 0,1 0,0 0,0 1,0-1,1 0,-1 0,1 1,0-1,0 0,1 0,-1 0,1 0,0-1,0 1,2 3,11 14,1-1,0-1,2-1,0 0,1-1,0-1,16 9,12 13,-46-38,13 10,0 1,-1 0,0 1,-1 0,0 1,-1 0,0 1,-1 1,-1-1,0 2,5 11,-13-24,0-1,-1 1,1 0,0 0,-1-1,0 1,0 0,0 0,0 0,0-1,0 1,-1 0,1 0,-1 0,0-1,0 1,0-1,0 1,0 0,0-1,-1 0,1 1,-1-1,0 0,0 0,0 0,0 0,0 0,0 0,0 0,-1-1,1 1,-1-1,1 0,-1 0,1 0,-1 0,0 0,1 0,-1-1,-1 1,-5 1,-1 0,1 0,-1-1,0 0,0-1,0 0,1-1,-1 0,0 0,0-1,1 0,-1-1,1 0,0 0,0-1,0 0,0-1,-4-3,0-7,5 2</inkml:trace>
  <inkml:trace contextRef="#ctx0" brushRef="#br0" timeOffset="1283.688">710 786,'-16'-8,"-1"1,0 0,0 1,-1 1,0 1,0 0,0 1,0 1,-11 1,26 1,1 0,-1 1,0-1,0 1,1 0,-1-1,0 1,1 1,-1-1,1 0,-1 1,1-1,0 1,0 0,-1-1,1 1,0 0,1 0,-1 1,0-1,1 0,-1 1,1-1,0 1,-1-1,1 1,0-1,1 1,-1 0,0 0,1 1,-1 2,0 0,1 0,0-1,0 1,1 0,0 0,0 0,0-1,0 1,1 0,0-1,0 1,1-1,2 5,3-1,0-1,1 1,0-1,1 0,-1-1,2-1,-1 1,1-1,-1-1,2 0,-1-1,0 0,1 0,0-1,0-1,0 0,0-1,0 0,0-1,0 0,0-1,0 0,0-1,2-1,-2 0,0-1,0 0,0-1,0 0,-1-1,0-1,0 1,-1-2,0 0,0 0,0 0,-1-1,-1-1,1 0,-2 0,1 0,-2-1,1 0,-1 0,-1-1,0 0,-1 0,0 0,-1 0,0 0,0-2,16-78,-3 0,-5-1,-4 0,-4-82,-3 167,1-9,-1 0,-1 0,0 0,-1 0,-1 1,-1-1,0 0,-4-6,8 22,0-1,0 1,0 0,-1 0,1 0,0 0,-1 0,1-1,-1 1,1 0,-1 0,0 0,1 0,-1 0,0 0,0 1,0-1,1 0,-1 0,0 0,0 1,0-1,0 1,-1-1,1 1,0-1,0 1,0-1,0 1,0 0,-1 0,1 0,0 0,0 0,0 0,-1 0,1 0,0 0,0 0,0 1,-1-1,1 0,0 1,0-1,0 1,0-1,0 1,0 0,0-1,0 1,0 0,0 0,0 0,0 0,-7 12,0 0,1 0,1 0,0 1,1 0,1 0,0 1,0-1,2 1,0 0,0 0,1 0,2 4,0 39,3-1,2 0,3 0,2-1,3-1,2 0,2 0,3-2,2 0,3-2,25 39,-42-73,-7-12,1 0,0 0,0 0,0 0,0 0,0 0,1-1,0 0,0 0,0 0,4 2,-7-6,0 0,0 0,0 0,0 0,0 0,0-1,1 1,-1 0,0-1,0 1,0 0,0-1,0 1,-1-1,1 0,0 1,0-1,0 0,0 0,-1 1,1-1,0 0,-1 0,1 0,0 0,-1 0,0 0,1 0,-1 0,1 0,-1 0,0 0,0 0,0 0,1 0,-1-2,1 0,61-151,-62 153,0 1,0-1,0 1,0-1,0 1,0-1,0 1,0-1,0 1,0 0,1-1,-1 1,0-1,0 1,0-1,1 1,-1-1,0 1,0 0,1-1,-1 1,0 0,1-1,-1 1,0 0,1-1,-1 1,1 0,-1 0,1-1,-1 1,0 0,1 0,-1 0,1 0,-1-1,1 1,-1 0,1 0,-1 0,1 0,-1 0,1 0,-1 1,1-1,-1 0,1 0,-1 0,1 0,-1 0,0 1,1-1,-1 0,1 0,-1 1,0-1,1 0,-1 1,7 29,-6-20,0-4,-1 0,1 0,1 0,-1-1,1 1,0 0,0-1,0 0,1 1,0-1,0 0,1 0,-1-1,1 1,0-1,0 0,0 0,1 0,0 0,-1-1,1 0,0 0,1 0,-1 0,0-1,1 0,0 0,-1-1,1 1,0-1,0 0,0-1,-1 0,1 0,0 0,2 0,-1-2,0 1,0-1,0 0,0-1,0 0,-1 0,1 0,-1-1,0 0,0 0,0 0,0-1,-1 0,0 0,0-1,0 1,0-1,-1 0,0 0,-1-1,1 1,0-2,-4 8,0-1,1 1,-1 0,0-1,0 1,1 0,-1-1,0 1,0 0,1-1,-1 1,0 0,0-1,0 1,1-1,-1 1,0 0,0-1,0 1,0-1,0 1,0 0,0-1,0 1,0-1,0 1,0-1,0 1,-1 0,1-1,0 1,0-1,0 1,0 0,-1-1,1 1,0 0,0-1,-1 1,1 0,0-1,-1 1,1 0,0 0,-1-1,1 1,0 0,-1 0,1 0,-1-1,1 1,0 0,-1 0,0 2,1 0,0 0,-1 0,1 0,0 0,0-1,0 1,0 0,1 0,-1 0,1 0,-1 0,1 0,-1 0,1-1,0 1,0 0,0 0,0-1,0 1,0-1,1 1,-1-1,0 1,1-1,-1 0,1 0,-1 0,1 0,0 0,-1 0,1 0,0 0,0-1,0 1,0 0,0-1,3 3,-1 0,1 0,0-1,0 0,0 0,0 0,0-1,0 1,0-1,1 0,-1-1,0 1,1-1,-1 0,0-1,1 1,-1-1,0 0,1 0,-1-1,0 1,0-1,0 0,0-1,-1 1,1-1,0 0,-1 0,0 0,0-1,0 0,0 1,-1-2,1 1,0-1,23-86,-27 91,0 1,0-1,0 0,0 1,0-1,0 0,0 0,0 1,-1-1,1 0,0 1,0-1,0 0,0 0,0 1,0-1,-1 0,1 0,0 1,0-1,0 0,-1 0,1 0,0 0,0 1,-1-1,1 0,0 0,0 0,-1 0,1 0,0 0,0 1,-1-1,1 0,0 0,-1 0,1 0,0 0,-1 0,1 0,0 0,0 0,-1-1,1 1,0 0,0 0,-1 0,1 0,0 0,-1 0,1 0,0-1,0 1,0 0,-1 0,1 0,-1 3,-1 0,1 0,0 0,0 0,0 0,0 1,1-1,-1 0,1 1,0-1,0 1,0-1,1 0,-1 1,1-1,-1 0,1 1,0-1,1 0,-1 0,0 0,1 0,0 0,-1 0,1-1,1 1,-1 0,0-1,0 1,1-1,0 0,-1 0,1 0,0 0,0-1,0 1,1 0,8 2,0-1,0 0,1-1,-1 0,1 0,0-2,-1 1,1-2,0 0,-1 0,1-1,-1-1,0 0,0 0,0-1,3-2,-10 4,0-1,0 1,0-1,0 1,0-2,-1 1,0 0,0-1,0 0,0 0,0 0,-1 0,1-1,-1 1,0-1,-1 0,1 0,-1 0,0 0,0 0,0-3,4 73,-5-60,-2-1,1 1,0-1,0 0,1 1,0-1,-1 0,1 1,1-1,-1 0,1 0,-1 0,1 0,0 0,1 0,-1-1,1 1,-1-1,1 1,0-1,0 0,1 0,-1 0,1-1,2 2,7 0</inkml:trace>
  <inkml:trace contextRef="#ctx0" brushRef="#br0" timeOffset="1555.895">2074 481,'2'12,"7"5,3 0</inkml:trace>
  <inkml:trace contextRef="#ctx0" brushRef="#br0" timeOffset="3306.042">2444 296,'-5'16,"4"18,5 20,10 16,7 10,4 4,2 0,-3-8,-6-10,-6-12,-7-15,-5-14</inkml:trace>
  <inkml:trace contextRef="#ctx0" brushRef="#br0" timeOffset="3574.723">2722 468,'6'-63,"-3"0,-2-1,-4-9,-7 34,4 47,2 10,0 0,2 0,0 0,1 0,1 1,1 14,-1-18,9 96,5 0,5-1,27 86,-18-77,-10-15,-15-75</inkml:trace>
  <inkml:trace contextRef="#ctx0" brushRef="#br0" timeOffset="3849.998">2444 508,'18'-4,"26"2,28 7,27 4,21 6,10 2,-3 0,-19-2,-28-4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48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20 530,'3'62,"3"0,12 52,-6-35,11 72,-7 1,-5 48,-11-184,1-4,-1 0,0 0,-1 1,0-1,-1 0,0 0,-1 0,0 0,-1 0,-1 0,5-12,0 1,-1-1,1 1,0-1,0 1,-1-1,1 1,0-1,-1 1,1-1,-1 1,1-1,0 0,-1 1,1-1,-1 0,1 1,-1-1,1 0,-1 0,1 1,-1-1,1 0,-1 0,0 0,1 0,-1 0,1 0,-1 0,1 0,-1 0,1 0,-1 0,0 0,1 0,-1 0,1-1,-1 1,1 0,-1 0,1-1,-1 1,1 0,-1-1,1 1,-1 0,1-1,0 1,-1-1,1 1,0-1,-1 1,1-1,0 1,0-1,-1 1,1-1,0 1,0-1,0 1,0-1,0 1,-1-1,1 0,0 1,-5-15,0 0,1 0,0 0,1 0,1-1,0 1,1-14,-2-3,-25-641,23 573,5 99,0 0,0 1,0-1,0 0,0 0,0 0,0 0,0 0,0 0,0 0,0 0,0 1,1-1,-1 0,0 0,1 0,-1 0,1 1,-1-1,1 0,-1 0,1 1,0-1,-1 0,1 1,0-1,-1 1,1-1,0 1,0-1,-1 1,1 0,0-1,0 1,0 0,0-1,0 1,0 0,-1 0,1 0,0 0,0 0,0 0,0 0,0 0,0 0,0 1,0-1,0 0,43 25,-38-21,147 116,-119-76,-33-43,0 0,-1 0,1 1,-1-1,0 0,1 0,-1 1,0-1,0 0,0 1,0-1,0 0,0 1,0-1,0 0,-1 1,1-1,0 0,-1 1,1-1,-1 0,1 0,-1 0,0 1,0-1,1 0,-1 0,0 0,0 0,0 0,0-1,0 1,0 0,0 0,-1-1,1 1,0 0,-1-1,-12 5,-1 0,0-1,0-1,0-1,-1 0,1-1,0-1,-1 0,-13-2,9 1,-5 0,19 0,11 0,20-1,-19 2,21-3,36 0,0-3,0-3,-1-2,-1-3,58-22,-41-11,-76 45,0 1,0-1,0 0,0 1,-1-1,1 0,0 0,-1-1,0 1,1 0,-1 0,0-1,0 1,0-1,0 1,-1-1,1 1,-1-1,0 1,1-1,-1 1,0-1,0 0,-1 1,1-1,-1 1,1-1,-1 1,0-1,0 1,0-1,-1-1,-1 0,0 1,0-1,-1 1,1 0,-1 0,0 0,0 1,0-1,0 1,0 0,0 0,-1 0,1 1,-1 0,1 0,-1 0,0 0,1 1,-1-1,0 1,0 0,1 1,-1-1,0 1,1 0,-1 0,1 0,-1 1,1 0,-1 0,1 0,0 0,0 1,0-1,0 1,-3 3,4-1,0 0,0 0,0 0,1 0,0 1,0-1,0 1,0-1,1 1,0 0,0 0,1 0,-1 0,1-1,1 1,-1 0,1 0,0 0,0-1,1 1,0 0,0-1,0 1,0-1,1 0,0 0,0 0,1 0,-1 0,1-1,0 1,0-1,0 0,1-1,0 1,-1-1,1 1,5 1,3 2,1 1,-1-2,2 0,-1-1,1 0,0-1,0-1,0 0,0-1,0-1,1 0,-1-1,0-1,1 0,-1-1,0-1,0 0,0-1,7-4,-14 4,0 0,0-1,-1 0,0-1,0 1,0-1,-1-1,0 1,0-1,-1 0,1-1,-2 1,1-1,-1 0,0 0,-1 0,0-1,0 1,-1-1,0 0,0 4,-1-1,0 0,0 1,-1-1,0 0,0 0,0 1,-1-1,1 0,-1 1,-1-1,1 1,-1-1,0 1,0-1,-1 1,1 0,-1 0,0 0,-1 1,1-1,-1 1,0 0,0 0,0 0,-1 0,1 1,-1-1,0 1,0 1,-1-2,0 1,0 1,0-1,0 1,0 0,-1 0,1 1,-1 0,1 0,-1 1,1-1,-1 1,0 1,-4 0,12 3,108 6,-73-9,25 0,0 3,0 3,40 9,-96-15,0 0,0 0,0 0,0 0,0 1,0-1,-1 1,1 1,-1-1,1 1,-1-1,0 1,0 1,0-1,0 0,0 1,-1 0,0 0,1 0,-2 0,1 0,0 1,-1-1,0 1,0 0,0 0,-1 0,1 0,-1 2,-2 22,0-27,1 0,-1 0,0 0,1 1,-1-1,1 0,0 1,0-1,0 0,0 1,0-1,1 0,-1 1,1-1,-1 0,1 0,0 0,0 1,0-1,0 0,0 0,0 0,1-1,-1 1,0 0,1 0,0-1,-1 1,1-1,0 1,0-1,0 0,0 1,0-1,0 0,1 0,13 0,-1-1,0 0,0-2,0 1,0-2,0 0,0 0,0-2,-1 0,0 0,0-1,5-4,-4 3,-1 0,0-1,0-1,-1 0,0-1,0 0,-1-1,-1 0,0-1,0 0,-2-1,1 0,-17 89,6-69,1 1,1-1,0 0,0 0,0 0,1 1,0-1,0-1,0 1,1 0,0-1,1 1,0-1,-1 0,2 0,-1 0,1-1,0 1,0-1,1-1,-1 1,1-1,0 0,0 0,0 0,1-1,0 0,-1 0,8 1,24 5,-3-4</inkml:trace>
  <inkml:trace contextRef="#ctx0" brushRef="#br0" timeOffset="258.399">1713 159,'-15'0,"-6"5,5 5,13 7,17 3,21 5,3-4</inkml:trace>
  <inkml:trace contextRef="#ctx0" brushRef="#br0" timeOffset="530.296">2097 675,'10'7,"1"-1,-1 0,1 0,0-1,0-1,1 0,-1-1,1 0,0 0,0-1,0-1,0 0,0-1,0 0,0-1,0 0,0-1,0 0,0-1,-1 0,-7 1,-1 0,1 0,-1 0,0-1,0 1,0-1,0 0,-1 0,1 0,-1 0,0 0,0 0,0-1,0 1,0-1,-1 0,1 1,-1-1,0 0,0 0,-1 0,1 1,-1-1,0 0,0 0,0 0,0 0,-1 0,0 0,0 0,0 0,0 1,0-1,-1 0,1 1,-1-1,0 1,0 0,-1-1,1 1,-1 0,1 0,-1 1,0-1,0 1,0-1,-1 1,1 0,0 0,-1 0,-1 0,-1-1,1 1,-1 0,0 0,1 0,-1 1,0-1,0 2,0-1,-1 1,1-1,0 2,0-1,0 1,0 0,0 0,0 0,0 1,1 0,-1 0,1 1,-1 0,1 0,0 0,0 0,0 1,0 0,0 0,1 0,0 0,0 1,0 0,0 0,-2 5,5-7,1 1,0 0,-1-1,1 1,0 0,0-1,1 1,-1 0,1-1,0 1,0-1,0 1,1-1,-1 1,1-1,-1 0,1 0,0 0,1 0,-1 0,0 0,1 0,0-1,-1 1,1-1,0 0,0 0,0 0,1 0,-1 0,0-1,1 0,-1 1,1-1,-1 0,1-1,3 1,39 13</inkml:trace>
  <inkml:trace contextRef="#ctx0" brushRef="#br0" timeOffset="1107.001">2824 556,'-15'-7,"0"1,0 0,-1 1,0 0,-1 2,1 0,0 1,-8 0,16 1,1 1,-1 0,1 0,-1 1,1 0,0 0,-1 1,1 0,0 0,0 1,0 0,0 0,1 1,-1 0,1 0,0 0,0 1,1-1,-4 5,6-6,1 0,-1 0,1 1,0-1,0 1,0 0,0-1,1 1,0 0,0 0,0 0,0 0,0 0,1 0,0 0,0 0,0 0,0 0,0 0,1 0,0 0,0 0,0 0,0 0,1 0,0-1,-1 1,1 0,0-1,1 0,-1 1,1-1,-1 0,1 0,0 0,0-1,0 1,1-1,1 2,3 1,0 0,0 0,0 0,1-1,0 0,0-1,0 0,0-1,0 1,0-2,1 1,-1-1,0-1,1 0,-1 0,1-1,-1 0,0-1,1 1,-1-2,0 0,0 0,0 0,-1-1,1 0,-1-1,0 0,0 0,-1-1,1 0,-1 0,0-1,-1 0,0 0,0-1,-1 1,3-5,1-13,-1-1,-1 0,-2 0,0-1,-2 0,-1 0,-1 0,-1 0,-2-1,3-27,-4 1,-1 1,-3-1,-10-35,-14 26,30 62,0-1,0 1,-1 0,1 0,0 0,0 0,-1 1,1-1,-1 0,1 0,-1 1,1-1,-1 1,1-1,-1 1,1 0,-1 0,1 0,-1 0,0 0,1 0,-1 0,1 0,-1 0,0 1,1-1,-1 1,1-1,-1 1,1 0,0-1,-1 1,1 0,0 0,-1 0,1 0,0 0,0 0,0 0,-1 1,-7 11,0 0,1 0,0 1,1 0,1 1,0-1,1 1,0 0,2 0,0 1,0-1,1 1,1 0,1 5,-2 4,1 0,1 0,2 0,0-1,2 1,0-1,2 1,1-2,1 1,0-1,2 0,1 0,1-2,0 1,2-1,1-1,0-1,1 0,1-1,1 0,1-2,0 0,6 3,-19-15,0 0,-1 0,1-1,0 0,1 0,-1 0,0-1,1 0,0 0,-1 0,1-1,0 0,0-1,0 1,0-1,-1 0,1-1,0 0,0 0,0-1,-1 1,1-1,-1-1,1 1,-1-1,0-1,0 1,0-1,4-3,2-5,-1-1,-1 1,0-2,-1 0,0 0,-1 0,-1-1,0 0,-1-1,-1 1,0-1,-1 0,-1-1,0-1,-3 17,0 0,1 1,-1-1,0 0,1 1,-1-1,0 0,0 0,1 1,-1-1,0 0,0 0,0 1,0-1,0 0,0 0,0 1,-1-1,1 0,0 0,0 1,0-1,-1 0,1 0,0 1,-1-1,1 1,-1-1,1 0,-1 1,1-1,-1 1,1-1,-1 1,0-1,1 1,-1-1,1 1,-1 0,0-1,-2 9,0 0,0 0,1 0,0 0,0 0,1 1,0-1,1 0,0 1,0-1,1 5,-1-6,1 1,0-1,0 0,1 0,0 0,0 0,0 0,1 0,0-1,0 1,1-1,0 0,0 0,1 0,-1 0,1-1,0 0,1 0,-1 0,1-1,0 1,0-1,0-1,1 1,-1-1,1 0,0-1,0 0,0 0,0 0,0-1,0 0,1 0,20-1</inkml:trace>
  <inkml:trace contextRef="#ctx0" brushRef="#br0" timeOffset="1294.505">3380 278,'-15'7,"-6"6,3 7,9 3,13 2,6-2</inkml:trace>
  <inkml:trace contextRef="#ctx0" brushRef="#br0" timeOffset="1766.273">3896 596,'-13'-7,"-2"1,1 0,-1 1,1 0,-2 2,1-1,0 2,0 0,-4 1,12 1,0 0,1 0,-1 1,0 0,1 0,-1 1,0 0,1 0,0 0,0 1,0 0,0 0,0 1,0 0,1 0,0 0,-1 0,2 1,-1 0,0 0,1 0,-1 2,2-2,0 0,0 0,1 0,-1 0,1 1,0-1,1 1,-1-1,1 1,0 0,1 0,-1 0,1-1,0 1,1 0,-1 0,1 0,0-1,1 1,-1 0,1-1,0 1,1-1,-1 0,1 0,0 0,0 0,1 0,-1-1,1 1,0-1,1 0,-1 0,0 0,1-1,0 0,0 0,1 0,15 8,1-2,0 0,0-2,1-1,0 0,0-2,1 0,-1-2,1 0,-1-2,1-1,-1-1,1 0,12-5,25-8,-14-3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44.9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448 161,'-15'-4,"0"0,0 0,-1 2,1 0,-1 0,0 2,0 0,1 0,-1 2,1 0,-1 1,1 0,-1 1,1 1,1 1,-1 0,1 0,0 2,-8 5,13-9,-1 0,1 1,1 0,-1 0,1 1,-1 0,2 1,-1 0,1 0,0 0,0 1,1 0,0 0,1 1,0 0,0 0,0 0,0 5,4-10,1-1,0 1,0 0,0-1,1 1,-1 0,1-1,0 1,0 0,0-1,0 1,1-1,-1 0,1 1,0-1,0 0,0 0,0 0,1 0,-1-1,1 1,0 0,0-1,0 0,0 0,0 0,2 1,95 41,-99-44,116 35,-77-25,0 2,-1 1,0 2,-1 1,-1 3,21 13,-51-27,1 1,-1 0,-1 0,1 1,-1-1,0 1,0 1,-1-1,0 1,-1 0,1 2,-3-7,-1 0,0 0,0 0,0 0,0 1,-1-1,1 0,-1 0,0 1,0-1,0 0,0 1,-1-1,1 0,-1 0,0 0,0 1,0-1,0 0,0 0,-1 0,0 0,1-1,-1 1,0 0,0-1,-1 1,1-1,0 0,-1 0,0 0,1 0,-14 7,0-2,0 0,-1-1,0 0,0-2,0 0,0 0,-1-2,0 0,1-1,-1-1,0-1,-10-1,-7 0,0 0,0-3,1 0,-23-8,46 6,26 2,25 0,9 1</inkml:trace>
  <inkml:trace contextRef="#ctx0" brushRef="#br0" timeOffset="357.703">779 743,'34'-23,"-14"10,0-1,-1 0,-1-1,0-1,-1-1,-1 0,-1-1,3-5,-17 22,1-1,-1 0,1 0,-1 0,1 0,-1 0,0 0,0 0,0 0,0 0,0-1,-1 1,1 0,-1-1,1 1,-1 0,0-1,0 1,0-1,0 1,-1 0,1-1,0 1,-1 0,0-1,0 1,1 0,-1 0,-1-1,1 1,0 0,0 0,-1 0,1 1,-1-1,0 0,1 0,-1 1,0-1,0 1,0 0,0-1,0 1,-1 0,-2-1,0 1,0 0,0 0,0 0,0 1,0 0,0 0,0 0,0 1,0-1,0 1,0 0,0 1,0-1,1 1,-1 0,0 0,1 0,0 1,-1 0,1-1,0 2,0-1,1 0,-1 1,1-1,0 1,0 0,0 0,0 1,0-1,1 1,-1 1,0 0,1 0,-1-1,1 1,0 0,0 0,1 0,0 0,0 0,1 0,-1 1,1-1,1 0,-1 0,1 0,0 1,0-1,1 0,0-1,0 1,0 0,1 0,0-1,0 1,0-1,0 0,1 0,2 2,4 0,-1 0,2-1,-1 0,1-1,0 0,0-1,0 0,0-1,1 0,-1 0,1-1,0-1,0 0,0-1,0 0,0-1,0 0,-1-1,1 0,0-1,3-1,26-8</inkml:trace>
  <inkml:trace contextRef="#ctx0" brushRef="#br0" timeOffset="914.151">1268 505,'-2'3,"-1"1,1-1,0 0,0 1,0 0,0-1,1 1,-1 0,1 0,0 0,0 0,0 0,1 0,-1 0,1 0,0 0,0 0,1 0,-1 0,1 0,0 0,0 0,0 0,0 0,1 0,0-1,0 2,1 2,0-1,1 0,0 0,0 0,0 0,0-1,1 0,0 0,0 0,1 0,-1-1,1 0,0 0,0 0,4 1,-5-3,0 0,0-1,0 0,0 0,0 0,0-1,0 0,0 0,1 0,-1 0,0-1,0 0,0 0,0 0,0-1,0 0,-1 0,1 0,0 0,-1-1,0 1,1-1,-1 0,0-1,0 1,-1-1,1 0,-1 0,0 0,0 0,0 0,-1-1,1 1,-1-1,0 0,2-2,-1 0,0-1,-1 1,0 0,0-1,-1 0,1 1,-2-1,1 0,-1 1,0-1,-1 0,0-2,1 10,0 0,0 0,-1 1,1-1,0 0,0 0,0 1,0-1,-1 0,1 0,0 0,0 1,0-1,-1 0,1 0,0 0,0 0,-1 0,1 0,0 1,-1-1,1 0,0 0,0 0,-1 0,1 0,0 0,0 0,-1 0,1 0,0 0,-1 0,1 0,0-1,0 1,-1 0,1 0,0 0,0 0,-1 0,1 0,0-1,0 1,0 0,-1 0,1 0,0-1,0 1,0 0,-1 0,1-1,0 1,0 0,0 0,0-1,0 1,0 0,0 0,0-1,0 1,0 0,-8 24,6-19,1 0,0 0,1 1,-1-1,1 0,0 1,1-1,-1 0,1 0,0 1,0-1,1 0,-1 0,1 0,0 0,1 0,-1-1,1 1,0-1,0 1,1-1,-1 0,1 0,0 0,0-1,0 0,0 1,0-1,1-1,0 1,-1-1,1 0,0 0,4 1,3 1,1-1,-1 0,0-1,1 0,0-1,-1-1,1 0,-1 0,2-2,-9 2,0-1,1 0,-1 0,0-1,0 1,0-1,0 0,0-1,0 1,0-1,-1 0,0 0,1-1,-1 1,0-1,0 0,-1 0,1 0,-1 0,0-1,0 1,0-2,1-4,0 0,-1 1,-1-1,1 0,-2 0,1-1,-1 1,-1 0,0 0,0-1,-1 1,-2-9,3 20,0-1,-1 0,1 0,0 0,0 1,0-1,-1 0,1 0,0 0,-1 1,1-1,0 0,0 0,-1 0,1 0,0 0,-1 0,1 0,0 0,-1 0,1 0,0 0,-1 0,1 0,0 0,0 0,-1 0,1 0,0 0,-1 0,1 0,0 0,-1 0,1-1,0 1,0 0,-1 0,1 0,0-1,0 1,-1 0,1 0,0 0,0-1,0 1,0 0,-1-1,1 1,0 0,0 0,0-1,0 1,0 0,0-1,0 1,0 0,0-1,0 1,0 0,0-1,0 1,0 0,0-1,0 1,0 0,0 0,-9 25,7-19,1 1,-1 0,1 0,1-1,0 1,0 0,0 0,1 0,-1 0,2-1,-1 1,1 0,0-1,0 1,1-1,0 0,0 0,1 0,-1 0,1 0,0-1,1 0,-1 0,1 0,0 0,1-1,0 1,62 20,-36-19</inkml:trace>
  <inkml:trace contextRef="#ctx0" brushRef="#br0" timeOffset="1289.139">2128 492,'1'12,"-1"1,2-1,0 0,0 0,1 0,0 0,1-1,1 1,0-1,2 3,-5-9,0-1,1 0,0 0,0 0,0 0,0 0,1 0,-1-1,1 0,0 1,0-2,0 1,1 0,-1-1,0 0,1 0,0 0,-1 0,1-1,0 0,0 0,0 0,0 0,0-1,0 0,2 0,-3-1,1 0,0 0,-1 0,1 0,-1-1,0 0,1 0,-1 0,0 0,0-1,0 1,0-1,-1 0,1 0,-1-1,1 1,-1-1,0 0,-1 1,1-1,-1 0,0-1,0 1,1-1,1-6,0 1,-1-1,0 0,0 0,-1-1,-1 1,0 0,0-1,-1-5,0 16,0 0,1 0,-1 0,0 0,0 0,1-1,-1 1,0 0,0 0,0 0,0 0,-1 0,1 0,0 0,0 0,-1 0,1 0,0 0,-1 0,1 0,-1 0,1 0,-1 0,0 0,1 1,-1-1,0 0,0 0,0 1,1-1,-1 0,0 1,0-1,0 1,0-1,0 1,0 0,0-1,0 1,0 0,0 0,0-1,0 1,0 0,0 0,-1 0,1 0,0 1,0-1,-1 0,-1 3,0-1,-1 1,1 0,0 0,1 1,-1-1,0 0,1 1,0 0,0 0,0-1,0 1,1 0,-1 0,1 0,0 1,0-1,1 0,-1 0,1 1,0-1,0 0,0 0,1 1,0-1,-1 0,1 0,1 0,-1 0,1 0,-1 0,1 0,0 0,1 0,-1-1,1 1,10 4,1 0,-1 0,1-1,1-1,0-1,-1 0,2-1,-1 0,0-1,1-1,-1 0,1-1,14-2,55 4,-5-4</inkml:trace>
  <inkml:trace contextRef="#ctx0" brushRef="#br0" timeOffset="1863.605">3081 531,'-23'-8,"0"1,-1 1,0 1,0 1,0 1,-1 1,-18 2,40-1,1 1,-1-1,0 1,0 0,0 0,1 0,-1 0,0 1,0-1,0 1,1 0,-1-1,0 1,1 1,-1-1,1 0,-1 1,1-1,0 1,-1-1,1 1,0 0,0 0,0 0,0 0,1 1,-1-1,1 0,-1 1,1-1,0 1,0 0,0-1,0 1,0 0,1-1,-1 1,1 0,0 0,-1 0,1-1,1 4,3 0,1 1,0-1,0 0,0 0,1-1,0 1,0-1,0-1,1 1,0-1,0 0,0 0,0-1,0 0,1-1,-1 1,1-1,0-1,0 1,0-2,0 1,0-1,-1 0,1 0,1-1,-3 1,0 0,0 0,0 0,-1-1,1 0,0 0,0 0,-1-1,1 0,-1 0,1 0,-1-1,0 0,0 0,0 0,-1-1,1 1,-1-1,0 0,0 0,0-1,0 1,-1-1,1 0,-1 0,-1 0,1 0,-1-1,0 1,0 0,0-1,-1 0,1-1,-3 8,1-1,0 0,0 0,0 0,-1 1,1-1,0 0,0 0,-1 0,1 0,0 1,0-1,-1 0,1 0,0 0,-1 0,1 0,0 0,0 0,-1 0,1 0,0 0,-1 0,1 0,0 0,0 0,-1 0,1 0,0 0,-1-1,1 1,0 0,0 0,-1 0,1 0,0 0,0-1,0 1,-1 0,1 0,0-1,0 1,-2 5,0 1,1-1,0 0,0 1,0-1,1 1,-1-1,2 1,-1-1,0 1,1-1,0 1,0-1,1 0,0 1,0-1,0 0,0 0,1 0,-1 0,2-1,-1 1,0-1,1 0,0 0,-1 0,2 0,-1-1,0 1,1-1,0 0,-1 0,1-1,0 0,0 0,1 0,1 0,6 1,-1-2,1 1,0-2,0 0,0 0,0-1,0-1,0 0,0 0,-1-2,1 0,-1 0,0-1,0 0,-1-1,1-1,-1 1,-1-2,1 0,-1 0,-1-1,0 0,0 0,0-1,-1 0,-1-1,0 0,0 0,-1 0,0-1,2-10,3-3,-2 1,-1-1,-2 0,0 0,-1-1,-2 0,0 0,-2 0,-1 0,-1 0,-1 0,-1 0,-2 1,0-1,-8-20,10 40,1-1,-1 1,0 0,0 0,-1 0,0 1,0-1,0 1,-1 0,0 0,-3-2,6 5,-1 0,1 1,-1-1,1 1,-1 0,1 0,-1 0,0 0,0 0,0 1,1-1,-1 1,0 0,0 0,0 0,0 0,0 0,1 1,-1-1,0 1,0 0,1 0,-1 0,0 0,1 0,-1 0,1 1,-1 0,-7 6,1 0,0 1,1 0,0 1,0-1,1 2,1-1,-1 1,2 0,0 0,0 1,1-1,0 1,1 0,0 0,1 0,0 1,1 4,-1-2,1 0,1 0,0 0,1 0,0 0,1 0,1-1,1 1,0-1,1 1,0-1,1-1,0 1,1-1,1 0,0-1,1 0,0 0,1-1,1 0,-1 0,2-1,-1-1,4 2,18 9,1-1,1-2,0-2,2 0,0-3,0-1,28 4,54 10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51.2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237 451,'-8'-2,"0"1,0-1,-1 1,1 1,-1-1,1 2,-1-1,1 1,0 0,-1 1,1 0,0 0,0 1,0 0,0 0,1 1,-1 0,1 1,0-1,0 1,0 1,1-1,0 1,0 0,0 0,1 1,0 0,0 0,1 0,0 1,0-1,1 1,-3 6,6-10,-1-1,1 0,0 1,-1-1,1 1,1-1,-1 0,1 1,-1-1,1 1,0-1,0 0,0 0,1 0,-1 0,1 0,-1 0,1 0,0 0,0 0,1-1,-1 1,0-1,1 0,0 1,-1-1,1 0,0-1,0 1,0 0,0-1,0 0,1 0,-1 0,0 0,1 0,-1-1,0 1,1-1,-1 0,1 0,-1 0,1 0,9-3,-1 0,-1 0,1-1,0 0,-1-1,0 0,0-1,0-1,-1 1,0-2,0 1,-1-1,0-1,0 0,-1 0,0 0,-1-1,0 0,0-1,-1 0,3-7,3-6,-1-1,-2 0,0 0,-1-1,-2-1,-1 1,-1-1,-1 0,-1 1,-1-1,-2 0,-1 0,0 0,-4-9,-22-51,28 86,0 0,-1-1,1 1,-1 0,0 0,1 0,-1 0,0 1,1-1,-1 0,0 0,0 0,0 0,1 1,-1-1,0 0,0 1,0-1,-1 1,1-1,0 1,0 0,0-1,0 1,0 0,0 0,0 0,-1 0,1 0,0 0,0 0,0 0,0 0,-1 0,1 1,0-1,0 0,0 1,0-1,0 1,0-1,0 1,0 0,0-1,0 1,0 0,1 0,-1 0,0-1,0 1,0 1,-32 56,23-25,1 0,1 0,2 1,2 0,1 0,1 1,2-1,1 1,6 27,-5-45,1-1,1 0,1 0,0 0,1 0,1-1,0 0,1 0,0-1,2 0,3 4,-8-11,1 0,0-1,1 0,0 0,0 0,0-1,1 0,-1 0,1-1,0 0,1 0,-1-1,1 0,-1 0,1-1,0 0,0-1,0 0,0 0,0-1,6-1,-4-1,0 0,0-1,0 0,0-1,0 0,-1-1,1 0,-1 0,-1-1,1-1,-1 1,0-2,-1 1,1-1,-1-1,-1 1,0-1,0-1,-1 1,0-1,0 0,-1 0,-1-1,0 0,0 1,-1-1,0-1,-1 1,0 0,-1-1,0-8,-1 18,1 0,-1 1,0-1,1 0,-1 0,0 0,0 0,0 0,0 0,-1 1,1-1,0 0,-1 0,1 0,-1 0,0 1,0-1,1 0,-1 1,0-1,0 0,-1 1,1 0,0-1,0 1,-1 0,1-1,-1 1,1 0,-1 0,0 0,1 0,-1 0,0 1,1-1,-1 0,0 1,0 0,0-1,0 1,0 0,1 0,-3 0,3 1,-1 0,1 0,-1 0,1 0,-1 0,1 1,0-1,0 0,0 1,0-1,0 1,0-1,0 1,0 0,0-1,1 1,-1 0,1 0,-1-1,1 1,0 0,0 0,0 0,0-1,0 1,0 0,0 0,0 0,1-1,-1 1,1 0,0 0,-1-1,1 1,35 57,-20-47,1 0,0 0,1-2,0 0,0-1,1-1,1-1,-1-1,1 0,0-1,9 0,69 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52.1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60 613,'37'-41,"-14"16,-1 0,-1-2,-1 0,-1-2,-2 0,8-17,-18 29,0-1,-1 1,0-1,-1 0,-2 0,0 0,0-1,-2 1,0-1,-1 0,-1 1,-1-1,-1 1,0 0,-5-15,7 30,-1-1,1 1,-1 0,1 0,-1-1,0 1,0 1,0-1,-1 0,1 0,-1 1,0-1,1 1,-1 0,0 0,0 0,0 0,-1 0,1 1,0 0,-1-1,1 1,-1 0,1 1,-1-1,1 1,-1-1,0 1,1 0,-1 0,1 1,-1-1,0 1,1 0,-1 0,1 0,0 0,-1 1,1-1,0 1,0 0,0 0,-2 1,-8 9,0 1,1 1,1-1,0 2,1-1,0 2,1-1,1 1,1 0,0 1,1 0,1 0,0 0,2 1,0 0,1-1,0 1,2 0,0 10,0-10,1 0,0 0,1 0,1 0,1 0,0-1,2 1,0-1,1-1,0 1,1-1,1 0,1-1,0 0,1-1,0 0,1 0,1-1,0-1,1 0,0-1,1-1,0 0,1-1,0 0,0-1,1-1,0-1,1 0,-4-2,0 0,0-1,0-1,1 0,-1-1,0 0,1-1,-1-1,1 0,-1-1,0-1,0 0,0-1,0 0,-1-2,1 1,-1-1,-1-1,1 0,-1-1,0-1,-1 1,0-2,0 0,-1 0,-1-1,1 0,6-11,-14 19,0 0,0 1,0-1,0-1,0 1,-1 0,0 0,1-1,-1 1,0 0,-1-1,1 1,-1-1,1 1,-1-1,0 1,0-1,-1 0,1 1,-1-1,1 1,-1 0,0-1,-1 1,1 0,0-1,-1 1,0 0,0 0,0 0,0 0,0 1,-1-1,1 1,-1-1,-1 0,-6-1,-1 1,1 0,-1 0,0 1,0 1,0 0,0 0,0 1,0 1,0-1,0 2,0 0,1 0,-1 1,0 0,1 1,0 0,-5 3,-48 38,62-43,0-1,-1 0,1 1,0 0,0-1,0 1,0 0,0-1,0 1,0 0,1 0,-1 0,1 0,-1-1,1 1,0 0,0 0,0 0,0 0,0 0,0 0,0 0,1 0,-1 0,1 0,-1 0,1-1,0 1,0 0,0 0,0-1,0 1,0 0,0-1,0 1,1-1,-1 1,8 3,1 0,-1 0,1 0,0-1,0-1,0 0,1 0,-1-1,1-1,-1 1,1-2,0 1,-1-1,1-1,2 0,5 0,0 0,0 0,0-2,-1 0,1-1,-1-1,0-1,0 0,4-3,-17 34,-1-21,1 0,-1-1,1 0,0 0,0 0,0 0,0 0,0-1,1 0,-1 0,1 0,-1-1,1 1,0-1,0 0,0 0,-1-1,5 1,-8-1,121 7,-62-10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52.5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 20,'-13'-7,"-7"-2,0 5,6 10,11 11,14 9,14 7,2-3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53.6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 0,'-13'3,"-5"6,3 10,11 10,13 11,5-1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52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15,'3'16,"4"14,5 11,1 5,1 2,-1-1,-4-3,-2-10</inkml:trace>
  <inkml:trace contextRef="#ctx0" brushRef="#br0" timeOffset="431.977">212 214,'18'-10,"-1"-1,0 0,-1-1,0-1,-1-1,0 0,-1-1,-1-1,-1 0,8-12,-19 27,0 0,-1 1,1-1,0 0,-1 0,1 1,-1-1,1 0,-1 0,1 0,-1 0,0 0,1 0,-1 0,0 0,0 0,0 0,0 0,0 0,0 0,0 0,0 0,0 0,0 1,0-1,-1 0,1 0,0 0,-1 0,1 0,-1 0,1 0,-1 0,1 1,-1-1,0 0,1 0,-1 1,0-1,1 0,-1 1,0-1,0 1,0-1,0 1,0-1,1 1,-1 0,0-1,0 1,0 0,0 0,0 0,0 0,0 0,0 0,0 0,0 0,0 0,0 0,0 0,0 1,0-1,0 0,0 1,0-1,0 1,-8 3,0 0,0 0,0 1,1 0,0 0,0 1,0 0,1 1,0 0,0 0,1 0,-1 1,2 0,-1 0,1 0,1 1,-1 0,1 0,1 0,0 0,0 1,1-1,0 1,0 1,2-6,0 0,1 0,-1 0,1 0,0 0,0 0,0-1,1 1,0 0,0-1,0 1,0-1,1 1,0-1,0 0,0 0,0 0,1-1,-1 1,1-1,0 0,2 1,4 4,2-1,-1-1,1 0,-1-1,2 0,-1-1,0 0,2-1,36 8</inkml:trace>
  <inkml:trace contextRef="#ctx0" brushRef="#br0" timeOffset="969.716">794 15,'-126'0,"120"0,1 1,-1 0,1 1,0-1,-1 1,1 0,0 0,0 1,0 0,1-1,-1 2,1-1,-1 0,1 1,0 0,1 0,-1 0,1 0,-1 1,1 0,-1 3,2-4,1 0,-1 0,1 1,1-1,-1 1,0-1,1 1,0-1,0 1,1-1,-1 1,1-1,0 1,0-1,0 0,1 1,-1-1,1 0,0 0,0 0,1 0,-1 0,68 74,91 43,-160-120,0-1,0 0,0 0,0 0,0 0,-1 0,1 1,0-1,0 0,0 0,-1 1,1-1,0 1,0-1,-1 1,1-1,0 1,-1-1,1 1,0-1,-1 1,1 0,-1-1,1 1,-1 0,0 0,1-1,-1 1,0 0,1 0,-1 0,0 0,0-1,0 1,0 0,0 0,0 0,0 0,0 0,0-1,0 1,0 0,0 0,-1 0,1-1,0 1,-1 0,1 0,0 0,-1-1,1 1,-1 0,1-1,-2 2,-6-1,0 0,0 0,0 0,0-1,0 0,-1-1,1 0,0 0,0-1,0 0,0 0,1-1,-1 0,-4-2,11 4,0 1,-1-1,1 0,0 1,0-1,0 0,0 0,0 0,0 0,1 0,-1 0,0 0,0 0,1 0,-1 0,1 0,-1 0,1-1,-1 1,1 0,0 0,-1-1,1 1,0 0,0-1,0 1,0 0,0 0,0-1,1 1,-1 0,0 0,1-1,-1 1,0 0,1 0,0 0,-1-1,1 1,0 0,-1 0,1 0,0 0,0 0,0 0,49-43,-46 41,217-148,-164 117,-56 34,1 0,0 0,-1 1,0-1,1 0,-1 1,1-1,-1 1,1 0,-1-1,0 1,1 0,-1 0,0 0,0 0,0 0,0 0,0 0,0 0,0 1,0-1,0 0,0 0,-1 1,1-1,-1 1,1-1,-1 1,1-1,-1 1,0-1,0 1,1-1,-1 1,0-1,-1 1,1-1,0 1,0-1,-1 1,1-1,0 1,-1-1,0 0,0 1,1 4,-1 33,-1-27,1 0,1 0,0 0,1 0,0 0,0 0,2 0,-1 0,2 0,-1-1,5 8,15 0,-11-20</inkml:trace>
  <inkml:trace contextRef="#ctx0" brushRef="#br0" timeOffset="1735.477">1284 399,'3'-63,"2"0,3 0,3 0,16-51,-10 81,107 79,8-16,-129-28,0 0,-1 1,1-1,0 1,-1 0,0 0,0 0,0 0,0 0,0 0,-1 0,1 1,-1-1,0 1,0-1,0 1,-1-1,1 1,-1 0,0-1,0 1,0 0,0-1,-1 1,1-1,-1 1,0-1,0 1,0-1,-1 1,1-1,-2 3,-3 17,5-18,-1 0,1 0,-1 0,2 1,-1-1,0 0,1 1,0-1,1 0,-1 1,1-1,0 0,0 0,0 0,1 1,0-1,0-1,0 1,1 0,-1 0,1-1,0 0,0 1,1-1,-1 0,5 2,-2-2,0 0,1 0,-1-1,1-1,0 1,0-1,0 0,0 0,0-1,0 0,1 0,-1-1,0 0,0 0,1-1,-1 0,0 0,0 0,0-1,0 0,0-1,0 0,3-1,0-1,-1 0,0 0,0-1,-1 0,1 0,-1-1,-1 0,1-1,-1 0,0 0,-1 0,0-1,-1 0,1 0,-2 0,1-2,-1 5,-1-1,0 0,-1 0,0-1,0 1,0 0,-1-1,0 1,0-1,-1 1,0-1,0 1,-1-1,0 1,-1-1,1 1,-1 0,0 0,-1-1,0 2,0-1,-1 0,0 1,0-1,3 5,-1 1,1 0,-1-1,1 1,-1 0,0 0,1 0,-1 0,0 1,0-1,0 0,0 1,1-1,-1 1,0 0,0 0,0-1,0 1,0 0,0 1,0-1,0 0,0 0,0 1,0 0,0-1,1 1,-1 0,0 0,0 0,1 0,-1 0,1 0,-1 0,1 0,-1 1,1-1,-1 1,-36 67,36-61,0 0,1 1,0-1,0 1,1 0,0-1,1 1,0-1,0 1,1-1,0 1,1-1,0 0,0 0,0 0,1-1,0 1,1-1,0 0,0 0,5 5,0 0,1-1,1 0,0-1,0 0,1-1,0 0,0-1,1-1,10 5,137 37,-87-35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56.0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18,'0'0,"0"1,0-1,0 0,0 0,0 1,0-1,0 0,0 1,0-1,0 0,0 0,0 1,0-1,0 0,0 0,0 1,0-1,0 0,-1 0,1 1,0-1,0 0,0 0,0 1,0-1,-1 0,1 0,0 0,0 0,0 1,-1-1,1 0,0 0,0 0,-1 0,1 0,0 1,0-1,-1 0,1 0,0 0,0 0,-1 0,1 0,0 0,0 0,-1 0,1 0,0 0,-1 0,1 0,0 0,0-1,-1 1,1 0,0 0,0 0,-1 0,1 0,0 0,0-1,0 1,-1 0,0 2,0 0,1 0,-1 1,0-1,1 0,-1 1,1-1,-1 0,1 1,0-1,0 0,1 1,-1-1,0 1,1-1,-1 0,1 0,0 1,-1-1,1 0,1 0,-1 0,0 0,0 0,1 0,-1 0,1 0,-1 0,1-1,0 1,0-1,0 1,0-1,1 1,-1-3,0 0,0-1,0 1,0-1,0 1,-1-1,1 0,-1 1,1-1,-1 0,0 0,1 0,-1 0,0 0,0 0,-1-1,1 1,0 0,-1 0,1-1,-1 1,0 0,0-1,0 1,0 0,0-1,0 1,-1 0,1-1,-1 1,1 0,-1 0,0 0,0-1,0 1,-7-12,-1 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48.0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84 1,'-21'162,"-36"204,56-364,1 0,-1 0,0 1,0-1,1 0,-1 1,1-1,0 1,0-1,0 1,0-1,0 0,1 1,-1-1,0 0,1 1,0-1,0 0,0 1,0-1,0 0,0 0,0 0,1 0,-1 0,1 0,-1 0,1-1,0 1,0 0,0-1,0 0,0 1,0-1,0 0,0 0,1 0,-1 0,0-1,0 1,1 0,12-6,-1 0,0 0,0-1,0-1,-1 0,0-1,0-1,-1 0,0 0,-1-1,0-1,8-9,-17 18,64-68,-66 70,0 1,-1-1,1 0,0 0,0 1,-1-1,1 0,0 1,0-1,0 0,0 1,-1-1,1 0,0 1,0-1,0 0,0 1,0-1,0 1,0-1,0 0,0 1,0-1,0 0,0 1,0-1,0 0,0 1,1-1,-1 1,0-1,0 0,0 1,0-1,1 0,-1 0,0 1,0-1,1 0,-1 1,0-1,1 0,-1 0,0 0,0 1,1-1,-1 0,1 0,-1 0,0 0,1 0,-1 0,0 1,1-1,-1 0,0 0,1 0,-1 0,1 0,-1-1,0 1,1 0,-1 0,0 0,1 0,-1 0,0 0,1-1,-1 1,0 0,-6 47,-2-1,-2 0,-2 0,-8 15,19-57,-67 190,33-105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56.3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26 117,'11'-11,"6"-6,0-5,-2-1,-7 4,-6 5,-9 5,-7 8,-6 9,-2 8,4 7,6 7,10 3,5-4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57.3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0,'16'2,"16"1,17 0,17-1,16 0,10-1,4 0,-2-1,-8 0,-19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58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48,'16'0,"21"-2,20-3,18-3,14-3,6 2,-2 1,-13 4,-19 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59.0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44,'18'0,"24"0,25-2,24-3,18-6,10-2,-17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5:02.0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78 355,'3'16,"2"19,1 14,-1 15,-1 10,-3 6,-5 0,-3-4,-6-6,0-12,3-15,2-14</inkml:trace>
  <inkml:trace contextRef="#ctx0" brushRef="#br0" timeOffset="384.419">409 342,'-10'26,"-2"-1,-1 0,-1-1,-1 0,-2-2,0 0,-1 0,16-20,-22 29,-1-1,-2-2,-1 0,-1-2,-1-2,-33 21,59-42,2-2,0 1,0 0,0-1,0 1,-1-1,1 0,0 1,-1-1,1 0,-1-1,0 1,1 0,-1-1,0 1,1-1,-1 0,0 0,1 0,-1 0,0 0,0-1,-1 0,4-1,-1-1,1 1,0 0,0-1,0 1,0 0,1 0,-1-1,1 1,-1 0,1 0,0-1,0 1,0 0,0 0,0 0,0 0,1 0,-1 0,0 1,1-1,0 0,-1 1,1-1,0 1,0 0,0-1,1 1,-2-1,0 1,1-1,-1 1,1 0,0-1,-1 1,1 0,0 0,-1 0,1 0,0 0,0 1,0-1,0 1,0-1,0 1,0 0,0-1,0 1,0 0,0 0,0 1,0-1,0 0,0 1,0-1,0 1,0-1,0 1,-1 0,1 0,0 0,0 0,-1 0,1 0,-1 1,1-1,-1 0,1 1,0 0,52 97,-47-87,0-1,1 0,0-1,0 0,1 0,1-1,-1 0,1 0,1-1,0-1,0 1,0-2,1 0,0 0,0-1,1-1,-1 0,7 1,9 0,0 0,1-2,-1-2,1 0,0-2,-1-1,0-1,1-2,-1-1,0 0,-1-3,10-4,7-6</inkml:trace>
  <inkml:trace contextRef="#ctx0" brushRef="#br0" timeOffset="1169.697">1203 197,'0'18,"0"20,-2 16,-1 13,-2 10,-3 7,-1 1,-3-4,0-7,-2-9,3-14,2-13,4-13</inkml:trace>
  <inkml:trace contextRef="#ctx0" brushRef="#br0" timeOffset="1651.283">1097 144,'2'-5,"-1"-1,1 1,0-1,0 1,1 0,0-1,-1 1,2 1,-1-1,1 0,-1 1,1 0,0 0,1 0,-1 0,1 1,-1-1,1 1,0 0,1 1,-1-1,1 1,125-33,47 23,-165 13,0 0,0 1,-1 0,1 1,-1 0,0 1,0 0,0 1,0 0,-1 1,0 1,10 6,-17-9,1 0,-1 0,0 1,0-1,0 1,0 0,-1 0,0 1,0-1,0 1,-1-1,1 1,-2 0,1 0,0 0,-1 0,0 0,-1 0,0 0,1 0,-2 0,1 0,-1 1,-1 3,-1 3,0 0,-1 0,-1-1,0 1,-1-1,0 0,-1-1,0 0,-1 0,-8 9,-6 3,0-2,-2-1,-1-1,0-1,-1-1,-1-1,0-1,-1-2,-1-1,0-1,0-1,-1-2,0-1,-26 2,48-8,3 1,-1-1,0 0,1 0,-1 0,0-1,0 0,0 0,0 0,1-1,-1 0,0 0,1-1,-1 1,1-1,-1 0,-3-3,9 4,-1-1,0 1,0-1,1 0,-1 1,1-1,0 0,-1 1,1-1,0 0,0 0,0 1,0-1,0 0,0 0,1 1,-1-1,0 0,1 1,0-1,-1 0,1 1,0-1,0 1,0-1,0 1,0-1,0 1,0 0,0 0,1-1,-1 1,0 0,1 0,-1 0,1 0,-1 1,1-1,0 0,-1 1,1-1,0 1,-1-1,1 1,0 0,3-2,-1 1,0-1,1 1,-1 0,1 0,-1 1,1-1,-1 1,1 0,-1 1,1-1,-1 1,1-1,-1 2,1-1,-1 0,0 1,1 0,-1 0,0 0,0 0,0 0,-1 1,1 0,-1 0,1 0,2 3,13 17,-1-1,0 2,-2 1,7 13,20 31,-31-49,1-1,1-1,1 0,1-1,0-1,1 0,1-1,0-1,1-1,1 0,0-2,1 0,0-1,0-1,1-1,0-1,11 1,-16-5,1 0,0-1,0-1,0 0,0-2,0 0,-1-1,1 0,0-2,-1 0,0-1,0-1,0 0,0-1,-1-1,7-5,16-15</inkml:trace>
  <inkml:trace contextRef="#ctx0" brushRef="#br0" timeOffset="2203.343">2764 170,'-46'81,"46"-81,0 0,-1 0,1 0,0 0,-1 1,1-1,0 0,-1 0,1 0,0 0,-1 0,1 0,0 0,-1 0,1 0,0 0,-1 0,1 0,0 0,-1 0,1 0,0 0,-1 0,1 0,0-1,-1 1,1 0,0 0,-1 0,1-1,0 1,0 0,-1 0,1 0,0-1,0 1,-1 0,1-1,0 1,0 0,0-1,0 1,0 0,-1-1,1 1,0 0,0-1,0 1,0 0,0-1,0 1,0 0,0-1,0 1,0 0,0-1,0 1,1 0,-1-1,0 1,0 0,-2-6,-7-8,0 0,0 0,-2 1,1 0,-2 1,0 1,0 0,-1 0,0 1,-1 1,0 0,-1 1,0 0,0 1,0 1,-1 0,0 2,0-1,0 2,-1 0,1 1,-1 1,0 0,1 2,-1 0,-14 2,19-1,-1 1,1-1,0 2,0 0,1 0,-1 1,1 1,0 0,1 0,-1 1,1 1,1-1,-1 2,1-1,1 1,-1 1,2-1,-1 1,1 1,1-1,0 1,0 0,1 1,1-1,0 1,-1 7,-1-1,1 0,1 1,1 0,1 0,0 0,2 0,0 0,1 0,1 0,1 0,0-1,1 1,1-1,1 1,1-2,1 1,0-1,1 0,0-1,2 0,0 0,1-1,0-1,1 0,5 4,2-3,1 0,0-1,0-1,1-2,1 0,0-1,1-1,0-1,0-1,0-2,1 0,0-1,9-1,4-1,-1-1,0-2,0-2,0-1,0-2,0-2,-1-1,25-10,-50 16,0 0,-1-1,1 0,-1-1,0 0,0-1,-1 0,1-1,-1 1,-1-2,1 1,-1-1,6-8,-6-2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5:01.1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1 485,'0'-14,"-1"0,2 0,0 0,1 1,0-1,1 0,0 1,1-1,4-6,-1-4,85-272,-85 276,-7 20,0 0,0 0,0 1,0-1,0 0,0 0,0 0,0 1,0-1,0 0,0 0,0 0,1 1,-1-1,0 0,0 0,0 0,0 0,0 1,0-1,1 0,-1 0,0 0,0 0,0 0,1 0,-1 0,0 0,0 1,0-1,0 0,1 0,-1 0,0 0,0 0,0 0,1 0,-1 0,0 0,0 0,0 0,1 0,-1 0,0 0,0-1,0 1,1 0,-1 0,0 0,0 0,0 0,0 0,1 0,-1-1,3 24,9 97,-6 1,-8 80,2-191,0 8,-1 0,0 0,-1 0,-1-1,-1 1,-1-1,0 0,-1 0,-1-1,0 1,-2 0,7-15,0 0,1 1,-2-1,1 0,0 0,0 0,-1 0,1-1,-1 1,1-1,-1 1,0-1,1 0,-1 0,0 0,0 0,0-1,0 1,0-1,0 0,0 0,0 0,0 0,0 0,0-1,-1 1,20-3,59-3,-1-4,49-14,-74 13</inkml:trace>
  <inkml:trace contextRef="#ctx0" brushRef="#br0" timeOffset="256.313">609 604,'0'3,"0"0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57.9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0 456,'16'6,"0"0,0-2,0 0,1 0,-1-2,1 0,0-1,0-1,0 0,-1-1,1-1,0-1,-1 0,0-1,0-1,0 0,0-1,-1-1,0-1,6-3,5-2,0 0,-1-2,0-1,-2-1,0-1,20-20,-32 27,-1 0,0 0,-1-1,0 0,-1 0,-1-1,0 0,0-1,-2 0,1 0,-2 0,0 0,0-1,0-7,-4 19,1-1,-1 1,1 0,-1-1,0 1,0-1,0 1,-1 0,1-1,-1 1,0 0,1-1,-2 1,1 0,0 0,-1 0,1 0,-1 0,0 0,0 1,0-1,0 0,-1 1,1 0,-1-1,1 1,-1 0,0 0,0 1,0-1,0 1,0-1,0 1,0 0,0 0,-1 0,1 0,-3 1,1 0,-1 0,1 1,0 0,-1 0,1 1,0-1,-1 1,1 0,0 0,1 1,-1 0,0 0,1 0,-1 0,1 1,0-1,0 1,0 0,1 0,-1 1,0 2,-5 5,2 0,0 1,0 1,1-1,1 1,0 0,-1 7,-1 11,1 1,2 0,1 0,1 0,2 0,2 0,1 0,1 0,5 13,15 56,6-2,15 32,8 23,-41-114,-1 0,-2 0,-2 1,-1 0,-3 0,-1 7,-2-31,0-1,-2 0,0 1,-1-1,0 0,-2 0,0-1,-1 1,0-1,-2-1,0 1,0-1,-1 0,-1-1,-1 0,-2 2,-18 13</inkml:trace>
  <inkml:trace contextRef="#ctx0" brushRef="#br0" timeOffset="261.365">238 946,'0'-9,"12"-5,21-3,27-2,29-3,24-3,13 0,-2-2,-21 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4:59.8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0 108,'179'13,"-128"-13,496-13,50-29,-338 22,318-19,-482 41,-95 3,-15 0</inkml:trace>
  <inkml:trace contextRef="#ctx0" brushRef="#br0" timeOffset="5416.486">2182 69,'529'-28,"-346"15,233-14,-414 27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5:15.1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0,'14'0,"15"0,16 0,17 0,13 0,8 0,5 0,-1 0,-7 0,-16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5:58.9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38,'27'0,"25"-2,23-3,20-3,15 0,8 1,0 3,-21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46.5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108 1,'-29'126,"-41"143,69-264,-1-2,1-1,0 1,0 0,0-1,1 1,-1 0,1 0,0 0,-1-1,1 1,0 0,1 0,-1 0,0 0,1-1,0 1,0 0,0-1,0 1,0 0,0-1,0 1,1-1,-1 0,1 1,0-1,0 0,0 0,0 1,9-1,-1 0,0 0,0-1,1 0,-1-1,1 0,-1-1,0 0,1 0,-1-1,0 0,8-4,-4 3,112-26,-107 23</inkml:trace>
  <inkml:trace contextRef="#ctx0" brushRef="#br0" timeOffset="258.13">348 269,'-4'0,"-2"6,0 12,-1 12,1 12,-2 12,0 9,-3 3,0 1,1-2,-1-6,3-15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5:23.1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11562 534,'49'-14,"-2"-1,0-3,-1-2,-1-2,-1-2,-2-2,0-2,-1-1,-2-2,-1-2,3-7,-31 29,0-1,0 0,-2-1,1 0,-2 0,0-1,0 0,-1 0,-1 0,3-14,-8 26,1-1,-1 1,1-1,-1 1,0-1,0 0,0 1,0-1,-1 1,1-1,-1 1,1-1,-1 1,0-1,0 1,0 0,0-1,0 1,-1 0,1 0,-1 0,0 0,1 0,-1 0,0 0,0 1,0-1,0 1,0-1,-1 1,1 0,0 0,-1 0,1 0,0 0,-1 0,1 1,-1-1,1 1,-1 0,0 0,1 0,-1 0,1 0,-1 0,1 1,-3 0,-3 0,1 1,-1 0,0 1,1 0,-1 0,1 0,0 1,0 0,1 1,-1-1,1 1,0 0,0 1,0 0,1 0,0 0,0 0,-3 7,-4 6,2 0,0 1,1 0,1 1,1 0,-1 7,-10 58,5 1,3 0,4 0,4 1,7 52,-1-24,1-21,-5 0,-5 19,4-97,-1 1,-1-1,-1 0,0 0,-1 0,-1 0,0-1,-1 0,-9 14,-8 3</inkml:trace>
  <inkml:trace contextRef="#ctx0" brushRef="#br0" timeOffset="310.514">11602 905,'253'-64,"55"-12,-285 70,-23 6,1 0,-1 0,1 1,-1-1,1 1,-1-1,1 0,-1 1,0-1,1 1,-1-1,0 1,0-1,1 1,-1-1,0 1,0 0,1-1,-1 1,0-1,0 1,0-1,0 1,0 0,0-1,0 1,0-1,0 1,0-1,-1 1,1 0,0-1,0 1,0-1,-1 1,1-1,0 1,-1-1,1 1,0-1,-1 1,1-1,-1 0,1 1,0-1,-1 0,1 1,-1-1,1 0,-1 1,0-1,1 0,-1 0,1 0,-1 1,1-1,-1 0,-1 3,-45 82,46-82,1-1,-1 1,0 0,1 0,0 0,-1-1,1 1,1 0,-1 0,0 0,1 0,-1 0,1-1,0 1,0 0,0-1,0 1,0 0,0-1,1 1,0-1,-1 0,1 1,0-1,0 0,0 0,0 0,0-1,1 1,-1 0,1-1,0 1,24 10,-1-5</inkml:trace>
  <inkml:trace contextRef="#ctx0" brushRef="#br0" timeOffset="590.449">12237 455,'-15'-2,"-9"-1,-1 0,3 3,8 4,15 5,19 6,5 1</inkml:trace>
  <inkml:trace contextRef="#ctx0" brushRef="#br0" timeOffset="850.314">12542 719,'13'16,"16"14,14 9,12 4,4 2,0-2,-6-4,-10-7,-10-6,-10-5,-12-7,-9-5,-8-4,-3-3</inkml:trace>
  <inkml:trace contextRef="#ctx0" brushRef="#br0" timeOffset="1019.386">12859 733,'-18'7,"-13"11,-10 11,-6 10,-6 8,3 4,5 1,10-3,11-4,10-10</inkml:trace>
  <inkml:trace contextRef="#ctx0" brushRef="#br0" timeOffset="1224.12">13058 918,'-3'2,"1"0,0 0,1 0,-1 0,0 1,1-1,-1 0,1 1,0-1,-1 1,1-1,0 1,1 0,-1-1,0 1,1 0,0 0,-1-1,1 1,0 0,1 0,-1 0,0-1,1 1,-1 0,1 0,0-1,0 1,0-1,0 1,1-1,-1 1,1-1,0 1,2 2,1 1,0-1,0 0,0 0,1-1,0 1,-1-1,2 0,-1-1,0 0,1 0,0 0,-1-1,3 1,-1-1,1 0,0 0,-1-1,1 0,0 0,0-1,0-1,-1 1,4-2,-9 2,1-1,-1 0,0 0,0 0,0 0,0 0,0-1,0 1,-1-1,1 0,0 0,-1 0,1 0,-1 0,0 0,0-1,0 1,0-1,0 0,0 1,-1-1,1 0,-1 0,0 0,0 0,0 0,0-1,0 1,-1-1,1-2,-1 0,-1 0,1 0,-1 1,0-1,0 0,0 0,-1 0,0 1,-1-1,1 1,-1-1,0 1,0 0,0 0,-1 0,0 1,0-1,0 1,0 0,-1 0,0 0,1 1,-1-1,-1 1,1 1,0-1,-1 1,1 0,-1 0,0 0,0 1,0 0,0 0,0 0,0 1,0 0,0 0,0 1,0-1,1 1,-1 1,0-1,0 1,-4 2,5-3,1 1,-1 0,0 0,1 1,-1 0,1-1,0 1,0 1,0-1,0 0,1 1,-1 0,1 0,0 0,0 0,0 1,1-1,0 1,0 0,0-1,0 1,1 0,-1 0,1 0,1 0,-1 0,1 0,-1 1,2-1,-1 0,0 0,1 0,0 0,0 0,1 0,-1 0,1 0,0-1,3 5,21 14,3-6</inkml:trace>
  <inkml:trace contextRef="#ctx0" brushRef="#br0" timeOffset="1481.461">13375 428,'-21'-6,"-12"-3,-6 5,-1 8,4 9,9 12,8 11,15 10,7-2</inkml:trace>
  <inkml:trace contextRef="#ctx0" brushRef="#br0" timeOffset="1677.954">13322 1090,'9'18,"9"11,10 2,7-4,11-7,7-6,7-9,-3-6,-11-4</inkml:trace>
  <inkml:trace contextRef="#ctx0" brushRef="#br0" timeOffset="30162.493">12144 3498,'-5'-2,"0"0,0 0,0 1,0-1,-1 1,1 0,-1 1,1-1,-1 1,1 0,0 0,-1 1,1 0,-1 0,1 0,0 1,-1-1,1 1,0 0,0 1,0-1,1 1,-1 0,1 0,-1 1,1-1,0 1,0 0,1 0,-1 0,1 1,0-1,0 2,2-6,0 1,1 0,-1 0,1-1,-1 1,1 0,-1 0,1 0,-1 0,1 0,0 0,-1 0,1 0,0 0,0 0,0 0,0-1,0 1,0 0,0 0,0 0,0 0,1 0,-1 0,0 0,1 0,-1 0,0 0,1 0,-1 0,1-1,-1 1,1 0,0 0,-1-1,1 1,0 0,0-1,-1 1,1 0,0-1,0 1,0-1,0 0,0 1,0-1,-1 0,2 1,49-2,-36-4,0 0,-1-1,0-1,0 0,0-1,-1 0,0-1,-1 0,1-2,-2 1,0-1,0-1,-1 0,0 0,-1-1,-1 0,0 0,-1-1,0 0,-1-1,-1 0,0 1,-1-2,0 1,0-14,0 5,-2-1,0 1,-2-1,-1 1,-1-1,-1 1,-1 0,-1 0,-8-22,-12 4,24 42,1-1,-1 1,0-1,0 1,0-1,0 1,0-1,1 1,-1 0,0-1,0 1,0 0,0 0,0 0,0 0,0 0,0 0,0 0,0 0,0 0,0 1,0-1,0 0,0 1,0-1,0 0,0 1,1-1,-1 1,0 0,0-1,0 1,1-1,-1 1,0 0,1 0,-1-1,1 1,-1 0,1 0,-1 0,1 0,-1 0,1 1,-10 18,2 0,0 1,1 0,1 0,1 1,1-1,1 1,1 0,0 8,0-5,1 1,1 0,1 0,1-1,1 1,1-1,6 16,-7-31,0 0,0 0,2-1,-1 0,1 0,0 0,1 0,0-1,0 0,1 0,0 0,0-1,1 0,0-1,0 0,0 0,1-1,0 1,0-2,5 2,-1-2,0 0,0-1,0 0,1-1,0-1,-1 0,1-1,-1 0,1-1,-1-1,1 0,-1-1,0 0,1-1,-2-1,1 0,0 0,-1-1,0-1,-1 0,0-1,0 0,0-1,-1 0,0 0,-1-1,0 0,0-1,-1 0,-1 0,0-1,-1 0,0 0,0-1,0-5,2-22,-8 39,0 1,1-1,-1 0,0 1,0-1,0 1,0-1,0 1,0-1,0 0,0 1,0-1,0 1,0-1,0 1,0-1,0 0,-1 1,1-1,0 1,0-1,-1 1,1-1,0 1,-1-1,1 1,0 0,-1-1,1 1,-1-1,1 1,-1 0,1-1,-1 1,1 0,-1 0,1-1,-1 1,1 0,-1 0,1 0,-1 0,0 0,1 0,-1 0,1 0,-1 0,1 0,-1 0,0 0,1 0,-1 0,1 0,-1 1,1-1,-1 0,1 0,-1 1,1-1,-1 0,1 1,-1-1,-3 4,0-1,0 1,0 0,0 1,1-1,0 1,-1-1,2 1,-1 0,1 0,-1 0,1 0,1 1,-1-1,1 0,0 1,0-1,1 1,-1-1,1 1,0 0,1-1,0 1,-1-1,2 1,-1-1,1 0,1 5,1-3,0-1,1 0,-1 0,1-1,1 1,-1-1,1 0,-1 0,1-1,1 0,-1 0,1 0,-1-1,1 0,0 0,2 0,121 26,-39-19,-6-5</inkml:trace>
  <inkml:trace contextRef="#ctx0" brushRef="#br0" timeOffset="-1869.989">6336 865,'4'31,"1"0,2-1,1 0,1 0,13 28,-21-53,1-1,0 1,-1-1,2 0,-1 0,0 0,1 0,0 0,0 0,0-1,1 1,-1-1,1 0,-1 0,1 0,0 0,0-1,1 0,-1 0,0 0,1 0,-1-1,1 1,-1-1,1-1,0 1,0 0,-1-1,1 0,0 0,0-1,-1 1,1-1,0 0,-1 0,1 0,-1-1,6-5,0-1,-1 0,-1 0,1-1,-1 0,-1 0,0-1,0 0,-1 0,0 0,-1-1,0 0,0 0,-2-1,1 1,-1-1,1-10,1-24,-5 46,-1 0,0-1,1 1,-1 0,0 0,1 0,-1 0,1 0,-1-1,0 1,1 1,-1-1,0 0,1 0,-1 0,0 0,1 0,-1 0,1 1,-1-1,0 0,1 1,-1-1,1 0,-1 1,1-1,-1 1,1-1,-1 0,1 1,-1-1,1 1,0 0,-1-1,1 1,0-1,0 1,-1-1,1 1,0 0,0-1,0 1,0 0,0-1,0 1,-1 0,2-1,-1 1,0 0,-2 3,1 0,-1-1,1 1,0 0,0 0,1 0,-1 0,1 0,0 0,0 0,0 0,1 0,-1 0,1 0,0 0,0 0,0 0,1 0,0-1,-1 1,1 0,0-1,1 0,-1 1,0-1,1 0,0 0,0 0,0-1,0 1,0-1,2 1,6 4,0 0,1-1,-1 0,1-1,1 0,-1-1,1 0,0-1,6 0,-6 0,-1 0,1-1,0-1,0 0,0-1,0-1,-1 1,1-2,0 0,-1-1,1 0,-1 0,0-2,0 1,0-2,0 1,7-7,-16 10,0-1,-1 0,1 0,-1 0,0 0,0 0,0 0,0-1,0 1,-1-1,0 1,1-1,-1 0,-1 1,1-1,-1 0,1-2,15 26,-12-16,0 1,0-1,0 1,0-1,1 0,0-1,0 1,0-1,0 0,0 0,1-1,-1 1,1-1,-1 0,1-1,0 1,0-1,0 0,0-1,0 0,0 1,0-2,0 1,0-1,-1 0,1 0,0-1,0 1,-1-1,1-1,-1 1,1-1,-1 0,0 0,0 0,0-1,-1 0,4-3,19-44,-27 51,0 0,0 0,0 1,0-1,0 0,0 1,0-1,0 0,0 0,0 1,0-1,-1 0,1 0,0 1,0-1,0 0,0 0,0 1,-1-1,1 0,0 0,0 0,0 1,-1-1,1 0,0 0,0 0,0 0,-1 0,1 0,0 1,-1-1,1 0,0 0,0 0,-1 0,1 0,0 0,0 0,-1 0,1 0,0 0,-1 0,1 0,0 0,0 0,-1 0,1-1,0 1,0 0,-1 3,0 0,0 0,1 1,0-1,-1 0,1 0,1 0,-1 0,0 1,1-1,-1 0,1 0,0 0,0 0,0 0,1 0,-1 0,1 0,-1-1,1 1,0-1,0 1,0-1,0 1,1-1,-1 0,1 0,-1 0,1-1,0 1,2 0,96 35,-35-26,-2-5</inkml:trace>
  <inkml:trace contextRef="#ctx0" brushRef="#br0" timeOffset="-652.346">8929 1037,'25'0,"0"-1,0-2,0 0,-1-2,0 0,0-2,0 0,-1-2,0-1,0-1,-1 0,-1-2,13-9,6-19,-39 40,0 0,0 0,0 0,0 0,-1-1,1 1,0 0,-1 0,1 0,-1-1,1 1,-1 0,0-1,0 1,1 0,-1-1,0 1,0 0,0-1,0 1,0 0,-1-1,1 1,0 0,-1-1,1 1,-1 0,1 0,-1-1,0 1,1 0,-1 0,0 0,0 0,0 0,0 0,0 0,0 0,-3-1,-1 1,1 0,-1 0,1 0,-1 1,0-1,1 1,-1 0,1 0,-1 1,0-1,1 1,-1 0,1 0,-1 1,1-1,0 1,0 0,-1 0,1 1,1-1,-1 1,0 0,1 0,-2 1,0 0,0 0,1 0,0 1,-1-1,1 1,1 0,-1 0,1 0,0 1,0-1,0 1,1-1,0 1,0 0,1 0,-1 0,1 0,1 0,-1 1,1-1,0 0,0 0,1 0,0 0,0 0,0 0,1 0,0 0,0 0,0 0,1-1,0 1,0-1,0 0,1 0,0 0,0 0,0 0,2 1,6 3,1-1,0 0,0-1,1 0,0-1,0-1,0 0,1-1,-1 0,1-1,0-1,0 0,0-1,0-1,0 0,1-1,-1-1,0 0,-1-1,1-1,9-3,-14 3,-1 0,0 0,0-1,0 0,-1 0,1-1,-1 0,-1-1,1 1,-1-2,0 1,-1-1,0 0,0 0,-1-1,0 1,0-1,-1 0,0-1,0 1,-1-1,-1 0,2-9,-4 19,0-2,-1 1,1-1,0 1,0-1,0 1,0-1,0 1,0-1,1 1,-1-1,0 1,1-1,-1 1,1 0,-1-1,1 1,0 0,-1-1,1 1,0 0,0 0,0 0,0 0,0 0,0 0,1 0,-1 0,0 0,0 0,1 0,-1 1,0-1,1 1,-1-1,1 1,-1-1,0 1,1 0,-1 0,1 0,-1 0,1 0,-1 0,1 0,1 1,15 6,0 2,0 0,-1 1,0 0,-1 2,0 0,-1 1,0 1,37 47,-50-60,-1 1,0-1,0 1,0 0,0-1,0 1,0 0,0 0,-1 0,1-1,0 1,-1 0,0 0,0 0,1 0,-1 0,0 0,0 0,-1 0,1 0,0 0,-1 0,1 0,-1 0,0 0,1 0,-1-1,0 1,0 0,0 0,0-1,-1 1,1-1,0 1,-1-1,1 1,-2-1,-36 8,38-9,0 0,1 0,-1 0,0-1,0 1,1 0,-1 0,1-1,-1 1,0 0,1-1,-1 1,0-1,1 1,-1 0,1-1,-1 1,1-1,-1 0,1 1,0-1,-1 1,1-1,0 0,-1 1,1-1,0 0,0 1,-1-1,1 0,0 1,0-1,0 0,0 0,0 1,0-1,0 0,0 1,1-1,-1 0,0 1,0-1,0 0,1 1,-1-1,0 0,1 1,-1-1,1 0,-1 1,1-1,-1 1,1-1,-1 1,1-1,70-71,-50 55,11-8,-1-2,-2-1,0-1,-2-2,-2 0,0-2,-2-1,-2-1,-1 0,-2-2,2-8,-5 2,-2-2,-1 1,-3-2,-2 1,-1-1,-3-1,-1 1,-4-16,-18-13,20 74,-1-1,0 1,0-1,0 1,-1-1,1 1,0-1,0 1,-1 0,1 0,-1 0,1 0,-1 0,0 0,1 0,-1 0,0 1,1-1,-1 1,0-1,0 1,0 0,1-1,-1 1,0 0,0 0,0 1,0-1,1 0,-1 0,0 1,0-1,0 1,1 0,-1-1,0 1,1 0,-2 1,-8 6,1 1,-1-1,2 2,-1-1,2 2,-1-1,1 1,1 0,0 1,0 0,2 0,-1 0,1 2,-8 12,2-1,1 1,1 1,2 0,0 0,2 0,1 1,1 0,1 0,1 0,2 0,1 0,1-1,2 1,0-1,2 0,1 0,1 0,1-1,2-1,0 0,2 0,0-1,2-1,1 0,-5-9,1 0,0-1,1 0,1-2,-1 1,2-2,0 0,0-1,16 7,-26-13,1-1,0 1,0-1,0 0,0-1,0 0,0 0,0-1,1 1,-1-1,0-1,0 0,0 0,0 0,0-1,0 0,0 0,0-1,0 0,-1 0,0 0,0-1,0 0,0 0,0-1,3-2,-1-3,0 1,-1-1,1 0,-2-1,0 0,0 0,-1 0,0-1,-1 0,0 0,-1 0,0 0,-1 0,-1-1,0 1,0-2,-1 13,1 0,-1-1,1 1,-1-1,0 1,1 0,-1-1,0 1,0-1,0 1,0-1,0 1,0-1,0 1,-1 0,1-1,-1 1,1-1,-1 1,1 0,-1-1,0 1,1 0,-1 0,0 0,0-1,0 1,0 0,0 0,0 0,0 0,-1 1,1-1,0 0,0 0,-1 1,1-1,0 1,-1-1,1 1,-1 0,1-1,0 1,-1 0,1 0,-1 0,1 0,-1 0,1 0,-1 0,1 1,0-1,-1 1,1-1,-1 1,1-1,0 1,0 0,-1 0,-5 4,1 0,0 1,1 0,-1 0,1 0,1 1,-1 0,1 0,0 0,0 0,1 1,0-1,1 1,-1 0,2 0,-1 0,1 0,0 0,0 0,1 0,0 0,1 1,0-1,0 0,1 0,0 0,0-1,1 1,0 0,2 2,2 0,0 0,1-1,0 0,1 0,0-1,1 0,-1-1,1 0,1 0,-1-1,1-1,0 0,1 0,-1-1,1 0,0-1,10 1,32 7</inkml:trace>
  <inkml:trace contextRef="#ctx0" brushRef="#br0" timeOffset="-428.853">10027 376,'23'-2,"32"1,36 1,33 3,28 3,-12 0</inkml:trace>
  <inkml:trace contextRef="#ctx0" brushRef="#br0" timeOffset="-6161.914">79 1328,'31'-14,"-1"-1,0-2,-1-1,-1-1,9-10,-29 24,29-23,-2-1,0-1,-2-3,0-2,-21 22,-1 0,-1-1,0-1,-1 1,-1-1,0-1,-1 0,0 0,-2 0,0-1,0 0,-1-5,-3 15,-1 0,0 0,-1 0,1 0,-1 0,-1 0,1 0,-1 0,0 0,-1 1,0-1,2 5,1 0,-1 0,0 0,0 0,0 0,0 1,-1-1,1 0,0 1,-1-1,1 1,-1-1,0 1,1 0,-1-1,0 1,0 0,0 0,0 1,0-1,0 0,0 0,0 1,0 0,0-1,0 1,0 0,0 0,0 0,0 0,0 0,-1 0,1 1,0-1,0 1,0 0,-1 0,-3 4,1 0,-1 0,1 1,1-1,-1 1,1 0,0 1,0-1,1 1,0-1,0 1,1 0,0 0,0 0,0 0,1 1,0-1,0 0,1 1,0 4,-4 71,4 1,3-1,4 0,3 0,6 9,-8-38,8 48,2 3,-5 1,-4-1,-5 102,-13-142,3-48</inkml:trace>
  <inkml:trace contextRef="#ctx0" brushRef="#br0" timeOffset="-5896.537">251 1540,'-15'-4,"-9"-5,1-2,9-1,15-2,20 0,18-2,15-4,9 1,5 0,0-1,-7 3,-13 5</inkml:trace>
  <inkml:trace contextRef="#ctx0" brushRef="#br0" timeOffset="-4744.249">727 1500,'17'-90,"-11"64,-1 1,-1-2,-1 1,-1 0,-1-1,-2 1,-3-22,4 43,-1 0,0 0,0 1,0-1,-1 0,0 0,0 1,0-1,0 1,-1-1,0 1,1 0,-2 0,1 0,-3-2,6 6,-1 0,0 0,0 0,0 0,1 0,-1 0,0 0,0 0,0 0,1 0,-1 0,0 1,0-1,1 0,-1 1,0-1,1 0,-1 1,0-1,1 1,-1-1,0 1,1-1,-1 1,1-1,-1 1,1 0,-1-1,1 1,0 0,-1-1,1 1,0 0,-1-1,1 1,0 0,0 0,0 0,0-1,0 1,0 0,0 0,0 0,0-1,0 1,0 0,0 0,0-1,1 1,-1 0,0 0,1-1,-1 1,0 0,1-1,-1 1,1 0,-1-1,1 1,-1-1,1 1,0-1,-1 1,5 3,0-1,0 0,-1 0,2 0,-1 0,0-1,1 0,-1 0,1 0,-1-1,1 0,0 0,0 0,-1-1,1 0,0 0,0 0,2 0,242-5,-247 4,-1 1,1 0,-1 0,1 1,-1-1,0 0,1 1,-1 0,1-1,-1 1,0 0,1 0,-1 0,0 1,0-1,0 0,0 1,0 0,0-1,0 1,-1 0,1 0,0 0,-1 0,0 0,1 0,-1 0,0 0,0 1,0-1,-1 1,1-1,0 0,-1 1,0-1,1 1,-1-1,0 1,0-1,-1 1,1-1,-1 2,-35 179,36-180,1 1,-1-1,0 0,1 0,0 0,0 0,0 0,0 0,0 0,1 0,-1 0,1-1,0 1,0-1,0 1,0-1,0 1,1-1,-1 0,1 0,-1 0,1-1,0 1,-1-1,1 1,0-1,0 0,0 0,0 0,0 0,1-1,1 1,105-1,-94-2,0-1,0-1,0 0,-1-1,0-1,0 0,0-1,-1-1,0 0,0-1,-1-1,0 0,-1 0,0-1,-1-1,0 0,-1 0,6-10,-14 19,1 0,-2 0,1-1,0 1,0-1,-1 1,0-1,0 0,0 1,0-1,0 0,-1 0,0 0,0 1,0-1,0 0,0 0,-1 0,0 1,0-1,0 0,0 1,0-1,-1 0,0 1,0 0,1-1,-2 1,1 0,0 0,-1 0,1 0,-1 1,0-1,0 1,0 0,0-1,-1 1,1 1,0-1,-1 0,0 1,-2-1,2 2,0 0,0 0,0 0,1 1,-1-1,0 1,0 0,1 0,-1 1,0-1,1 1,-1-1,1 1,0 0,-1 1,1-1,0 0,0 1,1 0,-1 0,1 0,-1 0,1 0,0 0,0 0,0 1,0-1,1 1,-1 0,-1 3,0 1,1 0,0 0,0-1,0 1,1 0,0 1,1-1,0 0,0 0,1 0,-1 0,3 5,-1-6,1 0,-1-1,2 1,-1-1,1 0,0 0,0 0,0 0,1-1,0 1,0-1,1 0,-1-1,1 0,0 0,0 0,0 0,1-1,-1 0,1 0,0-1,0 0,1 0,14 4,0-2,0 0,1-2,-1 0,1-2,17-1,29-5</inkml:trace>
  <inkml:trace contextRef="#ctx0" brushRef="#br0" timeOffset="-4511.867">2116 1182,'-18'0,"0"-1,0 2,0 1,0 0,0 1,1 1,-1 1,1 0,0 2,0-1,1 2,0 0,0 1,1 1,-14 11,26-19,0 0,0 1,0-1,1 1,-1-1,1 1,-1 0,1 0,0 0,0 0,0 0,1 0,-1 0,1 1,0-1,0 1,0-1,0 1,0-1,1 1,0 0,0-1,0 1,0 0,0-1,1 1,0-1,-1 1,1 0,1-1,-1 0,0 1,5 2,1-1,-1 1,1-2,0 1,0-1,0 0,0 0,1-1,0 0,-1 0,1-1,0 0,0 0,1-1,-1 0,23 4,0-1,0-2,0 0,0-3,0 0,0-2,15-4,10-5</inkml:trace>
  <inkml:trace contextRef="#ctx0" brushRef="#br0" timeOffset="-4196.059">2368 1169,'0'8,"0"0,1 0,0-1,0 1,0 0,1-1,0 1,1-1,0 1,0-1,0 0,1 0,0-1,1 1,-1-1,2 1,2 6,0 0,1 0,1-1,0-1,0 0,1 0,1-1,0 0,0-1,0 0,2-1,-1-1,12 5,-22-11,-1-1,1 1,0-1,0 0,-1 0,1 0,0 0,0 0,-1-1,1 1,0-1,-1 0,1 0,-1 0,1 0,-1 0,1 0,-1-1,0 1,1-1,-1 0,0 0,0 1,0-1,-1 0,1-1,0 1,-1 0,1 0,-1-1,30-78,-11-92,-20 162</inkml:trace>
  <inkml:trace contextRef="#ctx0" brushRef="#br0" timeOffset="-3272.96">2831 1421,'21'-5,"-1"-1,0-1,0-1,-1-1,0-1,-1 0,0-1,0-1,-1-1,-1 0,0-2,-1 1,-1-2,12-15,1-34,-27 63,1 0,-1 0,1 0,-1 0,0 0,0 0,0 1,0-1,0 0,0 0,0 0,-1 0,1 0,-1 0,1 1,-1-1,0 0,0 0,0 1,0-1,0 0,0 1,0-1,0 1,-1 0,1-1,0 1,-1 0,0 0,1 0,-1 0,1 0,-1 0,-1-1,-2 2,1 1,-1-1,0 1,1-1,-1 1,1 0,0 1,-1-1,1 1,0 0,0 0,0 0,0 1,0-1,1 1,-1 0,1 0,-1 0,1 1,0-1,1 1,-1-1,0 1,1 0,0 0,0 0,0 1,1-1,-1 0,1 1,0 1,-1-1,0 1,0-1,1 1,0 0,0-1,0 1,1 0,0 0,0 0,0 0,1-1,0 1,0 0,1-1,-1 1,1 0,0-1,1 0,-1 1,1-1,0 0,1-1,-1 1,1 0,0-1,0 0,0 0,0 0,1 0,0-1,-1 0,2 0,-1 0,0 0,0-1,6 2,1 0,0-1,0 0,0-1,1 0,-1-1,1 0,0-1,-1 0,1-1,-1-1,1 0,-1 0,0-2,0 1,7-4,-11 3,0 1,0-1,0 0,-1-1,0 0,0 0,0-1,-1 1,0-1,0-1,0 1,-1-1,0 0,0-1,-1 1,0-1,0 0,-1 0,0 0,0 0,-1 0,1-7,-1-4,-1 14,-2 11,0 0,0 0,0-1,1 1,-1 0,1 0,1 0,-1 0,1 0,0-1,0 1,1 0,0 0,0-1,0 1,0-1,1 0,0 0,0 0,1 0,-1 0,1-1,0 1,0-1,1 0,-1 0,1-1,0 1,0-1,0 0,0-1,0 1,4 0,0-2,0-1,0-1,0 1,0-2,0 1,0-1,0 0,-1-1,1 0,-1 0,1-1,-1 0,-1-1,1 0,0 0,-1 0,0-1,-1 0,1-1,-1 1,0-1,-1 0,1-1,-2 1,1-1,-1 0,0-1,0 1,-1 0,-1-1,1 0,-1 0,27 77,-25-60,0 1,1-1,0 0,0 0,1-1,0 0,0 0,1 0,0-1,0 0,1 0,-1 0,1-1,1-1,-1 1,0-1,1-1,0 1,0-1,0-1,0 0,1 0,-1-1,1 0,-1-1,0 0,1 0,-1-1,1 0,-1-1,0 0,6-2,-3-2,0-2,0 1,-1-1,0-1,0 0,-1 0,0-1,-1-1,0 0,0 0,-2 0,1-1,-1 0,-1-1,0 0,-1 0,1-4,7-25,-2 0,-1-1,-3 0,2-41,0-45,-7-87,-12 128,10 87,1 0,-1 1,-1-1,1 1,0-1,0 0,0 1,0-1,0 1,0-1,-1 1,1-1,0 1,-1-1,1 1,0-1,-1 1,1-1,0 1,-1-1,1 1,-1 0,1-1,-1 1,1 0,-1-1,1 1,-1 0,1 0,-1-1,1 1,-1 0,1 0,-1 0,0 0,1 0,-1 0,1 0,-1 0,0 0,1 0,-1 0,1 0,-1 0,1 1,-1-1,1 0,-1 0,0 1,1-1,-1 0,1 0,0 1,-1-1,1 1,-1-1,1 0,-1 1,1-1,0 1,-1 0,-6 10,1 0,0 0,0 1,1 0,1 0,0 1,0-1,1 1,1 0,0 7,0-14,-6 42,2 0,2 1,2-1,2 1,2 0,2 0,-1-24,1-1,2 0,0 0,1 0,1-1,2 0,0 0,1-1,1-1,1 0,1 0,13 13,-19-25,-1 0,2-1,-1 0,1 0,0-1,1 0,-1-1,2 0,-1-1,0 0,1 0,0-1,0 0,0-1,1-1,8 2,9-6</inkml:trace>
  <inkml:trace contextRef="#ctx0" brushRef="#br0" timeOffset="-3029.225">3942 865,'32'9,"30"3,30 2,21 0,12 1,-15-3</inkml:trace>
  <inkml:trace contextRef="#ctx0" brushRef="#br0" timeOffset="-2748.927">4789 1130,'-14'2,"0"0,-1 1,1 0,0 2,0-1,1 2,0-1,0 2,0 0,0 1,1 0,1 0,-1 1,1 1,1 0,0 1,0 0,1 0,1 1,-1 0,-2 8,9-18,1 0,0 0,0 0,0 1,0-1,0 0,0 0,1 1,-1-1,1 0,0 1,-1-1,1 1,0-1,1 0,-1 1,0-1,1 1,-1-1,1 0,0 1,-1-1,1 0,0 0,1 0,-1 0,0 0,1 0,-1 0,1 0,-1 0,1-1,0 1,0 0,0-1,0 0,0 1,0-1,0 0,0 0,0 0,2 0,5 1,0-1,1 0,-1 0,0-1,1 0,-1-1,0 0,1 0,-1-1,0-1,0 1,0-1,0-1,-1 1,1-2,-1 1,0-1,0 0,0-1,-1 0,0 0,0-1,-1 1,0-1,0-1,0 1,-1-1,0 0,-1-1,1 1,-2-1,1 1,-1-1,-1 0,1-1,-1-6,-1 13,0 1,-1-1,0 1,0-1,1 0,-2 1,1-1,0 0,0 1,-1-1,0 1,1-1,-1 0,0 1,0 0,0-1,-1 1,1 0,-1-1,1 1,-1 0,0 0,1 0,-1 0,0 1,0-1,0 1,-1-1,1 1,0-1,-1 1,1 0,-1 0,1 0,-1 1,1-1,-1 0,1 1,-1 0,0 0,1 0,-1 0,0 0,1 0,-1 1,1-1,-1 1,0-1,1 1,-1 0,1 0,-2 1,1 1,0 0,0-1,1 1,-1 0,1 0,0 1,0-1,0 0,0 1,0-1,1 1,-1 0,1-1,0 1,0 0,1 0,-1 0,1 0,0 0,0 0,0-1,1 1,-1 0,1 0,0 0,0 0,0-1,0 1,1 0,0-1,-1 1,1-1,0 0,1 0,-1 0,1 0,-1 0,1 0,0 0,0-1,0 0,0 1,1-1,-1 0,3 0,102 34,-46-25</inkml:trace>
  <inkml:trace contextRef="#ctx0" brushRef="#br0" timeOffset="2533.022">145 2545,'-2'3,"1"4,2 9,1 5,2 7,-1 4,0 2,-1 0,-1-2,0-4,-1-6</inkml:trace>
  <inkml:trace contextRef="#ctx0" brushRef="#br0" timeOffset="2977.612">13 2320,'35'-10,"-21"7,0 0,1 1,-1 1,0 0,1 1,-1 0,0 1,0 1,1 0,-1 1,-1 1,1 0,0 0,-1 2,0 0,0 0,-1 1,1 1,-2 0,1 0,-1 1,0 1,-1 0,1 1,3 11,-1 0,-1 0,-1 1,-1 0,-1 1,-1 0,-1 1,-1 0,-2 0,1 8,1-3,-5-26,-1-1,-1-1,1 1,1-1,-1 1,0-1,1 0,-1 1,1-1,0 1,-1-1,1 0,0 1,1-1,-1 0,0 0,1 0,-1 0,1 0,0 0,-1-1,1 1,0 0,0-1,0 1,0-1,0 0,1 0,-1 0,0 0,0 0,1 0,-1 0,6-4,-1-1,0 1,0-1,0 0,-1 0,1-1,-1 0,0 0,-1-1,1 0,-1 0,0 0,0 0,-1-1,0 1,0-1,-1-1,10-14,-1-2,-1 1,-2-2,0 1,-1-1,3-21,-10 38,-5 27,3-11,0-1,1 1,-1-1,1 1,1 0,0-1,0 1,0-1,1 1,0-1,1 0,-1 0,1 0,1 0,-1 0,1-1,1 1,-1-1,1 0,0 0,0-1,1 0,-1 0,1 0,0 0,1-1,4 3,12 2,-1-1,1 0,1-2,-1-1,1-1,0-1,0 0,20-2,40 0</inkml:trace>
  <inkml:trace contextRef="#ctx0" brushRef="#br0" timeOffset="3419.548">1905 1870,'-14'28,"0"1,2 0,1 0,1 1,2 1,1-1,1 1,2 0,1 1,1-1,2 9,-4 0,2 0,1 0,2 1,2-1,1 0,3-1,1 1,6 15,-13-51,1 1,-1-1,1 1,0-1,1 0,-1 0,1 0,-1 0,1 0,1 0,-1-1,0 1,1-1,-1 0,1 0,0-1,0 1,0-1,1 0,-1 0,1 0,-1 0,1-1,-1 0,1 0,0 0,-1 0,1-1,0 0,4 0,4-4,0 0,0-1,-1 0,0-1,0 0,0-1,0 0,-1-1,-1-1,1 1,-1-2,-1 1,0-1,0-1,-1 0,1-1,28-30,-37 42,1 0,-1 0,0 0,0 1,0-1,0 0,0 0,0 0,0 1,1-1,-1 0,0 0,0 0,0 0,1 1,-1-1,0 0,0 0,0 0,1 0,-1 0,0 0,0 0,0 0,1 0,-1 0,0 0,0 0,1 0,-1 0,0 0,0 0,1 0,-1 0,0 0,0 0,0 0,1 0,-1 0,0 0,0 0,0 0,1-1,-1 1,0 0,0 0,0 0,1 0,-1-1,0 1,0 0,0 0,0 0,0-1,0 1,0 0,1 0,-1 0,0-1,0 1,0 0,-4 20,3-17,-15 89,16-88,0 0,0-1,1 1,-1 0,1-1,0 1,0-1,0 1,0-1,1 1,-1-1,1 0,0 0,0 0,0 0,0 0,0 0,1 0,0-1,-1 1,1-1,0 0,0 0,2 1,57 10,-31-16</inkml:trace>
  <inkml:trace contextRef="#ctx0" brushRef="#br0" timeOffset="3699.779">2407 2320,'-15'0,"-8"0,-5 0,-4 0,-3 0,-4 0,3 0</inkml:trace>
  <inkml:trace contextRef="#ctx0" brushRef="#br0" timeOffset="5203.123">1561 2175,'60'-16,"0"2,1 3,1 2,-1 3,38 2,-53 2,-1 3,1 1,-1 2,0 3,0 1,8 5,-37-9,-2 0,1 1,0 1,-1 1,0 0,-1 1,1 0,-1 1,-1 0,0 1,0 1,-1 0,-1 0,1 1,-2 1,0-1,0 1,-1 1,4 11,22 102,-33-112,1-1,0 1,2-1,-1 0,2 0,0 0,0 0,2-1,-1 0,2 0,0-1,0 0,1 0,1-1,0 1,-6-9,1 0,-1 0,1 0,0 0,0-1,0 0,0 0,1 0,-1-1,0 0,1 0,-1 0,1 0,-1-1,1 0,0 0,-1-1,1 1,-1-1,0 0,1-1,-1 1,0-1,1 0,-1-1,0 1,-1-1,1 0,0 0,-1 0,0-1,0 0,0 0,0 0,0 0,0-1,8-10,-1-1,-1 0,0-1,-1-1,0 1,-2-1,0-1,-1 1,-1-1,0 0,1-18,4 125,-11-81,1 1,1-1,0 1,0-1,0 0,1 1,0-1,0 0,1 0,0 0,0 0,1-1,-1 1,1-1,1 0,-1 0,1 0,0-1,1 0,-1 0,1 0,5 3,-6-8,0 0,1-1,-1 1,0-1,0 0,1 0,-1-1,0 1,0-1,-1-1,1 1,0 0,-1-1,1 0,-1 0,0-1,0 1,0-1,-1 0,1 0,0-1,15-15,0-2,-2 0,0-1,-2-1,11-22,-16 30,-9 16,-1 0,1 0,-1 1,1-1,-1 0,1 0,-1 0,1 1,-1-1,1 0,-1 1,1-1,-1 0,1 1,-1-1,1 1,-1-1,0 1,1-1,-1 1,0-1,0 1,1-1,-1 1,0-1,0 1,0-1,1 1,-1-1,0 1,0 0,0-1,0 1,0-1,0 1,0-1,-1 1,1 0,0-1,0 1,0-1,0 1,-1-1,1 1,0-1,-1 1,1-1,0 1,0 19,-2-15,1 0,1 0,-1-1,1 1,0 0,0 0,0 0,0-1,1 1,0 0,0-1,0 1,1 0,0-1,0 1,0-1,0 0,0 0,1 0,0 0,0 0,0 0,0-1,1 0,-1 1,1-1,0 0,4 2,3-3,1-1,-1 0,1 0,0-1,0 0,-1-1,1-1,-1 0,1 0,-1-1,0-1,0 1,0-2,0 0,-1 0,0-1,0 0,0-1,0 0,97-87,-107 94,1-1,-1 1,1 0,-1-1,1 1,-1-1,1 1,-1 0,1-1,-1 1,1 0,0 0,-1 0,1-1,0 1,-1 0,1 0,-1 0,1 0,0 0,-1 0,1 0,0 0,-1 0,1 0,-1 1,1-1,0 0,-1 0,1 0,-1 1,1-1,-1 0,1 1,0-1,-1 1,0-1,1 0,-1 1,1-1,-1 1,1-1,-1 1,0 0,1-1,-1 1,0 0,7 34,-5-23,-2-9,0 0,0 0,1 1,0-1,-1 0,1 0,0 1,1-1,-1 0,1 0,-1-1,1 1,0 0,0 0,0-1,0 1,0-1,1 0,-1 0,1 1,-1-2,1 1,0 0,0 0,0-1,0 0,0 1,0-1,0-1,1 1,-1 0,0-1,0 1,1-1,2 0,2-3,0 1,1-2,-2 1,1-1,0 0,-1-1,0 1,0-2,0 1,-1-1,1 0,-2 0,1 0,-1-1,1 0,-2 0,1-1,-1 1,0-1,-1 0,0 0,0 0,-1 0,0-1,0-1,-6 543,4-81,0-432,1-11,-1 0,0 1,-1-1,0 1,0-1,-1 0,-1 0,1 0,-4 8,6-16,-1-1,1 1,0-1,0 0,0 1,0-1,0 0,0 1,-1-1,1 0,0 1,0-1,-1 0,1 1,0-1,0 0,-1 1,1-1,0 0,-1 0,1 0,0 1,-1-1,1 0,-1 0,1 0,0 0,-1 0,1 0,0 0,-1 0,1 1,-1-1,1-1,0 1,-1 0,1 0,-1 0,1 0,0 0,-1 0,1 0,0 0,-1-1,1 1,0 0,-1 0,1 0,0-1,-1 1,1 0,0-1,0 1,-1 0,1-1,0 1,0 0,-1-1,1 1,0 0,0-1,0 1,0 0,0-1,0 1,-10-29,5-14,1-1,3 0,1 0,3-11,-2 30,6-126,3-15,-8 0,-7 0,-9-26,13 185,0 7,1-1,-1 0,1 0,-1 0,1 1,-1-1,1 0,0 0,0 0,-1 0,1 0,0 0,0 0,0 0,0 0,0 0,0 0,0 0,0 0,0 1,1-1,-1 0,0 0,1 0,-1 0,0 0,1 0,-1 1,1-1,-1 0,1 0,0 1,-1-1,1 0,0 1,-1-1,1 0,0 1,0-1,0 1,0 0,-1-1,1 1,0 0,0-1,0 1,0 0,0 0,0 0,0 0,0 0,0 0,0 0,183 53,-4-11,-143-30,-36-11,0-1,-1 0,1 0,-1 1,1-1,0 0,-1 1,1-1,-1 1,1-1,-1 1,1-1,-1 1,1-1,-1 1,1-1,-1 1,0 0,1-1,-1 1,0-1,0 1,0 0,1-1,-1 1,0 0,0 0,0-1,0 1,0 0,0-1,0 1,0 0,0-1,-1 1,1 0,0-1,0 1,-1 0,1-1,0 1,-1-1,1 1,0 0,-1-1,1 1,-1-1,1 1,-1-1,1 1,-1-1,0 0,1 1,-1-1,1 0,-1 1,0-1,1 0,-1 0,0 0,1 1,-2-1,-25 16,-2-2,0 0,0-2,-1-1,-26 5,16-3,-108 38,125-42</inkml:trace>
  <inkml:trace contextRef="#ctx0" brushRef="#br0" timeOffset="14274.454">5569 2452,'14'0,"15"-2,15-1,12 0,11 1,8 1,-1 0,-3 0,-10 3,-15 1</inkml:trace>
  <inkml:trace contextRef="#ctx0" brushRef="#br0" timeOffset="14522.288">5662 2598,'16'0,"14"0,13 0,11 0,9 0,4-2,-2-1,-6 0,-12-1,-13-1</inkml:trace>
  <inkml:trace contextRef="#ctx0" brushRef="#br0" timeOffset="14781.164">6151 2161,'-97'-19,"96"18,1 1,-1 0,0-1,1 1,-1 0,0-1,1 1,-1 0,0 0,1 0,-1 0,0 0,1-1,-1 1,0 0,1 1,-1-1,0 0,1 0,-1 0,0 0,1 0,-1 1,0-1,1 0,-1 1,0-1,1 0,-1 1,1-1,-1 1,1-1,-1 1,1-1,-1 1,1-1,-1 1,1-1,0 1,-1 0,1-1,0 1,0 0,-1-1,1 1,0 0,0-1,0 1,0 0,0-1,0 1,0 0,0-1,0 1,0 0,0 0,1-1,-1 1,0 0,0-1,1 1,-1-1,0 1,1 0,-1-1,0 1,1-1,-1 1,1 0,9 7,-1-1,2 1,-1-2,1 1,0-1,0-1,0 0,1-1,1 1,11 4,90 35,-53-23,-1 3,-2 3,22 14,-75-39,0 1,1 0,-1 0,0 0,0 0,-1 1,1 0,-1 0,0 0,0 0,0 1,0-1,-1 1,0 0,0 0,0 1,0-1,-1 1,0-1,0 1,-1-1,0 1,1 0,-2 0,1 5,-3-2,-1-1,0 1,-1-1,1 0,-2 0,1 0,-1-1,0 1,-1-1,1 0,-1-1,-1 1,-6 4,-35 29,-1-2,-2-2,-2-2,-21 8,-23 13</inkml:trace>
  <inkml:trace contextRef="#ctx0" brushRef="#br0" timeOffset="17509.951">7593 2333,'5'0,"-1"1,0-1,0 1,0 0,0 0,0 0,0 0,0 1,-1-1,1 1,0 0,-1 0,1 0,-1 1,0-1,0 1,0 0,0 0,0 0,-1 0,1 1,-1-1,1 2,102 186,-104-189,0 0,0-1,-1 1,1-1,0 1,0-1,1 0,-1 1,0-1,0 0,1 0,-1 0,1 0,-1 0,0 0,1 0,0 0,-1-1,1 1,0-1,-1 1,1-1,0 0,-1 1,1-1,0 0,0 0,-1 0,1 0,0-1,0 1,-1 0,1-1,0 1,-1-1,1 0,-1 1,1-1,0 0,-1 0,17-14,0 0,-2-2,0 0,0 0,-2-2,0 1,-2-2,0 0,0-2,26-50,-38 72,0 0,1 1,-1-1,0 0,0 0,0 0,0 0,0 0,0 1,0-1,0 0,0 0,1 0,-1 0,0 0,0 0,0 1,0-1,0 0,1 0,-1 0,0 0,0 0,0 0,0 0,1 0,-1 0,0 0,0 0,0 0,0 0,1 0,-1 0,0 0,0 0,0 0,1 0,-1 0,0 0,0 0,0 0,0 0,0 0,1-1,-1 1,0 0,0 0,0 0,0 0,0 0,0 23,0-19,-1 1,1 1,-1 0,1-1,0 1,1 0,-1 0,1-1,0 1,1-1,-1 1,1-1,0 1,0-1,1 0,0 0,0 0,0 0,0-1,1 1,0-1,0 0,0 0,0 0,1-1,-1 1,3 0,1 0,0-1,0 0,0 0,0-1,0 0,1-1,-1 1,1-2,0 1,-1-1,1-1,-1 1,1-1,-1-1,1 0,-1 0,0 0,0-1,0-1,0 1,0-1,-1 0,1-1,-1 0,-1 0,1-1,-1 1,1-1,-2-1,1 1,0-2,28-68,-31 139,-2-57,0 0,0 0,0 0,1 0,0 0,1 0,-1-1,1 1,0-1,0 1,1-1,-1 0,1-1,0 1,0-1,1 1,0-1,-1-1,1 1,1-1,-1 1,0-2,1 1,0 0,-1-1,1 0,0-1,0 1,0-1,0 0,0-1,0 1,1-1,-1 0,0-1,0 1,0-1,0-1,0 1,0-1,0 0,0 0,-1-1,5-2,-2-1,-1 0,-1-1,0 0,0 0,0 0,0-1,-1 0,-1 0,1 0,-1 0,-1-1,0 0,0 0,0 0,-1 0,-1 0,1 0,-2 0,1-1,-1 1,0 0,-1-3,-2-5,2 18,0-1,0 0,0 1,0-1,1 1,-1-1,0 1,0 0,0-1,1 1,-1 0,0 0,1-1,-1 1,1 0,-1 0,1 0,-1 0,1 0,-1 0,1 0,0 0,0 0,-1 0,1 0,0 0,0 0,0 0,0 0,0 0,-1 5,0 0,1 1,0-1,0 1,0-1,1 0,0 0,0 1,0-1,1 0,0 0,0 0,1 0,-1 0,1-1,1 1,-1-1,1 0,0 0,0 0,0 0,1-1,-1 0,1 0,0 0,1 0,-1-1,1 0,-1 0,1 0,0-1,0 0,2 1,16 3,0 0,1-1,-1-2,1 0,0-2,0 0,0-2,0-1,6-2,30-5</inkml:trace>
  <inkml:trace contextRef="#ctx0" brushRef="#br0" timeOffset="18430.716">10199 2585,'127'-268,"-125"263,-1 2,-1 0,1 0,0 0,0 0,0 0,0 0,1 1,-1-1,1 0,-1 1,1-1,0 1,0 0,0-1,0 1,1 0,-1 0,1 1,-1-1,1 0,-1 1,1-1,0 1,0 0,0 0,2 0,7 3,-1 1,0 1,-1 0,1 0,-1 1,1 0,-2 1,1 0,-1 1,1 0,2 4,-2-5,-1 2,0-1,0 1,0 0,-1 1,-1 0,1 0,-1 1,-1 0,0 0,0 1,3 9,-9-17,0 0,0 0,0 0,0 0,0 0,-1 0,0 1,1-2,-1 1,0 0,0 0,-1 0,1 0,-1-1,1 1,-1 0,0-1,0 0,0 1,0-1,0 0,-1 0,1 0,-1 0,1-1,-1 1,0-1,0 1,1-1,-1 0,0 0,0 0,0-1,0 1,0-1,0 0,0 1,0-1,-1 0,1-1,0 1,0-1,0 1,0-1,0 0,0 0,1 0,-1 0,0-1,0 1,1-1,-1 0,1 0,-1 0,1 0,-2-2,3 3,1 0,-1 0,0-1,1 1,-1 0,1 0,-1-1,1 1,-1 0,1-1,0 1,0-1,0 1,0 0,0-1,0 1,0 0,0-1,1 1,-1 0,0-1,1 1,-1 0,1-1,-1 1,1 0,0 0,0 0,-1-1,1 1,0 0,0 0,0 0,0 1,0-1,1 0,-1 0,0 0,1 0,52-19,42 9,43-11,-136 21,-1 1,1-1,-1 0,1 0,-1 0,1-1,-1 1,0 0,0-1,0 0,0 1,0-1,0 0,0 0,0 0,-1 0,1 0,-1-1,1 1,-1 0,0-1,0 1,0-1,0 1,-1-1,1 0,-1 1,1-1,-1 1,0-1,0 0,0 1,-1-1,1 0,0 1,-1-1,0 1,0-1,0 0,0 1,0 0,0-1,0 1,-1 0,0-1,2 2,0 0,-1-1,1 1,0 0,-1 0,1 0,-1 0,0 0,1-1,-1 1,0 0,0 1,1-1,-1 0,0 0,0 0,0 0,0 1,0-1,0 0,-1 1,1-1,0 1,0-1,0 1,0 0,-1-1,1 1,0 0,0 0,-1 0,1 0,0 0,0 0,-1 0,1 0,0 1,0-1,0 0,-1 1,1-1,0 1,0 0,0-1,0 1,0 0,0-1,0 1,0 0,0 0,0 0,0 0,1 0,-2 1,2 3,0 1,0 0,0 0,1 0,0 0,0 0,0 0,1-1,-1 1,1 0,1-1,-1 0,1 1,0-1,0 0,1 0,0-1,-1 1,1-1,1 0,-1 0,1 0,-1 0,1-1,0 0,0 0,1 0,-1-1,6 2,15 7,0-1,1-2,0-1,0 0,0-2,1-2,0 0,0-2,61 4</inkml:trace>
  <inkml:trace contextRef="#ctx0" brushRef="#br0" timeOffset="19481.625">0 3683,'40'-6,"-1"-1,-1-2,1-2,15-8,-37 13,36-10,0-2,-2-2,0-3,-2-1,-1-3,0-2,-2-3,-39 27,0-1,-1 0,0-1,0 0,-1 0,0 0,0 0,-1-1,2-4,-5 10,0 0,0 1,0-1,-1-1,1 1,-1 0,1 0,-1 0,0 0,0 0,0 0,0 0,0 0,-1-1,1 1,0 0,-1 0,0 0,1 0,-1 0,0 0,0 1,0-1,0 0,-1 0,1 0,0 1,-1-1,1 1,-1-1,1 1,-1 0,0 0,0-1,1 1,-1 0,0 1,0-1,0 0,-2 0,-2-1,0-1,0 2,0-1,0 1,-1-1,1 2,-1-1,1 1,-1 0,1 0,0 1,-1 0,1 0,0 0,-1 1,1 0,0 0,0 1,0 0,1 0,-1 0,1 0,-1 1,1 0,0 0,1 1,-1-1,1 1,0 0,0 0,0 0,1 1,-1 0,1-1,-1 5,-4 20,2 0,1 1,1 0,2 0,1 0,1 0,2 0,2 8,-3-12,2 20,7 117,-7 0,-16 141,-19-101,25-177</inkml:trace>
  <inkml:trace contextRef="#ctx0" brushRef="#br0" timeOffset="20480.352">304 3974,'-20'-10,"38"-4,280-58,-136 51,-159 21,0 0,-1 0,1 0,0 0,-1 0,1 1,0-1,-1 1,1 0,0-1,-1 1,1 0,-1 1,1-1,-1 0,0 1,0-1,0 1,1 0,-2 0,1 0,0 0,0 0,0 0,-1 0,0 1,1-1,-1 0,0 1,0-1,0 1,0-1,0 3,-1-1,1 1,0-1,0 1,0-1,1 0,-1 1,1-1,0 0,0 0,1 0,-1 0,1-1,0 1,0-1,0 1,0-1,1 0,0 0,-1-1,1 1,0-1,0 1,0-1,0-1,1 1,-1 0,3 0,-1-2,0 1,0-1,0 0,0 0,0-1,0 1,0-1,0-1,-1 1,1-1,0 0,-1 0,1-1,-1 0,0 0,0 0,0-1,-2 3,-1-1,0 0,1 0,-1 0,0 0,0 0,-1 0,1 0,0-1,-1 1,1-1,-1 1,0-1,0 0,0 1,0-1,0 0,-1 0,1 0,-1 0,0 1,0-1,0 0,0 0,0 0,-1 0,1 0,-1 1,0-1,0 0,0 0,0 1,0-1,-1 1,0-3,-5-3,0 1,-1 0,1 1,-1-1,0 2,-1-1,1 1,-1 0,0 1,-1 0,1 0,-1 1,1 0,-1 1,0 0,0 1,0 0,0 0,0 1,0 0,0 1,0 0,0 1,-1 0,7-2,1 0,0 1,0-1,0 1,0 0,0 0,0 0,0 0,0 0,1 1,-1-1,0 1,1 0,-1 0,1 0,0 0,-1 0,1 0,0 1,0-1,0 1,2-2,1 0,-1 0,0 1,0-1,1 0,-1 0,0 0,1 0,-1 0,1 0,0 0,-1 0,1 0,0 0,-1 0,1 0,0-1,0 1,0 0,0 0,0-1,0 1,0-1,0 1,0-1,0 1,0-1,0 0,0 1,1-1,-1 0,0 0,17 4,0-1,1-1,-1-1,0-1,1 0,-1-1,0-1,1-1,-1-1,-1 0,15-6,4 1,-1-2,-1-1,0-1,0-2,-1-2,-1-1,-1-1,-1-1,0-2,14-15,-35 27,1 0,-1 0,-1 0,0-1,-1-1,0 1,0-1,-2-1,1 1,-1-1,-1 1,-1-1,1-1,-2 1,0 0,-1-1,0 1,-1-1,0 1,-1-1,-1 1,0-1,-1 1,-1-5,3 15,0 0,0 0,0 0,0 0,0 0,0 0,-1 0,0 1,1-1,-1 0,0 1,0 0,0-1,-1 1,1 0,0 0,-1 0,0 0,1 1,-1-1,0 1,0-1,0 1,0 0,0 0,0 1,0-1,0 0,0 1,0 0,0 0,0 0,-1 0,1 0,0 1,0-1,0 1,0 0,0 0,-3 1,-6 8,1 0,0 1,0 0,1 1,0 0,1 0,1 1,0 0,0 1,2 0,-1 0,2 0,0 1,-2 12,-2-4,2 1,1-1,0 1,2 0,1 1,1-1,1 0,1 1,1-1,1 1,2-1,0 0,1 0,4 9,-4-24,0 0,0 0,0-1,1 0,0 0,1 0,0-1,0 0,1 0,0-1,0 0,0 0,1-1,-1 0,1 0,1-1,-1-1,0 1,1-1,0-1,0 0,0 0,0-1,0 0,0-1,0 0,0-1,0 0,0 0,0-1,0-1,-1 1,1-2,7-3,-5 3,-1-1,0 0,-1-1,1 0,-1-1,-1 0,1 0,-1-1,0 0,-1-1,0 0,0 0,-1-1,0 0,0-2,-9 19,0-1,0 1,1-1,-1 1,2 0,-1 0,1-1,0 1,0 0,1 0,0 0,0-3,0 0,0-1,0 1,1 0,-1-1,1 1,0-1,0 1,0-1,0 0,1 0,-1 0,1 0,0 0,0-1,0 1,0-1,1 0,-1 0,0 0,1 0,-1-1,1 1,0-1,0 0,-1 0,1 0,2-1,2 2,0-2,1 1,-1-1,0-1,0 1,0-1,0-1,-1 0,1 0,0 0,-1-1,1 0,3-2,-6 2,1 0,-1 0,0 0,0-1,0 0,-1 0,1 0,-1 0,0-1,0 1,-1-1,1 0,-1 0,0-1,-1 1,1-1,-1 1,0-1,0 0,-1 0,1 0,-2 0,1 0,0 0,-1 0,0 0,-1 0,1 0,-1 0,0 0,-1 0,0 0,0 0,0 1,0-1,-1 1,0-1,0 1,0 0,-1 0,0 0,0 1,0-1,0 1,-1 0,1 0,-4-1,2 2,1 0,0 1,-1 0,0 0,1 0,-1 1,0 0,0 0,0 0,0 1,0 0,1 0,-1 0,0 1,0 0,0 0,0 0,0 1,1 0,-1 0,1 1,0-1,-1 1,1 0,0 1,1-1,-1 1,0 0,1 0,0 0,0 1,0-1,1 1,0 0,0 0,0 1,-2 3,4-6,0 1,1 0,-1-1,1 1,-1 0,1-1,0 1,0 0,1 0,-1-1,1 1,0 0,0-1,0 1,0-1,1 1,-1-1,1 0,0 0,0 1,0-1,0 0,1-1,-1 1,1 0,0-1,0 1,0-1,0 0,30 20</inkml:trace>
  <inkml:trace contextRef="#ctx0" brushRef="#br0" timeOffset="21097.05">2447 3590,'-22'-3,"-1"0,-1 1,1 1,0 1,0 2,0 0,0 1,0 1,-19 7,40-11,0 0,0 1,0-1,0 0,0 1,0-1,0 1,1 0,-1-1,0 1,0 0,1 0,-1 0,0 0,1 0,-1 1,1-1,0 0,-1 1,1-1,0 1,0 0,0-1,0 1,0 0,0 0,0-1,1 1,-1 0,1 0,-1 0,1 0,0 0,0 0,0 0,0 0,0 0,0-1,0 1,0 0,1 2,6 3,-1 0,1-1,0 0,1 0,-1-1,1 1,0-2,1 1,-1-1,1-1,0 1,0-1,13 6,-2 0,0-2,-1 2,0 0,-1 1,0 0,0 2,-1 0,-1 1,0 0,0 2,-14-13,0 0,0 0,0 0,-1 0,1 0,0 1,-1-1,0 0,1 1,-1-1,0 1,0 0,0-1,-1 1,1 0,-1-1,0 1,1 0,-1 0,0-1,0 1,-1 0,1 0,-1-1,1 1,-1 0,0-1,0 1,0-1,0 1,-1-1,1 1,0-1,-1 0,0 1,0-1,0 0,0 0,-7 5,-1-1,1-1,-1 1,0-2,-1 1,1-1,-1-1,0 0,0-1,0 0,0 0,0-1,0 0,0-1,-7-1,15 1,0 0,0 0,-1 0,1 0,0-1,0 0,-1 1,1-1,0 0,0 0,0-1,0 1,0-1,0 1,1-1,-1 0,0 0,1 0,0 0,-1-1,1 1,0-1,0 1,0-1,0 0,1 0,-1-1,3 0,0 1,1 0,0-1,-1 1,1 0,1 0,-1 0,0 1,1-1,-1 1,1-1,0 1,0 0,0 0,0 0,0 0,0 0,1 1,-1-1,1 1,-1 0,1 0,-1 1,1-1,-1 1,4-1,-2 0,85-20,-57 15,0-1,0-2,-1-1,22-11,-46 17,0 0,-1 0,1-1,-1 0,0 0,0 0,-1-1,0 0,0-1,0 1,-1-1,0 0,0-1,0 1,-1-1,-1 0,1 0,-1 0,0 0,-1-2,-1 8,0 1,0-1,0 1,-1-1,1 1,0-1,-1 1,0-1,1 0,-1 1,0-1,0 0,0 1,0-1,0 0,0 1,0-1,-1 1,1-1,0 0,-1 1,0-1,1 1,-1-1,0 1,0-1,0 1,0 0,0-1,0 1,0 0,0 0,0 0,-1 0,1 0,0 0,-1 0,1 0,-1 0,1 1,-1-1,1 0,-1 1,1 0,-1-1,0 1,-1 0,-1 2,0 1,0 0,0 0,1 0,-1 1,1-1,0 1,0 0,0 0,0 0,1 0,-1 1,1-1,0 1,0-1,1 1,0 0,-1 0,2-1,-1 1,0 0,0 3,-1 0,1-1,0 1,1 0,-1 0,2 0,-1 0,1-1,0 1,1 0,0 0,0-1,1 0,-1 1,2-1,-1 0,1 0,0 0,1-1,-1 0,1 1,0-2,1 1,0 0,-1-1,2 0,-1-1,1 1,-1-1,1-1,0 1,5 1,100 23,-57-22</inkml:trace>
  <inkml:trace contextRef="#ctx0" brushRef="#br0" timeOffset="21612.033">3214 3670,'-8'-4,"0"0,-1 1,1 0,-1 0,0 1,0 0,0 0,-1 1,1 0,0 1,0 0,-1 0,1 1,0 0,0 1,0 0,0 1,0-1,1 2,-1-1,1 1,0 1,0-1,0 1,0 1,1-1,0 1,0 1,1-1,-1 1,1 0,1 0,0 1,-4 6,8-12,0 0,0 0,0 0,1 0,-1 0,0 0,1 0,0 0,-1 0,1 0,0 0,0 0,0 0,0 0,1 0,-1 0,0 0,1 0,0 0,-1 0,1 0,0 0,0 0,0 0,0-1,0 1,0 0,1-1,-1 1,1-1,-1 1,61 30,-19-12,-41-19,-1 0,0 0,0 0,0 0,0 0,0 0,0 0,-1 1,1-1,0 0,0 0,-1 1,1-1,-1 0,1 1,-1-1,0 1,1-1,-1 0,0 1,0-1,0 1,0-1,0 1,-1-1,1 0,0 1,-1-1,1 1,0-1,-1 0,0 1,1-1,-1 0,0 0,0 0,0 1,1-1,-2 0,-40 43,41-43,-12 9,9-7,0-1,1 1,-1 0,1 0,-1 0,1 0,0 1,0-1,0 1,1 0,-1 0,1 0,0 0,-1 4,3-6,1 0,0 1,0-1,0 0,0 0,0 0,0 0,0-1,1 1,-1 0,1 0,-1-1,1 1,0-1,0 1,-1-1,1 0,0 0,0 0,0 0,1 0,-1 0,1 0,3 2,14 7,-1 1,0 0,0 2,-2 0,0 1,8 9,-20-18,0 1,0 0,0 0,-1 0,0 0,0 1,-1 0,1 0,-2 0,1 0,-1 0,0 1,0-1,-1 1,0-1,-1 1,1 0,-1-1,-1 1,0 6,-2-6,1 1,-1 0,0-1,-1 0,0 0,0 0,-1 0,0-1,0 1,-1-1,0-1,0 1,-1-1,0 0,0 0,0-1,0 0,-1 0,0-1,0 0,0 0,-1-1,1 0,-8 1,15-4,0 1,0 0,-1-1,1 0,0 1,-1-1,1 0,-1 0,1 1,0-1,-1 0,1-1,-1 1,1 0,-1 0,1 0,0-1,-1 1,1-1,0 1,0-1,-1 0,1 1,0-1,0 0,0 0,0 0,0 0,0 0,0 0,0 0,0 0,0 0,0 0,1-1,-1 1,0 0,1-1,-1 1,1 0,0-1,-1 1,1 0,0-1,0 1,0-1,0 1,0-2,2-25</inkml:trace>
  <inkml:trace contextRef="#ctx0" brushRef="#br0" timeOffset="22050.189">3413 3259,'-8'-50,"-2"-1,-2 1,-19-46,18 67,13 30,0-1,0 1,0-1,1 0,-2 1,1-1,0 1,0-1,0 1,0-1,0 0,0 1,0-1,0 0,-1 1,1-1,0 1,0-1,0 0,-1 0,1 1,0-1,0 0,-1 1,1-1,0 0,-1 0,1 1,0-1,-1 0,1 0,-1 0,1 0,0 1,-1-1,1 0,-1 0,1 0,0 0,-1 0,1 0,-1 0,1 0,0 0,-1 0,1 0,-1-1,1 1,0 0,-1 0,1 0,0 0,-1-1,1 1,0 0,-1 0,1-1,0 1,-1 0,-5 180,6-97,-2 5,4 0,3-1,5 1,5 12,-12-85,0 1,1-1,0 0,2 0,-1-1,2 1,0-1,1-1,0 1,1-2,0 1,1-1,0 0,12 9,-19-19,1 0,-1 0,1 0,0 0,0 0,0-1,0 0,0 0,0 0,0 0,0 0,1-1,-1 0,0 0,0 0,0-1,1 1,-1-1,0 0,0 0,0 0,0-1,0 1,0-1,-1 0,1 0,-1-1,1 1,-1-1,3-2,6-6,0 0,-1-1,-1 0,0 0,-1-1,0-1,4-8,12-37,-28 44,-10 29,10-8,0-1,1 0,-1 1,1 0,0-1,0 1,1 0,0 0,0 0,0 0,1 0,0 1,0-1,0 0,1 0,0 0,0 0,0 0,1 0,0-1,0 1,1 0,-1-1,1 0,0 1,1-1,-1 0,1-1,0 1,1-1,-1 1,1-1,1 1,3 0,-1-1,0 0,1-1,0 1,0-2,0 1,0-1,0-1,0 0,1 0,-1 0,0-1,1-1,-1 0,0 0,1-1,-1 0,0 0,0-1,0 0,-1-1,1 0,-1 0,0-1,0 0,0-1,12-16</inkml:trace>
  <inkml:trace contextRef="#ctx0" brushRef="#br0" timeOffset="22233.22">3241 3471,'-15'-4,"-9"-2,-1 0,10 2,16 1,22 1,25 1,22 0,24 1,21 0,15 1,-14-1</inkml:trace>
  <inkml:trace contextRef="#ctx0" brushRef="#br0" timeOffset="22491.265">4987 3524,'-9'16,"-3"14,1 9,2 4,2 0,3-6,2-6,1-9</inkml:trace>
  <inkml:trace contextRef="#ctx0" brushRef="#br0" timeOffset="22955.269">4762 3286,'40'8,"-1"1,0 2,0 2,27 14,-49-22,0 2,0 0,-1 2,0-1,-1 2,1 0,-2 1,0 0,0 1,-1 1,0 0,-1 1,-1 0,0 1,-1 0,-1 1,0 0,-1 0,5 15,14 117,-27-146,1 0,-1-1,1 1,-1 0,1-1,0 1,0-1,0 1,0-1,0 1,0-1,0 1,0-1,1 0,-1 0,0 0,1 0,-1 0,1 0,0 0,-1 0,1 0,0-1,-1 1,1-1,0 1,-1-1,1 0,0 1,0-1,0 0,-1 0,1-1,0 1,0 0,0 0,-1-1,1 1,0-1,-1 0,1 1,1-2,66-41,-54 29,0-1,-1 0,-1-1,0 0,-1-1,-1-1,-1 1,0-2,-1-1,-3-4,-12 37,5-7,0 0,0 1,0-1,1 1,0-1,0 1,0-1,1 0,0 1,0-1,1 0,0 1,0-1,0 0,1 0,0-1,0 1,0 0,1-1,0 0,0 0,0 0,0 0,1-1,0 0,0 0,0 0,1 0,-1-1,1 0,4 2,17 5,-1-2,2-1,-1-1,1-1,-1-1,1-2,0 0,0-2,4-2,45 0</inkml:trace>
  <inkml:trace contextRef="#ctx0" brushRef="#br0" timeOffset="24830.418">7143 3603,'-9'-2,"0"0,-1 0,1 1,-1 0,1 1,-1 0,1 0,-1 1,1 0,-1 1,1 0,0 1,-1 0,1 0,1 1,-1 0,0 0,1 1,-2 2,9-6,0 0,0 0,0 0,0 0,0 0,0 1,0-1,1 0,-1 1,0-1,1 0,-1 1,1-1,0 1,-1-1,1 1,0-1,0 1,0-1,0 1,0-1,0 1,1-1,-1 1,0-1,1 1,-1-1,1 0,0 1,-1-1,1 0,0 1,0-1,0 0,0 0,0 0,0 1,0-1,0 0,0-1,0 1,1 0,-1 0,0 0,1-1,-1 1,0-1,1 1,-1-1,1 0,-1 1,1-1,-1 0,1 0,-1 0,1 0,0 0,5 1,1 0,-1 0,1 0,-1-1,1 0,-1-1,1 1,-1-2,0 1,1-1,-1 0,0 0,0-1,0 0,-1 0,1-1,-1 0,0 0,1 0,-2-1,1 0,-1 0,1 0,-1-1,-1 0,1 0,-1 0,0 0,-1-1,1 0,-1 0,-1 1,1-2,-1 1,-2-27,-2 45,1 0,0 0,1 1,0-1,0 0,2 0,-1 0,1 1,0-4,-1 0,1 0,1 0,0 0,0-1,0 1,1-1,0 0,0 0,1 0,0 0,0-1,0 0,1 0,0 0,0-1,1 0,-1 0,1-1,0 1,1-2,-1 1,0-1,1 0,0 0,0-1,0 0,0-1,0 0,6 1,-1-3,0 0,1 0,-1-1,0-1,0 0,0 0,0-2,-1 0,0 0,0-1,0 0,-1-1,1-1,-2 0,1 0,-1-1,-1 0,1-1,-1 0,-1 0,0-1,-1 0,0 0,0-1,-1 0,-1 0,2-8,0 0,0 0,-2 0,-1-1,0 1,-2-1,0 0,-1-12,-7 17,-3 38,2 35,2 0,3 1,2-1,3 1,8 42,26 325,-39-353,1-72,1-1,0 1,0 0,-1 0,1 0,0 0,0 0,-1 0,1 0,0 1,0-1,-1 0,1 0,0 0,0 0,0 0,-1 0,1 0,0 0,0 1,-7-310,-13-84,24 322,-3 70,-1 0,1 0,-1 0,1 0,-1 0,1-1,0 2,0-1,-1 0,1 0,0 0,0 0,0 0,0 1,0-1,0 0,0 1,0-1,0 1,0-1,1 1,-1-1,0 1,0 0,0 0,1-1,-1 1,0 0,0 0,0 0,1 0,-1 1,0-1,0 0,0 1,1-1,-1 1,45 19,-46-20,21 12,0 1,-2 0,0 1,0 2,-1 0,-1 1,9 11,-25-27,1 1,0 0,0 0,-1-1,1 1,-1 0,0 0,1 1,-1-1,0 0,0 0,0 0,-1 1,1-1,0 1,-1-1,0 0,1 1,-1-1,0 1,0-1,-1 1,1-1,0 1,-1-1,1 0,-1 1,0-1,0 0,0 1,0-1,0 0,-1 0,1 0,0 0,-1 0,0 0,1-1,-3 2,-1 1,-1 0,0 0,0-1,0 1,0-2,-1 1,1-1,-1 0,0 0,1-1,-1 0,0 0,0 0,0-1,0 0,0 0,0-1,1 0,-7-2,11 1,1 0,-1 0,1 0,-1 0,1-1,0 1,0-1,0 1,0-1,0 1,0-1,1 1,-1-1,1 0,0 1,0-1,0 0,0 1,0-1,1 0,-1 1,1-1,0 1,-1-1,1 0,0 1,1 0,-1-1,0 1,1 0,-1 0,1 0,0-1,0 2,0-1,0 0,0 0,133-143,-46 56,-68 67,-2 0,0-2,-2 0,0-1,-2 0,0-1,-2-1,-1 0,-1-1,-2-1,-1 1,-1-1,-1-1,-1 1,-2-1,-1-29,-1 57,-1-1,0 0,1 0,-1 1,0-1,0 0,-1 0,1 1,-1-1,1 0,-1 1,0-1,0 1,0-1,0 1,-1-1,1 1,0-1,-1 1,0 0,0 0,1 0,-1 0,-1 0,1 1,0-1,0 0,0 1,-1 0,1-1,-1 1,1 0,-1 0,0 1,1-1,-1 0,0 1,1 0,-1-1,0 1,0 0,1 1,-1-1,0 0,-7 6,0 0,0 0,0 1,1 0,0 0,1 1,0 1,0-1,0 1,1 0,1 1,-1 0,2 0,-1 0,1 1,1 0,-1 4,-3 3,1 0,1 0,0 0,2 1,0 0,1 0,1 0,1 0,0 0,2 0,0 0,1 1,1-1,0-1,2 1,0-1,1 1,1-1,1-1,0 0,2 0,2 4,1-3,0-2,1 1,0-2,1 0,1 0,0-2,1 0,1-1,0-1,0 0,1-1,1-1,-1-1,1-1,1-1,-1 0,-16-5,0 0,0 0,0 0,0-1,0 0,0 1,0-1,0 0,0-1,0 1,0-1,0 0,-1 0,1 0,0 0,0-1,-1 1,1-1,-1 0,1 0,-1-1,0 1,0-1,0 1,0-1,0 0,-1 0,1 0,-1 0,0-1,0 1,0-1,0 0,20-91,-31 137,8-36,0 1,0 0,0 1,1-1,0 0,1 0,-1 0,1 0,1 0,-1 0,1-1,0 1,1 0,0-1,0 1,0-1,1 0,0 0,0 0,0-1,1 0,0 1,0-1,0-1,1 1,-1-1,1 0,0 0,0-1,1 0,-1 0,1 0,19 1</inkml:trace>
  <inkml:trace contextRef="#ctx0" brushRef="#br0" timeOffset="25098.703">8493 3220,'-13'3,"-5"4,5 6,12 6,17 5,18 2,2-4</inkml:trace>
  <inkml:trace contextRef="#ctx0" brushRef="#br0" timeOffset="26000.372">9141 3498,'-17'-3,"0"1,-1 0,0 1,1 1,-1 1,0 0,1 1,0 1,-1 1,1 0,0 1,1 1,-1 1,1 0,0 1,-1 2,14-9,0 0,1 1,-1-1,0 0,1 1,-1 0,1-1,0 1,0 0,0 0,0 0,0 1,0-1,0 0,0 1,1-1,0 1,-1 0,1-1,0 1,0 0,0 0,1 0,-1 0,1-1,-1 1,1 0,0 0,0 0,0 0,1 0,0 2,2 0,0-1,1 0,0 0,0 0,0 0,0-1,1 0,-1 0,1 0,0 0,0-1,0 1,0-1,0-1,3 2,36 9,1-1,1-3,0-1,0-3,0-1,0-2,0-3,2-1,-12 1,0-1,0-2,-1-1,0-2,0-1,-1-2,33-15,-65 26,0 0,0-1,0 1,0-1,-1 0,1 1,0-1,0 0,0 0,-1 0,1 0,0 0,-1-1,1 1,-1 0,1-1,-1 1,0-1,0 1,0-1,0 0,0 0,0 1,0-1,0 0,0 0,-1 0,1 0,-1 0,0 0,0 0,1 0,-1 0,0 0,-1 0,1 0,0 0,-1 0,1 0,-1 0,1 0,-1 1,0-1,0 0,0 0,0 0,0 1,0-1,0 1,-1-1,1 1,-2-2,-6-2,-1 0,0 1,0 0,0 1,0 0,-1 1,1 0,-1 0,1 1,-1 1,0-1,0 2,1 0,-1 0,1 1,-4 0,12-2,0 1,0-1,0 0,0 1,0-1,0 1,0-1,0 1,0 0,0 0,1 0,-1 0,0 0,0 0,1 1,-1-1,1 0,-1 1,1-1,0 1,-1 0,1-1,0 1,0 0,0 0,0 0,1 0,-1 0,0 0,1 0,-1 0,1 0,0 0,0 0,0 0,0 0,0 0,0 0,0 0,1 0,-1 0,1 0,-1 0,1 0,0 0,0 0,0 0,0 0,0-1,0 1,1 0,7 4,0-1,0 1,1-1,0-1,0 0,0 0,0-1,0 0,1-1,0 0,-1-1,1 0,0-1,0 0,-1-1,1 0,0 0,-1-1,1-1,0 0,66-20,-75 23,-1 1,0-1,1 0,-1 1,0-1,0 1,0-1,1 1,-1-1,0 1,0 0,0 0,0 0,0-1,0 1,0 0,-1 0,1 0,0 0,0 1,-1-1,1 0,-1 0,1 0,-1 0,1 1,-1-1,0 0,1 1,-1 0,6 11,-4-9,0-1,1 1,0-1,-1 0,1 0,1 0,-1 0,0-1,1 1,-1-1,1 0,0 0,0 0,-1 0,1-1,1 0,-1 0,0 0,0 0,0 0,0-1,1 0,-1 0,0 0,2 0,3-1,-1 0,0-1,0 0,0 0,0-1,0 1,-1-2,1 1,-1-1,0 0,0-1,5-4,-2 1,-2-1,1-1,-1 1,0-1,-1-1,0 1,-1-1,0 0,-1-1,0 0,-1 1,0-1,0-4,20-164,-19 79,-4 0,-4 0,-7-16,9 114,1-4,0 1,-1-1,-1 1,1 0,-1-1,0 1,0 0,-1 0,1 1,-1-1,-1 0,3 5,1 0,-1 1,0-1,0 1,0-1,0 1,0-1,0 1,0-1,0 1,0 0,0 0,0-1,0 1,0 0,0 0,0 0,0 0,0 0,0 0,0 0,0 1,0-1,0 0,0 1,0-1,0 0,0 1,1-1,-1 1,0-1,0 1,0 0,0-1,1 1,-1 0,0 0,1 0,-1-1,1 1,-1 0,1 0,-1 0,1 0,-11 16,2 1,0 0,1 0,1 1,1 0,0 0,2 0,0 1,1-1,1 1,1 4,-3 9,2 0,1 1,2-1,1 1,1-1,2 0,1 0,2-1,2 0,0 0,2-1,2 0,0-1,2 0,2-2,3 4,-18-26,1-1,0 1,0-1,1 0,0 0,0 0,0-1,0 0,1 0,-1 0,1 0,0-1,1 0,-1-1,0 1,1-1,-1 0,1-1,0 1,-1-1,1-1,0 1,0-1,0-1,-1 1,1-1,0 0,-1 0,1-1,0 0,0-1,7-6,-1 0,0-1,-1 0,0-1,-1-1,0 0,-1 0,0-1,-1-1,-1 1,0-1,6-14,-22 92,7-60,1 1,-1 0,1-1,0 1,1 0,-1-1,1 1,0 0,0-1,1 1,-1-1,1 0,0 1,0-1,1 0,-1 0,1 0,0-1,0 1,0-1,0 1,1-1,-1 0,1 0,0 0,0-1,0 0,0 1,3 0,25 6,-1-4</inkml:trace>
  <inkml:trace contextRef="#ctx0" brushRef="#br0" timeOffset="26273.852">10556 3405,'-13'-2,"-9"-1,-4 0,0-1,-2-3,0-2,5 0</inkml:trace>
  <inkml:trace contextRef="#ctx0" brushRef="#br0" timeOffset="26548.112">9948 3193,'16'0,"17"0,15 0,16 0,15 3,10 2,5 3,-13 0</inkml:trace>
  <inkml:trace contextRef="#ctx0" brushRef="#br0" timeOffset="26549.112">10808 3524,'0'16,"0"10,0 2,0 1,0-2,3-3,2-6,3-6,2-5,0-4</inkml:trace>
  <inkml:trace contextRef="#ctx0" brushRef="#br0" timeOffset="26821.385">10834 3233,'-6'-11,"-3"-4</inkml:trace>
  <inkml:trace contextRef="#ctx0" brushRef="#br0" timeOffset="31159.156">621 4821,'-2'21,"-1"17,0 16,1 12,1 9,0 4,-2 6,-3 0,-2 1,-2-4,-4-9,-2-10,2-16</inkml:trace>
  <inkml:trace contextRef="#ctx0" brushRef="#br0" timeOffset="31432.429">582 5059,'-49'-201,"49"200,-1-1,0 0,0 1,0-1,1 1,-1-1,1 0,-1 0,1 1,-1-1,1 0,0 0,0 1,0-1,0 0,0 0,0 0,1 1,-1-1,1 0,-1 0,1 1,-1-1,1 0,0 1,0-1,0 1,0-1,0 1,0-1,0 1,1 0,-1 0,0 0,1-1,-1 1,1 0,-1 1,2-2,9 2,0 0,0 1,-1 1,1 0,-1 0,1 1,-1 1,0 0,0 0,0 1,-1 1,1-1,0 3,59 41,-68-47,0-1,0 1,0 0,-1 0,1 0,-1 0,0 0,1 0,-1 0,0 1,0-1,-1 0,1 1,0-1,-1 1,1-1,-1 1,0-1,0 0,0 1,0-1,0 1,0-1,-1 1,1-1,-1 1,0-1,0 0,0 1,0-1,0 0,-1 1,-5 5,-1-1,0 0,0-1,0 0,-1 0,1-1,-1 0,-1-1,1 0,-1 0,0-1,1 0,-1-1,-1 0,1 0,-9-1,-6 1</inkml:trace>
  <inkml:trace contextRef="#ctx0" brushRef="#br0" timeOffset="31969.95">873 5059,'3'-51,"2"-1,2 1,2 0,8-24,-15 70,-2 3,0 0,0 0,0-1,0 1,1 0,-1-1,1 1,-1 0,1 0,0 0,0 0,0 0,0 0,1 0,-1 0,0 0,1 0,-1 1,1-1,0 1,-1-1,1 1,0-1,0 1,0 0,0 0,0 0,0 0,1 0,-1 1,0-1,1 1,106 42,-102-40,-1 0,0 1,0-1,0 1,0 1,-1-1,1 1,-1 0,0 0,0 0,0 1,0 0,-1 0,0 0,0 1,0-1,-1 1,0 0,0 0,0 0,-1 0,0 1,0-1,-1 0,1 1,-1 0,0 6,-5 18,2-28,1-1,0 1,0 0,0 0,0-1,1 1,-1 0,1 0,0 0,0 0,0 0,0-1,0 1,1 0,-1 0,1 0,-1-1,1 1,0 0,1 0,-1-1,0 1,1-1,-1 1,1-1,0 0,-1 0,1 0,0 1,1-2,-1 1,0 0,0 0,1-1,-1 1,1-1,1 1,10-1,1-1,0 0,-1-1,1 0,0-2,-1 1,0-2,0 0,0 0,0-2,-1 1,1-2,-2 0,1 0,-1-1,0-1,0 0,-1-1,0 0,5-7,-12 13,3-1,-1 0,-1-1,1 0,-1 0,0 0,0 0,0-1,-1 0,0 0,-1 0,1 0,0-5,-4 12,0 1,-1-1,1 0,0 1,0-1,-1 0,1 0,0 1,-1-1,1 0,0 0,-1 0,1 0,0 1,-1-1,1 0,0 0,-1 0,1 0,0 0,-1 0,1 0,-1 0,1 0,0 0,-1 0,1 0,0 0,-1 0,1 0,0 0,-1-1,1 1,0 0,-1 0,1 0,0-1,-1 1,1 0,0 0,0-1,-1 1,1 0,0 0,0-1,-1 1,1 0,0-1,0 1,0 0,0-1,0 1,-1 0,1-1,0 1,0-1,0 1,0 0,0-1,0 1,0 0,0-1,0 1,0 0,1-1,-1 1,0-1,0 1,-23 21,20-17,0-1,0 1,0 0,0 0,1 0,0 1,0-1,0 0,0 1,0 0,1-1,0 1,0 0,0 0,1-1,-1 1,1 0,1 0,-1 0,0 0,1-1,0 1,0 0,1 0,-1-1,1 1,0-1,0 0,1 1,-1-1,1 0,0 0,0-1,0 1,1 0,-1-1,1 0,3 2,33 11,4-5</inkml:trace>
  <inkml:trace contextRef="#ctx0" brushRef="#br0" timeOffset="32367.886">2235 4860,'-13'-4,"-1"-1,-1 2,1 0,0 0,-1 1,1 1,-1 1,0 0,1 1,-1 0,1 1,-1 1,-11 3,23-4,0 0,0 1,0-1,0 0,0 1,1 0,-1-1,1 1,0 0,0 0,0 1,0-1,1 0,-1 0,1 1,0-1,0 1,0 0,1-1,-1 1,1-1,-1 1,1 0,1-1,-1 1,0 0,1-1,0 1,0 0,0-1,0 0,0 1,1-1,-1 1,1-1,0 0,0 0,0 0,1 0,-1-1,1 1,-1 0,1-1,0 0,0 0,0 0,0 0,1 0,1 0,7 5,1 0,1-1,-1-1,1 0,0-1,0-1,0 0,1 0,-1-2,1 0,-1 0,1-1,-1-1,1-1,-1 0,0-1,1 0,-1-1,-1-1,1 0,-1-1,10-6,-6 3,-2-2,1 0,-2-1,1 0,-2-1,1-1,-2 0,0-1,-1 0,0-1,-1-1,-20 71,9-50,1 0,-1 1,1-1,0 1,0-1,0 1,1-1,-1 1,1-1,0 1,0-1,1 0,-1 0,1 0,0 0,0 0,1 0,-1 0,1 0,0-1,0 1,0-1,0 0,0 0,1 0,-1-1,1 1,0-1,0 1,0-1,0-1,0 1,4 1,29 6,-2-3</inkml:trace>
  <inkml:trace contextRef="#ctx0" brushRef="#br0" timeOffset="32624.648">2672 4516,'0'5,"0"1</inkml:trace>
  <inkml:trace contextRef="#ctx0" brushRef="#br0" timeOffset="33162.712">3003 4794,'6'-3,"-1"-1,1 1,-1 0,1 0,0 0,0 1,0 0,1 0,-1 1,0 0,1 0,-1 0,1 1,-1 0,0 0,1 0,-1 1,1 0,-1 0,0 1,1 0,-1 0,0 0,0 1,-1 0,1 0,0 0,-1 1,0 0,0 0,0 0,3 5,1 7,-1 0,0 1,-2 0,0 0,0 0,-2 1,0 0,-1 0,-1 0,-1 0,-1 0,0 1,-1-1,-1 0,-1 0,-1 6,-20 108,-4 73,27-199,1 0,0 1,0-1,1 1,-1-1,2 0,-1 1,1-1,0 0,0 0,0 0,1 0,0 0,0-1,1 1,-1-1,1 0,0 0,1 0,-1-1,1 1,0-1,0 0,0 0,1-1,-1 0,1 0,0 0,0 0,0-1,0 0,6 1,-9-3,0 1,0-1,0 1,0-1,0 0,1 0,-1 0,0-1,0 1,0-1,0 0,0 0,0 0,-1 0,1 0,0 0,0-1,-1 0,1 1,-1-1,1 0,-1 0,0 0,0-1,0 1,0 0,0-1,0 1,-1-1,1 0,-1 0,0 1,0-1,0 0,0 0,0 0,0-1,1-6,-1-1,1 1,-2-1,1 0,-2 1,1-1,-1 1,-1-1,0 1,-2-5,-6-15,-2 1,-1 0,-1 1,-2 1,-1 0,-1 1,-1 0,-1 2,-1 1,-1 0,-1 2,-1 0,-19-12,-13-10,56 43,-1-1,1 1,0-1,0 1,-1-1,1 1,0-1,0 1,0-1,-1 1,1-1,0 1,0-1,0 1,0-1,0 1,0-1,0 0,0 1,0-1,0 1,0-1,1 1,-1-1,0 1,0-1,0 1,1-1,-1 1,0-1,1 1,-1 0,0-1,1 1,-1-1,1 1,-1 0,0-1,1 1,-1 0,1 0,-1-1,1 1,-1 0,1 0,-1 0,1 0,-1-1,1 1,-1 0,1 0,0 0,-1 0,1 0,-1 0,1 1,-1-1,1 0,-1 0,1 0,214-14,61 0,-273 14,-1 0,0 0,1 0,-1 0,0 0,0 1,1-1,-1 1,0-1,0 1,1 0,-1 0,0 0,0 0,0 0,0 1,0-1,-1 1,1-1,0 1,-1-1,1 1,-1 0,1 0,-1 0,0 0,0 0,0 0,0 0,0 0,0 0,0 1,-1-1,1 0,-1 2,2 3,-1 0,1 0,1 0,0-1,0 1,0-1,0 1,1-1,0 0,1-1,-1 1,1-1,0 0,0 0,1 0,-1-1,1 1,0-1,0-1,1 1,-1-1,1 0,0-1,0 0,-1 0,2 0,-1-1,1 0,12-4</inkml:trace>
  <inkml:trace contextRef="#ctx0" brushRef="#br0" timeOffset="33424.661">3743 4649,'-13'0,"-7"0,-2 5,2 5,5 6,8 5,8 3,12 4,3-2</inkml:trace>
  <inkml:trace contextRef="#ctx0" brushRef="#br0" timeOffset="33684.659">3968 5059,'11'0,"0"-2,-1 1,0-2,1 1,-1-1,0-1,0 0,-1 0,1-1,-1 0,0-1,0 0,-1 0,0-1,0 0,0 0,-1-1,0 0,0-1,-1 1,0-1,-1 0,0-1,0 1,2-9,-6 16,0 0,0-1,0 1,0-1,0 0,0 1,-1-1,1 0,-1 1,0-1,0 0,0 1,0-1,0 0,-1 0,1 1,-1-1,0 0,0 1,0-1,0 1,0-1,0 1,-1 0,1-1,-1 1,1 0,-1 0,0 0,0 0,0 0,0 1,0-1,-1 0,1 1,0 0,-2-1,0 1,0 0,1 0,-1 1,0-1,0 1,0 0,0 0,0 0,0 1,0-1,0 1,0 0,0 0,1 1,-1-1,0 1,1-1,-1 1,1 0,0 1,-1-1,1 1,0-1,0 1,1 0,-1 0,1 0,-2 2,-1 2,0 1,0-1,1 1,0 0,1-1,0 2,0-1,1 0,0 1,0-1,1 1,-1 7,3-7,0 0,0 0,1 0,0 0,0 0,1 0,0-1,1 0,0 1,0-1,1-1,0 1,0 0,1-1,0 0,0-1,0 1,1-1,0-1,1 1,-1-1,1 0,0-1,0 0,0 0,1 0,-1-1,1-1,0 0,0 0,0 0,2-1,129 8,-104-9</inkml:trace>
  <inkml:trace contextRef="#ctx0" brushRef="#br0" timeOffset="33856.465">4683 5164,'-6'-4,"-3"-2</inkml:trace>
  <inkml:trace contextRef="#ctx0" brushRef="#br0" timeOffset="41347.144">436 6395,'4'17,"4"-34,-4 7,6-13,1-1,1 2,1-1,1 2,1 0,7-8,-21 28,0-1,0 1,0-1,0 1,0-1,0 1,1 0,-1-1,0 1,1 0,-1 0,1 0,0 0,-1 0,1 1,0-1,-1 0,1 1,0-1,0 1,0 0,-1-1,1 1,0 0,0 0,0 0,0 1,-1-1,1 0,0 1,0-1,0 1,-1-1,1 1,0 0,-1 0,1 0,0 0,68 92,-53-65,34 65,-51-93,1 1,-1-1,1 1,-1-1,0 1,1 0,-1-1,0 1,0 0,1-1,-1 1,0 0,0-1,0 1,0 0,0-1,0 1,0 0,0-1,0 1,0 0,0-1,-1 1,1 0,0-1,0 1,-1 0,1-1,0 1,-1-1,1 1,0-1,-1 1,1-1,-1 1,1-1,-1 1,0-1,1 1,-1-1,1 0,-1 1,1-1,-1 0,0 0,1 0,-1 1,0-1,1 0,-1 0,0 0,1 0,-1 0,0 0,0 0,1 0,-1 0,0-1,1 1,-1 0,1 0,-1 0,0-1,0 1,-42-19,34 14,-36-33,45 37,0 0,1 0,-1 0,1 0,-1 0,1 0,0 0,0 0,-1 0,1 1,0-1,0 0,0 0,0 1,0-1,0 0,0 1,0-1,0 1,0 0,0-1,0 1,0 0,0-1,0 1,0 0,1 0,-1 0,0 0,0 0,0 0,0 0,0 1,1-1,-1 0,0 1,0-1,0 0,0 1,0 0,32 13,-29-9</inkml:trace>
  <inkml:trace contextRef="#ctx0" brushRef="#br0" timeOffset="41681.401">502 6289,'0'7,"0"11,-2 12,-1 13,0 17,1 12,1 13,0 10,-2 4,0 1,0-5,1-7,0-15,1-19</inkml:trace>
  <inkml:trace contextRef="#ctx0" brushRef="#br0" timeOffset="42844.244">423 6461,'0'-36,"8"-79,-7 112,1-1,-1 1,1-1,0 1,0 0,0-1,0 1,0 0,1 1,-1-1,1 0,0 1,0-1,0 1,0 0,0 0,0 0,0 0,1 1,-1-1,1 1,0 0,-1 0,1 0,0 1,-1-1,1 1,0 0,0 0,2 0,8 1,1 1,0 0,0 1,-1 1,0 0,1 1,0 1,-2-2,0 1,-1 0,0 1,0 0,0 1,-1 0,0 1,0 0,-1 1,0 0,0 1,-1 0,3 5,-12-13,1 0,-1 0,0 0,0 1,0-1,0 0,-1 0,1 0,0 0,-1 0,0 0,1-1,-1 1,0 0,0 0,0 0,0-1,0 1,-1 0,1-1,0 1,-1-1,1 1,-1-1,0 0,1 0,-1 0,0 0,0 0,1 0,-1 0,0 0,0-1,0 1,0-1,0 0,0 1,0-1,0 0,0 0,0 0,0 0,-2-1,-16 5,0-2,-1 0,1-2,-1 0,1-1,-1-1,1-1,0 0,0-2,-4-1,25 5,-1 1,0 0,0-1,1 1,-1 0,0 0,0-1,1 1,-1 0,0-1,0 1,0-1,1 1,-1 0,0-1,0 1,0-1,0 1,0 0,0-1,0 1,0-1,0 1,0 0,0-1,0 1,0-1,0 1,0 0,-1-1,1 1,0 0,0-1,0 1,-1 0,1-1,0 1,0 0,-1-1,1 1,0 0,-1 0,1-1,0 1,-1 0,1 0,0 0,-1-1,1 1,0 0,-1 0,1 0,-1 0,1 0,0 0,-1 0,1 0,-1 0,1 0,0 0,-1 0,1 0,-1 0,1 0,0 0,-1 1,35-12,-32 11,443-91,-370 72,-75 19,-1 0,1 1,0-1,-1 1,1-1,0 0,-1 1,1-1,0 1,0-1,-1 1,1 0,0-1,0 1,0-1,0 1,0-1,0 1,0-1,0 1,0-1,0 1,0-1,0 1,0 0,0-1,1 1,-1-1,0 1,0-1,1 1,-1-1,0 0,1 1,-1-1,0 1,1-1,-1 0,1 1,-1-1,0 0,1 1,-1-1,1 0,-1 1,1-1,-1 0,1 0,-1 0,1 0,-1 0,1 0,0 1,-1-1,1 0,-1 0,1-1,-1 1,1 0,-1 0,1 0,-1 0,1 0,-1-1,1 1,0 0,-10 18,-17 57,25-72,1-1,0 0,-1 0,1 1,0-1,0 0,1 1,-1-1,0 0,1 0,0 1,-1-1,1 0,0 0,0 0,0 0,0 0,0 0,1 0,-1 0,1-1,-1 1,1 0,0-1,-1 1,1-1,0 0,0 0,0 1,0-1,0-1,0 1,9 2,0-1,0-1,0 0,0 0,1-1,-1 0,0-1,0-1,0 0,0 0,-1-1,1 0,0-1,-1 0,0-1,0 0,0 0,-1-1,0-1,6-4,-4 2,0 0,0 0,0-1,-2-1,1 1,-1-2,-1 1,0-1,0-1,-2 1,6-13,-5 85,-6-53,1-1,0 0,0 0,1-1,0 1,0 0,0-1,0 0,1 0,0 0,0 0,0 0,1-1,0 0,0 0,0 0,0 0,0-1,1 0,-1 0,1-1,0 1,0-1,0 0,0-1,6 1,3 1,1-1,-1 0,1-2,0 0,-1 0,1-2,-1 0,1 0,-1-2,8-2,-11 1,0 1,0-2,0 0,-1 0,0-1,0-1,-1 1,0-2,-1 0,1 0,-2 0,1-1,-1 0,-1-1,0 0,0 0,-1-1,-1 1,0-1,0 0,-1-1,2-12,2-11,-1-1,-1-1,-3 1,-1-1,-1 1,-2-1,-4-13,-10-9,15 59,-1-1,1 1,-1-1,1 1,-1-1,0 1,0 0,0-1,0 1,0 0,0 0,0-1,0 1,0 0,0 0,0 0,-1 1,1-1,0 0,-1 0,1 1,-1-1,1 1,-1-1,1 1,-1-1,1 1,-1 0,0 0,1 0,-1 0,1 0,-1 0,1 0,-1 1,-2 1,0 1,0 0,0 0,1 0,-1 1,1-1,0 1,0 0,1-1,-1 1,1 1,0-1,0 0,0 0,0 1,1-1,0 1,-1 0,1 2,-5 22,0 0,2 0,1 0,2 0,0 1,2-1,2 0,0 0,2 0,1 0,9 23,-9-35,0 1,2-2,0 1,1-1,1 0,0-1,1 0,1-1,0 0,10 8,-15-16,-1 0,1-1,0 0,0 0,1 0,0-1,-1 0,1-1,1 0,-1 0,0 0,1-1,-1-1,1 1,0-1,-1-1,1 0,0 0,0 0,-1-1,1-1,-1 1,4-2,-3-1,1 0,-1-1,0 0,0 0,-1-1,1 0,-2 0,1-1,0 0,-1 0,-1-1,1 0,-1 0,0-1,-1 0,0 0,-1 0,0 0,0-1,-1 1,0-1,2-10,-4 1,-9 50,8-21,1-1,0 0,1 1,0-1,0 0,1 0,0 0,0-1,1 1,1-1,-1 0,1 0,1 0,-1-1,1 1,1-1,-1-1,1 1,0-1,1 0,-1-1,1 0,0 0,0-1,1 0,0 0,-1-1,1 0,0-1,2 1,28 6</inkml:trace>
  <inkml:trace contextRef="#ctx0" brushRef="#br0" timeOffset="43505.09">1812 6064,'25'7,"-1"-1,1-1,0-1,0-1,20-1,-8 0,413 22,-434-23,3-1,1 2,0 0,-1 1,0 0,1 2,-2 1,1 0,0 1,6 4,-20-7,0 0,0 0,-1 0,1 1,-1-1,0 1,-1 0,1 0,-1 1,0-1,0 1,0-1,-1 1,0 0,0 0,-1 0,0 0,0 0,0 0,0 1,-1-1,0 0,-1 0,1 1,-1 0,4 49,-3-53,1 0,-1 0,1-1,0 1,0 0,0 0,0 0,1-1,-1 1,1 0,0-1,-1 0,1 1,0-1,0 0,1 0,-1 0,0 0,1 0,-1-1,1 1,0-1,-1 1,1-1,0 0,0 0,0 0,0-1,0 1,0-1,0 0,0 1,0-1,0-1,1 1,6 0,1-1,0-1,-1 0,1 0,-1-1,1 0,-1-1,0 0,4-3,-2-1,-1 0,0 0,0-1,-1 0,0-1,0-1,-1 1,0-1,-1-1,-1 1,0-2,0 1,-1-1,3-8,-9 21,0 0,0 0,0 1,0-1,0 0,0 0,0 1,0-1,0 0,0 0,0 0,0 1,0-1,1 0,-1 0,0 0,0 0,0 1,0-1,0 0,1 0,-1 0,0 0,0 0,0 1,0-1,1 0,-1 0,0 0,0 0,0 0,1 0,-1 0,0 0,0 0,1 0,-1 0,0 0,0 0,0 0,1 0,-1 0,0 0,0 0,0 0,1 0,-1 0,0 0,0-1,0 1,1 0,-1 0,0 0,0 0,0 0,0 0,0-1,1 1,-1 0,0 0,0 0,0-1,0 1,0 0,0 0,0 0,8 27,-4-11,-2-10,0-1,0 0,0 0,1 0,-1 0,1 0,0-1,1 1,-1-1,1 0,0 0,0 0,0 0,1-1,-1 1,1-1,0 0,-1-1,1 1,1-1,-1 0,0 0,0-1,1 0,-1 0,1 0,-1 0,1-1,0 0,-1 0,1 0,-1-1,1 0,-1 0,1 0,-1-1,3-1,4-3,0 0,-1-1,0 0,-1-1,1 0,-1-1,-1 0,0 0,0-1,-1 0,0-1,-1 0,5-10,-13 24,-1-1,1 1,0 0,-1 0,1 0,1 1,-1-1,0 0,1 0,-1 0,1 1,0-1,0 0,1 0,-1 0,0 1,1-1,0 0,0 0,0 0,0 0,1 0,-1 0,2 2,2 0,0-1,0 0,0 0,1-1,0 1,-1-1,1 0,0-1,1 1,-1-1,0-1,7 2,43 8,0-2,0-2,50-2,-86-4,94 3</inkml:trace>
  <inkml:trace contextRef="#ctx0" brushRef="#br0" timeOffset="43909.588">5172 6157,'-1'4,"-1"0,1 0,0 0,0 0,1 0,-1 0,1 1,-1-1,1 0,1 0,-1 0,1 0,-1 0,1 0,0 0,1 0,-1 0,1 0,-1 0,1 0,0-1,1 1,-1-1,0 0,1 1,0-1,0 0,0-1,0 1,0 0,4 1,2-1,0 0,0-1,0 0,1 0,-1-1,0 0,1-1,-1 0,1 0,-1-1,0 0,1-1,-1 0,0-1,0 0,0 0,0 0,-1-1,0-1,1 0,-2 0,1 0,3-4,-9 7,0 1,0-1,0 0,0 0,0 0,-1 0,1 0,-1 0,1-1,-1 1,0 0,0-1,0 1,0-1,-1 1,1-1,-1 0,1 1,-1-1,0 1,0-1,0 0,0 1,0-1,-1 0,1 1,-1-1,0 1,0-1,0 1,0-1,0 1,0 0,-1 0,1-1,-1 1,0 0,1 0,-1 0,0 1,0-1,-2-1,-2-1,-1-1,0 1,0 1,0 0,0 0,-1 0,1 1,-1 0,1 0,-1 1,0 0,0 0,0 1,1 0,-1 0,0 1,0 0,0 0,1 1,-1 0,1 0,-1 1,1 0,0 0,0 1,0 0,-6 5,12-7,-1 0,1 0,0 1,-1-1,1 0,0 1,1-1,-1 1,0-1,1 1,-1 0,1-1,0 1,0-1,0 1,0 0,0-1,0 1,1 0,0-1,-1 1,1-1,0 1,0-1,0 0,0 1,1-1,-1 0,1 0,-1 0,1 0,0 0,0 0,0 0,0 0,0-1,0 1,0-1,1 0,-1 0,0 1,1-1,-1-1,1 1,0 0,32 18</inkml:trace>
  <inkml:trace contextRef="#ctx0" brushRef="#br0" timeOffset="44776.252">5622 5614,'-5'59,"14"51,4-1,7 11,-14-83,-1-5,-4-17,1 0,1 0,1 0,0 0,1 0,0-1,6 11,-11-24,1 0,0 0,0 0,-1 1,1-1,0 0,0 0,0 0,0-1,0 1,0 0,0 0,1-1,-1 1,0 0,0-1,1 1,-1-1,0 0,1 1,-1-1,0 0,1 0,-1 0,0 0,1 0,-1 0,0 0,1 0,-1 0,0-1,1 1,-1-1,0 1,0-1,2 0,40-31,-41 30,16-15,-11 9,0 0,1 1,-1 0,2 0,-1 1,1 0,0 1,0 0,0 0,1 1,-1 0,1 0,0 1,3 0,-12 3,0 0,1 0,-1 0,0 0,1 0,-1 1,0-1,0 0,1 0,-1 1,0-1,0 1,0-1,1 1,-1 0,0-1,0 1,0 0,0 0,0 0,0 0,0 0,-1 0,1 0,0 0,0 0,-1 0,1 0,-1 1,1-1,-1 0,1 0,-1 1,0-1,0 0,0 0,1 1,-5 49,2-45,0 1,0-1,-1 0,0 0,0 0,0 0,-1-1,0 1,0-1,0 0,-1 0,1 0,-1-1,0 0,-1 0,1 0,-1 0,0-1,-5 2,10-4,0 0,0-1,0 0,0 1,0-1,1 1,-1-1,0 0,0 0,0 0,0 1,0-1,0 0,0 0,0 0,0-1,0 1,0 0,0 0,0 0,0-1,0 1,0-1,0 1,0 0,0-1,0 0,1 1,-1-1,0 1,0-1,1 0,-1 0,0 1,1-1,-1 0,1 0,-1 0,1 0,-1 0,1 0,0 1,-1-1,1-1,7-44,4 27,0 1,2 0,0 1,1 0,10-9,9-12,-11 11,0-2,-2 0,-1-1,-2-1,-1 0,-1-2,-2 0,-1 0,1-9,-4 10,-2 0,-2-1,0 1,-2-1,-2 0,-1 0,-3-19,-16-15,18 66,1-1,-1 0,0 1,0-1,0 1,1 0,-1-1,-1 1,1 0,0 0,0-1,0 1,-1 0,1 0,0 0,-1 0,1 1,-1-1,1 0,-1 1,0-1,1 1,-1-1,0 1,1 0,-1 0,0 0,1 0,-1 0,0 0,1 0,-1 0,0 1,1-1,-1 0,1 1,-2 0,-4 4,1 0,-1 1,1 0,0 0,0 0,1 1,0 0,0 0,1 0,0 1,0-1,1 1,-1 0,2 0,-1 0,1 1,-7 19,1 0,2 0,1 1,0 0,3 0,0 0,2 0,1 1,1-1,2 0,1-1,1 1,1-1,1 0,2 0,1-1,1-1,2 0,0 0,1-1,2-1,0-1,20 19,-27-31,1-1,1 0,0-1,1 0,-1-1,2-1,-1 0,1 0,0-1,8 1,-16-5,0 0,1-1,-1 0,1 0,-1 0,1-1,-1 0,1-1,-1 1,1-1,-1 0,0-1,1 1,-1-2,0 1,0 0,0-1,-1 0,1-1,-1 1,1-1,-1 0,0 0,0-1,1-1,2-4,0-1,0 1,-1-2,0 1,-1-1,-1 0,0-1,0 1,2-13,-25 105,18-75,0 0,0 0,0 0,1 0,0 0,0 0,0-1,0 1,1 0,0-1,0 1,0-1,0 0,1 1,-1-1,3 2,13 11</inkml:trace>
  <inkml:trace contextRef="#ctx0" brushRef="#br0" timeOffset="45061.857">6707 5945,'-13'-4,"-12"-2,-6-2,-4 0,0 2,0 0,7 0</inkml:trace>
  <inkml:trace contextRef="#ctx0" brushRef="#br0" timeOffset="45370.572">6217 5773,'107'-8,"1"3,15 6,-98-2,-1 1,1 1,-1 1,1 1,-1 1,0 2,-1 0,1 1,-1 1,0 2,-1 0,0 1,9 8,-23-11,0 0,-1 1,0 0,-1 1,0-1,0 1,-1 0,-1 1,0-1,0 1,-1 0,0 0,-1 0,0 0,0 0,-2 1,1-1,-2 0,1 1,-1 0,5 65,-4-74,-1 0,1 1,0-1,0 0,1 0,-1 0,1 0,-1 1,1-1,0 0,0 0,0 0,1 0,-1-1,1 1,0 0,-1-1,1 1,0-1,1 1,-1-1,0 0,1 0,-1 0,1 0,0 0,-1-1,1 1,0-1,0 0,0 0,0 0,0 0,0 0,0-1,1 1,3-2,0-1,0 0,-1 0,1 0,-1-1,0 0,0 0,0 0,0-1,0 0,-1 0,0-1,0 1,0-1,0 0,-1-1,1 0,62-100,-45 62,-21 44,-1 0,1 0,0 1,-1-1,1 0,0 0,-1 0,1 1,-1-1,1 0,0 0,-1 1,1-1,-1 1,1-1,-1 1,1-1,-1 0,1 1,-1 0,0-1,1 1,-1-1,0 1,1-1,-1 1,0 0,0-1,1 1,-1 0,0-1,0 1,0 0,0-1,0 1,0 0,0-1,0 1,0 0,0-1,0 1,-1 0,1-1,0 1,-1 0,2-1,1 20,-3-14,1 0,0 1,0-1,0 0,1 1,0-1,0 0,1 0,0 0,0 0,0 0,1 0,0 0,0-1,0 1,1-1,-1 0,1 0,1 0,-1-1,1 1,0-1,0 0,0-1,0 1,0-1,1 0,4 2,59-6,-36-7</inkml:trace>
  <inkml:trace contextRef="#ctx0" brushRef="#br0" timeOffset="45708.79">7580 6077,'26'-5,"0"-1,0-1,-1-2,-1-1,1 0,12-9,-32 15,0 1,-1 0,0-1,0 0,0 0,0 0,-1-1,1 1,-1-1,0 0,-1 0,1 0,-1-1,-1 4,0 0,0 0,0 0,-1 0,1-1,-1 1,0 0,1 0,-1-1,0 1,0 0,-1-1,1 1,0 0,-1 0,1 0,-1-1,0 1,0 0,0 0,0 0,0 0,0 0,0 0,-1 0,1 1,-1-1,1 0,-1 1,0-1,0 1,0 0,0-1,-4 0,-1 0,0 0,0 1,0 0,0 0,0 0,1 1,-1 0,0 1,0-1,0 1,0 0,0 1,0 0,1 0,-1 1,1-1,0 1,-1 1,1-1,1 1,-1 0,0 0,1 1,0 0,0 0,0 0,-1 2,2-3,-1 1,1-1,0 1,1 0,-1-1,1 2,0-1,0 0,0 1,1-1,-1 1,2 0,-1-1,1 1,-1 0,2 0,-1 0,1 0,-1 0,2 0,-1 1,1-1,0 0,0-1,1 1,-1 0,1 0,0 0,1-1,0 0,0 2,4 0,0 0,0-1,1 0,0 0,0 0,0-1,1 0,0-1,-1 0,2 0,-1-1,0 0,1-1,4 1,140 13,-150-16,70 2,-9-1</inkml:trace>
  <inkml:trace contextRef="#ctx0" brushRef="#br0" timeOffset="48203.79">4696 7202,'14'0,"11"0,10 0,8 0,8 0,5 0,3 0,2 0,-4 0,-6 0,-8 0,-11 0</inkml:trace>
  <inkml:trace contextRef="#ctx0" brushRef="#br0" timeOffset="48569.393">4828 6897,'-1'3,"1"0,-1 0,0 0,1 0,-1 1,1-1,0 0,0 0,0 0,1 0,-1 0,1 0,-1 0,1 0,0 0,0 0,1 0,-1 0,0-1,1 1,0 0,-1-1,1 1,0-1,1 0,-1 0,0 0,1 0,-1 0,1 0,-1 0,1-1,0 0,0 1,-1-1,1 0,0 0,0-1,0 1,0 0,1-1,-1 0,0 0,0 0,0 0,0 0,0-1,0 1,0-1,0 0,0 0,0 0,0 0,0-1,-1 1,0 0,0-1,-1 1,1-1,0 1,-1-1,1 0,-1 0,0 0,1 0,-1 0,0 0,0 0,0 0,0 0,-1-1,1 1,-1 0,1 0,-1-1,0 1,0 0,0-1,0 1,0 0,0-1,-1 1,1 0,-1 0,0-1,0 1,1 0,-1 0,-1 0,1 0,0 0,0 0,-1 0,1 0,-1 1,1-1,-1 0,0 1,0 0,0-1,0 1,0 0,0 0,0 0,-1-1,0 0,0-1,0 1,1-1,-1 1,-1 0,1 0,0 0,-1 0,1 1,0-1,-1 1,0 0,1 0,-1 0,0 1,0-1,1 1,-1 0,0 0,0 0,1 0,-1 1,0 0,0 0,1 0,-1 0,1 0,-1 1,1-1,-1 1,1 0,-2 2,-4 10</inkml:trace>
  <inkml:trace contextRef="#ctx0" brushRef="#br0" timeOffset="48838.826">4961 7546,'14'-2,"6"-6,0-3,-4-4,-6-5,-7-3,-9 3,-10 2,-7 4,-4 4,0 9,3 7,5 7,9 5,12 4,14 1,17-1,2-5</inkml:trace>
  <inkml:trace contextRef="#ctx0" brushRef="#br0" timeOffset="50625.03">9326 6699,'-4'18,"-2"18,1 13,0 12,4 5,4-1,4-1,3-5,0-9,-2-12</inkml:trace>
  <inkml:trace contextRef="#ctx0" brushRef="#br0" timeOffset="50876.954">9657 6831,'-265'136,"198"-100,66-35,1-1,-1 0,0 0,1 1,-1-1,1 0,-1 1,1-1,-1 1,1-1,-1 1,1-1,-1 1,1-1,0 1,-1-1,1 1,0 0,-1-1,1 1,0-1,0 1,0 0,-1-1,1 1,0 0,0-1,0 1,0 0,0-1,0 1,0 0,0-1,1 1,-1 0,0-1,0 1,1 0,-1-1,0 1,1-1,-1 1,0-1,1 1,-1-1,1 1,-1-1,1 1,-1-1,1 1,-1-1,1 0,-1 1,1-1,0 0,-1 0,1 1,-1-1,2 0,42 13,-43-12,362 51,-217-48,-119-9</inkml:trace>
  <inkml:trace contextRef="#ctx0" brushRef="#br0" timeOffset="51118.337">10054 6726,'0'7,"0"11,0 14,3 12,2 13,3 5,2-1,2-4,-1-7,0-12,0-13,-2-10</inkml:trace>
  <inkml:trace contextRef="#ctx0" brushRef="#br0" timeOffset="51411.944">10318 6633,'-2'12,"-1"9,1 12,-1 10,4 10,3 6,4 5,0 1,1-2,-1-7,0-7,-1-9,-1-11</inkml:trace>
  <inkml:trace contextRef="#ctx0" brushRef="#br0" timeOffset="51973.416">10120 6924,'258'-31,"-94"11,-160 20,0 1,-1 0,1 0,-1 0,0 1,1-1,-1 1,0 0,0 0,0 0,0 0,0 0,-1 1,1-1,0 1,-1 0,0-1,0 1,0 0,0 1,0-1,-1 0,1 0,-1 2,16 22,20 19,-28-38,-1 2,0-1,0 1,-1 0,0 1,0-1,-2 1,1 1,-1-1,-1 1,0 0,-1 0,0 0,-1 0,0 1,-3 3,0 1,-2-1,0 1,-1-1,0 0,-2 0,0 0,-21 85,27-97,0 1,0-1,0 1,0-1,0 0,1 1,0-1,0 1,0-1,1 0,-1 0,1 0,0 0,0 0,1 0,-1 0,1-1,0 1,0-1,0 1,0-1,0 0,1-1,0 1,-1-1,1 1,0-1,4 1,5 3,1 0,0-1,1-1,-1 0,1-2,0 1,0-2,0 0,81-12,-93 10,-1 1,1-1,-1 0,1 0,-1 0,1 0,-1-1,0 1,0-1,0 1,1-1,-2 0,1 0,0 0,0 0,-1 0,1 0,-1 0,1-1,-1 1,0 0,0-1,0 1,0-1,0 1,-1-1,1 0,-1 1,0-1,0 0,0 1,0-1,0 0,-1 0,-2-6,-1 1,0-1,-1 1,0 0,-1 0,1 0,-1 1,-1 0,0 0,0 1,0-1,0 1,-1 1,0 0,0 0,-3-1,-60-35,-2 3,-1 3,-12-1,51 21,-1-1,36 15,1 1,-1 0,0 0,1-1,-1 1,0 0,1 0,-1-1,0 1,0 0,1-1,-1 1,0-1,0 1,0 0,0-1,1 1,-1 0,0-1,0 1,0-1,0 1,0 0,0-1,0 1,0-1,0 1,0 0,0-1,0 1,-1-1,1 1,0 0,0-1,0 1,0-1,-1 1,1 0,0-1,0 1,-1 0,1 0,0-1,0 1,-1 0,1 0,0-1,-1 1,1 0,-1 0,1 0,0-1,-1 1,1 0,0 0,-1 0,171-11,88 7,-188 1</inkml:trace>
  <inkml:trace contextRef="#ctx0" brushRef="#br0" timeOffset="52219.268">11324 7122,'10'0,"4"-2,0-8,-2-1</inkml:trace>
  <inkml:trace contextRef="#ctx0" brushRef="#br0" timeOffset="50111.407">5900 7440,'16'-67,"-3"-2,1-53,-8 68,11-9,-16 61,0 1,0-1,0 1,0-1,0 1,0 0,1 0,-1-1,0 1,1 0,-1 0,1 0,-1 0,1 0,-1 1,1-1,0 0,-1 1,1-1,0 1,0 0,-1 0,1-1,0 1,0 0,-1 0,1 1,0-1,0 0,-1 1,1-1,0 1,-1-1,1 1,0 0,12 6,1 1,-2 0,1 2,-2-1,1 1,-1 1,0 0,-1 1,1 2,0-1,-1 0,0 1,-1 0,0 1,-1 0,-1 1,0 0,2 9,-9-24,0 1,0 0,-1-1,1 1,-1 0,1 0,-1-1,1 1,-1 0,0 0,0-1,0 1,0 0,0 0,-1 0,1-1,0 1,-1 0,1 0,-1-1,0 1,0 0,1-1,-1 1,0-1,0 1,-1-1,1 0,0 1,0-1,-1 0,1 0,0 0,-1 0,1 0,-1 0,0 0,1 0,-1-1,0 1,1-1,-1 1,0-1,0 1,-1-1,0 1,0-1,0 1,0-1,0 0,0 0,0-1,0 1,0-1,0 1,0-1,0 0,0 0,1 0,-1 0,0-1,1 1,-1-1,1 1,-1-1,1 0,0 0,0 0,-1 0,2-1,-1 1,0 0,0-1,1 0,-1 1,1-1,0 0,0 0,0 1,0-1,1 0,-1 0,1 0,-1 0,1 0,0 0,0 0,1 0,-1 0,0 0,1 0,0 0,0 0,0 0,0 1,0-1,0 0,1 1,1-3,10-6,0 0,1 0,1 2,-1 0,1 0,1 1,0 1,0 1,0 0,1 1,0 1,4 0,-19 3,11-3,-7 2,0 0,0 1,0-1,0 1,0 0,0 0,0 1,0 0,0 0,0 0,0 1,1 0,-5 1,-1 0,1 0,-1 0,0 0,1 0,-1 1,0-1,0 0,0 1,0-1,-1 1,1-1,-1 1,0-1,1 1,-1-1,0 1,-1-1,1 1,0 0,-1-1,1 1,-1-1,0 1,0 0,-1 10,2-8,-1-1,1 1,0 0,1-1,-1 1,1 0,0-1,0 1,0-1,1 1,-1-1,1 1,0-1,1 0,-1 0,1 0,-1 0,1-1,1 1,-1-1,0 1,1-1,-1 0,1-1,0 1,0 0,0-1,1 0,-1 0,0-1,1 1,-1-1,7 3,0-2,0 0,0 0,0-1,0 0,0-1,0 0,0-1,0 0,0-1,0 0,5-2,-11 3,0-1,0 0,1 0,-1 0,0 0,-1-1,1 0,-1 0,1-1,-1 1,0-1,0 0,0 0,-1 0,1 0,-1-1,0 1,0-1,-1 0,1 0,-1 0,0 0,-1-1,1 1,0-4,-15-93,34 139,-10-16,-4-4,1 0,1-1,1 0,0 0,1-1,0-1,1 0,1 0,10 8,-18-19,0-1,-1 0,1 1,0-1,0-1,0 1,0-1,1 0,-1 0,0 0,0-1,1 0,-1 0,0 0,1-1,-1 0,0 0,0 0,0 0,0-1,0 0,3-1,6-4,0 0,0-1,-1-1,0 0,0 0,-1-1,1-2,3-7,0-2,-1 0,-1 0,-1-2,-1 1,0-2,-2 1,-1-1,-1-1,-1 0,-2 0,0 0,-1-1,-2 1,-1-1,0 0,-2 0,-4-22,5 35,0-1,-2 1,1-1,-2 1,1 0,-2 0,0 0,0 1,-2-1,-2-5,7 16,0 1,1-1,-1 0,0 1,0-1,-1 0,1 1,0-1,0 1,-1 0,1 0,-1-1,1 1,-1 0,1 0,-1 0,0 0,0 1,1-1,-1 0,0 1,0-1,0 1,0 0,0-1,1 1,-1 0,0 0,0 0,0 1,0-1,0 0,0 1,0-1,1 1,-1 0,0-1,0 1,1 0,-1 0,0 0,0 1,-4 5,1 1,0 0,0 0,0 1,1-1,0 1,1 0,0 0,0 0,1 1,0-1,1 0,0 1,0 3,1-9,-4 27,1-1,2 0,1 1,1-1,2 0,1 0,2 0,0 0,7 15,-7-28,0-1,1 0,0 0,2-1,0 0,0 0,2-1,-1-1,2 1,0-2,0 0,1 0,1-1,0-1,0 0,1-1,6 3,-16-9,1 0,-1 0,1 0,-1-1,1 0,0 0,0 0,-1-1,1 0,0 0,1 0,-1-1,0 0,0 0,0 0,0-1,0 0,0 0,0-1,0 1,0-1,-1-1,1 1,-1-1,1 0,-1 0,0-1,0 1,3-4,-1-3,0 0,-1-1,0 0,-1 0,0 0,-1-1,0 1,0-1,-2 0,1 0,-2-1,1 1,-2-4,-3-11,2 27,1 0,0-1,-1 1,1 0,0 0,0 0,-1-1,1 1,0 0,-1 0,1 0,-1 0,1 0,0 0,-1 0,1 0,0 0,-1 0,1 0,0 0,-1 0,1 0,0 0,-1 0,1 1,0-1,-1 0,1 0,0 0,-1 0,1 1,0-1,-1 0,1 0,0 1,0-1,0 0,-1 1,1-1,0 0,0 0,0 1,-1-1,1 0,0 1,0-1,0 1,0-1,0 0,0 1,0-1,0 0,0 1,0-1,0 0,0 1,0-1,0 0,0 1,0-1,1 0,-1 1,0-1,0 0,0 1,1-1,-1 0,-2 7,0 0,1-1,-1 1,1 0,1 0,0-1,0 1,0 0,0 0,1 0,0-1,1 1,0 0,0-1,0 1,1-1,0 0,0 0,0 0,1 0,0-1,0 1,0-1,1 0,0 0,0 0,0-1,1 1,4 2,0 0,1-1,-1 0,1 0,0-1,1-1,-1 0,1 0,0-1,0-1,0 0,0 0,0-1,1-1,6-1,6-4</inkml:trace>
  <inkml:trace contextRef="#ctx0" brushRef="#br0" timeOffset="50373.503">7143 6950,'25'-6,"29"-3,29 1,25 1,24 2,17 2,-17 1</inkml:trace>
  <inkml:trace contextRef="#ctx0" brushRef="#br0" timeOffset="46445.335">2473 6765,'-2'5,"-1"10,3 12,3 12,3 11,2 11,-2 5,-1 4,-2 0,-1-2,1-3,2-10,5-12,1-15</inkml:trace>
  <inkml:trace contextRef="#ctx0" brushRef="#br0" timeOffset="46732.121">2804 6752,'0'3,"0"6,3 14,2 14,1 15,-1 11,-1 9,-1 5,-1 2,-2-5,1-7,-1-11,-1-15</inkml:trace>
  <inkml:trace contextRef="#ctx0" brushRef="#br0" timeOffset="46940.969">2447 7136,'16'-2,"19"-1,18 0,17 0,12 2,8 0,-1 0,-3 1,-17 0</inkml:trace>
  <inkml:trace contextRef="#ctx0" brushRef="#br0" timeOffset="47774.382">3161 7122,'14'-2,"0"1,0-1,-1 2,1 0,0 1,0 0,0 1,-1 1,1 0,-1 1,0 0,0 1,0 0,-1 1,1 1,-1 0,-1 0,0 1,8 7,-16-10,1 0,-1 0,1 0,-2 0,1 1,0-1,-1 1,0-1,-1 1,1 0,-1 0,0 0,0 0,-1 0,0 0,0 0,0 0,-1 0,0 0,0 0,-1 0,0 3,-62 126,41-94,-9 39,32-77,-1 0,1 0,0 0,0 1,0-1,0 0,1 0,-1 0,1 0,0 0,0 0,0 0,0 0,0 0,1 0,-1-1,1 1,0 0,0-1,0 0,0 1,0-1,0 0,1 0,-1 0,1 0,12 6,0-1,1-1,0 0,0-1,0-1,0 0,1-1,-1-1,1-1,0 0,-1-1,15-2,-19 1,0 1,0-1,-1-1,1 0,-1-1,1 0,-1-1,0 0,0 0,0-2,-1 1,0-1,9-6,-18 10,1 0,0 1,-1-1,1 0,-1 0,0 0,1 0,-1 0,0 0,0 0,0 0,-1 0,1-1,0 1,-1 0,0-1,1 1,-1 0,0-1,0 1,0-2,-6-19</inkml:trace>
  <inkml:trace contextRef="#ctx0" brushRef="#br0" timeOffset="48048.335">3254 7347,'0'-4,"7"-2,16 1,17 0,19 2,21 1,17-1,-9-1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3:02.4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196 1420,'9'0,"5"-7,1-1</inkml:trace>
  <inkml:trace contextRef="#ctx0" brushRef="#br0" timeOffset="1705.077">1823 931,'2'0,"1"0</inkml:trace>
  <inkml:trace contextRef="#ctx0" brushRef="#br0" timeOffset="3176.035">2841 865,'11'-21,"-1"0,-1-1,-1 0,-1-1,-1 0,-1 0,0 0,-2 0,-1-1,-1-22,-1 20,-2 0,0 1,-2-1,0 1,-7-20,11 45,0 0,0-1,0 1,0-1,0 1,0-1,0 1,0 0,0-1,0 1,0-1,0 1,1 0,-1-1,0 1,0-1,1 1,-1 0,0-1,1 1,-1 0,0 0,0-1,1 1,-1 0,1 0,-1-1,0 1,1 0,-1 0,1 0,-1 0,0 0,1-1,-1 1,1 0,-1 0,1 0,-1 0,0 0,1 0,-1 1,1-1,-1 0,1 0,-1 0,0 0,1 0,-1 1,0-1,1 0,-1 0,1 0,-1 1,0-1,0 0,1 1,3 0,9 0,0 1,0 0,0 1,0 0,0 1,-1 1,0 0,0 0,0 1,0 1,-1 0,0 1,-1 0,0 0,0 1,0 1,-1-1,-1 1,0 1,0 0,-1 6,-1 1,0-1,-2 1,0 0,-1 0,-1 0,0 5,5 30,-7-49,0 0,0 1,1-1,-1 0,1 0,0 0,1 0,-1 0,1 0,-1 0,1-1,0 1,1 0,-1-1,1 0,-1 1,1-1,0 0,0-1,0 1,1 0,-1-1,1 0,-1 1,1-2,0 1,0 0,0-1,0 1,0-1,0 0,0-1,0 1,0-1,1 0,-1 0,0 0,0 0,3-1,4-2,1 0,-1-1,0 0,0-1,0 0,-1-1,1 0,-2 0,1-1,-1-1,0 0,0 0,-1 0,0-1,0 0,-1-1,0 0,-1 0,0 0,-1-1,0 0,-1 0,0 0,0-1,-2 1,1-1,0-8,-3 17,1-1,-1 0,0 0,0 1,0-1,-1 0,1 0,-1 1,0-1,0 1,0-1,-1 0,1 1,-1 0,0-1,0 1,0 0,0 0,0 0,-1 0,1 0,-1 1,0-1,0 1,0 0,0 0,0 0,-1 0,1 0,0 1,-1-1,0 1,1 0,-1 0,0 1,1-1,-1 1,0-1,0 1,1 0,-2 1,0 2,0 1,0 0,0 0,1 0,0 0,-1 1,1 0,1 0,-1 0,1 0,0 1,0-1,0 1,1 0,0 0,0 0,1 0,0 0,0 0,0 0,0 0,1 1,0-1,1 0,0 4,0 1,1 0,0 0,1 0,0-1,0 1,2-1,-1 0,1 0,0 0,1 0,1-1,-1 0,1-1,1 1,-1-1,1-1,1 1,0-1,0-1,0 0,0 0,1-1,0 0,0 0,1-1,-1-1,1 0,0 0,0-1,0-1,0 1,0-2,0 0,0 0,0-1,0 0,0-1,0 0,4-2,4-2,0 0,0-2,-1 0,0-1,-1-1,0-1,0 0,-1-1,-1-1,0 0,0-1,-2-1,0 0,0-1,-1-1,-2 1,1-2,-2 1,0-1,-1-1,-1 0,-1 0,-1 0,0-1,-1-5,3-3,-2-1,-1-1,-1 1,-1-1,-2 1,-1-1,-1 1,-2-1,-1 1,-1 0,-1 0,-2 1,-2-4,9 27,1 1,-1-1,1 1,-1-1,0 1,-1 0,1 0,-1 0,0 0,0 0,0 0,0 1,-1 0,0-1,1 1,-1 1,0-1,0 1,-1-1,1 1,0 0,-1 0,0 1,1 0,-1-1,0 2,1-1,-1 0,0 1,0 0,0 0,1 0,-1 1,0 0,0 0,1 0,-1 0,-3 2,-5 8,1 1,0 1,0 0,1 0,1 1,0 1,1 0,0 0,2 0,-1 1,2 0,0 1,1-1,1 1,1 0,-2 12,-2 3,2 1,1 0,1 0,2-1,1 1,2 0,2 9,-2-27,0-1,2 0,-1 0,2 0,0 0,0-1,2 0,-1 0,2 0,-1-1,2 0,0-1,0 0,1 0,0-1,1 0,8 5,5-2,0 0,2-2,-1-2,1 0,1-1,-1-2,1 0,0-2,1-1,-1-2,1 0,-1-2,17-2,-19 2,0 0,-1-1,1-1,0-2,-1 0,0-2,16-6,-37 11,0 1,0 0,0-1,0 0,0 0,0 0,-1 0,1 0,-1-1,0 1,0-1,0 1,0-1,0 0,0 0,-1 0,1 0,-1 0,0 0,0 0,0 0,0 0,-1-1,1 1,-1 0,0-1,0 1,0 0,0-1,0 1,-1 0,0-1,0 1,0 0,0 0,0 0,0 0,-1 0,0 0,1 0,-1 0,-1 0,0-2,0 0,-1 0,0 1,0-1,0 1,-1 0,1 0,-1 0,0 1,0 0,0 0,0 0,-1 0,1 1,-1 0,0 0,0 0,0 1,1 0,-1 0,0 1,0-1,0 1,0 1,0-1,0 1,0 0,0 0,0 1,0-1,1 1,-1 1,0-1,1 1,0 0,0 0,0 1,0-1,0 1,0 3,0-1,1 1,0-1,0 1,0 0,1 1,0-1,1 1,-1-1,1 1,1 0,-1 6,1-10,1-1,0 0,0 0,0 1,1-1,-1 0,1 0,-1 0,1 0,0 1,0-1,1 0,-1-1,0 1,1 0,0 0,0 0,0-1,0 1,0-1,0 0,1 0,-1 0,1 0,-1 0,1 0,0-1,0 1,0-1,0 1,0-1,1 0,5 0,-1 0,0 0,1-1,-1 0,1 0,-1-1,1 0,-1-1,0 0,0 0,0 0,0-1,0-1,0 1,-1-1,0-1,0 1,0-1,0 0,-1-1,1 0,-1 0,-1 0,1 0,-1-1,-1 0,1 0,-1-1,0 0,-2 6,-1 0,0 0,0-1,1 1,-2 0,1 0,0-1,0 1,-1-1,0 1,1 0,-1-1,0 1,0-1,0 1,0-1,-1 1,1-1,-1 1,1 0,-1-1,0 1,0 0,0-1,0 1,-1 0,1 0,0 0,-1 0,-1 2,1 1,-1 0,0-1,1 1,-1 1,1-1,0 0,-1 0,1 1,0-1,0 1,0 0,0 0,0 0,0 0,0 0,1 0,-1 0,1 1,-1-1,1 0,0 1,0-1,0 1,0 0,1-1,-1 1,1 1,-3 0,1 1,0 0,1 0,-1 1,1-1,0 0,1 0,-1 1,1-1,0 0,0 1,0-1,1 0,0 1,0-1,1 0,-1 0,1 0,0 0,0 0,1 0,-1 0,1-1,0 1,0-1,1 0,-1 0,1 0,0-1,0 1,4 1,71 19,-40-22</inkml:trace>
  <inkml:trace contextRef="#ctx0" brushRef="#br0" timeOffset="3443.478">4667 547,'5'14,"8"10,10 9,9 5,8 1,5-2,6-2,-1-6,-1-7,-5-8,-8-6,-9-4</inkml:trace>
  <inkml:trace contextRef="#ctx0" brushRef="#br0" timeOffset="3613.145">5037 600,'-15'2,"-11"8,-9 9,-5 10,-1 9,2 9,6 6,9 1,7-3,12-4,14-9,4-11</inkml:trace>
  <inkml:trace contextRef="#ctx0" brushRef="#br0" timeOffset="4463.826">5355 785,'2'-12,"-1"0,0-1,0 1,-2 0,0-1,0 1,-1 0,0 0,-2-3,4 14,0 0,0 0,-1 0,1 0,0 0,-1-1,1 1,0 0,-1 0,0 0,1 0,-1 0,1 0,-1 1,0-1,0 0,0 0,1 0,-1 1,0-1,0 0,0 1,0-1,0 1,0-1,0 1,0-1,-1 1,1 0,0 0,0-1,0 1,0 0,0 0,-1 0,1 0,0 1,0-1,0 0,0 0,0 1,0-1,0 0,-1 1,1-1,0 1,0 0,-40 41,34-31,0 0,0 1,2 0,-1 0,1 0,1 1,1 0,-1-1,2 2,0-1,0 0,2 0,-1 0,2 8,0-18,-1 0,1 0,0 0,1 0,-1 0,0-1,1 1,0 0,-1-1,1 1,0-1,0 0,1 0,-1 0,0 0,1 0,-1 0,1 0,0-1,-1 1,1-1,0 0,0 0,0 0,0 0,0 0,0-1,0 0,0 1,3-1,2 0,1 0,-1 0,1-1,-1 0,0-1,1 0,-1 0,0 0,0-1,6-4,-8 4,0 0,0 0,-1-1,0 0,1 0,-1 0,-1-1,1 0,-1 0,0 0,0 0,0-1,-1 0,1 1,-1-1,-1 0,1-1,-1 1,0 0,0-5,-2 11,-1 0,1 1,0-1,-1 0,1 1,-1-1,1 0,0 0,-1 0,1 1,-1-1,1 0,-1 0,1 0,-1 0,1 0,-1 0,1 0,-1 0,1 0,-1 0,1 0,-1 0,1 0,-1 0,1 0,-1-1,1 1,-1 0,1 0,-1-1,1 1,0 0,-1 0,1-1,0 1,-1-1,1 1,0 0,-1-1,1 1,0-1,0 1,-1 0,1-1,0 1,0-1,0 1,0-1,-1 1,1-1,0 1,0-1,0 1,0-1,-2 5,0 1,0-1,0 1,1-1,0 1,-1 0,2 0,-1-1,1 1,-1 0,1 0,0 0,1 0,-1 0,1-1,0 1,1 0,-1 0,1-1,-1 1,2-1,-1 0,0 1,1-1,0 0,-1 0,2-1,-1 1,0 0,1-1,0 0,-1 0,1 0,1-1,-1 1,0-1,0 0,3 1,1-2,-1 0,0 0,1-1,-1 0,1 0,-1-1,0 0,0 0,1-1,-1 0,0 0,0-1,0 0,-1 0,1 0,-1-1,0 0,0 0,0-1,0 1,-1-1,1-1,-1 1,-1-1,1 0,-1 0,0 0,0-1,-1 1,0-1,0 0,-1 0,0 0,0 0,0 0,-1-2,4-21,-1-1,-1 1,-2-1,-2-15,0 8,1 36,0 1,-1 0,1-1,0 1,-1 0,1 0,0 0,0 0,0-1,0 1,0 0,0 0,0 0,0-1,0 1,0 0,1 0,-1 0,0 0,1 0,-1-1,1 1,-1 0,1 0,0 0,-1 0,1 0,0 1,0-1,0 0,0 0,0 0,0 1,0-1,0 0,0 1,0-1,0 1,0-1,0 1,0 0,0-1,1 1,-1 0,0 0,0 0,1 0,93 27,-90-27,0 1,-1 0,1 0,0 0,0 1,-1 0,1 0,-1 0,1 0,-1 0,0 1,0 0,0 0,0 0,0 1,-1-1,0 1,1 0,-1 0,-1 0,1 0,-1 0,1 1,-1-1,0 1,-1-1,6 83,-9-79,1-1,1 0,0 0,0 1,0-1,1 0,0 0,0 1,1-1,0 0,0 0,0-1,1 1,0 0,1-1,-1 0,1 1,1-1,-1-1,1 1,0-1,3 4,4-4,0 1,1-1,-1-1,1 0,0-1,-1 0,2-1,-1 0,0-1,0-1,0 0,1-1,-1 0,0-1,0 0,0-1,-1-1,1 0,-1-1,1 0,-2-1,10-5,-9 5,0-1,-1 0,0 0,0-1,-1-1,0 0,0 0,-1-1,-1 0,1 0,-1-1,-1 0,0-1,-1 1,0-1,-1-1,0 1,-1-1,0 0,-1 0,-1 0,0 0,0 0,-2-1,1-2,-1 13,0 1,1-1,-1 0,0 1,0-1,0 0,-1 0,1 1,0-1,-1 0,0 1,0-1,0 1,0-1,0 1,0-1,-1 1,1 0,-1 0,1 0,-1-1,0 2,0-1,0 0,0 0,0 1,-1-1,1 1,0-1,-1 1,1 0,-1 0,1 0,-1 0,0 1,1-1,-1 1,0-1,1 1,-2 0,-4 5,0 1,0-1,1 1,0 1,0-1,0 1,1 0,0 1,1-1,-1 1,1 1,1-1,0 0,0 1,1 0,0 0,-1 4,0-4,0 0,1 0,0 0,1 1,0-1,0 0,1 1,0 0,0-1,1 1,1-1,0 1,0 0,1-1,0 0,0 1,1-1,1 0,-1 0,1 0,1-1,0 1,0-1,0-1,5 6,5-3,1 0,0-1,0-1,1-1,-1 0,1-1,1-1,-1-1,1 0,0-2,0 0,0 0,0-2,6 0,46 1</inkml:trace>
  <inkml:trace contextRef="#ctx0" brushRef="#br0" timeOffset="694.348">90 389,'-12'18,"1"0,1 0,0 1,2 0,0 1,1 0,1 0,0 1,2-1,1 1,0 0,2 0,0 1,1-1,2 0,0 0,1 1,-1 0,1 0,1 0,1 0,1-1,1 0,1 0,1 0,0-1,2-1,0 1,1-2,1 1,1-2,2 2,-12-15,-1 0,1 0,0 0,1-1,-1 1,1-1,-1 0,1-1,0 1,0-1,0 0,0 0,0 0,1-1,-1 0,1 0,-1 0,1-1,-1 1,1-1,-1-1,1 1,-1-1,1 0,-1 0,0-1,0 1,1-1,-1 0,0-1,0 1,-1-1,1 0,0 0,0-2,5-4,-1 0,0-1,0 0,-1-1,-1 1,0-2,0 1,-1-1,0 0,-1 0,-1-1,0 1,0-4,4-18,-2-1,-1 1,-2-1,-1-17,0 16,-2-1,-2 1,-1-1,-2 1,-2 0,-1 0,-1 1,-2 0,-2 0,-1 2,-2-1,-13-20,26 49,-1-1,1 1,-1-1,0 1,0 0,0 0,-1 1,0-1,0 1,0 0,0 1,-1-1,1 1,-1 0,0 0,0 1,0 0,0 0,0 0,-1 1,1-1,-1 2,1-1,-1 1,1 0,-1 0,1 1,0-1,-1 2,1-1,0 1,-1 0,0 2,1 0,-1 1,1 0,0 0,1 1,0-1,-1 1,2 0,-1 1,1-1,0 1,0 0,1 0,0 0,0 0,0 1,1-1,-1 7,-1 7,1 0,0 0,2 1,0-1,1 0,2 8,3 5,0 0,3 0,1-1,6 16,16 33</inkml:trace>
  <inkml:trace contextRef="#ctx0" brushRef="#br0" timeOffset="1129.637">778 600,'-6'-2,"0"0,0 0,0 1,0 0,0 0,0 0,0 1,-1 0,1 0,0 0,0 1,-1 0,1 0,0 1,0-1,0 2,1-1,-1 0,0 1,1 0,-1 0,1 1,0 0,0 0,1 0,-1 0,1 1,0-1,-3 5,-20 56,27-63,-1 0,1 0,0 0,0 0,0 0,1 0,-1 0,0-1,1 1,-1 0,1 0,0 0,0 0,0-1,-1 1,1 0,1-1,-1 1,0-1,0 1,1-1,-1 1,1-1,-1 0,1 0,-1 0,1 0,0 0,0 0,-1 0,1 0,0-1,0 1,0-1,103 11,-93-12,0 1,0 0,-1 1,1 1,0-1,-1 2,1 0,-1 0,0 1,0 0,2 2,-10-4,0 0,0 1,0-1,0 1,0 0,0 0,-1 0,1 0,-1 0,0 1,0-1,0 1,-1-1,1 1,-1 0,0-1,0 1,0 0,0 0,-1 0,1 0,-1 0,0 0,0 0,-1 0,1 0,-2 2,1 2,-1-1,1 0,-2-1,1 1,-1 0,0-1,0 1,-1-1,0 0,0 0,-1 0,1-1,-1 1,-5 3,4-4,0-1,0 0,0 0,-1-1,0 1,1-1,-1-1,0 1,0-1,-1-1,1 1,0-1,0 0,-1-1,1 0,-1 0,1 0,0-1,-1 0,1-1,0 0,0 0,0 0,-3-2,9 4,1-1,-1 1,0 0,1 0,-1-1,1 1,-1 0,0-1,1 1,-1-1,1 1,-1-1,1 1,0-1,-1 1,1-1,-1 1,1-1,0 1,-1-1,1 0,0 1,0-1,0 0,-1 1,1-1,0 0,0 1,0-1,0 0,0 1,0-1,0 0,1 1,-1-1,0 0,0 1,0-1,1 0,-1 1,0-1,1 1,-1-1,0 0,1 1,-1-1,1 1,-1-1,1 1,-1 0,1-1,-1 1,1-1,-1 1,1 0,0 0,0-1,14-9</inkml:trace>
  <inkml:trace contextRef="#ctx0" brushRef="#br0" timeOffset="1453.12">1360 666,'-1'-1,"-135"-51,130 51,-1 0,1 0,0 1,-1 0,1 0,-1 0,1 1,0-1,-1 2,1-1,0 1,0 0,0 0,0 1,0-1,0 1,1 1,-1-1,1 1,0 0,-1 1,-3 4,1 0,0 0,1 1,0-1,0 2,1-1,1 1,0 0,0 0,1 0,0 1,1 0,-2 10,4-16,0 0,1 1,-1-1,1 0,0 0,1 0,-1 1,1-1,1 0,-1 0,1 0,0 0,0-1,1 1,-1 0,1-1,0 0,1 1,0-1,-1-1,2 1,-1-1,0 1,1-1,0 0,0-1,4 3,10 2,0 0,1-2,-1-1,1 0,0-1,1-1,-1-1,1-1,-1-1,0-1,1 0,-1-2,0 0,0-1,0-2,11-3,9-5</inkml:trace>
  <inkml:trace contextRef="#ctx0" brushRef="#br0" timeOffset="8651.767">103 1420,'81'12,"1"-3,39-3,427-18,817-2,-454-38,-834 46,1337-70,-929 60,4-21,275-29,-477 27,-250 43,-38-1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3:12.5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3347 3075,'25'180,"-4"60,-17-195,10 148,21 248,25 34,-31-264,-29-204</inkml:trace>
  <inkml:trace contextRef="#ctx0" brushRef="#br0" timeOffset="1380.497">3307 3088,'140'29,"54"37,-3 8,-3 9,-4 7,-4 9,114 85,-100-61,6-9,4-8,210 75,-304-143,-31-12,-1 4,-1 3,6 7,-81-40,0 1,0 0,0 0,1 0,-1 0,0 0,0 0,0 1,0-1,-1 1,1-1,0 1,-1-1,1 1,-1 0,1 0,-1 0,0 0,0 0,0 0,0 0,0 1,0-1,-1 0,1 0,-1 1,0-1,1 0,-1 1,0-1,0 0,-1 1,1-1,0 0,-1 1,1-1,-1 0,0 0,0 2,-8 6,1-1,-1 0,-1-1,0 0,0 0,0-1,-1-1,-5 3,5-2,-105 56,-3-5,-57 17,-497 177,-515 187,945-355,242-84,0 1,0 0,0-1,0 1,-1-1,1 1,0-1,0 0,0 0,-1 1,1-1,0 0,0 0,-1 0,1 0,0 0,0 0,-1-1,1 1,0 0,0-1,0 1,-1-1,1 1,0-1,0 1,0-1,0 0,0 0,0 0,0 1,0-1,0 0,1 0,-1 0,0 0,1 0,-1 0,0-1,1 1,-1 0,1 0,0 0,-1 0,1-1,0 1,0 0,0-1,-8-185,-73-458,59 493,8 33,14 83</inkml:trace>
  <inkml:trace contextRef="#ctx0" brushRef="#br0" timeOffset="2189.223">3823 4014,'110'9,"96"-5,-38-3,-166-1,0-1,-1 1,1 0,0-1,0 1,0 0,0 0,0 0,-1 1,1-1,0 0,0 1,0-1,-1 1,1 0,0-1,0 1,-1 0,1 0,-1 0,1 0,-1 0,1 1,-1-1,0 0,0 1,1-1,-1 1,0-1,0 1,0-1,-1 1,1 0,0 0,-1-1,1 1,-1 0,1 0,12 188,14 299,-24-457,2-8</inkml:trace>
  <inkml:trace contextRef="#ctx0" brushRef="#br0" timeOffset="2682.725">4074 4093,'8'19,"13"68,-4 1,-4 1,1 77,6 43,-20-203,23 93,-22-96,0 0,0 0,1 0,-1 0,1 0,0-1,0 1,0-1,0 1,0-1,0 0,1 0,-1 0,1 0,0 0,-1 0,1-1,0 1,0-1,0 0,0 0,0 0,0 0,0-1,1 1,-1-1,0 0,0 1,2-2,10-1,1-1,-1-1,0 0,0-1,-1-1,9-4,9-4,15-5,1 3,0 1,1 2,0 3,1 1,1 3,-1 2,8 2,-29 1,-19-1</inkml:trace>
  <inkml:trace contextRef="#ctx0" brushRef="#br0" timeOffset="3556.993">6204 4292,'-7'8,"1"1,-1-1,2 1,-1 0,1 0,0 1,1 0,0 0,1 0,0 0,0 0,1 1,1-1,0 1,0 0,1-1,0 1,1-1,0 1,1 0,0-1,0 0,1 0,1 1,0-2,0 1,1 0,0-1,1 0,5 7,2-4,0 0,2 0,-1-1,1-1,1-1,0 0,0-1,1-1,0 0,0-1,1-1,-1-1,1 0,0-2,0 0,1 0,-1-2,0 0,0-2,0 0,0 0,3-3,-14 4,1 0,0-1,-1 0,1 0,-1-1,0 0,0 0,0-1,0 0,-1 0,1-1,-1 1,0-1,-1-1,1 1,-1-1,0 0,0 0,-1-1,0 1,0-1,0 0,-1 0,0 0,0-1,-1 1,0-1,-1 1,1-1,-1 0,-1 1,1-1,-2 0,1 0,-1 0,0 1,-1-5,-4-3,-1-1,-1 2,0-1,-1 1,0 1,-1-1,-1 2,0-1,-1 2,0-1,0 1,-1 1,-1 1,0 0,0 0,-1 2,0-1,0 2,-1 0,1 1,-1 1,-7-1,14 3,1 1,-1 0,0 1,1 0,-1 0,1 1,-1 0,1 0,-1 1,1 0,0 1,-1 0,1 0,1 1,-1-1,0 2,1-1,0 1,0 0,1 1,-1 0,1 0,0 0,1 1,-1-1,1 2,1-1,-1 0,1 1,0 0,1 0,0 0,0 0,1 0,0 1,1-1,0 1,0-1,1-1,0 0,1 0,0-1,0 1,1 0,0-1,0 1,1-1,-1 0,1 0,0 0,1 0,2 3,22 25</inkml:trace>
  <inkml:trace contextRef="#ctx0" brushRef="#br0" timeOffset="3827.783">6747 4398,'21'5,"21"3,23 0,19 0,22-3,16-1,13-2,8-4,2 0,-4-1,-9 0,-16 1,-20 1,-22 0,-28 1,-20 0</inkml:trace>
  <inkml:trace contextRef="#ctx0" brushRef="#br0" timeOffset="4923.721">595 4649,'248'1,"871"-28,-874 5,115-9,81 15,-373 18,0 2,0 4,13 5,11-23,25 9,-145-1,8-1</inkml:trace>
  <inkml:trace contextRef="#ctx0" brushRef="#br0" timeOffset="8003.088">569 4662,'-13'-538,"-1"-942,8 1208,-26-145,-12-59,32 343,11 123,0 9,1 1,0-1,0 1,-1-1,1 0,0 1,0-1,0 1,0-1,0 0,0 1,0-1,0 1,0-1,0 0,0 1,0-1,0 1,0-1,0 0,1 1,-1-1,0 1,0-1,1 1,-1-1,1 1,-1-1,0 1,1-1,-1 1,1 0,-1-1,1 1,-1-1,1 1,-1 0,1 0,-1-1,1 1,-1 0,1 0,0 0,-1-1,1 1,-1 0,1 0,0 0,-1 0,1 0,0 0,-1 1,1-1,-1 0,1 0,0 0,-1 0,1 1,-1-1,1 0,-1 1,1-1,203 5,102-15,-61-6,1046-45,-669 61,-575-4,-55-33,4 21,2-1,0 0,1 0,0 0,2 0,0 0,1 0,0 0,4-11,-3 11,44-300,-44 294,1 20,-1 17,14 118,5 0,6-2,6-2,50 122,-81-244,-1 1,1-1,-1 1,2-1,-1 0,1 0,-1 0,2-1,-1 1,1-1,4 4,-8-9,-1 1,1-1,0 0,-1 1,1-1,0 0,-1 0,1 1,0-1,0 0,-1 0,1 0,0 0,0 0,-1 0,1 0,0 0,0-1,-1 1,1 0,0 0,0 0,-1-1,1 1,0-1,-1 1,1 0,-1-1,1 1,0-1,-1 1,1-1,-1 1,1-1,-1 0,0 1,1-1,-1 0,0 1,1-1,-1 0,0 1,1-2,13-37,-13 34,19-82,-3-1,-5 0,-3-1,-4-75,-4 84,-3 146,4-1,2 1,3-1,3 0,3 0,2-1,4-1,2-1,24 50,-37-96,35 50,-43-66,1 0,-1 0,1 0,0 0,-1 0,1 0,-1 0,1 0,-1 0,1 0,-1 0,1-1,-1 1,1 0,-1 0,1-1,-1 1,1 0,-1-1,1 1,-1 0,1-1,-1 1,0 0,1-1,-1 1,0-1,1 1,-1-1,0 1,0-1,1 1,-1-1,0 1,0-1,0 1,0-1,0 0,0 1,0-1,0 1,0-1,0 1,0-1,0 0,11-149,-11 113,-2-250,0 265,2 21,-1 1,1 0,0 0,-1 0,1-1,0 1,-1 0,1 0,0 0,-1 0,1 0,0 0,-1 0,1 0,0 0,-1-1,1 1,0 1,-1-1,1 0,0 0,-1 0,1 0,0 0,-1 0,1 0,0 0,-1 1,1-1,0 0,-1 0,1 0,0 1,0-1,-1 0,1 0,0 1,0-1,0 0,-1 0,1 1,0-1,0 0,0 1,0-1,0 0,-1 1,1-1,0 0,0 1,0-1,0 0,0 1,0-1,0 1,0-1,0 0,1 1,-1-1,0 0,0 1,-4 9,0 1,1 0,1-1,-1 1,2 0,0 1,0-1,1 0,0 0,0-7,0 1,1-1,-1 0,1 1,0-1,1 0,-1 0,1 0,-1 0,1 0,0 0,1-1,-1 1,1 0,-1-1,1 0,0 0,0 0,1 0,-1 0,1-1,-1 1,1-1,3 2,8 1,1 0,-1-1,1-1,0 0,0-1,0-1,0 0,6-2,-4 2,862-13,23 50,-381-10,534 26,-802-34,-252-20,-1 0,0-1,1 1,-1 0,0 0,1 0,-1 0,1 0,-1 1,0-1,1 0,-1 1,0-1,0 0,1 1,-1 0,0-1,0 1,0 0,1-1,-1 1,0 0,0 0,0 0,0 0,-1 0,1 0,0 0,0 1,-1-1,1 0,0 0,-1 1,1-1,-1 0,0 0,1 1,-1-1,0 0,0 1,0-1,0 1,0-1,0 0,0 1,-1-1,1 1,-20 108,46 205,3 470,-29-780,11 216,10-1,35 140,-26-129,-27-180,2 0,3-1,1 0,15 41,-5 5,-7-5,-5-66,-4-33</inkml:trace>
  <inkml:trace contextRef="#ctx0" brushRef="#br0" timeOffset="9066.568">4154 350,'9'25,"-1"1,-2 0,0 0,-2 1,-1-1,-1 1,-1 0,-1-1,-2 1,-1 0,0-1,-2 0,-2 0,0 0,-7 14,12-33,1-3,0 1,-1-1,1 1,-1-1,0 0,0 1,0-1,-1 0,0 0,1-1,-1 1,-1-1,1 1,0-1,-1 0,0 0,0 0,2-3,0-1,0 0,0 0,0 0,0 0,1 0,-1 0,0-1,1 1,-1-1,1 1,0-1,-1 1,1-1,0 0,0 0,0 1,0-1,0 0,0 0,1 0,-1 0,1 0,-1 0,1 0,0 0,0 0,0 0,0 0,0-1,-1 0,-10-71,3 0,4 0,4-58,0 75,0 50,-2-27,2 0,2 0,1 0,1 0,2 0,1 1,6-13,-11 40,1 0,0-1,0 2,0-1,0 0,1 1,0-1,0 1,1 0,-1 0,1 1,0-1,1 1,-1 0,1 1,-1-1,1 1,0 0,0 1,0-1,1 1,-1 1,1-1,-1 1,1 0,-1 0,1 1,0 0,-1 0,1 0,0 1,-1 0,1 1,3 1,0 1,0 0,-1 1,0 0,1 0,-2 1,1 0,-1 1,0 0,0 0,-1 1,1 0,-2 0,1 0,-1 1,-1 0,0 1,0-1,-1 1,0 0,0 0,-1 0,-1 0,0 0,0 1,-1 0,0-1,-1 4,0-7,-2 1,1-1,-1 1,0-1,-1 0,0 1,0-1,-1-1,1 1,-1 0,-1-1,1 0,-1 0,0 0,-1-1,1 1,-1-1,0-1,-1 1,-2 1,-10 6,0-1,-1-1,0-1,-1 0,0-2,-10 3,-80 12,110-23,0 1,1 0,-1 0,0 0,0 0,0 0,0 0,0 0,0 0,0 0,0 0,1 0,-1 1,0-1,0 0,0 1,0-1,1 1,-1-1,0 1,0-1,1 1,-1-1,1 1,-1 0,0-1,1 1,-1 0,1-1,-1 1,1 0,0 0,-1 0,1-1,0 1,-1 0,1 0,0 0,0 0,0 0,0 0,0 0,0-1,0 1,0 0,0 0,0 0,0 0,1 0,-1 0,0-1,1 1,-1 0,1 0,-1 0,1-1,-1 1,1 0,9 10,0 0,1-1,0-1,1 0,0 0,0-1,1 0,1-1,-2 0,50 29,2-3,1-3,2-3,1-3,0-3,2-3,39 5,-46-18,-47-8</inkml:trace>
  <inkml:trace contextRef="#ctx0" brushRef="#br0" timeOffset="9330.914">5225 627</inkml:trace>
  <inkml:trace contextRef="#ctx0" brushRef="#br0" timeOffset="10991.955">555 4570,'-2'0,"0"-1,0 1,0-1,0 1,0 0,0 0,0 0,0 0,0 0,0 1,-1-1,1 1,0-1,0 1,1 0,-1-1,0 1,0 0,0 0,0 1,1-1,-1 0,0 1,1-1,-1 0,1 1,0 0,0-1,-1 1,1 0,0 0,0 0,1-1,-1 1,0 0,0 0,1 0,0 1,-1-1,1 0,0 1,-1 0,1 1,-1 0,1 0,0-1,0 1,1 0,-1 0,1-1,-1 1,1 0,0-1,1 1,-1-1,1 1,-1-1,1 1,0-1,0 0,1 0,-1 0,1 0,-1-1,2 2,-1-2,1-1,-1 1,1-1,-1 0,1 1,-1-2,1 1,-1 0,1-1,0 0,-1 1,1-1,0-1,-1 1,1-1,0 1,-1-1,1 0,-1 0,1-1,-1 1,1-1,-1 1,0-1,0 0,0 0,0-1,0 1,1-2,2-1,-1 0,1 0,-1-1,0 0,-1 0,1 0,-1 0,-1-1,1 1,-1-1,0 0,0 0,-1 0,1-4,-3 8,1 0,-1 0,0 0,0-1,0 1,0 0,0 0,-1 0,0 0,1-1,-1 1,-1 0,1 0,0 0,0 1,-1-1,0 0,0 0,0 1,0-1,0 1,0 0,0-1,-1 1,1 0,-1 1,0-1,1 0,-1 1,0-1,0 1,0 0,-1 0,-6-2,1 0,0 1,-1 0,0 1,1 0,-1 1,1 0,-1 0,0 1,-6 2,8-2,1 0,-1 0,1 1,-1 1,1-1,0 1,0 0,0 1,0 0,1 0,-1 0,1 1,0 0,1 0,-1 0,1 1,0 0,0 0,1 0,-1 0,2 1,-2 2,4-6,1-1,-1 1,1 0,0-1,0 1,0 0,0 0,1-1,-1 1,1 0,0-1,-1 1,1-1,0 1,1-1,-1 1,0-1,1 0,-1 1,1-1,0 0,-1 0,1 0,0 0,0-1,1 1,-1 0,0-1,1 1,74 30,-67-29,1 0,0-1,0 0,0-1,0 0,0 0,0-2,0 1,0-1,0-1,0 0,0 0,0-1,6-3,-14 4,-1 0,1 1,-1-1,0 0,1 0,-1 0,0-1,0 1,-1 0,1-1,0 1,-1-1,0 0,1 1,-1-1,0 0,0 0,-1 0,1 0,0 0,-1 0,0 0,0 0,0 0,0 0,0 0,-1 0,1 0,-1 0,0 0,0 1,0-1,-1-2,-1-4,-1 0,-1 1,0-1,0 1,0 0,-1 0,0 1,0 0,-8-7,11 11,0 0,-1 0,1 0,-1 0,0 0,0 1,0-1,0 1,0 0,0 0,0 1,-1-1,1 1,-1 0,1 0,-1 1,0-1,1 1,-1 0,1 0,-1 1,0-1,1 1,-1 0,-1 1,3 2,0 1,1-1,0 1,0 0,0-1,0 1,1 0,0 0,0 0,0 0,0 0,1 0,0 0,0 1,1-1,-1 0,2 2,-2 7,2 37,2-1,3 0,2 0,13 44,4 15,-6 0,-4 2,-5 0,-5 0,-5 32,0 94,61-12,-59-159,-3-70</inkml:trace>
  <inkml:trace contextRef="#ctx0" brushRef="#br0" timeOffset="11610.416">0 6197,'43'8,"35"-5,-1-3,1-4,9-4,13-1,185-4,178 19,-357-2,-106-4,1 1,0-1,0 0,-1 0,1 0,0 1,0-1,-1 0,1 0,0 0,0 0,-1 0,1 0,0-1,0 1,-1 0,1 0,0 0,-1-1,1 1,0 0,0-1,-1 1,1-1,-1 1,1-1,0 1,-1-1,1 1,-1-1,1 1,-1-1,0 0,1 1,-1-1,0 0,1 1,-1-1,0 0,0 0,1 1,-1-1,0 0,0 0,0 1,0-1,0 0,0 0,0 1,0-1,-1 0,1 0,0 1,0-1,-1 0,1 1,0-1,-1 0,1 1,-1-1,1 0,0 1,-1-1,0 1,1-1,-1 0,-11-2,0 2</inkml:trace>
  <inkml:trace contextRef="#ctx0" brushRef="#br0" timeOffset="16007.007">7818 4318,'-6'7,"0"1,0-1,0 1,1 0,0 0,1 1,0-1,0 1,1 0,0 0,0 0,0 7,2-11,0 0,1 0,-1 0,1 0,0 0,0-1,1 1,-1 0,1 0,1 0,-1 0,0-1,1 1,0-1,0 1,1-1,-1 0,1 0,0 0,0 0,0 0,0 0,1-1,-1 0,2 1,2 0,0 0,1 0,-1 0,1-1,0 0,0-1,0 0,1 0,-1-1,0 0,1 0,-1-1,1 0,-1-1,0 1,1-2,-1 1,0-1,0 0,0-1,0 0,0 0,0-1,-1 0,0 0,0-1,0 0,0 0,-1-1,1 1,-2-2,1 1,-1 0,0-1,0 0,1-3,-4 6,-1-1,0 1,0 0,0-1,0 0,-1 1,0-1,0 1,0-1,0 0,-1 1,0-1,0 1,0-1,0 1,-1 0,0-1,0 1,0 0,0 0,0 0,-1 0,0 1,0-1,0 1,0-1,-1 1,1 0,-4-1,1-2,-2 1,1 0,0 1,-1 0,0 0,0 0,0 1,0 0,-1 1,1 0,-1 0,0 1,1 0,-1 1,-4 0,7 0,0 1,0 0,0 0,0 0,0 1,0 0,0 1,0-1,1 1,-1 0,1 0,0 1,0-1,0 1,0 0,1 1,0-1,0 1,0 0,0 0,1 0,0 0,0 1,0-1,0 1,1 0,0 0,1 0,-1 0,1 0,0 0,0 0,1 0,0 1,0-1,1 0,-1 0,2 6,0-7,0-1,0 0,1 0,-1 0,1 0,0 0,0-1,0 1,0-1,1 1,-1-1,1-1,0 1,0 0,0-1,0 0,0 0,1 0,-1 0,1-1,-1 1,1-1,-1-1,10 3,-1-1,0-1,1 0,-1-1,1 0,-1-1,8-2,-11 2,-1-1,1-1,0 0,0 0,-1-1,0 0,0 0,8-6,-14 8,0 0,-1 1,1-1,-1 0,0 0,0-1,0 1,0 0,0-1,0 1,-1-1,1 0,-1 1,1-1,-1 0,0 0,0 0,-1 0,1 0,0 0,-1 0,0 0,0 0,0 0,0 0,0 0,-1 0,1 0,-1 0,0 0,0-1,-1 0,0 1,0-1,0 0,0 1,-1-1,0 1,0-1,0 1,0 0,0 1,0-1,-1 0,0 1,1 0,-1 0,0 0,0 0,0 1,0-1,0 1,-1 0,1 0,-1 1,-4-2,-1 1,1 0,-1 0,0 1,1 1,-1 0,0 0,1 1,-9 2,17-4,0 0,0 0,0 0,0 0,0 0,0 0,0 0,0 0,0 0,0 0,0 1,0-1,0 0,0 1,1-1,-1 1,0-1,0 1,0-1,1 1,-1 0,0-1,0 1,1 0,-1 0,1-1,-1 1,1 0,-1 0,1 0,-1 0,1 0,0-1,-1 1,1 0,0 0,0 0,0 0,0 0,0 0,0 0,0 0,0 0,0 0,0 0,1 0,-1 0,0 0,1 0,-1 0,1 0,74 16,-57-15,243 19,930 5,-626-27,-537-1,-12-1</inkml:trace>
  <inkml:trace contextRef="#ctx0" brushRef="#br0" timeOffset="12260.684">92 6726,'146'10,"109"-12,126-23,-238 14,76-10,-206 18,-25 1,-4 2</inkml:trace>
  <inkml:trace contextRef="#ctx0" brushRef="#br0" timeOffset="12814.018">621 6885,'34'531,"-8"49,-19-495,3-1,5 0,16 53,-20-90,-10-58,-2-2</inkml:trace>
  <inkml:trace contextRef="#ctx0" brushRef="#br0" timeOffset="13158.17">211 8433,'20'5,"19"1,15-1,15 0,13-4,9-7,4-4,3-3,-3-1,-4-1,-8 2,-9 4,-11 3,-12 2,-11 3,-11 0,-13 2,-9-1</inkml:trace>
  <inkml:trace contextRef="#ctx0" brushRef="#br0" timeOffset="13424.987">476 8340,'-4'16,"-2"14,0 11,1 7,2 8,1 2,1-2,0-5,1-7,3-12,5-10,5-12,6-14,-1-6</inkml:trace>
  <inkml:trace contextRef="#ctx0" brushRef="#br0" timeOffset="13715.931">873 8538,'-9'14,"-7"11,-4 10,0 4,1-1,8-6,8-15,11-18,5-9</inkml:trace>
  <inkml:trace contextRef="#ctx0" brushRef="#br0" timeOffset="14196.51">1098 8459,'-94'284,"93"-284,0 1,1-1,-1 1,1-1,-1 1,1-1,0 1,-1-1,1 1,-1 0,1-1,0 1,0 0,-1-1,1 1,0 0,0-1,0 1,0 0,0 0,0-1,0 1,0 0,0-1,0 1,0 0,0-1,0 1,1 0,-1-1,0 1,0 0,1-1,-1 1,0 0,1-1,-1 1,1-1,-1 1,1-1,-1 1,1-1,-1 1,1-1,0 0,-1 1,1-1,0 0,-1 1,1-1,0 0,-1 0,1 0,0 0,-1 1,1-1,0 0,-1 0,1 0,0-1,0 1,-1 0,1 0,0 0,-1 0,1-1,0 1,0 0,12-11,-1 0,0-1,0 0,-1 0,-1-1,7-11,0 2,117-152,-110 152,-24 22,1 0,-1 0,1 0,-1 0,1-1,-1 1,1 0,-1 0,1 0,-1 0,1 0,-1 0,1 1,-1-1,1 0,-1 0,1 0,-1 0,1 1,-1-1,1 0,-1 0,0 1,1-1,-1 0,1 1,-1-1,0 0,1 1,-1-1,0 1,1-1,-1 1,0-1,0 1,0-1,1 1,-1-1,0 1,0-1,0 1,0-1,0 1,0-1,0 1,0-1,0 1,0-1,0 1,0-1,0 1,0-1,-1 1,1-1,0 1,0-1,-2 20,0-1,-2 0,0-1,-1 1,0-1,-3 3,2-2,-48 135,54-154,0 0,1 0,-1 0,0 0,0 0,0 0,0 0,0 0,1 0,-1 0,0 0,0 0,0 0,0 0,0 0,1 0,-1 1,0-1,0 0,0 0,0 0,0 0,0 0,0 0,0 1,1-1,-1 0,0 0,0 0,0 0,0 0,0 1,12-20,-10 17,122-196,-124 199,0-1,0 1,1-1,-1 1,0-1,0 1,0-1,0 1,1-1,-1 1,0-1,1 1,-1-1,0 1,1-1,-1 0,0 1,1-1,-1 1,1-1,-1 0,1 0,-1 1,0-1,1 0,-1 0,1 1,0-1,-1 0,1 0,-1 0,1 0,-1 0,1 0,-1 0,1 0,-1 0,1 0,-1 0,1 0,-1 0,1-1,-1 1,1 0,-1 0,1-1,-1 1,1 0,-1 0,1-1,-1 1,1-1,-1 1,0 0,1-1,-1 1,0-1,1 1,-1-1,0 1,0-1,0 1,1-1,-1 1,0-1,0 1,0-1,0 1,0-1,0 44,-31 117,31-161,0 1,0-1,0 1,1-1,-1 1,0-1,0 1,0-1,1 1,-1-1,0 1,0-1,1 1,-1 0,0-1,1 1,-1-1,1 1,-1 0,0 0,1-1,-1 1,1 0,-1 0,1-1,-1 1,1 0,-1 0,1 0,-1 0,1 0,-1 0,1 0,-1 0,1 0,0 0,-1 0,1 0,-1 0,1 0,-1 0,1 0,-1 1,1-1,-1 0,0 0,1 1,-1-1,1 0,-1 1,1-1,-1 0,0 1,1-1,-1 1,0-1,0 1,1-1,-1 0,0 1,0-1,1 1,-1-1,0 1,0-1,0 1,0-1,0 1,0 0,0-1,15-15</inkml:trace>
  <inkml:trace contextRef="#ctx0" brushRef="#br0" timeOffset="18577.885">2010 6488,'-5'10,"5"-26,0-3,-1 13,0 1,0 0,0 0,0 0,-1 0,0 1,0-1,-1 0,1 1,-1-1,0 1,0 0,0 0,-1 0,0 0,1 1,-1-1,0 1,-1 0,1 0,0 1,-1-1,0 1,0 0,1 0,-6-1,1 1,0 0,0 1,-1-1,1 2,0-1,0 2,-1-1,1 1,0 0,0 1,0 0,0 1,0-1,-8 5,2 2,0 1,0 0,1 1,1 1,0 0,0 1,1 0,1 1,0 0,1 1,0 0,2 0,0 1,0 0,2 1,0 0,0 0,2 0,0 0,1 1,1 0,1-1,0 1,1 0,1 0,1 0,0-1,1 1,1-1,1 0,1 0,0 0,1-1,1 1,0-2,1 1,5 5,-6-12,0-1,0 1,1-2,0 1,0-1,1-1,0 0,0 0,1-1,-1 0,1-1,0 0,0-1,1 0,-1 0,1-2,-1 1,1-1,0-1,-1 0,1-1,-1 0,1-1,-1 0,1-1,-1 0,0-1,0 0,9-5,13-8,-1-1,0-2,-2-1,0-2,-1-1,-2-1,3-5,-7 6,-10 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6:37.6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105 375,'8'64,"-3"-1,-3 1,-2 5,0-5,-1 94,-7-345,-20-99,11 72,17 213,-1 0,1 0,-1 0,1 0,0 0,0 0,-1 0,1 0,0-1,0 1,0 0,0 0,0 0,0 0,1 0,-1 0,0 0,0 0,1 0,-1 0,1 0,-1 0,1 0,-1 0,1 0,0 0,-1 0,1 0,0 1,0-1,0 0,-1 1,1-1,0 0,0 1,0-1,0 1,0-1,0 1,0 0,0-1,0 1,1 0,-1 0,0 0,1 0,83 31,-41-19,0-3,0-2,41 2,-22-2,-38-4</inkml:trace>
  <inkml:trace contextRef="#ctx0" brushRef="#br0" timeOffset="501.722">0 521,'26'11,"0"-1,0-1,1-2,0-1,0 0,1-2,0-2,-1 0,1-2,13-2,83 7,-121-5,0 0,0 0,0 0,0 0,0 0,0 1,0-1,0 1,0 0,0 0,0 0,0 0,0 1,-1-1,1 1,-1-1,1 1,-1 0,1 0,-1 0,0 0,0 1,0-1,0 1,-1-1,1 1,0 0,-1-1,0 1,0 0,0 0,0 0,0 0,0 3,-20 197,20-199,-1 0,1-1,0 1,0 0,0-1,1 1,-1-1,1 0,0 1,0-1,0 0,0 0,1 0,-1 0,1-1,-1 1,1 0,0-1,0 0,0 0,1 0,-1 0,0-1,1 1,-1-1,1 0,0 0,-1 0,1 0,0-1,-1 1,1-1,0 0,0 0,-1 0,1-1,0 1,0-1,-1 0,3-1,3 0,-1-2,1 1,0-1,-1 0,0 0,0-1,0 0,-1-1,0 0,0 0,0 0,-1-1,0 0,0 0,0-1,-1 0,-1 0,4-5,1-6,-1 0,0 0,-2-1,0 0,-1 0,-1 0,1-16,-4 52,0-1,1 1,0-1,2 0,0 0,0 0,1-1,1 1,3 3,-7-13,1-1,0 0,0 1,0-1,0 0,1-1,0 1,0-1,0 1,0-1,0 0,0-1,1 1,0-1,-1 0,1 0,0 0,0 0,0-1,0 0,0 0,2-1,21 2</inkml:trace>
  <inkml:trace contextRef="#ctx0" brushRef="#br0" timeOffset="861.89">1124 653,'-2'15,"1"0,0 0,1 0,0 0,2 0,-1 0,2 0,0-1,3 7,-5-16,1 1,-1-1,1 0,1 0,-1 0,1 0,0-1,0 1,0-1,1 1,-1-1,1 0,0 0,0-1,1 1,-1-1,1 0,-1 0,1-1,0 1,0-1,1 0,-1 0,0-1,0 0,5 1,-3-2,-1 0,1 0,-1-1,0 0,1 0,-1 0,0-1,0 0,0 0,0-1,0 0,0 0,-1 0,1 0,-1-1,0 0,0 0,0-1,-1 1,1-1,-1 0,3-6,3-3,-1 0,0-1,-1 0,-1-1,-1 1,0-2,-1 1,0-2,2-21,-18 65,9-20,0 0,0 1,0-1,1 1,-1 0,2-1,-1 1,1 0,0 0,0-1,1 1,0 0,0-1,1 1,0-1,0 1,0-1,1 0,0 0,0 0,0 0,1 0,0-1,3 4,80 33,-39-30</inkml:trace>
  <inkml:trace contextRef="#ctx0" brushRef="#br0" timeOffset="1511.793">1944 666,'-8'1,"0"1,1 0,-1 1,0-1,1 1,-1 1,1-1,0 1,0 1,0-1,1 1,0 0,0 1,0 0,-5 6,8-9,1 1,-1-1,1 1,0 0,0 0,0 0,0 0,1 0,0 1,0-1,0 0,0 1,1-1,-1 0,1 1,0-1,1 1,-1-1,1 0,0 1,0-1,0 0,0 0,1 1,0-1,0 0,0-1,0 1,3 3,2 0,1 0,0 0,0-1,1 0,-1-1,1 0,1 0,-1-1,1 0,-1 0,1-1,0-1,1 1,-1-2,0 1,0-2,1 1,-1-1,1-1,-1 0,0 0,0-1,0 0,0-1,0 0,3-2,1-1,0 0,-1 0,0-1,0-1,-1 0,1-1,-2 0,0-1,0 0,0-1,-2 0,1-1,-1 0,-1 0,0-1,-1 0,0 0,-1-1,-1 0,0 0,-1 0,0-1,-1 1,-1-2,8-40,-3-1,-2 0,-3 0,-2 0,-3 0,-2 0,-13-54,16 100,1 1,-1 0,0 0,0 1,-1-1,0 1,-1 0,0-1,-1 2,0-1,-3-5,7 13,0 1,1-1,-1 1,0-1,0 0,1 1,-1-1,0 1,0 0,0-1,0 1,1 0,-1-1,0 1,0 0,0 0,0 0,0 0,0 0,0 0,0 0,0 0,1 0,-1 0,0 1,0-1,0 0,0 0,0 1,0-1,1 1,-1-1,0 1,0-1,1 1,-1 0,0-1,1 1,-1 0,1-1,-1 1,0 0,1 0,0-1,-1 1,1 0,0 0,-1 0,1 0,0 0,0 0,-1-1,1 1,0 0,0 0,0 0,0 0,1 0,-1 0,-6 30,1 0,2 0,1 1,1-1,2 0,1 1,1-1,2 0,2 1,25 142,20 49,-51-219,2 12,1-1,0 1,2-1,-1 0,2 0,0 0,1-1,0 0,1-1,4 5,-11-16,1 0,-1 1,1-1,0 0,-1-1,1 1,0 0,0-1,0 0,1 1,-1-1,0 0,0-1,1 1,-1-1,0 1,1-1,-1 0,0 0,1 0,-1-1,0 1,1-1,-1 0,0 0,0 0,0 0,0-1,0 1,2-2,78-66,13-68,-87 131,-11 24,-3-1,2 0,0 0,1 0,0 0,2 1,0 8,0-21,1-1,0 1,-1-1,2 1,-1-1,0 0,1 1,0-1,0 0,0 0,1 0,-1 0,1-1,0 1,0-1,0 1,0-1,1 0,-1 0,1-1,0 1,0-1,0 1,0-1,0-1,0 1,2 0,70 6,-39-12</inkml:trace>
  <inkml:trace contextRef="#ctx0" brushRef="#br0" timeOffset="1685.336">2764 587,'-8'-14,"-4"-4</inkml:trace>
  <inkml:trace contextRef="#ctx0" brushRef="#br0" timeOffset="1870.312">2129 335,'-13'-7,"0"-4,13 0,20-1,28 0,25 1,22 3,14 3,6 2,-3 4,-20 2</inkml:trace>
  <inkml:trace contextRef="#ctx0" brushRef="#br0" timeOffset="3477.981">3029 719,'-10'19,"1"1,1 0,1 0,0 1,-1 12,7-28,0 0,0 0,0-1,1 1,0 0,0 0,0 0,1 0,0 0,0 0,0 0,0 0,1-1,0 1,0 0,0-1,0 0,1 1,0-1,-1 0,2 0,-1 0,0-1,1 1,0-1,3 3,-3-4,1 1,0 0,0-1,0 0,0 0,0-1,0 1,0-1,0 0,1 0,-1-1,0 0,1 0,-1 0,0 0,1-1,-1 0,0 0,0-1,0 1,0-1,0 0,0 0,0-1,0 1,-1-1,1 0,-1-1,0 1,0-1,0 1,-1-1,1 0,-1-1,0 1,0-1,0 1,-1-1,0 0,1 0,-2 0,2-4,-1 0,-1-1,0 1,-1-1,0 0,-1 1,0-1,0 1,-1-1,0 1,-1 0,0-1,0 1,-1 1,0-1,0 0,-1 1,-1 0,1 0,-1 1,0-1,-1 1,0 1,0-1,0 1,-1 0,0 1,0 0,0 0,-1 1,-5-2,12 5,0 0,0 0,0 0,0 0,0 1,0-1,0 1,0 0,-1 0,1-1,0 1,0 1,0-1,0 0,0 0,0 1,0-1,0 1,0 0,0 0,0-1,0 1,0 0,0 1,0-1,1 0,-1 0,0 1,1-1,-1 1,1 0,0-1,-1 2,3-2,-1 1,1 0,0 0,-1 0,1 0,0-1,0 1,0-1,1 1,-1 0,0-1,0 0,1 1,-1-1,1 0,0 0,-1 0,1 0,0 0,-1 0,1 0,0 0,0-1,0 1,0-1,0 1,-1-1,1 0,0 0,2 0,39 7,1-2,-1-2,1-2,16-3,-9 2,88 4,-137-4,1 1,-1-1,0 1,0 0,1 0,-1 0,0 0,0 0,0 0,0 1,0-1,-1 1,1-1,0 1,-1 0,1-1,-1 1,1 0,-1 0,0 0,0 0,0 1,0-1,0 0,-1 0,1 1,-1-1,1 0,-1 1,-6 71,1-41,4-31,1-1,0 1,0-1,-1 1,1 0,0-1,1 1,-1-1,0 1,0 0,1-1,-1 1,1-1,-1 1,1-1,0 1,0-1,-1 0,1 1,0-1,0 0,0 1,1-1,-1 0,0 0,0 0,1 0,-1 0,0-1,1 1,-1 0,1 0,-1-1,1 1,-1-1,1 0,-1 1,1-1,0 0,0 0,65-13,-52 4,-1 0,-1-1,1 0,-2-1,1 0,-2-1,1-1,-2 0,0 0,0-1,-1 0,-1 0,-1-1,5-12,-12 27,0 1,1-1,-1 0,0 0,0 1,1-1,-1 0,0 0,0 0,1 0,-1 1,0-1,0 0,1 0,-1 0,0 0,1 0,-1 0,0 0,0 0,1 0,-1 0,0 0,1 0,-1 0,0 0,1 0,-1 0,0 0,0 0,1-1,-1 1,0 0,1 0,-1 0,0 0,0 0,0-1,1 1,-1 0,0 0,0-1,0 1,1 0,-1 0,0-1,0 1,0 0,0 0,0-1,0 1,1 0,-1-1,0 1,0 0,0-1,0 1,0 0,0 0,0-1,0 1,0 0,-1-1,1 1,0 0,0-1,2 27,-2-19,0 1,1 0,1 0,-1 0,1-1,0 1,1 0,0-1,0 0,1 0,0 0,0 0,0-1,1 1,0-1,0 0,1-1,-1 1,1-1,1 0,-1 0,1-1,-1 0,1 0,0-1,1 0,-1 0,1 0,3 0,6 2,-1 0,1-1,0 0,0-2,0 0,0 0,0-2,0 0,0-2,1 1,-1-2,-1 0,1-1,0-1,13-6,-27 10,0-1,0 1,0-1,0 0,0 0,0 0,0-1,0 1,-1-1,0 1,1-1,-1 0,0 0,0 0,0 0,-1 0,1-1,-1 1,0 0,0-1,0 1,0-1,0 1,-1-1,0 1,0-1,0 1,0-1,0 0,-1 1,1-1,-1 1,0-1,0 1,0 0,-1-1,1 1,-1 0,0 0,0 0,0 0,0 0,0 0,-1 1,1-1,-1 1,0 0,0-1,0 1,0 0,0 1,-3-2,2 0,0 1,-1 0,1 1,-1-1,1 1,-1 0,0 0,1 0,-1 0,0 1,0 0,0 0,1 0,-1 1,0 0,0 0,1 0,-1 0,0 1,1-1,0 1,-1 0,1 1,0-1,0 1,0 0,0 0,1 0,-1 0,1 1,0-1,0 1,0 0,0 0,1 0,-1 0,0 3,2-5,1 1,-1-1,1 1,-1-1,1 1,0-1,0 1,0-1,0 1,1-1,-1 0,1 1,-1-1,1 1,0-1,0 0,0 1,0-1,0 0,1 0,-1 0,0 0,1 0,0 0,0 0,-1 0,1-1,0 1,0-1,0 1,1-1,-1 0,1 1,82 22,-72-24,0 1,0-2,0 0,0 0,0-1,-1-1,1 0,-1-1,0 0,0-1,0 0,0-1,6-4,-17 10,-1 1,1-1,0 1,0-1,-1 1,1-1,0 1,-1-1,1 1,-1-1,1 1,-1 0,1-1,-1 1,1 0,-1 0,0-1,1 1,-1 0,0 0,0 0,1-1,-1 1,0 0,0 0,0 0,0 0,0 0,0-1,0 1,0 0,-1 0,1 0,0-1,0 1,-1 0,1 0,-1-1,1 1,0 0,-1 0,1-1,-1 1,0 0,0-1,0 10,0-7,1-1,0 0,0 1,0-1,0 0,0 0,1 1,-1-1,1 0,-1 0,1 1,0-1,0 0,0 0,0 0,0 0,0 0,1 0,-1-1,1 1,-1 0,1-1,0 1,0-1,-1 1,1-1,0 0,0 0,0 0,0 0,1 0,-1 0,0-1,0 1,0-1,1 1,-1-1,0 0,1 0,-1 0,0 0,0 0,1-1,-1 1,0-1,0 1,1-1,-1 0,0 0,0 0,0 0,0 0,1-1,3-2,0 0,-1-1,1 0,-1 0,0 0,0 0,-1-1,0 0,0 0,0 0,-1 0,1-1,-1 1,-1-1,0 0,0 0,0 0,0-3,10-132,-12 136,7-84,-6 89,1-1,0 2,0-1,0 0,0 0,0 0,0 1,0-1,0 1,0 0,0-1,0 1,0 0,0 0,0 0,0 1,0-1,0 0,0 1,0 0,0-1,0 1,0 0,0 0,-1 0,1 0,0 0,0 0,-1 0,1 1,-1-1,1 1,-1-1,0 1,1 0,5 3,4 1,0 1,0 0,0 0,-1 1,0 1,-1-1,0 2,0-1,-1 1,0 1,-1-1,0 1,0 1,-1-1,-1 1,0 0,-1 0,0 1,1 9,-2 77,-2-97,0 1,0-1,0 1,0-1,1 0,-1 1,1-1,-1 0,1 0,0 0,0 0,0 0,0 0,0 0,0-1,0 1,0-1,1 0,-1 0,1 1,-1-2,1 1,-1 0,1 0,0-1,-1 1,1-1,2 0,78-4,-69 2,0-1,0-1,-1 0,0-1,0 0,0-1,-1 0,1-1,-1-1,-1 0,0 0,0-1,-1-1,0 0,0 0,-1-1,0 0,-1 0,-1-1,0 0,0-1,-1 1,-1-1,0-1,-4 12,0 0,-1 0,1 0,-1 0,1-1,-1 1,0 0,0 0,0-1,0 1,0 0,-1 0,1-1,-1 1,1 0,-1 0,0 0,0 0,0 0,0 0,0 0,0 0,-1 0,1 0,-1 1,1-1,-1 1,1-1,-1 1,0-1,0 1,0 0,0 0,0 0,0 0,0 0,0 0,0 1,-1-1,1 1,0 0,0-1,-1 1,1 0,0 0,0 0,-1 1,1-1,0 0,0 1,0 0,-2 0,-3 3,0 1,1 0,-1 0,1 0,0 1,0 0,1 0,0 0,0 1,0 0,1 0,0 0,1 0,-1 1,1-1,1 1,-1 0,1 0,1 0,-1 0,2 1,-1-3,0 1,1 0,0 0,0-1,0 1,1 0,0 0,1-1,0 1,0 0,0-1,1 0,-1 0,2 0,-1 0,1 0,-1 0,2-1,-1 0,1 0,-1 0,1 0,1-1,-1 1,0-2,3 2,9 5,0-1,0 0,1-2,-1 0,2-1,-1-1,1 0,17 1,107 1,-84-11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6:43.1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0 172,'40'9,"-1"-1,1-2,0-2,0-2,0-1,18-3,4 1,784-24,-588 14,299-22,286-6,-322 24,108-21,-460 31,962-18,-656 24,-443-8,-31 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6:44.1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257 251,'-49'82,"4"2,-25 67,57-123,-66 166,81-189,7-18,25-61,-3-1,-4-1,-3-1,12-69,-16 69,18-59,-38 136,0 0,0 1,0-1,0 0,0 1,0-1,1 0,-1 1,0-1,0 0,0 0,1 1,-1-1,0 0,0 0,1 1,-1-1,0 0,0 0,1 0,-1 1,0-1,1 0,-1 0,0 0,1 0,-1 0,0 0,1 0,-1 0,0 0,1 0,-1 0,0 0,1 0,-1 0,0 0,1 0,-1 0,0 0,1 0,-1 0,0-1,1 1,-1 0,0 0,1 0,-1-1,0 1,0 0,1 0,-1-1,0 1,0 0,0 0,1-1,-1 1,0 0,0-1,25 135,-4-15,6-1,5-2,27 58,-44-138,-2-9</inkml:trace>
  <inkml:trace contextRef="#ctx0" brushRef="#br0" timeOffset="244.961">32 635,'18'0,"20"0,21-4,18-7,15-3,6-4,2-1,-11 1,-16 0,-19 5</inkml:trace>
  <inkml:trace contextRef="#ctx0" brushRef="#br0" timeOffset="447.041">680 0,'12'2,"12"17,11 23,9 24,3 24,-1 22,-9 15,-13 12,-19 7,-27 3,-29 1,-32-3,0-26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6:51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283 445,'-12'-2,"0"0,-1 1,1 0,-1 1,0 0,1 1,-1 0,1 1,0 1,0 0,-1 0,2 2,-1-1,0 1,1 1,0 0,1 1,-1 0,1 0,0 1,1 0,-6 7,14-13,-1 0,1 0,0 0,0 0,0 0,0 0,0 0,0 1,1-1,-1 0,1 1,-1-1,1 0,0 1,0-1,0 0,0 1,1-1,-1 0,1 1,-1-1,1 0,0 1,0-1,0 0,0 0,0 0,0 0,0 0,1 0,-1 0,1 0,0-1,-1 1,1-1,0 1,0-1,0 0,0 1,0-1,0 0,0 0,1 0,-1-1,0 1,0-1,1 1,-1-1,0 0,1 1,17 0,0 0,0-1,1-1,-1-1,-1-1,1-1,0 0,-1-1,0-2,0 0,0 0,-1-2,0 0,-1-2,13-9,-18 13,0-1,-1-1,0 0,-1 0,0-1,0 0,-1-1,-1 0,0 0,0-1,-1 0,0 0,-1-1,-1 0,0 0,-1 0,0-1,-1 1,0-1,-1 0,-1 0,0-6,-1 5,0 1,-2-1,1 0,-2 1,0-1,0 1,-2 0,1 0,-2 0,0 1,-1 0,0 0,0 1,-2-1,0 2,-9-12,16 22,1-1,0 1,-1 0,1-1,-1 1,0 0,1 0,-1 0,0 0,0 0,1 0,-1 0,0 1,0-1,0 1,0-1,0 1,0 0,0 0,0 0,0 0,0 0,0 0,0 0,0 1,0-1,0 1,0 0,1-1,-1 1,0 0,0 0,1 0,-1 0,0 0,1 1,-1-1,0 1,-5 9,1 1,1-1,-1 1,2 0,0 1,0-1,1 1,1-1,0 1,1 0,0 0,1 0,0 0,1 1,-1 14,2 0,0 0,2-1,1 1,1-1,2 0,0 0,9 16,-12-32,0 0,0-1,1 0,1 0,-1 0,2-1,-1 0,1-1,1 1,-1-1,1-1,1 0,-1 0,1-1,0 0,1-1,0 0,-1 0,1-2,1 1,8 1,-11-3,-1-1,1 0,0 0,0-1,0 0,0 0,-1-1,1-1,0 1,-1-1,1-1,-1 1,0-2,1 1,-1-1,-1 0,1-1,-1 1,0-1,0-1,0 0,-1 0,1 0,-1-1,-1 1,0-2,0 1,0 0,-1-1,0 0,0 0,-1 0,0 0,0-1,-1 1,0-1,-1 0,0 0,0 1,-1-7,0 12,0-1,0 1,0 0,-1-1,1 1,-1 0,0 0,0-1,0 1,0 0,-1 0,1 0,-1 0,0 0,0 1,0-1,0 0,0 1,-1-1,1 1,-1 0,1 0,-1 0,0 0,0 1,0-1,0 1,0-1,0 1,0 0,-1 0,1 1,0-1,-1 1,1-1,0 1,-1 0,1 0,0 1,-1-1,1 1,0-1,-1 1,-1 1,2 1,-1-1,0 1,1 0,0 1,0-1,0 1,0-1,0 1,1 0,-1 0,1 0,0 0,1 0,-1 1,1-1,-1 1,1-1,1 1,-1-1,1 1,-1-1,1 1,1 0,-1-1,1 1,-1-1,1 1,1-1,-1 1,1-1,-1 0,1 0,1 1,-1-1,0-1,1 1,0 0,0-1,0 1,0-1,0 0,2 1,6 5,1 0,0-1,0 0,1 0,0-1,1-1,-1-1,4 2,52 16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6:51.5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251 338,'-4'18,"-4"13,-1 8,2 3,2-2,3-4,3-8</inkml:trace>
  <inkml:trace contextRef="#ctx0" brushRef="#br0" timeOffset="468.27">0 61,'33'5,"0"1,-1 2,0 1,-1 1,0 2,0 1,4 4,-19-8,-1 0,0 1,0 1,-1 0,0 1,0 1,-2 0,0 1,0 0,-1 1,-1 0,-1 0,6 12,-4 1,-1 0,-2 0,0 1,2 23,-10-50,0-1,-1 1,1-1,0 1,0-1,0 1,0-1,0 1,0-1,1 1,-1-1,0 1,1-1,0 1,-1-1,1 0,-1 1,1-1,0 0,0 1,0-1,0 0,0 0,0 0,0 0,0 0,1 0,-1 0,0 0,0-1,1 1,-1 0,1-1,-1 1,1-1,-1 1,1-1,-1 0,1 0,-1 0,1 1,-1-2,2 1,9-6,-1-2,0 1,0-1,-1-1,0 0,-1 0,1-1,-2 0,8-12,-3 6,0-2,-1 0,-1 0,-1-1,-1 0,0-1,-1 0,-1 0,-1-2,-9 32,0-1,1 1,0 0,0 0,1 0,1 0,0 0,0 0,1 1,0-1,1-1,0 1,0 0,1 0,1-1,-1 1,1-1,1 0,0 0,6 7,-3-8,2-1,-1 0,1 0,0-1,0 0,0-1,1 0,0-1,0 0,0-1,1 0,-1 0,4-1,44 7</inkml:trace>
  <inkml:trace contextRef="#ctx0" brushRef="#br0" timeOffset="1022.782">1455 286,'-4'0,"-133"-5,132 6,-1-1,1 1,-1 0,1 1,0-1,0 1,0 0,0 1,0-1,0 1,0 0,1 0,-1 0,1 1,0-1,0 1,0 0,1 0,0 1,-1-1,1 1,1 0,-2 1,3-3,0 0,0 0,0 0,0 0,0 0,1 1,0-1,-1 0,1 1,0-1,1 0,-1 0,0 1,1-1,0 0,0 0,0 0,0 0,0 0,1 0,-1 0,1 0,0 0,0 0,0-1,0 1,1-1,-1 0,0 0,1 1,0-2,1 2,7 5,0-1,1-1,0 0,0 0,0-1,1-1,7 2,7 2,2-1,-1-2,1-1,0-1,-1-1,1-2,0 0,0-3,0 0,0-1,-1-2,0-1,5-3,-26 7,-1 0,0 0,1-1,-1 1,0-1,-1 0,1-1,-1 0,0 0,0 0,0 0,-1-1,4-5,-7 11,0-1,0 1,0 0,0-1,0 1,0 0,0 0,0 0,0-1,0 1,0 1,0-1,0 0,0 0,0 0,0 0,0 1,0-1,0 0,0 1,-1-1,1 1,0-1,0 1,0-1,0 1,-1 0,1-1,0 1,0 0,-1 0,1 0,8 4,5 1,1 0,0-1,0-1,0-1,1 0,-1-1,1 0,-1-1,1-1,0-1,-1 0,13-3,22-15,-49 18,0 1,0-1,0 0,0 0,0 0,0 1,0-1,0 0,0 0,-1 0,1 0,0 0,-1-1,1 1,-1 0,1 0,-1 0,0 0,1-1,-1 1,0 0,0 0,0-1,0 1,0 0,0 0,0-1,0 1,-1 0,1 0,0 0,-1-1,1 1,-1 0,1 0,-1 0,0 0,1 0,-1 0,0 0,-6-6,0 1,-1-1,0 2,0-1,0 1,-1 1,0-1,0 1,0 1,0 0,0 0,-1 1,1 0,-1 1,0-1,1 2,-1 0,-6 0,9 1,-1-1,1 1,-1 0,1 1,0 0,-1 0,1 1,0-1,0 1,-1 2,6-4,0 0,0 0,0 0,1 0,-1 0,0 1,1-1,-1 1,1-1,-1 1,1-1,0 1,0 0,0 0,0 0,0 0,0-1,0 1,0 0,1 1,-1-1,1 0,0 0,-1 0,1 0,0 0,0 0,1 0,-1 0,0 1,1-1,-1 0,1 0,-1 0,1 0,0 0,1 1,0 1,1 0,0-1,0 1,0-1,0 1,1-1,-1 0,1 0,0-1,0 1,0-1,0 0,2 1,28 12</inkml:trace>
  <inkml:trace contextRef="#ctx0" brushRef="#br0" timeOffset="1294.575">2183 8,'-15'-2,"-13"-1,-6 0,1 5,4 9,7 7,13 10,16 9,6-3</inkml:trace>
  <inkml:trace contextRef="#ctx0" brushRef="#br0" timeOffset="1563.458">2368 563,'14'-38,"-2"0,-2-1,-1 0,-3-1,1-11,4-74,-12 124,1 0,0 1,-1-1,1 0,0 0,0 1,0-1,0 0,0 0,0 1,0-1,0 0,0 0,0 0,0 1,0-1,0 0,1 0,-1 1,0-1,0 0,1 1,-1-1,1 0,-1 1,1-1,-1 1,1-1,-1 0,1 1,-1-1,1 1,0 0,-1-1,1 1,0-1,-1 1,1 0,0 0,0-1,-1 1,1 0,0 0,0 0,-1 0,1 0,0 0,0 0,0 0,-1 0,1 0,0 0,0 1,-1-1,1 0,0 1,132 72,-132-72,3 0,0 1,0-1,0 1,0 1,0-1,-1 0,1 1,-1 0,0-1,0 1,0 1,0-1,0 0,-1 1,1-1,-1 1,0 0,0 0,0 0,-1 0,1 0,-1 0,0 0,0 1,-13 58,1 18,12-78,0 1,0-1,0 0,0 0,1 0,-1 0,1 0,0 0,0-1,0 1,0-1,1 1,-1-1,1 0,-1 0,1 0,0 0,0 0,0-1,0 1,0-1,0 0,0 1,0-2,3 2,87 11,-92-13,38 0,0-1,0-2,0-2,19-5,11-5</inkml:trace>
  <inkml:trace contextRef="#ctx0" brushRef="#br0" timeOffset="2649.207">3426 272,'-6'-3,"-1"0,0 0,-1 1,1 0,0 0,-1 1,1-1,-1 2,1-1,-1 1,1 0,-1 1,1 0,-1 0,1 1,0-1,-1 2,1-1,0 1,0 0,1 0,-1 1,1 0,-1 0,1 1,0 0,1 0,-1 0,1 0,0 1,0 0,1 1,1-4,1 0,0 0,0 0,0 1,1-1,-1 1,1-1,0 1,0 0,0 0,0-1,1 1,-1 0,1 0,0 0,0 0,1-1,-1 1,1 0,-1 0,1-1,1 1,-1 0,0-1,1 1,0-1,0 1,0-1,0 0,0 0,1 0,-1 0,1 0,0-1,0 1,0-1,0 0,0 0,3 2,12 4,0 0,0-1,1-1,0-1,0-1,0 0,1-2,-1 0,16 0,-34-2,39 4,1-2,-1-1,1-3,-1-1,1-1,-1-3,0-1,-1-2,0-2,-1-1,0-2,11-7,-44 20,-1-1,1 1,-1-1,1 1,-1-1,0-1,0 1,0-1,0 1,-1-1,1 0,-1 0,0 0,-1-1,1 1,-1-1,1 0,0-2,-4 4,0 1,1 0,-1 0,0 0,0-1,-1 1,1 0,0 0,-1 0,1 0,-1 1,1-1,-1 0,0 1,0-1,0 1,0 0,0-1,0 1,0 0,0 0,0 0,-1 0,1 1,0-1,-1 1,1-1,0 1,-1 0,-1 0,-9-4,0 1,0 1,0 0,0 1,-1 0,1 1,0 1,-1 0,1 0,0 1,0 1,0 1,0-1,0 2,1 0,0 1,-4 2,14-7,0 0,0 0,0 0,1 1,-1-1,0 1,0 0,1-1,-1 1,1 0,0 0,0 0,-1 0,1 0,0 0,1 0,-1 0,0 0,1 1,-1-1,1 0,-1 1,1-1,0 0,0 0,0 1,1-1,-1 0,0 1,1-1,-1 0,1 0,0 0,0 1,0-1,0 0,0 0,0 0,1-1,-1 1,1 0,0 0,10 6,0-1,0 0,1-1,0-1,1 0,-1 0,1-1,0-1,0-1,0 0,0 0,0-2,0 0,8-1,-12 2,1 0,-1-1,1-1,-1 0,1 0,-1-1,0 0,1-1,-1 0,0-1,-1 0,1 0,-1-1,7-5,-16 10,0 0,0-1,0 1,0 0,0-1,0 1,1 0,-1-1,0 1,0 0,0 0,1-1,-1 1,0 0,0-1,1 1,-1 0,0 0,1 0,-1-1,0 1,1 0,-1 0,0 0,1 0,-1 0,0 0,1 0,-1 0,0 0,1 0,-1 0,0 0,1 0,-1 0,0 0,1 0,-1 0,1 0,-1 0,0 0,1 0,-1 1,0-1,0 0,1 0,-1 0,0 1,1-1,-1 0,0 0,0 1,0-1,1 0,-1 1,0-1,0 0,0 1,1-1,-1 0,0 1,0-1,0 0,0 1,0-1,0 0,0 1,0-1,0 1,3 8,1-3,0-1,0 1,0-1,1 1,0-2,0 1,0 0,0-1,1 0,0 0,-1-1,2 1,-1-1,0-1,1 1,-1-1,1 0,-1 0,1-1,0 0,0 0,0-1,5 0,-9 0,1-1,0 1,0-1,0 0,-1 0,1 0,-1-1,1 1,-1-1,1 0,-1 0,0 0,0 0,0-1,0 1,0-1,0 0,-1 1,1-1,-1-1,0 1,0 0,0 0,0-1,-1 1,1-1,-1 0,0 1,0-3,16-114,-13 9,-3 110,0-1,0 1,0-1,0 1,0 0,0-1,0 1,1 0,-1 0,1 0,-1 0,0 0,1 0,0 0,-1 0,1 1,-1-1,1 0,0 1,-1 0,1-1,0 1,0 0,-1 0,1 0,0 0,0 0,-1 0,1 1,0-1,1 1,52 15,-48-14,-1 1,1-1,-1 1,0 0,0 1,0-1,-1 1,1 0,-1 1,0-1,0 1,0 0,-1 1,0-1,0 1,0-1,-1 1,1 0,-2 1,1-1,-1 0,1 1,-2 0,1-1,-1 1,0 0,0 0,-1 0,-3 22,2-25,-1-1,1 0,0 1,1-1,-1 1,1-1,-1 1,1-1,0 1,0-1,0 1,1-1,0 1,-1-1,1 1,0-1,0 0,1 1,-1-1,1 0,0 0,-1 0,1 0,1 0,-1 0,0-1,1 1,-1-1,1 0,0 1,0-1,0-1,0 1,0 0,0-1,1 1,9 0,0-1,-1 0,1-1,0-1,0 0,0 0,-1-1,1-1,-1 0,0-1,0 0,0-1,0 0,-1-1,1 0,-2-1,1 0,-1-1,0 0,0-1,-1 0,-1 0,1-1,-1 0,0-1,-4 6,0 0,-1 0,1-1,-1 1,0-1,-1 1,1-1,-1 0,0 0,0 0,-1-1,0 1,0 0,0 0,-1-1,0 1,0 0,-1-1,0-4,0 10,0-1,0 1,0-1,1 1,-1 0,-1-1,1 1,0 0,0 0,0 0,-1 0,1 0,0 0,-1 0,1 0,-1 0,0 1,1-1,-1 1,1-1,-1 1,0-1,1 1,-1 0,0 0,1 0,-1 0,0 0,1 0,-1 1,0-1,1 0,-1 1,0-1,1 1,-1 0,1-1,-1 1,1 0,-1 0,-53 43,50-39,0 0,1 1,0 0,0 0,1 0,-1 0,1 0,0 1,1-1,0 1,0 0,0-1,1 1,0 0,0 0,1 0,0 0,0 0,1 0,-1 0,2 0,-1 0,1 0,0 0,0-1,1 1,0-1,0 0,0 0,1 0,0 0,0 0,0-1,1 1,3 1,9 4,2-1,0-1,0-1,1 0,-1-2,2 0,-1-1,1-1,-1-1,1-1,0-1,0 0,12-3,53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6:48.5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174 287,'0'9,"0"12,3 12,0 10,0 9,-1 5,0 2,-1-1,0-5,-1-4,0-8,0-9,0-10</inkml:trace>
  <inkml:trace contextRef="#ctx0" brushRef="#br0" timeOffset="325.135">42 142,'-8'-17,"3"9,0 0,1 0,0 0,1-1,0 1,0-1,1 0,0 0,0 0,1-2,2 9,0 0,0 0,0 0,0 1,0-1,1 1,-1-1,0 1,1-1,-1 1,1 0,0-1,-1 1,1 0,0 0,0 0,0 1,0-1,-1 0,1 1,0-1,0 1,0 0,0-1,1 1,-1 0,0 0,0 0,0 1,0-1,0 0,0 1,0 0,0-1,-1 1,2 0,27 6,-1 0,1 2,-2 2,1 0,-1 2,-1 1,-1 1,6 6,-31-21,7 5,0-1,0 1,-1 1,0 0,0 0,0 0,-1 0,0 1,0 0,0 1,1 3,-7-7,1-1,-1 0,-1 0,1 0,0 0,-1 1,0-1,1 0,-1 0,-1 0,1 0,0 0,-1-1,1 1,-1 0,0-1,0 1,0-1,0 1,0-1,-1 0,1 0,-1 0,1 0,-1-1,0 1,0-1,1 1,-1-1,0 0,0 0,-1 0,-31 16,24-12,-1 1,1 0,0 0,1 1,0 0,0 1,0 0,1 1,-1 0,-1 7</inkml:trace>
  <inkml:trace contextRef="#ctx0" brushRef="#br0" timeOffset="1065.471">399 764,'41'-175,"-40"168,3-9,-1 0,-1 0,0 0,-1 0,-1 0,-1 0,0 0,-1 0,-3-11,5 26,0 1,0-1,0 1,0-1,0 1,0-1,0 0,0 1,0-1,0 1,0-1,0 1,0-1,-1 0,1 1,0-1,0 1,-1-1,1 1,0-1,-1 1,1 0,-1-1,1 1,0-1,-1 1,1 0,-1-1,1 1,-1 0,1 0,-1-1,1 1,-1 0,0 0,1 0,-1-1,1 1,-1 0,1 0,-1 0,0 0,1 0,-1 0,1 0,-1 1,1-1,-1 0,0 0,1 0,-1 1,1-1,-1 0,1 0,-1 1,1-1,-1 0,1 1,0-1,-1 1,1-1,-1 1,1-1,0 0,-1 1,1-1,0 1,1 1,0 1,0-1,0 0,0 0,0 0,1 0,-1 0,1 0,0-1,-1 1,1 0,0-1,0 1,0-1,0 0,0 0,0 0,0 0,1 0,-1 0,0 0,0-1,1 1,1 0,26 5,1 0,-1-2,1-2,0 0,0-2,0-2,8-1,38-1,-75 3,-1 1,1 0,-1-1,1 1,-1 0,1 0,-1 0,1 0,-1 0,1 0,-1 0,1 1,-1-1,1 0,-1 1,1-1,-1 1,0 0,1 0,-1-1,0 1,1 0,-1 0,0 0,0 0,0 0,0 0,0 1,0-1,0 0,0 1,-1-1,1 0,0 1,-1-1,1 1,-1-1,0 1,1-1,-1 1,0-1,0 1,0-1,0 1,0-1,0 1,-3 25,1-24,1 1,0-1,0 0,0 1,1-1,-1 1,1-1,0 1,0-1,0 1,0-1,1 1,0-1,-1 1,1-1,0 0,1 1,-1-1,0 0,1 0,0 0,0 0,0 0,0 0,0-1,1 1,-1-1,1 1,-1-1,1 0,2 1,11 2,1 0,0-1,0-1,0-1,0 0,0-2,0 0,1 0,-1-2,14-2,60-10,-89 14,0 1,0-1,-1 1,1 0,0 0,0 0,-1 0,1 0,0 0,-1 0,1 0,-1 0,0 1,1-1,-1 1,0-1,0 1,0-1,0 1,0 0,0 0,0-1,0 2,13 18,-6-16,0-1,0 0,0 0,1 0,0-1,0 0,0-1,0 0,0 0,0-1,0 0,1-1,-1 0,0 0,0-1,10-2,-15 3,0 0,1 0,-1 0,0-1,1 0,-1 0,0 0,0 0,0-1,0 1,0-1,0 0,0 0,-1-1,1 1,-1-1,1 0,-1 0,0 0,0 0,0 0,-1-1,1 1,-1-1,0 0,0 0,0 0,0 0,-1 0,0 0,1 0,-2 0,1-2,0 2,-1-1,1 0,-1 0,-1 1,1-1,-1 0,0 0,0 1,0-1,0 1,-1-1,0 1,0-1,0 1,-1 0,1 0,-1 0,0 0,0 1,0-1,-1 1,1-1,-1 1,0 1,0-1,0 0,0 1,0 0,-1 0,1 0,0 0,-1 1,0 0,1 0,-1 0,0 0,0 1,1 0,-1 0,0 0,0 0,1 1,-1 0,0 0,-1 1,-1 0,1 1,0 0,0 0,0 1,1 0,-1 0,1 0,0 1,0 0,0 0,-2 4,5-7,0 0,1-1,-1 1,1 0,0 1,-1-1,1 0,0 0,0 0,1 1,-1-1,0 0,1 1,-1-1,1 1,0-1,0 1,0-1,0 0,0 1,1-1,-1 1,1-1,-1 0,1 1,0-1,0 0,0 1,0-1,1 0,-1 0,0 0,2 1,22 15,3-5</inkml:trace>
  <inkml:trace contextRef="#ctx0" brushRef="#br0" timeOffset="1499.419">1947 473,'-169'-23,"165"22,0 1,0-1,0 1,0 0,0 1,0-1,0 1,0-1,1 1,-1 0,0 1,0-1,1 1,-1-1,1 1,0 0,-1 0,1 1,0-1,0 1,0 0,1-1,-1 1,1 0,-1 1,1-1,0 0,0 1,0-1,1 1,-1-1,1 1,0 0,0 0,0 0,1 0,-1-1,1 1,0 0,0 0,0 0,1 4,1-2,1 0,0 0,0-1,0 1,1 0,0-1,0 0,0 0,0 0,1-1,0 1,0-1,0 0,1 0,-1-1,1 0,0 0,0 0,114 37,-92-35,0-1,0-1,0-1,0-2,1-1,-1-1,0-1,3-3,-15 3,1-1,0 0,-1-2,0 0,0-1,-1 0,0-1,0-1,-1-1,0 0,0 0,-1-1,10-13,18-41,-41 63,1 0,0 1,-1-1,1 0,-1 0,1 0,-1 0,0 0,0 0,0 0,0 0,0 0,0 0,-1 1,1-1,-1 0,1 0,-1 0,0 0,0 0,0 1,0-1,0 0,0 1,0-1,0 1,-1-1,1 1,0 0,-1-1,0 1,1 0,-1 0,1 0,-1 0,-2 0,-1-1,1 1,-1-1,-1 1,1 1,0-1,0 1,0 0,0 0,0 0,0 1,-1-1,1 1,0 1,0-1,1 1,-1 0,0 0,0 0,1 0,0 1,-1 0,-2 2,5-3,-1 0,1 0,-1 0,1 0,0 1,-1-1,1 1,1-1,-1 1,0 0,1-1,-1 1,1 0,0 0,0 0,0 0,0 1,1-1,-1 0,1 0,0 0,0 1,0-1,0 0,0 0,1 0,-1 1,1-1,0 0,0 0,0 0,1 0,-1 0,1-1,-1 1,2 1,7 6,1 0,0 0,1-1,0-1,0 0,0-1,1 0,1-1,-1 0,1-1,0-1,0 0,0-1,0 0,9 0,135 16,-88-16</inkml:trace>
  <inkml:trace contextRef="#ctx0" brushRef="#br0" timeOffset="1868.955">2992 407,'-5'-5,"-1"1,1-1,-1 1,0 0,-1 1,1-1,-1 1,1 1,-1-1,0 1,0 0,0 1,0-1,-1 1,1 1,0 0,0 0,-1 0,1 1,0 0,0 0,0 0,0 1,0 1,0-1,1 1,-1 0,1 0,-1 1,1 0,0 0,1 0,-4 4,7-5,-1-1,2 1,-1 0,0 0,0 0,1 0,0 0,0 0,0 1,0-1,0 0,0 1,1-1,0 0,-1 1,1-1,1 1,-1-1,0 0,1 1,0-1,0 0,0 1,0-1,0 0,0 0,1 0,0 0,0 0,-1 0,2-1,-1 1,0-1,0 1,1-1,0 0,-1 0,1 0,0 0,2 1,13 7,0-1,1 0,0-1,0-2,1 0,9 1,-10-2,0 0,0 2,0 0,0 1,-1 0,12 9,-28-16,-1 0,1 0,0 1,0-1,-1 0,1 1,-1-1,1 1,-1 0,0-1,1 1,-1 0,0 0,0 0,0 0,-1 0,1 0,0 0,-1 0,1 0,-1 0,0 0,0 0,0 1,0-1,0 0,0 0,0 0,-1 0,1 0,-1 0,1 0,-1 0,0 0,0 0,0 0,0 0,0 0,-1 0,1-1,0 1,-1 0,1-1,-1 0,0 1,1-1,-1 0,0 0,-2 1,-11 9,-1-2,-1 0,0-1,0 0,-1-2,1 0,-1-1,-1-1,1 0,-2-1,-2-2,6-2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6:55.9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241 888,'1'0,"-1"-1,1 0,-1 1,0-1,1 0,-1 1,0-1,1 0,-1 1,0-1,0 0,0 0,0 1,0-1,0 0,0 1,0-1,0 0,0 0,0 1,0-1,-1 0,1 1,0-1,0 0,-1 1,1-1,-1 0,1 1,0-1,-1 1,1-1,-1 1,1-1,-1 1,0-1,1 1,-1-1,1 1,-1 0,0-1,-6-3,0 0,0 1,0 0,0 0,0 1,-1 0,1 0,-1 1,0-1,1 2,-1-1,0 1,0 0,1 1,-1 0,-6 1,10-1,-1-1,0 1,1 0,-1 0,1 1,-1-1,1 1,-1 0,1 0,0 1,0-1,0 1,0 0,1 0,-1 0,1 0,0 1,0 0,0-1,0 1,0 0,1 0,0 0,0 1,0-1,0 1,1-1,0 1,0-1,0 1,0 0,1-1,-1 1,1 0,1 0,-1-1,1 1,-1 0,1-1,1 1,-1-1,1 1,-1-1,1 1,1-1,-1 0,0 0,1 0,0 0,2 2,9 3,1 0,0 0,0-1,1-1,0-1,0 0,1-1,-1-1,1-1,0 0,0-1,0-1,1 0,-1-2,0 0,7-1,-4 0,-1 0,1-1,-1 0,0-2,0-1,0 0,-1-1,0-1,0-1,-1 0,0-1,-1-1,0-1,-1 0,0-1,6-8,-18 19,-1-1,1 0,-1 0,0 0,0 0,0-1,0 1,-1-1,1 1,-1-1,0 1,0-1,0 0,0 1,-1-1,0 0,1 0,-1 3,-1 1,1-1,0 1,0-1,0 1,0 0,0-1,-1 1,1-1,0 1,0 0,-1-1,1 1,0 0,0-1,-1 1,1 0,-1-1,1 1,0 0,-1 0,1 0,0-1,-1 1,1 0,-1 0,1 0,-1 0,1 0,0-1,-1 1,1 0,-1 0,1 0,-1 0,1 1,-1-1,1 0,0 0,-1 0,1 0,-1 0,1 0,-1 1,1-1,0 0,-1 0,1 1,0-1,-1 0,1 1,0-1,-1 0,1 1,0-1,0 0,-20 20,18-17,0-1,1 0,-1 1,1-1,0 1,0-1,0 1,0 0,0-1,0 1,1 0,0 0,-1 0,1-1,0 1,0 0,0 0,1 0,-1 0,1-1,-1 1,1 0,0-1,0 1,0 0,1-1,-1 1,1-1,-1 0,1 1,0-1,-1 0,1 0,1 0,-1 0,0-1,0 1,1 0,-1-1,0 0,1 1,0-1,-1 0,1 0,0-1,2 2,5 1,0-1,0 1,0-2,0 1,0-1,0-1,1 0,-1 0,10-3,-19 3,0 0,1 0,-1 0,0 0,0-1,0 1,1-1,-1 1,0-1,0 1,0-1,0 1,0-1,0 0,0 0,0 0,0 1,0-1,0 0,0 0,-1 0,1 0,0-1,-1 1,1 0,-1 0,1 0,-1 0,1-1,-1 1,0 0,0 0,0-1,0 1,0 0,0 0,0-1,0 1,0 0,0 0,-1-1,1 1,0 0,-1 0,1 0,-34-49,-35-2,61 37,29 11,238 5,-253-1,85 13,-89-13,1 1,0 0,-1 0,1 1,-1-1,0 0,1 1,-1 0,0-1,0 1,0 0,0 0,0 0,0 0,-1 0,1 1,-1-1,0 0,1 1,-1-1,0 1,0 0,-1-1,1 1,0 0,-1-1,0 1,1 0,-1 0,-1 2,-13 83,14-86,1-1,-1 1,0-1,0 1,1-1,-1 1,1-1,-1 1,1-1,-1 0,1 1,0-1,0 0,0 0,0 0,0 1,0-1,0 0,0 0,0 0,0-1,0 1,1 0,-1 0,0-1,1 1,-1 0,1-1,-1 0,1 1,-1-1,0 0,1 0,-1 1,1-1,0-1,56-1,-43-2,-1-1,0 0,0-1,0-1,-1 0,0-1,0 0,-1-1,0 0,-1-1,0 0,0-1,-1 0,-1-1,1 0,-2-1,2-3,-6 10,8-11,-6 33,-5-6,1-1,0 0,0 0,1 0,1 0,0-1,0 1,0-1,1 0,0 0,1 0,-1-1,2 0,-1 0,1-1,0 1,0-1,1-1,-1 1,1-2,1 1,-1-1,1 0,-1 0,1-1,0-1,0 1,1-1,3-1,43 9,-3-5</inkml:trace>
  <inkml:trace contextRef="#ctx0" brushRef="#br0" timeOffset="590.387">2001 875,'-15'-1,"-1"0,1 1,-1 1,1 0,-1 1,1 1,0 0,0 2,0-1,0 2,1 0,0 0,0 1,1 1,-9 6,21-13,-1 1,0-1,0 1,1-1,-1 1,1-1,0 1,-1 0,1 0,0-1,0 1,0 0,0 0,0 0,0 1,1-1,-1 0,1 0,-1 0,1 0,0 0,0 1,0-1,0 0,0 0,1 0,-1 1,1-1,-1 0,1 0,0 0,0 0,0 0,0 0,0 0,0 0,0-1,1 1,-1 0,1-1,-1 1,1-1,0 1,-1-1,1 0,0 0,0 0,0 0,2 1,7 3,1 0,0-1,0-1,0 0,1 0,-1-1,1-1,-1 0,1-1,0 0,-1-1,1 0,-1-1,1 0,-1-1,0-1,0 0,0-1,-1 0,0 0,1-1,-2-1,3-1,-2-4,-1 0,0-1,-1 0,0-1,-1 0,-1 0,0-1,-1 0,-1 0,0 0,-1-1,0 0,-1 1,-1-1,-1 0,0-1,-2-7,7-49,-4 0,-2 1,-8-44,7 112,1 2,1 0,-1 0,-1 1,1-1,0 0,0 0,-1 0,1 0,-1 0,1 1,-1-1,0 0,0 0,0 1,0-1,0 0,0 1,0-1,-1 1,1 0,0-1,-1 1,0 2,0 0,1 0,-1 0,0 0,0 0,1 1,-1-1,1 0,-1 1,1 0,0-1,-1 1,1 0,0-1,0 1,0 0,0 0,1 0,-1 0,0 0,1 0,-2 1,-11 30,1 1,2-1,1 2,1 0,3 0,0 0,1 34,4-49,1 0,0 1,2-1,0 0,1 0,2-1,0 1,0-1,2 0,7 13,-9-21,1 0,0 0,0-1,1 0,0 0,1 0,0-1,1-1,0 1,0-2,0 1,1-2,0 1,1-1,0-1,0 0,5 1,-12-4,1-1,-1 1,1-1,0 0,0 0,-1-1,1 1,0-1,0-1,0 1,-1-1,1 0,0 0,-1-1,1 0,-1 0,1 0,-1-1,0 1,0-1,0 0,0-1,-1 1,1-1,-1 0,0 0,0-1,0 1,-1-1,0 1,1-1,-1-1,2-7,0 0,0 0,-2 0,1-1,-2 0,0 0,0 1,-1-1,-1 0,-1 0,0 0,0 0,-1 0,-1 0,3 14,0-1,0 0,0 0,1 0,-1 0,0 0,0 1,0-1,-1 0,1 0,0 0,0 0,0 0,-1 1,1-1,0 0,-1 0,1 0,0 1,-1-1,1 0,-1 1,0-1,1 0,-1 1,1-1,-1 1,0-1,0 1,1-1,-1 1,0-1,0 1,1 0,-1-1,0 1,0 0,0 0,0 0,1-1,-1 1,0 0,0 0,0 0,0 1,0-1,0 0,1 0,-1 0,0 1,0-1,0 0,1 1,-1-1,0 0,0 1,1 0,-4 6,0 0,1 1,0 0,1-1,-1 1,2 0,-1 1,1-1,0 0,1 0,0 0,0 1,1-1,0 0,0 0,1 1,-1 0,0 0,1 0,0-1,1 1,0-1,0 1,0-1,1 0,1-1,-1 1,1-1,0 0,1 0,0 0,0-1,0 1,1-2,0 1,0-1,0 0,1 0,0-1,0 0,0 0,0-1,0 0,1-1,0 0,-1 0,1-1,0 0,0 0,0-1,-1 0,1-1,0 0,5-1,16-10</inkml:trace>
  <inkml:trace contextRef="#ctx0" brushRef="#br0" timeOffset="1848.562">2755 875,'0'0,"0"-1,-1 1,1-1,-1 1,1 0,-1-1,1 1,-1 0,1-1,-1 1,1 0,-1 0,0 0,1 0,-1-1,1 1,-1 0,1 0,-1 0,0 0,1 0,-1 0,1 0,-1 1,0-1,1 0,-1 0,1 0,-1 0,1 1,-1-1,1 0,-1 1,1-1,-1 0,1 1,-1-1,1 1,-1-1,1 1,0-1,-1 1,1-1,0 1,-1-1,1 1,0-1,0 1,0-1,-1 1,1 0,0-1,-9 35,9-29,0 0,0 1,1-1,0 1,0-1,0 0,1 1,0-1,0 0,1 0,0 0,0-1,0 1,1-1,0 1,0-1,4 4,-6-6,1 0,0-1,0 1,0-1,0 1,0-1,1 0,-1 0,1-1,-1 1,1-1,0 0,-1 1,1-2,0 1,0 0,0-1,0 0,0 0,-1 0,1 0,0 0,0-1,0 0,0 0,-1 0,1 0,0-1,3-1,5-6,1 0,-2-1,1-1,-2 0,1 0,-1-1,-1-1,0 1,-1-1,0-1,-1 0,-1 0,12-25,-24 107,5-64,0 0,0 0,0 0,1 0,0 0,0 1,0-1,0 0,1 0,-1 0,1 0,0 0,0 0,1 0,-1 0,1 0,0 0,0 0,0-1,0 1,1-1,0 0,-1 0,1 0,0 0,1 0,-1 0,0-1,1 0,-1 1,1-1,0-1,0 1,0 0,0-1,3 1,2-3,1 0,-1-1,0 0,0 0,0-1,0 0,0-1,0 0,-1 0,1-1,-1 0,0-1,-1 0,0 0,0 0,0-1,0 0,-1 0,0-1,-1 1,0-1,0-1,-1 1,1-1,-2 1,0-1,0 0,0-1,1-8,-2-106,-3 123,1 0,0 1,1-1,-1 0,0 0,0 0,0 0,0 1,1-1,-1 0,0 0,1 0,-1 1,1-1,-1 0,1 0,-1 1,1-1,-1 1,1-1,0 0,-1 1,1-1,0 1,-1-1,1 1,0 0,0-1,-1 1,1 0,0 0,0-1,0 1,0 0,-1 0,1 0,0 0,0 0,0 0,0 0,0 0,-1 0,1 1,0-1,0 0,0 0,-1 1,1-1,1 1,46 21,-41-18,-2-1,19 9,0 1,0 0,-1 2,-1 1,-1 1,0 1,-1 1,4 6,-22-24,0 1,-1 0,0-1,1 1,-1 0,0 0,0 0,0 0,0 0,0 0,0 0,-1 0,1 0,-1 0,1 0,-1 0,0 0,0 1,0-1,0 0,0 0,0 0,-1 0,1 1,-1-1,0 0,1 0,-1 0,0 0,0 0,0 0,0 0,-1-1,1 1,0 0,-1-1,0 1,1-1,-1 1,0-1,1 0,-1 0,-2 1,-6 3,-1 0,0-1,0 0,0-1,-1 0,1-1,-1 0,1-1,-1 0,0-1,1 0,-6-2,17 2,0 0,0 0,0 0,1-1,-1 1,0 0,0 0,0-1,0 1,0 0,0 0,0 0,0-1,0 1,0 0,0 0,0-1,0 1,0 0,0 0,0-1,0 1,0 0,0 0,0-1,0 1,-1 0,1 0,0 0,0-1,0 1,0 0,0 0,-1 0,1-1,0 1,0 0,0 0,-1 0,1 0,0 0,0 0,-1-1,1 1,0 0,0 0,-1 0,1 0,0 0,0 0,0 0,-1 0,1 0,0 0,0 0,-1 0,1 0,0 0,0 0,-1 1,1-1,0 0,21-9,135-29,47-16,-138 13,-64 40,1 0,-1 0,0-1,0 1,0 0,0 0,0-1,0 1,0 0,-1-1,1 1,0-1,-1 1,1-1,-1 0,0 1,1-1,-1 1,0-1,0 0,0 1,0-1,0 1,-1-1,1 0,0 1,-1-1,1 1,-1-1,1 1,-1-1,0 1,0-1,0 1,1 0,-1-1,-1 1,1 0,0 0,0 0,0 0,-1 0,1 0,0 0,-2-2,0 0,-1 1,1 0,0 0,-1 0,1 0,-1 0,1 0,-1 1,0 0,0 0,0 0,0 0,0 1,0-1,0 1,0 0,0 0,0 1,0-1,0 1,0 0,1 0,-1 0,0 0,0 1,1-1,-1 1,1 0,-1 0,1 1,0-1,0 1,0-1,-2 4,2 0,1 1,0 0,0 0,1 0,0 0,0 0,1 0,0 0,0 0,0 0,1 0,0 0,1 0,-1 0,1-1,1 1,-1 0,1-1,0 0,1 1,-1-1,1-1,1 1,-1 0,1-1,0 0,0 0,0 0,1-1,-1 0,1 0,0 0,1-1,-1 0,0 0,1-1,0 1,0-1,-1-1,1 1,0-1,0-1,0 1,0-1,1 0,-1-1,0 0,6-1,49-16,-58 18,0 0,1 0,-1 0,0-1,0 1,0-1,0 0,0 0,0 0,0-1,0 1,0-1,0 0,-1 0,1-1,-1 1,0-1,1 1,-1-1,0 0,-1 0,1 0,0-1,0-2,47-94,-19-2,-4-2,-5-1,-4 0,-5-1,-4-4,-6 80,-1 8,0 1,-1-1,-1 1,-1-1,-1 0,-2-8,4 28,0 1,0 0,1 0,-1 0,0 0,-1-1,1 1,0 0,0 0,0 0,-1 0,1 0,0 0,-1-1,1 1,-1 0,0 0,1 0,-1 0,0 1,1-1,-1 0,0 0,0 0,0 0,0 1,0-1,0 1,0-1,0 0,0 1,0 0,0-1,0 1,0 0,0-1,-1 1,1 0,0 0,0 0,0 0,0 0,-1 0,1 0,0 0,0 1,0-1,0 0,0 1,0-1,-1 1,1-1,0 1,0 0,1-1,-1 1,0 0,0 0,0-1,-6 9,0 0,1 0,0 1,0 0,1 0,0 0,1 0,1 1,-1 0,1 0,0 9,-4 13,1 0,2 0,2 1,1 0,1-1,2 1,2-1,0 1,3-1,5 18,4 3,3-1,2 0,2-1,2-2,29 42,-28-52</inkml:trace>
  <inkml:trace contextRef="#ctx0" brushRef="#br0" timeOffset="2102.883">3986 412,'15'7,"22"6,22 8,17 5,8 5,0 2,-14-6</inkml:trace>
  <inkml:trace contextRef="#ctx0" brushRef="#br0" timeOffset="2393.321">4423 861,'-3'5,"1"0,-1 0,2 0,-1 0,0 0,1 1,0-1,0 0,1 1,0-1,0 1,0-1,0 1,1-1,0 0,0 1,0-1,1 0,0 0,0 0,0 0,0 0,1 0,0-1,0 1,0-1,1 0,-1 0,1 0,0 0,0 0,1-1,-2-1,0 0,-1 0,1-1,0 0,0 1,0-1,1 0,-1-1,0 1,0 0,0-1,1 0,-1 0,0 0,0 0,1 0,-1-1,0 1,0-1,0 0,0 0,0 0,0 0,0-1,0 1,0-1,0 0,-1 0,1 0,-1 0,1 0,-1 0,0-1,0 1,0-1,1-2,15-69,-18 72,0-1,1 0,-2 1,1-1,0 1,0-1,-1 1,1-1,-1 1,0-1,0 1,0 0,0-1,0 1,-1 0,1 0,-1 0,1 0,-1 0,0 0,0 0,1 1,-1-1,0 1,-1-1,1 1,0 0,-2-1,2 2,0 0,-1 0,1 0,0 0,-1 0,1 0,0 1,-1 0,1-1,0 1,0 0,0 0,-1 0,1 0,0 0,0 1,1-1,-1 1,0-1,0 1,1 0,-1-1,1 1,-1 0,1 0,0 0,0 0,0 0,0 1,0-1,0 0,1 0,-1 1,1-1,-1 0,1 1,0-1,0 0,0 1,0-1,0 0,1 1,-1-1,1 1,31 49,-9-30</inkml:trace>
  <inkml:trace contextRef="#ctx0" brushRef="#br0" timeOffset="2639.833">4727 967,'-11'-238,"11"236,1 0,-1 0,0 0,0 0,1 0,-1 0,1 0,0 0,-1 0,1 1,0-1,0 0,0 0,0 1,0-1,1 1,-1-1,0 1,1-1,-1 1,1 0,0 0,-1 0,1 0,0 0,0 0,0 0,-1 0,1 1,0-1,0 1,0-1,0 1,0 0,0 0,0 0,0 0,0 0,0 0,1 1,2 0,0 0,0 0,0 1,0 0,0 0,-1 0,1 1,-1-1,1 1,-1 0,0 0,0 1,0-1,-1 1,3 2,1 7,0 0,-1 1,-1-1,0 1,-1 1,0-1,-2 0,1 1,-2 0,0 0,0-1,-1 1,-1 0,-2 4,3 45,1-62,0 0,0 1,0-1,0 0,0 0,1 0,-1 0,1 0,0 0,-1 0,1 0,0 0,0-1,0 1,0-1,0 0,0 0,1 1,-1-1,0-1,1 1,-1 0,1 0,-1-1,1 0,-1 1,1-1,-1 0,1 0,-1 0,1-1,-1 1,2-1,-3 1,32 0,-1-1,0-1,0-2,28-8,5-2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45.7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133 1,'-3'48,"-2"0,-3 0,-1-1,-12 33,-59 208,80-288,-1 1,1-1,-1 1,1 0,-1-1,1 1,-1-1,1 1,-1 0,1-1,0 1,-1 0,1-1,0 1,0 0,-1 0,1-1,0 1,0 0,0 0,0 0,0-1,0 1,0 0,0 0,1-1,-1 1,0 0,0 0,1-1,-1 1,0 0,1-1,-1 1,0 0,1-1,-1 1,1-1,-1 1,1-1,0 1,-1-1,1 1,-1-1,1 1,0-1,-1 0,1 1,0-1,0 0,-1 0,1 1,0-1,0 0,-1 0,1 0,0 0,0 0,0 0,133-98,-116 90,0 1,0 0,0 2,1 0,0 1,0 1,1 1,-1 0,0 2,1 0,-1 1,4 1,-11-1</inkml:trace>
  <inkml:trace contextRef="#ctx0" brushRef="#br0" timeOffset="246.742">414 335,'-4'0,"-3"7,-1 9,-2 13,-1 11,-4 12,-4 6,0 6,2-3,4-4,5-7,3-13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05.9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41,'5'-2,"10"-1,16 0,19 0,16-1,13 0,6 1,3-2,-5-2,-17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06.8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451 115,'8'6,"-9"-22,-2 10,0 0,0-1,0 1,-1 0,0 1,0-1,-1 1,1 0,-1 0,0 0,-1 1,1-1,-1 1,0 1,0-1,0 1,0 0,-1 0,1 1,-1 0,1 0,-1 1,0-1,-4 1,-2-1,1 1,-1 1,1 0,-1 0,0 1,1 1,0 0,-1 1,1 0,0 1,0 0,1 1,-4 2,3 1,1 1,0 0,0 0,1 1,0 1,1 0,0 0,1 0,0 1,1 0,0 1,1 0,1 0,0 0,0 1,2-1,-1 1,2 0,0 0,1 0,0 0,1 1,1 11,0-16,0-1,1 0,1 1,-1-1,1 0,1 0,-1 0,2-1,-1 1,1-1,0 0,1 0,0-1,0 0,1 0,0 0,0-1,0 0,1 0,0-1,0 0,0 0,1-1,6 3,9 2,1-1,0-1,0-1,0-2,1 0,-1-2,1 0,0-2,0-1,15-3,22-4,0-4,-2-1,46-18,-11-2,-16 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08.1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0 865,'13'0,"-1"0,1-2,-1 1,1-1,-1-1,0 0,0-1,0-1,-1 1,0-2,1 0,-2 0,1-1,0-1,7-1,-1-2,-1 0,0-1,0 0,-1-1,-1-1,0 0,-1-1,-1-1,0 0,-1-1,2-5,-12 21,0 0,0 0,0 0,0 0,0 0,0-1,0 1,0 0,-1-1,1 1,0 0,-1-1,1 1,-1-1,0 1,1-1,-1 0,0 1,0-1,0 1,0-1,0 1,0-1,-1 1,1-1,0 1,-1-1,1 1,-1-1,0 1,1 0,-1-1,0 1,0 0,0-1,0 1,0 0,0 0,0 0,0 0,0 0,-1 0,1 0,0 0,-1 1,1-1,-1 0,1 1,0-1,-1 1,0 0,1-1,-1 1,1 0,-1 0,-4 1,0 0,1 1,-1 0,1 0,-1 0,1 0,0 1,0 0,0 0,0 1,0-1,1 1,0 0,0 0,0 1,0-1,0 1,1-1,0 1,0 1,0-1,1 0,0 0,0 1,0 0,0-1,1 1,0 0,0 0,1-1,0 1,0 0,0 0,1 0,-1 0,1-1,1 1,-1 0,1 0,5 2,1-1,-1 1,1-1,0-1,1 0,0 0,0 0,0-1,1 0,-1-1,1 0,0-1,1 0,-1 0,0-1,1-1,-1 0,1 0,-1-1,1 0,0-1,-1 0,5-1,-7 0,0 1,0-1,-1 0,1-1,-1 1,0-2,1 1,-1-1,-1 0,1 0,-1-1,1 0,-1 0,-1-1,1 1,-1-1,0 0,0-1,-1 1,1-1,-2 0,1 0,-1 0,0-1,1-2,-2 4,-2 3,0 0,1 0,0 0,-1 0,1 0,0 0,0 1,1-1,-1 0,1 1,-1-1,1 1,0-1,0 1,0 0,0 0,0 0,0 0,1 0,-1 0,1 0,-1 1,1 0,0-1,-1 1,1 0,0 0,0 0,0 1,2-1,2 1,0 0,0 1,0 0,0 0,0 1,0 0,0 0,0 0,0 1,-1 0,1 1,-1-1,0 1,0 0,3 4,-6-6,0 0,-1 0,1 0,-1 1,0-1,0 1,0 0,0-1,0 1,-1 0,1 0,-1 0,0 0,1 1,-2-1,1 0,0 0,-1 1,1-1,-1 0,0 1,0-1,0 0,0 1,-1-1,0 0,1 1,-1-1,0 0,-1 0,1 0,0 0,-1 0,0 0,0 1,0-1,0 0,-1 1,1-1,-1 0,0-1,0 1,0 0,0-1,0 0,0 1,-1-1,1 0,-1-1,0 1,1-1,-1 0,3 0,1-1,-1 0,1 0,-1 0,1-1,0 1,-1 0,1 0,-1 0,1 0,-1 0,1 0,0-1,-1 1,1 0,-1 0,1-1,0 1,-1 0,1 0,0-1,0 1,-1 0,1-1,0 1,-1-1,1 1,0 0,0-1,0 1,0-1,-1 1,1 0,0-1,0 1,0-1,0 1,0-1,0 1,0-1,0 1,0 0,0-1,0 1,1-1,-1 1,0-1,0 1,0 0,0-1,1 1,-1-1,0 1,0 0,1-1,12-25,149-205,-144 194,-2 0,-2 0,-1-1,-2-1,-2 0,-1-1,-3 0,0 0,-3 0,-1 0,-5-30,-3 29,3 48,-2 22,1 0,2 1,1-1,2 26,-1-12,0-22,-2 83,4-1,7 21,-8-112,0 0,1 0,1 0,0-1,0 1,1-1,1 1,0-1,0 0,1 0,1-1,0 1,0-1,1-1,0 1,0-1,1 0,1-1,-1 0,1 0,1-1,-1 0,1 0,2-1,-2-3,1-1,-1 0,1 0,0-1,0-1,-1 0,1 0,0-1,0-1,-1 0,1 0,-1-1,0 0,1-1,-1 0,-1 0,1-1,-1-1,0 0,0 0,0 0,-1-1,0-1,0 1,-1-1,0 0,-1-1,1 0,-2 0,1 0,-1-1,-1 0,0 1,0-2,-1 1,0 0,-1-1,0 1,0-6,-1 13,0 1,-1 0,0 0,1-1,-1 1,0 0,0-1,0 1,0 0,0-1,-1 1,1 0,-1 0,0-1,1 1,-1 0,0 0,0 0,-1 0,1 0,0 0,-1 0,1 0,-1 1,1-1,-1 0,0 1,0-1,1 1,-1 0,0 0,0 0,-1 0,1 0,0 0,0 0,-2 0,0 4,-1 0,1 0,0 1,1-1,-1 1,0 0,1 0,0 0,0 1,0-1,1 1,0 0,-1-1,2 1,-1 0,0 0,1 0,0 0,0 1,1-1,-1 0,1 3,0-2,0 0,0-1,0 1,1 0,0-1,0 1,0-1,0 1,1-1,0 0,0 1,1-1,0 0,0-1,0 1,0 0,0-1,1 1,0-1,0 0,0-1,1 1,-1-1,1 0,0 0,0 0,0 0,4 1,4 1,0 0,1-1,0 0,0-1,0 0,0-1,0-1,1 0,-1-1,14-2,25-8,-7-5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08.4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63,'-13'-2,"2"-1,16-2,28 0,33-2,35-1,31-3,20 0,-15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09.1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231 366,'-14'4,"0"0,0 1,0 1,1 0,0 1,0 0,0 1,1 0,0 1,1 1,0 0,1 0,0 1,0 0,1 1,-1 1,-17 54,27-65,0-1,0 1,0 0,0 0,0 0,0 0,0 0,1 0,-1 0,1 0,0 0,-1 0,1-1,0 1,0 0,0-1,0 1,1 0,-1-1,0 1,1-1,-1 0,1 0,-1 1,1-1,-1 0,1 0,0 0,0 0,-1-1,1 1,0 0,0-1,0 0,1 1,8-1,0 0,0 0,1-1,-1-1,0 0,0 0,-1-1,1-1,0 0,-1 0,0-1,0 0,0 0,-1-2,0 1,0-1,0 0,-1-1,5-5,0-1,-1-1,0 0,-1 0,0-1,-2-1,0 0,-1 0,0-1,-2 1,0-2,-1 1,-1 0,0-1,-2 0,0 0,-1 0,-1-7,1 3,1-7,-2 0,0 0,-2 0,-5-21,7 50,0 0,0 0,0 0,0 0,0 0,0 0,0 0,0 0,0 0,0 0,-1 0,1 0,0 0,-1 0,1 0,-1 0,1 1,-1-1,1 0,-1 0,0 0,1 1,-1-1,0 0,0 1,1-1,-1 1,0-1,0 1,0-1,0 1,0 0,0-1,0 1,1 0,-1 0,0-1,0 1,0 0,0 0,0 0,0 0,0 0,0 1,0-1,0 0,0 0,0 1,0-1,0 0,0 1,0-1,1 1,-1-1,0 1,0 0,-7 10,0 0,0 1,2 0,-1 0,1 1,1-1,1 1,-1 1,2-1,0 1,0 2,2-9,-7 22,1 1,2 1,1-1,1 1,2 0,1-1,1 1,6 29,-5-52,0-1,1 1,0-1,1 1,-1-1,2 0,-1-1,1 1,0-1,0 0,0 0,1 0,0-1,0 1,1-2,-1 1,1-1,0 0,0 0,1-1,-1 0,1 0,-1-1,1 0,0 0,0 0,1-1,5 1,0-1,0 0,0-1,0 0,0-1,0-1,0 0,0-1,0-1,0 0,-1 0,0-2,0 0,0 0,2-3,-8 5,-1 0,1 0,-1-1,0 0,0-1,-1 1,0-1,0 0,0 0,-1-1,1 1,-2-1,1 0,-1 0,0-1,0 1,-1 0,0-1,0 0,-1 1,0-1,-1 0,1 0,-1 1,-1-1,0 0,0 0,0 1,-1-1,-2-6,3 11,-1 0,0 1,1 0,-1-1,0 1,0 0,0 0,-1 0,1 0,0 0,-1 0,0 1,1-1,-1 1,0 0,1-1,-1 1,0 1,0-1,0 0,0 1,0-1,0 1,0 0,0 0,0 0,0 1,0-1,0 0,0 1,0 0,0 0,1 0,-1 0,0 1,0-1,1 0,-1 1,1 0,0 0,-1 0,1 0,0 0,0 1,-1 1,0 0,0 1,0-1,1 1,0-1,0 1,0 0,1 0,0 0,0 0,0 1,0-1,1 0,0 0,0 0,0 1,1-1,0 0,0 0,0 0,0 0,1 0,0 0,0 0,0-1,1 1,-1-1,1 1,0-1,0 0,1 0,-1 0,1-1,0 1,8 5,0-1,0 0,1-1,0-1,0 0,1 0,-1-1,1-1,0 0,12 1,30 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09.5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235 10,'-10'-3,"0"1,0 0,0 1,-1 0,1 1,0 0,-1 0,1 1,0 1,-1-1,1 2,0-1,0 1,0 1,1 0,-1 0,1 1,0 0,0 1,-7 6,15-11,-1 1,0-1,1 1,-1-1,1 1,0 0,-1 0,1 0,0 0,0 0,0 0,0 0,1 0,-1 0,0 0,1 0,0 0,-1 1,1-1,0 0,0 0,0 0,1 1,-1-1,0 0,1 0,-1 0,1 0,0 0,0 0,0 0,0 0,0 0,0 0,0 0,1 0,-1-1,1 1,-1 0,2 0,77 47,-31-31,59 32,-106-50,-1 1,0 0,1 0,-1 0,0 1,0-1,0 0,0 0,0 0,0 1,0-1,0 1,0-1,-1 1,1-1,-1 1,1-1,-1 1,0-1,1 1,-1 0,0-1,0 1,0-1,0 1,0 0,-1-1,1 1,0-1,-1 1,1 0,-1-1,0 1,1-1,-1 0,0 1,0-1,0 0,0 1,0-1,0 0,0 0,0 0,-1 0,1 0,0 0,-1 0,1 0,-1 0,1-1,-1 1,1-1,-2 1,-13 7,0 0,-1-2,1 0,-2-1,1 0,0-1,-1-1,-7-1,25-1,-1-1,0 1,0-1,0 0,0 1,0-1,-1 0,1 1,0-1,0 0,0 0,0 0,0 0,0 0,0 0,0 0,-1-1,1 1,0 0,0-1,0 1,0 0,0-1,0 1,0-1,0 0,1 1,-1-1,0 0,0 1,0-1,1 0,-1 0,0 0,1 0,-1 0,1 0,-1 0,1 0,-1 0,7-11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10.1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241 9,'-11'-3,"-1"1,0 1,1-1,-1 2,0-1,0 2,0 0,0 0,0 1,1 1,-1-1,1 2,0 0,0 0,0 1,0 0,1 1,-8 5,17-9,-1-1,1 0,0 1,-1-1,1 1,0-1,0 1,0-1,0 1,0 0,0 0,1-1,-1 1,1 0,-1 0,1 0,0 0,-1 0,1 0,0 0,0 0,0-1,1 1,-1 0,0 0,1 0,-1 0,1 0,0-1,-1 1,1 0,0 0,0-1,0 1,0-1,1 1,-1-1,0 1,2 0,66 40,-40-33,0-1,1-2,0 0,0-2,0-2,1 0,-1-2,0-2,1 0,-1-2,6-3,-23 4,0-1,0 0,0-1,-1-1,0 0,0 0,10-8,7 20,-18-1,0 0,1-1,-1-1,1 0,0-1,0 0,1-1,-1 0,0-1,0 0,1-1,-1-1,0 0,0 0,0-1,0-1,-1 0,2-1,-12 5,1-1,0 0,0 1,-1-1,1 0,-1 0,1 0,0 0,-1 0,0-1,1 1,-1 0,0-1,0 1,1-1,-1 1,0-1,-1 1,1-1,0 0,0 0,-1 1,1-1,-1 0,1 0,-1 0,0 0,0 1,0-1,0 0,0 0,0 0,-1 0,1 0,0 1,-1-1,1 0,-1 0,0 1,0-1,0 0,0 1,0-1,0 1,0-1,0 1,0 0,-1-1,0 0,-9-4,0 1,-1 0,1 1,-1 0,0 1,0 0,0 1,0 0,0 1,-1 1,1 0,0 0,0 1,-5 1,14-2,0 0,-1-1,1 2,0-1,0 0,0 0,0 1,0 0,0-1,0 1,1 0,-1 1,0-1,0 0,1 1,-1 0,0-1,1 1,0 0,-1 0,1 1,0-1,0 0,0 1,1-1,-1 1,1-1,-1 1,1 0,0 0,0 0,0 0,0 0,0 0,1 0,0 0,-1 0,1 0,5 4,0-1,0 0,0 0,1 0,0 0,0-1,1 0,-1 0,1-1,0 0,0 0,0 0,1-1,0 0,-1-1,1 0,0 0,0 0,0-1,0 0,4-1,29 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10.3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124 25,'-18'-9,"-8"-1,-2 4,4 10,6 8,8 11,13 9,12 8,13 3,2-5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10.7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0 271,'3'-1,"-1"1,0-1,0 0,0 0,0-1,0 1,0 0,-1 0,1-1,0 0,-1 1,1-1,-1 0,1 1,-1-1,0 0,0 0,0 0,0 0,0-2,2-1,7-16,0 0,-2-1,0 0,-2-1,0 1,-2-1,0-5,-4 26,0 0,1-1,-1 1,1 0,-1 0,1 0,0 0,0-1,-1 1,2 0,-1 0,0 1,0-1,1 0,-1 0,1 1,-1-1,1 0,0 1,-1 0,1-1,0 1,0 0,0 0,0 0,0 0,1 0,-1 1,0-1,0 1,0-1,1 1,-1 0,0 0,0 0,1 0,-1 0,0 0,0 1,2 0,1-2,-1 1,0 1,1-1,-1 0,1 1,-1 0,0 0,1 0,-1 1,0 0,0-1,0 1,0 1,0-1,-1 0,1 1,-1 0,1 0,-1 0,0 0,0 1,0-1,-1 1,1 0,-1-1,0 1,0 0,0 0,-1 1,1-1,-1 0,0 1,0 1,-12 138,13-140,0 0,0-1,0 1,1-1,-1 1,1-1,0 0,0 0,0-1,1 1,-1 0,0-1,1 0,0 0,0 0,-1 0,1-1,0 0,0 1,1-1,-1-1,0 1,0-1,0 1,0-1,1 0,-1-1,0 1,0-1,2 0,3 1,37 1,0-3,0-2,0-1,44-12,-47 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10.9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248 29,'-13'-6,"-9"-3,-10 0,-7 5,0 4,2 7,6 5,10 5,7 3,16 4,16-1,19-2,16-4,13-5,9-4,-9-5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07:23.1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0,'33'8,"298"-2,533 22,808 38,-1254-67,-355-7,-62 7,-1 1,0-1,0 1,0-1,0 0,1 1,-1-1,0 1,0-1,0 0,0 1,0-1,0 1,-1-1,1 0,0 1,0-1,0 1,-1-1,1 0,0 1,0-1,-1 1,1-1,0 1,-1-1,1 1,-1 0,1-1,-1 1,1-1,-1 1,1 0,-1-1,1 1,-1 0,1 0,-1-1,0 1,1 0,-1 0,1 0,-1 0,0 0,1 0,-1 0,1 0,-2 0,-34 3,29 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49.1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0,'20'5,"19"1,15-1,13 0,9-4,0-2,-6-1,-10 0,-13 1,-17 0,-16 0,-12 0,-7-3,-3-3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11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207 702,'0'-4,"0"1,0-1,-1 0,1 0,-1 1,0-1,-1 0,1 1,0-1,-1 1,0 0,0 0,0-1,0 1,0 0,-1 0,0 1,1-1,-1 1,0-1,0 1,0 0,0 0,-1 0,1 0,-1 1,1-1,-1 1,1 0,-1 0,0 0,1 1,-1-1,0 1,-3 0,2 0,0-1,0 1,0 1,1-1,-1 1,0 0,0 0,0 0,1 0,-1 1,1 0,-1 0,1 0,0 1,0-1,0 1,0 0,0 0,1 1,-1-1,1 1,0 0,0-1,0 1,0 1,1-1,-2 4,3-5,0-1,1 1,-1-1,1 1,-1-1,1 1,0-1,0 1,0-1,1 1,-1-1,1 1,-1-1,1 0,0 1,0-1,0 0,0 1,0-1,0 0,1 0,-1 0,1 0,-1 0,1 0,0 0,0-1,0 1,0-1,0 1,0-1,0 0,2 1,82 24,-75-25,-1-1,1 0,-1 0,1-1,-1-1,1 1,-1-2,0 0,8-2,-15 3,1 1,-1 0,1-1,-1 0,0 0,0 0,0 0,0 0,0-1,-1 1,1-1,0 0,-1 0,0 0,0 0,0 0,0 0,0-1,-1 1,0-1,1 1,-1-1,0 1,-1-1,1 0,-1 1,1-1,-1-3,-1 57,3-46,0 0,0 1,0-1,0 0,1 0,0 0,-1 0,1-1,1 1,-1-1,1 1,-1-1,1 0,0-1,0 1,0-1,0 0,0 1,1-2,-1 1,1-1,-1 1,1-1,1 0,3 1,1-1,-1 0,0 0,1-1,-1 0,0-1,1 0,-1-1,0 1,0-2,0 1,1-2,-2 1,0-2,0 1,-1-1,0 0,0 0,0-1,-1 0,1 0,-1 0,-1-1,1 0,-1 0,-1 0,1-1,-1 0,0 0,-1 0,0 0,0-2,5-19,-1 0,-1-1,-2 1,-1-1,-1-1,0-364,-11 315,9 79,-1 1,1-1,0 0,-1 0,1 1,-1-1,1 0,-1 1,0-1,1 0,-1 1,0-1,1 1,-1-1,0 1,0-1,1 1,-1 0,0-1,0 1,0 0,0 0,1-1,-1 1,0 0,0 0,0 0,0 0,0 0,1 0,-1 0,0 1,0-1,0 0,0 0,0 1,1-1,-1 0,0 1,0-1,1 1,-1-1,0 1,1 0,-1-1,0 1,1-1,-1 1,1 0,-1 0,1-1,-1 1,1 0,0 0,-1-1,1 1,0 0,0 0,-1 0,1 0,0 0,0-1,0 1,0 0,0 1,-11 20,2 1,0 0,1 1,1 0,1 1,2-1,0 1,2 0,0 0,2 0,1 0,1 5,2-3,1 0,0 0,3 0,0 0,1-1,2-1,1 0,0 0,2-1,1-1,1 0,1-1,0-1,2 0,1-1,0-2,1 0,8 4,-23-17,1 1,0-2,0 1,0-1,1 0,0 0,0-1,0 0,0 0,0-1,0 0,4 0,-11-2,0 0,1 0,-1 0,0-1,0 1,1 0,-1-1,0 1,0-1,0 1,1-1,-1 0,0 1,0-1,0 0,0 0,0 0,-1 0,1 0,0 0,0 0,0 0,-1 0,1 0,-1 0,1-1,-1 1,1 0,-1 0,0-1,0 1,1 0,-1 0,0-1,0 1,0 0,0-1,-1 1,1 0,0 0,0-1,-1 1,1 0,-1 0,1 0,-1-1,0 1,-7-25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11.8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40,'18'-2,"24"-1,26 0,22 0,15-1,5 0,-7-1,-19-3,-23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12.9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319 198,'-15'5,"-13"10,-10 14,-5 20,-2 22,-1 19,4 17,8 10,13 1,14-3,20-11,18-16,18-16,14-16,12-17,7-16,-2-14,-14-8</inkml:trace>
  <inkml:trace contextRef="#ctx0" brushRef="#br0" timeOffset="5272.472">782 899,'43'-53,"-3"-1,-2-3,-2-1,15-38,77-205,-118 280,-10 21,0 1,0-1,0 0,0 1,0-1,0 0,0 0,0 1,0-1,0 0,0 0,0 1,0-1,0 0,0 0,1 1,-1-1,0 0,0 0,0 1,0-1,0 0,1 0,-1 1,0-1,0 0,0 0,1 0,-1 0,0 1,0-1,0 0,1 0,-1 0,0 0,0 0,1 0,-1 0,0 0,1 0,-1 0,0 0,0 0,1 0,-1 0,0 0,0 0,1 0,-1 0,0 0,0 0,1 0,-1 0,0 0,0 0,1-1,-1 1,0 0,0 0,1 0,-1 0,0-1,0 1,0 0,1 26,-36 313,33-313,0-6,0 0,2 1,0-1,1 0,1 0,1 0,1 0,2 5,-5-21,1 0,0 0,0 0,0 0,0 0,0 0,1-1,0 1,0-1,0 0,0 0,0 0,1 0,-1 0,1-1,0 0,0 1,0-1,0-1,0 1,0-1,1 1,-1-1,0 0,1-1,-1 1,0-1,1 0,-1 0,5-1,1 0,1-1,0 0,-1 0,0-2,0 1,0-1,0 0,0-1,-1 0,1-1,-2 0,4-3,6-9,-1-1,0-1,-2 0,0-1,-2-1,0 0,-1 0,-2-2,0 1,-2-1,0-1,-2 1,0-1,-2 0,1-17,3-116,-6 237,2-23,3 0,2-1,2 0,3 0,11 25,-22-71,1 0,-1 0,2-1,0 1,0-1,0 0,1-1,0 1,0-1,1 0,0-1,0 0,1 0,0 0,0-1,0 0,0-1,1 0,0 0,4 1,39 5,-2-6</inkml:trace>
  <inkml:trace contextRef="#ctx0" brushRef="#br0" timeOffset="5641.691">2238 807,'1'-2,"0"1,0-1,-1 0,1 0,-1 0,0 0,0 0,0 0,0 0,0 0,0 1,0-1,0 0,-1 0,1 0,-1 0,1 0,-1 1,0-1,0 0,0 0,0 1,0-1,0 1,0-1,0 1,-1-1,1 1,-1 0,1-1,-1 1,1 0,-1 0,0 0,1 1,-1-1,-2 0,-5-3,0 0,0 1,0 0,-1 1,0 0,1 1,-1 0,0 0,1 1,-1 0,0 1,0 0,1 1,-1-1,1 2,-1 0,1 0,0 0,-3 3,7-4,1 0,0 0,0 1,0-1,0 1,0 0,0 0,1 0,0 1,0-1,0 1,0 0,0 0,1 0,-1 0,1 0,0 0,0 1,1-1,-1 1,1-1,0 1,0 0,1-1,0 1,-1 0,1 0,1-1,-1 1,1 0,0 0,0-1,0 1,1-1,-1 1,1-1,0 0,1 2,8 2,1-1,-1 0,2-1,-1 0,0-1,1 0,0-1,0 0,1-1,-1-1,0 0,1 0,0-2,-1 0,5-1,-18 2,64 0,-1-3,55-8,-49 1</inkml:trace>
  <inkml:trace contextRef="#ctx0" brushRef="#br0" timeOffset="5900.995">2820 489,'10'-4,"15"-2,15 0,15 2,11 1,3 0,-5 5,-14 0</inkml:trace>
  <inkml:trace contextRef="#ctx0" brushRef="#br0" timeOffset="6169.809">2873 701,'14'2,"15"1,19 0,16-1,12 0,6-3,0-2,-14 1</inkml:trace>
  <inkml:trace contextRef="#ctx0" brushRef="#br0" timeOffset="6411.094">3548 648,'-2'6,"1"0,1 0,-1 1,1-1,1 0,-1 0,1 0,0 0,0 0,1 0,-1 0,1 0,1 0,-1 0,1-1,0 1,0-1,1 0,-1 0,1 0,0-1,1 1,-1-1,1 0,0 0,0-1,0 1,0-1,1 0,-1 0,1-1,0 0,0 0,0 0,0-1,0 0,0 0,0 0,0-1,3 0,-2 1,1 0,-1 0,1-1,0-1,-1 1,1-1,-1 0,1-1,-1 0,0 0,0-1,1 1,-2-2,1 1,0-1,-1 0,1 0,-1-1,0 1,-1-2,1 1,-1 0,0-1,-1 0,1 0,-1-1,0 1,-1-1,3-5,-3 6,0-1,-1 0,0 0,0 0,0 0,-1-1,0 1,-1 0,1 0,-2-1,1 1,-1 0,0-1,0 1,-1 0,0 0,0 0,0 0,-1 0,0 1,-1-1,0 1,0 0,0 0,0 0,-1 1,0-1,0 1,-1 0,1 1,-1-1,0 1,-1 0,1 1,0-1,-1 1,-6-2,5 4,1 0,-1 0,0 1,0 0,0 0,1 1,-1 0,0 0,1 1,-1 0,1 0,0 0,-1 1,1 1,0-1,1 1,-1 0,1 1,-1-1,1 1,1 1,-1-1,1 1,0 0,0 0,1 0,-1 1,2 0,-1-1,1 1,0 1,0-1,1 0,0 1,0-1,0 1,1 0,1-1,-1 1,1 0,1 0,-1 0,1-1,1 1,0 4,19 28,5-8</inkml:trace>
  <inkml:trace contextRef="#ctx0" brushRef="#br0" timeOffset="6705.48">4130 0,'-3'5,"5"9,6 20,8 18,8 20,10 14,7 16,4 11,-4 6,-9 3,-14-1,-25-5,-36-10,-38-10,-6-23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24.1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0,'25'2,"21"-1,17-1,11-1,6 1,3-1,-1 3,-1 1,-14-1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24.9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0 632,'39'-51,"-2"-1,-3-3,-2 0,23-58,-46 91,-1 0,-2 0,0 0,-1-1,-1 0,-1 0,-1 0,-2-19,1 39,-1 0,0 0,1 0,-2 0,1 0,0 0,-1-1,1 1,-1 0,0 0,0 0,0 1,0-1,-1 0,1 0,-1 1,1-1,-1 0,0 1,0 0,0-1,-1 1,1 0,-1 0,1 0,-1 1,1-1,-1 1,0-1,0 1,0 0,0 0,0 0,0 0,0 1,0-1,0 1,0 0,-1 0,-5 4,0 0,0 1,1 0,0 1,0 0,0 0,1 1,0 0,0 0,0 1,1 0,1 0,-1 0,1 1,1 0,-1 0,1 0,1 0,0 0,0 3,-4 4,2 0,0 0,0 1,2 0,0 0,1 0,1 0,0 0,1 0,1 0,1 0,0 0,1 0,1 0,1-1,0 0,1 0,1 0,0 0,1-1,1 0,0-1,1 0,1-1,0 0,1 0,0-1,1-1,1 1,2-3,0 0,1-1,0 0,0-2,0 0,1-1,0 0,0-2,0 0,1-1,-1-1,1-1,-1 0,1-2,-1 0,0 0,0-2,0-1,0 0,-1-1,0-1,0 0,0-1,-1-1,0-1,-1 0,9-9,-21 18,0-1,0 0,0 1,-1-1,1 0,0 0,-1-1,0 1,0 0,0-1,0 0,0 1,0-1,-1 0,1 0,-1 0,1 0,-1 0,0 0,-1 0,1 0,0-1,-1 1,0 0,0 0,0-1,0 1,0 0,-1 0,1-1,-1 1,0 0,0 0,0 0,0 0,-1 0,1 0,-1 0,0 1,0-1,0 0,0 1,0 0,0-1,-1 1,0 0,-5-2,0 0,0 0,-1 1,1 0,-1 0,0 1,0 0,0 1,0 0,0 0,0 1,0 0,0 1,0 0,0 0,0 1,0 0,0 1,1 0,-1 0,1 1,0 0,0 0,0 1,1 0,-1 1,1-1,-6 7,11-9,0-1,1 1,-1 0,1 0,-1 0,1 0,0 0,0 0,0 0,0 0,1 0,-1 1,1-1,0 0,0 0,0 1,1-1,-1 0,1 0,-1 0,1 1,0-1,0 0,1 0,-1 0,0-1,1 1,0 0,0 0,0-1,0 1,0-1,0 0,1 0,-1 0,1 0,-1 0,1 0,0 0,0-1,0 0,0 1,0-1,3 0,6 4,-1-2,2 1,-1-1,0-1,0-1,1 1,-1-2,1 0,-1 0,1-1,-1-1,1 0,-1-1,0 0,0-1,0 0,-1-1,1 0,-1-1,0 0,-1-1,3-1,-12 7,1 0,-1 0,0 0,1 0,-1 0,0 0,0 0,1 0,-1 0,0-1,0 1,-1 0,1-1,0 1,0-1,-1 1,1-1,0 1,-1-1,0 1,1-1,-1 0,0 1,0-1,0 1,0-1,0 0,0 1,0-1,-1 0,1 1,-1-1,1 1,-1-1,1 1,-1-1,0 1,-1-2,1 3,0 0,0 0,0 0,0 0,0 0,0 0,0 1,0-1,1 0,-1 0,0 1,0-1,0 1,0-1,0 1,0-1,0 1,1-1,-1 1,0 0,0-1,1 1,-1 0,1 0,-1-1,0 1,1 0,0 0,-1 0,1 0,-1 0,1 0,0 0,0 0,0 0,-1 0,1 0,0 0,0 0,0 0,0 0,1 0,-1 0,0 0,0 0,1 0,1 2,0 1,0-1,1 0,0 0,-1 0,1 0,1 0,-1-1,0 1,0-1,1 0,0 0,-1 0,1 0,0-1,0 1,0-1,0 0,0 0,0-1,0 1,1-1,54 11,1-4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29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 26,'-5'6,"0"-1,1 1,-1 0,1 0,0 0,1 1,-1-1,1 1,1 0,-1 0,1 0,0 0,1 1,0-1,0 0,1 1,-1-1,1 1,1-1,0 0,0 1,0-1,1 0,0 0,0 0,1 0,0 0,0 0,1-1,0 1,3 3,2-2,1-1,0 1,0-2,0 1,1-2,0 1,1-1,-1-1,1 0,0-1,0 0,0 0,0-2,0 1,1-2,-1 0,0 0,1-1,-1 0,0-1,0-1,8-2,-16 4,0-1,0 1,0-1,0 0,0 0,0 0,0-1,-1 1,1-1,-1 0,0 0,0 0,0-1,0 1,0-1,-1 0,0 1,0-1,0 0,0 0,0 0,-1-1,0 1,1 0,-2 0,1-1,0 1,-1-1,0 1,0-1,0 1,-1-4,-2-2,-1-1,1 1,-2-1,1 1,-2 1,1-1,-1 1,0 0,-1 0,0 0,-1 1,0 1,0-1,0 1,-1 0,0 1,0 0,-1 0,0 1,0 1,0 0,0 0,-1 0,0 2,1-1,-1 1,0 1,0 0,0 0,0 1,-1 1,1 0,0 0,1 1,-4 1,8-1,1 1,0-1,-1 1,1-1,0 2,0-1,1 0,-1 1,1 0,0 0,0 0,0 1,0-1,1 1,0 0,0 0,-2 4,-5 17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29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0,'-4'3,"-2"9,3 11,8 14,13 10,14 4,11 2,7-4,-5-10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29.6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0,'9'5,"12"9,10 15,7 14,7 10,0 7,-5 1,-9-10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30.6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0,'25'7,"24"2,21-1,19-1,13-2,5-2,-17-2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31.3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0 769,'39'-66,"-3"-3,-3 0,11-42,-26 61,-3 0,-2-1,-2-1,-2 1,-3-2,-2-12,-3 62,-4-50,4 52,-2 0,1 0,0 0,0 0,0 0,0 0,-1 0,1 0,0 0,-1 0,1 0,-1 0,1 0,-1 0,0 0,1 0,-1 0,0 0,0 1,0-1,1 0,-1 1,0-1,0 0,0 1,0-1,0 1,0 0,0-1,0 1,0 0,0-1,0 1,-1 0,1 0,0 0,0 0,0 0,0 0,0 0,-1 1,-3 2,-1 1,1-1,0 1,0 1,0-1,0 1,1 0,-1 0,1 0,1 0,-1 1,1 0,0 0,0 0,1 0,-2 4,3-9,-14 35,2 0,1 1,1 1,3 0,1 0,1 1,2-1,2 1,3 19,-2-45,1 0,1 0,0 0,1 0,0 0,1-1,1 1,0-1,1 1,0-2,0 1,1 0,1-1,0 0,1 0,0-1,0 0,1-1,0 0,1 0,0-1,1 0,-1 0,1-2,1 1,10 4,-6-6,0-1,1 0,-1-1,1-1,0-1,-1 0,1-1,0-1,0 0,-1-2,1 0,-1 0,0-2,0 0,0 0,0-2,-1 0,0-1,-1 0,0-1,0-1,-1 0,0-1,0 0,-1-1,-1 0,0-1,4-8,-13 19,1-1,-1 0,0 0,0 0,0 0,0-1,0 1,-1 0,1-1,-1 1,0-1,0 1,-1-1,1 0,-1 1,1-1,-1 0,0 0,-1 1,1-1,-1 0,1 1,-1-1,0 1,0-1,-1 1,1-1,-1 1,0 0,0-1,0 1,0 0,-5 0,-1 0,1 1,-1-1,1 2,-1-1,0 1,0 0,0 0,0 1,0 0,1 1,-1 0,0 0,0 0,0 1,1 0,-1 1,1 0,0 0,0 0,0 1,0 0,0 1,1-1,0 1,0 1,-4 3,3-2,0 0,1 0,0 1,0 0,1 0,0 0,1 1,-1-1,2 1,-1 1,3-8,0 1,0-1,0 1,1 0,-1-1,1 1,0 0,0-1,-1 1,2 0,-1-1,0 1,1 0,-1-1,1 1,0-1,-1 1,1-1,1 1,-1-1,0 1,1-1,-1 0,1 0,-1 0,1 0,0 0,0 0,0 0,0 0,0-1,1 1,-1-1,0 0,1 0,-1 0,1 1,9 1,0-1,0 0,0 0,0-1,0-1,1 0,-1 0,0-1,0-1,0 0,0-1,0 0,-1-1,1 0,-1-1,0 0,0-1,-1 0,1 0,8-8,22-33,-40 46,0-1,0 1,0-1,0 0,0 1,0-1,-1 0,1 1,0-1,-1 0,0 0,1 0,-1 0,0 1,0-1,0 0,0 0,-1 0,1 0,0 1,-1-1,1 0,-1 0,1 1,-1-1,0 0,0 1,0-1,0 1,0-1,-1 0,1 2,0-1,0 1,-1 0,1 0,0 0,-1 0,1 0,0 0,0 0,-1 1,1-1,0 0,0 1,0-1,-1 1,1-1,0 1,0 0,0-1,0 1,0 0,0 0,0-1,0 1,0 0,0 0,1 0,-1 0,0 0,1 1,-1-1,1 0,-1 0,1 0,-1 1,1-1,0 0,0 0,-1 1,1-1,0 0,0 0,0 1,1-1,-1 0,0 0,0 1,1-1,-1 0,2 5,-1 0,1 0,1 0,-1-1,1 1,0-1,0 0,0 1,1-1,0-1,0 1,0-1,1 1,-1-1,1 0,0-1,0 1,0-1,1 0,-1 0,1-1,0 0,0 0,-1 0,1-1,3 1,141 24,-73-20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51.7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0 114,'8'-5,"0"0,1 0,-1 1,1 0,0 1,0 0,0 1,0-1,1 2,-1-1,0 1,1 1,9 0,-7-1,-4 1,0-2,0 1,0-1,0 2,1-1,-1 2,0-1,0 1,0 0,0 0,0 1,0 0,0 1,-1-1,1 2,-1-1,0 1,0 0,0 0,1 2,-7-5,0 1,0 0,0 0,0 0,0 0,-1 0,1 0,-1 0,1 0,-1 0,0 0,0 0,0 0,0 0,0 0,0 1,0-1,-1 0,1 0,-1 0,0 0,1 0,-1 0,0-1,0 1,0 0,-1 0,1-1,0 1,-2 1,-49 41,-105 18,194-58,-27-4,3-2,0 1,1 0,-1 1,0 1,1 0,-1 1,0 0,0 1,0 1,0 0,-1 1,1 0,-1 1,-1 0,1 0,3 4,-13-7,1 0,0 0,-1 1,0-1,1 1,-1-1,-1 1,1 0,-1 0,1 0,-1 0,0 0,0 0,-1 0,1 0,-1 0,0 0,0 1,0-1,-1 0,0 0,1 0,-1 0,-1 0,1 0,-1 0,1-1,-1 1,0 0,0-1,-2 3,-3 5,-1-1,1-1,-1 1,-1-1,0 0,0-1,-1 0,0-1,0 0,-2 0,0 0,-1 0,0-1,0-1,-1 0,1-1,-1-1,0 0,0 0,0-2,0 1,-6-2,19 0,0 1,0-1,0 0,1 0,-1 0,0 1,0-1,0 0,0-1,0 1,0 0,0 0,0 0,0 0,0-1,0 1,0 0,1-1,-1 1,0-1,0 1,0-1,1 1,-1-1,0 0,0 1,1-1,-1 0,1 0,-1 1,1-1,-1 0,1 0,-1 0,1 0,0 1,-1-1,1 0,0 0,0 0,0 0,-1 0,1 0,0 0,0 0,1 0,-1 0,0 0,0 0,0 0,1 0,-1 1,0-1,1 0,-1 0,1 0,-1 0,1 1,-1-1,1 0,16-13,2 2</inkml:trace>
  <inkml:trace contextRef="#ctx0" brushRef="#br0" timeOffset="291.004">548 515,'0'9,"0"10,0 8,-2 7,-4 4,1 3,-3-2,1-2,2-5,1-9</inkml:trace>
  <inkml:trace contextRef="#ctx0" brushRef="#br0" timeOffset="569.686">749 73,'4'-9,"9"-2,9-1,12 3,9 3,6 2,5-1,-1 1,-5-1,-8 0,-15 3,-12 2</inkml:trace>
  <inkml:trace contextRef="#ctx0" brushRef="#br0" timeOffset="967.914">816 87,'-25'131,"9"-71,16-59,-1-1,1 1,0 0,-1 0,1 0,0 0,0-1,-1 1,1 0,0 0,0 0,0 0,0 0,0 0,0 0,0 0,0 0,1-1,-1 1,0 0,1 0,-1 0,0 0,1-1,-1 1,1 0,-1 0,1-1,-1 1,1 0,0-1,-1 1,1 0,0-1,0 1,-1-1,1 1,0-1,0 0,0 1,0-1,-1 0,1 0,0 1,0-1,0 0,0 0,0 0,47-12,-41 10,15-6,-6 1,0 2,0-1,0 2,1 0,-1 1,1 1,0 0,0 1,11 1,-24 1,1 0,-1 0,0 1,1-1,-1 1,0 0,0 0,0 0,-1 1,1-1,0 1,-1 0,0 0,1 0,-1 1,-1-1,1 1,0 0,-1-1,0 1,0 0,0 0,0 1,-1-1,1 0,-1 3,2 6,0 1,-1 0,-1-1,0 1,0 0,-2 0,0 0,-1 1,1 2,-2 0,0 0,-1-1,-1 1,0-1,-1 0,-1-1,-1 0,0 0,-1 0,0-1,-1 0,-2 1,11-13,-1 0,0 0,1 0,-1 0,0-1,0 1,0 0,0-1,-1 1,1-1,0 0,-1 0,1 0,-1 0,1 0,-1 0,1-1,-1 1,0-1,1 1,-1-1,0 0,1 0,-1-1,0 1,1-1,-1 1,1-1,-1 0,1 1,-1-2,1 1,-1 0,1 0,0-1,0 1,0-1,0 1,0-1,-1-1,-49-68,53 60,5 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34.2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391 48,'-20'-6,"-1"2,0 0,0 1,0 1,-1 1,1 0,0 2,-1 1,1 0,0 2,0 0,0 2,1 0,-10 5,26-9,0-1,0 1,0 0,0 0,1 1,-1-1,1 1,-1 0,1 0,0 0,0 0,1 0,-1 1,1-1,-1 1,1 0,0-1,1 1,-1 0,1 0,-1 0,1 1,0-1,1 0,-1 0,1 1,0-1,0 0,0 0,0 1,1-1,0 0,0 0,0 1,0-1,1 0,0 2,6 2,0 0,0 0,0 0,1-1,1-1,-1 1,1-2,0 1,0-1,0-1,1 1,0-2,0 0,0 0,0-1,0 0,1-1,9 0,-5 0,-1-1,1 0,0-1,-1-1,1 0,-1-1,0 0,11-5,-19 6,-1-1,-1 1,1-1,0 0,-1 0,1-1,-1 1,0-1,0 0,0-1,-1 1,0-1,0 0,0 0,0 0,-1-1,1 1,-2-1,1 0,0 0,-1 0,0-3,-1 3,0 1,0 0,-1-1,0 1,0 0,-1-1,0 1,1-1,-2 1,1 0,-1 0,1 0,-1 0,-1 0,1 0,-1 0,0 1,0-1,0 1,-1 0,1 0,-1 0,0 1,0-1,0 1,-1 0,1 0,-1 0,0 1,0-1,0 1,0 0,0 1,-1-1,4 2,1 0,-1 0,0 0,1 1,-1-1,1 0,-1 1,0-1,1 1,-1 0,1-1,-1 1,1 0,0 0,-1 0,1 0,0 0,0 0,-1 0,1 1,0-1,0 0,0 1,1-1,-1 0,0 1,0-1,1 1,-1-1,1 1,-1 0,1-1,0 1,0 0,0-1,0 1,2 61,1-53,0-1,1 0,0 0,1-1,-1 1,2-1,-1 0,1 0,1-1,-1 0,1 0,1 0,-1-1,1 0,0-1,0 1,1-1,-1-1,1 0,0 0,1-1,-1 0,0-1,1 0,0 0,-1-1,1 0,0 0,0-2,-1 1,1-1,0 0,-1-1,1 0,-1-1,1 0,-1 0,0-1,0 0,-1-1,1 0,-1 0,0-1,0 0,-1 0,0-1,0 1,0-2,-1 1,2-4,-2 0,-1-1,0 1,0-1,-1 0,-1 0,0 0,-1 0,0-1,0-10,-1 23,-1-1,0 1,1-1,-1 0,0 1,0-1,1 0,-1 1,0-1,0 0,0 1,0-1,0 0,0 1,0-1,0 0,0 1,0-1,0 0,-1 1,1-1,0 0,0 1,-1-1,1 1,0-1,-1 0,1 1,-1-1,1 1,-1-1,1 1,-1-1,1 1,-1-1,1 1,-1 0,1-1,-1 1,0 0,1 0,-1-1,0 1,1 0,-1 0,0 0,1 0,-1 0,0 0,1 0,-1 0,0 0,-2 5,0 0,0 0,0 1,1-1,0 1,0 0,1-1,0 1,0 0,0 0,0 0,1 0,0 0,1 0,-1-1,1 4,0-3,0-1,0 1,1-1,0 1,0-1,0 0,0 0,1 0,0 0,0 0,0-1,1 1,-1-1,1 0,0 0,0 0,1 0,-1-1,1 0,0 0,0 0,0-1,0 1,0-1,0 0,1-1,-1 1,1-1,5 1,-2-1,0 0,1-1,-1 0,1 0,-1-1,1 0,-1-1,0 0,1-1,-1 0,0 0,-1 0,1-1,-1-1,1 0,-1 0,4-4,-6 5,0-1,-1 0,1-1,-1 0,-1 1,1-2,-1 1,0 0,0-1,0 0,-1 0,0 0,-1 0,0 0,0-1,0 1,-1 0,0-1,0 0,-1 1,0-5,0 13,0 0,0 0,0 0,0-1,-1 1,1 0,0 0,0 0,0 0,-1 0,1-1,0 1,-1 0,1 0,-1-1,1 1,-1 0,1 0,-1-1,0 1,1-1,-1 1,0 0,1-1,-1 0,0 1,0-1,0 1,1-1,-1 0,0 1,0-1,0 0,0 0,0 0,1 0,-1 0,0 0,0 0,0 0,0 0,0 0,0 0,1-1,-1 1,0 0,0 0,0-1,0 1,1-1,-1 1,0-1,1 1,-1-1,0 1,1-1,-1 0,0 1,1-1,-1 0,1 0,-1 1,1-1,0 0,-1 0,1 0,0 1,0-1,-1 0,1-1,-2 7,0-1,0 0,1 1,-1 0,1-1,0 1,0-1,1 1,-1 0,1 0,0-1,0 1,1 0,-1 0,1-1,0 1,1 0,-1-1,1 1,-1-1,2 0,-1 1,0-1,1 0,-1 0,1-1,0 1,1 0,-1-1,1 0,-1 0,1 0,0 0,0-1,1 1,2-1,0 0,0-1,1 1,-1-1,0-1,1 0,-1 0,1 0,-1-1,1 0,-1 0,0-1,0 0,0 0,0-1,0 1,0-2,0 1,-1-1,0 0,0 0,0-1,0 0,-1 0,0 0,0-1,0 1,0-1,-1 0,0-1,0 1,-1-1,0 0,0 1,-1-1,1-1,-2 1,1 0,-1 0,0-1,0 1,-1-1,0-1,-5-20,5 28,0 1,0-1,0 1,0 0,0-1,0 1,-1-1,1 1,0 0,0-1,0 1,0 0,0-1,-1 1,1 0,0-1,0 1,-1 0,1-1,0 1,-1 0,1 0,0-1,-1 1,1 0,0 0,-1 0,1 0,0-1,-1 1,1 0,0 0,-1 0,1 0,-1 0,1 0,0 0,-1 0,1 0,-1 0,1 0,0 0,-1 0,1 0,-1 0,1 1,0-1,-1 0,1 0,0 0,-1 1,1-1,0 0,-1 0,1 1,0-1,0 0,-1 1,1-1,0 0,0 1,0-1,-1 0,1 1,0-1,0 1,-2 2,0 1,1 0,-1-1,1 1,0 0,0 0,0 0,1 0,0 0,-1 0,1 0,1 1,-1-1,0 0,1 0,0 0,0 0,0-1,1 1,-1 0,1 0,0-1,0 1,0-1,0 1,1-1,-1 0,1 0,0 0,0 0,0-1,0 1,1-1,-1 0,1 0,1 1,18 9,0-2,1 0,0-2,0 0,1-2,0 0,0-2,25 1,-44-4,98 10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34.8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0 293,'245'-266,"-238"257,8-9,-15 33,-11 29,2 0,2 1,2 0,2 0,2 0,2 5,1-17,-1-19,0 0,0 0,-1 0,-1 0,-1 0,0 0,0-1,-2 1,-2 7,-1-10,7-11,1 0,-1 0,0 0,1 0,-1 0,0 0,1 0,-1 0,0 0,1 0,-1 1,0-1,1 0,-1 0,0 0,1 0,-1 1,0-1,0 0,1 0,-1 1,0-1,0 0,1 0,-1 1,0-1,0 0,0 1,0-1,1 0,-1 1,0-1,0 0,0 1,0-1,0 0,0 1,0-1,0 0,0 1,0-1,0 0,0 1,0-1,0 0,0 1,-1-1,1 0,0 1,0-1,0 0,0 1,-1-1,1 0,0 0,0 1,-1-1,1 0,0 0,0 1,-1-1,1 0,0 0,-1 0,1 0,0 0,42 0,0-3,0-1,0-3,-1-1,0-2,8-4,-4-11,-33 13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35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18,'-2'-9,"1"2,6 6,8 10,9 12,8 10,2 7,-3-4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35.2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0,'0'23,"7"15,11 14,11 4,11 0,2-6,-6-11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35.9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0 387,'21'-7,"17"-2,18 1,14 1,5 0,0 1,-11 1,-17 2</inkml:trace>
  <inkml:trace contextRef="#ctx0" brushRef="#br0" timeOffset="266.284">53 492,'23'5,"21"1,16 0,11-4,6-6,-2-5,-14-1</inkml:trace>
  <inkml:trace contextRef="#ctx0" brushRef="#br0" timeOffset="532.104">583 122,'-28'-95,"28"95,-1-1,1 1,-1-1,1 1,-1-1,1 0,0 1,-1-1,1 1,0-1,0 0,-1 1,1-1,0 0,0 1,0-1,0 0,0 1,0-1,0 0,0 1,0-1,0 0,0 1,1-1,-1 0,0 1,0-1,1 0,-1 1,0-1,1 1,-1-1,1 1,-1-1,0 1,1-1,-1 1,1-1,0 1,-1 0,1-1,-1 1,1 0,-1-1,1 1,0 0,-1 0,1-1,0 1,-1 0,1 0,0 0,-1 0,1 0,0 0,-1 0,1 0,0 0,-1 1,1-1,0 0,-1 0,1 0,0 1,-1-1,1 0,-1 1,1-1,0 1,124 77,-78-47,-1-2,-2 3,-1 1,9 11,-48-41,0 0,0 0,-1 0,1 0,-1 1,0-1,0 1,0 0,0 0,-1 0,1 0,-1 1,0-1,0 1,-1-1,0 1,1-1,-1 1,-1 0,1 0,-1 0,0-1,0 1,0 0,-1 0,1 0,-1-1,-1 4,-4 0,1-1,-1 1,0-1,-1-1,1 1,-1-1,-1 0,1 0,-1-1,0 0,0-1,-1 1,-63 31,-2-2,-59 17,118-45,-36 12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31.6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172 387,'0'20,"0"14,0 10,0 4,0 0,3-2,2-6,3-9,2-10,0-12,-2-9</inkml:trace>
  <inkml:trace contextRef="#ctx0" brushRef="#br0" timeOffset="283.715">106 17,'-13'-4,"-10"-2,-2 0,2 6,6 7,12 9,16 9,15 7,15 4,-1-3</inkml:trace>
  <inkml:trace contextRef="#ctx0" brushRef="#br0" timeOffset="532.344">450 625,'45'-48,"-29"32,0-1,-1-1,-1 0,-1-1,-1 0,0-1,0-3,-2-25,-10 46,0 1,0 0,0 0,0 0,0 0,-1 0,1 0,0 0,-1 0,1 0,0 0,-1 0,0 0,1 0,-1 0,1 0,-1 0,0 0,0 0,0 1,1-1,-1 0,0 1,0-1,0 0,0 1,0-1,0 1,0 0,0-1,0 1,0 0,-1 0,1-1,0 1,0 0,0 0,0 0,0 0,0 1,-1-1,-5 2,0 1,0 0,1 1,-1 0,1 0,0 0,0 0,0 1,0 0,1 0,0 1,0 0,0 0,1 0,0 0,0 0,1 1,0 0,-2 4,1-5,1 0,0 0,0 1,0-1,1 1,0 0,0-1,1 1,0 0,0 0,0 1,1-1,0 0,1 0,-1 0,1 0,1 0,-1 0,1 0,0-1,1 1,0-1,0 1,0-1,4 5,0-4,0-1,1 0,-1 0,1-1,1 0,-1-1,1 1,0-1,0-1,0 0,0 0,0-1,1 0,-1-1,1 0,2 0,13 0,0-1,1-1,-1-1,0-1,14-4,29-10</inkml:trace>
  <inkml:trace contextRef="#ctx0" brushRef="#br0" timeOffset="906.04">1124 321,'-9'-2,"0"0,0 1,-1 0,1 1,0-1,-1 2,1-1,-1 1,1 1,0 0,0 0,0 1,0 0,0 1,1-1,-2 2,9-4,0 0,-1 0,1 0,0 0,-1 0,1 0,0 1,0-1,0 0,0 1,0-1,1 1,-1-1,0 1,1-1,-1 1,1 0,-1-1,1 1,0-1,-1 1,1 0,0 0,0-1,0 1,1 0,-1-1,0 1,1-1,-1 1,1 0,-1-1,1 1,0-1,-1 1,1-1,0 1,0-1,0 0,0 1,1-1,-1 0,58 49,-11-20,-27-19,-1 2,0 0,-1 2,-1 0,0 1,14 16,-29-30,-1 0,0 0,0 1,0-1,0 0,-1 1,1 0,-1-1,1 1,-1 0,0-1,0 1,0 0,0 0,-1 0,1 0,-1 0,1 0,-1 0,0 0,-1 0,1 0,0 0,-1 0,1 0,-1 0,0 0,0 0,0-1,-1 1,1 0,-1-1,1 1,-1-1,0 1,0-1,0 0,0 0,0 0,-1 0,1 0,-2 1,2-2,1 0,-1 0,1 0,-1 0,1 0,-1 0,0-1,1 1,-1 0,0-1,0 1,0-1,1 0,-1 0,0 0,0 0,0 0,1 0,-1 0,0 0,0-1,0 1,1-1,-1 1,0-1,0 0,1 0,-1 1,1-1,-1 0,1-1,-1 1,1 0,0 0,-1-1,1 1,0 0,0-1,0 1,0-1,0 0,0 1,1-1,-1-1,2-8,0 1,2-1,-1 1,1-1,1 1,0 0,0 0,1 1,0-1,1 1,0 0,0 0,1 1,0 0,5-4,3-7,0 0,1 2,0 0,2 1,0 0,1 2,0 0,1 1,15-7,-33 20,-1-1,1 0,-1 1,1 0,-1-1,1 1,0 0,-1 0,1-1,0 1,-1 1,1-1,-1 0,1 0,0 1,-1-1,1 0,-1 1,1 0,-1-1,1 1,-1 0,1 0,-1 0,0 0,0 0,1 0,-1 0,0 0,0 0,0 1,0-1,0 0,0 1,-1-1,1 1,0-1,-1 1,1-1,-1 1,1 0,-1-1,0 1,0-1,0 1,0 0,0-1,0 1,0 0,0-1,-1 1,1 0,-1 63,0-51,0-1,1 0,0 1,1-1,1 0,0 0,2 5,-3-15,0 0,1 0,-1 0,0-1,1 1,0-1,-1 1,1-1,0 1,1-1,-1 0,0 0,0 0,1 0,-1-1,1 1,0-1,0 1,-1-1,1 0,0 0,0 0,0 0,0-1,0 1,0-1,0 0,0 0,0 0,0 0,0 0,0-1,0 0,0 1,0-1,0 0,0 0,0-1,-1 1,1 0,0-1,20-13</inkml:trace>
  <inkml:trace contextRef="#ctx0" brushRef="#br0" timeOffset="1061.626">1468 109,'0'20,"7"16,7 11,1-3</inkml:trace>
  <inkml:trace contextRef="#ctx0" brushRef="#br0" timeOffset="1589.339">1759 691,'14'-116,"-5"0,-5-8,-4 123,-1 1,1-1,0 1,0-1,0 1,0-1,0 1,0-1,0 1,0-1,0 1,0-1,1 1,-1-1,0 1,0-1,0 1,1-1,-1 1,0-1,0 1,1-1,-1 1,0-1,1 1,-1 0,1-1,-1 1,1 0,-1-1,0 1,1 0,-1 0,1 0,-1-1,1 1,-1 0,1 0,0 0,-1 0,1 0,-1 0,1 0,-1 0,1 0,-1 0,1 0,0 0,28 14,-15-7,269 81,-279-86,0-1,-1 1,1-1,-1 1,0 0,0 1,0-1,0 0,0 1,0 0,-1 0,1 0,-1 0,0 0,0 0,0 0,0 1,0-1,-1 1,1-1,-1 1,0 0,0-1,-1 1,1 0,-1 0,0 0,0 0,0-1,-1 3,-7 50,5-49,1 1,1 0,-1 0,1 0,1 0,-1 0,1 0,1 0,0 0,0 0,0 0,1 0,0 1,0-6,0 0,0 0,1 0,-1 0,1-1,-1 1,1-1,0 1,0-1,0 0,0 0,0 0,0-1,1 1,-1-1,0 0,1 0,-1 0,1 0,0 0,-1-1,1 0,0 0,1 0,88-14,-78 8,1-1,-2-1,1 0,-1-1,0-1,-1 0,0 0,0-2,-1 1,-1-2,0 1,-1-2,0 1,-1-1,0-1,-1 0,-1 0,0-2,-6 15,1 0,-1-1,0 1,0-1,0 0,0 1,0-1,0 0,-1 1,1-1,-1 0,0 0,0 0,0 1,0-1,-1 0,1 0,-1 0,1 1,-1-1,0 0,0 1,0-1,-1 1,1-1,0 1,-1 0,0-1,1 1,-1 0,0 0,0 0,0 0,-1 1,1-1,0 0,-1 1,1 0,-1-1,1 1,-2 0,-1 1,0 0,1 0,-1 1,0-1,0 1,1 1,-1-1,0 0,1 1,0 0,-1 0,1 0,0 1,0 0,0-1,0 1,0 1,1-1,0 0,-1 1,1 0,1 0,-1 0,0 0,1 0,0 0,0 1,0-1,1 1,-1-1,1 1,0 0,0-1,1 1,-1 0,1 0,0 0,1 0,-1-1,1 1,0 0,0-1,0 1,1 0,-1-1,1 1,0-1,3 4,8 2,0 0,0-1,1-1,0 0,0-1,1 0,0-1,0-1,1-1,0 0,-1 0,1-2,0 0,1-1,12-1,-18 1,82 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28.0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383 68,'-14'-3,"0"0,-1 0,0 2,0 0,1 0,-1 2,0-1,0 2,1 0,-1 1,1 1,0 0,0 0,0 2,0 0,1 0,0 1,0 1,-6 5,12-8,-1 0,1 0,0 1,1 1,-1-1,1 1,1 0,-1 0,1 1,0 0,1-1,0 2,0-1,1 0,0 1,0 0,0 3,3-10,0 0,0 0,0 0,0 0,1 0,-1 0,1 0,-1-1,1 1,0 0,-1 0,1-1,0 1,0 0,0-1,0 1,1-1,-1 1,0-1,1 0,-1 0,1 1,-1-1,1 0,0 0,-1 0,1-1,0 1,0 0,-1-1,3 1,61 4,-48-8,1 0,0-1,-1-1,0-1,0 0,0-1,-1-1,0-1,0 0,-1-1,-1 0,1-2,-2 1,0-2,0 0,-1 0,7-11,-16 19,1 1,-1-1,0 0,0 0,-1-1,0 1,0 0,0-1,0 1,-1-1,0 0,0 1,-1-1,1 0,-1 0,0 1,-1-1,0 0,1 0,-2 1,1-1,-1-1,0 5,1 1,0 0,-1 0,1 0,-1 0,1 0,-1 0,1 1,-1-1,0 1,1-1,-1 1,0-1,0 1,1 0,-1 0,0 0,0 0,1 0,-1 0,0 0,1 0,-1 1,0-1,0 1,1-1,-1 1,1 0,-1 0,1 0,-1 0,1 0,-1 0,1 0,0 0,0 0,-1 1,1-1,0 0,0 1,0-1,0 1,1-1,-1 1,0 0,1-1,-1 1,1 1,-3 3,0-1,1 1,-1 0,2 0,-1 1,1-1,0 0,0 1,0-1,1 0,0 1,0-1,1 0,0 1,0-1,1 0,-1 1,1-1,1 0,-1-1,1 1,0 0,0-1,1 1,-1-1,1 0,0 0,1 0,-1-1,1 0,0 0,0 0,0 0,1-1,-1 0,1 0,0 0,0-1,0 1,11 3,-1-1,1-1,0 0,0-1,1 0,-1-2,1 0,15-2,19-3</inkml:trace>
  <inkml:trace contextRef="#ctx0" brushRef="#br0" timeOffset="511.37">820 15,'-4'2,"1"-1,-1 1,0 0,0 0,1 0,-1 1,1-1,0 1,-1 0,1 0,1 0,-1 0,0 1,1-1,-1 1,1-1,0 1,1 0,-1 0,0 0,1 0,0 0,0 0,0 1,1-1,0 0,-1 0,1 0,0 1,1-1,-1 0,1 0,0 0,0 1,0-1,1 0,0 0,-1-1,1 1,0 0,1-1,-1 1,1-1,-1 1,1-1,0 0,0 0,1-1,-1 1,1 0,8 3,-1 0,1-1,0 0,0-1,0 0,0-1,1 0,-1-1,1-1,0 0,0-1,0 0,-1 0,1-2,0 0,-1 0,1-1,-1 0,0-1,6-3,-12 5,0-1,1 1,-1-1,-1 0,1-1,0 1,-1-1,0 0,0-1,0 1,0-1,-1 0,0 0,0 0,0-1,-1 0,0 1,0-1,0 0,0 0,-1-1,0 1,-1 0,1-1,-1 1,-1-1,1 0,-1 1,0-3,0 8,0-1,0 1,0 0,0-1,-1 1,1-1,0 1,-1 0,1 0,-1-1,1 1,-1 0,1 0,-1-1,0 1,0 0,0 0,1 0,-1 0,0 0,0 0,0 0,-1 1,1-1,0 0,0 1,0-1,-1 0,1 1,0 0,0-1,-1 1,1 0,-1-1,1 1,0 0,-1 0,1 0,0 0,-1 0,1 1,0-1,-1 0,1 1,0-1,-1 1,1-1,0 1,0-1,0 1,-1 0,1 0,0 0,0 0,0-1,0 1,0 1,1-1,-1 0,0 0,0 0,1 0,-1 0,1 1,-1-1,1 0,-1 1,1-1,0 0,-2 4,1-1,0 1,1 0,-1-1,1 1,0 0,0-1,0 1,0 0,1-1,0 1,0-1,0 1,1-1,0 1,-1-1,2 0,-1 0,0 0,1 0,0 0,-1 0,2-1,-1 0,0 1,1-1,-1 0,1 0,0-1,0 1,0-1,0 0,0 0,1 0,-1-1,1 0,-1 1,5-1,7 4,0 0,1-1,0-1,0-1,0 0,0-1,0-1,0-1,0 0,0-1,0-1,2-1,-15 2,0 1,0 0,0-1,-1 0,1 0,-1 0,1 0,-1-1,0 1,0-1,0 0,0 0,0 0,-1 0,1-1,-1 1,0 0,0-1,0 0,-1 0,1 1,-1-1,0 0,0 0,0 0,0 0,-1 0,0 0,0-1,0 1,0 0,0 0,-1 0,0 0,0 0,0 0,-2-2,2 4,0 0,0 0,-1 0,1 1,0-1,-1 1,0-1,1 1,-1 0,0 0,0-1,0 1,0 0,0 1,0-1,0 0,0 0,0 1,0 0,0-1,0 1,0 0,-1 0,1 0,0 0,0 0,0 1,0-1,-1 1,1-1,0 1,0 0,0 0,0 0,1 0,-1 0,0 0,0 0,0 1,1-1,-1 1,1-1,-1 1,1-1,0 1,0 0,-1 0,1 0,0 0,1 0,-1 0,0 0,0 0,1 0,-1 1,1 1,-1 0,1 0,-1 0,1 0,0-1,0 1,1 0,-1 0,1 0,0 0,0 0,0 0,1 0,-1-1,1 1,0-1,0 1,0-1,0 0,1 0,-1 0,1 0,0 0,0 0,3 2,90 49,59-18,-76-26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25.1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132 509,'3'14,"2"10,3 9,3 6,1-1,1-1,-2-5,-2-5,-3-6,-5-6,-3-5</inkml:trace>
  <inkml:trace contextRef="#ctx0" brushRef="#br0" timeOffset="684.089">0 337,'16'-4,"0"1,-1 0,1 2,0-1,0 2,0 0,0 1,0 1,0 0,0 1,-1 1,1 0,-1 1,0 1,0 0,-1 1,0 1,0 0,-1 1,0 0,0 1,-1 1,0 0,-1 4,-1-1,0 2,-1-1,-1 1,0 1,-1-1,-1 1,-1 0,-1 1,0-1,1 13,-5-27,0 1,0-1,0 0,1 1,-1-1,1 0,0 1,0-1,0 0,1 0,-1 0,1 0,-1 0,1 0,0 0,0-1,1 1,-1-1,0 1,1-1,-1 0,1 0,0 0,0 0,0-1,0 1,0-1,0 0,0 1,0-1,1-1,-1 1,0 0,1-1,2 0,5-4,1-1,-1 0,-1-1,1-1,-1 0,0 0,0-1,-1 0,0 0,-1-1,0 0,0-1,-1 0,0 0,0-1,-1 0,29-40,-23 86,-10-26,-1 1,1-1,1 1,0-1,0 0,1 0,0 0,1 0,0-1,0 0,0 0,1 0,1-1,-1 1,1-2,0 1,1-1,0 0,0 0,0-1,0 0,1-1,0 0,0 0,2 0,-3-2,0 0,0-1,1 1,-1-2,0 1,0-1,1-1,-1 0,0 0,0 0,0-1,0 0,0-1,0 0,-1 0,1 0,-1-1,0 0,0-1,0 1,0-1,-1-1,0 1,0-1,-1 0,1-1,-1 1,-1-1,1 0,2-6,3-14,0-1,-2 0,-1 0,-2-1,0 0,-2 0,-2 0,0 0,-2 0,-2-11,0-26,-4 1,-2-1,-6-9,-7 17,21 57,1 1,-1 0,0 0,1-1,-1 1,1 0,-1 0,0 0,1 0,-1 0,1 0,-1 0,0 0,1 0,-1 0,1 0,-1 0,0 0,1 1,-1-1,1 0,-1 0,1 1,-1-1,1 0,-1 1,1-1,-1 0,1 1,-1-1,1 1,0-1,-1 1,1-1,0 1,-1-1,1 1,0-1,0 1,-1 0,1-1,0 1,0-1,0 1,0 0,0-1,0 1,0-1,0 1,0 0,0-1,0 1,-4 21,0 0,2 0,0 0,2 0,0 0,1 0,2 0,0 0,1 1,2 13,2 0,1-1,2 0,1 0,2-1,1-1,1 0,2-1,2-1,20 26,-34-49,1-1,0 1,0-1,1 0,0-1,0 0,1 0,-1 0,1-1,0-1,1 0,-1 0,1 0,0-1,-1-1,4 1,13-2</inkml:trace>
  <inkml:trace contextRef="#ctx0" brushRef="#br0" timeOffset="958.71">1098 271,'-15'-4,"-9"-2,6-2,14 0,24 2,26 2,26 1,18 1,10 6,-3 9,-18 2</inkml:trace>
  <inkml:trace contextRef="#ctx0" brushRef="#br0" timeOffset="2056.373">1574 721,'16'-33,"-3"0,0-1,-3-1,0 0,-3 0,-1-1,2-30,43 106,-37-32,1-2,0 0,1 0,-1-2,1 0,14 2,61 18,-88-22,0 0,0-1,0 1,0 0,-1 1,1-1,-1 1,1-1,-1 1,0 0,0-1,0 1,0 0,0 1,-1-1,1 0,-1 0,0 1,0-1,0 0,-1 1,1-1,-1 1,0-1,0 1,0-1,0 1,0-1,-1 1,0-1,0 3,0-2,0 0,0-1,1 1,-1 0,1-1,0 1,0 0,0 0,1-1,-1 1,1 0,0-1,0 1,0-1,1 1,-1-1,1 1,0-1,0 0,0 0,0 0,1 0,-1 0,1-1,0 1,-1-1,1 1,0-1,0 0,2 0,14 4,0-1,0-1,0-1,1 0,-1-2,1 0,-1-1,1-1,0-1,3-2,-1 4,0-2,0-1,0-1,0 0,-1-2,0 0,0-2,0 0,-1-1,-1-1,1-1,4-5,-22 15,0 0,0 0,-1-1,1 1,0 0,0-1,-1 0,1 1,-1-1,1 0,-1 0,0 0,0 0,0 0,0 0,0 0,0 0,0-1,-1 1,1 0,-1 0,0-1,0 1,0 0,0 0,0-1,0 1,0 0,-1-1,1 1,-1 0,0 0,1 0,-1-1,0 1,0 0,-1 0,1 0,0 1,-1-1,1 0,-1 0,1 1,-1-1,-1 0,-5-2,0 0,-1 1,0 0,1 1,-1 0,0 0,0 1,0 0,0 1,-1-1,1 2,0-1,0 1,0 1,0 0,0 0,-7 3,12-4,1 0,-1 1,1-1,-1 0,1 1,0 0,0 0,-1 0,1 0,1 0,-1 1,0-1,1 1,-1 0,1 0,0 0,0 0,0 0,0 0,0 1,1-1,-1 1,1-1,0 1,0-1,1 1,-1 0,1-1,-1 1,1 0,0 0,1-1,-1 1,1 0,-1-1,1 1,0-1,0 1,1-1,-1 1,1-1,0 0,0 1,0-1,0 0,1 0,5 3,0 0,1-1,0 0,0-1,0 0,1 0,-1-1,1 0,0-1,0 0,0 0,0-1,0-1,0 1,0-2,0 1,0-2,0 1,0-1,0-1,-1 1,1-2,-1 1,0-1,0-1,0 0,0 0,-1-1,0 0,0 0,0-1,2-3,19-21,-29 31,1 0,-1 0,1 0,-1 1,1-1,-1 0,1 0,-1 0,1 1,-1-1,1 0,-1 1,1-1,-1 0,0 1,1-1,-1 1,0-1,1 0,-1 1,0-1,0 1,1-1,-1 1,0-1,0 1,0-1,0 1,0-1,0 1,0-1,0 1,0-1,0 1,0-1,0 1,0-1,0 1,0 0,0-1,0 1,-1-1,1 0,0 1,0-1,-1 1,1-1,0 1,-1-1,1 0,0 1,-1-1,1 2,0 0,-3 78,3-79,0 1,1 0,-1 0,1 0,-1 0,1 0,0 0,-1-1,1 1,0 0,0 0,0-1,1 1,-1-1,0 1,1-1,-1 0,1 1,-1-1,1 0,-1 0,1 0,0 0,0 0,-1-1,1 1,0 0,0-1,0 1,0-1,0 0,0 0,0 1,0-1,0-1,0 1,0 0,-1 0,2-1,4-1,0-1,-1 0,1-1,-1 0,0 1,0-2,0 1,-1-1,1 0,-1 0,0 0,-1-1,1 0,-1 0,0 0,-1 0,1-1,0-3,53-147,-57 156,1 0,-1-1,1 1,0 0,-1 0,1-1,0 1,0 0,0 0,0 0,0 0,0 0,0 0,0 0,0 0,0 1,0-1,1 0,-1 1,0-1,1 1,-1-1,0 1,1-1,-1 1,1 0,-1 0,0 0,1 0,-1 0,1 0,-1 0,0 0,1 1,-1-1,0 0,1 1,-1 0,0-1,2 1,47 36,-33-19,-1 1,-1 0,0 1,-1 1,2 6,43 59,-54-79,1-2,0 1,0-1,1 1,0-2,0 1,0-1,0 0,1 0,-1-1,1 0,0-1,0 0,0 0,0 0,1-1,-1 0,0-1,1 0,-1 0,1-1,6 0,0-1,0-1,-1 0,1-1,-1 0,0-2,0 1,-1-2,1 1,-1-2,4-3,-12 8,0 0,0 0,-1-1,1 1,-1-1,0 0,0 0,0 0,-1-1,1 1,-1-1,0 0,-1 0,1 0,-1 0,0-1,0 1,-1-1,1 1,-1-1,0 1,-1-1,1 0,-1 1,0-1,-1 0,1 1,-1-1,-1 1,1-1,-1 1,1-1,-1 1,-1 0,1 0,-1 0,0 0,0 0,-1 1,-1-3,4 6,-1-1,1 1,-1 0,0 0,1-1,-1 1,0 0,1 0,-1 1,0-1,0 0,0 1,0-1,0 1,0-1,0 1,0 0,0 0,0 0,0 0,0 0,0 0,0 1,0-1,0 1,0-1,0 1,0 0,1 0,-1 0,0 0,0 0,1 0,-1 0,1 1,-1-1,1 0,-1 1,1 0,0-1,0 1,0 0,0-1,0 1,-1 1,-1 5,-1 0,1 0,1 0,0 1,0-1,0 0,1 1,0-1,1 1,0-1,0 1,1-1,0 1,1-1,-1 1,2-1,-1 0,1 0,0 0,1 0,3 5,1-7,0 0,0 0,1-1,-1 0,1-1,0 0,1 0,-1-1,1 0,0-1,-1 0,1 0,0-1,0-1,0 1,0-1,0-1,9-1,-2 1,143-2,-120-5,-29 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37.6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0 191,'2'65,"3"0,3-1,2 0,4 0,1-2,4 1,9 15,-23-66,-3-5,0 0,0 0,1-1,0 1,1-1,-1 0,1 0,1 0,-1 0,5 4,-8-10,1 1,-1-1,0 0,0 0,0 0,0 0,0 0,1 0,-1 0,0 0,0-1,0 1,0 0,0-1,0 1,0 0,0-1,0 1,0-1,0 0,0 1,0-1,0 0,0 0,0 0,-1 1,1-1,0 0,-1 0,1 0,-1 0,1 0,-1 0,1 0,-1 0,0 0,1-1,-1 1,0 0,0 0,1-1,17-40,-2-1,-2 0,-2-1,3-26,-12 58,14-75,-3-1,-5 0,-3-1,-4-17,-7 41,1 70,5 17,0-1,1 0,1 0,1 0,1 0,0-1,2 1,4 8,10 26</inkml:trace>
  <inkml:trace contextRef="#ctx0" brushRef="#br0" timeOffset="375.367">675 641,'1'1,"0"0,0-1,0 1,0 0,0-1,0 1,0-1,0 1,0-1,0 1,0-1,0 0,0 0,1 1,-1-1,0 0,0 0,0 0,0 0,0 0,1-1,-1 1,0 0,0 0,0-1,0 1,0-1,0 1,0-1,0 1,0-1,0 1,0-1,0 0,-1 0,1 0,0 1,0-1,-1 0,1 0,0 0,-1 0,1 0,-1 0,1 0,-1 0,0 0,1-1,-1 1,0 0,0 0,0-1,-1-3,0 0,-1 0,1 0,-1 0,-1 1,1-1,0 1,-1-1,0 1,0 0,-1 0,1 0,-1 1,1-1,-1 1,0 0,-1 0,1 0,0 0,-1 1,0 0,1 0,-1 0,0 0,0 1,0 0,0 0,0 0,0 1,-1-1,-3 2,0-1,0 1,0 1,0 0,0 0,1 0,-1 1,1 1,-1 0,1 0,0 0,1 1,-1 0,1 0,0 1,0 0,0 1,1-1,0 1,1 0,-1 1,1-1,1 1,-1 0,2 0,-1 1,1-1,0 1,0 0,1-1,1 1,-1 0,1 0,1 0,0 5,1-10,-1 1,1-1,1 1,-1-1,1 1,-1-1,1 0,0 0,1 0,-1 0,1 0,0 0,0-1,0 1,0-1,1 0,-1 0,1 0,0 0,0-1,0 1,0-1,0 0,2 0,9 4,0-2,1 0,-1 0,1-2,-1 0,11 0,33-1,-1-2,0-3,0-3,-1-2,4-3,16-5</inkml:trace>
  <inkml:trace contextRef="#ctx0" brushRef="#br0" timeOffset="659.165">1297 641,'-5'-7,"0"1,-1-1,0 1,0 1,0-1,-1 1,0 0,0 0,-1 1,1 0,-1 0,0 1,0 0,0 0,0 1,0 0,-1 0,1 1,-1 0,1 1,-1 0,1 0,-1 1,1 0,-1 0,1 1,0 0,-7 3,5-2,-1 1,1 0,-1 0,1 1,0 1,1 0,0 0,0 1,-6 5,11-8,0-1,1 0,-1 1,1 0,0 0,1 0,-1 0,0 1,1-1,0 1,0-1,1 1,-1 0,1 0,0 0,0 0,1 0,-1-1,1 1,0 0,0 0,1 5,1-5,0 1,0-1,0 0,1 0,0 0,-1 0,2-1,-1 1,1-1,-1 0,1 0,0 0,1 0,-1-1,0 1,1-1,0 0,0-1,0 1,0-1,3 1,118 30,-93-28,0-1,0-2,1-1,-1-1,0-2,0-2,0-1,-1-1,7-4,10-7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47.2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621 287,'29'185,"33"93,-24-123,-8 1,5 95,-29 134,6-259,-12-124,0-1,0 0,0 1,0-1,-1 0,1 0,0 1,-1-1,1 0,0 0,-1 1,0-1,1 0,-1 0,1 0,-1 0,0 0,0 0,0 0,0 0,0 0,0 0,0-1,0 1,0 0,0 0,0-1,0 1,-1-1,1 1,0-1,0 0,-1 1,1-1,0 0,-1 0,1 0,0 0,0 0,-1 0,1 0,0-1,-1 1,1 0,0-1,0 1,-1-1,1 0,-4-7</inkml:trace>
  <inkml:trace contextRef="#ctx0" brushRef="#br0" timeOffset="803.848">0 155,'128'-2,"118"-17,391-43,-608 60,97-16,-127 18,1-1,0 1,0 0,0 0,-1-1,1 1,0 0,0 0,0-1,0 1,0 0,0 0,0-1,0 1,0 0,0 0,0-1,0 1,0 0,0-1,0 1,0 0,0 0,0-1,0 1,0 0,0 0,0-1,0 1,1 0,-1 0,0-1,0 1,0 0,0 0,1 0,-1-1,0 1,0 0,0 0,1 0,-1 0,0-1,0 1,1 0,-1 0,0 0,1 0,-28-2,5 4</inkml:trace>
  <inkml:trace contextRef="#ctx0" brushRef="#br0" timeOffset="1375.812">502 22,'-10'11,"1"1,0 0,1 0,0 1,1 0,1 0,-1 3,6-13,-1 0,1 0,0 0,1 1,-1-1,1 0,-1 1,1-1,0 0,0 1,0-1,1 0,-1 1,1-1,0 0,0 0,0 1,0-1,0 0,1 0,0 0,-1-1,1 1,0 0,0-1,1 1,-1-1,0 1,1-1,-1 0,1 0,0 0,0-1,1 1,3 2,0 0,1-1,-1 0,1 0,0-1,0 0,0 0,0-1,0 0,1 0,-1-1,0 0,0-1,0 0,0 0,1-1,-1 0,-1 0,1 0,0-1,-1-1,1 1,-1-1,0-1,0 1,-1-1,1 0,-1 0,0-1,0 0,-1 0,2-3,-6 7,0 0,0-1,0 1,0 0,-1 0,1-1,-1 1,0-1,0 1,1 0,-2-1,1 1,0-1,0 1,-1 0,1-1,-1 1,0 0,0-1,0 1,0 0,0 0,0 0,0 0,-1 0,1 0,-1 0,1 0,-1 1,0-1,0 1,-2-2,-72-31,70 32,0 0,0 0,0 1,0-1,0 2,-1-1,1 0,0 1,0 1,-1-1,1 1,0 0,0 0,0 0,0 1,0 0,0 1,0-1,1 1,-1 0,1 0,0 1,0 0,0-1,0 2,1-1,-1 1,1-1,-3 5,5-5,0 0,0-1,1 1,-1 0,1 0,0 0,0 0,0 0,1 0,-1 0,1 0,0 0,0 1,0-1,1 0,-1 0,1 0,0 0,0 0,1 0,-1 0,1 0,0-1,0 1,0-1,0 1,1-1,-1 0,1 0,0 0,0 0,0 0,0 0,1-1,-1 0,1 0,0 1,5 1,0-1,1 0,-1 0,1 0,0-2,0 1,0-1,0 0,0-1,-1 0,1-1,0 0,0-1,0 0,0 0,-1-1,1 0,-1-1,0 0,0 0,0-1,-1 0,0-1,0 0,0 0,0-1,-1 0,0 0,-4 3,-1 0,1-1,-1 1,0-1,0 0,0 1,0-1,-1 0,0 0,0 0,0 0,-1 0,0 0,0 0,0-1,0 1,-1 0,0 0,0 0,0 0,-1 1,0-1,0 0,0 1,0-1,-1 1,1-1,-1 1,0 0,-1 0,1 0,-1 1,1-1,-1 1,0 0,0 0,-1 0,1 1,-1 0,1-1,-1 1,0 1,-3-3,0 1,1 0,-1 0,0 1,-1 0,1 1,0-1,0 2,-1-1,1 1,-1 0,1 1,0 0,0 1,-1-1,1 1,0 1,0 0,1 0,-1 0,1 1,-1 0,1 1,0-1,1 1,-1 1,1-1,0 1,0 0,1 1,-3 3,6-7,1 0,-1 0,1 0,0 0,0 0,0 1,1-1,-1 0,1 0,0 1,-1-1,2 0,-1 1,0-1,1 0,-1 0,1 0,0 1,0-1,0 0,0 0,1 0,-1 0,1-1,0 1,0 0,0-1,0 1,0-1,1 1,-1-1,1 0,-1 0,3 1,7 5,0 0,1-1,0-1,0 0,1-1,-1 0,3 0,48 11</inkml:trace>
  <inkml:trace contextRef="#ctx0" brushRef="#br0" timeOffset="1754.795">1375 102,'-4'16,"-2"11,0 11,2 8,1 5,1 0,1 1,0-4,1-3,3-8,0-7,0-7,-1-7</inkml:trace>
  <inkml:trace contextRef="#ctx0" brushRef="#br0" timeOffset="2005.165">1045 419,'9'-4,"15"-4,15-3,16-4,14-2,6-2,2 2,-3 1,-10 4,-11 4,-13 3,-12 3</inkml:trace>
  <inkml:trace contextRef="#ctx0" brushRef="#br0" timeOffset="2324.459">1693 155,'1'32,"9"-1,1 0,1-1,2-1,1 0,2-1,14 19,-24-36,-4-4,1 0,1 0,-1-1,1 1,0-1,0 0,1-1,0 1,0-1,0 0,7 3,-11-8,0-1,0 0,0 0,0 0,0 0,0-1,0 1,-1 0,1-1,-1 1,1-1,-1 0,1 1,-1-1,0 0,0 0,0 0,0 0,0 0,0 0,0 0,-1 0,1 0,-1 0,0-1,0 1,1 0,-1 0,0 0,-1-1,1 1,-1-2,2 1,11-243,-1 79,-7 156,-2 8</inkml:trace>
  <inkml:trace contextRef="#ctx0" brushRef="#br0" timeOffset="2678.548">2169 340,'1'-2,"-1"1,1-1,-1 0,0 0,1 0,-1 1,0-1,0 0,-1 0,1 0,0 1,-1-1,1 0,-1 0,1 0,-1 1,0-1,1 1,-1-1,0 0,0 1,0-1,-1 1,1 0,0-1,0 1,-1 0,1 0,-1 0,1 0,-1 0,0 0,1 0,-1 0,0 1,1-1,-1 1,0-1,-1 1,-2-2,-1 1,0 0,0 0,1 0,-1 1,0 0,0 0,0 0,0 1,0 0,0 0,0 0,0 2,0 0,0 0,0 1,0 0,0 0,1 0,0 1,0-1,0 1,0 1,1-1,0 0,0 1,0 0,1 0,0 0,0 1,0-1,1 1,0-1,0 1,1 0,0 0,0-1,0 1,1 0,0 0,1 0,-1 0,1 0,1 0,-1-1,1 1,0 0,1-1,0 1,0-1,0 0,0 0,1 0,0-1,1 1,-1-1,1 0,0 0,0-1,2 2,7 0,1 0,0-1,0 0,0-1,0-1,1 0,-1-2,1 1,0-2,0 0,-1-1,1-1,-1 0,1-1,-1 0,0-2,0 1,0-2,0 0,-1-1,6-4,16-10</inkml:trace>
  <inkml:trace contextRef="#ctx0" brushRef="#br0" timeOffset="2970.318">2645 313,'-4'-5,"-1"1,1-1,-1 1,0 0,-1 1,1-1,-1 1,0 0,1 0,-1 1,0 0,-1 0,1 0,0 1,-1 0,1 0,0 0,-1 1,1 0,-1 0,1 1,-1 0,1 0,0 0,-1 1,1 0,0 0,-5 3,4 0,1 0,0 0,1 0,0 1,-1 0,2 0,-1 1,1-1,0 1,0 0,1 0,-1 0,2 0,-1 1,1-1,0 1,1 0,-1 7,1-11,1 1,0-1,0 1,0-1,0 1,0-1,1 1,0-1,0 1,0-1,1 0,0 1,-1-1,2 0,-1 0,0 0,1 0,-1-1,1 1,0-1,0 1,1-1,-1 0,1 0,-1-1,1 1,0-1,0 0,0 0,0 0,1 0,2 0,12 1,1-1,0-1,0-1,0-1,-1-1,1 0,-1-1,1-1,-1-1,0-1,0-1,-1 0,0-2,12-7,20-10,-12 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2.7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51 224,'-8'-12,"1"-1,0 0,1 0,1 0,0-1,0 1,2-1,-1-3,4 15,0 0,0 0,0 0,0 0,0 0,0 0,0-1,1 1,-1 0,1 0,0 0,0 0,0 0,-1 0,2 0,-1 1,0-1,0 0,1 1,-1-1,1 0,-1 1,1 0,-1-1,1 1,0 0,0 0,0 0,0 0,0 0,0 0,0 1,0-1,0 1,1-1,77-6,-57 10,0 0,0 2,-1 0,1 2,-2 0,1 1,-1 2,0 0,-1 1,0 1,-1 1,0 1,-1 0,0 2,7 8,-16-14,-8-9,-1 1,1 0,0-1,0 1,0-1,0 1,0-1,0 1,0-1,0 0,1 1,-1-1,1 0,-1 0,1 0,-1 0,1 0,-1-1,1 1,0 0,0-1,-1 1,1-1,0 0,0 1,-1-1,1 0,0 0,0 0,0 0,-1-1,1 1,0 0,0-1,0 1,-1-1,1 0,0 1,-1-1,1 0,-1 0,1 0,-1 0,1 0,-1-1,92-172,-63 122,-67 93,9-10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8:01.2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0,'1'160,"12"-68,1 1,23 55,0-13,42 71,-24-21,-38-92,-4 13,0-14,-7-56,2-2,1 1,2-1,12 26,39 98,-9-12,-4-45,38 63,-78-149,0-1,2 0,-1 0,2-1,0 0,9 6,22 24,-27-28,0-1,1-1,1-1,0-1,1 0,0-1,1-1,20 6,39 21,-57-26,1-2,1 0,-1-1,1-1,0-1,1-1,-1-1,1-2,11 0,113 12,-1 0,254-14,-252-12,134-14,45 0,-144 20,106-11,-202 16,-89 2,0-1,1 1,-1 0,0-1,0 1,0-1,1 1,-1 0,0-1,0 1,0-1,0 1,0-1,0 1,0 0,0-1,0 1,0-1,0 1,0-1,0 1,0 0,0-1,0 1,-1-1,1 1,0 0,0-1,0 1,-1-1,1 1,0 0,0 0,-1-1,1 1,0 0,-1-1,1 1,0 0,-1 0,1-1,-1 1,1 0,0 0,-1 0,1 0,-1 0,1 0,-1 0,1-1,0 1,-1 0,1 0,-1 1,1-1,-1 0,1 0,-1 0,-20-9,-2-1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8:02.0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0,'0'1,"0"0,-1-1,1 1,0 0,-1 0,1-1,0 1,0 0,0 0,0-1,0 1,0 0,0 0,0 0,0-1,0 1,0 0,1 0,-1-1,0 1,0 0,1 0,-1-1,0 1,1 0,-1-1,1 1,-1 0,1-1,-1 1,1-1,0 1,-1-1,1 1,0-1,-1 0,1 1,0-1,-1 0,1 1,20 15,1 0,0-1,1-2,1 0,12 4,-31-14,337 151,-339-153,1 0,-1 0,1 0,-1 1,0 0,1-1,-1 1,0 0,0 1,0-1,-1 0,1 1,0 0,-1-1,0 1,0 0,0 0,0 0,0 1,0-1,-1 0,0 1,0-1,0 1,0-1,0 1,-1 0,1-1,-1 1,0 0,0-1,0 1,-1 0,1-1,-1 1,-1 2,-11 15,-2 0,-1-2,0 1,-1-2,-14 11,10-8,-11 11,-2-2,-1-1,-1-2,-1-1,-2-2,0-2,-14 5,51-27,-4 3,0-1,0 1,0 0,0 0,1 1,-1 0,1 0,0 0,0 1,1-1,-1 1,0 2,3-5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8:03.6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0 366,'13'-28,"0"1,2 0,1 1,1 1,1 1,11-11,-11 12,87-105,-105 126,1 1,-1 0,0 0,1 0,-1 0,1 0,0 0,-1 0,1 0,0 0,0 0,-1 0,1 0,0 0,0 1,0-1,0 0,0 1,0-1,0 0,0 1,0-1,1 1,-1 0,0-1,0 1,0 0,0 0,1 0,-1 0,0 0,0 0,0 0,1 0,-1 0,0 1,0-1,0 0,0 1,1-1,-1 1,0-1,0 1,0 0,0-1,0 1,0 0,-1 0,1 0,0-1,0 2,13 116,14 55,-19-133,-1 0,-2 0,-1 1,-2 0,-3 0,0 0,-3 0,-8 39,9-70,-1 0,0 0,-1 0,0 0,-1 0,0-1,0 0,-1 0,0 0,0-1,-1 0,-1 0,-4 4,12-12,0 0,1-1,-1 1,0 0,0 0,1 0,-1 0,0 0,1 0,-1 0,0 0,1 0,-1 0,0 0,1 0,-1 0,0 0,1 0,-1 0,0 0,0 0,1 0,-1 0,0 0,1 1,-1-1,0 0,0 0,1 0,-1 0,0 1,0-1,1 0,-1 0,0 1,0-1,0 0,1 1,-1-1,0 0,0 0,0 1,0-1,0 0,0 1,0-1,0 0,0 1,0-1,0 0,0 1,0-1,0 0,0 1,0-1,0 0,0 1,0-1,0 0,3 0,60 0,1-2,-1-4,1-2,-2-3,16-6,-43 4,-9 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8:04.1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6,'0'-4,"-2"2,-3 9,-3 12,0 12,-1 11,1 9,5 1,4 0,2-10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8:04.6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0,'7'14,"7"17,0 17,1 15,0 9,-1 4,-2 3,-3-13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8:05.8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0,'-15'11,"-13"13,-3 16,-2 17,6 16,7 14,9 10,12 5,9-2,12-4,14-10,12-13,9-13,6-16,3-15,1-12,-4-11,-11-8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8:06.0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62,'0'7,"9"2,15-3,15-4,14-8,9-4,2-5,0-3,-7 2,-11 4,-13 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8:06.5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0,'-1'19,"0"0,1 0,0 0,2 0,0-1,2 1,0-1,0 1,2-1,1-1,0 1,2 2,-8-18,1 1,0 0,0 0,0-1,0 1,0-1,1 0,-1 1,1-1,-1 0,1-1,0 1,0 0,0-1,0 0,0 1,0-1,0 0,0-1,1 1,-1 0,0-1,0 0,1 0,-1 0,0 0,1 0,-1-1,0 0,0 1,0-1,0 0,1 0,0-2,51-13,-42 11,1 0,-1 1,1 0,0 1,0 0,1 1,-1 1,0 0,1 1,-1 1,0 0,0 1,13 3,-21-2,-1 1,0-1,0 1,-1 0,1 0,-1 1,0-1,0 1,0 0,-1 0,1 0,-1 1,0-1,-1 1,0 0,0-1,0 1,0 0,-1 0,0 0,0 1,-1-1,0 0,0 0,0 0,-1 0,1 1,-2-1,1 0,-1 0,0-1,0 1,0 0,-1 0,0-1,0 0,0 0,-1 0,0 0,0 0,0 0,-2 0,-3 4,-1-1,0 0,0-1,-1 0,0-1,0 0,0-1,-1 0,0-1,0 0,0-1,0 0,0-1,-1 0,1-1,-1 0,0-1,-4-1,17 1,0 0,0 0,1 0,-1 0,0 0,0 0,0 0,1-1,-1 1,0 0,0 0,0 0,1 0,-1 0,0 0,0 0,0-1,0 1,0 0,1 0,-1 0,0 0,0-1,0 1,0 0,0 0,0 0,0-1,0 1,0 0,0 0,1-1,-1 1,0 0,0 0,0 0,0-1,-1 1,1 0,0 0,0 0,0-1,0 1,0 0,0 0,0 0,0-1,0 1,0 0,-1 0,1 0,0 0,0-1,0 1,0 0,15-7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8:06.8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55,'55'116,"5"-3,25 30,-84-141,3 7,1-1,1 1,-1-1,1 1,1-2,0 1,0-1,0 0,1 0,0-1,0 0,0 0,4 0,-9-6,-1 0,1-1,0 1,-1-1,1 0,0 0,-1 0,1 0,-1 0,0 0,1-1,-1 1,0-1,0 0,0 0,0 0,0 0,0 0,0 0,-1 0,1 0,-1-1,0 1,0-1,1 1,-1-1,-1 1,1-1,0 0,-1 1,1-1,-1 0,0 0,0-1,6-33,-1-1,-2 1,-2-1,-1 1,-2-1,-3-9,-1-125,8 150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8:07.1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0,'16'9,"12"12,10 16,8 15,2 13,-1 10,-6 6,-9 4,-12 1,-21 4,-24 1,-27 1,-33-1,-1-17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3.0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 26,'-30'0,"64"-2,530-21,-519 23,0 1,0 3,0 2,-1 2,43 13,-81-19,32-2,-31-7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8:11.8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6582 3984,'72'1,"-27"1,0-2,0-3,0-1,0-2,-35 3,0 0,0 0,0-1,-1 0,1-1,-1 0,0-1,-1 0,1 0,-1-1,0 0,1-2,40-29,-36 29,0-1,-1 0,0-1,0-1,-1 1,4-9,72-98,-81 113,1-1,0-1,0 0,0 0,-1 0,-1 0,1-1,-1 0,0-1,-1 1,0-1,0 0,0-1,43-142,-40 128,-1 0,-1 0,-1 0,-1 0,-1-12,-1 24,9-135,-3-128,-9 168,11-39,10-114,-20 7,-21 141,8 60,-80-237,36 159,26-6,-29-63,55 181,-1 0,-1 0,-1 0,0 1,-1 1,-1 0,0 0,-2-1,-98-115,-62-39,59 77,92 71,-1 2,-1 0,-1 2,-1 1,0 0,-10-2,-22-19,-47-23,-115-17,-148 9,2 26,257 34,-303-47,127 26,-24 3,18 12,-168 10,282 7,148-1,-561 16,-215 8,652-17,-128 21,81-5,-240 12,257-21,-417-15,572-7,25 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8:12.5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508 130,'-63'29,"-83"54,-108 82,209-125,45-39,0-1,0 1,0 0,0 0,0 0,0-1,0 1,0 0,1 0,-1 0,0-1,0 1,1 0,-1 0,0-1,1 1,-1 0,1-1,-1 1,1 0,-1-1,1 1,-1-1,1 1,0-1,-1 1,1-1,0 1,-1-1,1 0,0 1,0-1,-1 0,1 0,0 0,0 1,-1-1,1 0,0 0,0 0,0 0,-1 0,1 0,0-1,0 1,0 0,-1 0,1-1,0 1,0 0,0-1,1 1,32 2,27-1,-1 3,1 3,-2 3,26 8,195 91,-275-107,-3-1,0 1,0-1,1 1,-1-1,1 0,-1 0,1 0,-1 0,1 0,0 0,-1-1,1 1,0-1,0 0,-1 0,1 0,0 0,0-1,-1 1,1-1,0 1,-1-1,1 0,-1 0,1 0,-1 0,1-1,-1 1,0-1,1 1,-1-1,0 0,0 0,0 0,2-10,-1-1,0 1,-1-1,0 1,-1-1,0 0,-1 1,-1-1,0 0,1-16,0-14,-1-1,-2 1,-1 0,-3 0,-2 0,-1 1,-3 0,-1 1,-5-7,6 23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8:14.9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1458 0,'-69'12,"-1"-4,-66 0,105-5,-1 2,1 1,-1 1,2 2,-1 1,1 1,1 2,0 1,1 1,1 2,-15 10,-37 19,-2-6,-53 35,94-40,1 1,2 2,2 2,2 2,1 0,-9 22,16-26,2 2,2 1,-8 23,12-21,2 1,2 1,2 0,2 1,1 0,1 25,-10 119,-5 170,14-153,-13 50,12-155,5 1,7 65,9 42,6-33,21 82,-29-200,69 293,-71-303,-3 0,-2 0,-2 1,-2 0,9 159,101 339,-65-155,-12-112,-15-128,-7 1,-8 123,-2-272,28 414,-28-176,7-200,-8-47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8:15.6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0 452,'23'19,"0"1,-2 0,-1 2,0 0,9 16,56 60,-83-95,1 0,-1 0,1 0,0-1,0 1,0-1,0 0,0 0,1 0,-1 0,1 0,-1-1,1 1,0-1,-1 0,1 0,0-1,0 1,0-1,-1 0,1 0,0 0,0 0,0-1,0 1,-1-1,1 0,0-1,8-7,0-1,-1 0,0-1,-1 0,-1-1,1 0,-2-1,0 0,0 0,-1 0,-1-1,0-1,-2 7,42-96,-4-2,-5-1,6-40,-18 53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0:15.0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0 135,'38'-8,"197"-13,-76 13,-157 8,0 0,0 0,0 0,1 1,-1-1,0 1,0-1,0 1,0 0,0 0,0 0,-1 0,1 0,0 0,0 0,-1 1,1-1,0 1,-1-1,0 1,1 0,-1-1,0 1,0 0,0 0,0 0,0 0,0 0,-1 0,1 0,-1 0,1 0,-1 0,0 1,0-1,0 0,0 0,0 0,0 0,-1 0,1 2,-29 121,28-94,2 0,1 0,1 0,2-1,7 27,9 60,-12 5,-7 104,-3-113,5 1,8 35,2-2,-7-1,-6 43,-2 19,-9-244,-32-346,20 22,17-152,5 474,-1-11,-2 1,-3-1,-2 1,-6-20,6 31,2 0,2 0,1 0,2 0,1-4,2 219,14 72,-2-29,-14 561,-4-639,-23 279,23-401,4-21,-1 0,1 1,0-1,0 0,0 0,0 0,-1 1,1-1,0 0,0 0,0 0,-1 0,1 1,0-1,0 0,-1 0,1 0,0 0,0 0,-1 0,1 0,0 0,-1 0,1 1,0-1,0 0,-1 0,1-1,0 1,0 0,-1 0,1 0,0 0,-1 0,1 0,0 0,0 0,-1 0,1-1,0 1,0 0,0 0,-1 0,1-1,0 1,0 0,0 0,-1 0,1-1,0 1,0 0,0 0,0-1,0 1,0 0,0 0,0-1,-1 1,1 0,0-1,0 1,0 0,0 0,0-1,1 1,-1 0,0 0,0-1,-11-24,2-1,1 0,1 0,1-1,0-5,0 1,-23-151,9-1,3-163,-9-109,17 373,-15-147,7-219,19 436,2 26,159 684,-130-506,-8 0,-9 2,-8 0,-9 0,-8 0,-16 64,22-236,-2-19,2-17,-9-260,-52-563,12 207,43 494,6-1,7-12,5 88,-9 61,0 0,0-1,0 1,0 0,0-1,0 1,0 0,0-1,0 1,0-1,0 1,0 0,1-1,-1 1,0 0,0 0,0-1,1 1,-1 0,0-1,0 1,1 0,-1 0,0-1,0 1,1 0,-1 0,0 0,1 0,-1-1,0 1,1 0,-1 0,0 0,1 0,-1 0,1 0,-1 0,0 0,1 0,-1 0,0 0,1 0,-1 0,0 0,1 0,-1 0,0 1,1-1,-1 0,0 0,1 0,-1 0,0 1,1-1,-1 0,0 0,0 1,1-1,-1 0,0 1,0-1,13 24,4 37,-2 1,-3 0,2 43,-12-91,45 485,-21 2,-25 102,-3-124,-1-449,-2-22,-1-25,-7-65,4 0,1-42,5 65,-82-1248,79 1234,-16-314,23 355,-1 32,1 0,-1 1,0-1,0 0,1 0,-1 0,0 0,1 0,-1 0,0 0,0 0,1 0,-1 0,0 0,1 0,-1 0,0 0,0 0,1 0,-1 0,0-1,0 1,1 0,-1 0,0 0,0 0,1 0,-1-1,0 1,0 0,0 0,1 0,-1-1,0 1,0 0,0 0,0-1,0 1,1 0,14 50,-1 1,-3 1,4 40,-7-43,141 1230,-136-1098,-7 0,-12 78,-13-116,19-143,0 0,0-1,0 1,1 0,-1-1,0 1,0 0,0-1,0 1,0 0,0-1,0 1,0 0,0-1,0 1,0-1,0 1,0 0,0-1,0 1,0 0,0-1,0 1,-1 0,1-1,0 1,0 0,0-1,-1 1,1 0,0 0,0-1,-1 1,1 0,0 0,0-1,-1 1,1 0,0 0,-1 0,1 0,0 0,-1-1,1 1,0 0,-1 0,1 0,0 0,-1 0,1 0,-1 0,1 0,0 0,-1 0,1 0,0 0,-1 1,1-1,0 0,-1 0,1 0,0 0,-1 1,1-1,0 0,0 0,-1 0,2-3,0-1,0 1,1-1,-1 1,1-1,0 1,0 0,0-1,0 1,1 0,-1 1,1-1,-1 0,1 1,0-1,0 1,1 0,-1 0,0 0,0 1,1-1,-1 1,1 0,0 0,-1 0,1 0,0 0,0 1,49-13,0 3,0 2,1 2,0 3,0 2,0 2,0 3,-1 2,1 3,-1 1,23 10,103 19,-178-39,0 1,0-1,0 1,0-1,0 1,-1-1,1 1,0-1,0 0,0 0,0 1,0-1,0 0,0 0,0 0,0 0,0 0,0 0,0 0,0 0,0-1,0 1,0 0,0-1,0 1,0-1,0 1,0-1,0 1,-1-1,1 1,0-1,0 0,-1 1,1-1,0 0,-1 0,1 0,-1 1,1-1,-1 0,1 0,-1 0,0 0,1 0,-1 0,0 0,0 0,0 0,0 0,1 0,-2 0,1 0,0 0,0 0,0 0,0 0,-1 0,1 0,-1-1,-4-2,-1-1,0 0,0 1,0 0,-1 1,0-1,0 1,1 0,-2 1,1 0,0 0,0 0,-1 1,1 0,-1 1,-1 0,-80-6,0 4,0 4,-15 5,0-1,57-5,1 2,-1 1,1 3,1 2,-1 2,1 2,-30 13,74-26,1 0,0 0,-1 0,1 0,0 0,0 0,-1 0,1-1,0 1,-1 0,1 0,0 0,-1 0,1 1,0-1,-1 0,1 0,0 0,-1 0,1 0,0 0,-1 0,1 1,0-1,0 0,-1 0,1 0,0 1,0-1,-1 0,1 0,0 1,0-1,0 0,0 0,-1 1,1-1,0 0,0 1,0-1,0 0,0 1,0-1,0 0,0 1,0-1,0 0,0 1,0-1,0 0,0 0,0 1,0-1,0 0,0 1,0-1,1 0,-1 1,0-1,0 0,0 0,0 1,1-1,-1 0,0 0,0 1,1-1,-1 0,25 4,229-24,-137 8,0 3,-1 6,0 4,57 10,-105-2,-327-9,-240 0,432 7,66-6,1-1,0 1,0-1,0 1,-1-1,1 1,0-1,0 1,0-1,0 1,0 0,0-1,0 1,0-1,0 1,0-1,0 1,0-1,0 1,0-1,1 1,-1-1,0 1,0-1,1 1,-1-1,0 1,1-1,-1 1,0-1,1 0,-1 1,0-1,1 0,-1 1,1-1,-1 0,1 0,-1 1,1-1,-1 0,1 0,-1 0,1 0,-1 1,1-1,-1 0,1 0,0 0,-1 0,1 0,-1 0,1-1,-1 1,1 0,-1 0,1 0,0-1,25 8,1-2,0 0,0-2,0-2,3 0,-5 0,140 5,1-8,-1-7,-57-8,-84 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0:18.4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120 113,'6'58,"-5"-56,-1-1,1 1,-1-1,1 1,-1 0,1-1,0 0,0 1,0-1,0 1,0-1,0 0,0 0,0 1,0-1,1 0,-1 0,0 0,1 0,-1-1,1 1,-1 0,1 0,-1-1,1 1,0-1,-1 0,1 1,-1-1,1 0,0 0,1 0,0-2,0 0,1 0,-1 0,0 0,0-1,0 1,-1-1,1 0,0 0,-1 0,0 0,0 0,0-1,0 1,-1 0,1-1,-1 0,0 1,0-1,0 0,0 1,0-1,-1 0,0 0,0 0,0 0,0 1,-1-1,0 0,0-1,1 1,0 1,0 0,-1 0,1 0,-1 0,0 0,0 0,0 0,0 1,0-1,-1 0,1 0,-1 1,0-1,1 1,-1-1,-1 1,1 0,0 0,0 0,-1 0,1 0,-1 1,0-1,1 1,-1-1,0 1,0 0,0 0,0 1,0-1,0 0,0 1,0 0,0 0,0 0,0 0,0 0,0 0,-1 1,1 0,-2 0,-1 4,2 0,-1 0,0 0,1 1,0-1,1 1,-1 0,1 0,0 1,0-1,1 1,0-1,0 1,1 0,0-1,0 1,0 0,1 0,0 0,0 0,1 0,0 0,0-1,0 1,2 1,-2-5,0-1,0 0,0 0,0 0,1 0,-1 0,1 0,0-1,-1 1,1 0,0-1,0 0,0 1,0-1,0 0,0 0,0 0,1 0,-1 0,0 0,1-1,-1 1,0-1,1 0,-1 1,1-1,-1 0,0-1,1 1,-1 0,0-1,1 1,-1-1,0 0,3 0,2-2,1 0,0 0,-1-1,0 0,1 0,-1 0,-1-1,1 0,5-6,-8 6,0 0,0 0,0 0,-1-1,0 1,0-1,0 0,-1 0,0 0,0 0,0 0,-1 0,0-1,0 1,0 0,-1-2,0 4,0 1,-1-1,1 1,0-1,-1 1,0-1,0 1,0 0,0 0,-1-1,1 1,-1 0,0 0,0 0,0 1,0-1,-1 0,1 1,-1-1,1 1,-1 0,0 0,0 0,0 0,0 0,0 1,0 0,0-1,-1 1,0 0,0 1,-1 0,0 0,0 0,0 1,0 0,0 0,0 0,0 0,1 1,-1 0,1 0,-1 0,1 1,0-1,-1 1,1 0,1 0,-1 0,0 1,1-1,0 1,0 0,0 0,0 0,0 1,1-1,0 0,0 1,0 0,1-1,-1 1,1 0,0 0,0 0,1 0,0 0,0 0,0 0,0 2,1-5,-1 0,1 1,0-1,-1 0,1-1,0 1,0 0,0 0,1 0,-1 0,0-1,1 1,-1-1,1 1,-1-1,1 1,0-1,-1 0,1 0,0 0,0 0,0 0,0 0,0-1,0 1,0-1,0 1,0-1,1 0,-1 0,0 0,1 0,67-13,-67 12,0 0,0-1,0 0,-1 1,1-1,-1 0,1 0,-1 0,1-1,-1 1,0 0,0-1,0 1,-1-1,1 0,-1 0,1 0,-1 0,0 0,0 0,0 0,0 0,-1 0,1 0,-1 0,0-1,0 1,0 0,0 0,-1 0,1 0,-1-1,0 1,0 0,0 0,0 0,0 0,-1 1,0-1,1 0,-1 0,0 1,0-1,0 1,0 0,-2-1,-1-1,0 2,1-1,-2 1,1-1,0 1,0 1,-1-1,1 1,0 0,-1 0,0 0,1 1,-1 0,1 0,-1 0,1 1,-1 0,1 0,-1 0,1 1,0 0,-1 0,1 0,0 1,0-1,1 1,-1 1,1-1,-1 0,1 1,0 0,0 0,1 0,-1 1,1-1,0 1,0 0,0-1,1 2,0-1,0 0,-16 40,6-3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0:34.74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0 296,'2'3,"1"2,0 3,-1 4,0 3,-1 3,0 1,-1 2,0-1,0 1,2-1,1-2,-1-5,1-6</inkml:trace>
  <inkml:trace contextRef="#ctx0" brushRef="#br1" timeOffset="7892.094">172 230,'-6'35,"1"0,1 0,2 1,2-1,1 3,0-5,-1 1,-2 0,-1-1,-1 1,-7 18,-8-13,18-39,1 1,-1-1,0-1,0 1,0 0,0 0,0 0,0 0,0-1,0 1,0 0,1-1,-1 1,0 0,0-1,0 1,1-1,-1 0,0 1,1-1,-1 0,0 1,1-1,-1 0,1 0,-1 1,1-1,-1 0,1 0,0 0,0 0,-1 0,1 1,0-1,0 0,0 0,0 0,0 0,0 0,0 0,0 0,0 0,0 0,0 0,1 0,-7-188,7 132,-2-12,0 26,1-1,2 1,8-36,-10 76,0 0,0 0,1 0,-1 0,1 0,0 0,0 0,0 0,0 1,1-1,-1 0,1 1,-1-1,1 1,0-1,0 1,0 0,0 0,1 0,-1 0,0 0,1 0,-1 1,1-1,0 1,0 0,-1 0,1 0,0 0,0 0,0 1,0-1,0 1,0 0,2 0,5 3,0 0,0 1,-1 1,0 0,0 0,0 0,-1 1,1 1,-2-1,1 1,-1 1,0 0,0-1,-1 2,0-1,0 1,-1 0,0 0,2 9,-4-11,-1 0,-1 0,1 0,-1 0,0 0,-1 1,0-1,0 0,-1 1,1-1,-2 0,1 0,-1 0,0 0,0 0,-1 0,0 0,0-1,-1 1,0-1,0 0,0 0,-1 0,0-1,0 0,0 0,-1 0,1 0,-1-1,0 0,-1 0,1-1,-1 0,1 0,-1 0,0-1,-7 2,15-4,-1-1,1 1,0-1,-1 1,1 0,-1-1,1 1,0-1,-1 1,0-1,1 0,-1 1,1-1,-1 1,0-1,1 0,-1 1,0-1,0 0,1 1,-1-1,0 0,0 0,0 1,0-1,0 0,0 0,0 1,0-1,0 0,0 1,-1-1,1 0,0 0,0 1,-1-1,1 1,0-1,-1 0,1 1,-1-1,1 1,-1-1,1 0,-1 1,1 0,-1-1,1 1,-1-1,0 1,1 0,-1-1,0 1,1 0,-1 0,0-1,1 1,-1 0,0 0,0 0,1 0,-1 0,0 0,1 0,-1 0,0 0,0 0,11-5,0 0,-1 1,1-1,1 2,-1 0,1 0,-1 1,1 0,0 0,0 2,-1-1,5 1,-5-1,-1 1,1 0,-1 0,1 0,-1 1,1 1,-1 0,0 0,0 1,0 0,0 0,0 1,-1 0,1 1,-1 0,0 0,-1 1,1 0,-1 0,0 0,-1 1,1 0,-1 1,-1 0,1-1,-2 2,3 4,-4-6,0 0,-1 0,0 1,0-1,-1 1,0-1,0 1,-1 0,0-1,0 1,-1 0,0-1,0 1,-1-1,0 1,0-1,-1 0,0 0,0 0,0 0,-1 0,0-1,-1 1,1-1,-1-1,-1 1,1 0,-1-1,0 0,0-1,-1 1,-13 8,-1-2,-1 0,0-1,0-1,-1-2,0 0,0-1,-1-1,1-2,-8 1,12-3,17-5,17-6,7-2</inkml:trace>
  <inkml:trace contextRef="#ctx0" brushRef="#br1" timeOffset="8185.459">582 5,'25'-4,"21"9,17 18,9 22,0 22,-4 20,-12 13,-15 10,-22 4,-25 3,-27 1,-26-2,-22-9,-14-13,-2-18,15-21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23.99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3824,'-11'-39,"-4"-81,7-71,-11-69,6 88,13-572,41 384,-34 83,41-168,-31 370,2 1,4 1,10-17,-1 17,3 2,2 2,4 1,3 2,28-31,-51 73,0 2,2 1,0 0,1 2,1 1,1 0,0 2,1 2,4-2,156-47,-148 52,90-19,2 6,12 4,-64 8,312-22,191-16,-11 24,-529 28,-42-2,0 0,0 0,-1 0,1 0,0 0,0 1,0-1,0 0,0 0,-1 0,1 0,0 0,0 0,0 1,0-1,0 0,0 0,0 0,0 0,0 1,-1-1,1 0,0 0,0 0,0 1,0-1,0 0,0 0,0 0,0 1,0-1,0 0,0 0,1 0,-1 0,0 1,0-1,0 0,0 0,0 0,0 0,0 1,0-1,1 0,-1 0,0 0,0 0,0 0,0 1,0-1,1 0,-1 0,0 0,0 0,-12 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24.69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0,'0'1,"-1"0,1 0,-1 0,1 0,0 0,-1 0,1 0,0 0,0 0,-1 0,1 0,0 0,0 0,0 0,0 0,1 0,-1 0,0 0,0 0,1 0,-1 0,0 0,1 0,-1 0,1 0,-1 0,1 0,0-1,-1 1,1 0,0 0,-1-1,1 1,0 0,0-1,0 1,0-1,0 1,0-1,0 1,-1-1,1 0,0 1,1-1,-1 0,0 0,0 0,0 0,19 7,0-2,1-1,0 0,0-1,0-2,12 0,11 2,-23-2,25 0,-1 3,0 1,0 2,0 3,-1 1,0 2,15 8,-50-18,-1 1,1 0,-1 1,-1 0,1 0,0 0,-1 1,0 0,-1 1,1-1,-1 1,0 0,-1 1,0 0,0-1,-1 2,0-1,0 0,-1 1,0 0,0 0,-1 0,1 7,-4 0,-1-1,0 1,-2-1,1 0,-2 0,0 0,-1 0,0-1,-1 0,-1 0,0-1,-1 0,0 0,-1-1,-1 0,0-1,-4 4,-29 27,-1-1,-2-3,-1-1,-2-3,-2-2,0-2,-3-2,-49 17,34-20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29.76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0 135,'27'17,"-11"-13,0-1,1 0,-1-2,1 0,0 0,-1-2,1 0,4-2,-12 3,264-26,-114 28,-53 0,103-11,-64-12,97-6,173 0,-375 27,154 0,89-16,-233 10,129-12,75 5,-12 20,26 14,-208-15,-1 2,-1 3,0 2,0 3,-1 2,-2 3,0 2,-1 2,-1 3,-2 2,22 18,113 90,-90-20,-45-60,75 70,-96-101,-1 2,-1 1,-2 1,-1 2,-2 0,10 18,-18-28,-1 0,0 1,-2 1,-1 0,-1 0,-1 1,-1 0,-1 5,47 321,7 44,-55-342,-2-1,-2 1,-4 29,0 1,2-30,2 4,-3 0,-3 0,-2 0,-12 50,-5-28,-3 0,-3-2,-4-2,-15 22,29-67,-1 0,-1-1,-1-1,-2-1,-1-2,-1 0,-1-1,-1-2,-2-1,-12 6,-2 4,-1-2,-2-2,0-3,-2-1,-1-3,-49 15,16-13,-1-3,-1-4,0-3,-71 0,-183-37,300 20,1-2,-1-2,1-2,1-1,0-2,0-2,-1-2,-196-78,-24-14,10-5,173 82,-2 3,-1 3,-21-1,-212-35,260 52,-1 3,-1 2,1 2,-1 3,-19 3,-29-2,-94 0,112 32,55-18,-45 42,64-52,1 0,0 1,1 0,-1 0,1 1,1 0,-1 1,1-1,1 1,-1 0,1 1,1-1,-1 1,1 0,1 0,0 0,0 1,1 0,-48 223,44-207,1 0,1 0,2 0,0 0,2 15,-3 44,-13 263,0-81,14-109,12 97,4-75,-12-167,-1 2,-10-28,-3-5,-2-1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3.8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87 366,'2'-42,"3"1,1-1,1 1,3 1,1-1,2 2,10-19,-23 57,0 0,0 1,-1-1,1 0,1 0,-1 0,0 1,0-1,0 0,0 0,0 1,1-1,-1 0,0 0,1 1,-1-1,1 0,-1 1,1-1,-1 0,1 1,-1-1,1 1,-1-1,1 1,0-1,-1 1,1-1,0 1,-1 0,1-1,0 1,0 0,-1 0,1 0,0-1,0 1,0 0,0 0,0 126,-3 317,1-436,2 8,0 1,-2-1,0 0,0 1,-2-1,0 0,0 0,-2 0,0 0,0-1,-2 0,-4 9,8-20,1-1,-1 1,1-1,-1 0,0 1,0-1,0-1,0 1,0 0,0-1,-1 1,1-1,0 0,-1 0,1-1,-1 1,1-1,-1 1,1-1,-1 0,1 0,-1-1,1 1,-1-1,1 0,-1 0,1 0,0 0,-1 0,1-1,0 0,0 1,0-1,0 0,0-1,1 1,-1 0,1-1,-1 0,1 1,-1-3,2 5,1 0,-1-1,1 1,0 0,-1-1,1 1,-1-1,1 1,0-1,-1 1,1-1,0 1,0-1,-1 0,1 1,0-1,0 1,0-1,0 1,0-1,0 0,0 1,0-1,0 0,0 1,0-1,0 1,0-1,0 0,0 1,1-1,-1 1,0-1,0 1,1-1,-1 1,0-1,1 1,-1-1,1 1,-1-1,1 1,-1 0,1-1,-1 1,1 0,-1-1,1 1,-1 0,1 0,-1-1,1 1,-1 0,1 0,0 0,39-7,-40 7,438 0,-407 0,-29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31.30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107 240,'-5'-7,"5"13,6 16,12 14,3 0,0-2,21 25,-16-23,97 152,-124-188,1 0,0 0,-1 0,1 0,-1 0,1 0,-1 0,1 0,-1 1,1-1,-1 0,1 0,0 0,-1 0,1 1,-1-1,1 0,0 0,-1 1,1-1,0 0,-1 1,1-1,0 0,0 1,-1-1,1 1,0-1,0 0,-1 1,1-1,0 1,0-1,0 1,0-1,0 1,0-1,0 1,0-1,0 0,0 1,0-1,-16-18,0-1,2 0,0-1,2-1,-2-4,-8-13,-174-279,153 264,44 52,-1 0,0 0,1 0,-1-1,1 1,-1 0,1 0,0 0,-1 0,1 0,0 0,0 0,0 0,0 0,0 0,0 1,0-1,0 0,0 0,0 1,0-1,0 1,1-1,-1 1,0 0,0-1,1 1,-1 0,0 0,0 0,1 0,-1 0,0 0,0 0,1 0,-1 1,0-1,0 0,1 1,4-2,508-79,-310 51,-185 28,-47 28,-25 15,2 1,2 3,2 1,2 3,2 2,3 1,2 2,3 2,2 1,-25 62,27-41,75-260,-17 82,-3 0,6-68,-21 117,-3 64,-3 149,-4-100,3 0,3 0,12 60,-2-83,2-58,-11-5,0 0,-2 0,-1 0,-1-1,-1 1,-1-9,1 16,-1-8,-11 67,-7 164,18-207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33.31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386 377,'-12'-26,"8"18,0 0,0 1,1-1,0 0,1-1,-1 1,2 0,-1-1,0-8,2 17,1-1,-1 1,0 0,0-1,0 1,0-1,0 1,1 0,-1-1,0 1,0 0,0-1,1 1,-1 0,0-1,1 1,-1 0,0 0,1-1,-1 1,0 0,1 0,-1 0,0-1,1 1,-1 0,1 0,-1 0,0 0,1 0,-1 0,1 0,-1 0,0 0,1 0,-1 0,1 0,-1 0,0 0,1 0,-1 0,1 1,-1-1,0 0,1 0,-1 0,0 1,1-1,-1 0,0 0,1 1,-1-1,0 0,0 1,1-1,-1 0,0 1,0-1,0 0,1 1,-1-1,0 1,0-1,0 0,0 1,0-1,0 1,0-1,11 16,-1 0,-1 0,-1 1,0 0,-2 1,1 0,-2 0,0 1,-3-10,36 146,-7 1,5 96,-26-175,-5-23,-8-58,-57-176,-132-434,184 590,-5-48,15 70,-1 0,1 0,0-1,0 1,-1 1,2-1,-1 0,0 0,0 1,0-1,1 1,-1 0,1 0,-1-1,1 2,-1-1,1 0,0 0,-1 1,1 0,0-1,0 1,0 0,23-2,1 2,0 0,0 2,-1 0,1 2,7 3,26 2,204 27,-261-36,0 0,0 0,0 0,0 0,1 1,-1-1,0 1,0 0,0 0,0 0,0 0,0 1,-1-1,1 1,0-1,-1 1,1 0,-1 0,1 0,-1 0,0 1,0-1,0 1,0-1,-1 1,1 0,-1-1,1 1,-1 0,0 0,0 0,0 0,-1 0,1 1,-1-1,1 1,-2-3,1 1,-1-1,1 1,-1-1,0 1,1-1,-1 0,0 1,0-1,0 0,0 0,0 0,0 0,0 0,-1 0,1 0,0 0,-1 0,1 0,0-1,-1 1,1 0,-1-1,1 0,-1 1,1-1,-1 0,1 1,-1-1,1 0,-2-1,-51-1,20-8,1 0,1-3,-1 0,2-2,0-2,-14-10,25 15,-292-167,293 170,-1 1,0 0,-1 2,1 0,-1 1,-1 2,1 0,0 1,-1 1,1 0,-15 3,29 0,15-1,19 0,533 5,-532-4,0 0,0 2,-1 1,1 1,-1 1,0 2,-1 1,25 12,-29-3,-22-18,0-1,0 1,0-1,-1 0,1 1,0-1,0 1,0-1,-1 1,1-1,0 1,0-1,-1 0,1 1,0-1,-1 0,1 1,0-1,-1 0,1 1,-1-1,1 0,-1 0,1 1,-1-1,1 0,0 0,-1 0,1 0,-1 0,1 0,-1 0,1 0,-1 0,1 0,-1 0,1 0,-1 0,1 0,-1 0,1 0,-1 0,1-1,-1 1,1 0,-1 0,1-1,0 1,-1 0,1 0,-1-1,1 0,-187-31,98 23,0 4,-1 4,1 4,-53 9,78 5,63-16,1 0,0-1,0 1,-1 0,1-1,0 1,0 0,0-1,0 1,0 0,0-1,0 1,0 0,0 0,0-1,0 1,1 0,-1-1,0 1,0-1,1 1,-1 0,0-1,1 1,-1-1,1 1,-1 0,0-1,1 0,-1 1,1-1,0 1,-1-1,1 1,-1-1,1 0,0 0,-1 1,1-1,0 0,-1 0,1 0,0 1,-1-1,1 0,0 0,-1 0,1 0,0-1,-1 1,2 0,23 7,0-1,1-2,0-1,-1 0,13-2,3 1,73 5,-26-4,-1 4,0 4,-1 3,23 10,-90-19,-1 2,1 0,-1 1,-1 0,17 11,-29-15,0-1,0 1,0 0,0 0,-1 0,0 1,0-1,0 1,0 0,-1 1,0-1,0 0,0 1,-1 0,1-1,-1 1,-1 0,1 0,-1 0,0 3,-1 0,-1 0,1 1,-2-1,1 0,-1 0,-1 0,0-1,0 1,0-1,-1 1,-1-1,1 0,-1 0,-1-1,-1 2,-99 101,47-63,-2-3,-2-2,-2-2,-2-4,-68 27,18-24,95-40,25-13,83-39,18-2,3 6,3 4,23-2,-93 36,-39 11,-1-1,0 1,0 0,1-1,-1 1,0 0,0-1,1 1,-1 0,1 0,-1-1,0 1,1 0,-1 0,0 0,1 0,-1-1,1 1,-1 0,1 0,-1 0,0 0,1 0,-1 0,1 0,-1 0,1 0,-1 0,0 1,1-1,-1 0,1 0,-1 0,0 0,1 1,-1-1,0 0,1 0,-1 1,0-1,1 0,-1 0,0 1,1-1,-1 0,0 1,0-1,0 1,1-1,-1 0,0 1,0-1,0 1,0-1,0 0,0 1,1-1,-1 1,0-1,0 0,-1 1,1-1,0 1,0-1,0 1,0-1,0 0,0 1,0-1,-22 24,-7-3,0-2,-1 0,-1-2,0-1,-2-2,0-1,0-2,-6 1,29-10,4 1,0-1,0 0,0-1,0 0,0 0,-1 0,1 0,0-1,0 0,-1-1,1 1,-5-2,10 1,0 0,1 0,-1 0,1 0,-1 0,1 0,-1 0,1 0,-1 0,1 0,0 0,0 0,-1 0,1 0,0 0,0 0,0-1,0 1,0 0,1 0,-1 0,0 0,0 0,1 0,-1 0,1 0,-1 0,1 0,-1 0,1 0,-1 0,1 0,0 0,0 1,-1-1,1 0,0 0,0 1,0-1,1 0,-1 0,50-62,-39 46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36.48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0 148,'21'3,"19"-5,17-6,13-6,9-5,8-4,2 0,2 4,-4 4,-5 6,-5 4,-7 3,-4 2,-2-2,-3-3,-11 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36.73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0 153,'14'0,"8"0,4 0,3 0,6 0,9 0,9 0,15-2,15-5,15-7,12-4,12-5,9 1,1 0,0 3,-6 4,-24 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36.98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95,'21'0,"17"-2,14-1,13-2,12-3,11-1,8-3,6 2,4 0,1 1,-3 0,-4 2,-6 2,-5 2,-4 1,-5 2,-17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37.18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68,'640'-26,"469"-16,-1010 43,-15-1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37.43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24,'21'0,"15"0,10 0,12 0,11 0,12 0,12 0,11-2,10-1,6 0,3 1,1-2,-4 0,-5 1,-22 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37.72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65,'694'-13,"156"0,-552 0,147-6,-362 12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37.99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39,'18'-4,"20"-4,19-1,17 0,-3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38.25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40,'25'0,"24"-2,21-3,-1-1</inkml:trace>
  <inkml:trace contextRef="#ctx0" brushRef="#br0" timeOffset="1">1006 13,'14'-2,"17"-1,22 0,22 1,19 0,13 1,2 3,-8 1,-17 2,-21 1,-23-2,-18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4.3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1 267,'0'11,"2"-1,0 1,0-1,1 1,0-1,1 0,0 0,0 0,2 1,4 10,168 388,-127-279,-50-128,-1-1,0 0,0 0,0 0,0 0,0-1,0 1,0 0,0 0,1 0,-1 0,0-1,1 1,-1 0,0 0,1 0,-1-1,1 1,-1 0,1-1,-1 1,1 0,0-1,-1 1,1-1,0 1,0-1,-1 1,1-1,0 0,0 1,0-1,-1 0,1 0,0 1,0-1,0 0,0 0,0 0,-1 0,1 0,0 0,0 0,0 0,0-1,0 1,-1 0,1 0,0-1,0 1,0-1,-1 1,1 0,0-1,-1 0,1 1,43-71,140-302,-10-25,-133 298,-31 92,-7 32,-2-15,5 30,1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48.17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0 310,'23'39,"-2"1,-2 1,-1 1,8 35,37 84,-29-107,-33-52,0-1,0 1,0-1,1 0,-1 1,1-1,-1 0,1 0,-1 0,1 0,0 0,-1 0,1-1,0 1,0-1,0 1,0-1,-1 1,1-1,0 0,0 0,0 0,0 0,0 0,0-1,-1 1,1-1,0 1,0-1,0 1,1-2,6-6,1 0,-1-1,0 0,-1-1,0 0,-1 0,0 0,0-1,-1 0,0-1,-1 1,2-9,13-35,-2-1,-3 0,-3-1,-2 0,1-24,25-132,-34 204,21-46,-22 55,0 0,0 0,0 0,0 0,0 1,0-1,0 0,0 0,-1 1,1-1,0 0,0 1,0-1,0 1,-1-1,1 1,0-1,0 1,-1-1,1 1,0 0,-1-1,1 1,-1 0,1 0,-1 0,1-1,-1 1,0 0,1 0,-1 0,0 0,0 0,1 0,-1-1,0 1,0 0,0 0,0 1,0-2,10 35,-2 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48.43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64 0,'0'18,"0"10,-3 8,-2 4,-3 2,0-2,-1-1,1-2,2-5,2-7,1-4,0-6,0-8,0-6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48.65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3,'6'-2,"12"1,16 1,16 3,11 3,5 1,2-1,-7-2,-9-1,-14-1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1:48.93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0,'22'0,"26"2,24 1,19 0,7-1,-7 0,-18-1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52:21.9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2388,'9'-3,"-1"1,0-1,1 2,-1-1,1 1,0 0,0 1,-1 0,1 0,0 1,-1 0,7 1,32 3,302-25,-166 18,128-8,-249 3,1 2,-1 3,4 4,18 1,0-3,75-11,117-7,-214 12,84-10,75 6,30 10,-121-13,80 14,-52 49,-157-50,1 0,0 0,-1 0,1 0,0 0,-1 0,1-1,-1 1,1 0,0-1,-1 1,1-1,-1 0,1 1,-1-1,0 0,1 0,-1 0,0 0,1 0,-1 0,0-1,0 1,0 0,0-1,0 1,0 0,-1-1,1 1,0-1,-1 1,1-1,-1 0,1 1,-1-1,0 1,0-1,0 0,0 0,-3-72,2 68,-18-93,-4 1,-25-62,14 60,18 56,1 1,3-2,1 0,2 0,3-1,1-2,6-167,-38 35,20-12,4 26,13-290,-9 378,11 76,0 0,0 0,-1 0,1 1,0-1,0 1,0 0,1-1,-1 1,0 0,0 0,1 0,-1 1,0-1,1 1,-1-1,1 1,-1 0,1 0,-1 0,2 0,2-1,447-39,-233 24,381 0,-297 15,14-15,-217 4,-93 4,-8-1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9:47:51.283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3599 0,'-1'17,"1"0,1 1,0-1,1 0,0 0,2-1,0 1,0 0,-2-6,26 126,4 78,-21 13,-9 1,-18 114,11-97,5-243,0 0,0 0,0 0,0 0,1 0,-1 0,1 0,0-1,0 1,0 0,0 0,0 0,0-1,1 1,-1-1,1 1,0-1,0 0,0 1,5-1</inkml:trace>
  <inkml:trace contextRef="#ctx0" brushRef="#br0" timeOffset="286.735">3453 1588,'12'2,"14"1,14-2,15-4,12-3,10-6,6-2,1 0,-5 4,-9 2,-12 4,-14 1,-12 2,-11 2</inkml:trace>
  <inkml:trace contextRef="#ctx0" brushRef="#br0" timeOffset="547.04">3546 1535,'-11'18,"-6"15,-3 11,1 7,0 1,4-1,5-5,3-8,6-10,7-10,3-8</inkml:trace>
  <inkml:trace contextRef="#ctx0" brushRef="#br0" timeOffset="732.728">3797 1641,'-4'16,"-4"12,-3 5,0 2,3-3,6-9,9-13,3-8</inkml:trace>
  <inkml:trace contextRef="#ctx0" brushRef="#br0" timeOffset="916.772">4009 1641,'-11'18,"-6"11,-3 4,3-1,4-3,8-7,10-12,9-14,1-7</inkml:trace>
  <inkml:trace contextRef="#ctx0" brushRef="#br0" timeOffset="1162.11">4168 1588,'-4'20,"-5"14,-2 8,-1 5,-4 2,-1-4,0-4,3-7,1-9,4-9</inkml:trace>
  <inkml:trace contextRef="#ctx0" brushRef="#br0" timeOffset="33765.393">12978 979,'9'565,"-4"-401,-2-39,5 0,22 109,-17-173,-3 0,-3 1,-2 0,-4 0,-4 54,-10 13,7 2,5-1,12 93,-10-217,15 153,-5 76,-17-33,3 116,8-217,-4 1,-4-1,-6 11,4-68,2 1,3-1,1 1,2-1,6 25,12 49,-5-38,-4 1,-3 1,-3 24,-5-15,4 0,11 56,-1-34,-5 1,-5 83,-6 974,-12-877,-8-49,13 206,-16-237,36-58,-15-124,-2-19</inkml:trace>
  <inkml:trace contextRef="#ctx0" brushRef="#br0" timeOffset="36107.489">11602 4630,'86'-18,"0"3,0 3,61 2,47-6,122-25,-14 1,36 12,654-3,-967 30,1156-39,-906 40,803-25,100-30,-86 20,916-72,-685 39,-299 26,-596 28,735-23,329-16,-327-4,-1096 51,413-23,-475 26,-15 1</inkml:trace>
  <inkml:trace contextRef="#ctx0" brushRef="#br0" timeOffset="36365.104">27848 3559,'16'9,"14"8,15 7,17 6,10 6,4 5,-1 2,-9 5,-14 4,-17 4,-22 1,-29 1,-32-4,-35-3,-34-9,-41-9,8-10</inkml:trace>
  <inkml:trace contextRef="#ctx0" brushRef="#br0" timeOffset="37474.248">12859 384,'0'18,"3"17,4 17,6 16,6 16,1 11,-2 7,-7 5,-10-1,-9-4,-10-9,-7-13,-1-13,4-19</inkml:trace>
  <inkml:trace contextRef="#ctx0" brushRef="#br0" timeOffset="38139.06">12846 357,'-158'215,"123"-171,-1-1,-2-3,-1-1,-2-1,-33 21,45-44,29-15,1 0,-1 0,0-1,0 1,0 0,1-1,-1 1,0 0,0-1,0 1,0 0,0-1,0 1,0 0,0-1,0 1,0 0,0-1,0 1,0-1,0 1,0 0,0-1,0 1,0 0,0-1,0 1,-1 0,1-1,0 1,0 0,0 0,-1-1,1 1,0 0,0 0,-1-1,1 1,0 0,-1 0,1-1,0 1,-1 0,1 0,0 0,-1 0,1 0,0 0,-1 0,1 0,0-1,-1 1,1 0,0 0,-1 1,19-25,2 1,0 1,1 0,1 2,3 0,-7 4,24-21,-22 22,0 0,-1-1,-1-1,-1-1,0-1,-1 0,-1-1,-1-1,-1 0,-1-1,-1 0,-1-1,2-6,-8 13,-1 0,-1 0,0 0,-1-1,0 1,-1-1,-1 1,-3-11,4 28,0-1,-1 0,1 0,0 1,-1-1,1 0,0 0,-1 0,1 0,0 1,-1-1,1 0,-1 0,1 0,0 0,-1 0,1 0,-1 0,1 0,0 0,-1 0,1 0,-1 0,1-1,0 1,-1 0,1 0,-1 0,1 0,0-1,-1 1,1 0,0 0,-1-1,1 1,0 0,0-1,-1 1,1 0,0-1,0 1,0 0,-1-1,1 1,0 0,0-1,0 1,0-1,0 1,0 0,0-1,0 1,0-1,0 1,0 0,0-1,0 1,0-1,0 1,0 0,0-1,-9 35,9-25,1 0,-1-1,1 1,1 0,0-1,0 1,1-1,0 1,0-1,1 0,0 0,0-1,1 1,0-1,0 0,4 3,106 95,-51-57,-37-30,-1 2,0 1,-1 1,-2 1,18 22,-38-42,0 1,0-1,-1 1,1 0,-1 0,0 0,0 0,0 0,-1 0,1 0,-1 1,0-1,0 1,-1-1,1 1,-1-1,0 1,0-1,-1 1,1-1,-1 1,0-1,0 0,0 1,-1-1,0 0,0 0,0 0,0 0,0 0,-1 0,0-1,0 1,0-1,0 0,-2 2,-12 6,1-1,-1-1,-1 0,0-1,0-1,-1-1,1-1,-1 0,-1-1,-3-1,14-1,-264 35,228-34</inkml:trace>
  <inkml:trace contextRef="#ctx0" brushRef="#br0" timeOffset="47075.336">13375 4260,'2'-12,"0"1,0-1,1 0,1 1,-1 0,2-1,0 2,0-1,1 0,9-19,97-300,11 76,116-183,-159 299,64-57,-33 11,11-45,-102 195,1 0,1 2,2 1,12-12,10-13,22-35,-40 51,1 1,2 2,24-22,71-63,33-13,-70 45,-67 67,2 2,1 0,1 1,1 2,27-15,66-28,54-22,12-7,-74 28,-76 41,-36 17,-2 1</inkml:trace>
  <inkml:trace contextRef="#ctx0" brushRef="#br1" timeOffset="54269.81">13799 1112,'16'2,"9"1,10 0,6-1,4 0,4-1,5 0,4-1,4 0,0 0,-10 0</inkml:trace>
  <inkml:trace contextRef="#ctx0" brushRef="#br1" timeOffset="54557.704">15214 1059,'16'0,"12"0,12 0,11-2,10-4,8-2,6-2,-9 0</inkml:trace>
  <inkml:trace contextRef="#ctx0" brushRef="#br1" timeOffset="54931.191">16921 992,'18'0,"17"0,14 0,10 0,6 0,3 0,2 0,-12 0</inkml:trace>
  <inkml:trace contextRef="#ctx0" brushRef="#br1" timeOffset="55272.284">18931 1019,'16'-7,"14"-4,11-3,12 0,11-2,7 3,9 2,2 1,-11 4</inkml:trace>
  <inkml:trace contextRef="#ctx0" brushRef="#br1" timeOffset="55563.502">21075 900,'14'-2,"11"-3,10-1,6-2,7 1,7 2,5-1,4 0,2 2,1 2,-11 0</inkml:trace>
  <inkml:trace contextRef="#ctx0" brushRef="#br1" timeOffset="55853.723">23006 887,'12'0,"7"0,11-2,8-1,9-3,11 1,10-2,10 1,10 1,-11 2</inkml:trace>
  <inkml:trace contextRef="#ctx0" brushRef="#br1" timeOffset="56148.99">24779 873,'5'0,"3"0,5-2,10-3,9-1,9-1,10 0,11 2,7 1,7 2,5 0,-11 2</inkml:trace>
  <inkml:trace contextRef="#ctx0" brushRef="#br1" timeOffset="56433.226">26313 926,'14'-2,"9"-1,4-2,3 0,3-2,5 1,5 1,8 2,10-2,9 1,-6 0</inkml:trace>
  <inkml:trace contextRef="#ctx0" brushRef="#br1" timeOffset="57094.474">27623 424,'87'352,"-76"-309,75 264,-56-249,-29-57,0-1,0 1,0-1,1 1,-1-1,0 0,0 1,0-1,1 0,-1 0,0 0,0 0,0 0,1 0,-1 0,0-1,0 1,0 0,1-1,-1 1,0 0,0-1,0 0,0 1,0-1,0 0,0 1,0-1,0 0,0 0,-1 0,1 0,0 0,0 0,-1 0,1 0,-1 0,1 0,-1 0,1 0,-1 0,0 0,1-1,-1 1,0 0,0 0,0-1,19-44,-1 0,-3-2,-2 0,-2-1,-1-3,11-92,-6-2,-6-15,-6 129,-3 32,0 1,0-1,0 1,1-1,-1 0,0 1,0-1,0 0,1 1,-1-1,0 1,1-1,-1 0,0 0,1 1,-1-1,0 0,1 1,-1-1,0 0,1 0,-1 0,1 1,-1-1,0 0,1 0,-1 0,1 0,-1 0,1 0,-1 0,0 0,1 0,-1 0,1 0,-1 0,1 0,-1 0,1-1,-1 1,0 0,1 0,-1 0,0-1,1 1,-1 0,1 0,-1-1,0 1,0 0,1-1,-1 1,0 0,1-1,-1 1,0 0,0-1,0 1,1-1,-1 1,0 0,0-1,0 1,0-1,0 1,0-1,0 1,0-1,17 26,0 6</inkml:trace>
  <inkml:trace contextRef="#ctx0" brushRef="#br1" timeOffset="57382.221">28298 1072,'-2'18,"-1"11,0 2,0 0,2-2,0-2,-2-3,-2-4,-1-3,-1-2,-2-3,1-4</inkml:trace>
  <inkml:trace contextRef="#ctx0" brushRef="#br1" timeOffset="57630.628">27967 847,'16'0,"19"0,18 2,20 4,11-1,7 3,-3-1,-8-2,-14-1,-15-1,-22-4,-15-2</inkml:trace>
  <inkml:trace contextRef="#ctx0" brushRef="#br1" timeOffset="57925.395">28192 384,'16'-4,"12"-5,10 1,9 0,7 2,3 3,-2 1,-4 1,-7 0,-10 2,-10-1</inkml:trace>
  <inkml:trace contextRef="#ctx0" brushRef="#br1" timeOffset="58208.67">28430 172,'0'2,"3"8,2 11,3 15,2 18,0 15,-2 14,-7 9,-4-12</inkml:trace>
  <inkml:trace contextRef="#ctx0" brushRef="#br1" timeOffset="61397.522">10637 1098,'53'-60,"1"0,-2-3,14-27,-44 57,0-2,-3 0,-1-1,-2-1,-1 0,-2-1,-1-1,-3 0,-1 0,-1-1,-3 0,-6-16,2 56,0 1,0-1,0 0,0 1,0-1,0 1,0-1,0 1,0-1,0 1,0-1,0 1,0-1,0 0,0 1,-1-1,1 1,0-1,0 1,0-1,-1 0,1 1,0-1,0 0,-1 1,1-1,0 0,-1 1,1-1,-1 0,1 0,0 1,-1-1,1 0,-1 0,1 0,0 0,-1 0,1 1,-1-1,1 0,-1 0,1 0,-1 0,1 0,-1 0,1 0,0-1,-1 1,1 0,-1 0,1 0,-1 0,1 0,0-1,-1 1,1 0,0 0,-1-1,1 1,-1 0,1-1,0 1,-10 40,2 0,1 0,1 34,1-24,1-17,-6 161,10-190,0 0,0 0,0 0,1 0,-1 0,1 0,0 0,0 0,1 0,-1-1,1 1,0 0,-1-1,2 1,-1-1,0 0,1 0,-1 0,1 0,0 0,0-1,0 1,0-1,1 0,-1 0,1 0,-1 0,1 0,0-1,-1 0,1 0,0 0,0 0,0 0,0-1,0 0,0 0,0 0,2 0,7-4,-1 0,0-1,0 0,0-1,-1-1,1 1,-2-2,1 0,-1 0,0-1,-1 0,0 0,0-1,-1 0,0-1,-1 0,0 0,-1-1,0 0,-1 0,2-6,2-10,0 0,-2 0,-1-1,-2 0,0-1,-2 1,-1 0,-2-1,-3-19,-4 79,-1 29,3 1,3-1,4 40,-2-92,2-1,-1 1,1 0,0 0,0-1,1 1,0-1,0 1,1-1,0 0,0 0,0 0,1 0,-1-1,1 1,1-1,-1 0,1 0,0-1,0 1,0-1,1 0,-1 0,1-1,6 3,-2-4,1 0,-1 0,1-2,-1 1,1-1,-1-1,1 0,-1 0,0-1,1 0,-1-1,0 0,3-2,34-12</inkml:trace>
  <inkml:trace contextRef="#ctx0" brushRef="#br1" timeOffset="61887.259">11854 649,'-10'-48,"6"44,1-1,-1 1,0-1,0 1,-1 0,1 1,-1-1,1 1,-1 0,0 0,-1 0,1 1,0-1,-1 1,1 1,-1-1,0 1,1 0,-1 0,0 1,0 0,0 0,0 0,1 1,-1-1,0 1,0 1,1-1,-1 1,1 0,-1 0,1 1,0 0,0 0,0 0,0 0,1 1,-5 3,-2 4,0 1,1 0,0 1,1 0,0 0,1 1,0 0,1 1,1-1,0 1,1 0,1 1,1-1,0 1,0 0,2 0,0 13,1-24,0 0,0 0,1 0,-1 0,1 1,0-1,1 0,-1 0,1-1,0 1,0 0,1 0,0-1,-1 0,1 1,1-1,-1 0,0-1,1 1,0 0,0-1,0 0,0 0,1 0,-1-1,1 1,0-1,0 0,-1-1,1 1,0-1,3 1,23 0,-1 0,1-2,-1-2,0-1,0-1,0-1,0-2,-1-1,0-1,0-1,8-6,10-3,-42 17</inkml:trace>
  <inkml:trace contextRef="#ctx0" brushRef="#br1" timeOffset="64147.026">15902 979,'-1'4,"1"-1,-1 0,1 1,-1-1,1 1,0-1,0 1,1-1,-1 0,1 1,-1-1,1 1,0-1,0 0,1 0,-1 0,1 0,-1 0,1 0,0 0,0 0,0 0,1-1,-1 1,1-1,-1 0,1 0,0 0,0 0,0 0,0 0,0-1,0 0,0 1,1-1,-1 0,0-1,2 1,-3 0,0-1,0 0,0 0,-1 0,1 0,0 0,0 0,0 0,0 0,0-1,-1 1,1-1,0 1,0-1,-1 0,1 0,0 0,-1 0,1 0,-1 0,1 0,-1 0,0-1,1 1,-1 0,0-1,0 1,0-1,0 0,0 1,0-1,-1 0,1 1,-1-1,1 0,-1 0,1 0,0-3,0 1,0 0,0-1,-1 1,0-1,0 1,0-1,0 1,0-1,-1 1,0 0,0-1,0 1,-1 0,0-2,-1 4,1-1,-1 1,1 0,-1 0,0 1,0-1,0 1,0-1,0 1,0 0,0 0,0 0,-1 1,1-1,0 1,-1 0,1-1,0 2,-1-1,1 0,0 1,0-1,-1 1,1 0,0 0,0 0,0 1,0-1,0 1,0-1,0 1,1 0,-1 0,1 0,-3 3,2-3,0 0,0 1,0-1,1 1,-1-1,1 1,0 0,-1 0,1 0,1 0,-1 1,0-1,1 0,0 1,-1-1,1 1,1-1,-1 1,0 0,1-1,0 1,0 0,0-1,0 1,1 0,-1-1,1 1,0-1,0 1,0-1,1 1,-1-1,1 0,0 1,0-1,0 0,0 0,0 0,1-1,-1 1,1-1,0 1,0-1,0 0,0 0,3 2,1-1,0 0,0 0,0 0,1-1,-1 0,0 0,1-1,0 0,-1 0,1-1,5 0,-10 0,0 0,0 0,-1-1,1 1,0-1,0 0,0 0,0 0,-1 0,1 0,0-1,-1 1,1-1,-1 0,0 0,1 1,-1-1,0-1,0 1,0 0,-1 0,1-1,0 1,-1-1,0 0,0 1,1-1,-1 0,-1 0,2-2,-2-1,1 0,-1 0,0 0,0 0,-1 0,0 1,0-1,0 0,-1 0,1 1,-1-1,-1 0,1 1,-1 0,0 0,0 0,-1 0,1 0,-1 1,0-1,0 1,-1 0,1 0,-3 0,4 1,-1 0,0 0,0 1,0-1,0 1,-1 0,1 1,0-1,-1 1,0-1,1 2,-1-1,1 0,-1 1,0 0,0 0,1 0,-1 0,0 1,1 0,-1 0,1 0,-1 1,1-1,0 1,-1 0,1 1,0-1,0 1,-3 2,2 1,0-1,1 1,-1 0,1 1,1-1,-1 1,1-1,0 1,1 0,0 0,0 0,0 1,1-1,0 0,1 1,-1-1,1 0,1 1,-1-1,2 5,1 16</inkml:trace>
  <inkml:trace contextRef="#ctx0" brushRef="#br0" timeOffset="70838.491">13283 4154,'-6'10,"10"-35,77-201,-41 117,4 1,5 3,5 2,4 2,20-21,88-115,-150 204,-16 26</inkml:trace>
  <inkml:trace contextRef="#ctx0" brushRef="#br0" timeOffset="71345.103">13283 4101,'65'-191,"7"2,69-121,-101 224,19-44,53-113,103-161,-166 327,4 2,36-37,-55 81,-30 39,-22 45,2-21</inkml:trace>
  <inkml:trace contextRef="#ctx0" brushRef="#br0" timeOffset="71796.995">13375 3810,'63'-124,"5"2,61-79,-45 71,494-855,-569 970,108-146,-115 158,-1 1,0 0,1 0,0-1,-1 1,1 0,0 0,0 1,0-1,1 0,-1 1,0-1,1 1,-1 0,1 0,-1 0,1 0,-1 0,1 0,0 1,-1-1,1 1,0 0,0 0,-1 0,1 0,0 0,-1 0,1 1,0 0,-1-1,1 1,0 0,-1 0,0 0,3 2,29 52,-28-34</inkml:trace>
  <inkml:trace contextRef="#ctx0" brushRef="#br0" timeOffset="72201.531">13600 3334,'4'-26,"1"-1,1 1,1 0,2 0,0 1,2 0,1 0,0 2,2-1,1 2,1 0,0 0,2 2,4-4,80-90,6 4,62-46,-73 67,515-512,-549 538,-63 64,0-1,0 0,0 1,0-1,0 0,0 1,1-1,-1 0,0 0,0 1,0-1,0 0,1 0,-1 1,0-1,0 0,0 0,1 0,-1 1,0-1,0 0,1 0,-1 0,0 0,1 0,-1 1,0-1,0 0,1 0,-1 0,0 0,1 0,-1 0,0 0,1 0,-1 0,0 0,1 0,-1 0,0 0,0-1,1 1,-1 0,0 0,1 0,-1 0,0 0,0-1,1 1,-1 0,0 0,0 0,0-1,1 1,-1 0,0 0,0-1,0 1,0 0,0-1,1 1,-1 0,0-1,-9 26,-8 8,-2 1</inkml:trace>
  <inkml:trace contextRef="#ctx0" brushRef="#br0" timeOffset="72615.214">13799 3017,'18'-55,"1"0,3 1,3 1,1 1,31-43,59-72,8 5,6 6,7 5,122-100,-247 239,47-43,2 3,30-18,-68 56,-23 14,0 0,0 1,0-1,0 0,-1 0,1 1,0-1,0 0,0 0,0 1,0-1,0 0,0 0,0 1,0-1,0 0,0 0,0 1,0-1,0 0,0 1,0-1,0 0,0 0,0 1,0-1,0 0,0 0,0 1,0-1,1 0,-1 0,0 1,0-1,0 0,1 0,-1 0,0 1,0-1,0 0,1 0,-1 0,0 0,0 0,1 1,-1-1,0 0,0 0,1 0,-1 0,0 0,1 0,-1 0,-45 50,15-21</inkml:trace>
  <inkml:trace contextRef="#ctx0" brushRef="#br0" timeOffset="72992.735">13970 2778,'56'-80,"3"1,4 4,38-35,-101 109,302-306,114-75,-267 255,6 7,18-2,-156 115,-31 24,-9 7</inkml:trace>
  <inkml:trace contextRef="#ctx0" brushRef="#br0" timeOffset="73313.873">14381 2474,'23'-55,"1"1,3 1,3 1,1 1,3 2,2 1,2 2,4 0,51-57,4 5,5 4,4 4,3 5,4 5,5 4,102-41,-200 111,-30 21,-12 0</inkml:trace>
  <inkml:trace contextRef="#ctx0" brushRef="#br0" timeOffset="73659.073">14486 2210,'277'-271,"10"11,185-119,-271 245,-143 112,-57 22,-1 1,1 0,-1 0,1 0,-1 0,1 0,-1 0,1 0,-1 0,0 0,1 0,-1 0,0 0,0 0,0 0,0 0,0 0,0 0,0 1,0-1,-1 0,1 0,0 0,0 0,-1 0,1 0,-1 0,1 0,-1 0,1-1,-1 1,0 0,0 0,1 0,-1-1,0 1,0 0,0-1,1 1,-1 0,0-1,-1 1,2-1,-22 24,-2 0</inkml:trace>
  <inkml:trace contextRef="#ctx0" brushRef="#br0" timeOffset="75458.696">14830 1905,'110'-114,"4"4,59-40,65-41,60-26,-201 157,-97 60,0-1,1 0,-1 1,0-1,1 1,-1-1,0 1,1-1,-1 1,0 0,1-1,-1 1,1-1,-1 1,1 0,-1-1,1 1,-1 0,1 0,0-1,-1 1,1 0,-1 0,1 0,0 0,-1 0,1 0,-1 0,1 0,0 0,-1 0,1 0,-1 0,1 0,-1 0,1 1,0-1,-1 0,1 0,-1 1,1-1,-1 0,1 1,-1-1,1 0,-1 1,0-1,1 1,-1-1,1 1,-1-1,0 1,1-1,-1 1,0-1,0 1,0 0,1-1,-1 1,0-1,0 1,0 0,0-1,0 1,0-1,0 1,0 0,0-1,-11 18,15-26,37-62,-41 70,0-1,-1 1,1-1,0 1,-1-1,1 1,-1-1,1 1,-1 0,1-1,-1 1,1 0,-1-1,1 1,-1 0,1-1,-1 1,0 0,1 0,-1 0,1 0,-1 0,0 0,1 0,-1 0,0 0,1 0,-1 0,1 0,-1 0,0 0,1 0,-1 1,1-1,-1 0,1 0,-1 1,1-1,-1 0,1 1,-1-1,1 1,-1-1,1 1,-1-1,1 1,0-1,-1 1,1-1,-13 8,1-1,0 2,0 0,1 0,0 1,1 1,0 0,0 0,1 1,1 0,-4 7,11-18,0 0,0 0,0 0,1 1,-1-1,0 0,1 0,-1 1,1-1,0 0,-1 1,1-1,0 0,0 1,0-1,0 1,0-1,0 0,0 1,0-1,1 0,-1 1,0-1,1 0,-1 1,1-1,-1 0,1 0,0 1,0-1,0 0,-1 0,1 0,0 0,0 0,0 0,0 0,1-1,-1 1,0 0,0-1,0 1,1 0,-1-1,0 1,1-1,-1 0,0 0,1 1,-1-1,1 0,-1 0,1 0,12 0,-1-1,1 0,0 0,-1-2,1 1,-1-2,0 0,0 0,-1-2,1 1,-1-1,0-1,-1 0,1-1,-1 0,-1-1,3-2,-11 9,1 0,0 0,-1 0,1 0,-1 0,0 0,1-1,-1 1,0-1,-1 0,1 1,0-1,-1 0,0 0,1 0,-1 0,0 0,-1 0,1-1,0 1,-1 0,0 0,0-1,0 1,0 0,0 0,-1 0,1-1,-1 1,0 0,0 0,0 0,0 0,-1 0,1 0,-1 0,0 1,0-1,0 0,0 1,-2-2,0 0,-1 1,1 0,-1-1,1 2,-1-1,0 1,0-1,0 1,0 1,0-1,-1 1,1 0,0 0,-1 0,1 1,-1 0,1 0,-1 0,1 1,-1 0,1 0,0 0,0 1,-1 0,1 0,0 0,0 0,1 1,-1 0,0 0,1 0,-1 1,0 1,0 0,0 1,0-1,1 1,0 1,0-1,0 0,1 1,0 0,0 0,1 0,0 0,0 0,0 0,1 5,1-11,0 0,0 0,1 1,-1-1,0 0,1 0,-1 0,1 0,0 0,-1 0,1 0,0 0,-1 0,1 0,0-1,0 1,0 0,0 0,0-1,0 1,0-1,0 1,0-1,0 1,0-1,0 0,0 1,1-1,-1 0,0 0,0 0,0 0,0 0,1 0,-1 0,0 0,0 0,0 0,0-1,0 1,1-1,-1 1,0-1,50-18,-45 16,1 0,0-1,-1 0,0 0,0 0,0-1,0 0,-1 0,0 0,0 0,0-1,-1 0,0 0,0 0,0-1,-1 0,0 1,0-1,-1 0,1 0,-2 0,1-1,-1 1,0 0,0-1,-1 1,0 0,-1-1,1 1,-2-5,-1 8,1 1,0 0,-1 1,1-1,-1 0,0 1,0-1,0 1,0 0,0 0,-1 0,1 0,-1 1,1 0,-1-1,1 1,-1 0,0 1,1-1,-1 1,0-1,0 1,0 0,1 1,-1-1,0 1,0-1,1 1,-1 0,0 0,1 1,-1-1,1 1,0 0,-1 0,1 0,0 0,0 1,0-1,1 1,-1-1,1 1,-1 0,1 0,0 0,-1 3,-2 0,1 1,0 0,1 0,-1 0,1 0,1 0,-1 1,1 0,0-1,1 1,0 0,0 0,1 0,0 0,1-1,0 3,-1-7,1 0,0-1,0 1,0-1,0 0,0 1,0-1,1 0,-1 1,1-1,0 0,0 0,0-1,-1 1,2 0,-1 0,0-1,0 0,0 1,1-1,-1 0,1 0,-1 0,1 0,-1-1,1 1,0-1,-1 1,1-1,0 0,80-11,-5-31,-75 40,-1 0,0 0,0 0,0 0,0-1,0 1,0-1,0 1,-1-1,1 0,-1 0,0 1,0-1,0 0,0 0,0 0,-1 0,1-1,-1 1,0 0,0 0,0 0,-1 0,1 0,-1 0,0-3,-2-1,-1 0,0 0,-1 0,1 1,-1 0,0 0,-1 0,0 1,0-1,0 1,0 1,-1-1,1 1,-1 0,0 1,-1 0,1 0,0 0,-1 1,0 0,1 0,-2 1,6 1,-1 0,1 0,0 1,-1-1,1 1,0 0,0 0,0 0,0 0,0 1,0-1,0 1,0 0,0-1,1 1,-1 1,1-1,-1 0,1 1,0-1,0 1,0-1,0 1,0 0,1 0,-2 3,-29 84,29-79,1-1,0 1,1 0,0 0,1 0,0 0,1 0,0 4,0-11,-1 0,1-1,0 1,1-1,-1 1,0-1,1 0,0 1,0-1,0 0,0 0,0 0,1 0,-1-1,1 1,0-1,0 1,0-1,0 0,0 0,0 0,1-1,-1 1,0-1,1 1,1-1,4 0,1 0,-1-1,1 0,-1-1,1 0,-1 0,1-1,-1 0,0-1,0 0,0 0,0-1,0 0,-1-1,0 0,0 0,0-1,0 0,-1 0,0-1,-1 1,1-2,-1 1,-1-1,1 0,-1 0,-1 0,1-1,-1 0,-1 1,0-1,1-6,-2 10,-1 1,1-1,-2 1,1-1,0 0,-1 0,0 1,0-1,0 0,-1 0,1 1,-1-1,0 1,-1-1,1 0,-1 1,0 0,0-1,0 1,-1 0,1 0,-1 0,0 1,0-1,0 1,-1-1,1 1,-1 0,0 0,0 1,0-1,0 1,0 0,-1 0,1 0,0 1,-1-1,0 1,1 0,-3 0,-4 3,-1 0,1 0,0 1,0 1,0 0,0 0,1 1,0 0,0 1,0 0,1 1,0 0,0 0,0 1,1 0,0 1,1 0,0 0,0 0,1 1,0 0,1 0,0 1,1-1,0 1,-1 7,4-16,0 1,0 0,0 0,0 0,1 0,0 0,-1 0,1 0,0 1,1-1,-1 0,1 0,-1 0,1 0,0 0,0 0,0-1,0 1,0 0,1 0,-1-1,1 1,0-1,0 1,0-1,0 0,0 0,1 0,-1 0,1 0,-1 0,1-1,-1 1,1-1,0 0,2 1,10 3,0-1,0-1,1-1,-1 0,1-1,-1-1,1 0,-1-1,1 0,-1-2,1 0,-1 0,7-4,-16 6,-1 0,1 0,-1-1,0 0,0 0,0 0,0-1,0 0,0 0,-1 0,1 0,-1-1,0 1,0-1,0 0,-1-1,1 1,-1 0,0-1,0 0,-1 0,1 0,-1 0,0 0,0 0,-1-1,0 1,0-1,0 1,0-1,-1 1,0-1,0 1,-1-1,1 1,-2-4,-3 2,0-1,0 1,-1 0,0 1,0-1,0 1,-1 0,0 1,0 0,-1 0,1 0,-1 1,0 0,0 1,0 0,-1 0,1 0,-1 1,0 1,0 0,1 0,-1 0,0 1,0 0,0 1,0 0,1 0,-1 1,-4 2,6-1,0 0,0 1,0 0,1 0,0 1,0 0,0 0,0 0,1 1,0-1,0 1,1 1,-1-1,1 1,1-1,-1 1,1 0,0 0,1 1,0-1,0 1,0-1,1 1,0-1,1 1,0 0,0 0,0-1,1 1,0-1,1 1,0 0,0-1,0 0,1 1,0-4,0 0,0 0,0 0,0-1,1 1,-1-1,1 0,0 0,0 0,0 0,1-1,-1 0,0 0,1 0,0 0,-1-1,1 0,0 1,0-2,0 1,0-1,-1 1,1-2,3 1,4-1,0 0,-1 0,0-2,1 1,-1-1,0-1,-1 0,1-1,-1 0,1 0,-7 3,1 0,-1 0,0-1,0 1,0-1,0 0,-1 0,1-1,-1 1,0-1,0 1,0-1,0 0,-1 0,1 0,-1-1,0 1,-1 0,1-1,-1 1,1-1,-1 0,-1 1,1-1,-1 0,0 0,0 0,0 1,0-1,-1 0,0 0,0 1,0-1,-1 1,0-1,-2-3,0 1,-1-1,0 1,0 1,-1-1,0 1,0 0,-1 0,1 0,-1 1,-1 0,1 1,5 2,-1 0,0 1,1-1,-1 1,0 0,0-1,0 1,0 1,0-1,0 0,0 1,0 0,0-1,0 1,0 0,0 1,0-1,0 0,0 1,0 0,0 0,0 0,0 0,0 0,0 1,1-1,-1 1,1-1,-1 1,1 0,-1 0,1 0,0 1,-2 1,-33 74,21-32</inkml:trace>
  <inkml:trace contextRef="#ctx0" brushRef="#br0" timeOffset="78638.442">13071 5557,'-68'73,"3"2,4 4,-4 12,29-32,36-59,0 0,1 0,-1 0,0 0,1 0,-1 0,0 0,0 0,1 0,-1 0,0 0,1 0,-1 0,0 0,1 0,-1 0,0 1,1-1,-1 0,0 0,0 0,1 0,-1 1,0-1,1 0,-1 0,0 0,0 1,0-1,1 0,-1 0,0 1,0-1,0 0,0 1,0-1,1 0,-1 1,0-1,0 0,0 1,0-1,0 0,0 1,0-1,0 0,0 1,0-1,0 0,0 0,-1 1,84-88,-66 67,57-78,-4-2,15-36,-55 92,-28 44,-1 0,0 0,1 1,-1-1,0 1,0-1,1 1,-1-1,0 1,0 0,0 0,0-1,0 1,1 0,-2 0,1 0,0 0,0 0,0 0,0 1,-1-1,1 0,-1 0,1 1,-1-1,1 0,-1 0,1 1,-1-1,0 1,3 5,11 14,2 0,0-1,1-1,1 0,0-1,2-1,0-1,1-1,6 3,2 2,-1 2,-1 1,-1 1,12 14,-36-37,0 1,0-1,0 1,0 0,0 0,0 0,0 0,0 1,-1-1,1 0,-1 1,0-1,0 1,0-1,0 1,0 0,0-1,-1 1,1 0,-1-1,0 1,0 0,0 0,0 0,0-1,-1 1,1 0,-1-1,1 1,-1 0,0-1,0 1,-1-1,1 1,0-1,-1 0,0 1,1-1,-1 0,-10 4,-1 0,0-1,1-1,-2 0,1 0,0-1,-1-1,1-1,-1 0,-8 0,2 0,-8 2,-17-1,1 2,-1 3,1 1,1 2,-2 3,40-12,0 1,0 0,0 0,0 0,1 0,-1 1,1-1,0 1,0 1,0-1,0 0,0 1,1 0,-1 0,1 0,0 0,0 0,1 1,-4 13</inkml:trace>
  <inkml:trace contextRef="#ctx0" brushRef="#br0" timeOffset="79779.201">13177 8083,'-13'141,"36"143,-9 159,-10-392,1 0,4-1,1 0,17 48,-17-69,-2 0,0 0,-2 1,-2 0,0 0,-2 0,-1 1,-2-1,0 0,-3 7,-12 10,12-47,1-5</inkml:trace>
  <inkml:trace contextRef="#ctx0" brushRef="#br0" timeOffset="81803.379">11351 9367,'242'-33,"274"21,12-24,79 18,-271-17,44-3,-20 36,136-6,119-9,-505 16,140-11,45-16,-24 2,622-16,-215 16,20-21,-30 14,70-10,57-1,222-16,-39-21,-176 46,1030-99,-1666 124,1296-43,-394 53,-790-13,-251 22,-28-9,1 0,0 0,-1 0,1 0,0 0,-1 0,1-1,0 1,-1 0,1 1,0-1,-1 0,1 0,0 0,-1 0,1 0,0 0,-1 0,1 0,0 1,-1-1,1 0,0 0,0 0,-1 1,1-1,0 0,-1 0,1 1,0-1,0 0,0 1,0-1,-1 0,1 0,0 1,0-1,0 0,0 1,0-1,0 1,0-1,0 0,0 1,0-1,0 0,0 1,0-1,0 0,0 1,0-1,0 0,0 1,0-1,0 0,1 1,-1-1,0 0,0 0,0 1,1-1,-1 0,0 1,1-1,-48 4,20-3</inkml:trace>
  <inkml:trace contextRef="#ctx0" brushRef="#br0" timeOffset="82115.45">27874 8242,'152'65,"235"83,-385-147,62 35,-62-35,-1 0,1 0,0 0,-1 0,1 1,-1-1,1 1,-1-1,0 1,0 0,0-1,0 1,0 0,0 0,0 0,0-1,-1 1,1 0,-1 0,1 0,-1 0,0 0,0 0,0 0,0 0,0 0,0 1,0-1,-1 0,1-1,-1 1,0 1,-3 2,0 1,0-1,-1 1,0-1,0 0,-1-1,1 0,-1 1,0-2,0 1,0-1,-1 0,6-2,-87 44,-2-4,-2-4,-36 8,13-5,69-23</inkml:trace>
  <inkml:trace contextRef="#ctx0" brushRef="#br0" timeOffset="82862.459">28602 4366,'14'36,"-2"1,-2 0,-1 0,-2 1,-2 0,-1 1,-2-1,-1 0,-3 1,-4 29,-29 188,34-247,1 0,0 0,0 0,0 0,1 0,1 0,0 0,0 0,0 0,1-1,1 1,-1-1,1 0,1 0,-1 0,1-1,1 1,0-1,4 4,5-1,-1-1,1-1,1-1,0 0,0-1,0 0,1-2,-1 0,1-1,0 0,0-1,1-1,-1-1,0-1,0 0,0-1,0-1,0 0,10-4,-18 6,0-1,0 0,1 0,-1-1,-1 0,1 0,0-1,-1-1,0 1,0-1,0 0,-1-1,1 0,-1 0,-1-1,1 0,-1 0,0 0,-1-1,0 0,3-5,0-20</inkml:trace>
  <inkml:trace contextRef="#ctx0" brushRef="#br0" timeOffset="83116.783">28417 4789,'32'-11,"34"-6,36 0,30 3,24 3,12 4,0 4,-28 1</inkml:trace>
  <inkml:trace contextRef="#ctx0" brushRef="#br0" timeOffset="83905.086">29065 8361,'3'391,"-1"-365,1-1,0 1,2-1,1 0,2-1,0 0,10 22,-13-35,1-1,0 0,0-1,1 1,0-1,0 0,1-1,0 0,1 0,0-1,0 0,0 0,1-1,0-1,0 1,1-1,0-1,6 2,-1-2,-1-1,1 0,0-1,-1-1,1 0,0-1,0-1,0 0,0-1,-1-1,1 0,-1-2,0 1,0-2,3-2,7-5</inkml:trace>
  <inkml:trace contextRef="#ctx0" brushRef="#br0" timeOffset="84150.427">28800 8665,'21'-4,"24"-4,27-1,28 2,21-1,8 1,-1 2,-15 2,-28-1,-27 0</inkml:trace>
  <inkml:trace contextRef="#ctx0" brushRef="#br0" timeOffset="85493.586">16047 1429,'0'9,"3"8,2 7,6 9,4 7,5 7,2 4,-4 4,-4 5,-5-9</inkml:trace>
  <inkml:trace contextRef="#ctx0" brushRef="#br0" timeOffset="85767.844">16140 2342,'-2'16,"-1"9,0 6,3 1,4 0,1 2,-1-2,0 0,-4-2,-1-6</inkml:trace>
  <inkml:trace contextRef="#ctx0" brushRef="#br0" timeOffset="86019.186">16061 3122,'5'14,"1"11,2 5,-1 6,-1-1,1 2,1-1,-1-2,3-1,3-1,0-1,-1-7</inkml:trace>
  <inkml:trace contextRef="#ctx0" brushRef="#br0" timeOffset="86281.563">16378 4115,'-4'14,"0"8,6 3,5 0,0-3,1-4</inkml:trace>
  <inkml:trace contextRef="#ctx0" brushRef="#br0" timeOffset="86282.563">16286 4604,'0'16,"0"10,0 4,0 2,0 1,0 0,0 0,3-2,0-5</inkml:trace>
  <inkml:trace contextRef="#ctx0" brushRef="#br0" timeOffset="86552.839">16272 5226,'-2'14,"-1"8,0 4,3-2,4-1,3-4,1-3</inkml:trace>
  <inkml:trace contextRef="#ctx0" brushRef="#br0" timeOffset="86553.839">16312 5795,'12'14,"3"6,-1 0</inkml:trace>
  <inkml:trace contextRef="#ctx0" brushRef="#br0" timeOffset="86811.208">16391 6364,'0'18,"3"11,2 6,1 2,-1-4</inkml:trace>
  <inkml:trace contextRef="#ctx0" brushRef="#br0" timeOffset="87106.859">16431 6906,'-2'16,"-1"10,0 4,1 2,5-2,4-4,4-4,-1-6</inkml:trace>
  <inkml:trace contextRef="#ctx0" brushRef="#br0" timeOffset="87107.859">16550 7448,'-2'16,"-1"7,0 3,3-2,4-2,3-5,1-6</inkml:trace>
  <inkml:trace contextRef="#ctx0" brushRef="#br0" timeOffset="87366.789">16458 7858,'9'16,"3"5</inkml:trace>
  <inkml:trace contextRef="#ctx0" brushRef="#br0" timeOffset="87367.789">16537 8269,'-2'18,"4"11,3 4,1 1,0-4</inkml:trace>
  <inkml:trace contextRef="#ctx0" brushRef="#br0" timeOffset="87620.12">16497 8943,'0'18,"3"11,0 6,-1-2</inkml:trace>
  <inkml:trace contextRef="#ctx0" brushRef="#br0" timeOffset="90577.696">13349 6430,'348'-26,"543"-9,-591 22,14-15,-187 17,0 5,9 6,44-24,-120 21,-62 5,-4 1</inkml:trace>
  <inkml:trace contextRef="#ctx0" brushRef="#br0" timeOffset="91576.756">14248 7620,'156'-298,"-80"160,-75 136,16-22,-17 24,0 0,1 0,-1-1,0 1,0 0,1-1,-1 1,0 0,1 0,-1-1,0 1,1 0,-1 0,0 0,1 0,-1-1,0 1,1 0,-1 0,0 0,1 0,-1 0,0 0,1 0,-1 0,1 0,-1 0,0 0,1 0,-1 0,0 0,1 1,-1-1,0 0,1 0,-1 0,0 0,1 1,-1-1,0 0,1 0,-1 1,0-1,0 0,1 0,-1 1,0-1,0 0,0 1,1-1,-1 0,0 1,0-1,0 0,0 1,0-1,0 1,0-1,0 0,0 1,0-1,0 1,13 161,36 201,-40-288,-2 0,-4 1,-6 69,2-132,1-4,0 1,-1-1,0 1,-1-1,0 1,0-1,-1 0,0 0,-1 0,0-1,-2 4,6-12,-1 1,0-1,0 0,0 1,0-1,0 0,0 1,0-1,1 0,-1 0,0 0,0 0,0 0,0 0,0 0,0 0,0 0,0 0,0-1,0 1,0 0,0-1,1 1,-1 0,0-1,0 1,0-1,1 0,-1 1,0-1,0 1,1-1,-1 0,1 0,-1 1,1-1,-1 0,1 0,-1 0,1 0,0 0,-1 1,1-1,0 0,0 0,0 0,-1 0,1 0,0 0,0 0,1 0,-1 0,0 0,0 0,0 0,1 0,-1 1,0-1,1-1,96-23,-20 11,1 4,0 3,27 2,-61 12,-44-6,0-1,0 1,0 0,0 0,0-1,0 1,0 0,0-1,0 1,0 0,0 0,0-1,-1 1,1 0,0-1,0 1,-1 0,1-1,-1 1,1-1,0 1,-1 0,1-1,-1 1,1-1,-1 1,0-1,1 0,-1 1,1-1,-1 0,0 1,1-1,-1 0,0 1,1-1,-1 0,0 0,0 0,1 0,-1 0,0 0,1 0,-1 0,0 0,-20-8,12 0</inkml:trace>
  <inkml:trace contextRef="#ctx0" brushRef="#br0" timeOffset="91968.123">14817 6827,'0'-2,"0"1,0 6,0 10,0 15,0 13,0 10,0 5,0 3,0-4,0-3,0-8,0-11</inkml:trace>
  <inkml:trace contextRef="#ctx0" brushRef="#br0" timeOffset="92446.177">13825 6879,'-6'-11,"-3"1,2 11,8 18,10 21,9 18,7 13,3 6,-5-10</inkml:trace>
  <inkml:trace contextRef="#ctx0" brushRef="#br0" timeOffset="93958.063">13825 3083,'-65'150,"-65"104,-238 351,317-489,49-111</inkml:trace>
  <inkml:trace contextRef="#ctx0" brushRef="#br0" timeOffset="94245.553">13481 3652,'-9'21,"-7"14,-8 14,-5 10,-1 5,0 1,2-3,7-9,6-10,10-13,11-11,4-9</inkml:trace>
  <inkml:trace contextRef="#ctx0" brushRef="#br0" timeOffset="107499.105">13402 6390,'-2'8,"105"-2,424-20,-34 1,-401 10,0-4,-1-4,-1-3,75-24,-144 32,0 1,1 1,-1 1,1 1,20 1,-19 0,0 0,0-2,-1-1,1-1,17-6,-30 8,14-1,0 0,0 2,0 1,0 0,8 2,89-6,-59-4,0 2,1 3,3 3,77-25,-123 25,-8 0,0 1,0 0,0 0,0 2,0-1,-1 1,10 4,-21-6,0 0,-1 0,1 0,0 0,0 0,-1 1,1-1,0 0,0 0,-1 0,1 1,0-1,0 0,-1 0,1 1,0-1,0 0,0 0,0 1,0-1,-1 0,1 1,0-1,0 0,0 1,0-1,0 0,0 0,0 1,0-1,0 0,0 1,0-1,0 0,0 1,0-1,0 0,1 1,-1-1,0 0,0 0,0 1,0-1,1 0,-1 0,0 1,0-1,0 0,1 0,-1 1,0-1,0 0,1 0,-1 0,0 0,1 1,-1-1,0 0,1 0,-1 0,0 0,-28 8,-204 6,-243 21,26-35,239 13,-107-6,-145-2,292 22,-16 13,85-16,-20 0,-32-20,124-9,56-1,289 5,21 14,453-14,-426-12,-331 13,108 0,108-15,29 6,-87 7,-39-11,-80 4,-72 9,0-1,0 1,0 0,0-1,0 1,0-1,0 1,0-1,0 1,0-1,0 1,-1-1,1 1,0 0,0-1,0 1,-1-1,1 1,0 0,0-1,-1 1,1 0,0-1,-1 1,1 0,0-1,-1 1,1 0,-1 0,1-1,0 1,-1 0,1 0,-1 0,1 0,-1-1,1 1,-1 0,1 0,0 0,-1 0,1 0,-1 0,1 0,-1 0,1 1,-1-1,-152-12,-248 5,723-22,-133 8,-161 19,-37 5,-45 0,22-3</inkml:trace>
  <inkml:trace contextRef="#ctx0" brushRef="#br1" timeOffset="118733.231">14037 3757,'-2'16,"-1"10,0 4,3 2,3-2,5-1,1-4,3-4,1-6,-1-7,-3-5</inkml:trace>
  <inkml:trace contextRef="#ctx0" brushRef="#br1" timeOffset="119132.196">13799 3678,'-1'-1,"0"0,0 0,0-1,0 1,1 0,-1-1,0 1,1-1,-1 1,1-1,-1 1,1-1,-1 1,1-1,0 0,0 1,0-1,0 1,0-1,0 0,1 1,-1-1,0 1,1-1,0 0,-1-4,6-250,-7 252,1 4,0 0,-1-1,1 1,0-1,-1 1,1 0,0-1,0 1,0 0,-1-1,1 1,0-1,0 1,0-1,0 1,0-1,0 1,0-1,0 1,0 0,0-1,0 1,0-1,0 1,0-1,0 1,0-1,0 1,1 0,-1-1,0 1,0-1,0 1,1 0,-1-1,0 1,1-1,-1 1,0 0,1 0,-1-1,0 1,1 0,-1 0,1-1,-1 1,1 0,-1 0,0 0,1 0,-1 0,1-1,-1 1,1 0,-1 0,1 0,-1 0,1 0,-1 1,0-1,1 0,0 0,106 101,-97-91,0-1,1 0,0-1,1 0,0-1,0 0,0 0,1-2,2 1,0-2</inkml:trace>
  <inkml:trace contextRef="#ctx0" brushRef="#br1" timeOffset="119617.895">14209 3652,'14'14,"-1"1,-1 0,0 1,-2 0,1 0,-2 1,0 1,-1-1,-1 2,-1-1,4 18,-10-116,-1-116,1 195,0 1,1-1,-1 1,1-1,-1 1,1 0,-1-1,1 1,-1-1,1 1,-1 0,1 0,-1-1,1 1,-1 0,1 0,0 0,-1-1,1 1,0 0,-1 0,1 0,-1 0,1 0,0 0,-1 1,1-1,0 0,-1 0,1 0,-1 0,1 1,-1-1,1 0,0 1,-1-1,1 0,-1 1,1-1,-1 1,0-1,1 1,-1-1,1 1,-1-1,0 1,1-1,-1 1,0-1,0 1,0-1,1 1,-1 0,0-1,0 1,5 4,4 2,0 0,0 0,0-1,0 0,1-1,0 0,1 0,-1-1,1 0,-1-1,1-1,0 1,0-2,0 1,1-2,-1 1,0-2,8 0,1-7</inkml:trace>
  <inkml:trace contextRef="#ctx0" brushRef="#br1" timeOffset="120223.419">14672 3321,'-10'15,"1"0,0 0,1 1,0 0,1 0,1 0,1 1,0 0,1 1,1 3,2-19,1 1,0-1,0 0,0 0,1 0,-1 0,0 0,1 0,-1 0,1 0,0 0,-1 0,1-1,0 1,0 0,0 0,0-1,1 1,-1 0,0-1,1 1,-1-1,1 0,0 0,-1 1,1-1,0 0,0 0,0 0,-1-1,1 1,0 0,0-1,0 1,0-1,0 0,0 0,1 0,-1 0,0 0,0 0,0 0,1-1,9-2,1-1,-1-1,0 0,0-1,0-1,-1 1,0-2,0 1,-1-2,0 1,-1-1,1-1,-2 0,7-8,-10 12,0 0,0 0,0-1,-1 1,0-1,0 0,-1 0,0-1,0 1,1-8,-4 16,0-1,-1 1,1 0,0-1,-1 1,1-1,-1 1,1-1,-1 1,1-1,-1 0,1 1,-1-1,1 1,-1-1,1 0,-1 0,0 1,1-1,-1 0,0 0,1 0,-1 0,0 0,1 0,-1 0,0 0,1 0,-1 0,0 0,1 0,-1 0,0 0,1 0,-1-1,1 1,-1 0,0-1,1 1,-1 0,1-1,-1 1,1-1,-1 1,1-1,-1 1,1-1,0 1,-1-1,1 1,-1-1,1 0,0 1,0-1,-1 1,1-1,0 0,0 1,0-1,-1 2,1 0,-1 0,1 0,0 0,-1 0,1 0,0 1,0-1,-1 0,1 0,0 0,0 1,0-1,1 0,-1 0,0 0,0 0,1 1,-1-1,0 0,1 0,-1 0,1 0,0 0,-1 0,1 0,0 0,0 0,-1 0,1 0,0-1,0 1,0 0,0-1,0 1,0 0,0-1,0 1,0-1,1 0,-1 1,0-1,0 0,0 0,0 1,1-1,56-7,-50 4,-1-1,0 0,0 0,0-1,-1 1,0-1,0-1,0 1,0-1,-1-1,0 1,0 0,-1-1,0 0,0 0,0-1,-1 1,0-1,-1 1,1-1,-2 0,1-3,-3 7,0 1,-1 0,0-1,0 1,0 0,0 0,0 0,-1 0,1 1,-1-1,0 1,0-1,0 1,0 0,0 0,0 1,0-1,-1 0,1 1,-1 0,1 0,-1 0,1 0,-1 1,0-1,1 1,-1 0,0 0,1 0,-1 1,0-1,1 1,-1 0,0 0,1 0,-4 2,4-1,0 0,-1 1,1 0,0 0,0 0,1 0,-1 0,1 0,0 1,-1-1,1 1,1 0,-1-1,1 1,-1 0,1 0,0 0,0 0,1 0,-1 0,1 1,0-1,0 0,0 0,1 0,0 0,-1 0,1 0,1 0,-1 0,0 0,1 0,0-1,0 1,0-1,0 1,1-1,-1 0,1 0,0 0,0 0,0 0,0-1,1 1,-1-1,3 2,17 2</inkml:trace>
  <inkml:trace contextRef="#ctx0" brushRef="#br1" timeOffset="120488.707">14883 2752,'-13'0,"-7"2,0 4,3 2,8 2,8 2,10 1,12 1,10 2,-2-1</inkml:trace>
  <inkml:trace contextRef="#ctx0" brushRef="#br1" timeOffset="121029.252">15108 3109,'1'1,"3"9,1 0,0-1,0 0,1 0,1 0,-1-1,1 1,1-2,1 2,-8-8,0 0,0 0,1-1,-1 1,0 0,1-1,-1 1,0-1,1 0,-1 1,1-1,-1 0,1 0,-1 0,1 0,-1 0,1 0,-1 0,0 0,1-1,-1 1,1-1,-1 1,0-1,1 1,-1-1,0 0,1 1,-1-1,0 0,0 0,0 0,0 0,0 0,0 0,0-1,0 1,0 0,-1 0,1-1,0 1,-1 0,1-1,-1 1,23-66,-20 57,-1-1,-1 1,1-1,-2 0,0 0,0 1,-1-1,0 0,-1 1,0-1,0 1,-2-1,1 1,-1 0,0 0,-1 1,-1-1,1 1,-1 0,-1 1,-5-7,-47-41,59 56,0 0,-1 0,1 0,0-1,-1 1,1 0,0 0,-1 0,1-1,0 1,0 0,-1 0,1-1,0 1,0 0,-1-1,1 1,0 0,0-1,0 1,-1 0,1-1,0 1,0-1,0 1,0 0,0-1,0 1,0 0,0-1,0 1,0-1,0 1,0 0,0-1,0 1,1 0,-1-1,0 1,0 0,0-1,0 1,1 0,-1-1,0 1,0 0,1-1,-1 1,0 0,1 0,-1-1,0 1,0 0,1 0,-1 0,1 0,-1-1,0 1,1 0,-1 0,0 0,1 0,-1 0,1 0,-1 0,0 0,1 0,-1 0,0 0,37 1,-26 0,-4-2,0 0,0-1,0 0,0 0,-1 0,1-1,-1 0,0 0,1 0,1-3,27-12,-32 17,-1-1,1 0,-1 1,1-1,0 0,-1 1,1 0,0 0,0 0,0 0,0 0,0 0,0 1,0 0,0-1,1 1,-1 0,0 1,0-1,0 0,0 1,0 0,0 0,0 0,0 0,0 0,0 0,-1 1,1 0,0-1,-1 1,0 0,1 0,0 1,8 66,3 10,-12-77,-1 1,0 0,1-1,0 1,-1-1,1 0,0 1,0-1,0 0,1 0,-1 0,0 0,1-1,0 1,-1-1,1 1,0-1,-1 0,1 0,0 0,0-1,0 1,0-1,0 1,0-1,7-1,-1 0,1-1,-1 0,0-1,0 0,0 0,0-1,-1 0,1-1,-1 0,0 0,0 0,-1-1,0-1,0 1,0-1,-1 0,0 0,0-1,-1 0,2-3,9-15</inkml:trace>
  <inkml:trace contextRef="#ctx0" brushRef="#br1" timeOffset="121322.524">15730 2501,'-6'0,"0"1,0 0,0 0,0 0,0 0,0 1,1 0,-1 1,1-1,-1 1,1 0,0 0,0 0,0 1,0 0,1 0,-1 0,1 1,0-1,0 1,1 0,-1 0,1 0,0 1,1-1,-1 1,1 0,0-1,1 1,-1 0,1 0,0 0,1 0,-1 0,1 1,1-1,-1 0,1 0,0 2,1-4,-1 0,1 0,0 0,0 0,0 0,0 0,1-1,0 1,-1-1,1 1,1-1,-1 0,0 0,1-1,-1 1,1-1,0 0,0 1,0-2,0 1,0 0,0-1,1 0,-1 0,2 0,4 1,0-1,1 0,-1 0,1-1,-1 0,1-1,-1-1,1 1,-1-2,3 0,-1-1,0-1,-1 1,1-2,-1 0,0 0,-1-1,1-1,-1 0,-1 0,0 0,0-2,0 1,-1-1,-1 0,0 0,2-5,5-12</inkml:trace>
  <inkml:trace contextRef="#ctx0" brushRef="#br1" timeOffset="123069.453">16047 2355,'-5'3,"-1"-1,0 1,1 0,0 0,0 0,0 1,0 0,0 0,1 0,-1 1,1 0,0-1,1 1,-1 1,1-1,0 0,0 1,1-1,0 1,0 0,0 0,0 0,1 0,0 0,1 0,-1 1,1-1,0 0,1 4,0-7,0-1,0 0,0 0,0 0,1 0,-1-1,1 1,-1 0,1 0,0-1,-1 1,1-1,0 0,0 1,0-1,0 0,0 0,0 0,0-1,1 1,-1 0,0-1,0 1,1-1,-1 0,0 0,1 0,-1 0,0 0,1 0,-1-1,0 1,0-1,1 1,-1-1,0 0,0 0,0 0,0 0,0-1,0 1,0 0,0-1,-1 1,1-1,0 0,-1 0,1 1,-1-1,0-1,4-1,-1 0,0 0,-1 0,1 0,-1-1,0 0,0 0,0 0,0 0,-1 0,0-1,0 1,-1 0,1-1,-1 0,0 1,-1-1,1 0,-1 1,-1-1,1 0,-1 1,1-1,-2 0,0-4,2 10,0 0,0 1,1-1,-1 0,0 1,1-1,-1 0,0 1,0-1,0 0,1 1,-1-1,0 0,0 1,0-1,0 1,0-1,0 0,0 1,0-1,0 1,0-1,0 0,0 1,0-1,0 1,0-1,0 0,0 1,0-1,0 1,-1-1,1 0,0 1,0-1,-1 0,1 1,0-1,0 0,-1 0,1 1,0-1,-1 0,1 0,0 1,-1-1,1 0,0 0,-1 0,1 0,-1 1,1-1,0 0,-1 0,1 0,-1 0,1 0,0 0,-1 0,1 0,-1 0,1 0,-1 0,1-1,0 1,-1 0,1 0,-1 0,3 3,0 0,1 0,-1 0,1-1,-1 1,1-1,0 1,0-1,0 0,0 0,0 0,0 0,1-1,-1 1,1-1,-1 0,1 0,-1 0,1 0,0-1,-1 0,1 1,0-1,-1-1,1 1,0 0,-1-1,1 0,0 0,-1 0,1 0,-1 0,0-1,1 0,-1 0,0 0,0 0,0 0,0 0,0-1,-1 1,2-3,0 1,-1 0,0-1,0 1,-1-1,1 0,-1 0,0 0,0 0,-1 0,0 0,0 0,0-1,0 1,-1 0,0-1,0 1,0 0,-1-1,1 1,-1 0,-1-1,1 1,-1-2,-60-112,46 94,15 24,1 1,-1-1,1 1,-1-1,1 0,-1 1,1-1,-1 1,1-1,-1 0,1 1,0-1,0 0,-1 0,1 1,0-1,0 0,0 0,-1 1,1-1,0 0,0 0,0 1,1-1,-1 0,0 0,0 1,0-1,0 0,1 0,-1 1,0-1,1 0,-1 1,1-1,-1 0,0 1,1-1,-1 1,1-1,0 0,-1 1,1 0,-1-1,1 1,0-1,-1 1,1 0,0-1,0 1,-1 0,1 0,0 0,0-1,-1 1,1 0,0 0,0 0,-1 0,1 0,0 0,7-1,0 0,-1 1,1-1,0 1,0 1,-1-1,1 1,0 1,-1 0,1 0,-1 0,1 1,-1 0,0 0,0 1,-4-1,-1 1,0-1,0 0,0 1,0-1,0 1,-1 0,0-1,0 1,0 0,0 0,-1 0,1 0,-1 0,0 0,0 0,0 0,-1 0,0 3,8 56,-7-62,1 0,-1 0,1-1,0 1,-1 0,1 0,0-1,0 1,-1 0,1-1,0 1,0-1,0 1,0-1,0 1,0-1,0 0,0 1,0-1,0 0,0 0,0 0,0 0,0 0,0 0,0 0,0 0,0 0,0 0,0-1,0 1,0 0,0-1,-1 1,1-1,0 1,0-1,0 1,0-1,0 1,-1-1,35-29,-27 21,0-1,0-1,-1 1,0-1,-1-1,0 1,-1-1,0 0,-1 0,0 0,-1-1,0 1,-1-1,-1 0,0 0,-1 0,0-7,-19-31,19 50,-1 0,1 0,-1 0,1 0,-1 0,1 0,-1 0,0 0,1 0,-1 1,0-1,0 0,0 1,0-1,1 0,-1 1,0-1,0 1,0 0,0-1,0 1,0 0,0-1,0 1,0 0,-1 0,1 0,0 0,0 0,0 0,0 0,0 0,0 0,0 1,0-1,0 0,0 1,0-1,0 1,0-1,0 1,0-1,0 1,1 0,-1 0,0-1,0 1,1 0,-4 5,0 1,1-1,0 1,0 0,1 0,0 0,0 0,1 0,-1 0,2 1,-1-1,1 0,0 1,1-1,-1 0,1 1,1-1,-1 0,2 0,-1 0,0 0,1-1,2 3,0 0,0 0,1 0,0-1,1 1,0-1,0-1,1 1,0-1,0-1,1 0,-1 0,1 0,1-1,-1 0,1-1,6 2,22 7</inkml:trace>
  <inkml:trace contextRef="#ctx0" brushRef="#br1" timeOffset="123850.169">15148 3678,'-5'63,"-15"-79,19 14,-1-1,0 1,0-1,0 1,0 0,-1 0,1 0,0 0,-1 0,0 0,1 1,-1-1,0 1,0 0,1 0,-1 0,0 0,0 0,0 1,-1-1,1 1,0 0,0 0,0 0,0 0,0 1,0-1,0 1,0 0,0-1,0 1,0 1,0-1,1 0,-1 1,0-1,1 1,-1 0,1 0,0 0,-1 0,-1 3,-2 3,0 0,0 1,1 0,0 0,1 0,-1 0,2 1,0 0,0 0,0 0,1 0,1 0,0 0,0 1,1-1,0 0,1 0,0 1,1-1,0 0,0 0,1 0,3 5,-4-10,1 0,0-1,0 1,0-1,0 0,1 0,-1 0,1-1,0 1,0-1,0 0,1 0,-1 0,1-1,0 1,-1-1,1 0,0-1,0 1,1-1,-1 0,0 0,0-1,0 1,1-1,-1 0,0-1,0 1,1-1,-1 0,2-1,13-3,-1-1,0 0,0-2,0 0,-1-1,-1 0,11-9,3-3,0-1,-2-2,0-1,-2-1,7-10,1-7</inkml:trace>
  <inkml:trace contextRef="#ctx0" brushRef="#br2" timeOffset="155764.232">16034 900,'10'0,"-1"0,0-1,1 0,-1 0,0-1,0 0,0-1,0 0,-1 0,1-1,-1 0,0-1,0 0,0 0,6-6,-13 10,0 1,-1-1,1 0,0 1,-1-1,1 0,-1 0,1 0,-1 0,1 1,-1-1,1 0,-1 0,0 0,0 0,1 0,-1 0,0 0,0 0,0 0,0 0,0 0,0 0,0 0,-1 0,1 0,0 0,0 0,-1 1,1-1,-1 0,1 0,-1 0,1 0,-1 0,1 1,-1-1,0 0,1 1,-1-1,0 0,0 1,1-1,-1 1,0-1,0 1,0-1,0 1,-47-14,38 13,0 0,0 1,0 0,0 1,-1 0,1 1,0 0,1 0,-1 1,0 0,1 1,0 0,-2 1,11-4,-1-1,0 0,0 1,0-1,1 1,-1-1,0 0,0 1,1 0,-1-1,0 1,1-1,-1 1,1 0,-1-1,1 1,-1 0,1 0,0 0,-1-1,1 1,0 0,-1 0,1 0,0 0,0-1,0 1,0 0,0 0,0 0,0 0,0 0,0 0,0-1,0 1,1 0,-1 0,0 0,1 0,-1-1,1 1,-1 0,1 0,-1-1,1 1,-1 0,1-1,-1 1,1 0,0-1,42 21,-24-17,1-1,0 0,0-2,0 0,0-1,0-1,10-2,-29 3,0 0,0 0,0 0,0 1,0-1,0 0,1-1,-1 1,0 0,0 0,0 0,0-1,0 1,0 0,0-1,0 1,0-1,0 1,0-1,0 1,-1-1,1 0,0 0,0 1,0-1,-1 0,1 0,-1 0,1 0,0 0,-1 0,1 0,-1 0,0 0,1 0,-1 0,0 0,0 0,0 0,0 0,1 0,-2 0,1 0,0 0,0 0,0-1,0 1,-1 0,1 0,0 0,-1 0,1 0,-1 0,0 0,-66-49,41 35,12 10,18 4,-2 0,0 0,0 0,1 0,-1-1,0 1,0 0,0-1,0 0,-1 1,1-1,0 0,-1 0,1 0,-1 0,0 0,0 0,0-1,0 1,0 0,0-1,0 1,-1 0,1-1,-1 1,0-1,0 1,0-1,0 1,0-1,0 1,-1-1,1 1,-1 0,1-1,-1 1,0 0,0-1,0 1,-2-2,2 1,-1-1,0 0,0 1,0-1,0 1,-1 0,1 0,-1 0,0 0,0 0,0 1,0-1,-1 1,1 0,-1 0,1 0,-1 0,0 0,0 1,0 0,0 0,0 0,0 0,0 1,0-1,0 1,0 0,0 0,0 1,0-1,0 1,0 0,0 0,0 0,1 1,-1-1,0 1,0 0,1 0,0 0,-1 0,1 1,0 0,0-1,0 1,0 0,1 0,-1 1,1-1,0 0,0 5,1-1,0 0,0 0,1 1,0-1,0 0,1 0,0 1,0-1,0 0,1 0,0 0,1 0,0 0,0-1,0 1,1-1,-1 0,2 0,-1 0,1 0,0-1,0 1,0-1,1-1,-1 1,1-1,1 0,-1 0,0-1,1 0,0 0,0 0,-1-1,2 0,-1-1,0 1,0-1,0-1,1 1,0-1,-5 0,0 0,0 0,-1 0,1 0,0-1,0 1,0-1,0 1,0-1,-1 0,1 0,0-1,-1 1,1 0,-1-1,1 1,-1-1,0 0,0 0,1 0,-2 0,1 0,0-1,0 1,-1-1,1 1,-1-1,1 1,-1-1,0 0,0 1,-1-1,1 0,0 0,-1 0,0-2,1 0,-1 0,0-1,-1 1,1-1,-1 1,0 0,0 0,-1-1,1 1,-1 0,0 0,-1 0,1 1,-1-1,0 1,0-1,-1 1,1 0,-4-3,3 4,-1 0,0 0,0 0,0 0,-1 1,1 0,0 0,-1 0,0 1,1 0,-1 0,0 0,1 1,-1 0,0 0,0 0,1 1,-1 0,0 0,1 0,-1 1,0 0,1 0,0 0,0 1,0 0,0 0,0 0,0 0,1 1,-1 0,1 0,0 0,0 0,1 1,-1-1,1 1,0 0,0 0,1 0,-1 1,1-1,0 0,1 1,-1 0,1-1,0 5,1-6,0 0,0 0,0 0,1 0,0 0,0 0,0 0,0 0,1 0,-1 0,1-1,0 1,0 0,0-1,1 0,-1 1,1-1,0 0,-1-1,1 1,1 0,-1-1,0 1,1-1,-1 0,1-1,0 1,-1 0,1-1,0 0,2 1,-2-1,1 1,0-1,0 0,0 0,0-1,0 1,0-1,0 0,0 0,0-1,-1 0,1 1,0-2,0 1,0 0,-1-1,1 0,0 0,-1-1,0 1,0-1,1 0,-2 0,1 0,3-3,-6 4,0 1,0-1,0 1,0-1,0 1,0-1,0 0,0 1,0-1,-1 0,1 0,-1 0,0 1,1-1,-1 0,0 0,0 0,0 0,0 0,0 0,-1 1,1-1,0 0,-1 0,0 0,1 1,-1-1,0 0,0 1,0-1,0 0,0 1,0-1,0 1,-1 0,1-1,-1 1,1 0,-1 0,0-1,-71-30,69 31,1 0,0 0,0 0,0 0,-1 0,1 1,0-1,0 1,-1 0,1 0,0 1,-1-1,1 0,0 1,0 0,0 0,-1 0,1 0,-1 1,4-1,1 0,-1 0,1 0,-1 0,1 0,-1 0,1 0,-1 0,1 0,0 0,-1 0,1 0,0-1,0 1,0 0,0-1,0 1,0 0,0-1,0 1,0-1,0 0,0 1,0-1,0 0,0 0,0 1,0-1,0 0,1 0,-1 0,0 0,0 0,0-1,33 5,-50 9,-26 20,41-32,0 0,1 0,-1 1,0-1,1 0,-1 1,1-1,-1 0,1 1,0-1,0 1,-1-1,1 1,0-1,0 0,0 1,1-1,-1 1,0-1,1 0,-1 1,0-1,1 1,0-1,-1 0,1 0,0 1,-1-1,1 0,0 0,0 0,0 0,0 0,0 0,0 0,1 0,10 8,0-1,1 0,0-1,1-1,-1 0,1-1,1 0,-1-1,2 0,16 6,127 41,100 49,-167-59,-2 4,-1 4,-3 4,-2 3,-3 4,69 67,-50-25,-5 4,-5 4,-5 4,-5 4,-5 3,27 65,-63-108,-4 2,-4 1,-3 1,-4 1,-3 2,-4 0,-3 10,2 82,-9 0,-6 1,-10 13,3-70,-5-1,-5 0,-6-1,-5-1,-5-1,-4-2,-6-1,-5-3,-38 63,-40 25,-111 129,145-205,16-23,-4-4,-43 38,-317 310,363-368,3 3,-24 37,21-24,76-92,0-1,0 1,0 0,0 0,0-1,0 1,0 0,0 0,0-1,0 1,-1 0,1 0,0-1,0 1,0 0,0 0,-1-1,1 1,0 0,0 0,0 0,-1 0,1-1,0 1,0 0,-1 0,1 0,0 0,0 0,-1 0,1 0,0 0,-1 0,1-1,0 1,0 0,-1 0,1 1,0-1,0 0,-1 0,1 0,0 0,-1 0,1 0,0 0,0 0,-1 0,1 1,0-1,0 0,0 0,-1 0,1 0,0 1,0-1,0 0,0 0,-1 1,1-1,4-26,15-24,1 0,2 1,3 1,16-23,-26 46,9-19,1 2,3 0,1 2,2 1,18-16,-9 13,-48 72,-49 72,-68 94,28-50,94-140,1-4,1-1,-1 1,1 0,-1 0,1 1,0-1,0 0,0 0,0 1,0-1,1 0,-1 1,1-1,-1 1,1-1,0 0,0 1,0-1,0 2,1-3,1-1,-1 1,0-1,0 1,0-1,0 1,0-1,0 1,1-1,-1 0,0 0,0 0,0 0,1 0,-1 0,0 0,0 0,0 0,1-1,-1 1,0 0,0-1,0 1,0-1,0 1,0-1,1 0,2 0,191-78,-170 70,21-9,0 2,0 2,1 3,28-4,-74 15,-1 1,1-1,0 0,-1 0,1 0,-1 0,1 0,-1 0,1 0,0 0,-1 0,1 0,-1 0,1-1,-1 1,1 0,0 0,-1-1,1 1,-1 0,1-1,-1 1,0 0,1-1,-1 1,1 0,-1-1,0 1,1-1,-1 1,0-1,1 1,-1-1,0 1,0-1,1 0,-1 1,0-1,0 1,0-1,0 1,0-1,0 0,0 1,0-1,-17-23,10 16,-83-111,-51-55,136 169,4 2,-1 1,-1-1,1 1,0 0,0 0,-1 0,0 0,1 0,-1 0,0 0,0 1,0 0,0 0,0-1,0 1,0 1,-1-1,3 2,0 0,0 0,0 0,0 0,0 1,1-1,-1 0,0 1,0-1,1 0,-1 1,1-1,-1 1,1-1,0 1,-1-1,1 1,0-1,0 1,0-1,0 1,1-1,-1 1,0-1,0 1,1 0,0 2,-3 16,-1 0,0-1,-2 1,0-1,-1 0,0 0,-2-1,0 0,-2 0,1-1,-13 16,-80 129,86-142,16-20,0-1,0 1,0 0,0 0,0-1,0 1,0 0,0 0,0-1,0 1,0 0,0 0,0-1,0 1,0 0,0 0,-1 0,1-1,0 1,0 0,0 0,0 0,-1-1,1 1,0 0,0 0,0 0,-1 0,1 0,0 0,0 0,-1-1,1 1,0 0,0 0,-1 0,1 0,0 0,0 0,-1 0,12-20,1 0,1 0,1 1,0 1,1 0,1 1,4-2,-19 18,5-6,16-17,1 1,1 2,1 0,1 1,1 1,-3 12,-23 28,-17 2,-1 0,0 0,-2-2,-1-1,0 0,-1-1,-1-1,-8 3,28-19,-48 34,75-59,80-37,-105 59,0 1,0 0,1 0,-1-1,0 1,0 0,1-1,-1 1,0 0,1 0,-1-1,0 1,1 0,-1 0,0 0,1 0,-1-1,0 1,1 0,-1 0,0 0,1 0,-1 0,1 0,-1 0,0 0,1 0,-1 0,1 0,-1 0,0 0,1 1,-1-1,0 0,1 0,-1 0,0 0,1 1,-1-1,0 0,1 0,-1 1,0-1,0 0,1 0,-1 1,0-1,0 0,1 1,-1-1,0 0,0 1,0-1,0 1,0-1,0 0,0 1,1-1,-1 0,0 1,0-1,0 1,0-1,-1 0,1 1,0-1,0 0,0 1,-17 23,-46 28,53-40,16-9,24-8,126-48,-144 55,-24 13,-112 83,31-33</inkml:trace>
  <inkml:trace contextRef="#ctx0" brushRef="#br0" timeOffset="178114.473">7607 5120,'-16'4,"-1"-1,1 2,0 0,0 1,0 1,1 0,0 2,1-1,0 2,0-1,-9 10,21-17,0 0,0 0,0 0,0 0,1 0,-1 0,1 1,-1-1,1 0,0 1,0-1,0 1,0-1,0 1,1 0,-1-1,1 1,0 0,0 0,0-1,0 1,0 0,0-1,1 1,-1 0,1-1,0 1,0 0,0-1,0 1,0-1,1 0,-1 1,1-1,-1 0,1 0,0 0,0 0,0 0,0 0,0-1,0 1,3 1,12 6,1-1,0 0,1-1,0-1,0-1,0 0,0-1,1-2,0 0,0-1,-1-1,1 0,14-3,-15 2,-1-1,0-1,0 0,0-1,0-1,0-1,-1-1,0 0,-1-1,1-1,-1 0,-1-1,11-10,0-19,-28 33,-7 17,8-7,-1 0,1 1,0-1,0 0,0 0,1 0,0 1,0-1,0 0,0 1,1-1,-1 0,1 0,0 1,0-1,1 0,-1 0,1 0,0 0,0-1,0 1,1 0,-1-1,1 0,0 1,0-1,0 0,0-1,0 1,1 0,-1-1,1 0,0 0,0 0,0 0,0 0,0-1,0 0,0 0,0 0,4 0,0 0,1 0,-1-1,1 0,-1 0,1-1,-1 0,1-1,-1 0,0 0,0 0,0-1,0-1,0 1,-1-1,1 0,-1-1,0 0,-1 0,1 0,-1-1,0 0,0 0,-1-1,0 0,0 0,0 0,-1 0,0-1,0 0,-1 1,0-1,-1 0,0-1,0 1,0 0,-1-1,0-6,-2 10,0-1,0 1,0 0,-1-1,0 1,0 0,0 0,-1 0,1 0,-1 1,0-1,-1 1,1 0,-1 0,0 0,0 0,0 0,0 1,-1 0,1 0,-1 0,0 0,0 1,0 0,0 0,0 0,0 1,-1 0,-1-1,-4 0,-1 0,1 1,-1 0,0 0,1 1,-1 1,0 0,1 1,-1 0,1 0,-1 1,1 1,-3 1,-24 22,38-27,-1 1,0-1,1 1,-1-1,1 1,0 0,-1-1,1 1,-1-1,1 1,0 0,0 0,-1-1,1 1,0 0,0 0,0-1,0 1,0 0,0 0,0-1,0 1,0 0,0 0,0-1,0 1,1 0,-1-1,0 1,0 0,1 0,-1-1,1 1,-1-1,0 1,1 0,-1-1,1 1,0-1,-1 1,1-1,-1 1,1-1,0 0,-1 1,1-1,0 0,-1 1,1-1,0 0,0 0,-1 0,1 0,0 0,0 1,11 1,0 0,-1 0,1-1,0 0,0-1,0 0,0-1,0 0,8-3,-3 2,325-48,-338 49,0 0,0 0,0 1,1 0,-1-1,0 2,0-1,0 0,1 1,-1 0,0 0,0 0,0 0,0 1,0-1,-1 1,1 0,0 0,-1 1,1-1,-1 1,0 0,0-1,0 1,0 1,-1-1,1 0,-1 1,0-1,8 55,-11-55,0 1,1-1,-1 1,1 0,0-1,0 1,0-1,1 1,-1-1,1 1,0-1,0 1,0-1,0 0,1 1,-1-1,1 0,0 0,0 0,0 0,0-1,1 1,-1 0,1-1,-1 0,1 1,0-1,0 0,0 0,0-1,0 1,1-1,-1 1,0-1,1 0,-1-1,1 1,0 0,7-3,0 1,-1-2,1 0,0 0,-1-1,1 0,-1 0,0-2,0 1,-1-1,0 0,0-1,0 0,-1-1,0 1,0-2,-1 1,6-9,-8 10,0 1,-1-1,1 0,-1 0,-1-1,1 1,-1-1,-1 0,1 0,-1 0,-1 0,1 0,-2 0,1-1,-1 1,0-5,0 13,0 1,0-1,0 1,0-1,0 1,0-1,0 1,0-1,-1 1,1-1,0 0,0 1,0-1,0 1,-1-1,1 1,0-1,0 0,-1 1,1-1,0 0,-1 1,1-1,0 0,-1 0,1 1,-1-1,1 0,0 0,-1 1,1-1,-1 0,1 0,-1 0,1 0,-1 0,1 0,0 0,-1 0,1 0,-1 0,1 0,-1 0,1 0,-1 0,1 0,-1 0,1-1,0 1,-1 0,1 0,-1-1,1 1,0 0,-1 0,1-1,0 1,-1 0,1-1,0 1,-1 0,1-1,0 1,0-1,0 1,-1-1,1 1,0-1,-3 9,-1 0,2 0,-1 0,1 0,0 0,1 1,0-1,0 1,1-1,0 1,1-1,0 0,0 1,0-1,1 0,1 0,-1 0,1 0,1 0,-1 0,1-1,1 0,-1 1,1-2,0 1,1-1,0 1,0-2,1 2,6-1,0 0,0 0,1-2,0 1,0-2,1 0,-1-1,1 0,-1-1,1 0,-1-2,1 1,6-3,33-2</inkml:trace>
  <inkml:trace contextRef="#ctx0" brushRef="#br0" timeOffset="178550.777">9539 5080,'-16'-4,"0"-1,-1 2,1 0,-1 1,0 1,0 1,0 0,0 1,0 1,1 0,-1 1,1 1,0 1,-10 4,22-8,1 1,0 0,-1-1,1 1,0 1,0-1,1 0,-1 1,0-1,1 1,-1 0,1 0,0 0,0 0,0 0,1 1,-1-1,1 0,-1 1,1 0,0-1,1 1,-1-1,1 1,-1 0,1-1,0 1,0 0,1-1,-1 1,1 0,0-1,0 1,0-1,0 1,1-1,-1 1,1-1,0 0,0 0,2 3,4 1,0-1,0 0,1 0,0-1,0 0,0-1,0 0,1 0,-1-1,1 0,0-1,0 0,0-1,0 0,1 0,-1-1,0 0,0-1,0 0,0-1,0 0,0-1,0 0,0 0,6-4,-7 2,1 0,-1 0,0-1,0 0,-1-1,0 0,0 0,-1-1,0 0,0-1,-1 1,0-1,0 0,-1 0,0-1,-1 0,0 0,-1 0,0 0,0-1,-1 1,0-5,3-24,-2 0,-1-1,-3 1,-1 0,-4-21,-47-299,43 306,2 33,1 26,-1 37,8-42,-18 139,6 1,5 79,6-200,1 0,0 1,2-1,0 0,1 0,2 0,0 0,0-1,2 0,1 0,0 0,1-1,1 0,1-1,0 0,1-1,1 0,11 9,18 6</inkml:trace>
  <inkml:trace contextRef="#ctx0" brushRef="#br0" timeOffset="178823.565">10002 5239,'-13'-4,"-5"-2</inkml:trace>
  <inkml:trace contextRef="#ctx0" brushRef="#br0" timeOffset="172562.948">331 4948,'0'16,"0"14,0 13,2 11,1 7,0 5,-1-3,0-2,-1-8,0-8,-1-11</inkml:trace>
  <inkml:trace contextRef="#ctx0" brushRef="#br0" timeOffset="172886.892">344 4908,'-16'-28,"-4"-7,-1 1,-2 1,-1 0,-2 2,-4-3,10 17,28 34,231 203,-174-163,13 11,-3 3,14 23,-79-83,0 0,-1 0,0 1,-1 1,0 0,-1 0,0 0,-1 1,-1-1,0 2,2 11,-6-23,-1 1,0-1,0 1,0-1,0 1,0-1,-1 1,0-1,1 1,-1-1,0 1,-1-1,1 0,-1 0,1 1,-1-1,0 0,0-1,0 1,-1 0,1-1,-1 1,1-1,-1 0,0 1,0-1,0-1,0 1,0 0,-1-1,0 1,-10 3,0-1,0 0,-1 0,0-2,0 0,-12 0,-295 15,258 1,64-17,-1-1,1 1,0 0,-1-1,1 1,0-1,0 1,0 0,-1-1,1 1,0 0,0-1,0 1,0 0,0-1,0 1,0 0,0-1,1 1,-1 0,0-1,0 1,0-1,1 1,-1 0,0-1,1 1,-1-1,0 1,1-1,-1 1,1-1,-1 1,1-1,-1 1,1-1,-1 0,1 1,0-1,-1 0,1 1,-1-1,1 0,0 0,-1 0,1 0,0 1,-1-1,0 0,23 11</inkml:trace>
  <inkml:trace contextRef="#ctx0" brushRef="#br0" timeOffset="174136.224">1019 5424,'40'-2,"-1"-3,0-1,-1-2,1-2,-2-1,1-2,-2-1,0-2,22-14,-58 30,2 0,-1 0,0 0,1 0,-1-1,0 1,1 0,-1-1,0 1,1-1,-1 1,0-1,0 0,0 0,0 1,0-1,0 0,0 0,0 0,0 0,0 0,0 0,0 0,-1-1,1 1,0 0,-1 0,1-1,-1 1,1 0,-1 0,0-1,0 1,1-1,-1 1,0 0,0-1,0 1,-1 0,1-1,0 1,0 0,-1-1,1 1,-1 0,1-1,-1 1,-9-6,1 0,-1 1,-1 0,1 1,-1 0,0 1,0 0,0 0,-1 1,1 1,-7 0,11 0,1 2,-1-1,0 1,0 0,0 1,0-1,0 1,0 1,0-1,1 1,-1 1,1-1,-1 1,1 0,0 0,0 1,0 0,1 0,-1 0,1 1,0 0,0 0,0 0,1 0,0 1,0 0,1 0,-1 0,1 0,0 0,1 1,0-1,0 1,0 0,1-1,-1 1,2 0,-1 0,1 5,1-7,0 1,0-1,0 0,1 0,-1-1,1 1,0 0,1 0,-1-1,1 0,0 1,0-1,0 0,1 0,-1-1,1 1,0-1,0 0,0 0,1 0,-1 0,1-1,0 0,3 2,9 3,1-1,-1-1,1-1,0 0,0-1,8-1,7 0,0-2,0-1,0-1,0-3,4-1,21-5</inkml:trace>
  <inkml:trace contextRef="#ctx0" brushRef="#br0" timeOffset="174546.438">2025 5107,'-17'-3,"-1"0,0 1,0 1,0 1,0 0,0 2,1 0,-1 1,0 0,1 1,0 2,0-1,0 2,1 0,0 1,0 1,-1 1,16-9,-1-1,1 1,0-1,-1 1,1 0,0 0,0-1,-1 1,1 0,0 0,0 0,0 0,0 0,0 1,0-1,1 0,-1 0,0 1,1-1,-1 0,0 1,1-1,0 0,-1 1,1-1,0 1,0-1,0 1,0-1,0 1,0-1,0 1,0-1,0 1,1-1,-1 0,1 1,-1-1,1 0,0 1,-1-1,1 0,0 1,0-1,0 0,0 0,0 0,0 0,0 0,0 0,0 0,1 0,-1 0,13 5,1-1,-1 0,1 0,0-2,0 0,0 0,10-1,16 4,-24-4,0 0,-1 1,1 1,-1 0,0 1,0 1,-1 1,0 0,0 1,0 0,-1 1,5 5,-17-12,-1-1,1 1,0 0,-1-1,1 1,-1 0,0 0,1 0,-1 0,0 0,0 1,0-1,-1 0,1 0,-1 1,1-1,-1 0,0 1,1-1,-1 0,0 1,-1-1,1 0,0 1,-1-1,1 0,-1 1,0-1,0 0,0 0,0 0,0 0,0 0,0 0,-1 0,1 0,-1 0,0-1,0 2,-15 8,-1 0,0 0,0-2,-1 0,0-2,-1 0,0-1,0 0,-13 0,-74 19,100-21,17-5,10-4</inkml:trace>
  <inkml:trace contextRef="#ctx0" brushRef="#br0" timeOffset="175124.168">2620 5252,'-16'-4,"-1"0,0 1,0 0,0 1,0 1,0 1,0 1,0 0,0 1,0 1,1 0,-1 2,1-1,-14 7,27-10,-1 0,1 1,0-1,0 1,-1-1,1 1,0 0,0 0,1 0,-1 1,0-1,1 1,-1-1,1 1,0 0,0 0,0 0,0 0,1 0,-1 1,1-1,0 0,0 1,0-1,0 1,1-1,-1 1,1-1,0 1,0-1,0 1,0 0,1-1,0 1,-1-1,1 1,0-1,1 0,-1 1,1-1,1 3,7 0,0 1,0-1,1-1,0 0,0 0,0-1,1-1,-1 1,1-2,0 0,0 0,-1-1,1-1,0 0,3-1,27 0,-1-1,0-3,0-1,-1-3,0 0,0-3,5-3,-44 14,0 0,1 0,-1 0,0 1,1-1,-1 1,0-1,1 1,-1-1,1 1,-1 0,1 0,-1-1,1 1,-1 0,1 1,-1-1,0 0,1 0,-1 1,1-1,-1 0,1 1,-1 0,0-1,1 1,-1 0,0 0,0-1,0 1,1 0,-1 0,0 0,0 1,0-1,-1 0,1 0,0 0,0 1,0 0,2 2,1 0,-1 0,1-1,0 1,0-1,0 1,1-1,-1-1,1 1,0-1,0 1,0-1,0-1,0 1,0-1,0 0,0 0,1 0,-1-1,0 0,1 0,-1 0,0-1,1 1,-1-1,-1 1,9 0,-1 0,1 0,0-1,0-1,0 0,-1 0,1-1,-1-1,0 0,0-1,0-1,-1 1,0-2,0 1,0-2,6-5,-15 11,0 0,0-1,0 0,0 1,0-1,0 0,-1 0,1 0,-1 0,0 0,0 0,0 0,0-1,-1 1,1 0,-1 0,0-1,0 1,0 0,0-1,0 1,-1 0,0 0,1-1,-1 1,-1 0,1 0,0 0,-1 0,1 0,-1 0,0 1,0-1,0 0,-2-1,-3-3,0 0,0 1,0 0,-1 0,0 1,0 0,0 0,0 0,-1 1,0 1,0 0,-1 0,4 1,0 0,-1 1,1 0,-1 0,1 1,-1 0,1 0,-1 0,1 1,-1 0,1 0,0 1,0 0,-1 0,1 0,0 1,1 0,-1 0,0 0,1 1,0 0,0 0,0 0,0 1,0 0,1-1,0 2,0-1,1 0,-1 1,1-1,0 1,1 0,-1 0,1 1,0-1,0 6,1-8,1 0,0 0,0 1,0-1,0 0,1 0,-1 1,1-1,0 0,1 0,-1 0,1 0,-1 0,1 0,0-1,1 1,-1 0,1-1,0 0,-1 0,1 0,1 0,-1 0,0 0,1-1,-1 1,1-1,0 0,0 0,1 0,27 11</inkml:trace>
  <inkml:trace contextRef="#ctx0" brushRef="#br0" timeOffset="175319.176">3215 4948,'-13'0,"-5"5,1 5,3 9,7 7,10 8,13 8,2-4</inkml:trace>
  <inkml:trace contextRef="#ctx0" brushRef="#br0" timeOffset="175695.68">3506 5477,'8'-14,"-1"0,0-1,-2 0,0 0,0 0,-1-1,-1 0,-1 0,0 0,-1-13,0 26,12-145,-13 147,1 0,-1-1,0 1,0 0,1 0,-1-1,1 1,-1 0,1 0,0-1,-1 1,1 0,0 0,0 0,0 0,0 0,0 0,0 1,0-1,0 0,0 0,0 1,0-1,1 0,-1 1,0-1,0 1,1 0,-1-1,0 1,1 0,-1 0,0 0,1 0,-1 0,0 0,1 0,-1 0,0 1,1-1,-1 0,0 1,0-1,1 1,34 13,-2-1,0 1,-2 1,0 2,2 3,-30-17,-1-1,0 1,-1 0,1 1,0-1,-1 0,0 1,0-1,0 1,0 0,0-1,-1 1,1 0,-1 0,0 0,-1 0,1 0,-1 1,1-1,-1 0,-1 0,1 0,0 0,-1 0,0 0,0 0,0 0,0 0,-1 0,0 0,0-1,0 1,0 0,-1 1,-15 74,19-76,1 1,-1-1,1 0,0 0,0 0,0-1,0 1,1 0,-1-1,1 0,0 1,0-1,-1 0,1 0,0-1,1 1,-1-1,0 1,0-1,1 0,-1 0,1-1,-1 1,1-1,-1 1,1-1,-1 0,1 0,0-1,180 3,-116-8</inkml:trace>
  <inkml:trace contextRef="#ctx0" brushRef="#br0" timeOffset="176870.665">4670 5120,'-27'8,"0"0,1 2,0 1,0 1,1 2,1 0,0 1,1 2,1 0,-13 13,33-28,-1 0,1 0,0 0,-1 1,1-1,0 1,0-1,1 1,-1 0,1-1,-1 1,1 0,0 0,0 0,0 0,0 1,1-1,-1 0,1 0,0 0,0 1,0-1,0 0,1 0,-1 0,1 0,-1 1,1-1,1 0,-1 0,1 1,5 3,1 0,0-1,0 0,1-1,0 1,-1-2,2 1,-1-1,0-1,1 0,0 0,0-1,0 0,0-1,6 1,-16-2,66 10,1-3,0-3,0-3,0-2,36-8,-82 7,0-1,0-1,-1-1,0 0,0-2,7-3,-21 7,0 0,-1 0,1 0,-1-1,0 0,0 0,0 0,0 0,-1-1,1 0,-1 0,-1 0,1 0,-1-1,0 1,0-1,0 0,-1 0,0 0,0 0,-1 0,1-5,0 6,-1 0,0 1,-1-1,1 0,-1 0,0 0,0 0,-1 0,1 0,-1 0,0 0,0 0,-1 0,1 1,-1-1,0 0,-1 1,1 0,-1-1,0 1,0 0,0 0,0 1,-1-1,1 1,-1-1,0 1,0 0,-1 1,1-1,0 1,-1 0,1 0,-1 0,0 1,0-1,0 1,-2 0,-5 1,1 1,-1 0,1 1,0 0,-1 0,1 2,1-1,-1 1,0 1,1 0,0 0,0 1,0 1,1-1,0 2,1-1,-1 1,1 0,1 1,-1 0,2 0,-5 7,9-12,0-1,0 1,0-1,0 1,1 0,-1 0,1 0,0 0,1 0,-1 0,1 0,-1 0,1 0,0 0,1 0,-1 0,1 1,-1-1,1 0,1-1,-1 1,0 0,1 0,0 0,0-1,0 1,0-1,1 0,-1 1,1-1,0 0,0 0,0-1,0 1,0-1,1 1,-1-1,1 0,0-1,-1 1,1 0,1-1,6 3,1-1,0 0,0-1,1 0,-1-1,0-1,1 0,-1 0,1-1,-1-1,0 0,0 0,0-1,0-1,-1 0,1-1,-1 0,0-1,0 0,-1-1,1 0,-2 0,1-1,-1 0,0-1,-1 0,6-8,-17 60,2-38,1 0,0 0,0 1,0-1,1 0,0 0,0 0,0 0,0 0,1 0,0 0,0 0,0 0,1-1,-1 1,1-1,0 0,1 0,-1 0,1 0,-1 0,1-1,0 0,1 0,-1 0,0 0,1-1,0 1,-1-1,1 0,0-1,2 1,-1 0,0 0,0-1,0 1,1-2,-1 1,1-1,-1 0,0 0,1 0,-1-1,0 0,1-1,-1 1,0-1,0 0,0-1,0 1,-1-1,1 0,-1-1,1 1,-1-1,0 0,-1-1,1 1,-1-1,1 0,-2 0,1 0,1-3,1-5,-1 0,0-1,-1 1,-1-1,0 0,-1 0,0 0,-1-1,-1 1,0 0,-1 0,-1 0,0-1,-1 1,0 1,-1-1,-1 1,0-1,-2-2,-18-22,25 38,0 0,0 1,0-1,0 0,0 0,0 0,0 1,0-1,0 0,0 0,0 0,0 1,0-1,0 0,0 0,0 1,0-1,0 0,0 0,0 0,0 1,0-1,0 0,0 0,0 0,-1 1,1-1,0 0,0 0,0 0,0 0,0 1,-1-1,1 0,0 0,0 0,0 0,-1 0,1 0,0 0,0 1,0-1,-1 0,1 0,0 0,0 0,0 0,-1 0,1 0,0 0,0 0,-1 0,1 0,0 0,0 0,0-1,-1 1,1 0,0 0,0 0,0 0,-1 0,5 6,0-1,-1 1,2-1,-1 0,1 0,0-1,0 1,0-1,0 0,1 0,0-1,0 1,0-1,0-1,3 2,221 59,-226-60,1 0,-1 1,0-1,0 1,0 0,0 0,0 0,-1 0,0 1,0-1,0 1,-1 0,1 0,-1 0,0 0,0 0,-1 1,0-1,0 0,0 1,-1-1,1 3,22 66,-19-68,0-1,1 1,-1-1,1 0,0 0,1 0,-1-1,1 0,0 0,0 0,0-1,1 0,-1 0,1-1,-1 1,1-2,0 1,0-1,0 0,0 0,0 0,0-1,0-1,2 1,3-1,1-1,-1 1,0-2,-1 0,1 0,0-1,-1-1,0 0,0 0,0-1,-1-1,0 0,8-6,-9 4,0 0,0-1,-1 1,0-2,-1 1,0-1,-1-1,0 1,0-1,-4 6,1 1,-1-1,-1 0,1 0,-1 1,0-1,0 0,0 0,-1 0,0 0,0 0,-1 0,1 0,-1 0,-1 0,1 0,-1 1,0-1,0 1,-2-3,2 5,0 1,0-1,-1 1,1-1,0 1,-1 0,0 0,1 1,-1-1,0 0,0 1,0 0,0 0,0-1,0 2,-1-1,1 0,0 1,0-1,0 1,-1 0,1 0,0 1,-1-1,1 0,0 1,0 0,0 0,0 0,0 0,0 0,0 1,0 0,0-1,0 1,1 0,-1 0,1 0,-1 1,1-1,0 0,0 1,0 0,0-1,1 1,-1 0,-2 2,0 0,1 0,0 1,0-1,0 1,0-1,1 1,0 0,0 0,1 0,-1 0,1 0,1 1,-1-1,1 0,0 0,1 1,-1-1,1 0,0 0,1 0,0 0,0 0,0 0,0 0,1-1,0 1,0-1,1 0,-1 1,1-2,0 1,1 0,-1-1,1 0,0 0,0 0,0-1,3 2,11 4,0-2,1 0,0-1,0-1,0-1,1-1,-1 0,1-2,14 0,48 1</inkml:trace>
  <inkml:trace contextRef="#ctx0" brushRef="#br0" timeOffset="188148.982">8679 6443,'-9'14,"0"-1,1 1,0 0,1 1,0 0,2 0,-1 1,-1 11,6-23,0 1,1-1,-1 1,1 0,0 0,0-1,0 1,1 0,-1-1,1 1,0 0,1-1,-1 1,1-1,0 0,0 1,0-1,1 0,0 0,-1 0,1-1,0 1,1-1,-1 1,1-1,-1 0,1-1,0 1,0-1,0 1,2-1,5 3,0 0,0-2,0 1,1-1,-1-1,1 0,0-1,0 0,-1-1,1 0,0-1,0 0,-1-1,1 0,-1-1,1 0,-1-1,0 0,0 0,-1-2,1 1,-1-1,0-1,-1 0,7-6,-12 9,-1 0,1 0,-1-1,0 1,0-1,-1 0,1 0,-1 0,0 0,-1 0,1-1,-1 1,0-1,0 1,-1-1,1 1,-1-1,-1 1,1-1,-1 1,0 0,0-1,0 1,-1 0,0-1,0 1,0 0,-2-3,-2-3,0 1,-1 0,0 0,-1 1,0-1,0 2,-1-1,0 1,-1 1,0 0,0 0,-7-4,8 6,0 1,0 0,0 0,-1 0,1 2,-1-1,1 1,-1 0,0 1,0 0,0 1,0 0,0 0,0 1,0 0,0 1,1 0,-1 1,0 0,1 0,0 1,0 0,0 1,0 0,1 0,0 1,0 0,0 1,1-1,0 1,0 1,-3 5,-14 27,8-3</inkml:trace>
  <inkml:trace contextRef="#ctx0" brushRef="#br0" timeOffset="188417.387">8414 5861,'-6'5,"-3"7,7 14,11 11,10 7,12 1,0-6</inkml:trace>
  <inkml:trace contextRef="#ctx0" brushRef="#br0" timeOffset="188609.942">8970 5834,'-6'-4,"-4"7,6 15,10 15,13 15,12 12,10 6,-2-8</inkml:trace>
  <inkml:trace contextRef="#ctx0" brushRef="#br0" timeOffset="189420.898">14 6337,'16'0,"12"3,12 2,13 3,11 3,6 0,2 0,-7-2,-14-4</inkml:trace>
  <inkml:trace contextRef="#ctx0" brushRef="#br0" timeOffset="187375.909">6946 6390,'5'16,"1"12,-1 8,0 2,-2-1,-1-2,-3-5,-2-7</inkml:trace>
  <inkml:trace contextRef="#ctx0" brushRef="#br0" timeOffset="187712.99">6814 6218,'9'-6,"1"1,-1-1,1 1,0 1,0 0,0 0,0 1,1 1,0-1,-1 2,1-1,0 2,0-1,0 1,0 1,-1 0,1 1,0 0,-1 0,1 1,-1 1,0-1,0 2,0-1,0 2,-1-1,0 1,0 0,-1 1,1 0,-1 1,-1 0,3 3,0 8,-1 1,0 1,-2 0,0 0,-1 0,-2 1,0 0,-1 0,-1 0,-1 20,4 19,12 6,-17-65,1 0,0-1,1 1,-1 0,0-1,0 1,1-1,-1 1,0-1,1 0,0 0,-1 0,1 0,0 0,-1 0,1 0,0 0,0 0,0-1,0 1,0-1,0 0,0 1,0-1,0 0,0 0,0 0,0-1,0 1,0 0,-1-1,1 1,1-1,8-4,-1 0,1-1,-1 0,0 0,-1-1,1-1,-1 0,-1 0,1 0,-2-1,1-1,-1 1,0-1,-1 0,0 0,-1-1,0 0,-1 0,0 0,0-5,-1 7,0 0,0 0,-1 0,-1 0,0-1,0 1,-1 0,0-1,0-2,0 12,0-1,0 0,0 1,0-1,0 1,0-1,1 1,-1-1,0 1,-1-1,1 1,0-1,0 0,0 1,0-1,0 1,-1-1,1 1,0-1,0 1,-1-1,1 1,0-1,-1 1,1 0,0-1,-1 1,1 0,-1-1,1 1,0 0,-1-1,1 1,-1 0,1 0,-1-1,1 1,-1 0,0 0,1 0,-1 0,1 0,-1 0,1 0,-1 0,1 0,-1 0,0 0,1 0,-1 0,1 0,-18 26,15-19,0 1,1 0,0 0,0 0,1 0,0 0,1 0,0 0,0 0,0 0,1 0,0 0,1 0,0 0,0 0,1 0,0-1,0 1,1-1,0 0,0 0,0 0,1-1,0 1,1-1,-1 0,1-1,0 1,1-1,-1 0,4 1,50 27,1-8</inkml:trace>
  <inkml:trace contextRef="#ctx0" brushRef="#br0" timeOffset="186840.764">4829 6588,'17'-1,"-1"-2,0 0,0-1,0 0,0-1,0-1,-1-1,0 0,-1-1,0 0,0-1,0-1,-1 0,5-6,-14 12,1 1,-1-1,0 0,0 0,-1 0,1-1,-1 1,0-1,0 0,0 0,-1 0,0 0,0 0,1-5,-3 9,0 0,0 0,0 0,0 1,0-1,0 0,0 0,-1 0,1 0,0 0,-1 1,1-1,0 0,-1 0,1 0,-1 1,0-1,1 0,-1 1,1-1,-1 1,0-1,0 0,1 1,-1 0,0-1,0 1,0-1,1 1,-1 0,0 0,0-1,0 1,0 0,0 0,0 0,1 0,-1 0,0 0,0 0,0 0,0 0,0 1,0-1,-42 10,36-8,1 1,-1 0,0 0,1 0,0 1,0 0,0 0,0 1,1-1,0 1,0 0,0 1,0-1,1 1,0 0,0 0,0 1,1-1,0 1,1-1,-1 1,1 0,0 0,1 0,0 0,0 0,0 1,1-1,0 0,1 0,-1 0,1 1,1-1,-1 0,1 0,0 0,1-1,0 1,0-1,0 1,1-1,2 2,3 0,1 0,1-1,-1-1,1 1,0-2,1 0,-1 0,1-1,0 0,0-1,0 0,1-1,-1-1,1 0,-1 0,1-2,-1 1,1-1,-1-1,0 0,1-1,8-4,-12 5,0 0,-1-1,1 0,-1 0,0-1,0 0,0 0,0-1,-1 0,0-1,0 0,0 0,-1 0,1-1,-2 0,1 0,-1 0,0-1,0 0,-1 0,0 0,-1 0,0-1,0 0,7-42,-9 51,1-1,-1 1,0 0,1 0,-1 0,1 0,-1 0,1 0,-1 0,1 1,-1-1,1 0,-1 1,0-1,1 1,-1-1,0 1,1 0,-1 0,0 0,0-1,0 1,1 0,-1 0,0 1,0-1,-1 0,1 0,0 0,0 1,-1-1,1 0,0 1,0 0,8 7,0 1,-1 0,0 0,-1 1,0 0,-1 0,0 0,-1 1,0 0,-1 0,0 0,-1 1,0 0,-1-1,-1 3,-1-12,0-1,0 0,0 0,0 1,-1-1,1 0,-1 0,1 0,-1 0,0 0,0 0,0 0,0 0,-1 0,1 0,0 0,-1-1,1 1,-1-1,1 1,-1-1,0 1,0-1,0 0,0 0,0 0,0 0,-1 0,3-1,-1 1,1-1,-1 0,1 0,-1 0,1 0,-1 0,1 0,-1 0,1 0,-1 0,1 0,-1 0,1-1,-1 1,1 0,-1 0,1 0,-1-1,1 1,-1 0,1 0,0-1,-1 1,1 0,0-1,-1 1,1-1,0 1,-1 0,1-1,0 1,0-1,-1 1,1-1,0 1,0-1,0 1,0-1,0 1,0-1,-1 1,1-1,0 1,1-1,-1 1,0-1,0 1,0-1,0 1,0-1,0 1,1-1,-1 1,0-1,0 1,1 0,-1-1,0 1,1-1,-1 1,1-1,17-31,40-42,-35 46,-1-1,-1 0,-2-2,-1 0,11-26,-19 34,-2-1,0 0,-2 0,0-1,-2 0,0 0,-2 0,-1 0,-1 0,-1 0,-1-1,-1 1,-2 1,0-1,-7-18,12 42,0 0,0 0,0 0,0 0,0 0,0 0,0 1,0-1,0 0,0 0,0 0,-1 0,1 0,0 0,-1 1,1-1,-1 0,1 0,-1 0,1 1,-1-1,1 0,-1 1,0-1,1 0,-1 1,0-1,0 1,1-1,-1 1,0 0,0-1,0 1,0 0,1-1,-1 1,0 0,0 0,0 0,0 0,0 0,0 0,0 0,0 0,0 0,1 0,-1 0,0 1,0-1,0 0,0 1,0-1,1 1,-1-1,0 1,0-1,1 1,-1-1,0 1,1 0,-1 0,-5 11,1-1,1 2,0-1,1 0,0 1,1-1,0 1,1 0,0 2,0-2,-6 61,3 1,4 0,3-1,3 2,-5-66,-1-1,1 1,1-1,-1 1,2-1,-1 0,1 1,1-2,0 1,0 0,0-1,1 1,1-1,-1-1,1 1,1-1,-1 0,1 0,0-1,1 0,-1 0,1-1,1 0,7 4,-6-6,-1-1,1 0,0-1,-1 0,1-1,0 0,0 0,-1-1,1 0,0-1,-1 0,1-1,-1 0,0 0,1-1,-2 0,1-1,0 1,-1-2,0 1,0-1,-1-1,0 1,0-1,0 0,-1-1,0 0,0 0,-1 0,0-1,0 1,-1-1,2-8,-6-38,0 54,0 0,-1-1,1 1,0 0,-1 0,1 0,-1 0,0 0,1 0,-1-1,0 1,1 1,-1-1,0 0,0 0,0 0,0 0,0 0,0 1,0-1,0 1,0-1,0 0,0 1,0 0,-1-1,1 1,0 0,0-1,0 1,-1 0,1 0,0 0,0 0,-1 0,1 1,0-1,0 0,0 0,-1 1,1-1,0 1,-3 2,-1 0,1 1,1-1,-1 1,0 0,1 0,0 0,0 0,0 1,1-1,-1 1,1-1,0 1,0 0,1 0,0 0,-1 0,2 0,-1 1,1-1,-1 5,1-5,0 1,0 0,1 0,-1 0,1 0,0 0,1 0,0-1,0 1,0-1,0 1,1-1,0 0,0 0,0 0,1 0,0 0,0-1,0 0,0 0,1 0,-1 0,1-1,0 1,0-1,0-1,1 1,-1-1,1 0,-1 0,1 0,1 0,9 2,1-1,-1-1,0 0,1-1,0 0,-1-1,11-2,12-4</inkml:trace>
  <inkml:trace contextRef="#ctx0" brushRef="#br0" timeOffset="187105.619">5636 6284,'25'0,"28"0,28 0,25-2,21-1,-11 0</inkml:trace>
  <inkml:trace contextRef="#ctx0" brushRef="#br0" timeOffset="183641.322">887 6297,'2'16,"1"14,0 11,-1 8,0 4,-1 0,0-2,1-6,1-8,2-10,3-14,-1-10</inkml:trace>
  <inkml:trace contextRef="#ctx0" brushRef="#br0" timeOffset="183828.853">887 6112,'-11'-15,"-8"-11,-4-2,1 3,3 4,5 10,10 11,10 11,10 7,10 5,0-1</inkml:trace>
  <inkml:trace contextRef="#ctx0" brushRef="#br0" timeOffset="184123.042">1125 6602,'12'-3,"0"-1,-1 0,0-1,0-1,0 0,-1 0,1-1,-2 0,1-1,-1 0,0 0,-1-1,0-1,0 1,-1-1,0 0,-1-1,0 1,0-1,-1-1,1-4,-5 12,0 0,-1 0,1 0,-1-1,0 1,0 0,0 0,-1-1,1 1,-1 0,0 0,0 0,0 0,-1-1,1 4,1 0,-1-1,0 1,0 0,0 0,1-1,-1 1,-1 0,1 0,0 0,0 0,0 0,0 0,-1 0,1 1,0-1,-1 0,1 1,-1-1,1 1,-1 0,1-1,-1 1,1 0,-1 0,1 0,-1 0,1 0,-1 0,1 0,-1 0,1 1,-1-1,1 1,-1-1,1 1,0 0,-1-1,1 1,0 0,-6 4,0 1,1 0,0 0,0 0,0 1,1-1,0 1,1 1,-1-1,1 1,1 0,-1-1,1 2,1-1,0 0,0 0,0 1,1-1,0 1,1 4,-2-6,0 0,1 0,0 0,0 0,0 0,1 0,0 0,1 0,-1 0,1 0,1 0,-1 0,1 0,0 0,1-1,0 1,0-1,0 0,1 1,0-1,0-1,0 1,1-1,0 0,0 0,0 0,1 0,2 1,34 5,0-8</inkml:trace>
  <inkml:trace contextRef="#ctx0" brushRef="#br0" timeOffset="184629.176">1826 6350,'-12'-3,"0"-1,-1 2,1-1,-1 2,1 0,-1 0,0 1,1 1,-1 0,0 1,1 0,-1 1,1 0,0 1,0 0,0 1,1 0,0 1,-8 5,18-10,-1 0,1 0,0 1,-1-1,1 0,0 0,0 1,0-1,0 1,0-1,0 1,1-1,-1 1,0 0,1-1,-1 1,1 0,0-1,-1 1,1 0,0 0,0-1,0 1,0 0,0 0,1-1,-1 1,1 0,-1 0,1-1,-1 1,1-1,0 1,0-1,0 1,0-1,0 1,0-1,0 0,0 1,1-1,-1 0,0 0,1 0,-1 0,2 1,14 9,0-1,0 0,1-2,1 0,0 0,19 3,-20-6,0 1,0 1,-1 0,0 2,0-1,-1 2,0 0,2 3,-16-12,-1 1,1-1,0 1,0 0,-1-1,1 1,-1 0,1 0,-1 0,0 0,0 0,0 0,0 1,0-1,0 0,-1 0,1 1,-1-1,1 1,-1-1,0 0,0 1,0-1,0 0,-1 1,1-1,0 0,-1 1,0-1,0 0,1 0,-1 1,-1-1,1 0,0 0,0 0,-1 0,1 0,-2 0,-3 4,0-1,-1 1,0-1,0-1,0 1,0-1,-1-1,0 1,0-1,0 0,0-1,0 0,-1 0,0-1,7-1,0 0,1 0,-1 0,0 0,0-1,0 1,0 0,0-1,0 1,1-1,-1 0,0 0,0 0,1 0,-1 0,1 0,-1 0,1 0,-1-1,1 1,0 0,-1-1,1 1,0-1,0 0,0 1,0-1,0 0,1 0,-1 1,1-1,-1 0,1 0,-1 0,1 0,0 0,0 0,0 0,0 1,0-1,1 0,-1 0,0 0,1 0,-1 0,1 1,0-1,0 0,0 0,0 1,0-1,0 1,1-2,10-24,2 1,1 0,0 1,2 1,1 0,1 2,1 0,1 1,1 1,0 1,3-1,-24 20,61-40,-60 39,0 0,0 0,0 0,0 1,0-1,0 0,1 1,-1 0,0-1,0 1,1 0,-1 0,0 0,0 1,1-1,-1 0,0 1,0 0,0-1,0 1,0 0,0 0,0 0,0 0,0 1,0-1,0 0,-1 1,1-1,0 1,77 139,-75-133,0-1,0 0,1 0,0-1,0 1,1-1,0 0,0 0,0-1,0 0,1 0,0 0,0-1,1 0,-1-1,1 1,10 0</inkml:trace>
  <inkml:trace contextRef="#ctx0" brushRef="#br0" timeOffset="184904.949">2197 6112,'-13'-2,"-8"-1,-1 0,2 6,5 5,10 8,12 6,11 7,10 5,0-3</inkml:trace>
  <inkml:trace contextRef="#ctx0" brushRef="#br0" timeOffset="185741.87">2448 6655,'8'-30,"-2"0,-1-1,-1 1,-2-1,-1 0,-2 0,-1 0,-1 0,-5-19,7 44,0 5,1 0,-1 0,0 1,1-1,-1 0,1 0,0 0,-1 0,1 0,-1-1,1 1,0 0,0 0,0 0,0 0,0 0,0 0,0 0,0 0,0 0,0-1,1 1,-1 0,0 0,1 0,-1 0,1 0,-1 0,1 0,0 0,-1 1,1-1,0 0,-1 0,1 0,0 1,0-1,0 0,0 1,0-1,0 1,0-1,0 1,0-1,0 1,0 0,0 0,0-1,0 1,0 0,0 0,0 0,1 0,121 41,-115-39,1 0,0 0,-1 1,1 0,-1 0,0 1,0 0,0 0,-1 1,1 0,-1 0,0 1,-1 0,1 0,-1 1,0 0,-1 0,0 0,0 0,0 1,-1 0,0 0,-1 0,2 5,-2 129,-2-139,-1 0,1-1,0 1,0-1,0 1,0-1,0 1,1-1,-1 0,1 0,-1 1,1-1,0 0,0 0,0-1,0 1,0 0,0-1,0 1,1-1,-1 0,1 1,-1-1,1-1,-1 1,1 0,0 0,-1-1,1 0,0 1,-1-1,1 0,2-1,4 1,1-1,0 0,0 0,-1-1,1-1,-1 1,1-2,7-3,-7 2,1 0,-1-1,0 0,0-1,0 0,-1 0,0-1,-1 0,1-1,-2 0,1 0,-1-1,-1 0,0 0,0-1,-1 1,0-1,-1 0,0-1,-1 1,0-1,-1 1,0-1,-1-9,0 19,-1 1,0 0,0-1,0 1,0-1,0 1,0 0,0-1,0 1,-1-1,1 1,0 0,-1 0,1-1,-1 1,0 0,1 0,-1-1,0 1,0 0,0 0,1 0,-1 0,-1 0,1 0,0 0,0 1,0-1,0 0,0 0,-1 1,1-1,0 1,-1-1,1 1,0 0,-1 0,1-1,0 1,-1 0,1 0,-1 0,1 0,0 1,-1-1,1 0,0 0,-1 1,1-1,0 1,-1-1,1 1,0 0,-4 3,0 1,0 0,0 1,1-1,0 1,0 0,1 0,-1 0,1 0,1 0,-1 1,1-1,0 1,0 0,1 0,0 0,0-1,1 1,0 0,0 0,1 0,0 0,0 1,0-2,1-1,0 0,0 0,0 0,1 0,0 0,0 0,0-1,0 0,1 1,0-1,0 0,0-1,0 1,0-1,1 0,0 0,-1 0,1 0,0-1,0 0,5 1,121 22,-69-23,0-3,-1-3,0-2,0-3,0-3,48-16,-19-5,-89 33,0 0,0 0,1-1,-1 1,0 0,0-1,0 1,0-1,0 0,0 1,0-1,0 0,0 0,0 1,0-1,-1 0,1 0,0 0,0 0,-1 0,1 0,-1 0,1 0,-1 0,1 0,-1-1,0 1,0 0,1 0,-1 0,0 0,0-1,0 1,0 0,0 0,0 0,-1-1,1 1,0 0,-1 0,1 0,-1 0,1 0,-1 0,1 0,-1 0,0 0,1 0,-1 0,0 0,0 0,0 0,-9-4,0 0,-1 0,1 1,-1 0,1 1,-1 0,0 1,0 0,-1 1,1 0,0 1,-2 1,3-2,0 2,0-1,0 2,0-1,0 1,0 1,1-1,-7 4,13-5,0 0,0 1,0-1,1 0,-1 1,0 0,1-1,0 1,-1 0,1 0,0 0,0 1,0-1,0 1,0-1,1 1,-1-1,1 1,0 0,0 0,0 0,0-1,0 1,0 0,1 0,-1 0,1 0,0 1,0 2,1-3,0 1,0-1,0 0,1 1,-1-1,1 0,-1 0,1 0,0 0,0 0,1 0,-1-1,1 1,-1-1,1 1,0-1,0 0,0 0,0 0,0-1,0 1,1-1,1 1,83 18,-77-20,-1 0,1 0,0-1,0-1,-1 0,1-1,-1 1,0-2,0 0,0 0,0-1,3-2,-8 4,0 0,0 0,0 0,-1-1,1 0,-1 0,0 0,0-1,0 1,-1-1,0 0,0 0,0 0,0 0,-1 0,0-1,0 1,0-1,-1 0,1 0,-1 1,-1-1,1-2,-1 6,0 1,1 0,-1-1,0 1,0-1,0 1,0-1,0 1,0-1,-1 1,1-1,0 1,-1-1,1 1,-1-1,1 1,-1 0,0-1,0 1,0 0,1 0,-1 0,0-1,0 1,-1 0,1 0,0 0,0 1,0-1,-1 0,1 0,0 1,-1-1,1 1,-1-1,1 1,-1-1,1 1,0 0,-1 0,1 0,-1 0,1 0,-1 0,1 0,-1 0,1 1,-1-1,1 1,-1-1,1 1,0-1,-1 1,1 0,0 0,-1-1,1 1,0 0,0 0,0 0,0 0,0 1,0-1,0 0,-1 2,0 0,0 0,0 1,1-1,-1 1,1-1,0 1,0-1,0 1,0-1,1 1,0 0,-1-1,1 1,0 0,1-1,-1 1,1 0,0-1,0 1,0 0,0-1,0 0,1 1,0-1,-1 0,1 0,0 0,1 0,-1 0,1 0,-1 0,1-1,0 1,0-1,0 0,0 0,0 0,0 0,1-1,2 2,36 10,1-5</inkml:trace>
  <inkml:trace contextRef="#ctx0" brushRef="#br0" timeOffset="190413.794">0 7819,'16'3,"16"0,17-1,15 1,13-2,9 0,3-2,-13-2</inkml:trace>
  <inkml:trace contextRef="#ctx0" brushRef="#br0" timeOffset="192570.798">1244 7686,'1'-12,"-1"9,1-1,0 1,-1-1,1 0,-1 1,0-1,0 0,-1 0,1 1,-1-1,0 0,0 1,0-1,0 1,0 0,-1-1,0 1,0 0,0 0,0 0,0 0,0 0,-1 0,0 0,1 1,-1 0,0-1,0 1,0 0,0 0,-2 0,-2 2,0 1,-1 0,1 0,0 0,0 1,0 0,0 1,0-1,1 1,-1 1,1-1,-1 1,1 0,0 1,1-1,-1 1,1 0,0 1,0-1,1 1,-1 0,1 0,1 0,-3 5,0-1,1 1,-1 0,2 0,0 0,0 1,1-1,0 1,1 0,1 0,0 0,0 3,1-9,0-1,1 0,-1 0,1 0,0 0,0 0,1 0,-1-1,1 1,0 0,1-1,-1 1,1-1,0 0,0 0,0 0,0 0,1 0,0-1,-1 0,1 1,1-1,-1-1,0 1,1-1,-1 1,4 0,3 0,0 1,0-2,0 0,1 0,-1-1,0 0,1-1,-1-1,1 1,-1-2,0 0,0 0,11-4,142-62,-104 39,-59 28,1 0,-1 0,1 0,0 0,-1 0,1 0,0 0,0 0,0 1,0-1,-1 1,1-1,0 1,0 0,0 0,0 0,0 0,0 0,0 0,0 0,0 1,0-1,0 1,0-1,-1 1,1 0,0 0,0 0,-1 0,1 0,0 0,-1 0,1 1,-1-1,0 0,1 1,-1-1,0 1,0 0,1 1,-1 2,1-1,1 1,-1 0,1 0,-1-1,1 1,0-1,1 0,-1 0,1 0,0-1,0 1,0-1,0 0,1 0,-1 0,1-1,0 0,0 1,0-2,2 2,7 0,0-1,0 0,0-1,1 0,-1-1,0-1,0 0,1-1,-1-1,0 0,-1-1,1 0,0-1,1-2,-13 7,0-1,0 0,0 0,0 0,0 0,0 0,0-1,0 1,0 0,-1-1,1 1,0-1,-1 0,1 0,-1 0,0 1,0-1,0 0,0 0,0-1,0 1,0 0,-1 0,1 0,-1-1,0 1,1 0,-1 0,0-1,0 1,0 0,-1 0,1-1,-1 1,1 0,-1 0,0 0,0-1,1 1,-2 0,1 0,0 0,-1-1,-7-4,1 0,-2 0,1 1,-1 0,1 1,-1 0,-1 1,1 0,-1 0,0 1,0 0,0 1,0 1,0-1,0 2,0 0,-11 1,13 3,29 0,190-32,-176 23,-16 1,2 1,-1 0,0 2,0 0,1 2,-1 0,0 1,8 2,-23-2,1 0,-1 0,0 0,0 1,0-1,0 1,0 0,-1 1,1-1,-1 0,0 1,0 0,0 0,-1 0,1 0,-1 0,0 1,0-1,0 0,-1 1,0 0,0-1,0 1,0 0,-1 0,1-1,-1 1,-1 0,1 2,7 42,-6-47,-1 0,0 0,1-1,0 1,-1 0,1 0,0 0,0-1,0 1,0-1,0 1,0-1,0 1,1-1,-1 1,1-1,-1 0,1 0,-1 0,1 0,0 0,-1 0,1 0,0 0,0-1,0 1,-1-1,1 1,0-1,0 0,0 0,0 0,0 0,0 0,0 0,0 0,-1-1,1 1,0-1,0 1,0-1,1-1,73-42,32-72,-108 115,0 1,0-1,0 0,1 0,-1 1,0-1,0 0,0 1,1-1,-1 0,0 1,1-1,-1 0,0 1,1-1,-1 1,1-1,-1 0,1 1,-1-1,1 1,0 0,-1-1,1 1,-1-1,1 1,0 0,-1-1,1 1,0 0,0 0,-1 0,1 0,0 0,-1-1,1 1,0 0,0 1,-1-1,1 0,0 0,0 0,-1 0,1 0,0 1,-1-1,1 0,0 1,-1-1,1 0,-1 1,1-1,0 1,-1-1,1 1,-1-1,1 1,-1 0,7 40,-7-35,0 0,1 0,0 0,0 0,0 0,1 0,0-1,0 1,0 0,1-1,0 0,0 0,0 0,1 0,1 2,57 26,-28-24</inkml:trace>
  <inkml:trace contextRef="#ctx0" brushRef="#br0" timeOffset="193045.015">3004 7805,'-16'-6,"-1"0,0 0,-1 2,1 0,-1 1,0 1,0 0,0 2,0 0,0 1,12 0,1 1,0 0,0 0,0 0,0 0,0 1,1 0,-1 0,1 1,0-1,-1 1,2 0,-1 0,0 0,1 0,0 1,0 0,0-1,1 1,-1 0,1 0,0 0,1 1,-1-1,1 0,0 1,0-1,1 1,0-1,0 1,0-1,0 1,1-1,0 0,0 1,1-1,-1 0,1 0,0 1,1-2,-1 1,1 0,0 0,0-1,1 2,2 0,0 0,-1-1,2 1,-1-1,1-1,-1 1,1-1,1 0,-1-1,0 1,1-2,0 1,0-1,0 0,-1-1,2 1,-1-2,0 1,0-1,0 0,0-1,0 0,0 0,0-1,0 0,0 0,0-1,-1 0,0 0,1-1,-1 0,0 0,-1-1,1 0,-1 0,0 0,3-4,2-3,-1 0,0-1,0 0,-1 0,-1-1,-1 0,0-1,0 0,-2 0,0 0,0-1,-2 1,0-1,0 0,-2 0,0-9,0-28,-3 1,-2 0,-2 1,-8-24,9 46,-26-88,31 117,0 1,0-1,0 0,0 1,0-1,0 1,0-1,0 1,0-1,0 1,0-1,0 0,0 1,0-1,0 1,0-1,0 1,-1-1,1 0,0 1,0-1,-1 1,1-1,0 0,0 1,-1-1,1 0,0 1,-1-1,1 0,-1 0,1 1,0-1,-1 0,1 0,-1 0,1 1,0-1,-1 0,1 0,-1 0,1 0,-1 0,1 0,-1 0,1 0,0 0,-1 0,1 0,-1 0,1 0,-1-1,1 1,-1 0,1 0,0 0,-1-1,1 1,0 0,-1 0,1-1,0 1,-1 0,1-1,0 1,-1-1,-5 36,1 0,1 0,2 0,3 27,-2-18,0 5,-1 6,3-1,2 0,7 40,-8-85,-1 0,1 0,1 0,-1 0,2-1,-1 1,1-1,0 0,1 0,0 0,0-1,1 1,0-1,0-1,0 1,1-1,0 0,1-1,-1 0,1 0,1 0,26 10</inkml:trace>
  <inkml:trace contextRef="#ctx0" brushRef="#br0" timeOffset="193314.308">3400 7951,'-2'9,"1"3,4-2,1-4</inkml:trace>
  <inkml:trace contextRef="#ctx0" brushRef="#br0" timeOffset="194330.617">4128 7977,'14'4,"0"-2,0 0,0 0,0-1,0-1,0-1,1 0,-1 0,0-2,-1 1,1-2,0 0,-1-1,0 0,0-1,0 0,-1-1,0 0,0-1,-1-1,0 0,0 0,4-7,-11 14,0-1,0 0,0-1,-1 1,1-1,-1 1,0-1,0 0,-1-1,1 1,-1 0,0-1,0 1,0-1,0 1,-1-1,0 0,0 0,0 0,-1 0,0 1,1-2,-3 4,0 1,0-1,0 0,0 1,-1-1,1 1,0 0,-1 0,1 0,-1 0,1 0,-1 0,1 0,-1 1,1 0,-1-1,0 1,1 0,-1 0,0 0,1 1,-1-1,1 1,-1-1,1 1,-1 0,1 0,-1 0,1 0,0 1,-1-1,1 0,-1 2,-2 0,0 1,0 0,0 0,0 0,1 1,0 0,0 0,0 0,0 0,1 0,0 1,0 0,0-1,1 1,0 0,0 1,0-1,1 0,0 0,0 1,1-1,0 0,0 1,0-1,1 0,0 1,0-1,0 0,1 0,0 0,0 0,1 0,0 0,0 0,0-1,0 0,1 1,0-1,0 0,1-1,-1 1,1-1,0 0,0 0,5 2,0-1,-1-1,1 0,0 0,0-1,0-1,0 1,1-2,-1 1,1-2,-1 1,1-1,-1-1,1 0,-1-1,0 0,1 0,-1-1,0 0,-1-1,1 0,0-1,-1 1,0-2,0 0,-1 0,0 0,0-1,0 0,-1-1,0 0,3-4,40-104,-49 114,0 0,-1 0,1 0,0 0,0 0,0 0,0 0,1 0,-1 1,0-1,1 0,-1 1,1-1,-1 1,1-1,0 1,0 0,0 0,0 0,0 0,0 0,0 0,0 1,0-1,0 1,0-1,0 1,0 0,0 0,1 0,-1 0,0 0,0 0,0 0,0 1,1-1,-1 1,0 0,0 0,0-1,0 1,0 1,-1-1,1 0,0 0,0 1,0 0,10 8,1 2,-1-1,-1 2,0-1,-1 2,-1-1,0 1,0 1,-1 0,-1 0,-1 0,0 2,-5-16,0 1,1 0,-2-1,1 1,0 0,0 0,0 0,-1 0,1-1,-1 1,0 0,1 0,-1 0,0 0,0 0,0 0,0 0,-1 0,1 0,0 0,-1 0,1 0,-1 0,0-1,0 1,0 0,0 0,0-1,0 1,0-1,0 1,-1-1,1 1,-1-1,1 0,-1 1,1-1,-1 0,0 0,0 0,0-2,0 0,0 0,-1 0,1-1,0 1,0-1,0 1,0-1,1 0,-1 1,0-1,1 0,-1 0,1 0,0 0,-1-1,1 1,0 0,0 0,1-1,-1 1,0-1,1 1,-1-1,1 1,0-1,0 1,0-1,0 1,1 0,-1-1,0 1,1-1,0 1,-1-1,1 1,0 0,1 0,-1-1,8-16,0 1,2 0,0 1,1 0,0 0,2 1,7-6,-3 1,10-11,-1-1,-2-1,-2-1,-1-1,16-35,-32 58,-1 0,0 0,-1 0,-1 0,0-1,0 1,-2-1,1 0,-2 1,0-1,0 0,-2 0,1 1,-2-1,0 1,0-1,-2 1,1 0,-7-12,8 19,0 0,0 0,-1 0,1 0,-1 1,-1-1,1 1,-1 0,0 1,0-1,0 1,-1 0,1 0,-1 0,0 1,-3-1,7 4,-1 0,0 0,1 0,-1 1,1-1,-1 1,0 0,1-1,-1 1,1 0,0 1,-1-1,1 0,0 1,0-1,0 1,0 0,0 0,0 0,0 0,0 0,1 0,-1 0,1 0,0 1,0-1,-1 0,1 1,1-1,-1 1,0 0,1-1,-1 1,1-1,0 1,0 1,-7 33,1-1,2 1,2 0,1 1,2-1,2 0,1 0,2 0,7 21,-9-34,2 1,0-2,1 1,2-1,0 0,2 0,0-2,2 1,0-1,1-1,1 0,15 13,-24-27,1-1,0-1,1 1,-1-1,1-1,0 1,0-1,0-1,0 1,0-1,1-1,-1 0,1 0,-1 0,1-1,-1-1,1 1,-1-1,1-1,-1 1,0-2,0 1,0-1,0 0,0-1,0 1,-1-2,0 1,0-1,0 0,0 0,-1-1,0 0,0 0,0-1,-1 1,1-3,0 1,0-1,-1 0,0 0,0 0,-1-1,0 0,0 0,-1 0,-1 0,0 0,0 0,-1-1,0 1,-1-1,0 1,-1-3,1 12,0 0,0 1,0-1,0 1,0-1,0 1,0-1,0 1,0-1,0 1,0-1,0 0,0 1,0-1,-1 1,1-1,0 1,0-1,-1 1,1 0,0-1,-1 1,1-1,0 1,-1 0,1-1,-1 1,1 0,-1-1,1 1,-1 0,1-1,-1 1,1 0,-1 0,1 0,-1 0,1 0,-1-1,1 1,-1 0,0 0,1 0,-1 1,1-1,-1 0,-14 23,12-15,0 0,1 0,1 0,-1 0,1 0,0 1,1-1,0 0,1 0,-1 1,1-1,1 0,0 0,0 0,0 0,1-1,1 1,-1-1,1 1,0-1,1 0,-1-1,1 1,1-1,-1 0,1 0,3 2,2-2,0-1,0 0,0 0,0-1,1-1,0 0,0-1,-1 0,1 0,0-1,5-1,31 0</inkml:trace>
  <inkml:trace contextRef="#ctx0" brushRef="#br0" timeOffset="194582.108">5054 7528,'18'-4,"27"-5,25-1,25-3,20-1,-10 2</inkml:trace>
  <inkml:trace contextRef="#ctx0" brushRef="#br0" timeOffset="194850.903">6575 7634,'-2'16,"-3"12,-1 7,1 8,-1 0,1 0,0-5,2-7,4-8,3-9,3-11,2-6</inkml:trace>
  <inkml:trace contextRef="#ctx0" brushRef="#br0" timeOffset="195281.862">6390 7514,'15'-7,"0"0,1 0,-1 1,1 1,0 1,0 0,1 1,-1 1,1 1,0 0,-1 1,14 1,-19 0,-1 1,1 0,0 0,-1 1,0 0,1 1,-1 0,-1 1,1 0,0 1,-1-1,0 2,-1-1,0 1,0 1,0-1,-1 2,0-1,5 8,-4 0,0 1,-1 1,-1 0,0 0,-1 0,-2 0,0 1,0-1,-2 1,0 0,-2 9,3 21,-2-48,-1 1,1 0,0 0,0 0,0 0,0 0,0 0,0 0,0 0,1 0,-1 0,1 0,-1 0,1 0,0 0,0 0,0 0,0-1,0 1,0 0,0-1,1 1,-1-1,0 0,1 1,0-1,-1 0,1 0,0 0,-1 0,1 0,0 0,0 0,0 0,0-1,0 1,0-1,0 0,0 1,0-1,9-4,-1-1,0 1,0-2,0 1,-1-1,0-1,0 0,-1 0,0 0,0-1,6-8,-1 1,-1 0,0-1,-1-1,0 1,-2-2,6-13,-11 17,-12 37,7-18,-1 0,1 1,0-1,1 1,-1-1,1 1,0-1,0 1,1-1,0 0,0 1,0-1,0 1,1-1,0 0,0 0,0 0,1 0,0 0,0-1,0 1,0-1,1 0,0 0,0 0,0 0,0-1,2 2,7 1,0-1,0 1,1-2,-1 0,1-1,0 0,0-1,0-1,10 0,29 2</inkml:trace>
  <inkml:trace contextRef="#ctx0" brushRef="#br0" timeOffset="195820.735">7700 7726,'-9'-8,"-2"0,1 0,-1 1,0 1,0-1,-1 2,0 0,0 0,0 1,-9-2,15 5,0 0,1 0,-1 1,0 0,0 0,0 0,0 1,1 0,-1 0,0 0,0 1,1-1,-1 1,1 1,0-1,0 1,-1 0,2 0,-1 1,0-1,1 1,-1 0,1 0,-1 2,2-3,1 0,-1 0,1 0,0 0,0 0,0 0,0 0,0 1,1-1,0 1,0 0,0-1,0 1,0 0,0-1,1 1,0 0,0 0,0-1,0 1,1 0,-1 0,1-1,0 1,0 0,1-1,-1 1,1-1,-1 1,1-1,0 0,0 0,1 0,-1 0,3 2,6 2,0-1,0 0,1-1,-1-1,1 0,1 0,-1-1,0 0,1-1,-1-1,1 0,0-1,-1 0,1-1,11-2,14-1,1-1,-2-2,1-2,-1-1,0-2,8-5,-38 13,-7 4,1-1,-1 1,0-1,1 1,-1-1,0 0,1 1,-1-1,1 1,-1 0,0-1,1 1,-1-1,1 1,0 0,-1-1,1 1,-1 0,1-1,-1 1,1 0,0 0,-1 0,1 0,0-1,-1 1,1 0,-1 0,1 0,0 0,-1 1,1-1,0 0,-1 0,1 0,-1 0,1 1,0-1,-1 0,1 0,-1 1,1-1,-1 1,1-1,-1 0,1 1,-1-1,1 1,-1-1,0 1,1-1,-1 1,0-1,1 1,-1 0,0-1,0 1,1-1,-1 1,0 0,0-1,0 1,0 0,0-1,0 1,0 0,0-1,0 1,-1 2,0-1,0 0,0 0,0 1,1-1,-1 0,1 1,0-1,-1 1,1-1,0 0,1 1,-1-1,0 1,1-1,-1 0,1 1,0-1,0 0,0 0,0 0,0 1,0-1,0 0,1 0,-1-1,1 1,0 0,-1 0,1-1,0 1,0-1,0 0,0 1,0-1,1 0,6 2,0-1,1 0,-1-1,0 0,1 0,-1-1,1 0,-1-1,0 0,1 0,-1-1,0-1,0 1,0-1,0-1,-1 0,1 0,-1 0,0-1,0-1,0 1,5-7,-10 9,0 0,0 0,-1-1,1 1,-1-1,0 1,0-1,0 0,0 0,-1 0,0 0,1 0,-2-1,1 1,0 0,-1 0,0-1,0 1,0 0,0 0,-1-1,0 1,0 0,0 0,0 0,-1 0,1 0,-1 0,0 0,0 0,0 1,-1-1,0 1,1 0,-1-1,0 1,0 0,-2 0,3 0,-1 0,0 0,0 0,0 0,0 0,-1 1,1 0,-1 0,1 0,-1 0,0 0,0 1,0-1,0 1,0 0,0 0,0 1,0-1,0 1,0 0,-1 0,1 0,0 1,0 0,0-1,0 1,0 1,0-1,0 0,0 1,1 0,-1 0,1 0,-1 1,1-1,0 1,-1-1,1 1,-2 3,2-2,0-1,0 1,0 0,0 0,1 0,0 0,0 1,0-1,0 1,1-1,-1 1,1-1,1 1,-1 0,0 0,1-1,0 1,0 0,1 0,-1-1,1 1,0 0,0-1,1 1,-1-1,1 1,0-1,0 0,1 0,-1 0,1 0,0 0,0 0,0-1,0 1,1-1,0 0,-1 0,5 2,26 7,0-4</inkml:trace>
  <inkml:trace contextRef="#ctx0" brushRef="#br0" timeOffset="196083.136">8335 7276,'-15'-9,"-11"-3,-7 1,-4 4,-1 10,4 12,7 9,9 8,10 5,10 4,14 0,13 1,2-7</inkml:trace>
  <inkml:trace contextRef="#ctx0" brushRef="#br0" timeOffset="196408.563">8427 7766,'32'70,"-31"-70,0 0,0 0,1 1,-1-1,0 0,0 0,0 0,1-1,-1 1,0 0,0 0,0 0,0-1,1 1,-1-1,0 1,0-1,0 1,0-1,0 0,0 1,0-1,0 0,-1 0,1 0,0 0,0 0,-1 0,1 0,0 0,-1 0,1 0,-1 0,1 0,-1 0,0 0,0-1,1 1,-1 0,0-1,0 1,63-216,-63 215,1 0,0 0,0-1,0 1,0 0,0 0,0 0,0 0,1 0,-1 0,1 1,0-1,-1 0,1 1,0-1,0 1,0 0,0 0,0-1,0 1,0 1,0-1,0 0,1 0,-1 1,0-1,1 1,-1 0,0 0,1 0,-1 0,0 0,1 0,-1 0,0 1,0-1,1 1,-1 0,2 1,9 1,1 2,-1 0,0 0,0 1,-1 1,0 0,0 0,0 2,-1-1,0 1,1 2,-10-5,1-1,0 0,-1 1,0 0,0-1,-1 1,0 0,0 0,0 0,0 0,-1 0,0 0,0 0,-1 0,0 0,0 0,0 0,-1 0,0-1,0 1,0 0,-1-1,0 0,0 0,-2 3,-21 79,26-85,0 1,1 0,-1-1,1 1,-1 0,1-1,0 1,0 0,0-1,0 1,1-1,-1 0,1 0,-1 1,1-1,0 0,0 0,0 0,0-1,0 1,0 0,1-1,-1 1,0-1,1 0,-1 0,1 0,0 0,-1 0,1-1,84 12,22-29,-55 3</inkml:trace>
  <inkml:trace contextRef="#ctx0" brushRef="#br0" timeOffset="197326.952">9393 7713,'-12'-4,"-1"0,0 1,0 0,0 1,-1 1,1 0,0 0,-1 2,1-1,0 2,-1 0,1 0,0 1,0 1,1 0,-1 1,1 0,0 1,-7 5,16-10,1-1,-1 1,1 1,-1-1,1 0,-1 1,1-1,0 1,0 0,0 0,0-1,0 1,0 1,0-1,1 0,-1 0,1 1,0-1,0 1,-1-1,1 1,1-1,-1 1,0 0,1-1,-1 1,1 0,0 0,0-1,0 1,0 0,1 0,-1-1,1 1,-1 0,1-1,0 1,0-1,0 1,0-1,1 1,-1-1,1 0,0 1,-1-1,1 0,1 0,8 5,1 0,0-1,0-1,1 0,-1 0,1-1,0-1,1 0,-1-1,0-1,12 1,10 2,0-1,1-2,0-1,-1-2,0-1,1-2,-1-1,-1-2,22-8,-52 15,-1 0,1 0,-1 0,0 0,1-1,-1 1,0-1,0 0,0 1,0-2,-1 1,1 0,0 0,-1-1,0 0,1 1,-1-1,0 0,0 0,-1 0,1 0,-1-1,1 1,-1 0,0 0,0-1,-1 1,1-1,-1 1,1-1,-1 1,0-3,0 4,-1-1,1 0,0 0,-1 1,0-1,1 0,-1 0,0 1,-1-1,1 1,0-1,-1 1,1 0,-1-1,0 1,0 0,1 0,-2 0,1 0,0 1,0-1,0 1,-1-1,1 1,-1 0,1-1,-1 1,0 1,1-1,-1 0,0 1,0-1,1 1,-1 0,0 0,0 0,0 0,-2 1,-3 0,0 0,0 1,0 0,0 0,0 1,1 0,-1 0,1 1,-1 0,1 1,1-1,-1 1,1 0,-1 1,1 0,1 0,-1 0,1 0,0 1,1 0,0 0,0 1,0-1,-1 5,5-9,-1-1,1 1,-1-1,1 1,0 0,0-1,0 1,1-1,-1 1,1-1,-1 1,1-1,0 1,0-1,0 1,0-1,0 0,0 0,1 0,-1 1,1-1,0-1,-1 1,1 0,0 0,0-1,0 1,1-1,-1 1,0-1,0 0,1 0,-1 0,1 0,4 2,0-1,1 0,-1 0,0-1,1 0,0 0,-1 0,1-1,-1 0,1-1,1 0,-2 0,-1 0,1-1,-1 1,0-1,0 0,0-1,0 0,0 0,0 0,-1-1,0 1,1-1,-1 0,-1-1,1 1,-1-1,0 0,0 0,0-1,0 1,-1-1,0 0,0 0,0-2,-3 9,-1 0,1-1,-1 1,1 0,-1-1,1 1,-1-1,0 1,1 0,-1-1,0 0,1 1,-1-1,0 1,1-1,-1 0,0 1,0-1,0 0,1 0,-1 0,0 0,0 0,0 0,1 0,-1 0,0 0,0 0,0 0,1 0,-1 0,0-1,0 1,1 0,-1-1,0 1,0 0,1-1,-1 1,0-1,1 1,-1-1,1 0,-1 1,1-1,-1 1,1-1,-1 0,1 0,0 1,-1-1,1 0,0 0,-1 1,1-1,0 0,0 0,0 1,0-1,0 0,-1 3,1 1,-1 0,1 0,0-1,0 1,0 0,1-1,-1 1,1 0,-1 0,1-1,0 1,0-1,0 1,0-1,0 1,1-1,-1 0,1 1,0-1,-1 0,1 0,0 0,0 0,0-1,1 1,0 1,70 31,-67-33,0-1,0 1,0-1,0 0,0 0,0 0,0-1,-1 0,1-1,0 1,0-1,-1 0,1 0,-1-1,1 1,-1-1,0-1,0 1,0-1,-1 0,1 0,-1 0,0 0,0-1,-1 0,1 0,-1 0,0 0,2-5,10-26,-2-1,-2 0,-2 0,-1-1,-1 0,-3 0,-1-1,-2 0,-1 0,0 39,2-277,-5 247,3 30,0 0,0 0,0 1,0-1,0 0,-1 1,1-1,0 0,0 1,0-1,-1 0,1 0,0 1,0-1,-1 0,1 0,0 0,0 1,-1-1,1 0,0 0,-1 0,1 0,0 0,-1 0,1 1,0-1,-1 0,1 0,0 0,-1 0,1 0,0 0,-1 0,1-1,-1 1,1 0,0 0,0 0,-1 0,1 0,0 0,-1-1,1 1,0 0,-1 0,1 0,0-1,0 1,-1 0,1 0,0-1,0 1,0 0,-16 39,3 0,1 2,1-1,-2 32,7-36,1 1,2 0,1 0,2 0,4 27,-2-47,1 1,0-1,1 0,1 0,1-1,0 1,2-1,-1 0,2-1,0 0,1-1,0 1,3 0,-9-9,1-1,0 0,0-1,0 1,0-1,0 0,1 0,0-1,0 1,0-1,0 0,1-1,-1 0,4 1,-8-3,0 0,0 0,0-1,0 1,-1 0,1-1,0 0,0 1,-1-1,1 0,0 0,-1 0,1 0,-1 0,1 0,-1 0,0-1,1 1,-1 0,0-1,0 1,0-1,0 1,0-1,0 0,-1 1,1-1,0 0,-1 0,1 1,-1-1,0 0,1 0,-1 0,0 0,4-25</inkml:trace>
  <inkml:trace contextRef="#ctx0" brushRef="#br0" timeOffset="197598.232">9883 7528,'-15'-6,"-9"-3,4 0,10 2,17 4,17 3,16 1,18 1,13-5,10-4,2-5,-6-1,-17 2</inkml:trace>
  <inkml:trace contextRef="#ctx0" brushRef="#br0" timeOffset="198761.379">900 9023,'21'-5,"0"-1,-1-1,1-2,-2 0,1 0,-2-2,1 0,-1-2,-1 0,0 0,1-4,4 0,-1-1,-1-1,-1-1,-1-1,0 0,-2-1,0-1,-2-1,2-4,-15 25,1 1,0-1,-1 1,0-1,0 0,0 1,0-1,0 0,0 0,-1 0,1 0,-1 0,0 0,0 0,0 0,0 0,-1 0,1 0,-1 1,0-1,1 0,-2 0,1 0,0 1,0-1,-1 0,1 1,-1 0,0-1,0 1,0 0,0 0,0 0,0 0,-1 0,1 0,0 1,-1-1,0 1,1-1,-1 1,0 0,0 0,0 1,-2-2,-5 4,0-1,1 1,-1 0,1 1,0 0,0 1,0 0,0 0,1 1,-1 0,1 1,0 0,1 0,-1 0,1 1,1 0,-1 1,1-1,1 1,-4 5,-1 1,1 0,1 1,0 0,1 0,1 1,0-1,1 1,0 1,2-1,0 1,1-1,0 1,1 0,1 0,1-1,1 1,0 0,1-1,0 1,2-1,0 0,0 0,5 6,-5-13,1-1,0 0,0 0,1 0,0-1,0 0,1 0,0-1,0 0,0 0,1-1,0 0,0 0,0-1,1 0,-1-1,1 0,0-1,0 0,0 0,0-1,6 0,7 0,1-2,-1 0,0-2,1 0,-2-2,1-1,0 0,-1-2,7-3,0-1,1-1,-1-1,-1-2,-1-1,0-1,-1-1,9-11,-10-4,-24 33,-1 0,0 1,0-1,0 0,0 0,1 0,-1 0,0 0,-1 0,1 0,0 0,0 0,0 0,-1 0,1 1,0-1,-1 0,1 0,0 0,-1 0,1 1,-1-1,0 0,1 0,-1 1,0-1,1 0,-1 1,0-1,0 1,1-1,-1 1,0-1,0 1,0 0,0-1,0 1,0 0,1 0,-1 0,-1 0,-10-2,-1 1,1 0,-1 1,1 0,0 1,-1 1,1 0,0 0,0 1,0 1,0 0,0 1,1 0,0 1,0 0,1 0,-1 2,1-3,0 1,0 1,1-1,0 1,0 1,1 0,0 0,0 1,1 0,0 0,0 0,1 1,-4 10,9-18,0-1,1 0,-1 1,1-1,-1 1,1-1,0 1,0 0,-1-1,1 1,0-1,0 1,1-1,-1 1,0-1,0 1,1-1,-1 1,1-1,-1 1,1-1,0 1,0-1,-1 0,1 1,0-1,0 0,0 0,0 0,1 0,-1 0,0 0,0 0,1 0,-1 0,0 0,1-1,-1 1,1-1,-1 1,2 0,64-1,-49-5,-1-1,1-1,-2 0,1-1,-1-1,0-1,-1 0,0-1,-1-1,0 0,-1-1,0 0,1-3,-11 13,11-11,-7 24,-8 17,-1-19,1 0,1 1,-1-1,1 0,1 1,0-1,0 0,0 1,1-1,0 0,1 0,0 0,0-1,1 1,-1-1,2 1,-1-1,2 1,2-1,0 0,1 0,0-1,0 0,1-1,-1 0,1 0,0-1,0-1,1 1,-1-2,1 1,0-2,-1 1,12-1,48 3</inkml:trace>
  <inkml:trace contextRef="#ctx0" brushRef="#br0" timeOffset="199242.479">2686 8652,'13'47,"1"-1,2 0,2-1,7 7,11 31,60 195,-82-246,-13-32,-1 1,1-1,-1 1,1-1,-1 0,1 1,-1-1,1 0,0 1,-1-1,1 0,-1 0,1 1,0-1,-1 0,1 0,0 0,-1 0,1 0,0 0,-1 0,1 0,0 0,-1 0,1-1,0 1,-1 0,1 0,0-1,-1 1,1 0,-1-1,1 1,-1 0,1-1,-1 1,1-1,-1 1,1-1,-1 1,0-1,1 1,-1-1,0 0,1 0,11-16,0 0,-2-1,0-1,0 0,-2 0,-1-1,2-6,-8 23,123-404,-108 371,-16 36,0-1,0 1,0-1,0 1,0-1,0 1,1-1,-1 1,0-1,0 1,0-1,1 1,-1 0,0-1,0 1,1-1,-1 1,1 0,-1-1,0 1,1 0,-1-1,1 1,-1 0,0-1,1 1,-1 0,1 0,-1 0,1 0,-1-1,1 1,-1 0,1 0,-1 0,1 0,-1 0,1 0,-1 0,1 0,-1 1,1-1,-1 0,1 0,-1 0,1 0,-1 1,1-1,-1 0,1 1,-1-1,0 0,1 1,-1-1,1 0,-1 1,0-1,0 0,1 1,-1-1,0 1,0-1,1 1,-1 0,8 17</inkml:trace>
  <inkml:trace contextRef="#ctx0" brushRef="#br0" timeOffset="199516.747">3453 9274,'0'14,"0"13,-2 13,-1 9,0 3,1-1,0-2,1-7,1-6,0-12,0-10</inkml:trace>
  <inkml:trace contextRef="#ctx0" brushRef="#br0" timeOffset="199704.244">3242 9168,'14'0,"17"-2,20-5,19-4,13-5,6 1,-3 3,-9 3,-14 6,-17 5,-16 3</inkml:trace>
  <inkml:trace contextRef="#ctx0" brushRef="#br0" timeOffset="199922.945">3493 8652,'12'-2,"11"-1,15 0,11 1,9 3,3 1,1 0,-6 0,-11 0,-12-1</inkml:trace>
  <inkml:trace contextRef="#ctx0" brushRef="#br0" timeOffset="200141.543">3678 8467,'-13'12,"-7"14,0 17,3 14,5 13,9 7,11 0,5 0,0-15</inkml:trace>
  <inkml:trace contextRef="#ctx0" brushRef="#br0" timeOffset="-178784.736">16167 953,'159'183,"-132"-151,2 0,1-2,1-1,2-2,34 23,28 14,96 45,-33-19,21 14,119 46,-268-134,0 1,-1 2,-1 0,-1 2,-1 1,5 7,-5-7,1-1,1-1,1-1,1-2,0-1,1-1,1-2,6 1,139 59,100 79,-205-117,2-3,0-3,2-3,1-4,1-3,40 3,62-7,38 1,-178-12,-41-7,-12-7,-6-3</inkml:trace>
  <inkml:trace contextRef="#ctx0" brushRef="#br0" timeOffset="-177501.196">16233 900,'1'10,"0"0,0 0,0 0,1-1,1 1,0-1,0 1,1-1,0 0,0 0,1-1,0 1,1-1,0 0,0 0,1-1,6 6,28 23,2-1,2-2,1-2,1-2,38 16,53 34,2 15,37 40,115 73,-162-130,-32-21,-3 5,19 19,89 64,1-28,45 9,-147-75,-61-28,0-2,0-2,2-2,22 5,162 32,-217-51,27 11,1-2,1-2,0-1,29 1,29-1,-97-8,-1 0,1 0,0 0,0 0,0-1,0 1,0 0,0 0,-1 0,1 0,0-1,0 1,0 0,0 0,0 0,0 0,0-1,0 1,0 0,0 0,0 0,0-1,0 1,0 0,0 0,0 0,0-1,0 1,0 0,0 0,0 0,0 0,0-1,1 1,-1 0,0 0,0 0,0 0,0 0,0-1,0 1,1 0,-1 0,0 0,-21-11,21 10,-29-12</inkml:trace>
  <inkml:trace contextRef="#ctx0" brushRef="#br0" timeOffset="-176309.862">16299 1045,'-48'-15,"48"16,-1-1,1 0,0 1,-1-1,1 0,-1 1,1-1,0 1,0-1,-1 0,1 1,0-1,0 1,0-1,-1 1,1-1,0 1,0-1,0 1,0-1,0 1,0-1,0 1,0-1,0 1,0-1,0 1,1-1,-1 1,0-1,0 1,0-1,1 1,-1-1,0 1,0-1,1 0,-1 1,0-1,1 1,-1-1,1 0,-1 1,0-1,1 0,-1 0,1 1,-1-1,1 0,-1 0,1 0,-1 0,1 1,-1-1,1 0,-1 0,1 0,-1 0,1 0,0 0,192 155,-45-50,82 38,37 25,-177-107,55 39,4-7,5-5,-69-51,1-4,1-3,53 9,-44-12,-9 1,0 4,31 18,-56-22,1-3,1-2,56 10,-12-8,-2 4,22 13,-82-29,-52-25,-9 1</inkml:trace>
  <inkml:trace contextRef="#ctx0" brushRef="#br0" timeOffset="-174247.149">16312 1006,'2'8,"0"-1,0 0,0 1,1-1,0 0,0 0,1-1,-1 1,2-1,-1 1,5 3,-5-4,33 37,3-1,1-2,2-2,2-2,1-1,1-3,32 15,-17-7,539 360,-507-333,3-5,3-4,2-4,3-4,202 72,136 58,-189-77,-151-68,79 5,-65-8,-117-32,1 0,0 0,0 0,0 0,0-1,0 1,0 0,0 0,-1 0,1-1,0 1,0 0,0-1,-1 1,1-1,0 1,0-1,-1 1,1-1,0 1,-1-1,1 0,-1 1,1-1,-1 0,1 0,-1 0,1 1,-1-1,0 0,1 0,-1 0,0 0,0 1,0-1,0 0,1 0,-1 0,0 0,-1 0,1 0,0 0,0 1,0-1,0 0,-1 0,1 0,0 0,-1 1,1-1,-1 0,1 0,-1 1,1-1,-1 0,0 1,1-1,-1 0,0 0,1 0,0 0,-1 0,1 0,0 1,-1-1,1 0,-1 0,1 0,-1 1,0-1,1 0,-1 0,0 1,1-1,-1 1,0-1,0 1,0-1,0 1,1-1,-1 1,0 0,0-1,0 1,0 0,0 0,0 0,0 0,0 0,0 0,0 0,0 0,0 0,0 0,0 0,1 1,-1-1,0 0,0 1,0-1,0 0,0 1,0 0,1-1,-1 1,0-1,1 1,-1 0,0-1,1 1,-1 0,0 0,1 0,0-1,-1 1,1 0,-1 1,-1 2,-1 0,1 0,0 0,1 0,-1 0,1 1,0-1,0 1,0-1,0 1,1-1,0 1,0-1,0 1,1-1,-1 1,1-1,0 1,0-1,1 1,-1-1,1 0,0 0,0 0,1 0,-1 0,1 0,0-1,-1 1,2-1,-1 0,0 0,1 0,-1 0,1 0,0-1,0 0,0 0,0 0,0 0,1-1,-1 1,1-1,0 0,2-2,1 0,-1-1,0 1,1-1,-1-1,0 0,0 0,0 0,-1-1,1 0,-1 0,0 0,0-1,0 0,-1 0,1-1,-1 0,-1 1,1-2,-1 1,0 0,0-1,-1 0,0 0,0 0,-1 0,0 0,0-1,0 1,-1-1,0 1,-1-1,0 1,0-1,-1 1,1-1,-1 1,-2-4,2 8,0-1,0 1,0 0,0 0,-1 0,1 0,-1 0,0 1,0-1,0 1,0-1,-1 1,1-1,0 1,-1 0,0 0,0 0,1 1,-1-1,0 1,0-1,0 1,-1 0,1 0,0 1,0-1,-1 0,1 1,0 0,0 0,-1 0,1 0,-3 1,-3 0,0 1,0 0,0 0,1 1,-1 0,1 1,-1 0,1 0,0 0,1 1,-7 5,9-7,1 0,0 0,0 0,0 1,0-1,1 1,-1 0,1 0,0 0,0 0,0 1,1-1,-1 1,1 0,1 0,-1 0,0 0,1 0,0 0,0 0,1 0,-1 0,1 0,0 1,1-1,-1 0,1 0,0 0,0 0,1 0,-1 0,1 0,0 0,1-1,-1 1,1-1,2 4,5 0,1-1,0-1,0 0,0 0,1-1,0 0,0-1,0 0,1-1,-1-1,1 0,0-1,-1 0,1 0,0-2,-1 1,1-2,5-1,-14 3,0 0,1 0,-1-1,0 1,0-1,1 0,-1 0,0-1,0 1,0-1,0 0,-1 0,1 0,-1-1,1 1,-1-1,0 0,1 0,-2 0,1 0,0-1,-1 1,1-1,-1 1,0-1,0 0,0 0,-1 0,1 0,-1 0,0 0,-1-1,1 1,0 0,-1 0,0-1,0-2,-2 2,1 0,-1 0,0 0,-1 0,1 0,-1 0,0 1,0-1,0 1,0 0,-1 0,0 0,0 0,0 0,0 1,-1 0,1 0,-1 0,0 1,0-1,0 1,0 0,0 1,0-1,-1 1,1 0,0 0,-1 1,1-1,-1 1,1 1,0-1,-1 1,1 0,-1 0,1 0,0 1,0-1,-2 2,-1 1,1 0,0 0,0 1,0 0,0 0,1 1,-1 0,1 0,1 0,-1 1,1 0,1 0,-1 0,1 1,0-1,1 1,-2 4,4-8,-1 1,1 0,0 0,0 0,0 0,1 0,0 0,0-1,0 1,0 0,1 0,0 0,0 0,0 0,1 0,-1-1,1 1,0-1,1 1,-1-1,1 0,0 0,0 0,0 0,0 0,1-1,0 0,-1 1,1-1,1 0,2 2,0-1,0 0,1 0,-1 0,1-1,0 0,0-1,0 0,0 0,0 0,0-1,1-1,-1 1,0-1,1-1,-1 1,0-1,0-1,1 0,-1 0,0 0,-1-1,7-3,-11 4,0-1,-1 1,1 0,-1-1,0 1,0-1,0 0,0 1,0-1,0 0,-1 0,0 0,1-1,-1 1,0 0,-1 0,1-1,0 1,-1 0,0-1,0 1,0-1,0 1,-1 0,1-1,-1 1,0 0,0-1,0 1,0 0,0 0,-1 0,1 0,-1 0,0 0,0 0,0 1,-1-1,1 1,0 0,-1-1,0 1,1 0,-1 0,0 1,0-1,0 0,0 1,0 0,-1 0,1 0,0 0,0 0,-1 1,1 0,-1-1,1 1,0 0,-1 1,-1-1,5 0,0 0,-1 0,1 0,0 0,-1 0,1 0,-1 0,1 0,0 0,-1 0,1 0,0 0,-1 0,1 0,0 0,-1 0,1 1,0-1,-1 0,1 0,0 0,-1 1,1-1,0 0,0 0,-1 1,1-1,0 0,0 0,-1 1,1-1,0 0,0 1,0-1,0 0,0 1,-1-1,1 0,0 1,0-1,0 0,0 1,0-1,0 1,0-1,0 0,0 1,0-1,0 0,1 1,-1-1,0 0,0 1,0-1,0 0,1 1,-1-1,0 0,0 1,0-1,23 7,-12-8</inkml:trace>
  <inkml:trace contextRef="#ctx0" brushRef="#br0" timeOffset="-173847.604">19421 2725,'9'18,"8"11,7 6,7 3,6-1,9-5,6-5,4-5,5-4,1-3,-2-4,-4-1,-6-3,-11 0,-11 0,-13-2,-8-2</inkml:trace>
  <inkml:trace contextRef="#ctx0" brushRef="#br0" timeOffset="-173002.841">20519 3215,'14'14,"11"8,10 6,8 2,6-2,6-1,5-2,1-5,-3 1,-12-5</inkml:trace>
  <inkml:trace contextRef="#ctx0" brushRef="#br0" timeOffset="-172721.594">21233 3559,'16'3,"12"-1,10 1,10 0,6-2,5 0,1 2,-9 0</inkml:trace>
  <inkml:trace contextRef="#ctx0" brushRef="#br0" timeOffset="-171652.379">19447 2845,'2'5,"0"0,0 0,0-1,0 1,1-1,0 1,0-1,0 0,0 0,1 0,0-1,-1 1,1-1,1 0,-1 0,0 0,1-1,-1 0,1 1,0-2,-1 1,1 0,0-1,0 0,0 0,3 0,-2 1,0 0,-1-1,1 1,0-1,0 0,-1-1,1 0,0 0,0 0,0 0,0-1,0 0,-1 0,1 0,0-1,-1 0,1 0,-1-1,0 1,1-1,-1 0,-1-1,1 1,0-1,-1 0,0 0,3-3,-6 4,0 1,0-1,0 0,0 1,-1-1,1 1,-1-1,0 0,0 0,0 1,0-1,0 0,-1 1,1-1,-1 0,0 1,1-1,-1 1,0-1,-1 1,1-1,0 1,-1 0,1 0,-1 0,0-1,1 2,-1-1,0 0,0 0,-2 0,-75-38,-15 33,90 7,1 0,-1 1,0 0,1-1,-1 1,1 0,-1 1,1-1,0 1,-1-1,1 1,0 0,0 0,0 1,1-1,-1 0,0 1,1 0,0 0,-1-1,1 1,0 1,1-1,-2 2,2-3,0 1,1-1,-1 1,1 0,-1-1,1 1,0-1,0 1,0 0,0-1,1 1,-1 0,1-1,0 1,-1-1,1 1,0-1,0 1,1-1,-1 0,0 0,1 1,0-1,-1 0,1 0,0-1,0 1,0 0,0-1,0 1,1-1,-1 1,0-1,1 0,-1 0,3 1,94 25,-87-25,0 0,0 0,0-1,0 0,1-2,-1 1,0-1,0-1,0 0,0-1,0 0,0-1,-1 0,0-1,0 0,8-5,-17 8,-1 0,1 0,-1 0,1-1,-1 1,0-1,0 1,0-1,0 1,0-1,-1 1,1-1,-1 0,1 1,-1-1,0 0,0 1,-1-1,1 0,0 1,-1-1,0 0,1 1,-1-1,0 1,0-1,-1 1,1 0,0-1,-1 1,1 0,-1 0,0 0,0 0,0 0,0 0,0 1,0-1,0 1,-1-1,1 1,0 0,-1 0,1 0,-1 0,0 0,1 1,-3-1,-6-4,0 1,0 1,-1 0,1 0,-1 1,1 1,-1 0,0 0,0 1,1 1,-1 0,0 0,1 1,-1 1,-5 1,15-3,1-1,-1 1,0-1,0 1,0 0,0 0,0 0,1 0,-1 0,1 0,-1 0,0 0,1 1,0-1,-1 1,1-1,0 1,0-1,0 1,0 0,0 0,0-1,0 1,1 0,-1 0,0 0,1 0,0 0,-1 0,1 0,0 0,0 0,0 0,1 0,-1 0,0 0,1 0,-1-1,1 1,-1 0,1 0,0 0,0 0,1 0,6 4,0 0,0-1,1 0,-1-1,1 0,0 0,1-1,-1 0,0 0,1-1,0-1,-1 1,1-2,8 1,71-7,-85 5,-1 0,1 0,-1 0,0 0,1 0,-1-1,0 0,0 1,0-1,0 0,0-1,-1 1,1 0,-1-1,1 1,-1-1,0 0,0 0,0 0,0 0,-1 0,1 0,0-3,-1 4,-1-1,0 1,1 0,-1 0,0-1,0 1,-1 0,1 0,0-1,-1 1,1 0,-1 0,0 0,0 0,0-1,0 1,0 1,0-1,-1 0,1 0,0 0,-1 1,0-1,1 0,-1 1,0 0,0-1,0 1,1 0,-2 0,1 0,-1 0,-72-20,68 21,1-1,0 1,-1 0,1 1,0 0,-1 0,1 0,0 0,0 1,0 0,0 1,0-1,1 1,-1 0,1 1,-1-1,1 1,0 0,1 0,-1 1,1-1,0 1,0 0,0 0,1 0,-1 1,1-1,1 1,-1 0,0 1,-7 26</inkml:trace>
  <inkml:trace contextRef="#ctx0" brushRef="#br0" timeOffset="-170488.48">19342 3043,'0'18,"0"15,-2 11,-1 7,-2 6,-1 4,2 4,0 1,2 1,1-10</inkml:trace>
  <inkml:trace contextRef="#ctx0" brushRef="#br0" timeOffset="-170214.652">19421 4035,'-6'18,"-3"11,0 4,2 2,2-1,2 0,1 0,2-3,2 1,1-5</inkml:trace>
  <inkml:trace contextRef="#ctx0" brushRef="#br0" timeOffset="-169949.259">19461 4802,'-2'16,"-1"10,0 4,0 5,2 0,0 2,2 0,5-1,2-2,0-3,-1-6</inkml:trace>
  <inkml:trace contextRef="#ctx0" brushRef="#br0" timeOffset="-169700.868">19500 5570,'-2'14,"-1"8,0 8,1 1,3-1,3 0,6-4,3-1,0-5</inkml:trace>
  <inkml:trace contextRef="#ctx0" brushRef="#br0" timeOffset="-169699.868">19619 6403,'-6'16,"-5"10,-1 6,2 4,8-1,5 1,5-2,4-4,-1-7</inkml:trace>
  <inkml:trace contextRef="#ctx0" brushRef="#br0" timeOffset="-169514.328">19580 7276,'0'18,"3"11,4 4,4 0,2-5,-1-6</inkml:trace>
  <inkml:trace contextRef="#ctx0" brushRef="#br0" timeOffset="-169331.819">19619 7739,'7'14,"4"4,1-1</inkml:trace>
  <inkml:trace contextRef="#ctx0" brushRef="#br0" timeOffset="-169141.843">19791 8136,'0'21,"0"12,0 13,3 8,2 5,3 4,1-9</inkml:trace>
  <inkml:trace contextRef="#ctx0" brushRef="#br0" timeOffset="-153001.673">19209 2924,'-116'112,"5"5,5 5,5 4,6 4,-45 87,56-38,9 3,8 4,8 2,8 3,7 9,4-44,7 2,7 1,7 1,7 0,8 146,13-219,5-1,3 0,4-1,4-2,3 0,4-2,3-1,4-2,5 2,-23-42,2-1,1-1,2-1,1-1,2-2,2 0,0-2,2-2,1-1,1-1,33 17,-11-15,1-3,1-2,0-3,62 13,-105-29,-10-4,1 2,-1-1,0 1,0 0,0 0,0 1,0-1,0 2,-1-1,1 0,1 3,-1 12,-8-11</inkml:trace>
  <inkml:trace contextRef="#ctx0" brushRef="#br0" timeOffset="-152583.485">18931 6985,'-1'4,"0"0,1 1,-1-1,1 0,0 0,0 0,0 0,0 1,1-1,0 0,-1 0,2 0,-1 0,0 0,1 0,0 0,0-1,0 1,0-1,0 1,1-1,0 0,-1 0,1 0,3 2,89 59,35-6,-96-46,-1 2,-1 1,0 2,-1 1,-1 1,4 5,-31-23,-1 1,1-1,-1 1,1-1,-1 1,0 0,0 0,0 0,0 0,0 0,0 0,0 0,-1 1,1-1,-1 1,1-1,-1 1,0 0,0-1,-1 1,1 0,0 0,-1 0,0-1,1 1,-1 0,0 0,-1 0,1 0,0 0,-1-1,0 1,1 0,-1 0,0-1,0 1,-1 0,1-1,-1 1,0 0,-9 5,0-1,0 0,0 0,-1-2,0 1,0-1,0-1,-12 2,5 0,-61 19,17-6,0 2,2 3,-56 31,112-53,0 0,1 0,0 1,0-1,0 1,0 0,0 0,0 0,1 0,-1 1,1-1,0 1,0 0,0 0,1 0,-1 0,4-2,0 0,0-1,1 1,-1-1,0 0,1 1,-1-1,1 0,-1 0,1 0,0 0,0 0,-1 0,1 0,0 0,0-1,0 1,0-1,0 0,-1 1,1-1,0 0,0 0,0 0,0 0,0-1,0 1,0 0,0-1,1 0,4 0</inkml:trace>
  <inkml:trace contextRef="#ctx0" brushRef="#br0" timeOffset="-146692.036">19540 2831,'4'-19,"0"0,1 1,0-1,2 1,0 0,1 1,1 0,1 0,0 1,1 0,1 1,5-6,-15 19,90-129,-42 57,2 2,4 3,3 1,45-38,27-15,-69 61,3 2,53-35,47-31,-88 64,2 4,15-5,114-63,-169 102,1 1,1 3,1 1,20-4,-37 12,127-36,-94 22,1 2,0 2,24-2,118-30,-244 51,-172 53,73-15,1 6,2 7,-4 8,-77 71,141-85,1 4,-67 56,-100 100,-58 108,123-125,-76 140,157-202,57-79,53-73,188-232,-36 71,34-20,-152 163,36-36,3 4,3 3,31-16,41-14,3 7,95-37,-195 104,243-99,-40 13,-86 48,-70 46,49-12,-79 15,115-19,-166 29,-44 12,-31 10,43-16</inkml:trace>
  <inkml:trace contextRef="#ctx0" brushRef="#br0" timeOffset="-146164.962">22371 966,'0'1,"0"-1,-1 0,1 1,-1-1,1 0,-1 1,1-1,-1 0,1 1,-1-1,1 0,-1 0,1 0,-1 0,1 1,-1-1,1 0,-1 0,0 0,1 0,-1 0,1 0,-1-1,1 1,-1 0,1 0,-1 0,0 0,1-1,-1 1,1 0,-1 0,1-1,0 1,-1-1,1 1,-1 0,1-1,0 1,-1-1,1 1,0-1,-1 1,1-1,0 1,0-1,-1 1,1-1,0 1,0-1,0 1,0-1,0 1,0-1,0 0,0 1,0-1,0 1,0-1,0 0,-41 66,40-62,1-1,-1 0,1 0,-1 0,1 0,0 0,0 0,0 1,0-1,0 0,0 0,1 0,-1 0,1 0,-1 0,1 0,0 0,0 0,0 0,0 0,0 0,0 0,1-1,-1 1,0 0,1-1,0 1,-1-1,1 0,0 1,0-1,-1 0,1 0,1 0,4 2,0-1,0 0,1 0,-1 0,0-1,1 0,-1 0,1-1,-1 0,1-1,0 1,-1-2,0 1,1-1,-1 0,0 0,0-1,0 0,0 0,0-1,-1 1,0-2,6-3,-11 6,1 0,-1 1,0-1,1 0,-1 0,0 1,0-1,-1 0,1 0,0 0,-1-1,1 1,-1 0,1 0,-1 0,0 0,0 0,0 0,0-1,-1 1,1 0,0 0,-1 0,0 0,1 0,-1 0,0 0,0 0,0 0,0 1,0-1,-1 0,1 0,-1 1,1-1,-1 1,0-1,-68-45,61 43,0 0,-1 1,1 1,0-1,-1 1,1 1,-1 0,0 0,-8 1,15 1,0-1,-1 0,1 1,0-1,1 1,-1 0,0 0,0 1,0-1,0 0,1 1,-1 0,1-1,-1 1,1 0,0 0,0 0,0 1,0-1,0 1,0-1,0 1,1-1,0 1,-1 0,1 0,0 0,0-1,1 1,-1 0,0 0,1 3,-1-1,1 0,0 0,0 0,1 0,0 0,0 0,0 0,0-1,0 1,1 0,0-1,0 1,1-1,-1 0,1 0,0 0,0 0,0 0,0 0,1-1,-1 0,1 1,0-1,0-1,3 3,4 1,0 1,0-2,1 1,0-2,0 1,0-2,1 0,-1 0,6 0,-15-2,0-1,-1 1,1 0,0-1,0 0,0 0,-1 0,1 0,0 0,0 0,0-1,-1 1,1-1,0 0,0 0,-1 0,1 0,-1 0,1-1,-1 1,1-1,-1 1,0-1,0 0,0 0,0 0,0 0,0-1,-1 1,1 0,-1-1,1 1,-1-1,0 1,0-1,0 0,0 1,-1-1,1 0,-1 0,0 0,0 1,1-1,-2-3,-1-7,-1 1,0-1,-1 1,-1 0,0 0,0 0,-2 0,1 1,-1 0,-1 1,0-1,0 1,-1 1,0 0,-1 0,9 7,0 1,0-1,0 1,0 0,-1-1,1 1,0 0,-1 0,1 0,0 0,-1 0,1 0,-1 0,0 1,1-1,-1 1,0-1,1 1,-1-1,0 1,1 0,-1 0,0 0,0 0,1 0,-1 0,0 1,1-1,-1 0,0 1,1-1,-1 1,0 0,1 0,-1-1,1 1,-1 0,1 0,0 0,-1 1,1-1,0 0,0 0,0 1,0-1,0 1,0-1,0 1,-15 100,10-76</inkml:trace>
  <inkml:trace contextRef="#ctx0" brushRef="#br0" timeOffset="-145621.662">22371 1323,'0'11,"0"13,0 12,0 10,0 9,0 8,0 8,0 2,0 1,0-13</inkml:trace>
  <inkml:trace contextRef="#ctx0" brushRef="#br0" timeOffset="-145347.249">22371 2276,'0'18,"0"11,0 6,3 3,2 1,5-2,1 0,1-2,-2-7</inkml:trace>
  <inkml:trace contextRef="#ctx0" brushRef="#br0" timeOffset="-145054.032">22503 3136,'-2'16,"-3"9,-1 6,1 1,1-2,2-6</inkml:trace>
  <inkml:trace contextRef="#ctx0" brushRef="#br0" timeOffset="-145053.032">22464 3718,'0'16,"0"7,0 5,3 1,2 1,3-1,2 0,2-1,1 0,-1-6</inkml:trace>
  <inkml:trace contextRef="#ctx0" brushRef="#br0" timeOffset="-144836.659">22517 4392,'0'14,"3"11,4 8,4 5,7 3,2-1,2-3,-2-8</inkml:trace>
  <inkml:trace contextRef="#ctx0" brushRef="#br0" timeOffset="-144559.365">22755 5186,'-2'16,"-1"10,0 2,3 1,1 0,1-4</inkml:trace>
  <inkml:trace contextRef="#ctx0" brushRef="#br0" timeOffset="-144558.365">22768 5702,'-4'14,"-2"10,-2 12,0 5,2 2,2 0,3-2,7-1,7-2,3-2,4-2,-2-6</inkml:trace>
  <inkml:trace contextRef="#ctx0" brushRef="#br0" timeOffset="-144296.693">22847 6575,'-2'16,"-1"10,1 4,1 2,5-2,3-1,3-2,2-1,1 0,-2-5</inkml:trace>
  <inkml:trace contextRef="#ctx0" brushRef="#br0" timeOffset="-144295.693">22887 7290,'-4'18,"-2"15,0 8,1 5,2 0,1 0,1-3,0-10</inkml:trace>
  <inkml:trace contextRef="#ctx0" brushRef="#br0" timeOffset="-144009.948">22874 8030,'-2'21,"-1"12,0 11,3 6,6 4,6 2,6 0,2 0,-2-1,-5 2,-4 0,-4-10</inkml:trace>
  <inkml:trace contextRef="#ctx0" brushRef="#br0" timeOffset="-139210.13">21233 6390,'36'-10,"319"1,-72-8,-234 23,-67-2,-93-1,-104-11,129-8,99 11,307 4,371-12,-556 2,-134 10,1 1,-1-1,1 1,-1 0,1 0,-1 0,1 0,-1 0,1 0,-1 0,0 0,1 0,-1 1,1-1,-1 0,1 1,-1 0,0-1,1 1,-1 0,0-1,0 1,0 0,1 0,-1 0,0 0,0 0,0 1,-1-1,1 0,0 0,0 0,-1 1,1-1,0 1,-1-1,0 0,1 1,-1-1,0 1,1-1,-1 1,0 0,1 41,-2 0,-1 0,-3 0,-1 0,-4 7,0 2,3 0,2 0,2 10,7 3,3-1,3 0,3 0,7 15,29 172,-42-126,-5-1,-6 1,-9 36,11-138,-7 137,2-138,2-167,-9-591,13 595,-5 0,-7 0,-6 1,-27-95,31 187,11 50,2 121,16 135,18 43,13 201,-34 88,-9-566,0-44,6-662,-3 570,7-240,-17-54,-1 312,-4 1,-10-28,6 74,7 48,-6 68,4 93,6 1,8-1,7 0,23 109,-16-160,-5 1,-5 1,-5-1,-4 1,-6 0,-9 33,4-105,9-48,15-123,30-373,-20-243,-17 400,-2 320,-1 186,1 178,23 99,-7-264,-2-30,-1 125,-16-238,-2 1,-1-1,-1 0,-2 0,-1 0,-1 0,-2-1,-1 0,-13 27,23-56,0-1,0 0,-1 0,1 1,0-1,0 0,-1 1,1-1,0 0,-1 1,1-1,-1 0,1 1,0-1,-1 1,0-1,1 1,-1-1,1 1,-1 0,0-1,1 1,-1 0,0-1,1 1,-1 0,0 0,1-1,-1 1,0 0,0 0,1 0,-1 0,0 0,0 0,1 0,-1 0,0 1,1-1,-1 0,0 0,0 0,1 1,-1-1,0 1,1-1,-1 0,1 1,-1-1,1 1,-1-1,1 1,-1-1,1 1,-1 0,1-1,-1 1,1-1,-7-210,8 138,-1-274,-40-282,-11 258,44 338,3 55,20 116,6-1,5 0,25 60,-14-56,-7 1,-5 2,-5 27,-18-74,-5 0,-3-1,-6 0,-21 92,53-383,-24 173,-1 32,-11 164,15-174,0 1,-1 0,1-1,-1 1,1-1,-1 0,0 1,0-1,1 1,-1-1,0 0,0 0,0 1,0-1,-1 0,1 0,0 0,0 0,-1 0,1 0,0-1,-1 1,1 0,-1-1,1 1,-1-1,1 0,-1 1,0-1,1 0,-1 0,1 0,-1 0,0 0,1 0,-1 0,1-1,-1 1,40-11,107-13,1 5,1 8,106 5,211 6,-611 11,0 5,-101 28,84-15,-297 48,415-63,59-9,164-26,41 7,22 8,-93 4,443-5,-533 4,-62-2,-144-25,-96 4,-1 11,-158 13,163 7,-32 14,257-16,36-2,160-2,99-17,-68 2,925-3,-1079 19,-36-1,-35-2,-156-4,-69 9,147 0,-547 19,620-20,35-1,474-7,261 7,-598 7,-114-9</inkml:trace>
  <inkml:trace contextRef="#ctx0" brushRef="#br0" timeOffset="-137341.798">22450 979,'-11'-6,"13"8,49 83,136 233,-105-185,6-3,6-4,5-4,5-4,6-6,30 19,31-3,6-9,5-7,136 58,-189-105,3-6,3-6,112 27,-248-81,1 1,0 0,-1-1,1 1,-1-1,1 1,0-1,-1 1,1-1,0 1,0-1,-1 1,1-1,0 0,0 1,0-1,0 1,0-1,0 0,0 1,0-1,0 1,0-1,0 0,0 1,0-1,0 1,1-1,-1 1,0-1,0 0,1 1,-1-1,0 1,1-1,-1 1,1 0,-1-1,0 1,1-1,-1 1,1 0,-1-1,1 1,-1 0,1 0,0-1,-1 1,1 0,-1 0,1 0,-1 0,1-1,0 1,-1 0,1 0,-1 0,1 0,0 1,-1-1,1 0,-1 0,1 0,0 1,-9-17</inkml:trace>
  <inkml:trace contextRef="#ctx0" brushRef="#br0" timeOffset="-136935.34">24408 2725,'-3'5,"-3"0,1 1,0 0,1 0,-1 0,1 1,0-1,1 1,0 0,0 0,0 0,1 0,0 1,0 0,3-6,-1 0,1 0,0 0,-1 0,1-1,0 1,0 0,0-1,1 1,-1 0,0-1,1 1,-1-1,1 0,-1 0,1 1,-1-1,1 0,0 0,0 0,0-1,-1 1,1 0,0-1,0 1,0-1,0 0,0 1,0-1,0 0,0 0,0 0,0-1,0 1,0 0,0-1,0 1,0-1,0 0,-1 0,1 0,0 0,0 0,-1 0,1 0,-1 0,1-1,-1 1,1 0,-1-1,0 1,0-1,1 0,-1 0,0 1,0 0,-1 0,1 0,0-1,0 1,-1 0,1-1,-1 1,1-1,-1 1,0 0,1-1,-1 1,0-1,0 1,0-1,0 1,0-1,0 1,-1 0,1-1,0 1,-1-1,1 1,-1 0,0-1,1 1,-1 0,0 0,0-1,0 1,1 0,-1 0,0 0,-1 0,1 0,0 0,0 0,0 1,-1-1,1 0,0 1,-1-1,1 1,-1-1,-66-16,67 17,0 0,1-1,-1 1,0 0,1-1,-1 1,0 0,0 0,0 0,1 0,-1 0,0 0,0 0,0 0,1 0,-1 0,0 0,0 1,1-1,-1 0,0 0,0 1,1-1,-1 0,0 1,1-1,-1 1,0-1,1 1,-1-1,1 1,-1 0,1-1,-1 1,1 0,0-1,-1 1,1 0,0-1,-1 1,1 0,0 0,0 0,0-1,0 1,-1 0,1 0,0-1,0 1,1 0,-1 0,0 0,0-1,0 1,0 0,1 0,-1-1,0 1,1 0,-1 0,10 9</inkml:trace>
  <inkml:trace contextRef="#ctx0" brushRef="#br0" timeOffset="-136585.55">24474 3308,'4'45,"1"0,2 0,1-1,3 0,2-1,11 23,9 37,-24-70,-2 0,-1 0,-2 1,-1-1,-1 1,-2 0,-2 0,0-1,-3 1,-8 32,-7 13,6-31,3 1,1 0,2 0,3 1,2 0,2 16,5-46,0 0,1-1,2 1,0-1,0 0,2-1,0 0,2 0,0-1,7 9,20 35,-19-29</inkml:trace>
  <inkml:trace contextRef="#ctx0" brushRef="#br0" timeOffset="-136296.254">24660 5213,'-9'18,"-5"15,-5 11,-3 4,-3 2,0 0,3-1,5-2,6-2,8-5,12-2,11-3,9-1,9 1,-3-6</inkml:trace>
  <inkml:trace contextRef="#ctx0" brushRef="#br0" timeOffset="-136090.227">24765 6086,'-4'18,"-4"13,-5 10,-3 4,0 2,-1 0,2-2,2-4,6-4,9-4,8-4,10-1,5 1,1-1,-4 3,-5 2,-7-4</inkml:trace>
  <inkml:trace contextRef="#ctx0" brushRef="#br0" timeOffset="-136089.227">24765 6893,'0'16,"0"12,3 5,2 2,3-1,1-1,0-2,-2-2,-1-3,-2-2,-1 0,-2-3,-1-4</inkml:trace>
  <inkml:trace contextRef="#ctx0" brushRef="#br0" timeOffset="-135852.902">24818 7448,'0'18,"0"13,0 8,0 4,0 1,0 0,0 0,3-2,2-3,3-3,1-9</inkml:trace>
  <inkml:trace contextRef="#ctx0" brushRef="#br0" timeOffset="-134661.548">24911 8321,'-88'-464,"61"202,12-1,11-27,5 244,-2 0,-2 0,-1 0,-3 1,-2 0,-2 0,-1 1,-5-7,13 41,1-1,0 0,1 0,0 0,0 0,1 0,1 0,0 0,1 0,0 0,0 0,1 0,1 0,-1 0,2 0,1-2,77-241,-80 251,0-1,1 1,0 0,-1 0,1 0,0 1,0-1,0 1,1-1,-1 1,1 0,-1 0,1 1,0-1,-1 1,1-1,0 1,0 1,0-1,0 0,0 1,0 0,0 0,0 0,0 0,0 1,0 0,0 0,4 1,14-1,1598 3,-1118-14,-401-1,-100 11,0 0,0 0,1-1,-1 1,0 0,0-1,0 1,0-1,0 1,0-1,0 1,0-1,0 0,0 1,0-1,0 0,0 0,-1 0,1 0,0 0,-1 0,1 0,0 0,-1 0,1 0,-1 0,0 0,1 0,-1 0,0 0,0-1,0 1,0 0,1 0,-2 0,1-1,0 1,0 0,0 0,0 0,-1 0,1 0,-1 0,1-1,-1 1,1 0,-1 0,0 0,1 0,-1 1,0-2,-14-17</inkml:trace>
  <inkml:trace contextRef="#ctx0" brushRef="#br0" timeOffset="-133215.225">24620 2765,'0'-18,"1"-1,1 0,0 1,1-1,1 1,1 0,0 0,1 0,1 1,3-3,22-36,2 2,3 1,12-11,8-12,118-172,-38 50,144-157,-214 287,3 2,2 3,3 4,3 3,2 3,64-30,247-116,-304 153,-75 41,-4 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1:08.8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16,'0'-7,"0"-2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6.6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164 186,'-2'1,"0"0,0 0,1 0,-1 0,0 1,1-1,-1 1,1-1,-1 1,1-1,0 1,0 0,0 0,0-1,0 1,0 0,0 0,1 0,-1 0,1 0,-1 0,1 0,0 0,0 0,-1 1,-18 176,10-111,-3-2,-3 0,-2-1,-4 0,-11 20,21-67,23-60,8-28,-3-2,-3 0,-3-1,-4 0,-2 0,-5-40,5 140,2-1,0 0,2 0,1-1,3 4,-1 0,1 1,2-2,0 0,2-1,1 0,1-2,2 0,0-1,1-1,2-1,23 17,-44-36,1 0,-1 0,1-1,-1 1,1-1,0 0,0 0,-1 0,2-1,-1 0,0 1,0-1,0-1,0 1,1 0,-1-1,0 0,1 0,-1-1,0 1,1-1,-1 0,0 0,0 0,0 0,0-1,0 0,0 0,0 0,-1 0,1 0,3-3,-2-5,0 1,0-1,-1 1,0-1,0 0,-1-1,-1 1,0 0,0-1,-1 1,0-1,-1-10,0 15,2-336,-4 169,2 158,9-48,3 59,2 12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7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122 166,'-12'114,"-6"-1,-14 43,-22 53,48-199,7-35,53-526,-54 499,-8 55,2 7,1 0,0 0,1 1,0-1,1 1,0 0,0 0,1 1,0-1,1 4,1-13,-1 1,1 0,-1 0,1 0,0 0,0 0,1 0,-1-1,0 1,1 0,0 0,0 0,0-1,0 1,0 0,0-1,1 1,-1-1,1 0,-1 1,1-1,0 0,0 0,0 0,1 0,-1 0,0-1,1 1,-1-1,1 1,-1-1,1 0,0 0,-1 0,1 0,0-1,0 1,0-1,-1 1,1-1,0 0,3-1,11-1,0-2,0 0,0-1,0-1,-1 0,0-1,0-1,0 0,-1-1,-1-1,0-1,0 0,5-5,1-1,0-1,-1 0,0-2,-2 0,-1-1,0 0,-1-1,-2-1,0 0,4-12,-38 110,3 2,4 0,4 1,3 0,3 0,4 6,-2-61,1 0,1-1,2 1,0 0,1-1,1 1,2-1,0 0,2 4,6-1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7.9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0,'14'600,"-15"-585,1-12,-1-1,0 1,1-1,-1 1,1-1,0 1,0-1,0 1,0-1,0 1,1-1,-1 1,1-1,0 1,-1-1,1 1,0-1,1 0,-1 0,0 1,1-1,-1 0,1 0,-1 0,1 0,0-1,0 1,0 0,0-1,0 0,0 1,0-1,1 0,0 0,99-9,-66 1,197-24,-160 23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8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11,'23'0,"21"0,21-2,16-1,7 0,1 1,-11 2,-19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07:24.4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0,'404'11,"508"20,-695-32,697 21,-824-13,218 6,-306-13,0 1,0-1,0 0,0 0,0 0,0 0,0 0,0-1,0 1,1 0,-1-1,0 0,0 1,-1-1,1 0,0 0,0 0,0 0,0-1,-1 1,1 0,0-1,-18-18,9 12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9.0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21,'21'-2,"24"-1,24-2,19 0,14 0,1 4,-18 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13.8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37,'12'-3,"12"0,14 0,9-2,8 1,2-3,-4 2,-10 0,-11 4,-18 4,-12 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16.0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0 526,'17'-40,"-2"0,-1-1,-3-1,-1 0,-3-1,-1 1,-2-1,-1-1,-3 1,-4-33,2 52,2 24,0 0,0 0,-1 0,1 0,0 0,0 0,0 0,-1 0,1 0,0 0,0 0,0 0,-1-1,1 1,0 0,0 0,0 0,0 0,-1 0,1 0,0 0,0-1,0 1,0 0,0 0,-1 0,1 0,0 0,0-1,0 1,0 0,0 0,0 0,0-1,0 1,0 0,0 0,0 0,0-1,0 1,0 0,0 0,0-1,-27 174,18-113,2 0,3 0,3 1,2-1,3 0,7 31,30 15,-19-69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16.3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0,'2'16,"1"14,0 14,-1 10,0 8,-1 2,-1-3,1-7,-1-9,-1-9,1-8,0-10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18.1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1,'9'12,"-1"17,0 0,-2 1,-1 0,-2 0,-1 0,-1 9,1-7,3 682,-10-323,6-300,4 0,4 0,5-1,14 50,7 12,-25-129,-10-22,1-1,-1 0,0 0,1 0,-1 0,1 0,-1 1,0-1,1 0,-1 0,0 0,1 0,-1 0,0 0,1 0,-1 0,1 0,-1-1,0 1,1 0,-1 0,0 0,1 0,-1 0,0-1,1 1,-1 0,0 0,0-1,1 1,-1 0,0 0,0-1,1 1,-1 0,0-1,0 1,0 0,1-1,-1 1,0 0,0-1,0 1,0 0,0-1,0 1,0 0,0-1,0 1,0-1,0 1,0 0,0-1,0 1,0 0,0-1,0 1,-1 0,1-1,2-11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16.5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1 119,'16'-7,"14"-4,14-3,12-1,11-1,6-1,0 1,-3 4,-13 4,-18 6,-16 2</inkml:trace>
  <inkml:trace contextRef="#ctx0" brushRef="#br0" timeOffset="459.86">81 106,'-8'10,"0"0,0 0,1 1,1 0,0 0,0 1,1 0,0 0,1 0,1 0,0 1,0-1,1 1,1 0,0 0,1 0,0 0,1 0,1-1,0 1,0 0,2 1,-4-12,1 0,0 0,-1 0,1 0,0 0,0 0,1 0,-1 0,0 0,1 0,-1 0,1-1,-1 1,1 0,0-1,0 0,0 1,0-1,0 0,0 0,0 0,0 0,0-1,0 1,1 0,-1-1,0 1,0-1,1 0,-1 0,0 0,0 0,1 0,-1-1,0 1,3-1,131-63,-127 62,0 2,0-1,0 1,0 0,0 1,0 0,-1 1,1 0,0 0,-1 1,1 0,-1 0,0 1,0 0,0 1,0-1,-1 2,0-1,0 1,0 0,-1 0,0 1,0 0,0 0,-1 0,0 1,-1-1,0 1,0 0,0 1,-1-1,0 1,-1-1,0 1,-1 0,1 0,-1 0,-1 0,0 0,-1 3,1-6,-1 1,0 0,-1 0,0-1,0 1,0-1,-1 0,0 0,0 0,0 0,-1 0,0 0,0-1,0 0,-1 0,0 0,0 0,0-1,0 0,-1 0,0 0,0-1,0 0,0 0,0 0,-1-1,1 0,-1 0,1-1,-1 0,0 0,0 0,0-1,-175 12,183-12,-1 0,0 0,0 0,0 0,0 1,0-1,0 0,1 0,-1 0,0 0,0 1,0-1,0 0,0 0,0 0,0 0,0 1,0-1,0 0,0 0,0 0,0 1,0-1,0 0,0 0,0 0,0 0,0 1,0-1,-1 0,1 0,0 0,0 0,0 1,0-1,0 0,0 0,0 0,-1 0,1 0,22 4,8-3,-1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12.5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254 730,'-6'13,"0"1,1 0,0 0,1 0,1 1,1 0,0-1,0 1,2 0,0 0,0 0,2 0,-1-1,4 12,-2-20,-1-1,1 0,0 0,0 0,1-1,-1 1,1-1,0 0,0 0,1 0,-1 0,1-1,0 0,0 0,0 0,0 0,0-1,1 0,-1 0,1 0,-1-1,1 0,0 0,0 0,-1-1,1 0,0 0,0 0,-1-1,1 0,0 0,-1-1,1 1,-1-1,1 0,-1 0,0-1,0 0,0 0,0 0,0 0,0-2,3 0,0-1,0-1,0 1,-1-1,0-1,0 1,-1-1,0 0,-1-1,0 1,0-1,0 0,-1 0,-1-1,0 1,0-1,0 0,-1 0,-1 0,0 0,0 0,-1 0,0 0,-1 0,0 0,-1 0,0 0,0 1,-1-1,0 0,-1 1,0 0,-1 0,0 0,0 0,0 1,-1 0,-1 0,1 1,-1-1,-1 1,1 1,-1 0,0 0,-1 0,-3-1,7 4,0 1,0 0,0 0,0 1,-1-1,1 1,0 0,-1 1,1-1,-1 1,1 0,-1 0,1 1,0 0,-1 0,1 0,0 0,0 1,-1 0,1 0,1 1,-1-1,0 1,1 0,-1 0,1 0,0 1,0 0,0 0,0 0,1 0,0 0,0 1,0-1,0 1,1 0,-1 0,1 0,0 0,1 0,-1 0,1 1,0 1,4 31,8-4</inkml:trace>
  <inkml:trace contextRef="#ctx0" brushRef="#br0" timeOffset="280.682">736 957,'0'16,"0"12,0 5,0 5,0 2,-2 2,-2 0,1-3,1-3,0-8</inkml:trace>
  <inkml:trace contextRef="#ctx0" brushRef="#br0" timeOffset="543.371">856 515,'18'3,"15"2,14 1,12 0,7-2,4-6,0-5,-7-6,-8-2,-14-2,-16 2,-12 4</inkml:trace>
  <inkml:trace contextRef="#ctx0" brushRef="#br0" timeOffset="970.284">976 582,'-39'261,"38"-260,1 1,-1-1,0 0,1 1,-1-1,1 1,0-1,-1 1,1-1,0 1,0-1,0 1,0-1,0 1,0-1,0 1,1-1,-1 1,0-1,1 0,0 1,-1-1,1 1,0-1,-1 0,1 0,0 1,0-1,0 0,0 0,0 0,0 0,0 0,1 0,-1 0,0-1,1 1,-1 0,0-1,1 1,-1-1,1 1,-1-1,1 0,-1 1,1-1,-1 0,1 0,-1 0,1 0,12-6,0 0,0-1,0 0,-1-1,0-1,-1 0,3-2,13-10,-11 9,-12 7,0 1,0-1,0 1,1 1,0-1,0 1,0 0,0 0,0 1,1 0,-1 0,1 0,-1 1,1 0,6 0,-8 3,-1 1,1 0,-1 0,0 0,-1 1,1 0,0-1,-1 1,0 0,0 0,0 1,0-1,-1 1,0-1,0 1,0 0,0 0,-1 0,0 0,0 0,0 0,-1-5,7 21,-1 0,0 1,-2-1,0 1,-2 0,0 0,-1 0,-2 0,-1 11,1-29,-1 0,1 0,-1-1,0 1,0-1,0 1,0-1,0 0,-1 0,0 0,1 0,-1 0,0-1,0 1,-1-1,1 0,0 0,-1 0,1 0,-1-1,0 1,0-1,1 0,-1 0,0 0,0-1,0 1,0-1,0 0,0 0,0-1,0 1,0-1,0 0,0 0,-84-10,105 12,6 0</inkml:trace>
  <inkml:trace contextRef="#ctx0" brushRef="#br0" timeOffset="6888.62">0 21,'1'-20,"4"35,33 272,-13 2,-13 0,-13 51,-4-110,2 210,1-375,-5-51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22.4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8,'25'0,"22"0,16-2,10-1,0 0,-6 5,-14 7,-15 7,-14-1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22.6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0,'25'0,"20"0,15 3,12 0,4 0,2-1,-14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23.4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0 340,'71'-115,"38"-89,-108 203,10-19,-11 20,0 1,0-1,0 0,0 0,0 0,0 1,0-1,0 0,1 0,-1 0,0 1,0-1,0 0,0 0,0 0,1 0,-1 1,0-1,0 0,0 0,0 0,1 0,-1 0,0 0,0 1,0-1,1 0,-1 0,0 0,0 0,0 0,1 0,-1 0,0 0,0 0,1 0,-1 0,0 0,0 0,0 0,1 0,-1-1,0 1,0 0,0 0,1 0,-1 0,0 0,0 0,0 0,0-1,1 1,-1 0,0 0,0 0,0 0,0-1,0 1,0 0,1 0,-11 140,8-88,2 0,2 0,2 0,7 27,-4-51,2 54,-10-81,-1 1,1-1,-1 0,0 0,1 0,-1 0,0 0,0 0,1 0,-1 0,0-1,0 1,0-1,0 0,0 1,0-1,0 0,0 0,0 0,0 0,0 0,0-1,0 1,0-1,0 1,0-1,1 0,-1 0,0 1,0-1,1 0,-1-1,0 1,1 0,-1 0,0-2,-6 0,-23-12,61 15,97 12,-1-5,18-5,-104-2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07:25.0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 0,'-10'206,"22"349,0-140,-12-230,-3-166,0-6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23.9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5 234,'-2'21,"0"0,1 0,1 0,1 0,1 0,1 0,1 0,1-1,1 1,0-1,1 0,4 3,1 13,3-1,0 0,3-2,0 0,2-1,19 23,-37-53,-1 0,0-1,-1 1,1-1,0 1,0-1,0 0,0 1,0-1,0 0,0 0,0 0,1 0,-1 0,0 0,1 0,-1 0,1-1,-1 1,1 0,-1-1,1 1,-1-1,1 0,0 1,-1-1,1 0,-1 0,1 0,0 0,-1 0,1-1,0 1,-1 0,1-1,2-5,1-1,-1 0,-1 0,0 0,1-1,-2 1,1-1,-1 0,-1 0,1-2,3-14,23-86,53-174,-70 256,2-1,0 1,2 1,1 0,1 2,1-1,1 2,10-9,15-8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31.1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361 143,'-99'221,"-37"134,114-293,-45 139,66-181,13-25,5-18,-1 0,-2 0,0-2,-2 0,1-3,-3 7,61-148,-8-3,-7-3,-3-23,-47 177,22-69,-20 86,-6 22,25 285,-8-217,4-1,4-1,3-1,34 62,-56-126,53 138,-57-124,-6-10</inkml:trace>
  <inkml:trace contextRef="#ctx0" brushRef="#br0" timeOffset="276.777">1 638,'22'4,"27"0,24-6,23-7,18-8,12-7,4-3,-8 0,-24 6</inkml:trace>
  <inkml:trace contextRef="#ctx0" brushRef="#br0" timeOffset="493.654">1123 290,'-2'-70,"2"70,0 1,0-1,0 0,0 0,0 1,0-1,0 0,0 0,1 0,-1 1,0-1,0 0,0 0,0 0,1 1,-1-1,0 0,0 0,0 0,1 0,-1 0,0 0,0 0,1 1,-1-1,0 0,0 0,0 0,1 0,-1 0,0 0,0 0,1 0,-1 0,0 0,0 0,1 0,-1-1,0 1,0 0,1 0,-1 0,0 0,0 0,0 0,1-1,-1 1,0 0,0 0,0 0,0 0,1-1,-1 1,0 0,0 0,3 13,0 0,-1 0,-1 0,0 1,0-1,-2 0,0 1,0-1,-1 1,1-3,-63 461,62-464,1-1,-1 1,2 0,-1 0,1 0,0 0,1 0,0-1,0 1,1 0,0-1,0 1,1-1,0 1,0-1,1 0,-1 0,2-1,-1 1,1-1,0 0,0 0,1 0,-1-1,1 0,1 0,25 8</inkml:trace>
  <inkml:trace contextRef="#ctx0" brushRef="#br0" timeOffset="763.329">1538 157,'-10'20,"-4"21,0 16,1 16,5 7,4 8,6 3,5-1,3-3,3-7,1-10,-2-11,-3-12,-3-15</inkml:trace>
  <inkml:trace contextRef="#ctx0" brushRef="#br0" timeOffset="1014.915">1003 664,'-25'2,"-15"4,-5 2,2 3,11 1,18 1,25-1,31-4,33-7,34-10,28-11,17-7,8-3,-3 0,-29 4</inkml:trace>
  <inkml:trace contextRef="#ctx0" brushRef="#br0" timeOffset="1289.1">2540 423,'-26'-9,"-1"1,0 0,0 3,-1 0,0 1,1 2,-1 1,0 1,0 1,0 2,0 0,1 2,-1 1,1 2,1 0,0 2,-2 1,10-3,1 1,-1 0,2 1,0 0,0 2,1 0,0 1,-7 8,17-16,1 0,-1 0,1 0,0 1,0 0,1 0,-1 0,1 0,1 0,-1 1,1-1,0 1,1-1,0 1,0 0,0 0,1 0,0 0,0 0,0-1,1 1,0 0,1 0,0-1,1 4,4 3,0-1,1 0,1 0,0 0,0-1,1-1,1 0,0 0,0-1,1 0,0-1,1 0,-1-1,1-1,1 0,10 3,38 13,2-3,0-2,1-4,0-2,1-3,0-3,1-3,17-3,81-13,-116 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29.7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1,'14'14,"0"0,1-1,0-1,1 0,0-1,1 0,0-2,0 0,1-1,0 0,1-2,0 0,0-1,0-1,11 0,5 0,0-1,0-2,0-2,0-1,0-1,0-2,0-2,5-3,-26 7,0-1,0 0,0-1,-1 0,1-1,-1-1,-1 0,1-1,8-7,-21 15,1 0,0 0,0-1,0 1,0-1,0 1,0-1,-1 1,1-1,0 1,0-1,-1 0,1 0,0 1,-1-1,1 0,-1 0,1 0,-1 1,1-1,-1 0,1 0,-1 0,0 0,0 0,0 0,1 0,-1 0,0 0,0 0,0 0,0 0,-1 0,1 0,0 0,0 0,0 0,-1 1,1-1,-1 0,1 0,0 0,-1 0,0 0,1 1,-1-1,1 0,-1 0,0 1,0-1,1 1,-2-1,-2 1,0 1,-1 0,1 0,0 1,0-1,0 1,0 0,0 0,0 0,1 1,-1-1,1 1,-1 0,1 0,0 0,0 0,0 1,1-1,-1 1,1 0,-1 1,-10 20,1 1,1 0,2 0,0 1,2 1,1-1,1 1,2 0,0 0,2 6,-36 550,33-535,-2 18,-3 1,-13 47,11-82,1-12</inkml:trace>
  <inkml:trace contextRef="#ctx0" brushRef="#br0" timeOffset="594.74">161 696,'-8'0,"0"-1,-1 2,1-1,0 1,0 1,0-1,0 1,0 1,0-1,1 1,-1 1,1-1,0 1,-4 3,11-7,-1 0,1 1,-1-1,1 0,-1 1,1-1,-1 1,1-1,-1 1,1-1,-1 0,1 1,0 0,-1-1,1 1,0-1,0 1,-1-1,1 1,0 0,0-1,0 1,0-1,0 1,-1 0,1-1,0 1,1 0,-1-1,0 1,0-1,0 1,0 0,0-1,1 1,-1-1,0 1,0-1,1 1,-1 0,0-1,1 1,-1-1,1 0,-1 1,1-1,-1 1,1-1,-1 1,35 10,-6-11,-1 0,1-2,0-1,0-1,-1-2,0-1,7-3,-14 5,164-48,-2-7,91-48,-260 102,27-11,-1-2,-1-1,24-18,-25 2,-37 36,0 1,-1 0,1-1,0 1,0 0,-1 0,1-1,-1 1,1 0,-1 0,1 0,-1 0,1 0,-1 0,0 0,0 0,1 0,-1 0,0 0,0 0,0 0,0 0,0 0,0 0,0 0,0 0,-1 0,1 0,0-1,-1 1,1 0,0 0,-1 0,1 0,-1 0,0 2,-9 73,-4-1,-3 0,-3-1,-7 8,-31 121,54-187,2-8,-1 0,1 0,0 0,1 1,0-1,0 0,1 1,0-1,0 1,1-1,0 0,1 1,1 6,-2-13,0 0,0-1,0 1,0-1,1 1,-1-1,0 1,1-1,-1 0,1 0,-1 1,1-1,-1 0,1 0,0-1,0 1,-1 0,1 0,0-1,0 1,0-1,0 0,0 0,-1 1,1-1,0 0,0-1,0 1,0 0,0 0,0-1,1 0,59-27,-33 4,-1-2,-1 0,-2-2,0-1,-2-1,-1-1,-1-1,-2-1,8-20,-8 19,-14 28,-8 18,3-10,-2 3,-36 121,-13 91,44-177,2 0,1 0,2 1,2-1,2 0,1 1,7 29,6-6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40.0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0,'12'34,"32"97,-6 1,-2 18,-29-135,-2-36,-3 8,10-42,3 0,2 1,23-50,-28 81,-13 24,1-1,0 0,0 1,0-1,0 0,0 1,0-1,0 0,0 0,0 1,0-1,0 0,0 1,0-1,0 0,0 1,0-1,1 0,-1 0,0 1,0-1,0 0,0 1,0-1,1 0,-1 0,0 0,0 1,1-1,-1 0,0 0,0 0,1 1,-1-1,0 0,0 0,1 0,-1 0,0 0,1 0,-1 0,0 0,1 1,-1-1,0 0,0 0,1 0,-1-1,0 1,1 0,-1 0,0 0,1 0,-1 0,0 0,0 0,1 0,-1-1,0 1,1 0,-1 0,0 0,0-1,0 1,1 0,-1 0,0-1,0 1,0 0,1-1,2 28,-3-26,0 61,-1-45,0 0,2 0,0 0,1 0,0 0,4 8,-6-23,1 1,0-1,-1 1,1 0,0-1,0 1,1-1,-1 0,1 1,-1-1,1 0,-1 0,1 0,0 0,0 0,0 0,0-1,1 1,-1-1,0 1,1-1,-1 0,1 0,-1 0,1 0,-1-1,1 1,0-1,-1 1,1-1,0 0,0 0,-1 0,1 0,0-1,-1 1,1-1,0 1,-1-1,1 0,-1 0,3-1,5-6,0 0,0-1,-1 0,0-1,0 0,-1 0,-1-1,1 0,-2 0,0 0,0-1,-1 0,0 0,-1-1,-1 1,0-1,0 0,-1 0,-1-2,0 9,0 2,0 1,-1-1,1 1,-1-1,1 1,-1-1,0 1,-1-1,1 0,-1 1,1-1,-1 1,0-1,-1 1,0-3,-13 17,10 2,1 1,1 0,0-1,0 1,2 0,0 0,0 1,1-1,1 0,0 0,1 1,0-9,-1 1,1-1,0 0,0 0,1 1,0-1,0-1,0 1,1 0,0-1,0 0,0 0,1 0,-1 0,1-1,1 0,-1 0,0 0,1 0,0-1,0 0,0 0,0-1,0 0,0 0,1 0,2 0,10 1,0 0,0-2,0 0,1-1,-1-1,0 0,0-2,18-4,7-4,-1-2,-1-1,0-3,-1-1,12-9,12-20,-63 45,0 0,0 1,-1-1,1 0,0 0,-1 0,0 0,1 0,-1 0,0 0,0-1,0 1,0 0,-1-1,1 1,-1 0,1-1,-1 1,0-1,0 1,0-1,0 1,0 0,0-1,-1 1,0-1,1 1,-1 0,0-1,-1-1,-2 0,0 1,0-1,-1 1,0-1,1 1,-1 1,-1-1,1 1,0-1,0 2,-1-1,1 0,-1 1,0 0,1 1,-1-1,0 1,1 0,-1 0,0 1,1 0,-1 0,1 0,-1 1,-4 1,2 0,0-1,1 1,-1 1,1-1,0 1,0 1,0-1,1 1,-1 1,1-1,0 1,1 0,-1 0,1 1,1-1,-1 1,1 0,0 0,1 1,-1-1,2 1,-1 0,1 0,-1 5,3-10,0 0,0 0,1 0,-1 0,1 0,-1-1,1 1,0 0,0 0,0 0,1-1,-1 1,1-1,-1 1,1-1,0 1,0-1,0 0,0 0,0 0,1 0,-1 0,1-1,-1 1,1-1,-1 1,1-1,0 0,0 0,0 0,-1-1,1 1,3 0,1 0,0 0,1 0,-1-1,0 0,1 0,-1 0,1-1,-1 0,0-1,1 0,-1 0,0 0,2-2,-2-1,0-1,0 0,0 0,-1 0,0-1,0 0,-1 0,1-1,-2 1,1-1,-1 0,0-1,-1 1,0-1,0 1,-1-1,0 0,0 0,-1 0,0 0,-1 0,0 0,-1-3,-6-35,6 47,1 0,0-1,0 1,0 0,0 0,0-1,0 1,-1 0,1 0,0 0,0-1,0 1,-1 0,1 0,0 0,0-1,-1 1,1 0,0 0,0 0,-1 0,1 0,0 0,0 0,-1 0,1-1,0 1,-1 0,1 0,0 0,0 0,-1 1,1-1,0 0,-1 0,1 0,0 0,0 0,-1 0,1 0,0 0,0 1,-1-1,1 0,0 0,0 0,0 0,-1 1,1-1,0 0,0 0,0 1,-1-1,1 0,0 0,0 1,0-1,0 0,0 0,0 1,0-1,0 0,0 1,0-1,0 0,0 0,0 1,0-1,0 0,0 1,-6 22,4-9,1 0,1 0,0 0,1 0,1 0,0 0,0 0,2 0,-1-1,2 0,0 1,0-2,2 1,1 2,-4-8,0 0,0-1,1 1,0-1,0 0,1-1,0 1,0-1,0 0,1-1,-1 1,1-1,0 0,0-1,1 0,-1 0,1-1,-1 0,1 0,0 0,0-1,0 0,0-1,-1 0,9-1,-7 0,1-1,-1 0,0-1,0 0,0-1,0 0,0 0,-1-1,0 0,0 0,0-1,0 0,-1 0,0-1,0 0,-1 0,3-5,10-14,0-2,-2-1,-1 0,4-12,14-34,-27 66,-12 32,5-23,-6 19,2 1,0-1,2 1,0 0,1-1,0 1,3 10,-2-23,1 0,0-1,1 1,-1 0,1-1,0 0,1 1,0-1,0 0,0 0,0-1,1 1,0-1,1 1,-1-1,1-1,0 1,0 0,0-1,0 0,1-1,0 1,0-1,0 0,68 8,-41-17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40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167 17,'-20'-5,"-14"-1,-5 0,3 6,8 8,19 6,21 6,9-1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45.3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 57,'12'7,"1"-1,0 0,0 0,1-2,-1 0,1 0,0-1,0-1,0 0,1-1,-1-1,0 0,0-1,1 0,2-1,14-3,1 0,-1-2,0-1,0-1,-1-2,15-8,-2-11,-49 26,0 7,0 0,0 0,0 0,0 1,1-1,-1 1,1 1,0-1,0 1,1 0,-1 0,1 0,0 1,1-1,-2 4,-15 28,3 1,0 1,3 0,1 1,2 0,2 1,2 0,-2 28,7-54,-16 115,10-60,-3-1,-2 0,-4-1,-2 0,-7 7,10-43,3-10</inkml:trace>
  <inkml:trace contextRef="#ctx0" brushRef="#br0" timeOffset="568.923">0 619,'90'-12,"0"3,51 4,-24 1,-52 2,-1-3,1-4,-2-1,26-10,-69 14,-1 0,-1-1,1-1,-1 0,0-1,-1-2,0 1,-1-2,0 0,-1-1,0-1,-1 0,0-1,-2 0,0-1,3-5,-8 9,-1 0,0 0,0 0,-1 0,-1-1,0 0,-1 0,2-12,-5 5,-7 19,-18 55,-127 345,106-237,45-159,1-1,-1 1,0 0,1-1,0 1,0 0,0 0,0-1,0 1,0 0,1-1,-1 1,1 0,0-1,0 1,0 0,0-1,0 1,0-1,1 0,-1 1,1-1,0 0,0 0,0 0,0 0,0 0,0-1,0 1,0-1,1 1,1 0,6-1,1 0,-1-1,1 0,-1-1,0 0,1-1,-1 0,0 0,0-1,0 0,0-1,0 0,-1-1,0 0,0-1,0 1,-1-2,3-2,13-9,-1-1,-1-2,-1 0,0-2,-2 0,-1-1,-1-1,-1 0,-1-1,-1-1,0-6,-15 33,1 0,0 0,-1 0,1 0,0 0,0 0,-1 0,1 0,0 0,-1 0,1 0,0 0,-1 0,1 0,0 0,-1 0,1 0,0 0,0 0,-1-1,1 1,0 0,-1 0,1 0,0-1,0 1,0 0,-1 0,1-1,0 1,0 0,0 0,-1-1,1 1,0 0,-14 23,1 1,1 0,0 1,3 1,0 0,1 0,-3 23,-4 37,5-1,3 2,4 78,1-30,0-87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41.3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102 777,'11'29,"-1"1,-1 1,-1 0,-2 0,-2 0,0 1,-2 7,-1-32,7 216,-8 0,-21 126,12-280,4-72,-13-81,-12-86,-3-7,7-1,8-8,18 172,-2 2,1 0,0 1,1-1,0 0,1 0,0 0,1 0,1 1,0-1,0 1,1-1,0 1,3-3,-4 12,0-1,1 0,-1 1,1 0,-1 0,1 0,0 0,0 1,0-1,0 1,0 0,0 0,0 1,0-1,1 1,-1 0,0 0,0 0,0 1,1-1,-1 1,0 0,0 0,0 0,0 1,0 0,-1-1,1 2,0-1,-1 0,1 0,-1 1,0 0,0 0,0 0,0 0,13 9,-1 1,0 0,-1 1,-1 0,0 1,-1 1,0 0,-1 1,-1 0,-1 1,4 11,-12-27,0 0,0-1,0 1,-1 0,1 0,-1 0,1 0,-1 0,0 0,0 0,0 0,0 0,0 0,0 0,0 0,-1 0,1-1,-1 1,1 0,-1 0,0 0,0 0,0-1,0 1,0 0,0-1,0 1,-1-1,1 1,0-1,-1 0,1 1,-1-1,0 0,1 0,-1 0,0 0,0-1,1 1,-1 0,0-1,0 1,0-1,0 0,0 1,0-1,0 0,0 0,-1-1,-4 2,-1-1,1 0,0 0,-1-1,1 0,0-1,0 0,-1 0,1 0,1-1,-1 0,0 0,1 0,-1-1,1 0,0-1,1 1,-1-1,1 0,0-1,-4-4,9 8,-1 0,1 0,-1 0,1-1,0 1,0 0,0 0,0-1,1 1,-1 0,0 0,1 0,0 0,-1-1,1 1,0 0,0 0,0 0,1 1,-1-1,0 0,1 0,-1 1,1-1,-1 0,1 1,0 0,0-1,0 1,-1 0,1 0,0 0,1 0,-1 0,0 1,0-1,0 1,0-1,1 1,-1 0,0 0,0 0,0 0,1 0,1 0,35-5,0 1,0 2,0 1,10 3,-10 0,0-2,0-2,0-1,9-4,-43 7,-1 0,0-1,1 0,-1 0,0 0,0-1,1 1,-1-1,0 0,-1 0,1 0,0-1,0 1,-1-1,0 0,1 0,-1 0,0 0,-1-1,1 1,0-1,-1 0,0 0,0 0,0 0,-1 0,1 0,-1 0,0-1,0-1,-1 0,0 0,-1 0,0 0,-1 0,1 0,-1 0,0 0,0 1,-1-1,0 1,0-1,0 1,-1 0,-1-3,3 6,0-1,-1 0,1 1,0-1,-1 1,1 0,-1 0,0 0,0 0,0 0,0 1,0-1,0 1,0 0,0 0,0 0,-1 0,1 1,0-1,-1 1,1 0,-1 0,1 0,0 0,-1 0,-2 2,3-1,-1 1,1-1,0 1,0 0,0 0,0 1,0-1,1 0,-1 1,1 0,-1 0,1-1,0 1,0 1,0-1,0 0,1 0,0 1,-1-1,1 1,0-1,1 1,-1-1,0 1,1 0,-1 5,0 1,1 0,0 0,0-1,1 1,0 0,1-1,3 10,-1-6,2 0,-1-1,2 1,0-1,0-1,1 1,1-1,-1-1,2 1,0-2,0 1,0-1,1-1,1 0,0 0,0-2,0 1,0-1,1-1,0 0,8 1,-15-5,1 0,-1 0,0-1,1 1,-1-2,1 1,-1-1,0 0,1 0,-1-1,0 1,0-1,0-1,0 1,0-1,0 0,-1-1,0 1,1-1,-1 0,0 0,-1-1,1 1,-1-1,0 0,0 0,-1-1,1 1,-1-1,0 0,1-5,6-18,-1 0,-2 0,-1-1,-1 0,-2 0,0 0,-3 0,0-1,-3-11,2-3,26 84,-11-28,0 0,1-1,0-1,0-1,1 0,0-1,0 0,1-2,0 0,0 0,1-2,-1 0,1-1,-1-1,17-1,69 7,-102-6,0 0,0 0,0 0,0 1,0-1,-1 0,1 0,0 0,-1 1,1-1,-1 0,1 1,-1-1,0 0,1 1,-1-1,0 0,0 1,0-1,0 1,0-1,-1 0,1 1,0-1,-1 1,1-1,0 0,-1 0,0 1,1-1,-1 0,0 0,0 0,1 1,-1-1,-1 0,-1 5,-1 4,-36 98,39-103,0 0,0 0,1 0,-1 1,1-1,0 0,1 0,-1 0,1 0,0 0,0 0,1 0,-1 0,1-1,0 1,0 0,1-1,-1 0,1 1,0-1,1 0,6 4,0-1,0-1,1 1,0-2,0 0,1 0,-1-1,1 0,0-1,0 0,0-1,1 0,-1-1,0-1,1 0,-1-1,1 0,3-1,52-11,-8-4</inkml:trace>
  <inkml:trace contextRef="#ctx0" brushRef="#br0" timeOffset="376.78">1599 684,'21'3,"0"-1,1-1,-1-1,1 0,-1-2,0-1,1 0,-1-1,0-2,-1 0,0-1,0-1,0-1,-1-1,0 0,-1-2,0 0,-1-1,0 0,-1-1,-1-1,0-1,-1 0,-1-1,0-1,-2 0,5-10,-7 13,-1 0,-1-1,0 1,-1-2,-1 1,-1-1,0 0,-1 1,-1-2,0 1,-1 0,-1 0,-1 0,-1-1,0 1,-1 0,-1 1,0-1,-1 1,-1-1,-4-5,8 18,0 0,0 0,0 1,-1-1,1 1,-1-1,0 1,0 0,0 0,-1 0,1 1,-1-1,1 1,-1 0,0 0,0 0,0 0,0 1,0 0,0 0,-1 0,1 0,0 0,-1 1,1 0,0 0,-1 0,1 1,0-1,0 1,-1 0,1 0,0 0,0 1,0 0,0-1,0 1,1 1,-1-1,0 0,1 1,-1 1,-7 10,1 0,0 1,1 0,1 1,1 0,0 0,1 0,0 1,2 0,0 0,1 1,0-1,2 2,-17 140,8 1,6 0,8 0,23 155,4 146,-34-261,-3-127</inkml:trace>
  <inkml:trace contextRef="#ctx0" brushRef="#br0" timeOffset="792.764">1586 1192,'97'-32,"98"-19,-171 46,6-3,-14 4,0 0,0 1,1 0,-1 1,1 1,10 1,-24 1,0 0,0 0,0 0,0 0,0 1,-1-1,1 1,0 0,-1 0,1 0,-1 0,0 0,0 0,1 1,-1-1,-1 1,1 0,0 0,-1-1,1 1,-1 0,0 0,0 0,0 0,-1 0,1 1,-1-1,1 0,-1 0,0 4,10 31,-5-30,0 1,0-2,0 1,1-1,0 1,0-2,1 1,0-1,0 0,0 0,1-1,0 0,0 0,1-1,-1 0,1 0,0-1,-1-1,1 1,1-1,-1-1,0 1,0-2,1 1,-1-1,1-1,-1 0,0 0,0-1,0 0,0 0,1-1,-6 1,1 0,-1-1,0 1,0-1,0 0,0 0,-1 0,1 0,-1-1,0 1,0-1,0 0,0 0,-1 0,0 0,1-1,-1 1,-1-1,1 1,-1-1,0 0,0 1,0-1,-1 0,1 0,-1 1,0-1,-1 0,0-4,0 0,-1 0,0 1,-1-1,1 1,-2 0,1 0,-1 0,0 0,-1 0,0 1,0 0,-1 0,0 1,0-1,-6-4,8 7,0 1,0 0,0 0,0 0,-1 0,1 1,-1-1,0 1,0 1,1-1,-1 1,0-1,-1 1,1 1,0-1,0 1,0 0,0 0,0 0,0 1,-1 0,1 0,0 0,0 0,1 1,-1 0,0 0,0 0,1 1,0 0,-1 0,1 0,0 0,0 0,1 1,-1 0,1 0,-2 2,3-2,0 0,0 0,0 0,1 0,0 0,-1 1,2-1,-1 0,0 1,1-1,0 0,0 1,0-1,1 1,0 3,7 25</inkml:trace>
  <inkml:trace contextRef="#ctx0" brushRef="#br0" timeOffset="2694.311">2602 1245,'0'-371,"0"367,0 3,-1 1,1-1,0 1,0-1,-1 1,1 0,0-1,0 1,0-1,-1 1,1-1,0 0,0 1,0-1,0 1,0-1,0 1,0-1,0 1,0-1,0 1,1-1,-1 1,0-1,0 1,0-1,1 1,-1-1,0 1,0-1,1 1,-1 0,0-1,1 1,-1 0,1-1,-1 1,0 0,1-1,-1 1,1 0,-1 0,1-1,-1 1,1 0,-1 0,1 0,-1 0,1 0,-1 0,1-1,-1 1,1 0,-1 1,1-1,-1 0,1 0,-1 0,1 0,-1 0,1 0,-1 1,1-1,-1 0,1 0,-1 1,1-1,31 17,1-2,1-1,0-2,0-1,15 2,-44-13,-1 1,1 0,-1 0,0 0,1 0,-1 1,0 0,0 0,0 0,0 0,0 0,0 1,0 0,-1 0,0 0,1 0,-1 1,0-1,-1 1,1 0,-1-1,1 1,-1 0,0 2,-1 4,0 0,0 0,-1 0,-1 0,0 0,0 0,-1 0,0 0,-2 5,-6 82,11-93,0 0,0-1,0 0,0 1,1-1,-1 1,1-1,0 0,0 0,0 0,1 0,-1-1,1 1,-1 0,1-1,0 0,0 0,0 0,0 0,0 0,0 0,1-1,-1 0,1 0,-1 0,1 0,-1 0,1 0,5 0,1 0,-1 0,1-1,-1 0,1 0,-1-1,0-1,1 1,-1-1,4-2,0-1,-1-1,0 0,0-1,-1 0,0 0,0-1,-1-1,0 0,0 0,-1-1,0 0,-1-1,0 0,-1 0,0 0,0-1,-2 0,1-1,-2 1,1-1,0-30,-28 63,18-9,-1 0,1 0,0 0,1 1,1-1,0 1,1 0,0 1,0-1,1 1,1-8,0 1,0-1,0 1,1-1,0 1,0-1,0 1,1-1,-1 0,1 0,1 1,-1-1,1-1,0 1,0 0,0-1,1 1,-1-1,1 0,0 0,0-1,1 1,1 0,1 0,0 0,1 0,-1-1,1 0,0 0,0-1,0 0,1 0,-1-1,0 0,1-1,-1 0,0 0,1-1,-1 0,0 0,1-1,-1 0,0 0,0-1,0 0,-1-1,1 1,-1-1,0-1,0 0,0 0,-1 0,0-1,0 1,0-2,0 1,-1 0,0-1,-1 0,1-1,1-3,0-1,-1 1,0-1,-1-1,0 1,-1 0,0-1,-1 0,-1 0,0 0,-1 1,0-9,0 20,0 0,0 0,0 0,1 0,-1-1,-1 1,1 0,0 0,0 0,0-1,-1 1,1 0,0 0,-1 0,1 0,-1 0,0 0,1 0,-1 0,0 0,0 0,1 0,-1 0,0 0,0 1,0-1,0 0,0 1,0-1,0 1,0-1,0 1,0-1,-1 1,1 0,0-1,0 1,0 0,0 0,-1 0,1 0,0 0,0 0,0 0,-1 1,1-1,0 0,0 0,0 1,-1 0,-4 4,0 0,1 0,-1 1,1 0,1 0,-1 0,1 1,0-1,0 1,1 0,0 0,0 0,1 1,0-1,0 1,1-1,0 1,0 0,1-1,0 1,0 0,0-1,1 1,2 7,0-9,0 0,0 0,0 0,1 0,0 0,0-1,1 0,0 0,0 0,0 0,0-1,0 0,1 0,0 0,0-1,0 0,0 0,1-1,-1 1,1-1,-1-1,1 1,0-1,0 0,0-1,-1 1,1-1,0-1,0 0,0 1,0-2,-1 1,1-1,-1 0,1-1,-1 1,0-1,0-1,0 1,3-3,2-3,-1 0,0 0,-1-1,0 0,-1 0,0-1,-1 0,0-1,0 0,-2 0,1 0,-1-1,-1 1,-1-1,1 0,-2-1,0 1,0 0,-1-13,-1 24,1 1,-1-1,0 0,1 1,-1-1,0 0,0 0,0 0,0 1,0-1,0 0,-1 1,1-1,-1 0,1 0,-1 1,1-1,-1 1,0-1,0 1,0-1,0 1,0-1,0 1,0 0,-1-1,1 1,0 0,-1 0,1 0,-1 0,1 0,-1 0,1 1,-1-1,0 0,1 1,-1 0,0-1,1 1,-1 0,0-1,0 1,1 0,-1 1,0-1,-1 0,-2 4,0-1,1 1,0 0,0 0,0 0,0 1,1-1,-1 1,1 0,0 0,1 0,-1 0,1 1,0-1,0 1,1-1,0 1,0 0,0-1,1 1,-1 0,1 0,1-1,-1 1,1 0,0 0,0-1,1 2,1 0,0 0,0 1,1-1,0-1,0 1,1-1,0 1,0-1,0 0,1-1,0 0,0 0,0 0,0 0,1-1,0 0,0-1,2 1,14 6,-1-1,2-1,-1-1,1-2,7 1,4 1,1-1,-1-2,1-2,0-1,0-2,0-1,0-2,0-1,-1-2,13-5,-42 10,0 1,1-1,-1-1,0 1,0-1,0 0,0 0,-1-1,1 1,-1-1,0-1,0 1,0-1,-1 0,0 0,0 0,0 0,0-1,-1 0,0 1,0-1,0-1,-1 1,0 0,0 0,-1-1,0 1,0-4,-1 3,-1 0,0 1,-1-1,0 0,0 0,0 1,-1-1,0 1,0 0,-1 0,0 0,0 0,0 1,-1 0,1-1,-1 1,-1 1,1-1,-1 1,1 0,-1 0,0 1,-1 0,1 0,0 0,-1 1,0 0,-2 0,-1-1,0 0,-1 1,1 0,-1 0,0 2,1-1,-1 1,0 1,1 0,-1 0,1 1,-1 0,1 1,0 1,-1-1,2 1,-1 1,-3 2,7-4,1 1,-1 0,1 0,0 1,0-1,0 1,0 0,1 0,0 1,0-1,1 1,-1 0,1 0,0 0,1 0,0 1,0-1,0 1,1-1,0 1,0 0,0 0,1-1,0 1,0 0,1 0,0-1,0 1,1 0,0-1,0 0,0 1,1-1,0 0,0 0,0 0,1 0,0-1,0 0,1 1,1 0,1 0,1 0,0 0,0-1,1-1,-1 1,1-1,0-1,0 1,1-1,-1-1,0 0,1 0,0-1,-1-1,1 1,0-1,-1-1,1 0,0 0,-1-1,1 0,-1-1,0 0,0 0,0-1,0 0,-1-1,1 0,-1 0,0-1,-1 0,1 0,-1 0,0-1,1-3,-2 2,-1 0,0 0,0 0,-1 0,0-1,0 1,-1-1,0 0,-1 0,0-1,0 1,-1 0,0-1,-1 1,0-1,-1 1,2 8,-1 0,0 1,0-1,0 0,0 1,0-1,0 0,0 1,0-1,0 0,-1 1,1-1,0 0,0 1,0-1,-1 1,1-1,0 0,-1 1,1-1,-1 1,1-1,-1 1,1-1,0 1,-1 0,0-1,1 1,-1-1,1 1,-1 0,1 0,-1-1,0 1,1 0,-1 0,0 0,1 0,-1-1,0 1,1 0,-1 0,0 0,1 1,-1-1,0 0,1 0,-1 0,0 0,1 1,-1-1,1 0,-1 0,0 1,1-1,-1 1,1-1,-25 32,22-27,1 1,0-1,0 1,0 0,1 0,-1 0,1 0,1 0,-1 0,1 0,0 0,1 0,-1 0,1 0,0 0,1 0,-1-1,1 1,0 0,1-1,-1 1,1-1,0 0,1 0,-1 0,1 0,0-1,0 1,0-1,1 0,0 0,0 0,0-1,0 0,0 0,0 0,1-1,0 0,-1 0,1 0,4 0,-4-1,-1-1,1 0,0-1,0 1,-1-1,1 0,0-1,-1 1,1-1,-1 0,0-1,0 1,0-1,0 0,0 0,0-1,-1 1,1-1,0-2,69-87,-3-31,-71 119,-4 10,-6 11,7-10,0 0,0 0,1 0,0 0,0 1,0-1,1 0,0 1,0 0,0-1,1 1,0-1,1 1,-1-1,1 1,0-1,1 1,0-1,0 1,0-1,1 0,-1 0,2 0,-1-1,1 1,0 0,1 1,1-1,0 1,0-1,1 0,0-1,0 0,0 0,1 0,-1-1,1 0,0 0,0-1,1 0,-1-1,1 0,-1 0,1 0,0-1,-1-1,1 0,0 0,0 0,0-1,-1 0,1-1,-1 0,1-1,-1 1,4-3,1-8,-1 0,0-1,0-1,-2 0,0 0,0-1,-2 0,0-1,-1 0,0 0,-2 0,0-1,0 0,0-12,-3 11,-13 46,7-13,0 1,0 0,2 0,0 0,0 0,1 0,1 0,1 6,0-16,-1 0,1 0,0 0,0 0,0 0,1 0,0-1,0 1,0 0,0-1,1 0,0 0,0 0,0 0,0 0,1 0,-1-1,1 1,0-1,0 0,0 0,0-1,1 1,-1-1,1 0,0 0,0 0,12 1,0-1,0-1,0 0,0-1,0 0,0-2,-1 0,1-1,0-1,-1 0,0-1,0-1,0 0,-1-1,0-1,0 0,0-2,-2 1,1-2,-1 1,-1-2,1 0,-2 0,5-8,-2 0,0 0,-2-1,0 0,-2 0,0-2,-2 1,0-1,-2 0,0-1,0-5,5-51,-3 0,-3-33,-5 101,11-523,-12 491,-5 30,-4 32,-23 66,3 1,4 2,4 1,1 13,10-42,3 0,2 0,2 1,4-1,2 5,-1-41,2 0,0 0,2-1,0 1,1-1,2 0,0-1,1 1,1-2,1 0,1 0,1-1,0 0,10 9,-19-22,0-1,1 0,0 1,0-2,0 1,0-1,1 1,-1-2,1 1,0 0,1-1,-1 0,0-1,1 0,0 1,-1-2,1 1,0-1,0 0,0-1,0 0,0 0,-1 0,1-1,0 0,0 0,0-1,1 0,21-17</inkml:trace>
  <inkml:trace contextRef="#ctx0" brushRef="#br0" timeOffset="3153.329">5436 469,'-119'-7,"86"17,32-9,1-1,-1 1,1-1,0 1,-1 0,1-1,0 1,-1-1,1 1,0 0,0-1,0 1,-1 0,1-1,0 1,0 0,0-1,0 1,0 0,0-1,0 1,1 0,-1-1,0 1,0-1,0 1,1 0,-1-1,0 1,1 0,-1-1,0 1,1-1,-1 1,1-1,-1 1,1-1,-1 0,1 1,-1-1,1 1,-1-1,1 0,0 1,-1-1,1 0,0 0,-1 0,1 0,0 1,0-1,14 8,1 0,0-2,1 1,0-2,0 0,7 0,-22-4,223 46,-112-25,-1 4,17 12,-117-35,1 1,-1 1,0 0,-1 1,1 0,-1 1,0 0,-1 1,0 0,1 1,-9-6,1 0,-1 0,0 0,0 0,0 0,-1 0,1 1,-1-1,0 0,1 1,-2-1,1 1,0 0,-1-1,1 1,-1 0,0-1,0 1,-1-1,1 1,-1 0,0-1,0 1,0-1,-41 80,33-70,-3 5,1 1,1 0,0 1,2 0,-6 17,13-32,-1 0,1 0,0 0,1 0,-1 0,1 0,0 0,0 0,1 0,-1 0,1 0,0 0,0 0,1 0,0-1,0 1,0 0,0-1,0 1,1-1,0 0,0 0,0 0,1 0,-1-1,1 1,3 1,0 0,0 0,0-1,0 0,1-1,-1 0,1 0,0 0,0-1,0 0,0-1,0 1,1-2,-1 1,0-1,1-1,-1 1,0-1,0-1,0 0,0 0,0 0,0-1,0 0,-1-1,1 1,-1-1,0-1,0 0,-1 0,1 0,-1-1,0 1,0-2,1-3,0 0,0-1,-1 0,0 0,-1 0,0-1,-1 0,-1 1,0-1,0-1,0-7,-2 13,0 1,-1-1,1 1,-1-1,-1 0,1 1,-1-1,-1 1,1 0,-1-1,0 1,0 0,-1 0,0 0,0 0,0 0,-1 1,1 0,-1-1,-1 1,1 1,-4-4,3 5,0 0,0 0,0 0,0 1,0 0,0 0,0 0,-1 1,1 0,-1 0,1 0,-1 1,1 0,-1 0,0 0,1 0,-1 1,1 0,-1 1,1-1,0 1,-3 1,-4 1,1 1,-1 1,1 0,0 1,0 0,1 1,0 0,0 0,-2 4,6-7,0 1,0-1,0 1,1 1,0-1,0 1,0 0,1 0,0 0,1 1,0-1,0 1,0 0,1 0,0 0,1 0,0 0,0 0,0 0,1 1,1-1,-1 0,1 0,1 0,-1 0,1 0,1 0,0 0,0 0,2 3,1-4,0-1,0 0,0 0,1-1,-1 0,1 0,1 0,-1-1,1 0,-1-1,1 1,0-2,0 1,1-1,-1 0,6 0,36 4</inkml:trace>
  <inkml:trace contextRef="#ctx0" brushRef="#br0" timeOffset="3437.587">6599 390,'-21'-12,"-19"-3,-18 1,-12 9,-6 12,4 13,11 11,17 7,19 5,24 1,12-7</inkml:trace>
  <inkml:trace contextRef="#ctx0" brushRef="#br0" timeOffset="3629.558">6479 937,'4'18,"5"11,2 5,6 1,10-3,11-7,15-5,19-7,18-5,-7-4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47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214 1,'9'18,"7"15,9 14,8 12,11 9,6 8,4 4,2-1,-2-4,-5-8,-9-11,-9-14,-10-16</inkml:trace>
  <inkml:trace contextRef="#ctx0" brushRef="#br0" timeOffset="260.45">668 81,'-18'25,"-17"19,-13 17,-8 8,-7 5,-4-2,1-3,2-10,3-10,12-13</inkml:trace>
  <inkml:trace contextRef="#ctx0" brushRef="#br0" timeOffset="462.907">0 402,'23'-9,"25"-5,26-3,20 1,14 2,8 3,2 1,-8 2,-13 1,-23 1</inkml:trace>
  <inkml:trace contextRef="#ctx0" brushRef="#br0" timeOffset="638.334">1003 121,'9'5,"10"10,8 14,7 13,4 12,1 9,-1 6,-1 1,-3-4,-2-7,-5-10,-2-11,-1-12,0-10,1-12,-4-8</inkml:trace>
  <inkml:trace contextRef="#ctx0" brushRef="#br0" timeOffset="823.886">1631 134,'-22'-2,"-25"3,-16 9,-15 12,-4 11,1 11,11 12,13 8,11 2,14-1,9-5,9-13</inkml:trace>
  <inkml:trace contextRef="#ctx0" brushRef="#br0" timeOffset="1083.771">977 348,'22'-2,"27"-1,26 3,22 0,15 2,8-1,0-2,-9-6,-23-2</inkml:trace>
  <inkml:trace contextRef="#ctx0" brushRef="#br0" timeOffset="1235.706">1925 41,'-4'16,"5"14,11 14,13 10,12 8,5 6,3 4,-1-2,-7-3,-6-7,-7-8,-8-10,-6-10</inkml:trace>
  <inkml:trace contextRef="#ctx0" brushRef="#br0" timeOffset="1421.375">2313 241,'-14'-11,"-13"-2,-12 9,-10 13,-8 15,-3 17,1 12,6 9,8 6,11-1,12-6,9-14</inkml:trace>
  <inkml:trace contextRef="#ctx0" brushRef="#br0" timeOffset="1693.165">1912 522,'0'-18,"0"-11,0-4,3 0,6 6,14 8,19 7,18 6,18 5,10 6,0 5,-10 2,-19-1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50.8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1215 722,'27'-106,"34"-106,-46 175,-11 40,8 100,-12-78,2 81,-5 0,-10 53,-10 50,28-166,0-33</inkml:trace>
  <inkml:trace contextRef="#ctx0" brushRef="#br0" timeOffset="592.001">1322 1110,'0'2,"2"1,8 0,9-1,10-2,10-5,6-2,4-1,-3-1,-5 0,-6 3,-12 4,-15 3,-10 3,-8 1,3-1,5 0,3-1</inkml:trace>
  <inkml:trace contextRef="#ctx0" brushRef="#br0" timeOffset="1076.588">2045 548,'50'76,"-3"2,-3 1,-4 3,-4 1,1 12,-29-73,45 83,-52-103,-1-1,1 0,-1 0,1 0,0 0,0 0,-1 0,1-1,0 1,0 0,0 0,0 0,0-1,0 1,0-1,0 1,1-1,-1 1,0-1,0 0,0 1,0-1,1 0,-1 0,0 0,0 0,1 0,-1 0,0 0,0 0,0-1,1 1,-1 0,0-1,0 1,0-1,0 1,1-1,26-41,-16-4,-1-1,-2 0,-3 0,-1 0,-3-1,-3-37,1 83,-1-106,-4 1,-9-25,17 121,6 31,-8-19,9 24</inkml:trace>
  <inkml:trace contextRef="#ctx0" brushRef="#br0" timeOffset="2744.734">3060 108,'-10'193,"16"-92,5 0,3-1,5 0,5-1,30 78,-9-20,15 105,-58-250,3 10,-2 1,0 0,-1 1,-1-1,-1 0,-1 0,-3 12,3-31,0 1,0-1,-1 1,0-1,0 0,0 0,0 0,-1 0,1 0,-1-1,0 1,0-1,-1 0,1 0,-1 0,1 0,-1 0,0-1,0 0,0 0,0 0,-1 0,1 0,0-1,-1 0,-3 1,-123 4,130-7,-499-32,-530 40,849-2,141-4,-982 10,830-22,190 10,0 1,0-1,1 1,-1-1,0 0,1 0,-1 0,1 0,-1 0,1 0,-1 0,1 0,0-1,-1 1,1 0,0-1,0 1,0-1,0 0,0 1,1-1,-1 0,0 1,1-1,-1 0,1 0,0 1,0-1,-1 0,1 0,0 0,0 0,1 1,-1-1,0 0,1 0,0-1,-2-5,0-217,-13-319,-42 73,54 461,0-1,1 1,0 0,0-1,1 1,1-1,-1 1,2 0,0-1,0 1,0 0,1 0,1 0,0 1,0-1,3-4,8-2,0 1,1 1,0 0,1 1,0 0,2 2,-1 0,1 1,0 1,1 1,0 0,12-1,5 1,0 1,1 2,0 2,0 2,0 1,0 2,3 1,1 0,583 23,264-42,-795 13,27-2,0 7,-1 4,22 8,4 3,-78-44,-38 18,28-15,-51 17</inkml:trace>
  <inkml:trace contextRef="#ctx0" brushRef="#br0" timeOffset="3602.33">1202 522,'0'7,"-2"8,-4 10,1 6,-5 3,-5 1,1-7</inkml:trace>
  <inkml:trace contextRef="#ctx0" brushRef="#br0" timeOffset="4418.969">1161 1177,'103'-11,"-75"9,-15 1,0 0,-1 0,1 1,0 1,0 0,0 0,0 2,4 1,-18-4,1 0,0 0,0 0,-1 0,1 1,0-1,0 0,0 0,0 0,-1 1,1-1,0 0,0 0,0 1,0-1,0 0,0 1,-1-1,1 0,0 0,0 1,0-1,0 0,0 1,0-1,0 0,0 0,1 1,-1-1,0 0,0 1,0-1,0 0,0 0,0 1,0-1,1 0,-1 0,0 1,0-1,0 0,1 0,-1 0,0 1,0-1,0 0,1 0,-1 0,0 0,0 0,1 1,-1-1,0 0,1 0,-1 0,0 0,0 0,1 0,-1 0,0 0,-25 5,-199-16,206 10,25 1,17 0,113-13,-90 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58.3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745 783,'-9'6,"0"0,0 1,0 0,1 0,0 1,0 0,1 0,0 1,0 0,1 0,0 1,1-1,0 1,1 0,0 1,0-1,1 1,1 0,0 0,0 0,1 0,0 0,1 0,0 0,1 0,0 0,1 0,0 0,1 0,0-1,1 4,1-4,1 0,0 0,0 0,1 0,0-1,0 0,1-1,1 0,-1 0,1-1,0 0,1 0,0-1,0 0,0-1,1 0,0-1,-1 0,2 0,-1-1,0-1,1 0,-1-1,1 0,2 0,-8-1,0-1,0 1,0-1,0 0,-1-1,1 1,0-1,0 0,-1-1,1 1,-1-1,0 0,0 0,0-1,0 0,0 0,-1 0,0 0,0-1,0 1,0-1,-1 0,0 0,0 0,0-1,0 1,-1-1,0 0,0-1,2-7,-1 0,0 0,-1 0,0 0,-1 0,-1-1,0 1,-1 0,-1 0,0 0,-1 0,0-1,-1 3,1 0,-1 0,-1 1,0-1,-1 1,0 0,0 1,-2-1,1 1,-1 0,0 1,-1 0,0 0,-1 1,0 1,0-1,0 1,-1 1,0 0,0 1,-1 0,0 0,-9-1,17 5,-1 0,1 1,-1 0,1 0,-1 0,1 1,0-1,-1 1,1 0,0 0,0 1,-1-1,1 1,0 0,0 0,1 0,-1 1,0-1,1 1,-1 0,1 0,0 0,0 1,0-1,1 1,-1-1,1 1,0 0,0 0,0 0,0 0,1 0,0 1,0-1,0 0,0 1,0-1,1 0,0 1,0-1,1 3,0 6,1 0,0 0,2 0,-1 0,2 0,-1-1,2 0,0 0,2 3,28 47</inkml:trace>
  <inkml:trace contextRef="#ctx0" brushRef="#br0" timeOffset="231.242">1254 1103,'0'19,"0"16,-3 15,-2 9,-5 7,-8 3,-6-1,-5-2,0-7,3-8,5-13</inkml:trace>
  <inkml:trace contextRef="#ctx0" brushRef="#br0" timeOffset="629.118">1534 770,'2'1,"-1"-1,0 1,0 0,0 0,0 0,0 0,0 0,0 0,0 0,0 0,0 0,-1 0,1 1,0-1,-1 0,1 0,-1 1,0-1,1 0,-1 1,0-1,0 1,1-1,-1 0,-1 1,1-1,0 0,0 1,0-1,-1 1,1-1,-1 1,1-2,-2 39,-3 0,-1-1,-1 0,-14 36,-10 57,30-128,0 0,0 0,0 0,1 0,-1 0,1 0,0 0,0 0,0 0,0 1,1-1,-1 0,1 0,0 0,0 0,0 0,0 0,0 0,1-1,-1 1,1 0,0-1,0 1,0-1,0 1,0-1,0 0,1 0,-1 0,1 0,-1 0,3 0,14 3,0-2,0 0,1-2,-1 0,0-1,1 0,-1-2,0 0,4-2,-17 3,98-19,-86 12</inkml:trace>
  <inkml:trace contextRef="#ctx0" brushRef="#br0" timeOffset="799.435">1842 1050,'-7'20,"-2"17,1 12,1 12,2 7,2 4,1 0,2-5,0-14</inkml:trace>
  <inkml:trace contextRef="#ctx0" brushRef="#br0" timeOffset="1486.472">2230 676,'100'375,"-88"-332,1-1,2-1,17 32,-32-71,0-1,0 1,1-1,-1 1,0-1,1 1,-1-1,1 0,-1 1,1-1,0 0,0 0,-1 1,1-1,0 0,0 0,0 0,0 0,0 0,1 0,-1 0,0 0,0-1,1 1,-1 0,0-1,1 1,-1-1,0 1,1-1,-1 0,1 1,-1-1,1 0,-1 0,1 0,-1 0,1-1,-1 1,0 0,1 0,-1-1,1 1,-1-1,0 0,1 1,-1-1,0 0,0 0,1 1,-1-1,0 0,0 0,0-1,10-16,-1-1,-1 0,-1-1,-1 0,0 0,-1-1,1-15,-1 12,85-360,-87 371,0 0,0 1,1-1,1 1,0 0,1 1,0-1,1 1,2-2,8-4</inkml:trace>
  <inkml:trace contextRef="#ctx0" brushRef="#br0" timeOffset="2869.837">3259 328,'7'1,"-12"17,3-11,-13 68,4 1,4 0,2 1,4-1,4 1,3 7,-2 0,-1-12,4 76,-5 1,-7 0,-15 73,20-221,-34 141,32-136,-1 0,1 0,-1 0,-1 0,1 0,-1-1,0 0,0 0,0 0,-1 0,0 0,0-1,0 0,0 0,-1 0,1-1,-1 0,0 0,0 0,-4 0,-19 2,0-2,0 0,-1-3,1 0,0-2,0-1,0-1,-10-4,26 6,-294-60,167 30,-1 6,-34 3,-802-37,224 25,477 14,275 21,-1-1,0 1,1 0,-1-1,0 1,1-1,-1 0,1 0,-1 0,1 1,-1-1,1 0,0-1,-1 1,1 0,0 0,0-1,0 1,0 0,0-1,0 1,0-1,1 1,-1-1,1 0,-1 1,1-1,-1 0,1 1,0-1,0 0,-1 1,1-1,1 0,-1 1,0-1,0 0,1 0,-1 1,1-1,-1 1,1-1,-1 1,8-79,4 0,17-62,-10 52,11-58,-7 0,-7-2,-6 0,-7 0,-6-1,-22-136,23 278,2 7,-1 0,0 0,0 0,1 1,-1-1,1 0,0 0,0 0,0 0,-1 0,2 0,-1 0,0 0,0 0,1 0,-1 0,1 0,-1 0,1 0,0 1,0-1,0 0,0 0,0 1,0-1,1 0,56 7,282 89,94-5,4-20,2-18,881 50,-1230-99,-79 0,-18 0,-21 1,-13-1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07:25.33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0,'12'18,"7"13,6 8,3 4,-2 1,1 0,-6 0,-3-4,-5-4,-5-6,-1-8,0-7,-1-7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19:37.81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0,'9'9,"8"3,7-1,9-2,5-5,6-3,-1-4,0-1,-2 0,-4 0,-5 1,-8 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19:38.0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 0,'-2'2,"4"1,5 0,7-1,6 0,5-1,6 0,2-1,4 0,3 0,3-3,1-2,-6-1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19:38.7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191 191,'3'2,"-1"6,1 5,0 8,-2 6,0 7,0 3,-1 2,0 2,0 0,0-2,2-6,3-6,3-7,0-8</inkml:trace>
  <inkml:trace contextRef="#ctx0" brushRef="#br0" timeOffset="283.299">6 416,'-2'0,"-1"-2,4-1,5 0,6-2,7 0,7-1,7 0,5 0,7-1,1 3,3-2,-3 1,-10 1</inkml:trace>
  <inkml:trace contextRef="#ctx0" brushRef="#br0" timeOffset="600.71">535 204,'16'0,"14"-2,11-3,5-6,4-2,0-2,-4 0,-5 2,-5 3,-7 4,-8 5,-7 4,-7 3</inkml:trace>
  <inkml:trace contextRef="#ctx0" brushRef="#br0" timeOffset="1112.045">693 111,'-10'13,"1"1,0-1,1 1,1 1,0 0,1 0,0 0,1 1,1-1,0 1,2 0,-1 0,2 6,0-20,1 0,0 0,0 0,0 0,1 0,-1 0,0 0,1 0,-1 0,1 0,-1 0,1-1,0 1,0 0,0 0,0-1,0 1,0-1,0 1,1-1,-1 1,1-1,-1 0,1 0,-1 0,1 1,0-2,-1 1,1 0,0 0,0 0,0-1,0 1,-1-1,1 0,0 1,0-1,0 0,0 0,0 0,0 0,0-1,0 1,0 0,0-1,0 0,-1 1,1-1,2-1,38-23,-38 21,0 0,0 1,1 0,-1 0,1 0,0 1,0-1,0 1,0 0,0 1,1-1,-1 1,0 0,1 0,-1 1,1 0,2 0,-4 3,0 0,1 0,-1 0,0 1,-1 0,1-1,-1 2,1-1,-1 0,-1 1,1-1,0 1,-1 0,0-1,0 1,-1 0,1 1,-1-1,0 0,-1 0,1 4,2 4,-1 1,0 0,-1-1,-1 1,0 0,0-1,-2 1,0 1,2-10,-1 0,0-1,-1 1,1-1,-1 0,0 1,0-1,0 0,0 0,-1 0,0 0,0-1,0 1,0-1,0 0,-1 0,1 0,-1 0,0 0,0-1,0 0,0 0,0 0,-1 0,-1 0,-9 1,0-1,-1 0,1-1,-1-1,1 0,-1-1,0-1,58-5,-18 4</inkml:trace>
  <inkml:trace contextRef="#ctx0" brushRef="#br0" timeOffset="1500.488">1156 177,'10'27,"-1"8,3-1,0 0,2-1,2-1,1-1,1 0,1-1,2 0,1-2,5 2,-26-27,1-1,-1 0,1 0,0 0,0 0,0 0,0 0,0 0,0-1,0 1,1-1,-1 1,1-1,-1 0,1 0,-1 0,1 0,0-1,-1 1,1-1,0 0,0 1,-1-1,1 0,0-1,0 1,-1 0,1-1,0 1,-1-1,1 0,0 0,-1 0,1-1,4-8,-1-1,1 0,-2 0,0 0,0-1,-1 0,0 0,-1 0,-1 0,0 0,1-8,0 0,61-343,-57 316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19: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85 78,'2'4,"-1"-1,1 0,0 0,0 0,0 0,0 0,0-1,1 1,-1-1,1 1,0-1,0 0,-1 0,1 0,1-1,-1 1,0-1,0 1,1-1,-1 0,0 0,1 0,-1-1,1 0,-1 1,3-1,-3 0,0 1,0-1,0 0,0 0,0 0,0 0,0 0,0-1,0 1,0-1,0 0,0 0,0 0,0 0,-1-1,1 1,0-1,-1 1,0-1,1 0,-1 0,0 0,0 0,0-1,0 1,0 0,0-1,-1 0,1 1,-1-1,0 0,1 0,-1 0,-1 1,1-1,0 0,-1 0,0 0,1 0,-1-1,0 1,-1 0,1 0,0 0,-1-2,-2 2,0-1,0 1,0 0,-1 0,1 0,-1 0,0 0,1 1,-1-1,0 1,-1 0,1 1,0-1,0 1,-1-1,1 1,-1 1,1-1,-1 1,1-1,-1 1,1 1,-1-1,-4 1,3 0,0-1,0 1,0 0,-1 0,1 1,0 0,1 0,-1 0,0 1,1 0,-1 0,1 0,0 1,0-1,0 1,0 1,1-1,0 1,0-1,0 1,0 0,1 1,0-1,0 1,0-1,1 1,0 0,0 0,0 0,1 0,0 0,0 0,0 0,1 1,0-1,0 0,1 0,0 1,0-1,0 0,1 0,-1 0,2 0,-1-1,1 1,2 5,1-4,-1 0,1-1,1 1,-1-1,1 0,0-1,0 0,1 0,0 0,0-1,0 0,0-1,1 1,-1-2,1 1,0-1,-1-1,1 1,0-1,0-1,0 0,0 0,2-1,-8 0,1 1,-1-1,1 0,0 0,-1-1,0 1,1-1,-1 0,0 1,0-1,0-1,0 1,0 0,0-1,-1 1,1-1,-1 0,0 0,0 0,0 0,0-1,0 1,-1 0,1-1,-1 1,0-1,0 1,-1-1,1 1,0-1,-1 0,0 0,0 1,-1-3,1-4,-1 0,-1 0,1 0,-2 0,1 0,-2 0,1 1,-1 0,-1-1,1 2,-1-1,-2-2,3 6,-1-1,1 1,-1 0,0 0,0 0,0 0,-1 1,1 0,-1 0,0 1,0-1,-1 1,1 1,-1-1,0 1,1 0,-1 1,0-1,0 1,0 1,0-1,3 4,1-1,-1 0,1 1,-1 0,1 0,0 0,0 0,0 0,1 0,-1 1,1 0,0-1,0 1,0 0,0 0,1 0,0 0,-1 0,1 0,1 1,-1-1,1 0,-1 0,1 1,1-1,-1 0,1 1,10 111,-3-83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19:44.2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53 13,'-7'33,"0"0,2 0,2 0,1 0,1 1,2-1,2 0,1 0,3 9,-5-32,1-1,0 1,0 0,2-1,-1 0,1 1,0-2,5 8,-8-14,0 1,0-1,1 1,-1-1,0 0,1 0,-1 0,1 0,0 0,-1 0,1-1,0 1,0-1,0 0,0 0,1 0,-1 0,0-1,0 1,0-1,1 0,-1 0,0 0,0 0,1-1,-1 1,0-1,0 0,1 0,2-2,0 1,-1-1,1-1,-1 1,0-1,0 0,-1 0,1 0,-1-1,0 0,0 1,0-2,0 1,-1 0,0-1,0 1,-1-1,1-1,24-113,-25 111,-2-1,1 1,-1-1,-1 1,0 0,0-1,-1 1,0 0,0 0,-1 0,0 0,-1 0,0 1,0-1,-1 1,0 0,-1 0,1 1,-1 0,-1 0,0 0,0 1,0 0,0 0,-1 1,0 0,0 0,-1 1,1 0,-10-3,14 6,0 0,0 0,0 0,0 1,0 0,0 0,0 0,0 0,-1 0,1 1,0 0,0 0,0 0,0 0,0 1,1-1,-1 1,0 0,1 0,-1 1,1-1,0 1,0-1,0 1,0 0,0 0,0 1,1-1,0 0,0 1,0 0,0-1,0 1,1 0,-1 0,1 0,-1 4,0 0,-1 1,1 0,1 0,0 0,0 0,0 0,1 0,1 1,0-1,0 0,1 0,0-1,0 1,1 0,0 0,1 0,11 17</inkml:trace>
  <inkml:trace contextRef="#ctx0" brushRef="#br0" timeOffset="374.56">358 0,'0'1,"-1"0,0 0,0 0,1 0,-1 1,1-1,-1 0,1 0,-1 0,1 0,0 1,0-1,-1 0,1 0,0 1,0-1,0 0,0 0,1 1,-1-1,0 0,0 0,1 0,-1 1,1-1,-1 0,1 0,-1 0,1 0,0 0,0 0,-1 0,2 1,-1 1,195 432,-165-385,-23-56,5-130,-8 80,2 0,2 1,3 0,18-50,-22 82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0:19.9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1407 438,'-37'-45,"16"16,-3 2,0 1,-1 0,-18-11,-5 2,-3 3,0 2,-2 2,-1 3,-1 1,-1 4,-1 2,-2 2,38 10,0 2,-1 0,0 1,0 1,1 2,-1 0,0 1,0 1,0 1,1 1,0 1,0 1,0 0,-8 5,2 1,0 0,0 2,1 1,1 0,1 2,0 1,1 2,1 0,1 1,-6 9,8-1,2 0,1 1,2 1,0 0,3 1,0 0,-2 18,2 2,3 0,2 1,2 0,2 0,6 47,-3-3,-2-69,0 0,2 0,1 0,1 0,1 0,2-1,1 0,1 0,1-1,12 24,23 24,4-2,20 20,-40-63,1-1,1-2,2-1,0-1,2-2,0-1,2-2,0-1,1-2,1-2,32 8,-30-8,0-2,1-2,0-2,0-2,1-1,0-3,-1-1,1-2,21-3,-30-3,-1-1,0-2,0-1,0-1,-2-2,0 0,0-3,13-10,-29 18,0-1,-1-1,0 0,-1-1,0 0,-1-1,-1 0,0-1,0 0,-2-1,0 0,0 0,-1 0,-1-1,-1 0,2-10,6-25,-3 0,-2 0,-3-1,-1 0,-3 0,-2 0,-7-42,4 53,-2-1,-2 1,-2 0,-1 1,-2 0,-2 1,-1 0,-2 2,-2 0,-2 1,-1 1,-1 1,-28-29,13 24,-2 3,-2 1,-1 2,-2 2,-1 2,-4 0,-83-38,-85-28,153 69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0:22.5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38,'13'-6,"1"0,-1 1,1 0,-1 1,1 1,1 0,-1 1,0 0,0 1,1 1,10 1,-21 0,0-1,-1 2,1-1,-1 0,1 1,-1 0,1 0,-1 0,0 0,0 0,0 1,0-1,0 1,-1 0,1 0,-1 0,0 0,0 0,0 0,0 1,0-1,-1 1,0-1,1 1,-1 0,-1-1,1 3,3 105,-67 161,62-272,1 1,-1 0,1-1,0 1,0 0,-1-1,1 1,0 0,0-1,0 1,-1 0,1 0,0-1,0 1,0 0,0 0,1-1,-1 1,0 0,0 0,0-1,1 1,-1 0,0-1,0 1,1 0,-1-1,1 1,-1-1,1 1,-1 0,1-1,-1 1,1-1,-1 1,1-1,0 0,-1 1,1-1,0 0,-1 1,1-1,0 0,-1 0,1 1,0-1,0 0,-1 0,1 0,0 0,0 0,-1 0,1 0,0 0,0-1,-1 1,1 0,0 0,-1-1,1 1,0 0,-1-1,1 1,0-1,42-28,-24 8,-2 0,-1 0,0-2,-2 0,0 0,-2-1,0-1,-2 0,-1-1,-1 0,-1 0,-1-1,-2 0,0 0,-2-3,-2-22,-8 51,-17 54,16-21,1 0,1 1,3 0,0 0,2 1,1-1,2 0,2 0,4 26,-5-45,0 0,1 0,0-1,1 1,1-1,0 0,0 0,1 0,1-1,1 0,-1-1,2 1,-1-1,2-1,-1 0,7 5,-14-14,-1 0,0 0,0-1,1 1,-1 0,0-1,1 1,-1-1,1 1,-1-1,1 1,-1-1,1 0,-1 0,0 0,1 0,-1 0,1 0,-1-1,1 1,-1 0,1-1,-1 1,1-1,-1 1,0-1,1 0,-1 1,0-1,0 0,1 0,-1 0,0 0,0 0,0 0,0 0,0-1,-1 1,1 0,0 0,0-1,-1 1,1-1,-1 1,1 0,-1-1,0 1,0-2,7-20</inkml:trace>
  <inkml:trace contextRef="#ctx0" brushRef="#br0" timeOffset="273.856">67 197,'-13'-4,"2"-2,16 2,23 5,30 1,27 2,19-2,10 1,-3-2,-16 0,-23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0:24.7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 55,'-1'-1,"-9"-12,7 21,9 12,1 0,1-1,1 0,0 0,1-1,2 0,0-1,3 3,-14-17,1 0,0 0,0 0,0 0,0-1,0 1,1 0,-1-1,1 0,-1 0,1 1,0-2,0 1,0 0,0 0,0-1,0 0,1 0,-1 0,0 0,1 0,-1-1,1 1,-1-1,1 0,-1 0,0 0,1 0,-1-1,1 0,-1 1,0-1,1 0,-1-1,0 1,0 0,0-1,0 0,0 0,0 0,0 0,5-9,0 0,0-1,-1 1,-1-2,0 1,-1-1,0 1,-1-1,0-1,-1 1,0 0,-1-1,-1 0,0 1,-2-12,-3-7,-3 46,6 19,2 1,1 0,2 0,1-1,2 1,1-2,2 1,1-1,10 20,42 92,23 63,-84-202,1 0,-1 1,0-1,-1 1,1-1,-1 1,0 0,-1 0,1 0,-1-1,0 1,-1 0,1 0,-1 0,0-1,-1 1,1 0,-1-1,0 1,-1-1,1 0,-1 0,0 0,0 0,-1 0,1 0,-1-1,-3 3,-2-3,1 0,-1 0,0-1,0 0,-1-1,1 0,0-1,-1 1,1-2,-1 1,1-2,-1 1,1-1,-1 0,1-1,0 0,-1-1,1 0,0 0,1-1,-1 0,1-1,0 0,0 0,0 0,0-1,1-1,0 1,1-1,-5-5,6 6,1 0,-1 0,1 0,0-1,1 1,-1-1,1 0,1 0,-1 0,1-1,1 1,-1 0,1-1,1 1,-1-1,1 0,0 1,1-1,0 1,0-1,1 1,-1 0,2 0,-1-1,1 1,0 1,1-1,-1 0,1 1,1 0,-1 0,1 0,0 0,4-3,13-8,1 0,1 2,0 1,1 0,0 2,1 1,0 1,10-1,-13 3,96-35,-6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1:01.9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27,'-34'0,"29"0,23 0,504 0,-673-17,-227 7,386 10,123 2,0 6,3 6,-64 5,-86-8,-21-5,0-2,0-1,0-1,-11-3,7 1,-258 0,728 7,-319 0,-110-6,0-1,-1 0,1 0,0 0,0 0,0 0,-1 1,1-1,0 0,0 0,0 0,0 0,-1 1,1-1,0 0,0 0,0 1,0-1,0 0,0 0,0 1,0-1,0 0,0 0,0 1,0-1,0 0,0 0,0 1,0-1,0 0,0 0,0 1,0-1,0 0,0 0,0 0,0 1,0-1,1 0,-164 14,128-13,-213 1,217 0,31-2,0 0,1 0,-1 1,0-1,0 0,1 0,-1 0,0 1,0-1,0 0,1 0,-1 0,0 1,0-1,0 0,0 0,0 1,0-1,1 0,-1 1,0-1,0 0,0 1,0-1,0 0,0 0,0 1,0-1,0 0,0 1,0-1,-1 0,1 0,0 1,0-1,0 0,0 0,0 1,0-1,-1 0,1 1,172 24,-132-22,404 22,-436-25,-21-1,-510 1,449 5,66-2,19-1,279 2,-284-5,62 1,0-4,0-2,3-4,-62 6,-22 2,-353-1,176-6,185 7,27 2,-21 0,375-8,-343 4,-20 0,-22 0,-189-3,132 8,-126-1,387-10,-97-6,-98 16,-1 0,1 0,0 0,0 0,0-1,-1 1,1 0,0 0,0 0,0 0,0-1,0 1,0 0,0 0,-1 0,1 0,0-1,0 1,0 0,0 0,0-1,0 1,0 0,0 0,0 0,0-1,0 1,0 0,0 0,0 0,0-1,0 1,0 0,1 0,-1 0,0-1,0 1,0 0,0 0,0 0,0 0,1-1,-1 1,0 0,0 0,0 0,0 0,-24-4,-285 2,216 7,106 1,32-4,0-1,1-3,-1-1,0-2,24-7,-45 4,-24 8,0 0,0 0,-1 0,1 0,0 0,-1 0,1-1,0 1,0 0,-1 0,1 0,0 0,0 0,0-1,-1 1,1 0,0 0,0-1,0 1,-1 0,1 0,0 0,0-1,0 1,0 0,0-1,0 1,0 0,0 0,0-1,-1 1,1 0,0 0,0-1,0 1,1 0,-1-1,0 1,0 0,0 0,0-1,0 1,0 0,0 0,0-1,0 1,1 0,-1 0,0-1,0 1,0 0,1 0,-1 0,0-1,0 1,0 0,1 0,-1 0,0 0,0 0,1-1,-1 1,0 0,1 0,-111-12,88 12,-4 0,11-2,1 2,-1 0,0 1,0 0,0 1,0 1,-10 3,26-6,-1 1,0-1,0 0,1 0,-1 0,0 0,0 1,0-1,1 0,-1 0,0 1,0-1,0 0,0 0,0 1,1-1,-1 0,0 0,0 1,0-1,0 0,0 1,0-1,0 0,0 0,0 1,0-1,0 0,0 1,0-1,0 0,0 0,0 1,-1-1,1 0,0 0,0 1,0-1,0 0,0 0,-1 1,1-1,0 0,0 0,-1 0,1 1,0-1,0 0,0 0,-1 0,1 0,0 0,28 4,-8-3,0 0,0-2,0 0,-1-2,1 0,0-1,-1-1,0-1,2-1,-21 7,-1-1,1 1,-1 0,1 0,0-1,0 1,-1 0,1-1,0 1,0 0,-1-1,1 1,0 0,0-1,0 1,-1-1,1 1,0 0,0-1,0 1,0-1,0 1,0 0,0-1,0 1,0-1,0 1,0-1,0 1,0 0,1-1,-1 1,0-1,0 1,0 0,0-1,1 1,-1 0,0-1,0 1,1 0,-1-1,0 1,1 0,-1 0,0-1,1 1,-1 0,0 0,1 0,-1-1,1 1,-1 0,0 0,1 0,-1 0,1 0,-1 0,0 0,1 0,-1 0,1 0,-1 0,1 0,-1 0,0 0,1 0,-1 1,0-1,1 0,-34-6,11 5,-1 1,1 0,-1 2,1 1,0 1,0 0,-3 3,24-7,1-1,-1 1,0 0,1 0,-1 0,0 0,1 0,-1-1,0 1,1 0,-1 0,0 1,0-1,1 0,-1 0,0 0,1 0,-1 1,1-1,-1 0,0 0,1 1,-1-1,1 1,-1-1,1 0,-1 1,1-1,-1 1,1-1,-1 1,1-1,-1 1,1 0,0-1,0 1,-1-1,1 1,0 0,0-1,-1 1,1 0,0-1,0 1,0 0,0 0,0-1,0 1,0 0,1-1,-1 1,0 0,0-1,0 1,1 0,-1-1,0 1,0-1,1 1,-1-1,1 1,-1 0,16 3,0-2,0 1,0-2,0 0,1-1,6-1,6 1,116-2,-174 2,21 0,23 0,286 0,-442 10,-103-6,618-5,-699-6,308 4,24 1,29 1,353 1,-419 0,-81 1,-98-14,305 11,86 0,-182 2,0-1,0 1,-1 0,1 0,0-1,0 1,0 0,0-1,0 1,0-1,0 1,-1 0,1-1,0 1,0 0,0-1,0 1,1 0,-1-1,0 1,0 0,0-1,0 1,0 0,0-1,0 1,1 0,-1-1,0 1,0 0,1-1,-1 1,0 0,0 0,1-1,-1 1,0 0,0 0,1 0,-1 0,0-1,1 1,-1 0,0 0,1 0,-1 0,1 0,-1 0,0 0,1 0,-1 0,0 0,1 0,-1 0,1 0,-32-13,30 13,-106-24,96 27,23 3,34 7,0-3,0-1,1-3,0-2,35-1,-344-5,434 13,-141-13,-43-2,-2 20,10-24,3 7,0-1,0 1,-1-1,1 1,-1-1,1 1,-1 0,1 0,-1 0,0 0,0 0,0 0,1 0,-1 1,0-1,0 1,0-1,0 1,0 0,0 0,0 0,0 0,0 0,0 0,0 0,0 1,0-1,-7-1,-104-10,-94 2,475-3,-507 11,-85 2,297 5,27-6,-1 0,1 0,0 0,-1 0,1 0,-1 0,1 0,0 0,-1 0,1 0,0 1,-1-1,1 0,0 0,-1 0,1 1,0-1,0 0,-1 0,1 1,0-1,0 0,-1 1,1-1,0 0,0 1,0-1,0 0,-1 1,1-1,0 0,0 1,0-1,0 0,0 1,0-1,0 1,0-1,0 0,0 1,0-1,0 0,1 1,-1-1,0 1,0-1,0 0,0 1,0-1,1 0,-1 0,0 1,0-1,1 0,-1 1,0-1,1 0,-1 0,0 0,0 1,1-1,-1 0,0 0,1 0,-1 0,6 3,-1-1,1 0,0 0,0 0,0-1,-1 0,1 0,0 0,0-1,0 0,3 0,6 0,109 4,-1-6,52-10,-231 10,-390-9,386 12,60-1,0 0,1 0,-1 0,0 0,0 0,1 0,-1 0,0 1,0-1,0 0,1 0,-1 0,0 0,0 1,0-1,1 0,-1 0,0 0,0 1,0-1,0 0,0 0,0 1,1-1,-1 0,0 0,0 1,0-1,0 0,0 0,0 1,0-1,0 0,0 0,0 1,0-1,0 0,0 0,0 1,-1-1,1 0,0 0,0 1,0-1,0 0,0 0,0 0,-1 1,1-1,25 5,1-1,-1-2,1 0,-1-1,2-2,11 1,360 1,-924-1,501 2,60 9,62-2,0-4,0-4,39-7,-58-7,-79 13,1 0,0 0,-1 0,1 0,0 0,-1-1,1 1,0 0,-1 0,1 0,0 0,-1-1,1 1,0 0,0 0,-1-1,1 1,0 0,0 0,0-1,-1 1,1 0,0-1,0 1,0 0,0-1,0 1,-1 0,1-1,0 1,0 0,0-1,0 1,0 0,0-1,0 1,0 0,0-1,1 1,-1 0,0-1,0 1,0 0,0-1,0 1,1 0,-1-1,0 1,0 0,0 0,1-1,-39-4,0 1,1 2,-35 3,19-1,-247 1,292 4,34-1,200 11,163-11,-507-4,-193 10,234 7,76-17,1 0,-1 0,1 0,-1 0,1 0,-1 0,1 0,-1 0,1 0,-1 1,1-1,0 0,-1 0,1 0,-1 1,1-1,0 0,-1 0,1 1,-1-1,1 0,0 1,0-1,-1 1,1-1,0 0,0 1,-1-1,1 1,0-1,0 1,0-1,0 0,-1 1,1-1,0 1,0-1,0 1,0-1,0 1,0-1,0 1,1-1,-1 1,0-1,0 0,0 1,0-1,1 1,-1-1,0 1,0-1,1 0,-1 1,0-1,27 11,19-5,0-2,0-2,19-2,-20 0,264-2,-719 16,322-8,-8 5,113-6,107-1,1-6,117-17,-212 16,-21 0,-24 2,-561 1,1151-19,-540 15,-27-1,-24 2,-238-7,187 11,-105-1,527-12,-341 9,-18 0,-23-2,-64-4,91 9,0 1,0-1,0 0,0 0,1 0,-1 0,0 1,0-1,0 0,0 0,0 1,0-1,0 0,0 0,0 0,0 1,0-1,0 0,0 0,0 0,0 1,0-1,-1 0,1 0,0 0,0 1,0-1,0 0,0 0,0 0,0 0,-1 1,1-1,0 0,0 0,0 0,0 0,-1 0,1 0,0 0,0 1,0-1,-1 0,1 0,0 0,0 0,0 0,-1 0,1 0,0 0,0 0,0 0,-1 0,19 10,-12-8,0 1,0 0,0 0,1 0,-1-1,1 0,0 0,0-1,-1 0,1 0,0-1,0 1,0-2,0 1,0-1,0 0,3-1,5-6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1:22.3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1813 659,'-89'-10,"136"7,585-25,-713 16,12 1,27 2,-1 2,0 2,0 2,0 1,0 3,0 1,0 2,0 2,-37 11,24 12,55-27,1-1,-1 0,1 0,-1 0,1 0,0 0,0 1,-1-1,1 0,0 0,0 0,0 1,0-1,0 0,1 0,-1 0,0 1,0-1,1 0,-1 0,1 0,-1 0,1 0,0 0,-1 0,1 0,0 0,-1 0,1 0,0 0,0 0,0-1,0 1,0 0,0 0,0-1,0 1,0-1,0 1,1-1,-1 0,0 1,0-1,0 0,1 0,-1 0,0 0,0 0,0 0,1 0,-1 0,0-1,34 7,-1-2,1-1,-1-2,1-1,0-2,22-5,-36 5,394-51,-393 47,-52 6,-213 2,-21-13,65-1,275 8,0-4,-1-4,14-5,-44 8,96-19,-123 22,-19 1,-86 6,66 2,-120 17,-103 29,181-29,65-14,79-1,75-14,72-17,-123 13,105-11,-195 26,-31 5,-385 87,361-85,-34 7,0 3,-44 20,113-38,2 0,0 0,0 0,0 0,0 1,0-1,0 1,0-1,1 1,-1 0,1 0,-1 0,1 0,0 0,-1 1,1-1,0 2,2-3,1 0,-1 1,0-1,1 0,-1 0,1 1,0-1,-1 0,1 0,0 0,0 0,0 0,0 0,0 0,0 0,0 0,0-1,0 1,0 0,0 0,1-1,-1 1,0-1,0 1,1-1,-1 0,0 0,1 1,-1-1,0 0,1 0,36 7,-1-2,1-2,0-1,1-2,23-3,-54 2,335-33,-318 31,-41 6,-25 6,-404 115,370-100,71-16,19-5,236-13,29-14,-251 23,-25 6,-63 17,-16-2,-1-3,-72 6,200-34,57 0,1 6,6 4,-374 0,235-2</inkml:trace>
  <inkml:trace contextRef="#ctx0" brushRef="#br0" timeOffset="912.943">0 182,'17'80,"13"47,6-1,12 17,-44-130,1 0,0 0,0-1,2 1,-1-1,1 0,1-1,0 0,1 0,0 0,1-1,1 0,-10-9,1 1,-1-1,1 0,-1 0,1-1,-1 1,1 0,0 0,-1-1,1 1,0-1,0 1,-1-1,1 0,0 0,0 0,0 0,0 0,-1 0,1 0,0-1,0 1,-1-1,1 1,0-1,-1 0,1 1,0-1,-1 0,1 0,-1 0,1 0,-1-1,0 1,0 0,1 0,-1-1,0 1,0-1,28-67,-14-11,-4 0,-4 0,-2-69,-3 72,11-179,-12 245,0 18,-1-1,6 29,2 0,1 0,2-1,6 14,3 1</inkml:trace>
  <inkml:trace contextRef="#ctx0" brushRef="#br0" timeOffset="1363.454">794 672,'1'1,"-1"-1,1 0,-1 1,0-1,1 1,-1-1,1 0,-1 0,1 1,-1-1,1 0,-1 0,1 0,-1 1,1-1,-1 0,1 0,0 0,-1 0,1 0,-1 0,1 0,-1 0,1 0,-1-1,1 1,-1 0,1 0,-1 0,1-1,-1 1,1 0,-1 0,1-1,-1 1,1 0,-1-1,0 1,1-1,-1 1,1-1,-1 1,0 0,0-1,1 1,-1-1,0 1,0-1,0 1,1-1,-1 0,0 1,0-1,0 1,0-1,0 1,0-1,0 1,0-1,0 0,-1 1,1-1,0 1,0-1,0 1,-1-1,-18-35,17 32,-1 0,0 0,0 0,0 1,0-1,-1 1,1 0,-1 0,0 0,0 1,0-1,-1 1,1 0,0 0,-1 0,1 1,-1 0,0-1,1 2,-1-1,0 1,0-1,0 1,1 0,-1 1,0-1,0 1,1 0,-1 0,0 1,1-1,0 1,-5 2,3 1,0 0,0 0,0 1,1-1,-1 1,1 0,1 1,-1-1,1 1,1 0,-1 0,1 0,0 1,1-1,-1 1,1-1,1 1,0 0,0 0,0-1,1 1,0 0,1 0,0 0,0 0,1-1,-1 1,2 0,-1-1,1 0,0 1,1-1,0 0,0-1,0 1,1-1,0 0,0 0,0 0,1-1,1 1,4 1,0-1,0 0,1 0,0-2,0 1,1-2,-1 1,1-2,0 0,0 0,-1-1,1-1,0 0,0 0,0-2,0 0,-1 0,1-1,-1 0,1-1,7-4,10-8</inkml:trace>
  <inkml:trace contextRef="#ctx0" brushRef="#br0" timeOffset="1762.774">1244 738,'2'1,"-1"-1,1 0,-1 1,1-1,-1 0,1 0,-1 0,1 0,-1 0,1 0,-1-1,1 1,-1 0,1-1,-1 1,0-1,1 1,-1-1,0 0,1 0,-1 0,0 0,0 0,0 0,0 0,0 0,0 0,0 0,0 0,0-1,0 1,-1 0,1-1,0 1,-1 0,1-1,-1 1,0-1,1 1,-1-1,0 1,0-1,0 1,0-1,0 1,-1-3,-1 1,1-1,-1 1,0 0,0 0,0 0,0 0,0 0,-1 0,1 1,-1-1,0 1,0 0,0-1,0 1,0 1,0-1,0 0,-1 1,1-1,-1 1,-1 0,-81-13,74 13,0 2,0 0,0 0,0 1,1 1,-1 0,1 0,-1 1,1 0,1 1,-8 5,13-8,0 1,1 0,-1 0,1 1,0-1,0 1,0 0,0 0,1 0,-1 1,1-1,0 1,1-1,-1 1,1 0,0 0,0 1,1-1,-1 0,1 0,0 1,0-1,1 1,0-1,0 1,0 1,1-2,0 1,1-1,-1 0,1 1,0-1,1 0,-1 0,1 0,0-1,0 1,0-1,1 0,-1 1,1-1,0-1,0 1,1-1,-1 0,1 0,0 0,1 1,9 3,0 0,0-1,1-1,0 0,0-1,9 1,15 2,0-3,0-1,1-2,-1-1,33-6,-25-1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07:25.5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178 0,'-13'7,"-10"7,-2 7,0 5,3 3,2-2,3-3,3-3,3-8,3-5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1:36.13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0 107,'427'-25,"-382"21,167-7,-845 12,588 2,78 4,56-6,1-3,15-7,43-1,64 11,-172 12,-39-13,-1 1,0-1,0 1,0-1,0 1,0-1,0 1,0-1,0 1,0 0,0-1,0 1,0-1,0 1,-1-1,1 1,0-1,0 1,-1-1,1 0,0 1,0-1,-1 1,1-1,0 0,-1 1,1-1,-1 1,1-1,-1 0,1 0,0 1,-1-1,1 0,-1 0,1 0,-1 1,1-1,-1 0,1 0,-1 0,0 0,1 0,-16 5,0-1,1-1,-1 0,-1-1,1-1,0 0,-6-1,3 0,-146 0,74-1,-1 3,-12 6,82-4,22-4,0 0,0 0,0 0,0 0,1 1,-1-1,0 0,0 0,0 0,0 0,0 0,0 1,1-1,-1 0,0 0,0 0,0 1,0-1,0 0,0 0,0 0,0 1,0-1,0 0,0 0,0 0,0 1,0-1,0 0,0 0,0 0,0 0,0 1,0-1,0 0,0 0,-1 0,1 1,0-1,0 0,0 0,0 0,0 0,0 0,-1 1,1-1,25 3,124 2,110-12,-75 0,-137 5,-26 0,1 1,-1 1,0 1,0 1,1 1,2 1,-24-3,0-1,0 0,-1 0,1 0,0 0,0 1,-1-1,1 0,0 0,0 0,0 1,0-1,-1 0,1 0,0 1,0-1,0 0,0 0,0 1,0-1,0 0,-1 1,1-1,0 0,0 0,0 1,0-1,0 0,0 1,1-1,-1 0,0 0,0 1,0-1,0 0,0 0,0 1,0-1,1 0,-1 0,0 1,0-1,0 0,0 0,1 1,-161 8,114-9,-437 4,454-1,19-1,19 0,213-9,-127 0,474-4,-562 11,-16 0,-19 0,-729 0,673 3,72 1,34-1,68-2,0-5,90-14,-83 7,201-18,-263 29,-24 2,-23 3,-196 10,171-14,-501 1,511-2,23 2,18 0,90 3,0-5,0-5,69-13,-15 2,28 4,-573 26,16-10,327 3,219-12,-118 0,560-36,-603 43,-34 4,-100 12,-114 1,146-13,-5 0,-51 4,-75 17,165-14,55-13,-1 0,0 0,0 0,0 0,1 0,-1 0,0 0,0 0,0 0,0 0,1 1,-1-1,0 0,0 0,0 0,0 0,1 0,-1 1,0-1,0 0,0 0,0 0,0 1,0-1,0 0,0 0,1 0,-1 1,0-1,0 0,0 0,0 0,0 1,0-1,0 0,0 0,0 1,-1-1,1 0,0 0,0 0,0 1,0-1,0 0,0 0,0 0,0 0,-1 1,1-1,0 0,0 0,0 0,0 0,0 1,-1-1,25 3,27-3,-1-2,1-2,21-6,-29 4,540-64,-578 70,-15 2,-21 3,-174 15,-156-6,294-13,14 6,59-2,108 6,-87-11,493-23,-343 20,-513 17,57-14,1012 0,-1314 0,961 15,-257 4,-133-13,-298-6,-29 14,-53-15,298-12,164 11,293-23,43 26,-298 13,72-15,-172 4,-26 2,-226 1,158-15,119 4,287-8,-383 12,1-2,-1-4,-23-6,32 1,52 12,0 0,1-1,-1 1,0 0,1 0,-1 0,0 0,1-1,-1 1,0 0,0 0,1-1,-1 1,0 0,1 0,-1-1,0 1,0 0,0-1,0 1,1 0,-1-1,0 1,0 0,0-1,0 1,0-1,0 1,0 0,0-1,0 1,0 0,0-1,0 1,0-1,0 1,0 0,0-1,0 1,-1 0,1-1,0 1,0 0,0-1,-1 1,1 0,0 0,0-1,-1 1,1 0,0 0,0-1,-1 1,1 0,0 0,-1 0,1-1,-1 1,36-7,210 0,-181 8,-45-1,-17-5,-17-1,-202-27,147 26,35-1,37 5,123-2,60 8,-170 4,-45-3,-165-12,183 9,18 3,22 6,193 13,-203-20,-13-1,-8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1:41.26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0 145,'138'11,"345"18,-384-28,-651 9,437-27,138 10,198 6,-113 3,0-4,106-17,-176 8,-52 4,-208-4,-217-21,967 33,-505-1,-53-10,-340-55,297 52,73 13,0 0,0 0,0 0,0 1,0-1,0 0,0 0,0 1,101 14,1-4,1-5,28-4,-113-2,114 0,-119-5,-35-4,16 7,-70-19,55 18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1:41.89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81,'5'-2,"8"-1,8-3,10-1,11-3,7 1,7 2,3-1,0 2,-3 1,-9 2,-10 2,-10 0,-6 1,-7-2,-6-3,-4-1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1:51.3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27 146,'60'-19,"-10"14,1 3,1 2,-1 2,12 4,-11-2,456 33,-482-35,0-1,1-1,-1-1,0-2,0 0,15-5,-32 1,-31 6,-163 11,0-8,-151-19,172 8,-65 7,1213 15,-847-25,-131 5,-22 3,-192 11,120-5,0-3,0-4,0-4,1-4,-36-12,58 9,0 2,-1 4,0 2,-2 3,284 7,12-1,186 26,-279-15,-948-13,1179 7,97 23,-397-23,-110 0,-679 69,582-56,131-15,30-3,338-14,208 0,-500 2,-67 10,1 0,-1 0,0 0,1 0,-1 0,0 0,0 0,1 0,-1 1,0-1,0 0,0 1,0-1,0 0,0 1,0-1,0 1,0 0,0-1,0 1,-1 0,1 0,0 0,0-1,0 1,0 0,0 1,-1-1,-294-31,137 0,138 21,27 1,38-3,68 1,0 5,87 8,-157-1,-162-17,-231-21,700 64,-492-28,237 1,-106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2:09.3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 92,'943'0,"-905"4,-32-2,-25-3,-306-5,210 7,-397-1,587-8,704-24,-762 33,-42-1,-389-24,-19 8,984 5,-480 9,204 7,-222 6,-53-11,0-1,-1 1,1 0,0 0,0 0,-1 0,1 0,0 0,-1 0,1 0,0 1,0-1,-1 0,1 0,0 0,0 0,-1 0,1 0,0 0,0 1,-1-1,1 0,0 0,0 0,0 0,0 1,-1-1,1 0,0 0,0 1,0-1,0 0,0 0,-1 1,1-1,0 0,0 0,0 1,0-1,0 0,0 0,0 1,0-1,0 0,0 1,0-1,0 0,0 0,0 1,1-1,-1 0,0 0,0 1,0-1,0 0,0 0,0 0,1 1,-1-1,0 0,0 0,0 0,1 1,-1-1,0 0,0 0,1 0,-26 6,-274 4,-1 3,-14 15,289-24,44 0,617-15,-339 9,-288 4,-20 1,-227 23,166-21,-121 6,-162 17,319-16,45-5,104 3,-92-11,177-8,33-14,-72 7,-323 29,-160-9,256-9,290 1,328-19,-900 23,961 0,-855-18,-22-14,327 28,232 5,-380 0,13 1,0-3,1-3,-41-10,88 7,26 7,0 0,1 0,-1 0,0 0,0 0,0-1,1 1,-1 0,0 0,0 0,0-1,1 1,-1 0,0 0,0 0,0-1,0 1,0 0,0 0,0-1,0 1,1 0,-1 0,0-1,0 1,0 0,0 0,0-1,0 1,0 0,0 0,-1-1,1 1,0 0,0 0,0-1,0 1,0 0,0 0,0-1,0 1,-1 0,1 0,0 0,0-1,0 1,-1 0,1 0,0 0,0 0,0 0,-1-1,1 1,0 0,0 0,28-6,1 2,1 0,-1 2,19 2,-15-1,241 4,-254 0,-63 2,-258-5,294 1,13 1,16 0,281 18,-320-15,-224 16,289-18,139-13,-128 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2:20.2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67,'374'-13,"364"13,-473-27,-91 27,-31-13,-143 14,0-1,0 0,-1 0,1 1,0-1,0 0,0 1,0-1,0 0,-1 1,1-1,0 0,0 1,0-1,0 0,0 1,0-1,0 0,0 1,0-1,1 0,-1 1,0-1,0 0,0 1,0-1,0 0,0 1,1-1,-1 0,0 1,0-1,1 0,-1 0,0 1,0-1,1 0,-169-3,86-3,-615-10,-169 16,866 1,0-1,0 0,0 0,0 1,0-1,0 0,0 0,0 1,-1-1,1 0,0 0,0 1,0-1,0 0,0 0,0 1,-1-1,1 0,0 0,0 0,0 1,-1-1,1 0,32 7,206 25,2-9,225-10,-11-4,-186-5,-223 3,-38-4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2:22.55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364 145,'-3'-5,"0"1,-1-1,0 0,0 1,0 0,-1 0,1 0,-1 0,0 1,0 0,0 0,0 0,-1 1,1-1,-1 1,0 1,0-1,1 1,-1 0,0 0,0 1,0 0,0 0,0 0,0 0,0 1,0 0,0 1,-1 0,-5 4,0 0,0 1,1 1,0 0,0 1,1 0,0 0,1 1,-1 0,2 1,0 0,0 0,-5 13,10-19,1 0,-1 0,1 0,0 0,1 1,-1-1,1 1,0-1,0 1,1-1,0 1,0 0,0-1,1 1,0 0,0-1,0 1,0-1,1 0,0 1,0-1,1 0,0 0,-1 0,2-1,-1 1,0-1,3 2,5 3,1 0,0-1,1 0,0-1,0-1,0 0,1-1,0 0,0-1,0-1,1 0,-1-1,1-1,0 0,-1-1,1 0,0-1,-1-1,2 0,-8 1,-1 0,1 0,0-1,0 0,-1 0,1-1,-1 0,0 0,0-1,0 0,0 0,-1-1,1 1,-1-2,0 1,-1 0,1-1,-1 0,0-1,-1 1,1-1,-1 0,-1 0,1 0,-1 0,0-1,-1 1,0-1,0 1,-1-1,1-5,0-10,-1 0,-1-1,-1 1,-1 0,-1 0,-1 0,2 17,0 0,-1 0,1 1,-1-1,0 1,-1 0,1 0,-1 0,0 0,0 1,-1-1,1 1,-1 0,0 1,0-1,-1 1,1 0,0 0,-1 0,0 1,0 0,-13-5,0 1,0 1,-1 1,1 1,-20-1,-112 5,145 1,-1-1,1 1,0 1,0-1,1 1,-1 0,1 0,-1 1,1 0,0 0,0 0,1 0,-1 1,1 0,0 0,0 0,0 0,1 1,0 0,0-1,1 1,-1 0,1 0,0 2,-4 13,0 1,2 0,1 0,0 1,2-1,0 7,1-15,-1-7,-1 1,1-1,1 1,-1-1,2 1,-1 0,1-1,0 1,0-1,1 1,0-1,0 0,1 1,0-1,0 0,1-1,-1 1,1-1,1 0,0 0,0 0,0 0,0-1,1 0,0 0,4 3,7-2,0-1,0 0,1-1,-1-1,1-1,0 0,0-2,0 0,0-1,0 0,11-3,-24 3,1 0,0 0,0-1,-1 0,1 0,-1 0,1 0,-1-1,0 0,0 0,0 0,0-1,-1 0,1 0,-1 0,0 0,0-1,-1 1,1-1,-1 0,0 0,-1 0,1-1,-1 1,1-3,4-13,-1 0,0 0,-2-1,-1 0,0 1,-2-1,0 0,-1-1,-1 19,1 0,-1 0,1 0,-1 0,-1 0,1 0,0 1,-1-1,0 0,1 1,-2-1,1 1,0 0,-1 0,1-1,-1 2,0-1,0 0,0 1,0-1,-1 1,1 0,-1 0,1 0,-1 0,0 1,1-1,-1 1,0 0,-3 0,-124-10,125 11,-12 0,13-1,0 0,0 1,0-1,0 1,1 0,-1 0,0 1,0-1,0 1,0 0,1 0,-1 1,0-1,1 1,0 0,-1 1,1-1,0 1,0-1,0 1,0 0,1 1,-1-1,1 1,0-1,-1 2,-1 15,0 0,1 0,1 1,1-1,1 1,1 13,0-22,-1-5,0 0,1 0,0 0,0 0,1 0,0-1,0 1,1 0,0 0,0 0,0-1,1 1,0-1,0 0,1 0,-1 0,2 0,-1-1,0 1,1-1,0 0,0-1,1 1,-1-1,1 0,5 3,1-2,0 0,1-1,-1 0,1-1,0-1,0 0,0 0,0-1,0-1,0 0,0-1,5-1,-11 1,0 0,-1 0,1-1,0 0,-1-1,1 1,-1-1,1 0,-1-1,0 1,-1-1,1-1,-1 1,1-1,-1 0,-1 0,1 0,-1-1,0 1,0-1,0 0,-1 0,2-5,0-5,-1 0,-1-1,0 0,-1 0,0 0,-2 0,0 0,-1 0,0 0,-2 0,-3-14,5 24,-1 0,0 0,0 0,0 1,-1-1,0 1,-1-1,1 1,-1 0,0 0,0 1,-1-1,0 1,0 0,0 0,-1 1,1-1,-1 1,0 0,0 1,-1 0,1 0,-1 0,0 0,1 1,-1 1,0-1,0 1,0 0,-1 0,1 1,0 0,0 0,0 1,-7 1,2 3,-1 0,1 1,0 1,0 0,0 0,1 1,0 0,1 1,0 1,0-1,1 2,1-1,-1 1,2 0,-1 1,2 0,-3 5,7-12,-1 1,1-1,0 1,1 0,0-1,0 1,0 0,0 0,1 0,0 0,0 0,1 0,-1-1,1 1,1 0,-1 0,1-1,0 1,0-1,1 1,-1-1,1 0,0 0,1 0,-1-1,1 1,0-1,0 1,1-1,-1-1,1 1,-1-1,1 1,1-1,2 1,7 3,0-1,1 0,0-1,0 0,0-2,1 0,-1 0,1-2,-1 0,1-1,0 0,-1-2,3 0,-11 0,-1 0,1 0,-1-1,0 0,0 0,0 0,0-1,-1 0,0-1,0 1,0-1,0 0,-1-1,1 1,-1-1,-1 0,1-1,-1 1,0-1,-1 0,1 0,-1 0,-1 0,1 0,-1-1,-1 1,1-1,-1 1,-1-1,1 0,-1 1,-1-1,1 0,-1 1,0-1,-1 1,0-1,0 1,-1 0,0-1,-3-2,-1 0,0 1,0 0,0 0,-1 0,-1 1,0 1,0-1,0 1,-1 1,0 0,0 0,0 1,-1 0,0 1,0 0,0 1,0 0,0 1,-1 0,1 1,-1 0,0 1,1 0,-1 1,1 0,-1 1,1 0,-9 3,12-2,0 0,1 0,-1 1,1 0,0 0,0 0,0 1,1 0,0 1,0-1,0 1,1 1,-1-1,1 1,1-1,0 1,0 1,0-1,0 0,1 1,1 0,-1 0,1 0,1 0,-1 0,2 0,-1 0,1 1,0-1,0 0,1 0,0 0,1 0,0 0,0 0,1 0,2 4,-3-4,1 0,1 0,0-1,0 1,0-1,1 0,0 0,0-1,1 1,0-1,0 0,0-1,1 1,0-1,0-1,0 1,0-1,1-1,0 1,0-1,0 0,0-1,0 0,0 0,1-1,-1 0,1-1,-1 0,0 0,1 0,-1-1,1-1,-1 1,0-1,0-1,2 0,-1-2,0 0,0 0,-1-1,0 0,0-1,0 1,-1-2,1 1,-2-1,1 0,-1 0,-1-1,1 0,-2 0,1 0,-1-1,0 1,-1-1,0 0,-1 0,0 0,-1 0,0 0,0-1,-1 1,0 0,-1-1,0 1,-1 0,0-1,1 7,0 1,0-1,-1 1,1-1,-1 1,0 0,0 0,0 0,0 0,0 0,-1 0,1 0,-1 1,0-1,0 1,0 0,0 0,0 0,0 0,-1 1,1-1,0 1,-1 0,1 0,-1 0,0 0,1 1,-1-1,0 1,1 0,-4 0,-2 1,0 0,0 0,0 1,0 0,1 1,-1 0,1 0,-1 1,1 0,0 0,1 1,-5 3,3-1,1 0,0 0,1 1,0 0,0 0,0 1,1-1,-4 11,8-17,0 1,1 0,0-1,0 1,0 0,0 0,0 0,0 0,1 0,-1 0,1 0,0 0,0 0,0 0,0 0,1 0,-1 0,1 0,0 0,0 0,0-1,0 1,0 0,0 0,1-1,0 1,-1-1,1 1,0-1,0 0,0 0,0 0,2 1,6 3,1-2,-1 1,1-1,0-1,1 0,-1 0,1-1,-1-1,1 0,-1 0,1-1,0-1,-1 0,12-2,-17 3,0-1,0 0,0 0,0-1,0 0,0 0,0 0,0-1,-1 0,1 0,-1 0,0 0,0-1,0 0,-1 0,1 0,-1-1,0 0,0 1,-1-1,1-1,-1 1,0 0,0-1,-1 0,0 0,0 1,0-1,-1 0,0 0,0-1,0 1,-1-5,0 4,-1 1,0-1,0 0,0 1,-1-1,0 0,-1 1,1 0,-1 0,-1 0,1 0,-1 0,0 0,0 1,0 0,-1 0,0 0,0 0,0 1,-1 0,1 0,-1 0,0 1,0 0,0 0,-1 1,1-1,-1 1,1 0,-1 1,0 0,1 0,-1 1,0-1,0 1,0 1,1-1,-1 1,0 0,0 1,1 0,-1 0,-3 2,3 1,0 0,1 0,0 0,0 1,0 0,0 0,1 1,0 0,1 0,-1 0,2 0,-1 0,1 1,0 0,0 0,1 0,0 0,0 0,1 0,0 4,-5 31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2:46.8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12 104,'-2'-8,"1"6,0 0,0 0,0 0,0 0,0-1,0 1,1 0,-1-1,1 1,-1 0,1-1,0 1,0-1,0 1,0-1,0 1,1 0,-1-1,1 1,0 0,0-1,-1 1,1 0,1 0,-1-1,0 1,0 0,1 0,-1 1,1-1,0 0,0 0,-1 1,1-1,0 1,0 0,2-2,16 0,-1 0,0 1,1 1,-1 1,1 1,1 0,23 1,117-6,-108 0,0 3,-1 1,1 3,-1 3,51 11,-54-4,0 2,1-3,1-2,0-2,26 0,156-9,-107 22,-125-21,0 1,-1-1,1 0,0 0,0 0,0 1,0-1,-1 0,1 1,0-1,0 1,-1-1,1 1,0-1,-1 1,1-1,0 1,-1 0,1-1,-1 1,1 0,-1 0,1-1,-1 1,0 0,1 0,-1 0,0-1,0 1,0 0,1 0,-1 0,0 0,0 0,0-1,0 1,0 0,-1 0,1 0,0 0,-20 35,11-23,0 8,1 0,1 0,2 0,0 1,0 0,2 0,1 0,1 0,1 0,1 0,2 11,-3 14,2 377,24-150,-26 45,14-109,-7 82,0 3,-9-184,16 350,-13-189,15 44,7 179,-21-444,2 1,2 0,5 14,-9-62,-1-7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2:47.3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0 244,'25'73,"-6"-17,2-2,3 0,2-2,4 2,-29-53,33 43,-34-43,1 0,0 0,0 0,0 0,0 0,0 0,0 0,1 0,-1 0,0-1,0 1,1 0,-1-1,0 1,0-1,1 0,-1 1,1-1,-1 0,0 0,1 0,-1 0,1 0,-1 0,0 0,1-1,-1 1,1 0,-1-1,0 1,0-1,1 1,-1-1,0 0,1 0,2-4,1-1,-1 0,0 0,0-1,-1 1,0-1,0 0,-1 0,0 0,0 0,0 0,0-6,1 1,88-362,-51 251,-28 83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5T08:22:49.03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0,'0'1,"0"0,0 0,0-1,0 1,0 0,0 0,0 0,0-1,0 1,0 0,0 0,0 0,0-1,1 1,-1 0,0 0,1-1,-1 1,1 0,-1-1,0 1,1 0,0-1,-1 1,1-1,-1 1,1-1,0 1,-1-1,1 1,0-1,-1 0,1 1,0-1,0 0,-1 0,1 1,0-1,0 0,0 0,-1 0,1 0,0 0,0 0,0 0,-1 0,1 0,0-1,0 1,-1 0,1 0,0-1,450 36,-206-19,242-14,265-11,-523 9,-101 5,84-4,-70-13,94 5,119 7,-351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23.10.2024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23.10.2024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23.10.2024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23.10.2024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23.10.2024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3.xml"/><Relationship Id="rId21" Type="http://schemas.openxmlformats.org/officeDocument/2006/relationships/image" Target="../media/image92.png"/><Relationship Id="rId42" Type="http://schemas.openxmlformats.org/officeDocument/2006/relationships/customXml" Target="../ink/ink151.xml"/><Relationship Id="rId47" Type="http://schemas.openxmlformats.org/officeDocument/2006/relationships/image" Target="../media/image105.png"/><Relationship Id="rId63" Type="http://schemas.openxmlformats.org/officeDocument/2006/relationships/image" Target="../media/image174.png"/><Relationship Id="rId68" Type="http://schemas.openxmlformats.org/officeDocument/2006/relationships/customXml" Target="../ink/ink164.xml"/><Relationship Id="rId84" Type="http://schemas.openxmlformats.org/officeDocument/2006/relationships/customXml" Target="../ink/ink172.xml"/><Relationship Id="rId89" Type="http://schemas.openxmlformats.org/officeDocument/2006/relationships/image" Target="../media/image187.png"/><Relationship Id="rId16" Type="http://schemas.openxmlformats.org/officeDocument/2006/relationships/customXml" Target="../ink/ink138.xml"/><Relationship Id="rId11" Type="http://schemas.openxmlformats.org/officeDocument/2006/relationships/image" Target="../media/image87.png"/><Relationship Id="rId32" Type="http://schemas.openxmlformats.org/officeDocument/2006/relationships/customXml" Target="../ink/ink146.xml"/><Relationship Id="rId37" Type="http://schemas.openxmlformats.org/officeDocument/2006/relationships/image" Target="../media/image100.png"/><Relationship Id="rId53" Type="http://schemas.openxmlformats.org/officeDocument/2006/relationships/image" Target="../media/image169.png"/><Relationship Id="rId58" Type="http://schemas.openxmlformats.org/officeDocument/2006/relationships/customXml" Target="../ink/ink159.xml"/><Relationship Id="rId74" Type="http://schemas.openxmlformats.org/officeDocument/2006/relationships/customXml" Target="../ink/ink167.xml"/><Relationship Id="rId79" Type="http://schemas.openxmlformats.org/officeDocument/2006/relationships/image" Target="../media/image182.png"/><Relationship Id="rId5" Type="http://schemas.openxmlformats.org/officeDocument/2006/relationships/image" Target="../media/image84.png"/><Relationship Id="rId90" Type="http://schemas.openxmlformats.org/officeDocument/2006/relationships/customXml" Target="../ink/ink175.xml"/><Relationship Id="rId22" Type="http://schemas.openxmlformats.org/officeDocument/2006/relationships/customXml" Target="../ink/ink141.xml"/><Relationship Id="rId27" Type="http://schemas.openxmlformats.org/officeDocument/2006/relationships/image" Target="../media/image95.png"/><Relationship Id="rId43" Type="http://schemas.openxmlformats.org/officeDocument/2006/relationships/image" Target="../media/image103.png"/><Relationship Id="rId48" Type="http://schemas.openxmlformats.org/officeDocument/2006/relationships/customXml" Target="../ink/ink154.xml"/><Relationship Id="rId64" Type="http://schemas.openxmlformats.org/officeDocument/2006/relationships/customXml" Target="../ink/ink162.xml"/><Relationship Id="rId69" Type="http://schemas.openxmlformats.org/officeDocument/2006/relationships/image" Target="../media/image177.png"/><Relationship Id="rId8" Type="http://schemas.openxmlformats.org/officeDocument/2006/relationships/customXml" Target="../ink/ink134.xml"/><Relationship Id="rId51" Type="http://schemas.openxmlformats.org/officeDocument/2006/relationships/image" Target="../media/image126.png"/><Relationship Id="rId72" Type="http://schemas.openxmlformats.org/officeDocument/2006/relationships/customXml" Target="../ink/ink166.xml"/><Relationship Id="rId80" Type="http://schemas.openxmlformats.org/officeDocument/2006/relationships/customXml" Target="../ink/ink170.xml"/><Relationship Id="rId85" Type="http://schemas.openxmlformats.org/officeDocument/2006/relationships/image" Target="../media/image185.png"/><Relationship Id="rId93" Type="http://schemas.openxmlformats.org/officeDocument/2006/relationships/image" Target="../media/image189.png"/><Relationship Id="rId3" Type="http://schemas.openxmlformats.org/officeDocument/2006/relationships/image" Target="../media/image83.png"/><Relationship Id="rId12" Type="http://schemas.openxmlformats.org/officeDocument/2006/relationships/customXml" Target="../ink/ink136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customXml" Target="../ink/ink149.xml"/><Relationship Id="rId46" Type="http://schemas.openxmlformats.org/officeDocument/2006/relationships/customXml" Target="../ink/ink153.xml"/><Relationship Id="rId59" Type="http://schemas.openxmlformats.org/officeDocument/2006/relationships/image" Target="../media/image172.png"/><Relationship Id="rId67" Type="http://schemas.openxmlformats.org/officeDocument/2006/relationships/image" Target="../media/image176.png"/><Relationship Id="rId20" Type="http://schemas.openxmlformats.org/officeDocument/2006/relationships/customXml" Target="../ink/ink140.xml"/><Relationship Id="rId41" Type="http://schemas.openxmlformats.org/officeDocument/2006/relationships/image" Target="../media/image102.png"/><Relationship Id="rId54" Type="http://schemas.openxmlformats.org/officeDocument/2006/relationships/customXml" Target="../ink/ink157.xml"/><Relationship Id="rId62" Type="http://schemas.openxmlformats.org/officeDocument/2006/relationships/customXml" Target="../ink/ink161.xml"/><Relationship Id="rId70" Type="http://schemas.openxmlformats.org/officeDocument/2006/relationships/customXml" Target="../ink/ink165.xml"/><Relationship Id="rId75" Type="http://schemas.openxmlformats.org/officeDocument/2006/relationships/image" Target="../media/image180.png"/><Relationship Id="rId83" Type="http://schemas.openxmlformats.org/officeDocument/2006/relationships/image" Target="../media/image184.png"/><Relationship Id="rId88" Type="http://schemas.openxmlformats.org/officeDocument/2006/relationships/customXml" Target="../ink/ink174.xml"/><Relationship Id="rId91" Type="http://schemas.openxmlformats.org/officeDocument/2006/relationships/image" Target="../media/image18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.xml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customXml" Target="../ink/ink144.xml"/><Relationship Id="rId36" Type="http://schemas.openxmlformats.org/officeDocument/2006/relationships/customXml" Target="../ink/ink148.xml"/><Relationship Id="rId49" Type="http://schemas.openxmlformats.org/officeDocument/2006/relationships/image" Target="../media/image106.png"/><Relationship Id="rId57" Type="http://schemas.openxmlformats.org/officeDocument/2006/relationships/image" Target="../media/image171.png"/><Relationship Id="rId10" Type="http://schemas.openxmlformats.org/officeDocument/2006/relationships/customXml" Target="../ink/ink135.xml"/><Relationship Id="rId31" Type="http://schemas.openxmlformats.org/officeDocument/2006/relationships/image" Target="../media/image97.png"/><Relationship Id="rId44" Type="http://schemas.openxmlformats.org/officeDocument/2006/relationships/customXml" Target="../ink/ink152.xml"/><Relationship Id="rId52" Type="http://schemas.openxmlformats.org/officeDocument/2006/relationships/customXml" Target="../ink/ink156.xml"/><Relationship Id="rId60" Type="http://schemas.openxmlformats.org/officeDocument/2006/relationships/customXml" Target="../ink/ink160.xml"/><Relationship Id="rId65" Type="http://schemas.openxmlformats.org/officeDocument/2006/relationships/image" Target="../media/image175.png"/><Relationship Id="rId73" Type="http://schemas.openxmlformats.org/officeDocument/2006/relationships/image" Target="../media/image179.png"/><Relationship Id="rId78" Type="http://schemas.openxmlformats.org/officeDocument/2006/relationships/customXml" Target="../ink/ink169.xml"/><Relationship Id="rId81" Type="http://schemas.openxmlformats.org/officeDocument/2006/relationships/image" Target="../media/image183.png"/><Relationship Id="rId86" Type="http://schemas.openxmlformats.org/officeDocument/2006/relationships/customXml" Target="../ink/ink173.xml"/><Relationship Id="rId4" Type="http://schemas.openxmlformats.org/officeDocument/2006/relationships/customXml" Target="../ink/ink132.xml"/><Relationship Id="rId9" Type="http://schemas.openxmlformats.org/officeDocument/2006/relationships/image" Target="../media/image86.png"/><Relationship Id="rId13" Type="http://schemas.openxmlformats.org/officeDocument/2006/relationships/image" Target="../media/image88.png"/><Relationship Id="rId18" Type="http://schemas.openxmlformats.org/officeDocument/2006/relationships/customXml" Target="../ink/ink139.xml"/><Relationship Id="rId39" Type="http://schemas.openxmlformats.org/officeDocument/2006/relationships/image" Target="../media/image101.png"/><Relationship Id="rId34" Type="http://schemas.openxmlformats.org/officeDocument/2006/relationships/customXml" Target="../ink/ink147.xml"/><Relationship Id="rId50" Type="http://schemas.openxmlformats.org/officeDocument/2006/relationships/customXml" Target="../ink/ink155.xml"/><Relationship Id="rId55" Type="http://schemas.openxmlformats.org/officeDocument/2006/relationships/image" Target="../media/image170.png"/><Relationship Id="rId76" Type="http://schemas.openxmlformats.org/officeDocument/2006/relationships/customXml" Target="../ink/ink168.xml"/><Relationship Id="rId7" Type="http://schemas.openxmlformats.org/officeDocument/2006/relationships/image" Target="../media/image85.png"/><Relationship Id="rId71" Type="http://schemas.openxmlformats.org/officeDocument/2006/relationships/image" Target="../media/image178.png"/><Relationship Id="rId92" Type="http://schemas.openxmlformats.org/officeDocument/2006/relationships/customXml" Target="../ink/ink176.xml"/><Relationship Id="rId2" Type="http://schemas.openxmlformats.org/officeDocument/2006/relationships/image" Target="../media/image27.png"/><Relationship Id="rId29" Type="http://schemas.openxmlformats.org/officeDocument/2006/relationships/image" Target="../media/image96.png"/><Relationship Id="rId24" Type="http://schemas.openxmlformats.org/officeDocument/2006/relationships/customXml" Target="../ink/ink142.xml"/><Relationship Id="rId40" Type="http://schemas.openxmlformats.org/officeDocument/2006/relationships/customXml" Target="../ink/ink150.xml"/><Relationship Id="rId45" Type="http://schemas.openxmlformats.org/officeDocument/2006/relationships/image" Target="../media/image104.png"/><Relationship Id="rId66" Type="http://schemas.openxmlformats.org/officeDocument/2006/relationships/customXml" Target="../ink/ink163.xml"/><Relationship Id="rId87" Type="http://schemas.openxmlformats.org/officeDocument/2006/relationships/image" Target="../media/image186.png"/><Relationship Id="rId61" Type="http://schemas.openxmlformats.org/officeDocument/2006/relationships/image" Target="../media/image173.png"/><Relationship Id="rId82" Type="http://schemas.openxmlformats.org/officeDocument/2006/relationships/customXml" Target="../ink/ink171.xml"/><Relationship Id="rId19" Type="http://schemas.openxmlformats.org/officeDocument/2006/relationships/image" Target="../media/image91.png"/><Relationship Id="rId14" Type="http://schemas.openxmlformats.org/officeDocument/2006/relationships/customXml" Target="../ink/ink137.xml"/><Relationship Id="rId30" Type="http://schemas.openxmlformats.org/officeDocument/2006/relationships/customXml" Target="../ink/ink145.xml"/><Relationship Id="rId35" Type="http://schemas.openxmlformats.org/officeDocument/2006/relationships/image" Target="../media/image99.png"/><Relationship Id="rId56" Type="http://schemas.openxmlformats.org/officeDocument/2006/relationships/customXml" Target="../ink/ink158.xml"/><Relationship Id="rId77" Type="http://schemas.openxmlformats.org/officeDocument/2006/relationships/image" Target="../media/image18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5.png"/><Relationship Id="rId18" Type="http://schemas.openxmlformats.org/officeDocument/2006/relationships/customXml" Target="../ink/ink183.xml"/><Relationship Id="rId26" Type="http://schemas.openxmlformats.org/officeDocument/2006/relationships/customXml" Target="../ink/ink187.xml"/><Relationship Id="rId39" Type="http://schemas.openxmlformats.org/officeDocument/2006/relationships/image" Target="../media/image207.png"/><Relationship Id="rId21" Type="http://schemas.openxmlformats.org/officeDocument/2006/relationships/image" Target="../media/image199.png"/><Relationship Id="rId34" Type="http://schemas.openxmlformats.org/officeDocument/2006/relationships/customXml" Target="../ink/ink192.xml"/><Relationship Id="rId42" Type="http://schemas.openxmlformats.org/officeDocument/2006/relationships/customXml" Target="../ink/ink196.xml"/><Relationship Id="rId47" Type="http://schemas.openxmlformats.org/officeDocument/2006/relationships/image" Target="../media/image211.png"/><Relationship Id="rId50" Type="http://schemas.openxmlformats.org/officeDocument/2006/relationships/customXml" Target="../ink/ink200.xml"/><Relationship Id="rId55" Type="http://schemas.openxmlformats.org/officeDocument/2006/relationships/image" Target="../media/image215.png"/><Relationship Id="rId7" Type="http://schemas.openxmlformats.org/officeDocument/2006/relationships/image" Target="../media/image192.png"/><Relationship Id="rId2" Type="http://schemas.openxmlformats.org/officeDocument/2006/relationships/image" Target="../media/image27.png"/><Relationship Id="rId16" Type="http://schemas.openxmlformats.org/officeDocument/2006/relationships/customXml" Target="../ink/ink182.xml"/><Relationship Id="rId29" Type="http://schemas.openxmlformats.org/officeDocument/2006/relationships/customXml" Target="../ink/ink189.xml"/><Relationship Id="rId11" Type="http://schemas.openxmlformats.org/officeDocument/2006/relationships/image" Target="../media/image194.png"/><Relationship Id="rId24" Type="http://schemas.openxmlformats.org/officeDocument/2006/relationships/customXml" Target="../ink/ink186.xml"/><Relationship Id="rId32" Type="http://schemas.openxmlformats.org/officeDocument/2006/relationships/customXml" Target="../ink/ink191.xml"/><Relationship Id="rId37" Type="http://schemas.openxmlformats.org/officeDocument/2006/relationships/image" Target="../media/image206.png"/><Relationship Id="rId40" Type="http://schemas.openxmlformats.org/officeDocument/2006/relationships/customXml" Target="../ink/ink195.xml"/><Relationship Id="rId45" Type="http://schemas.openxmlformats.org/officeDocument/2006/relationships/image" Target="../media/image210.png"/><Relationship Id="rId53" Type="http://schemas.openxmlformats.org/officeDocument/2006/relationships/image" Target="../media/image214.png"/><Relationship Id="rId58" Type="http://schemas.openxmlformats.org/officeDocument/2006/relationships/customXml" Target="../ink/ink204.xml"/><Relationship Id="rId5" Type="http://schemas.openxmlformats.org/officeDocument/2006/relationships/image" Target="../media/image82.png"/><Relationship Id="rId61" Type="http://schemas.openxmlformats.org/officeDocument/2006/relationships/image" Target="../media/image218.png"/><Relationship Id="rId19" Type="http://schemas.openxmlformats.org/officeDocument/2006/relationships/image" Target="../media/image198.png"/><Relationship Id="rId14" Type="http://schemas.openxmlformats.org/officeDocument/2006/relationships/customXml" Target="../ink/ink181.xml"/><Relationship Id="rId22" Type="http://schemas.openxmlformats.org/officeDocument/2006/relationships/customXml" Target="../ink/ink185.xml"/><Relationship Id="rId27" Type="http://schemas.openxmlformats.org/officeDocument/2006/relationships/image" Target="../media/image202.png"/><Relationship Id="rId30" Type="http://schemas.openxmlformats.org/officeDocument/2006/relationships/customXml" Target="../ink/ink190.xml"/><Relationship Id="rId35" Type="http://schemas.openxmlformats.org/officeDocument/2006/relationships/image" Target="../media/image205.png"/><Relationship Id="rId43" Type="http://schemas.openxmlformats.org/officeDocument/2006/relationships/image" Target="../media/image209.png"/><Relationship Id="rId48" Type="http://schemas.openxmlformats.org/officeDocument/2006/relationships/customXml" Target="../ink/ink199.xml"/><Relationship Id="rId56" Type="http://schemas.openxmlformats.org/officeDocument/2006/relationships/customXml" Target="../ink/ink203.xml"/><Relationship Id="rId8" Type="http://schemas.openxmlformats.org/officeDocument/2006/relationships/customXml" Target="../ink/ink178.xml"/><Relationship Id="rId51" Type="http://schemas.openxmlformats.org/officeDocument/2006/relationships/image" Target="../media/image213.png"/><Relationship Id="rId3" Type="http://schemas.openxmlformats.org/officeDocument/2006/relationships/image" Target="../media/image190.png"/><Relationship Id="rId12" Type="http://schemas.openxmlformats.org/officeDocument/2006/relationships/customXml" Target="../ink/ink180.xml"/><Relationship Id="rId17" Type="http://schemas.openxmlformats.org/officeDocument/2006/relationships/image" Target="../media/image197.png"/><Relationship Id="rId25" Type="http://schemas.openxmlformats.org/officeDocument/2006/relationships/image" Target="../media/image201.png"/><Relationship Id="rId33" Type="http://schemas.openxmlformats.org/officeDocument/2006/relationships/image" Target="../media/image204.png"/><Relationship Id="rId38" Type="http://schemas.openxmlformats.org/officeDocument/2006/relationships/customXml" Target="../ink/ink194.xml"/><Relationship Id="rId46" Type="http://schemas.openxmlformats.org/officeDocument/2006/relationships/customXml" Target="../ink/ink198.xml"/><Relationship Id="rId59" Type="http://schemas.openxmlformats.org/officeDocument/2006/relationships/image" Target="../media/image217.png"/><Relationship Id="rId20" Type="http://schemas.openxmlformats.org/officeDocument/2006/relationships/customXml" Target="../ink/ink184.xml"/><Relationship Id="rId41" Type="http://schemas.openxmlformats.org/officeDocument/2006/relationships/image" Target="../media/image208.png"/><Relationship Id="rId54" Type="http://schemas.openxmlformats.org/officeDocument/2006/relationships/customXml" Target="../ink/ink20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7.xml"/><Relationship Id="rId15" Type="http://schemas.openxmlformats.org/officeDocument/2006/relationships/image" Target="../media/image196.png"/><Relationship Id="rId23" Type="http://schemas.openxmlformats.org/officeDocument/2006/relationships/image" Target="../media/image200.png"/><Relationship Id="rId28" Type="http://schemas.openxmlformats.org/officeDocument/2006/relationships/customXml" Target="../ink/ink188.xml"/><Relationship Id="rId36" Type="http://schemas.openxmlformats.org/officeDocument/2006/relationships/customXml" Target="../ink/ink193.xml"/><Relationship Id="rId49" Type="http://schemas.openxmlformats.org/officeDocument/2006/relationships/image" Target="../media/image212.png"/><Relationship Id="rId57" Type="http://schemas.openxmlformats.org/officeDocument/2006/relationships/image" Target="../media/image216.png"/><Relationship Id="rId10" Type="http://schemas.openxmlformats.org/officeDocument/2006/relationships/customXml" Target="../ink/ink179.xml"/><Relationship Id="rId31" Type="http://schemas.openxmlformats.org/officeDocument/2006/relationships/image" Target="../media/image203.png"/><Relationship Id="rId44" Type="http://schemas.openxmlformats.org/officeDocument/2006/relationships/customXml" Target="../ink/ink197.xml"/><Relationship Id="rId52" Type="http://schemas.openxmlformats.org/officeDocument/2006/relationships/customXml" Target="../ink/ink201.xml"/><Relationship Id="rId60" Type="http://schemas.openxmlformats.org/officeDocument/2006/relationships/customXml" Target="../ink/ink205.xml"/><Relationship Id="rId4" Type="http://schemas.openxmlformats.org/officeDocument/2006/relationships/image" Target="../media/image191.png"/><Relationship Id="rId9" Type="http://schemas.openxmlformats.org/officeDocument/2006/relationships/image" Target="../media/image19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7.xml"/><Relationship Id="rId3" Type="http://schemas.openxmlformats.org/officeDocument/2006/relationships/image" Target="../media/image82.png"/><Relationship Id="rId7" Type="http://schemas.openxmlformats.org/officeDocument/2006/relationships/image" Target="../media/image2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6.xml"/><Relationship Id="rId5" Type="http://schemas.openxmlformats.org/officeDocument/2006/relationships/image" Target="../media/image220.png"/><Relationship Id="rId10" Type="http://schemas.openxmlformats.org/officeDocument/2006/relationships/image" Target="../media/image190.png"/><Relationship Id="rId4" Type="http://schemas.openxmlformats.org/officeDocument/2006/relationships/image" Target="../media/image219.png"/><Relationship Id="rId9" Type="http://schemas.openxmlformats.org/officeDocument/2006/relationships/customXml" Target="../ink/ink208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3.xml"/><Relationship Id="rId18" Type="http://schemas.openxmlformats.org/officeDocument/2006/relationships/image" Target="../media/image229.png"/><Relationship Id="rId26" Type="http://schemas.openxmlformats.org/officeDocument/2006/relationships/image" Target="../media/image233.png"/><Relationship Id="rId39" Type="http://schemas.openxmlformats.org/officeDocument/2006/relationships/customXml" Target="../ink/ink226.xml"/><Relationship Id="rId21" Type="http://schemas.openxmlformats.org/officeDocument/2006/relationships/customXml" Target="../ink/ink217.xml"/><Relationship Id="rId34" Type="http://schemas.openxmlformats.org/officeDocument/2006/relationships/image" Target="../media/image237.png"/><Relationship Id="rId42" Type="http://schemas.openxmlformats.org/officeDocument/2006/relationships/image" Target="../media/image241.png"/><Relationship Id="rId47" Type="http://schemas.openxmlformats.org/officeDocument/2006/relationships/customXml" Target="../ink/ink230.xml"/><Relationship Id="rId50" Type="http://schemas.openxmlformats.org/officeDocument/2006/relationships/image" Target="../media/image245.png"/><Relationship Id="rId7" Type="http://schemas.openxmlformats.org/officeDocument/2006/relationships/customXml" Target="../ink/ink210.xml"/><Relationship Id="rId2" Type="http://schemas.openxmlformats.org/officeDocument/2006/relationships/image" Target="../media/image27.png"/><Relationship Id="rId16" Type="http://schemas.openxmlformats.org/officeDocument/2006/relationships/image" Target="../media/image228.png"/><Relationship Id="rId29" Type="http://schemas.openxmlformats.org/officeDocument/2006/relationships/customXml" Target="../ink/ink221.xml"/><Relationship Id="rId11" Type="http://schemas.openxmlformats.org/officeDocument/2006/relationships/customXml" Target="../ink/ink212.xml"/><Relationship Id="rId24" Type="http://schemas.openxmlformats.org/officeDocument/2006/relationships/image" Target="../media/image232.png"/><Relationship Id="rId32" Type="http://schemas.openxmlformats.org/officeDocument/2006/relationships/image" Target="../media/image236.png"/><Relationship Id="rId37" Type="http://schemas.openxmlformats.org/officeDocument/2006/relationships/customXml" Target="../ink/ink225.xml"/><Relationship Id="rId40" Type="http://schemas.openxmlformats.org/officeDocument/2006/relationships/image" Target="../media/image240.png"/><Relationship Id="rId45" Type="http://schemas.openxmlformats.org/officeDocument/2006/relationships/customXml" Target="../ink/ink229.xml"/><Relationship Id="rId5" Type="http://schemas.openxmlformats.org/officeDocument/2006/relationships/customXml" Target="../ink/ink209.xml"/><Relationship Id="rId15" Type="http://schemas.openxmlformats.org/officeDocument/2006/relationships/customXml" Target="../ink/ink214.xml"/><Relationship Id="rId23" Type="http://schemas.openxmlformats.org/officeDocument/2006/relationships/customXml" Target="../ink/ink218.xml"/><Relationship Id="rId28" Type="http://schemas.openxmlformats.org/officeDocument/2006/relationships/image" Target="../media/image234.png"/><Relationship Id="rId36" Type="http://schemas.openxmlformats.org/officeDocument/2006/relationships/image" Target="../media/image238.png"/><Relationship Id="rId49" Type="http://schemas.openxmlformats.org/officeDocument/2006/relationships/customXml" Target="../ink/ink231.xml"/><Relationship Id="rId10" Type="http://schemas.openxmlformats.org/officeDocument/2006/relationships/image" Target="../media/image225.png"/><Relationship Id="rId19" Type="http://schemas.openxmlformats.org/officeDocument/2006/relationships/customXml" Target="../ink/ink216.xml"/><Relationship Id="rId31" Type="http://schemas.openxmlformats.org/officeDocument/2006/relationships/customXml" Target="../ink/ink222.xml"/><Relationship Id="rId44" Type="http://schemas.openxmlformats.org/officeDocument/2006/relationships/image" Target="../media/image242.png"/><Relationship Id="rId52" Type="http://schemas.openxmlformats.org/officeDocument/2006/relationships/image" Target="../media/image61.png"/><Relationship Id="rId4" Type="http://schemas.openxmlformats.org/officeDocument/2006/relationships/image" Target="../media/image82.png"/><Relationship Id="rId9" Type="http://schemas.openxmlformats.org/officeDocument/2006/relationships/customXml" Target="../ink/ink211.xml"/><Relationship Id="rId14" Type="http://schemas.openxmlformats.org/officeDocument/2006/relationships/image" Target="../media/image227.png"/><Relationship Id="rId22" Type="http://schemas.openxmlformats.org/officeDocument/2006/relationships/image" Target="../media/image231.png"/><Relationship Id="rId27" Type="http://schemas.openxmlformats.org/officeDocument/2006/relationships/customXml" Target="../ink/ink220.xml"/><Relationship Id="rId30" Type="http://schemas.openxmlformats.org/officeDocument/2006/relationships/image" Target="../media/image235.png"/><Relationship Id="rId35" Type="http://schemas.openxmlformats.org/officeDocument/2006/relationships/customXml" Target="../ink/ink224.xml"/><Relationship Id="rId43" Type="http://schemas.openxmlformats.org/officeDocument/2006/relationships/customXml" Target="../ink/ink228.xml"/><Relationship Id="rId48" Type="http://schemas.openxmlformats.org/officeDocument/2006/relationships/image" Target="../media/image244.png"/><Relationship Id="rId8" Type="http://schemas.openxmlformats.org/officeDocument/2006/relationships/image" Target="../media/image224.png"/><Relationship Id="rId51" Type="http://schemas.openxmlformats.org/officeDocument/2006/relationships/customXml" Target="../ink/ink232.xml"/><Relationship Id="rId3" Type="http://schemas.openxmlformats.org/officeDocument/2006/relationships/image" Target="../media/image222.png"/><Relationship Id="rId12" Type="http://schemas.openxmlformats.org/officeDocument/2006/relationships/image" Target="../media/image226.png"/><Relationship Id="rId17" Type="http://schemas.openxmlformats.org/officeDocument/2006/relationships/customXml" Target="../ink/ink215.xml"/><Relationship Id="rId25" Type="http://schemas.openxmlformats.org/officeDocument/2006/relationships/customXml" Target="../ink/ink219.xml"/><Relationship Id="rId33" Type="http://schemas.openxmlformats.org/officeDocument/2006/relationships/customXml" Target="../ink/ink223.xml"/><Relationship Id="rId38" Type="http://schemas.openxmlformats.org/officeDocument/2006/relationships/image" Target="../media/image239.png"/><Relationship Id="rId46" Type="http://schemas.openxmlformats.org/officeDocument/2006/relationships/image" Target="../media/image243.png"/><Relationship Id="rId20" Type="http://schemas.openxmlformats.org/officeDocument/2006/relationships/image" Target="../media/image230.png"/><Relationship Id="rId41" Type="http://schemas.openxmlformats.org/officeDocument/2006/relationships/customXml" Target="../ink/ink2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13" Type="http://schemas.openxmlformats.org/officeDocument/2006/relationships/customXml" Target="../ink/ink237.xml"/><Relationship Id="rId18" Type="http://schemas.openxmlformats.org/officeDocument/2006/relationships/image" Target="../media/image253.png"/><Relationship Id="rId26" Type="http://schemas.openxmlformats.org/officeDocument/2006/relationships/image" Target="../media/image256.png"/><Relationship Id="rId3" Type="http://schemas.openxmlformats.org/officeDocument/2006/relationships/image" Target="../media/image246.png"/><Relationship Id="rId21" Type="http://schemas.openxmlformats.org/officeDocument/2006/relationships/customXml" Target="../ink/ink241.xml"/><Relationship Id="rId7" Type="http://schemas.openxmlformats.org/officeDocument/2006/relationships/customXml" Target="../ink/ink234.xml"/><Relationship Id="rId12" Type="http://schemas.openxmlformats.org/officeDocument/2006/relationships/image" Target="../media/image250.png"/><Relationship Id="rId17" Type="http://schemas.openxmlformats.org/officeDocument/2006/relationships/customXml" Target="../ink/ink239.xml"/><Relationship Id="rId25" Type="http://schemas.openxmlformats.org/officeDocument/2006/relationships/customXml" Target="../ink/ink243.xml"/><Relationship Id="rId2" Type="http://schemas.openxmlformats.org/officeDocument/2006/relationships/image" Target="../media/image27.png"/><Relationship Id="rId16" Type="http://schemas.openxmlformats.org/officeDocument/2006/relationships/image" Target="../media/image252.png"/><Relationship Id="rId20" Type="http://schemas.openxmlformats.org/officeDocument/2006/relationships/image" Target="../media/image254.png"/><Relationship Id="rId29" Type="http://schemas.openxmlformats.org/officeDocument/2006/relationships/customXml" Target="../ink/ink2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7.png"/><Relationship Id="rId11" Type="http://schemas.openxmlformats.org/officeDocument/2006/relationships/customXml" Target="../ink/ink236.xml"/><Relationship Id="rId24" Type="http://schemas.openxmlformats.org/officeDocument/2006/relationships/image" Target="../media/image221.png"/><Relationship Id="rId5" Type="http://schemas.openxmlformats.org/officeDocument/2006/relationships/customXml" Target="../ink/ink233.xml"/><Relationship Id="rId15" Type="http://schemas.openxmlformats.org/officeDocument/2006/relationships/customXml" Target="../ink/ink238.xml"/><Relationship Id="rId23" Type="http://schemas.openxmlformats.org/officeDocument/2006/relationships/customXml" Target="../ink/ink242.xml"/><Relationship Id="rId28" Type="http://schemas.openxmlformats.org/officeDocument/2006/relationships/image" Target="../media/image257.png"/><Relationship Id="rId10" Type="http://schemas.openxmlformats.org/officeDocument/2006/relationships/image" Target="../media/image249.png"/><Relationship Id="rId19" Type="http://schemas.openxmlformats.org/officeDocument/2006/relationships/customXml" Target="../ink/ink240.xml"/><Relationship Id="rId4" Type="http://schemas.openxmlformats.org/officeDocument/2006/relationships/image" Target="../media/image82.png"/><Relationship Id="rId9" Type="http://schemas.openxmlformats.org/officeDocument/2006/relationships/customXml" Target="../ink/ink235.xml"/><Relationship Id="rId14" Type="http://schemas.openxmlformats.org/officeDocument/2006/relationships/image" Target="../media/image251.png"/><Relationship Id="rId22" Type="http://schemas.openxmlformats.org/officeDocument/2006/relationships/image" Target="../media/image255.png"/><Relationship Id="rId27" Type="http://schemas.openxmlformats.org/officeDocument/2006/relationships/customXml" Target="../ink/ink244.xml"/><Relationship Id="rId30" Type="http://schemas.openxmlformats.org/officeDocument/2006/relationships/image" Target="../media/image2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190.png"/><Relationship Id="rId7" Type="http://schemas.openxmlformats.org/officeDocument/2006/relationships/customXml" Target="../ink/ink247.xml"/><Relationship Id="rId12" Type="http://schemas.openxmlformats.org/officeDocument/2006/relationships/image" Target="../media/image263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11" Type="http://schemas.openxmlformats.org/officeDocument/2006/relationships/customXml" Target="../ink/ink249.xml"/><Relationship Id="rId5" Type="http://schemas.openxmlformats.org/officeDocument/2006/relationships/customXml" Target="../ink/ink246.xml"/><Relationship Id="rId10" Type="http://schemas.openxmlformats.org/officeDocument/2006/relationships/image" Target="../media/image262.png"/><Relationship Id="rId4" Type="http://schemas.openxmlformats.org/officeDocument/2006/relationships/image" Target="../media/image27.png"/><Relationship Id="rId9" Type="http://schemas.openxmlformats.org/officeDocument/2006/relationships/customXml" Target="../ink/ink24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7" Type="http://schemas.openxmlformats.org/officeDocument/2006/relationships/image" Target="../media/image266.png"/><Relationship Id="rId2" Type="http://schemas.openxmlformats.org/officeDocument/2006/relationships/customXml" Target="../ink/ink25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2.xml"/><Relationship Id="rId5" Type="http://schemas.openxmlformats.org/officeDocument/2006/relationships/image" Target="../media/image265.png"/><Relationship Id="rId4" Type="http://schemas.openxmlformats.org/officeDocument/2006/relationships/customXml" Target="../ink/ink2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4.png"/><Relationship Id="rId18" Type="http://schemas.openxmlformats.org/officeDocument/2006/relationships/customXml" Target="../ink/ink261.xml"/><Relationship Id="rId26" Type="http://schemas.openxmlformats.org/officeDocument/2006/relationships/customXml" Target="../ink/ink265.xml"/><Relationship Id="rId39" Type="http://schemas.openxmlformats.org/officeDocument/2006/relationships/image" Target="../media/image287.png"/><Relationship Id="rId21" Type="http://schemas.openxmlformats.org/officeDocument/2006/relationships/image" Target="../media/image278.png"/><Relationship Id="rId34" Type="http://schemas.openxmlformats.org/officeDocument/2006/relationships/customXml" Target="../ink/ink269.xml"/><Relationship Id="rId7" Type="http://schemas.openxmlformats.org/officeDocument/2006/relationships/image" Target="../media/image271.png"/><Relationship Id="rId12" Type="http://schemas.openxmlformats.org/officeDocument/2006/relationships/customXml" Target="../ink/ink258.xml"/><Relationship Id="rId17" Type="http://schemas.openxmlformats.org/officeDocument/2006/relationships/image" Target="../media/image276.png"/><Relationship Id="rId25" Type="http://schemas.openxmlformats.org/officeDocument/2006/relationships/image" Target="../media/image280.png"/><Relationship Id="rId33" Type="http://schemas.openxmlformats.org/officeDocument/2006/relationships/image" Target="../media/image284.png"/><Relationship Id="rId38" Type="http://schemas.openxmlformats.org/officeDocument/2006/relationships/customXml" Target="../ink/ink271.xml"/><Relationship Id="rId2" Type="http://schemas.openxmlformats.org/officeDocument/2006/relationships/customXml" Target="../ink/ink253.xml"/><Relationship Id="rId16" Type="http://schemas.openxmlformats.org/officeDocument/2006/relationships/customXml" Target="../ink/ink260.xml"/><Relationship Id="rId20" Type="http://schemas.openxmlformats.org/officeDocument/2006/relationships/customXml" Target="../ink/ink262.xml"/><Relationship Id="rId29" Type="http://schemas.openxmlformats.org/officeDocument/2006/relationships/image" Target="../media/image28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5.xml"/><Relationship Id="rId11" Type="http://schemas.openxmlformats.org/officeDocument/2006/relationships/image" Target="../media/image273.png"/><Relationship Id="rId24" Type="http://schemas.openxmlformats.org/officeDocument/2006/relationships/customXml" Target="../ink/ink264.xml"/><Relationship Id="rId32" Type="http://schemas.openxmlformats.org/officeDocument/2006/relationships/customXml" Target="../ink/ink268.xml"/><Relationship Id="rId37" Type="http://schemas.openxmlformats.org/officeDocument/2006/relationships/image" Target="../media/image286.png"/><Relationship Id="rId5" Type="http://schemas.openxmlformats.org/officeDocument/2006/relationships/image" Target="../media/image270.png"/><Relationship Id="rId15" Type="http://schemas.openxmlformats.org/officeDocument/2006/relationships/image" Target="../media/image275.png"/><Relationship Id="rId23" Type="http://schemas.openxmlformats.org/officeDocument/2006/relationships/image" Target="../media/image279.png"/><Relationship Id="rId28" Type="http://schemas.openxmlformats.org/officeDocument/2006/relationships/customXml" Target="../ink/ink266.xml"/><Relationship Id="rId36" Type="http://schemas.openxmlformats.org/officeDocument/2006/relationships/customXml" Target="../ink/ink270.xml"/><Relationship Id="rId10" Type="http://schemas.openxmlformats.org/officeDocument/2006/relationships/customXml" Target="../ink/ink257.xml"/><Relationship Id="rId19" Type="http://schemas.openxmlformats.org/officeDocument/2006/relationships/image" Target="../media/image277.png"/><Relationship Id="rId31" Type="http://schemas.openxmlformats.org/officeDocument/2006/relationships/image" Target="../media/image283.png"/><Relationship Id="rId4" Type="http://schemas.openxmlformats.org/officeDocument/2006/relationships/customXml" Target="../ink/ink254.xml"/><Relationship Id="rId9" Type="http://schemas.openxmlformats.org/officeDocument/2006/relationships/image" Target="../media/image272.png"/><Relationship Id="rId14" Type="http://schemas.openxmlformats.org/officeDocument/2006/relationships/customXml" Target="../ink/ink259.xml"/><Relationship Id="rId22" Type="http://schemas.openxmlformats.org/officeDocument/2006/relationships/customXml" Target="../ink/ink263.xml"/><Relationship Id="rId27" Type="http://schemas.openxmlformats.org/officeDocument/2006/relationships/image" Target="../media/image281.png"/><Relationship Id="rId30" Type="http://schemas.openxmlformats.org/officeDocument/2006/relationships/customXml" Target="../ink/ink267.xml"/><Relationship Id="rId35" Type="http://schemas.openxmlformats.org/officeDocument/2006/relationships/image" Target="../media/image285.png"/><Relationship Id="rId8" Type="http://schemas.openxmlformats.org/officeDocument/2006/relationships/customXml" Target="../ink/ink256.xml"/><Relationship Id="rId3" Type="http://schemas.openxmlformats.org/officeDocument/2006/relationships/image" Target="../media/image269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3.png"/><Relationship Id="rId18" Type="http://schemas.openxmlformats.org/officeDocument/2006/relationships/customXml" Target="../ink/ink280.xml"/><Relationship Id="rId26" Type="http://schemas.openxmlformats.org/officeDocument/2006/relationships/customXml" Target="../ink/ink284.xml"/><Relationship Id="rId39" Type="http://schemas.openxmlformats.org/officeDocument/2006/relationships/image" Target="../media/image306.png"/><Relationship Id="rId21" Type="http://schemas.openxmlformats.org/officeDocument/2006/relationships/image" Target="../media/image297.png"/><Relationship Id="rId34" Type="http://schemas.openxmlformats.org/officeDocument/2006/relationships/customXml" Target="../ink/ink288.xml"/><Relationship Id="rId42" Type="http://schemas.openxmlformats.org/officeDocument/2006/relationships/customXml" Target="../ink/ink292.xml"/><Relationship Id="rId47" Type="http://schemas.openxmlformats.org/officeDocument/2006/relationships/image" Target="../media/image310.png"/><Relationship Id="rId50" Type="http://schemas.openxmlformats.org/officeDocument/2006/relationships/customXml" Target="../ink/ink296.xml"/><Relationship Id="rId55" Type="http://schemas.openxmlformats.org/officeDocument/2006/relationships/image" Target="../media/image314.png"/><Relationship Id="rId7" Type="http://schemas.openxmlformats.org/officeDocument/2006/relationships/image" Target="../media/image290.png"/><Relationship Id="rId2" Type="http://schemas.openxmlformats.org/officeDocument/2006/relationships/customXml" Target="../ink/ink272.xml"/><Relationship Id="rId16" Type="http://schemas.openxmlformats.org/officeDocument/2006/relationships/customXml" Target="../ink/ink279.xml"/><Relationship Id="rId29" Type="http://schemas.openxmlformats.org/officeDocument/2006/relationships/image" Target="../media/image301.png"/><Relationship Id="rId11" Type="http://schemas.openxmlformats.org/officeDocument/2006/relationships/image" Target="../media/image292.png"/><Relationship Id="rId24" Type="http://schemas.openxmlformats.org/officeDocument/2006/relationships/customXml" Target="../ink/ink283.xml"/><Relationship Id="rId32" Type="http://schemas.openxmlformats.org/officeDocument/2006/relationships/customXml" Target="../ink/ink287.xml"/><Relationship Id="rId37" Type="http://schemas.openxmlformats.org/officeDocument/2006/relationships/image" Target="../media/image305.png"/><Relationship Id="rId40" Type="http://schemas.openxmlformats.org/officeDocument/2006/relationships/customXml" Target="../ink/ink291.xml"/><Relationship Id="rId45" Type="http://schemas.openxmlformats.org/officeDocument/2006/relationships/image" Target="../media/image309.png"/><Relationship Id="rId53" Type="http://schemas.openxmlformats.org/officeDocument/2006/relationships/image" Target="../media/image313.png"/><Relationship Id="rId5" Type="http://schemas.openxmlformats.org/officeDocument/2006/relationships/image" Target="../media/image289.png"/><Relationship Id="rId19" Type="http://schemas.openxmlformats.org/officeDocument/2006/relationships/image" Target="../media/image296.png"/><Relationship Id="rId4" Type="http://schemas.openxmlformats.org/officeDocument/2006/relationships/customXml" Target="../ink/ink273.xml"/><Relationship Id="rId9" Type="http://schemas.openxmlformats.org/officeDocument/2006/relationships/image" Target="../media/image291.png"/><Relationship Id="rId14" Type="http://schemas.openxmlformats.org/officeDocument/2006/relationships/customXml" Target="../ink/ink278.xml"/><Relationship Id="rId22" Type="http://schemas.openxmlformats.org/officeDocument/2006/relationships/customXml" Target="../ink/ink282.xml"/><Relationship Id="rId27" Type="http://schemas.openxmlformats.org/officeDocument/2006/relationships/image" Target="../media/image300.png"/><Relationship Id="rId30" Type="http://schemas.openxmlformats.org/officeDocument/2006/relationships/customXml" Target="../ink/ink286.xml"/><Relationship Id="rId35" Type="http://schemas.openxmlformats.org/officeDocument/2006/relationships/image" Target="../media/image304.png"/><Relationship Id="rId43" Type="http://schemas.openxmlformats.org/officeDocument/2006/relationships/image" Target="../media/image308.png"/><Relationship Id="rId48" Type="http://schemas.openxmlformats.org/officeDocument/2006/relationships/customXml" Target="../ink/ink295.xml"/><Relationship Id="rId56" Type="http://schemas.openxmlformats.org/officeDocument/2006/relationships/customXml" Target="../ink/ink299.xml"/><Relationship Id="rId8" Type="http://schemas.openxmlformats.org/officeDocument/2006/relationships/customXml" Target="../ink/ink275.xml"/><Relationship Id="rId51" Type="http://schemas.openxmlformats.org/officeDocument/2006/relationships/image" Target="../media/image312.png"/><Relationship Id="rId3" Type="http://schemas.openxmlformats.org/officeDocument/2006/relationships/image" Target="../media/image288.png"/><Relationship Id="rId12" Type="http://schemas.openxmlformats.org/officeDocument/2006/relationships/customXml" Target="../ink/ink277.xml"/><Relationship Id="rId17" Type="http://schemas.openxmlformats.org/officeDocument/2006/relationships/image" Target="../media/image295.png"/><Relationship Id="rId25" Type="http://schemas.openxmlformats.org/officeDocument/2006/relationships/image" Target="../media/image299.png"/><Relationship Id="rId33" Type="http://schemas.openxmlformats.org/officeDocument/2006/relationships/image" Target="../media/image303.png"/><Relationship Id="rId38" Type="http://schemas.openxmlformats.org/officeDocument/2006/relationships/customXml" Target="../ink/ink290.xml"/><Relationship Id="rId46" Type="http://schemas.openxmlformats.org/officeDocument/2006/relationships/customXml" Target="../ink/ink294.xml"/><Relationship Id="rId20" Type="http://schemas.openxmlformats.org/officeDocument/2006/relationships/customXml" Target="../ink/ink281.xml"/><Relationship Id="rId41" Type="http://schemas.openxmlformats.org/officeDocument/2006/relationships/image" Target="../media/image307.png"/><Relationship Id="rId54" Type="http://schemas.openxmlformats.org/officeDocument/2006/relationships/customXml" Target="../ink/ink2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4.xml"/><Relationship Id="rId15" Type="http://schemas.openxmlformats.org/officeDocument/2006/relationships/image" Target="../media/image294.png"/><Relationship Id="rId23" Type="http://schemas.openxmlformats.org/officeDocument/2006/relationships/image" Target="../media/image298.png"/><Relationship Id="rId28" Type="http://schemas.openxmlformats.org/officeDocument/2006/relationships/customXml" Target="../ink/ink285.xml"/><Relationship Id="rId36" Type="http://schemas.openxmlformats.org/officeDocument/2006/relationships/customXml" Target="../ink/ink289.xml"/><Relationship Id="rId49" Type="http://schemas.openxmlformats.org/officeDocument/2006/relationships/image" Target="../media/image311.png"/><Relationship Id="rId57" Type="http://schemas.openxmlformats.org/officeDocument/2006/relationships/image" Target="../media/image315.png"/><Relationship Id="rId10" Type="http://schemas.openxmlformats.org/officeDocument/2006/relationships/customXml" Target="../ink/ink276.xml"/><Relationship Id="rId31" Type="http://schemas.openxmlformats.org/officeDocument/2006/relationships/image" Target="../media/image302.png"/><Relationship Id="rId44" Type="http://schemas.openxmlformats.org/officeDocument/2006/relationships/customXml" Target="../ink/ink293.xml"/><Relationship Id="rId52" Type="http://schemas.openxmlformats.org/officeDocument/2006/relationships/customXml" Target="../ink/ink29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1.png"/><Relationship Id="rId21" Type="http://schemas.openxmlformats.org/officeDocument/2006/relationships/image" Target="../media/image325.png"/><Relationship Id="rId42" Type="http://schemas.openxmlformats.org/officeDocument/2006/relationships/customXml" Target="../ink/ink322.xml"/><Relationship Id="rId63" Type="http://schemas.openxmlformats.org/officeDocument/2006/relationships/image" Target="../media/image344.png"/><Relationship Id="rId84" Type="http://schemas.openxmlformats.org/officeDocument/2006/relationships/customXml" Target="../ink/ink343.xml"/><Relationship Id="rId138" Type="http://schemas.openxmlformats.org/officeDocument/2006/relationships/customXml" Target="../ink/ink370.xml"/><Relationship Id="rId159" Type="http://schemas.openxmlformats.org/officeDocument/2006/relationships/image" Target="../media/image392.png"/><Relationship Id="rId170" Type="http://schemas.openxmlformats.org/officeDocument/2006/relationships/customXml" Target="../ink/ink386.xml"/><Relationship Id="rId191" Type="http://schemas.openxmlformats.org/officeDocument/2006/relationships/image" Target="../media/image408.png"/><Relationship Id="rId205" Type="http://schemas.openxmlformats.org/officeDocument/2006/relationships/image" Target="../media/image415.png"/><Relationship Id="rId226" Type="http://schemas.openxmlformats.org/officeDocument/2006/relationships/customXml" Target="../ink/ink414.xml"/><Relationship Id="rId107" Type="http://schemas.openxmlformats.org/officeDocument/2006/relationships/image" Target="../media/image366.png"/><Relationship Id="rId11" Type="http://schemas.openxmlformats.org/officeDocument/2006/relationships/image" Target="../media/image320.png"/><Relationship Id="rId32" Type="http://schemas.openxmlformats.org/officeDocument/2006/relationships/customXml" Target="../ink/ink315.xml"/><Relationship Id="rId53" Type="http://schemas.openxmlformats.org/officeDocument/2006/relationships/image" Target="../media/image339.png"/><Relationship Id="rId74" Type="http://schemas.openxmlformats.org/officeDocument/2006/relationships/customXml" Target="../ink/ink338.xml"/><Relationship Id="rId128" Type="http://schemas.openxmlformats.org/officeDocument/2006/relationships/customXml" Target="../ink/ink365.xml"/><Relationship Id="rId149" Type="http://schemas.openxmlformats.org/officeDocument/2006/relationships/image" Target="../media/image387.png"/><Relationship Id="rId5" Type="http://schemas.openxmlformats.org/officeDocument/2006/relationships/image" Target="../media/image317.png"/><Relationship Id="rId95" Type="http://schemas.openxmlformats.org/officeDocument/2006/relationships/image" Target="../media/image360.png"/><Relationship Id="rId160" Type="http://schemas.openxmlformats.org/officeDocument/2006/relationships/customXml" Target="../ink/ink381.xml"/><Relationship Id="rId181" Type="http://schemas.openxmlformats.org/officeDocument/2006/relationships/image" Target="../media/image403.png"/><Relationship Id="rId216" Type="http://schemas.openxmlformats.org/officeDocument/2006/relationships/customXml" Target="../ink/ink409.xml"/><Relationship Id="rId22" Type="http://schemas.openxmlformats.org/officeDocument/2006/relationships/customXml" Target="../ink/ink310.xml"/><Relationship Id="rId43" Type="http://schemas.openxmlformats.org/officeDocument/2006/relationships/image" Target="../media/image334.png"/><Relationship Id="rId64" Type="http://schemas.openxmlformats.org/officeDocument/2006/relationships/customXml" Target="../ink/ink333.xml"/><Relationship Id="rId118" Type="http://schemas.openxmlformats.org/officeDocument/2006/relationships/customXml" Target="../ink/ink360.xml"/><Relationship Id="rId139" Type="http://schemas.openxmlformats.org/officeDocument/2006/relationships/image" Target="../media/image382.png"/><Relationship Id="rId85" Type="http://schemas.openxmlformats.org/officeDocument/2006/relationships/image" Target="../media/image355.png"/><Relationship Id="rId150" Type="http://schemas.openxmlformats.org/officeDocument/2006/relationships/customXml" Target="../ink/ink376.xml"/><Relationship Id="rId171" Type="http://schemas.openxmlformats.org/officeDocument/2006/relationships/image" Target="../media/image398.png"/><Relationship Id="rId192" Type="http://schemas.openxmlformats.org/officeDocument/2006/relationships/customXml" Target="../ink/ink397.xml"/><Relationship Id="rId206" Type="http://schemas.openxmlformats.org/officeDocument/2006/relationships/customXml" Target="../ink/ink404.xml"/><Relationship Id="rId227" Type="http://schemas.openxmlformats.org/officeDocument/2006/relationships/image" Target="../media/image426.png"/><Relationship Id="rId12" Type="http://schemas.openxmlformats.org/officeDocument/2006/relationships/customXml" Target="../ink/ink305.xml"/><Relationship Id="rId33" Type="http://schemas.openxmlformats.org/officeDocument/2006/relationships/image" Target="../media/image331.png"/><Relationship Id="rId108" Type="http://schemas.openxmlformats.org/officeDocument/2006/relationships/customXml" Target="../ink/ink355.xml"/><Relationship Id="rId129" Type="http://schemas.openxmlformats.org/officeDocument/2006/relationships/image" Target="../media/image377.png"/><Relationship Id="rId54" Type="http://schemas.openxmlformats.org/officeDocument/2006/relationships/customXml" Target="../ink/ink328.xml"/><Relationship Id="rId75" Type="http://schemas.openxmlformats.org/officeDocument/2006/relationships/image" Target="../media/image350.png"/><Relationship Id="rId96" Type="http://schemas.openxmlformats.org/officeDocument/2006/relationships/customXml" Target="../ink/ink349.xml"/><Relationship Id="rId140" Type="http://schemas.openxmlformats.org/officeDocument/2006/relationships/customXml" Target="../ink/ink371.xml"/><Relationship Id="rId161" Type="http://schemas.openxmlformats.org/officeDocument/2006/relationships/image" Target="../media/image393.png"/><Relationship Id="rId182" Type="http://schemas.openxmlformats.org/officeDocument/2006/relationships/customXml" Target="../ink/ink392.xml"/><Relationship Id="rId217" Type="http://schemas.openxmlformats.org/officeDocument/2006/relationships/image" Target="../media/image421.png"/><Relationship Id="rId6" Type="http://schemas.openxmlformats.org/officeDocument/2006/relationships/customXml" Target="../ink/ink302.xml"/><Relationship Id="rId23" Type="http://schemas.openxmlformats.org/officeDocument/2006/relationships/image" Target="../media/image326.png"/><Relationship Id="rId119" Type="http://schemas.openxmlformats.org/officeDocument/2006/relationships/image" Target="../media/image372.png"/><Relationship Id="rId44" Type="http://schemas.openxmlformats.org/officeDocument/2006/relationships/customXml" Target="../ink/ink323.xml"/><Relationship Id="rId65" Type="http://schemas.openxmlformats.org/officeDocument/2006/relationships/image" Target="../media/image345.png"/><Relationship Id="rId86" Type="http://schemas.openxmlformats.org/officeDocument/2006/relationships/customXml" Target="../ink/ink344.xml"/><Relationship Id="rId130" Type="http://schemas.openxmlformats.org/officeDocument/2006/relationships/customXml" Target="../ink/ink366.xml"/><Relationship Id="rId151" Type="http://schemas.openxmlformats.org/officeDocument/2006/relationships/image" Target="../media/image388.png"/><Relationship Id="rId172" Type="http://schemas.openxmlformats.org/officeDocument/2006/relationships/customXml" Target="../ink/ink387.xml"/><Relationship Id="rId193" Type="http://schemas.openxmlformats.org/officeDocument/2006/relationships/image" Target="../media/image409.png"/><Relationship Id="rId207" Type="http://schemas.openxmlformats.org/officeDocument/2006/relationships/image" Target="../media/image416.png"/><Relationship Id="rId228" Type="http://schemas.openxmlformats.org/officeDocument/2006/relationships/customXml" Target="../ink/ink415.xml"/><Relationship Id="rId13" Type="http://schemas.openxmlformats.org/officeDocument/2006/relationships/image" Target="../media/image321.png"/><Relationship Id="rId109" Type="http://schemas.openxmlformats.org/officeDocument/2006/relationships/image" Target="../media/image367.png"/><Relationship Id="rId34" Type="http://schemas.openxmlformats.org/officeDocument/2006/relationships/customXml" Target="../ink/ink316.xml"/><Relationship Id="rId55" Type="http://schemas.openxmlformats.org/officeDocument/2006/relationships/image" Target="../media/image340.png"/><Relationship Id="rId76" Type="http://schemas.openxmlformats.org/officeDocument/2006/relationships/customXml" Target="../ink/ink339.xml"/><Relationship Id="rId97" Type="http://schemas.openxmlformats.org/officeDocument/2006/relationships/image" Target="../media/image361.png"/><Relationship Id="rId120" Type="http://schemas.openxmlformats.org/officeDocument/2006/relationships/customXml" Target="../ink/ink361.xml"/><Relationship Id="rId141" Type="http://schemas.openxmlformats.org/officeDocument/2006/relationships/image" Target="../media/image383.png"/><Relationship Id="rId7" Type="http://schemas.openxmlformats.org/officeDocument/2006/relationships/image" Target="../media/image318.png"/><Relationship Id="rId162" Type="http://schemas.openxmlformats.org/officeDocument/2006/relationships/customXml" Target="../ink/ink382.xml"/><Relationship Id="rId183" Type="http://schemas.openxmlformats.org/officeDocument/2006/relationships/image" Target="../media/image404.png"/><Relationship Id="rId218" Type="http://schemas.openxmlformats.org/officeDocument/2006/relationships/customXml" Target="../ink/ink410.xml"/><Relationship Id="rId24" Type="http://schemas.openxmlformats.org/officeDocument/2006/relationships/customXml" Target="../ink/ink311.xml"/><Relationship Id="rId45" Type="http://schemas.openxmlformats.org/officeDocument/2006/relationships/image" Target="../media/image335.png"/><Relationship Id="rId66" Type="http://schemas.openxmlformats.org/officeDocument/2006/relationships/customXml" Target="../ink/ink334.xml"/><Relationship Id="rId87" Type="http://schemas.openxmlformats.org/officeDocument/2006/relationships/image" Target="../media/image356.png"/><Relationship Id="rId110" Type="http://schemas.openxmlformats.org/officeDocument/2006/relationships/customXml" Target="../ink/ink356.xml"/><Relationship Id="rId131" Type="http://schemas.openxmlformats.org/officeDocument/2006/relationships/image" Target="../media/image378.png"/><Relationship Id="rId152" Type="http://schemas.openxmlformats.org/officeDocument/2006/relationships/customXml" Target="../ink/ink377.xml"/><Relationship Id="rId173" Type="http://schemas.openxmlformats.org/officeDocument/2006/relationships/image" Target="../media/image399.png"/><Relationship Id="rId194" Type="http://schemas.openxmlformats.org/officeDocument/2006/relationships/customXml" Target="../ink/ink398.xml"/><Relationship Id="rId208" Type="http://schemas.openxmlformats.org/officeDocument/2006/relationships/customXml" Target="../ink/ink405.xml"/><Relationship Id="rId229" Type="http://schemas.openxmlformats.org/officeDocument/2006/relationships/image" Target="../media/image427.png"/><Relationship Id="rId14" Type="http://schemas.openxmlformats.org/officeDocument/2006/relationships/customXml" Target="../ink/ink306.xml"/><Relationship Id="rId35" Type="http://schemas.openxmlformats.org/officeDocument/2006/relationships/customXml" Target="../ink/ink317.xml"/><Relationship Id="rId56" Type="http://schemas.openxmlformats.org/officeDocument/2006/relationships/customXml" Target="../ink/ink329.xml"/><Relationship Id="rId77" Type="http://schemas.openxmlformats.org/officeDocument/2006/relationships/image" Target="../media/image351.png"/><Relationship Id="rId100" Type="http://schemas.openxmlformats.org/officeDocument/2006/relationships/customXml" Target="../ink/ink351.xml"/><Relationship Id="rId8" Type="http://schemas.openxmlformats.org/officeDocument/2006/relationships/customXml" Target="../ink/ink303.xml"/><Relationship Id="rId98" Type="http://schemas.openxmlformats.org/officeDocument/2006/relationships/customXml" Target="../ink/ink350.xml"/><Relationship Id="rId121" Type="http://schemas.openxmlformats.org/officeDocument/2006/relationships/image" Target="../media/image373.png"/><Relationship Id="rId142" Type="http://schemas.openxmlformats.org/officeDocument/2006/relationships/customXml" Target="../ink/ink372.xml"/><Relationship Id="rId163" Type="http://schemas.openxmlformats.org/officeDocument/2006/relationships/image" Target="../media/image394.png"/><Relationship Id="rId184" Type="http://schemas.openxmlformats.org/officeDocument/2006/relationships/customXml" Target="../ink/ink393.xml"/><Relationship Id="rId219" Type="http://schemas.openxmlformats.org/officeDocument/2006/relationships/image" Target="../media/image422.png"/><Relationship Id="rId230" Type="http://schemas.openxmlformats.org/officeDocument/2006/relationships/customXml" Target="../ink/ink416.xml"/><Relationship Id="rId25" Type="http://schemas.openxmlformats.org/officeDocument/2006/relationships/image" Target="../media/image327.png"/><Relationship Id="rId46" Type="http://schemas.openxmlformats.org/officeDocument/2006/relationships/customXml" Target="../ink/ink324.xml"/><Relationship Id="rId67" Type="http://schemas.openxmlformats.org/officeDocument/2006/relationships/image" Target="../media/image346.png"/><Relationship Id="rId116" Type="http://schemas.openxmlformats.org/officeDocument/2006/relationships/customXml" Target="../ink/ink359.xml"/><Relationship Id="rId137" Type="http://schemas.openxmlformats.org/officeDocument/2006/relationships/image" Target="../media/image381.png"/><Relationship Id="rId158" Type="http://schemas.openxmlformats.org/officeDocument/2006/relationships/customXml" Target="../ink/ink380.xml"/><Relationship Id="rId20" Type="http://schemas.openxmlformats.org/officeDocument/2006/relationships/customXml" Target="../ink/ink309.xml"/><Relationship Id="rId41" Type="http://schemas.openxmlformats.org/officeDocument/2006/relationships/image" Target="../media/image333.png"/><Relationship Id="rId62" Type="http://schemas.openxmlformats.org/officeDocument/2006/relationships/customXml" Target="../ink/ink332.xml"/><Relationship Id="rId83" Type="http://schemas.openxmlformats.org/officeDocument/2006/relationships/image" Target="../media/image354.png"/><Relationship Id="rId88" Type="http://schemas.openxmlformats.org/officeDocument/2006/relationships/customXml" Target="../ink/ink345.xml"/><Relationship Id="rId111" Type="http://schemas.openxmlformats.org/officeDocument/2006/relationships/image" Target="../media/image368.png"/><Relationship Id="rId132" Type="http://schemas.openxmlformats.org/officeDocument/2006/relationships/customXml" Target="../ink/ink367.xml"/><Relationship Id="rId153" Type="http://schemas.openxmlformats.org/officeDocument/2006/relationships/image" Target="../media/image389.png"/><Relationship Id="rId174" Type="http://schemas.openxmlformats.org/officeDocument/2006/relationships/customXml" Target="../ink/ink388.xml"/><Relationship Id="rId179" Type="http://schemas.openxmlformats.org/officeDocument/2006/relationships/image" Target="../media/image402.png"/><Relationship Id="rId195" Type="http://schemas.openxmlformats.org/officeDocument/2006/relationships/image" Target="../media/image410.png"/><Relationship Id="rId209" Type="http://schemas.openxmlformats.org/officeDocument/2006/relationships/image" Target="../media/image417.png"/><Relationship Id="rId190" Type="http://schemas.openxmlformats.org/officeDocument/2006/relationships/customXml" Target="../ink/ink396.xml"/><Relationship Id="rId204" Type="http://schemas.openxmlformats.org/officeDocument/2006/relationships/customXml" Target="../ink/ink403.xml"/><Relationship Id="rId220" Type="http://schemas.openxmlformats.org/officeDocument/2006/relationships/customXml" Target="../ink/ink411.xml"/><Relationship Id="rId225" Type="http://schemas.openxmlformats.org/officeDocument/2006/relationships/image" Target="../media/image425.png"/><Relationship Id="rId15" Type="http://schemas.openxmlformats.org/officeDocument/2006/relationships/image" Target="../media/image322.png"/><Relationship Id="rId36" Type="http://schemas.openxmlformats.org/officeDocument/2006/relationships/customXml" Target="../ink/ink318.xml"/><Relationship Id="rId57" Type="http://schemas.openxmlformats.org/officeDocument/2006/relationships/image" Target="../media/image341.png"/><Relationship Id="rId106" Type="http://schemas.openxmlformats.org/officeDocument/2006/relationships/customXml" Target="../ink/ink354.xml"/><Relationship Id="rId127" Type="http://schemas.openxmlformats.org/officeDocument/2006/relationships/image" Target="../media/image376.png"/><Relationship Id="rId10" Type="http://schemas.openxmlformats.org/officeDocument/2006/relationships/customXml" Target="../ink/ink304.xml"/><Relationship Id="rId31" Type="http://schemas.openxmlformats.org/officeDocument/2006/relationships/image" Target="../media/image330.png"/><Relationship Id="rId52" Type="http://schemas.openxmlformats.org/officeDocument/2006/relationships/customXml" Target="../ink/ink327.xml"/><Relationship Id="rId73" Type="http://schemas.openxmlformats.org/officeDocument/2006/relationships/image" Target="../media/image349.png"/><Relationship Id="rId78" Type="http://schemas.openxmlformats.org/officeDocument/2006/relationships/customXml" Target="../ink/ink340.xml"/><Relationship Id="rId94" Type="http://schemas.openxmlformats.org/officeDocument/2006/relationships/customXml" Target="../ink/ink348.xml"/><Relationship Id="rId99" Type="http://schemas.openxmlformats.org/officeDocument/2006/relationships/image" Target="../media/image362.png"/><Relationship Id="rId101" Type="http://schemas.openxmlformats.org/officeDocument/2006/relationships/image" Target="../media/image363.png"/><Relationship Id="rId122" Type="http://schemas.openxmlformats.org/officeDocument/2006/relationships/customXml" Target="../ink/ink362.xml"/><Relationship Id="rId143" Type="http://schemas.openxmlformats.org/officeDocument/2006/relationships/image" Target="../media/image384.png"/><Relationship Id="rId148" Type="http://schemas.openxmlformats.org/officeDocument/2006/relationships/customXml" Target="../ink/ink375.xml"/><Relationship Id="rId164" Type="http://schemas.openxmlformats.org/officeDocument/2006/relationships/customXml" Target="../ink/ink383.xml"/><Relationship Id="rId169" Type="http://schemas.openxmlformats.org/officeDocument/2006/relationships/image" Target="../media/image397.png"/><Relationship Id="rId185" Type="http://schemas.openxmlformats.org/officeDocument/2006/relationships/image" Target="../media/image405.png"/><Relationship Id="rId4" Type="http://schemas.openxmlformats.org/officeDocument/2006/relationships/customXml" Target="../ink/ink301.xml"/><Relationship Id="rId9" Type="http://schemas.openxmlformats.org/officeDocument/2006/relationships/image" Target="../media/image319.png"/><Relationship Id="rId180" Type="http://schemas.openxmlformats.org/officeDocument/2006/relationships/customXml" Target="../ink/ink391.xml"/><Relationship Id="rId210" Type="http://schemas.openxmlformats.org/officeDocument/2006/relationships/customXml" Target="../ink/ink406.xml"/><Relationship Id="rId215" Type="http://schemas.openxmlformats.org/officeDocument/2006/relationships/image" Target="../media/image420.png"/><Relationship Id="rId26" Type="http://schemas.openxmlformats.org/officeDocument/2006/relationships/customXml" Target="../ink/ink312.xml"/><Relationship Id="rId231" Type="http://schemas.openxmlformats.org/officeDocument/2006/relationships/image" Target="../media/image428.png"/><Relationship Id="rId47" Type="http://schemas.openxmlformats.org/officeDocument/2006/relationships/image" Target="../media/image336.png"/><Relationship Id="rId68" Type="http://schemas.openxmlformats.org/officeDocument/2006/relationships/customXml" Target="../ink/ink335.xml"/><Relationship Id="rId89" Type="http://schemas.openxmlformats.org/officeDocument/2006/relationships/image" Target="../media/image357.png"/><Relationship Id="rId112" Type="http://schemas.openxmlformats.org/officeDocument/2006/relationships/customXml" Target="../ink/ink357.xml"/><Relationship Id="rId133" Type="http://schemas.openxmlformats.org/officeDocument/2006/relationships/image" Target="../media/image379.png"/><Relationship Id="rId154" Type="http://schemas.openxmlformats.org/officeDocument/2006/relationships/customXml" Target="../ink/ink378.xml"/><Relationship Id="rId175" Type="http://schemas.openxmlformats.org/officeDocument/2006/relationships/image" Target="../media/image400.png"/><Relationship Id="rId196" Type="http://schemas.openxmlformats.org/officeDocument/2006/relationships/customXml" Target="../ink/ink399.xml"/><Relationship Id="rId200" Type="http://schemas.openxmlformats.org/officeDocument/2006/relationships/customXml" Target="../ink/ink401.xml"/><Relationship Id="rId16" Type="http://schemas.openxmlformats.org/officeDocument/2006/relationships/customXml" Target="../ink/ink307.xml"/><Relationship Id="rId221" Type="http://schemas.openxmlformats.org/officeDocument/2006/relationships/image" Target="../media/image423.png"/><Relationship Id="rId37" Type="http://schemas.openxmlformats.org/officeDocument/2006/relationships/customXml" Target="../ink/ink319.xml"/><Relationship Id="rId58" Type="http://schemas.openxmlformats.org/officeDocument/2006/relationships/customXml" Target="../ink/ink330.xml"/><Relationship Id="rId79" Type="http://schemas.openxmlformats.org/officeDocument/2006/relationships/image" Target="../media/image352.png"/><Relationship Id="rId102" Type="http://schemas.openxmlformats.org/officeDocument/2006/relationships/customXml" Target="../ink/ink352.xml"/><Relationship Id="rId123" Type="http://schemas.openxmlformats.org/officeDocument/2006/relationships/image" Target="../media/image374.png"/><Relationship Id="rId144" Type="http://schemas.openxmlformats.org/officeDocument/2006/relationships/customXml" Target="../ink/ink373.xml"/><Relationship Id="rId90" Type="http://schemas.openxmlformats.org/officeDocument/2006/relationships/customXml" Target="../ink/ink346.xml"/><Relationship Id="rId165" Type="http://schemas.openxmlformats.org/officeDocument/2006/relationships/image" Target="../media/image395.png"/><Relationship Id="rId186" Type="http://schemas.openxmlformats.org/officeDocument/2006/relationships/customXml" Target="../ink/ink394.xml"/><Relationship Id="rId211" Type="http://schemas.openxmlformats.org/officeDocument/2006/relationships/image" Target="../media/image418.png"/><Relationship Id="rId27" Type="http://schemas.openxmlformats.org/officeDocument/2006/relationships/image" Target="../media/image328.png"/><Relationship Id="rId48" Type="http://schemas.openxmlformats.org/officeDocument/2006/relationships/customXml" Target="../ink/ink325.xml"/><Relationship Id="rId69" Type="http://schemas.openxmlformats.org/officeDocument/2006/relationships/image" Target="../media/image347.png"/><Relationship Id="rId113" Type="http://schemas.openxmlformats.org/officeDocument/2006/relationships/image" Target="../media/image369.png"/><Relationship Id="rId134" Type="http://schemas.openxmlformats.org/officeDocument/2006/relationships/customXml" Target="../ink/ink368.xml"/><Relationship Id="rId80" Type="http://schemas.openxmlformats.org/officeDocument/2006/relationships/customXml" Target="../ink/ink341.xml"/><Relationship Id="rId155" Type="http://schemas.openxmlformats.org/officeDocument/2006/relationships/image" Target="../media/image390.png"/><Relationship Id="rId176" Type="http://schemas.openxmlformats.org/officeDocument/2006/relationships/customXml" Target="../ink/ink389.xml"/><Relationship Id="rId197" Type="http://schemas.openxmlformats.org/officeDocument/2006/relationships/image" Target="../media/image411.png"/><Relationship Id="rId201" Type="http://schemas.openxmlformats.org/officeDocument/2006/relationships/image" Target="../media/image413.png"/><Relationship Id="rId222" Type="http://schemas.openxmlformats.org/officeDocument/2006/relationships/customXml" Target="../ink/ink412.xml"/><Relationship Id="rId17" Type="http://schemas.openxmlformats.org/officeDocument/2006/relationships/image" Target="../media/image323.png"/><Relationship Id="rId38" Type="http://schemas.openxmlformats.org/officeDocument/2006/relationships/customXml" Target="../ink/ink320.xml"/><Relationship Id="rId59" Type="http://schemas.openxmlformats.org/officeDocument/2006/relationships/image" Target="../media/image342.png"/><Relationship Id="rId103" Type="http://schemas.openxmlformats.org/officeDocument/2006/relationships/image" Target="../media/image364.png"/><Relationship Id="rId124" Type="http://schemas.openxmlformats.org/officeDocument/2006/relationships/customXml" Target="../ink/ink363.xml"/><Relationship Id="rId70" Type="http://schemas.openxmlformats.org/officeDocument/2006/relationships/customXml" Target="../ink/ink336.xml"/><Relationship Id="rId91" Type="http://schemas.openxmlformats.org/officeDocument/2006/relationships/image" Target="../media/image358.png"/><Relationship Id="rId145" Type="http://schemas.openxmlformats.org/officeDocument/2006/relationships/image" Target="../media/image385.png"/><Relationship Id="rId166" Type="http://schemas.openxmlformats.org/officeDocument/2006/relationships/customXml" Target="../ink/ink384.xml"/><Relationship Id="rId187" Type="http://schemas.openxmlformats.org/officeDocument/2006/relationships/image" Target="../media/image40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07.xml"/><Relationship Id="rId28" Type="http://schemas.openxmlformats.org/officeDocument/2006/relationships/customXml" Target="../ink/ink313.xml"/><Relationship Id="rId49" Type="http://schemas.openxmlformats.org/officeDocument/2006/relationships/image" Target="../media/image337.png"/><Relationship Id="rId114" Type="http://schemas.openxmlformats.org/officeDocument/2006/relationships/customXml" Target="../ink/ink358.xml"/><Relationship Id="rId60" Type="http://schemas.openxmlformats.org/officeDocument/2006/relationships/customXml" Target="../ink/ink331.xml"/><Relationship Id="rId81" Type="http://schemas.openxmlformats.org/officeDocument/2006/relationships/image" Target="../media/image353.png"/><Relationship Id="rId135" Type="http://schemas.openxmlformats.org/officeDocument/2006/relationships/image" Target="../media/image380.png"/><Relationship Id="rId156" Type="http://schemas.openxmlformats.org/officeDocument/2006/relationships/customXml" Target="../ink/ink379.xml"/><Relationship Id="rId177" Type="http://schemas.openxmlformats.org/officeDocument/2006/relationships/image" Target="../media/image401.png"/><Relationship Id="rId198" Type="http://schemas.openxmlformats.org/officeDocument/2006/relationships/customXml" Target="../ink/ink400.xml"/><Relationship Id="rId202" Type="http://schemas.openxmlformats.org/officeDocument/2006/relationships/customXml" Target="../ink/ink402.xml"/><Relationship Id="rId223" Type="http://schemas.openxmlformats.org/officeDocument/2006/relationships/image" Target="../media/image424.png"/><Relationship Id="rId18" Type="http://schemas.openxmlformats.org/officeDocument/2006/relationships/customXml" Target="../ink/ink308.xml"/><Relationship Id="rId39" Type="http://schemas.openxmlformats.org/officeDocument/2006/relationships/image" Target="../media/image332.png"/><Relationship Id="rId50" Type="http://schemas.openxmlformats.org/officeDocument/2006/relationships/customXml" Target="../ink/ink326.xml"/><Relationship Id="rId104" Type="http://schemas.openxmlformats.org/officeDocument/2006/relationships/customXml" Target="../ink/ink353.xml"/><Relationship Id="rId125" Type="http://schemas.openxmlformats.org/officeDocument/2006/relationships/image" Target="../media/image375.png"/><Relationship Id="rId146" Type="http://schemas.openxmlformats.org/officeDocument/2006/relationships/customXml" Target="../ink/ink374.xml"/><Relationship Id="rId167" Type="http://schemas.openxmlformats.org/officeDocument/2006/relationships/image" Target="../media/image396.png"/><Relationship Id="rId188" Type="http://schemas.openxmlformats.org/officeDocument/2006/relationships/customXml" Target="../ink/ink395.xml"/><Relationship Id="rId71" Type="http://schemas.openxmlformats.org/officeDocument/2006/relationships/image" Target="../media/image348.png"/><Relationship Id="rId92" Type="http://schemas.openxmlformats.org/officeDocument/2006/relationships/customXml" Target="../ink/ink347.xml"/><Relationship Id="rId213" Type="http://schemas.openxmlformats.org/officeDocument/2006/relationships/image" Target="../media/image419.png"/><Relationship Id="rId2" Type="http://schemas.openxmlformats.org/officeDocument/2006/relationships/customXml" Target="../ink/ink300.xml"/><Relationship Id="rId29" Type="http://schemas.openxmlformats.org/officeDocument/2006/relationships/image" Target="../media/image329.png"/><Relationship Id="rId40" Type="http://schemas.openxmlformats.org/officeDocument/2006/relationships/customXml" Target="../ink/ink321.xml"/><Relationship Id="rId115" Type="http://schemas.openxmlformats.org/officeDocument/2006/relationships/image" Target="../media/image370.png"/><Relationship Id="rId136" Type="http://schemas.openxmlformats.org/officeDocument/2006/relationships/customXml" Target="../ink/ink369.xml"/><Relationship Id="rId157" Type="http://schemas.openxmlformats.org/officeDocument/2006/relationships/image" Target="../media/image391.png"/><Relationship Id="rId178" Type="http://schemas.openxmlformats.org/officeDocument/2006/relationships/customXml" Target="../ink/ink390.xml"/><Relationship Id="rId61" Type="http://schemas.openxmlformats.org/officeDocument/2006/relationships/image" Target="../media/image343.png"/><Relationship Id="rId82" Type="http://schemas.openxmlformats.org/officeDocument/2006/relationships/customXml" Target="../ink/ink342.xml"/><Relationship Id="rId199" Type="http://schemas.openxmlformats.org/officeDocument/2006/relationships/image" Target="../media/image412.png"/><Relationship Id="rId203" Type="http://schemas.openxmlformats.org/officeDocument/2006/relationships/image" Target="../media/image414.png"/><Relationship Id="rId19" Type="http://schemas.openxmlformats.org/officeDocument/2006/relationships/image" Target="../media/image324.png"/><Relationship Id="rId224" Type="http://schemas.openxmlformats.org/officeDocument/2006/relationships/customXml" Target="../ink/ink413.xml"/><Relationship Id="rId30" Type="http://schemas.openxmlformats.org/officeDocument/2006/relationships/customXml" Target="../ink/ink314.xml"/><Relationship Id="rId105" Type="http://schemas.openxmlformats.org/officeDocument/2006/relationships/image" Target="../media/image365.png"/><Relationship Id="rId126" Type="http://schemas.openxmlformats.org/officeDocument/2006/relationships/customXml" Target="../ink/ink364.xml"/><Relationship Id="rId147" Type="http://schemas.openxmlformats.org/officeDocument/2006/relationships/image" Target="../media/image386.png"/><Relationship Id="rId168" Type="http://schemas.openxmlformats.org/officeDocument/2006/relationships/customXml" Target="../ink/ink385.xml"/><Relationship Id="rId51" Type="http://schemas.openxmlformats.org/officeDocument/2006/relationships/image" Target="../media/image338.png"/><Relationship Id="rId72" Type="http://schemas.openxmlformats.org/officeDocument/2006/relationships/customXml" Target="../ink/ink337.xml"/><Relationship Id="rId93" Type="http://schemas.openxmlformats.org/officeDocument/2006/relationships/image" Target="../media/image359.png"/><Relationship Id="rId189" Type="http://schemas.openxmlformats.org/officeDocument/2006/relationships/image" Target="../media/image407.png"/><Relationship Id="rId3" Type="http://schemas.openxmlformats.org/officeDocument/2006/relationships/image" Target="../media/image316.png"/><Relationship Id="rId214" Type="http://schemas.openxmlformats.org/officeDocument/2006/relationships/customXml" Target="../ink/ink408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4.png"/><Relationship Id="rId18" Type="http://schemas.openxmlformats.org/officeDocument/2006/relationships/customXml" Target="../ink/ink425.xml"/><Relationship Id="rId26" Type="http://schemas.openxmlformats.org/officeDocument/2006/relationships/image" Target="../media/image439.png"/><Relationship Id="rId39" Type="http://schemas.openxmlformats.org/officeDocument/2006/relationships/customXml" Target="../ink/ink436.xml"/><Relationship Id="rId21" Type="http://schemas.openxmlformats.org/officeDocument/2006/relationships/image" Target="../media/image437.png"/><Relationship Id="rId34" Type="http://schemas.openxmlformats.org/officeDocument/2006/relationships/image" Target="../media/image443.png"/><Relationship Id="rId42" Type="http://schemas.openxmlformats.org/officeDocument/2006/relationships/image" Target="../media/image447.png"/><Relationship Id="rId7" Type="http://schemas.openxmlformats.org/officeDocument/2006/relationships/image" Target="../media/image431.png"/><Relationship Id="rId2" Type="http://schemas.openxmlformats.org/officeDocument/2006/relationships/customXml" Target="../ink/ink417.xml"/><Relationship Id="rId16" Type="http://schemas.openxmlformats.org/officeDocument/2006/relationships/customXml" Target="../ink/ink424.xml"/><Relationship Id="rId20" Type="http://schemas.openxmlformats.org/officeDocument/2006/relationships/customXml" Target="../ink/ink426.xml"/><Relationship Id="rId29" Type="http://schemas.openxmlformats.org/officeDocument/2006/relationships/customXml" Target="../ink/ink431.xml"/><Relationship Id="rId41" Type="http://schemas.openxmlformats.org/officeDocument/2006/relationships/customXml" Target="../ink/ink4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9.xml"/><Relationship Id="rId11" Type="http://schemas.openxmlformats.org/officeDocument/2006/relationships/image" Target="../media/image433.png"/><Relationship Id="rId24" Type="http://schemas.openxmlformats.org/officeDocument/2006/relationships/image" Target="../media/image438.png"/><Relationship Id="rId32" Type="http://schemas.openxmlformats.org/officeDocument/2006/relationships/image" Target="../media/image442.png"/><Relationship Id="rId37" Type="http://schemas.openxmlformats.org/officeDocument/2006/relationships/customXml" Target="../ink/ink435.xml"/><Relationship Id="rId40" Type="http://schemas.openxmlformats.org/officeDocument/2006/relationships/image" Target="../media/image446.png"/><Relationship Id="rId5" Type="http://schemas.openxmlformats.org/officeDocument/2006/relationships/image" Target="../media/image430.png"/><Relationship Id="rId15" Type="http://schemas.openxmlformats.org/officeDocument/2006/relationships/image" Target="../media/image317.png"/><Relationship Id="rId23" Type="http://schemas.openxmlformats.org/officeDocument/2006/relationships/customXml" Target="../ink/ink428.xml"/><Relationship Id="rId28" Type="http://schemas.openxmlformats.org/officeDocument/2006/relationships/image" Target="../media/image440.png"/><Relationship Id="rId36" Type="http://schemas.openxmlformats.org/officeDocument/2006/relationships/image" Target="../media/image444.png"/><Relationship Id="rId10" Type="http://schemas.openxmlformats.org/officeDocument/2006/relationships/customXml" Target="../ink/ink421.xml"/><Relationship Id="rId19" Type="http://schemas.openxmlformats.org/officeDocument/2006/relationships/image" Target="../media/image436.png"/><Relationship Id="rId31" Type="http://schemas.openxmlformats.org/officeDocument/2006/relationships/customXml" Target="../ink/ink432.xml"/><Relationship Id="rId4" Type="http://schemas.openxmlformats.org/officeDocument/2006/relationships/customXml" Target="../ink/ink418.xml"/><Relationship Id="rId9" Type="http://schemas.openxmlformats.org/officeDocument/2006/relationships/image" Target="../media/image432.png"/><Relationship Id="rId14" Type="http://schemas.openxmlformats.org/officeDocument/2006/relationships/customXml" Target="../ink/ink423.xml"/><Relationship Id="rId22" Type="http://schemas.openxmlformats.org/officeDocument/2006/relationships/customXml" Target="../ink/ink427.xml"/><Relationship Id="rId27" Type="http://schemas.openxmlformats.org/officeDocument/2006/relationships/customXml" Target="../ink/ink430.xml"/><Relationship Id="rId30" Type="http://schemas.openxmlformats.org/officeDocument/2006/relationships/image" Target="../media/image441.png"/><Relationship Id="rId35" Type="http://schemas.openxmlformats.org/officeDocument/2006/relationships/customXml" Target="../ink/ink434.xml"/><Relationship Id="rId8" Type="http://schemas.openxmlformats.org/officeDocument/2006/relationships/customXml" Target="../ink/ink420.xml"/><Relationship Id="rId3" Type="http://schemas.openxmlformats.org/officeDocument/2006/relationships/image" Target="../media/image429.png"/><Relationship Id="rId12" Type="http://schemas.openxmlformats.org/officeDocument/2006/relationships/customXml" Target="../ink/ink422.xml"/><Relationship Id="rId17" Type="http://schemas.openxmlformats.org/officeDocument/2006/relationships/image" Target="../media/image435.png"/><Relationship Id="rId25" Type="http://schemas.openxmlformats.org/officeDocument/2006/relationships/customXml" Target="../ink/ink429.xml"/><Relationship Id="rId33" Type="http://schemas.openxmlformats.org/officeDocument/2006/relationships/customXml" Target="../ink/ink433.xml"/><Relationship Id="rId38" Type="http://schemas.openxmlformats.org/officeDocument/2006/relationships/image" Target="../media/image4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1.xml"/><Relationship Id="rId13" Type="http://schemas.openxmlformats.org/officeDocument/2006/relationships/image" Target="../media/image453.png"/><Relationship Id="rId18" Type="http://schemas.openxmlformats.org/officeDocument/2006/relationships/customXml" Target="../ink/ink446.xml"/><Relationship Id="rId3" Type="http://schemas.openxmlformats.org/officeDocument/2006/relationships/image" Target="../media/image448.png"/><Relationship Id="rId21" Type="http://schemas.openxmlformats.org/officeDocument/2006/relationships/image" Target="../media/image457.png"/><Relationship Id="rId7" Type="http://schemas.openxmlformats.org/officeDocument/2006/relationships/image" Target="../media/image450.png"/><Relationship Id="rId12" Type="http://schemas.openxmlformats.org/officeDocument/2006/relationships/customXml" Target="../ink/ink443.xml"/><Relationship Id="rId17" Type="http://schemas.openxmlformats.org/officeDocument/2006/relationships/image" Target="../media/image455.png"/><Relationship Id="rId2" Type="http://schemas.openxmlformats.org/officeDocument/2006/relationships/customXml" Target="../ink/ink438.xml"/><Relationship Id="rId16" Type="http://schemas.openxmlformats.org/officeDocument/2006/relationships/customXml" Target="../ink/ink445.xml"/><Relationship Id="rId20" Type="http://schemas.openxmlformats.org/officeDocument/2006/relationships/customXml" Target="../ink/ink44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0.xml"/><Relationship Id="rId11" Type="http://schemas.openxmlformats.org/officeDocument/2006/relationships/image" Target="../media/image452.png"/><Relationship Id="rId5" Type="http://schemas.openxmlformats.org/officeDocument/2006/relationships/image" Target="../media/image449.png"/><Relationship Id="rId15" Type="http://schemas.openxmlformats.org/officeDocument/2006/relationships/image" Target="../media/image454.png"/><Relationship Id="rId10" Type="http://schemas.openxmlformats.org/officeDocument/2006/relationships/customXml" Target="../ink/ink442.xml"/><Relationship Id="rId19" Type="http://schemas.openxmlformats.org/officeDocument/2006/relationships/image" Target="../media/image456.png"/><Relationship Id="rId4" Type="http://schemas.openxmlformats.org/officeDocument/2006/relationships/customXml" Target="../ink/ink439.xml"/><Relationship Id="rId9" Type="http://schemas.openxmlformats.org/officeDocument/2006/relationships/image" Target="../media/image451.png"/><Relationship Id="rId14" Type="http://schemas.openxmlformats.org/officeDocument/2006/relationships/customXml" Target="../ink/ink4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2.png"/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0.xml"/><Relationship Id="rId21" Type="http://schemas.openxmlformats.org/officeDocument/2006/relationships/image" Target="../media/image472.png"/><Relationship Id="rId34" Type="http://schemas.openxmlformats.org/officeDocument/2006/relationships/customXml" Target="../ink/ink464.xml"/><Relationship Id="rId42" Type="http://schemas.openxmlformats.org/officeDocument/2006/relationships/customXml" Target="../ink/ink468.xml"/><Relationship Id="rId47" Type="http://schemas.openxmlformats.org/officeDocument/2006/relationships/image" Target="../media/image485.png"/><Relationship Id="rId50" Type="http://schemas.openxmlformats.org/officeDocument/2006/relationships/customXml" Target="../ink/ink472.xml"/><Relationship Id="rId55" Type="http://schemas.openxmlformats.org/officeDocument/2006/relationships/image" Target="../media/image489.png"/><Relationship Id="rId63" Type="http://schemas.openxmlformats.org/officeDocument/2006/relationships/image" Target="../media/image493.png"/><Relationship Id="rId7" Type="http://schemas.openxmlformats.org/officeDocument/2006/relationships/image" Target="../media/image465.png"/><Relationship Id="rId2" Type="http://schemas.openxmlformats.org/officeDocument/2006/relationships/customXml" Target="../ink/ink448.xml"/><Relationship Id="rId16" Type="http://schemas.openxmlformats.org/officeDocument/2006/relationships/customXml" Target="../ink/ink455.xml"/><Relationship Id="rId29" Type="http://schemas.openxmlformats.org/officeDocument/2006/relationships/image" Target="../media/image476.png"/><Relationship Id="rId11" Type="http://schemas.openxmlformats.org/officeDocument/2006/relationships/image" Target="../media/image467.png"/><Relationship Id="rId24" Type="http://schemas.openxmlformats.org/officeDocument/2006/relationships/customXml" Target="../ink/ink459.xml"/><Relationship Id="rId32" Type="http://schemas.openxmlformats.org/officeDocument/2006/relationships/customXml" Target="../ink/ink463.xml"/><Relationship Id="rId37" Type="http://schemas.openxmlformats.org/officeDocument/2006/relationships/image" Target="../media/image480.png"/><Relationship Id="rId40" Type="http://schemas.openxmlformats.org/officeDocument/2006/relationships/customXml" Target="../ink/ink467.xml"/><Relationship Id="rId45" Type="http://schemas.openxmlformats.org/officeDocument/2006/relationships/image" Target="../media/image484.png"/><Relationship Id="rId53" Type="http://schemas.openxmlformats.org/officeDocument/2006/relationships/image" Target="../media/image488.png"/><Relationship Id="rId58" Type="http://schemas.openxmlformats.org/officeDocument/2006/relationships/customXml" Target="../ink/ink476.xml"/><Relationship Id="rId66" Type="http://schemas.openxmlformats.org/officeDocument/2006/relationships/customXml" Target="../ink/ink480.xml"/><Relationship Id="rId5" Type="http://schemas.openxmlformats.org/officeDocument/2006/relationships/image" Target="../media/image464.png"/><Relationship Id="rId61" Type="http://schemas.openxmlformats.org/officeDocument/2006/relationships/image" Target="../media/image492.png"/><Relationship Id="rId19" Type="http://schemas.openxmlformats.org/officeDocument/2006/relationships/image" Target="../media/image471.png"/><Relationship Id="rId14" Type="http://schemas.openxmlformats.org/officeDocument/2006/relationships/customXml" Target="../ink/ink454.xml"/><Relationship Id="rId22" Type="http://schemas.openxmlformats.org/officeDocument/2006/relationships/customXml" Target="../ink/ink458.xml"/><Relationship Id="rId27" Type="http://schemas.openxmlformats.org/officeDocument/2006/relationships/image" Target="../media/image475.png"/><Relationship Id="rId30" Type="http://schemas.openxmlformats.org/officeDocument/2006/relationships/customXml" Target="../ink/ink462.xml"/><Relationship Id="rId35" Type="http://schemas.openxmlformats.org/officeDocument/2006/relationships/image" Target="../media/image479.png"/><Relationship Id="rId43" Type="http://schemas.openxmlformats.org/officeDocument/2006/relationships/image" Target="../media/image483.png"/><Relationship Id="rId48" Type="http://schemas.openxmlformats.org/officeDocument/2006/relationships/customXml" Target="../ink/ink471.xml"/><Relationship Id="rId56" Type="http://schemas.openxmlformats.org/officeDocument/2006/relationships/customXml" Target="../ink/ink475.xml"/><Relationship Id="rId64" Type="http://schemas.openxmlformats.org/officeDocument/2006/relationships/customXml" Target="../ink/ink479.xml"/><Relationship Id="rId8" Type="http://schemas.openxmlformats.org/officeDocument/2006/relationships/customXml" Target="../ink/ink451.xml"/><Relationship Id="rId51" Type="http://schemas.openxmlformats.org/officeDocument/2006/relationships/image" Target="../media/image487.png"/><Relationship Id="rId3" Type="http://schemas.openxmlformats.org/officeDocument/2006/relationships/image" Target="../media/image463.png"/><Relationship Id="rId12" Type="http://schemas.openxmlformats.org/officeDocument/2006/relationships/customXml" Target="../ink/ink453.xml"/><Relationship Id="rId17" Type="http://schemas.openxmlformats.org/officeDocument/2006/relationships/image" Target="../media/image470.png"/><Relationship Id="rId25" Type="http://schemas.openxmlformats.org/officeDocument/2006/relationships/image" Target="../media/image474.png"/><Relationship Id="rId33" Type="http://schemas.openxmlformats.org/officeDocument/2006/relationships/image" Target="../media/image478.png"/><Relationship Id="rId38" Type="http://schemas.openxmlformats.org/officeDocument/2006/relationships/customXml" Target="../ink/ink466.xml"/><Relationship Id="rId46" Type="http://schemas.openxmlformats.org/officeDocument/2006/relationships/customXml" Target="../ink/ink470.xml"/><Relationship Id="rId59" Type="http://schemas.openxmlformats.org/officeDocument/2006/relationships/image" Target="../media/image491.png"/><Relationship Id="rId67" Type="http://schemas.openxmlformats.org/officeDocument/2006/relationships/image" Target="../media/image495.png"/><Relationship Id="rId20" Type="http://schemas.openxmlformats.org/officeDocument/2006/relationships/customXml" Target="../ink/ink457.xml"/><Relationship Id="rId41" Type="http://schemas.openxmlformats.org/officeDocument/2006/relationships/image" Target="../media/image482.png"/><Relationship Id="rId54" Type="http://schemas.openxmlformats.org/officeDocument/2006/relationships/customXml" Target="../ink/ink474.xml"/><Relationship Id="rId62" Type="http://schemas.openxmlformats.org/officeDocument/2006/relationships/customXml" Target="../ink/ink47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0.xml"/><Relationship Id="rId15" Type="http://schemas.openxmlformats.org/officeDocument/2006/relationships/image" Target="../media/image469.png"/><Relationship Id="rId23" Type="http://schemas.openxmlformats.org/officeDocument/2006/relationships/image" Target="../media/image473.png"/><Relationship Id="rId28" Type="http://schemas.openxmlformats.org/officeDocument/2006/relationships/customXml" Target="../ink/ink461.xml"/><Relationship Id="rId36" Type="http://schemas.openxmlformats.org/officeDocument/2006/relationships/customXml" Target="../ink/ink465.xml"/><Relationship Id="rId49" Type="http://schemas.openxmlformats.org/officeDocument/2006/relationships/image" Target="../media/image486.png"/><Relationship Id="rId57" Type="http://schemas.openxmlformats.org/officeDocument/2006/relationships/image" Target="../media/image490.png"/><Relationship Id="rId10" Type="http://schemas.openxmlformats.org/officeDocument/2006/relationships/customXml" Target="../ink/ink452.xml"/><Relationship Id="rId31" Type="http://schemas.openxmlformats.org/officeDocument/2006/relationships/image" Target="../media/image477.png"/><Relationship Id="rId44" Type="http://schemas.openxmlformats.org/officeDocument/2006/relationships/customXml" Target="../ink/ink469.xml"/><Relationship Id="rId52" Type="http://schemas.openxmlformats.org/officeDocument/2006/relationships/customXml" Target="../ink/ink473.xml"/><Relationship Id="rId60" Type="http://schemas.openxmlformats.org/officeDocument/2006/relationships/customXml" Target="../ink/ink477.xml"/><Relationship Id="rId65" Type="http://schemas.openxmlformats.org/officeDocument/2006/relationships/image" Target="../media/image494.png"/><Relationship Id="rId4" Type="http://schemas.openxmlformats.org/officeDocument/2006/relationships/customXml" Target="../ink/ink449.xml"/><Relationship Id="rId9" Type="http://schemas.openxmlformats.org/officeDocument/2006/relationships/image" Target="../media/image466.png"/><Relationship Id="rId13" Type="http://schemas.openxmlformats.org/officeDocument/2006/relationships/image" Target="../media/image468.png"/><Relationship Id="rId18" Type="http://schemas.openxmlformats.org/officeDocument/2006/relationships/customXml" Target="../ink/ink456.xml"/><Relationship Id="rId39" Type="http://schemas.openxmlformats.org/officeDocument/2006/relationships/image" Target="../media/image481.png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1.png"/><Relationship Id="rId21" Type="http://schemas.openxmlformats.org/officeDocument/2006/relationships/image" Target="../media/image503.png"/><Relationship Id="rId42" Type="http://schemas.openxmlformats.org/officeDocument/2006/relationships/customXml" Target="../ink/ink501.xml"/><Relationship Id="rId63" Type="http://schemas.openxmlformats.org/officeDocument/2006/relationships/image" Target="../media/image524.png"/><Relationship Id="rId84" Type="http://schemas.openxmlformats.org/officeDocument/2006/relationships/customXml" Target="../ink/ink522.xml"/><Relationship Id="rId138" Type="http://schemas.openxmlformats.org/officeDocument/2006/relationships/customXml" Target="../ink/ink549.xml"/><Relationship Id="rId107" Type="http://schemas.openxmlformats.org/officeDocument/2006/relationships/image" Target="../media/image546.png"/><Relationship Id="rId11" Type="http://schemas.openxmlformats.org/officeDocument/2006/relationships/image" Target="../media/image498.png"/><Relationship Id="rId32" Type="http://schemas.openxmlformats.org/officeDocument/2006/relationships/customXml" Target="../ink/ink496.xml"/><Relationship Id="rId53" Type="http://schemas.openxmlformats.org/officeDocument/2006/relationships/image" Target="../media/image519.png"/><Relationship Id="rId74" Type="http://schemas.openxmlformats.org/officeDocument/2006/relationships/customXml" Target="../ink/ink517.xml"/><Relationship Id="rId128" Type="http://schemas.openxmlformats.org/officeDocument/2006/relationships/customXml" Target="../ink/ink544.xml"/><Relationship Id="rId149" Type="http://schemas.openxmlformats.org/officeDocument/2006/relationships/image" Target="../media/image567.png"/><Relationship Id="rId5" Type="http://schemas.openxmlformats.org/officeDocument/2006/relationships/image" Target="../media/image464.png"/><Relationship Id="rId95" Type="http://schemas.openxmlformats.org/officeDocument/2006/relationships/image" Target="../media/image540.png"/><Relationship Id="rId22" Type="http://schemas.openxmlformats.org/officeDocument/2006/relationships/customXml" Target="../ink/ink491.xml"/><Relationship Id="rId27" Type="http://schemas.openxmlformats.org/officeDocument/2006/relationships/image" Target="../media/image506.png"/><Relationship Id="rId43" Type="http://schemas.openxmlformats.org/officeDocument/2006/relationships/image" Target="../media/image514.png"/><Relationship Id="rId48" Type="http://schemas.openxmlformats.org/officeDocument/2006/relationships/customXml" Target="../ink/ink504.xml"/><Relationship Id="rId64" Type="http://schemas.openxmlformats.org/officeDocument/2006/relationships/customXml" Target="../ink/ink512.xml"/><Relationship Id="rId69" Type="http://schemas.openxmlformats.org/officeDocument/2006/relationships/image" Target="../media/image527.png"/><Relationship Id="rId113" Type="http://schemas.openxmlformats.org/officeDocument/2006/relationships/image" Target="../media/image549.png"/><Relationship Id="rId118" Type="http://schemas.openxmlformats.org/officeDocument/2006/relationships/customXml" Target="../ink/ink539.xml"/><Relationship Id="rId134" Type="http://schemas.openxmlformats.org/officeDocument/2006/relationships/customXml" Target="../ink/ink547.xml"/><Relationship Id="rId139" Type="http://schemas.openxmlformats.org/officeDocument/2006/relationships/image" Target="../media/image562.png"/><Relationship Id="rId80" Type="http://schemas.openxmlformats.org/officeDocument/2006/relationships/customXml" Target="../ink/ink520.xml"/><Relationship Id="rId85" Type="http://schemas.openxmlformats.org/officeDocument/2006/relationships/image" Target="../media/image535.png"/><Relationship Id="rId150" Type="http://schemas.openxmlformats.org/officeDocument/2006/relationships/customXml" Target="../ink/ink555.xml"/><Relationship Id="rId12" Type="http://schemas.openxmlformats.org/officeDocument/2006/relationships/customXml" Target="../ink/ink486.xml"/><Relationship Id="rId17" Type="http://schemas.openxmlformats.org/officeDocument/2006/relationships/image" Target="../media/image501.png"/><Relationship Id="rId33" Type="http://schemas.openxmlformats.org/officeDocument/2006/relationships/image" Target="../media/image509.png"/><Relationship Id="rId38" Type="http://schemas.openxmlformats.org/officeDocument/2006/relationships/customXml" Target="../ink/ink499.xml"/><Relationship Id="rId59" Type="http://schemas.openxmlformats.org/officeDocument/2006/relationships/image" Target="../media/image522.png"/><Relationship Id="rId103" Type="http://schemas.openxmlformats.org/officeDocument/2006/relationships/image" Target="../media/image544.png"/><Relationship Id="rId108" Type="http://schemas.openxmlformats.org/officeDocument/2006/relationships/customXml" Target="../ink/ink534.xml"/><Relationship Id="rId124" Type="http://schemas.openxmlformats.org/officeDocument/2006/relationships/customXml" Target="../ink/ink542.xml"/><Relationship Id="rId129" Type="http://schemas.openxmlformats.org/officeDocument/2006/relationships/image" Target="../media/image557.png"/><Relationship Id="rId54" Type="http://schemas.openxmlformats.org/officeDocument/2006/relationships/customXml" Target="../ink/ink507.xml"/><Relationship Id="rId70" Type="http://schemas.openxmlformats.org/officeDocument/2006/relationships/customXml" Target="../ink/ink515.xml"/><Relationship Id="rId75" Type="http://schemas.openxmlformats.org/officeDocument/2006/relationships/image" Target="../media/image530.png"/><Relationship Id="rId91" Type="http://schemas.openxmlformats.org/officeDocument/2006/relationships/image" Target="../media/image538.png"/><Relationship Id="rId96" Type="http://schemas.openxmlformats.org/officeDocument/2006/relationships/customXml" Target="../ink/ink528.xml"/><Relationship Id="rId140" Type="http://schemas.openxmlformats.org/officeDocument/2006/relationships/customXml" Target="../ink/ink550.xml"/><Relationship Id="rId145" Type="http://schemas.openxmlformats.org/officeDocument/2006/relationships/image" Target="../media/image56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3.xml"/><Relationship Id="rId23" Type="http://schemas.openxmlformats.org/officeDocument/2006/relationships/image" Target="../media/image504.png"/><Relationship Id="rId28" Type="http://schemas.openxmlformats.org/officeDocument/2006/relationships/customXml" Target="../ink/ink494.xml"/><Relationship Id="rId49" Type="http://schemas.openxmlformats.org/officeDocument/2006/relationships/image" Target="../media/image517.png"/><Relationship Id="rId114" Type="http://schemas.openxmlformats.org/officeDocument/2006/relationships/customXml" Target="../ink/ink537.xml"/><Relationship Id="rId119" Type="http://schemas.openxmlformats.org/officeDocument/2006/relationships/image" Target="../media/image552.png"/><Relationship Id="rId44" Type="http://schemas.openxmlformats.org/officeDocument/2006/relationships/customXml" Target="../ink/ink502.xml"/><Relationship Id="rId60" Type="http://schemas.openxmlformats.org/officeDocument/2006/relationships/customXml" Target="../ink/ink510.xml"/><Relationship Id="rId65" Type="http://schemas.openxmlformats.org/officeDocument/2006/relationships/image" Target="../media/image525.png"/><Relationship Id="rId81" Type="http://schemas.openxmlformats.org/officeDocument/2006/relationships/image" Target="../media/image533.png"/><Relationship Id="rId86" Type="http://schemas.openxmlformats.org/officeDocument/2006/relationships/customXml" Target="../ink/ink523.xml"/><Relationship Id="rId130" Type="http://schemas.openxmlformats.org/officeDocument/2006/relationships/customXml" Target="../ink/ink545.xml"/><Relationship Id="rId135" Type="http://schemas.openxmlformats.org/officeDocument/2006/relationships/image" Target="../media/image560.png"/><Relationship Id="rId151" Type="http://schemas.openxmlformats.org/officeDocument/2006/relationships/image" Target="../media/image568.png"/><Relationship Id="rId13" Type="http://schemas.openxmlformats.org/officeDocument/2006/relationships/image" Target="../media/image499.png"/><Relationship Id="rId18" Type="http://schemas.openxmlformats.org/officeDocument/2006/relationships/customXml" Target="../ink/ink489.xml"/><Relationship Id="rId39" Type="http://schemas.openxmlformats.org/officeDocument/2006/relationships/image" Target="../media/image512.png"/><Relationship Id="rId109" Type="http://schemas.openxmlformats.org/officeDocument/2006/relationships/image" Target="../media/image547.png"/><Relationship Id="rId34" Type="http://schemas.openxmlformats.org/officeDocument/2006/relationships/customXml" Target="../ink/ink497.xml"/><Relationship Id="rId50" Type="http://schemas.openxmlformats.org/officeDocument/2006/relationships/customXml" Target="../ink/ink505.xml"/><Relationship Id="rId55" Type="http://schemas.openxmlformats.org/officeDocument/2006/relationships/image" Target="../media/image520.png"/><Relationship Id="rId76" Type="http://schemas.openxmlformats.org/officeDocument/2006/relationships/customXml" Target="../ink/ink518.xml"/><Relationship Id="rId97" Type="http://schemas.openxmlformats.org/officeDocument/2006/relationships/image" Target="../media/image541.png"/><Relationship Id="rId104" Type="http://schemas.openxmlformats.org/officeDocument/2006/relationships/customXml" Target="../ink/ink532.xml"/><Relationship Id="rId120" Type="http://schemas.openxmlformats.org/officeDocument/2006/relationships/customXml" Target="../ink/ink540.xml"/><Relationship Id="rId125" Type="http://schemas.openxmlformats.org/officeDocument/2006/relationships/image" Target="../media/image555.png"/><Relationship Id="rId141" Type="http://schemas.openxmlformats.org/officeDocument/2006/relationships/image" Target="../media/image563.png"/><Relationship Id="rId146" Type="http://schemas.openxmlformats.org/officeDocument/2006/relationships/customXml" Target="../ink/ink553.xml"/><Relationship Id="rId7" Type="http://schemas.openxmlformats.org/officeDocument/2006/relationships/image" Target="../media/image496.png"/><Relationship Id="rId71" Type="http://schemas.openxmlformats.org/officeDocument/2006/relationships/image" Target="../media/image528.png"/><Relationship Id="rId92" Type="http://schemas.openxmlformats.org/officeDocument/2006/relationships/customXml" Target="../ink/ink526.xml"/><Relationship Id="rId2" Type="http://schemas.openxmlformats.org/officeDocument/2006/relationships/customXml" Target="../ink/ink481.xml"/><Relationship Id="rId29" Type="http://schemas.openxmlformats.org/officeDocument/2006/relationships/image" Target="../media/image507.png"/><Relationship Id="rId24" Type="http://schemas.openxmlformats.org/officeDocument/2006/relationships/customXml" Target="../ink/ink492.xml"/><Relationship Id="rId40" Type="http://schemas.openxmlformats.org/officeDocument/2006/relationships/customXml" Target="../ink/ink500.xml"/><Relationship Id="rId45" Type="http://schemas.openxmlformats.org/officeDocument/2006/relationships/image" Target="../media/image515.png"/><Relationship Id="rId66" Type="http://schemas.openxmlformats.org/officeDocument/2006/relationships/customXml" Target="../ink/ink513.xml"/><Relationship Id="rId87" Type="http://schemas.openxmlformats.org/officeDocument/2006/relationships/image" Target="../media/image536.png"/><Relationship Id="rId110" Type="http://schemas.openxmlformats.org/officeDocument/2006/relationships/customXml" Target="../ink/ink535.xml"/><Relationship Id="rId115" Type="http://schemas.openxmlformats.org/officeDocument/2006/relationships/image" Target="../media/image550.png"/><Relationship Id="rId131" Type="http://schemas.openxmlformats.org/officeDocument/2006/relationships/image" Target="../media/image558.png"/><Relationship Id="rId136" Type="http://schemas.openxmlformats.org/officeDocument/2006/relationships/customXml" Target="../ink/ink548.xml"/><Relationship Id="rId61" Type="http://schemas.openxmlformats.org/officeDocument/2006/relationships/image" Target="../media/image523.png"/><Relationship Id="rId82" Type="http://schemas.openxmlformats.org/officeDocument/2006/relationships/customXml" Target="../ink/ink521.xml"/><Relationship Id="rId19" Type="http://schemas.openxmlformats.org/officeDocument/2006/relationships/image" Target="../media/image502.png"/><Relationship Id="rId14" Type="http://schemas.openxmlformats.org/officeDocument/2006/relationships/customXml" Target="../ink/ink487.xml"/><Relationship Id="rId30" Type="http://schemas.openxmlformats.org/officeDocument/2006/relationships/customXml" Target="../ink/ink495.xml"/><Relationship Id="rId35" Type="http://schemas.openxmlformats.org/officeDocument/2006/relationships/image" Target="../media/image510.png"/><Relationship Id="rId56" Type="http://schemas.openxmlformats.org/officeDocument/2006/relationships/customXml" Target="../ink/ink508.xml"/><Relationship Id="rId77" Type="http://schemas.openxmlformats.org/officeDocument/2006/relationships/image" Target="../media/image531.png"/><Relationship Id="rId100" Type="http://schemas.openxmlformats.org/officeDocument/2006/relationships/customXml" Target="../ink/ink530.xml"/><Relationship Id="rId105" Type="http://schemas.openxmlformats.org/officeDocument/2006/relationships/image" Target="../media/image545.png"/><Relationship Id="rId126" Type="http://schemas.openxmlformats.org/officeDocument/2006/relationships/customXml" Target="../ink/ink543.xml"/><Relationship Id="rId147" Type="http://schemas.openxmlformats.org/officeDocument/2006/relationships/image" Target="../media/image566.png"/><Relationship Id="rId8" Type="http://schemas.openxmlformats.org/officeDocument/2006/relationships/customXml" Target="../ink/ink484.xml"/><Relationship Id="rId51" Type="http://schemas.openxmlformats.org/officeDocument/2006/relationships/image" Target="../media/image518.png"/><Relationship Id="rId72" Type="http://schemas.openxmlformats.org/officeDocument/2006/relationships/customXml" Target="../ink/ink516.xml"/><Relationship Id="rId93" Type="http://schemas.openxmlformats.org/officeDocument/2006/relationships/image" Target="../media/image539.png"/><Relationship Id="rId98" Type="http://schemas.openxmlformats.org/officeDocument/2006/relationships/customXml" Target="../ink/ink529.xml"/><Relationship Id="rId121" Type="http://schemas.openxmlformats.org/officeDocument/2006/relationships/image" Target="../media/image553.png"/><Relationship Id="rId142" Type="http://schemas.openxmlformats.org/officeDocument/2006/relationships/customXml" Target="../ink/ink551.xml"/><Relationship Id="rId3" Type="http://schemas.openxmlformats.org/officeDocument/2006/relationships/image" Target="../media/image463.png"/><Relationship Id="rId25" Type="http://schemas.openxmlformats.org/officeDocument/2006/relationships/image" Target="../media/image505.png"/><Relationship Id="rId46" Type="http://schemas.openxmlformats.org/officeDocument/2006/relationships/customXml" Target="../ink/ink503.xml"/><Relationship Id="rId67" Type="http://schemas.openxmlformats.org/officeDocument/2006/relationships/image" Target="../media/image526.png"/><Relationship Id="rId116" Type="http://schemas.openxmlformats.org/officeDocument/2006/relationships/customXml" Target="../ink/ink538.xml"/><Relationship Id="rId137" Type="http://schemas.openxmlformats.org/officeDocument/2006/relationships/image" Target="../media/image561.png"/><Relationship Id="rId20" Type="http://schemas.openxmlformats.org/officeDocument/2006/relationships/customXml" Target="../ink/ink490.xml"/><Relationship Id="rId41" Type="http://schemas.openxmlformats.org/officeDocument/2006/relationships/image" Target="../media/image513.png"/><Relationship Id="rId62" Type="http://schemas.openxmlformats.org/officeDocument/2006/relationships/customXml" Target="../ink/ink511.xml"/><Relationship Id="rId83" Type="http://schemas.openxmlformats.org/officeDocument/2006/relationships/image" Target="../media/image534.png"/><Relationship Id="rId88" Type="http://schemas.openxmlformats.org/officeDocument/2006/relationships/customXml" Target="../ink/ink524.xml"/><Relationship Id="rId111" Type="http://schemas.openxmlformats.org/officeDocument/2006/relationships/image" Target="../media/image548.png"/><Relationship Id="rId132" Type="http://schemas.openxmlformats.org/officeDocument/2006/relationships/customXml" Target="../ink/ink546.xml"/><Relationship Id="rId15" Type="http://schemas.openxmlformats.org/officeDocument/2006/relationships/image" Target="../media/image500.png"/><Relationship Id="rId36" Type="http://schemas.openxmlformats.org/officeDocument/2006/relationships/customXml" Target="../ink/ink498.xml"/><Relationship Id="rId57" Type="http://schemas.openxmlformats.org/officeDocument/2006/relationships/image" Target="../media/image521.png"/><Relationship Id="rId106" Type="http://schemas.openxmlformats.org/officeDocument/2006/relationships/customXml" Target="../ink/ink533.xml"/><Relationship Id="rId127" Type="http://schemas.openxmlformats.org/officeDocument/2006/relationships/image" Target="../media/image556.png"/><Relationship Id="rId10" Type="http://schemas.openxmlformats.org/officeDocument/2006/relationships/customXml" Target="../ink/ink485.xml"/><Relationship Id="rId31" Type="http://schemas.openxmlformats.org/officeDocument/2006/relationships/image" Target="../media/image508.png"/><Relationship Id="rId52" Type="http://schemas.openxmlformats.org/officeDocument/2006/relationships/customXml" Target="../ink/ink506.xml"/><Relationship Id="rId73" Type="http://schemas.openxmlformats.org/officeDocument/2006/relationships/image" Target="../media/image529.png"/><Relationship Id="rId78" Type="http://schemas.openxmlformats.org/officeDocument/2006/relationships/customXml" Target="../ink/ink519.xml"/><Relationship Id="rId94" Type="http://schemas.openxmlformats.org/officeDocument/2006/relationships/customXml" Target="../ink/ink527.xml"/><Relationship Id="rId99" Type="http://schemas.openxmlformats.org/officeDocument/2006/relationships/image" Target="../media/image542.png"/><Relationship Id="rId101" Type="http://schemas.openxmlformats.org/officeDocument/2006/relationships/image" Target="../media/image543.png"/><Relationship Id="rId122" Type="http://schemas.openxmlformats.org/officeDocument/2006/relationships/customXml" Target="../ink/ink541.xml"/><Relationship Id="rId143" Type="http://schemas.openxmlformats.org/officeDocument/2006/relationships/image" Target="../media/image564.png"/><Relationship Id="rId148" Type="http://schemas.openxmlformats.org/officeDocument/2006/relationships/customXml" Target="../ink/ink554.xml"/><Relationship Id="rId4" Type="http://schemas.openxmlformats.org/officeDocument/2006/relationships/customXml" Target="../ink/ink482.xml"/><Relationship Id="rId9" Type="http://schemas.openxmlformats.org/officeDocument/2006/relationships/image" Target="../media/image497.png"/><Relationship Id="rId26" Type="http://schemas.openxmlformats.org/officeDocument/2006/relationships/customXml" Target="../ink/ink493.xml"/><Relationship Id="rId47" Type="http://schemas.openxmlformats.org/officeDocument/2006/relationships/image" Target="../media/image516.png"/><Relationship Id="rId68" Type="http://schemas.openxmlformats.org/officeDocument/2006/relationships/customXml" Target="../ink/ink514.xml"/><Relationship Id="rId89" Type="http://schemas.openxmlformats.org/officeDocument/2006/relationships/image" Target="../media/image537.png"/><Relationship Id="rId112" Type="http://schemas.openxmlformats.org/officeDocument/2006/relationships/customXml" Target="../ink/ink536.xml"/><Relationship Id="rId133" Type="http://schemas.openxmlformats.org/officeDocument/2006/relationships/image" Target="../media/image559.png"/><Relationship Id="rId16" Type="http://schemas.openxmlformats.org/officeDocument/2006/relationships/customXml" Target="../ink/ink488.xml"/><Relationship Id="rId37" Type="http://schemas.openxmlformats.org/officeDocument/2006/relationships/image" Target="../media/image511.png"/><Relationship Id="rId58" Type="http://schemas.openxmlformats.org/officeDocument/2006/relationships/customXml" Target="../ink/ink509.xml"/><Relationship Id="rId79" Type="http://schemas.openxmlformats.org/officeDocument/2006/relationships/image" Target="../media/image532.png"/><Relationship Id="rId102" Type="http://schemas.openxmlformats.org/officeDocument/2006/relationships/customXml" Target="../ink/ink531.xml"/><Relationship Id="rId123" Type="http://schemas.openxmlformats.org/officeDocument/2006/relationships/image" Target="../media/image554.png"/><Relationship Id="rId144" Type="http://schemas.openxmlformats.org/officeDocument/2006/relationships/customXml" Target="../ink/ink552.xml"/><Relationship Id="rId90" Type="http://schemas.openxmlformats.org/officeDocument/2006/relationships/customXml" Target="../ink/ink5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0.png"/><Relationship Id="rId4" Type="http://schemas.openxmlformats.org/officeDocument/2006/relationships/image" Target="../media/image5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6.xml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8.xml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Relationship Id="rId35" Type="http://schemas.openxmlformats.org/officeDocument/2006/relationships/image" Target="../media/image19.png"/><Relationship Id="rId8" Type="http://schemas.openxmlformats.org/officeDocument/2006/relationships/customXml" Target="../ink/ink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4.png"/><Relationship Id="rId2" Type="http://schemas.openxmlformats.org/officeDocument/2006/relationships/image" Target="../media/image573.png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556.xml"/><Relationship Id="rId27" Type="http://schemas.openxmlformats.org/officeDocument/2006/relationships/image" Target="../media/image100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image" Target="../media/image113.png"/><Relationship Id="rId26" Type="http://schemas.openxmlformats.org/officeDocument/2006/relationships/image" Target="../media/image117.png"/><Relationship Id="rId39" Type="http://schemas.openxmlformats.org/officeDocument/2006/relationships/customXml" Target="../ink/ink36.xml"/><Relationship Id="rId21" Type="http://schemas.openxmlformats.org/officeDocument/2006/relationships/customXml" Target="../ink/ink27.xml"/><Relationship Id="rId34" Type="http://schemas.openxmlformats.org/officeDocument/2006/relationships/image" Target="../media/image121.png"/><Relationship Id="rId42" Type="http://schemas.openxmlformats.org/officeDocument/2006/relationships/image" Target="../media/image125.png"/><Relationship Id="rId7" Type="http://schemas.openxmlformats.org/officeDocument/2006/relationships/customXml" Target="../ink/ink20.xml"/><Relationship Id="rId2" Type="http://schemas.openxmlformats.org/officeDocument/2006/relationships/image" Target="../media/image22.png"/><Relationship Id="rId16" Type="http://schemas.openxmlformats.org/officeDocument/2006/relationships/image" Target="../media/image112.png"/><Relationship Id="rId20" Type="http://schemas.openxmlformats.org/officeDocument/2006/relationships/image" Target="../media/image114.png"/><Relationship Id="rId29" Type="http://schemas.openxmlformats.org/officeDocument/2006/relationships/customXml" Target="../ink/ink31.xml"/><Relationship Id="rId41" Type="http://schemas.openxmlformats.org/officeDocument/2006/relationships/customXml" Target="../ink/ink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customXml" Target="../ink/ink22.xml"/><Relationship Id="rId24" Type="http://schemas.openxmlformats.org/officeDocument/2006/relationships/image" Target="../media/image116.png"/><Relationship Id="rId32" Type="http://schemas.openxmlformats.org/officeDocument/2006/relationships/image" Target="../media/image120.png"/><Relationship Id="rId37" Type="http://schemas.openxmlformats.org/officeDocument/2006/relationships/customXml" Target="../ink/ink35.xml"/><Relationship Id="rId40" Type="http://schemas.openxmlformats.org/officeDocument/2006/relationships/image" Target="../media/image124.png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118.png"/><Relationship Id="rId36" Type="http://schemas.openxmlformats.org/officeDocument/2006/relationships/image" Target="../media/image122.png"/><Relationship Id="rId10" Type="http://schemas.openxmlformats.org/officeDocument/2006/relationships/image" Target="../media/image109.png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" Type="http://schemas.openxmlformats.org/officeDocument/2006/relationships/image" Target="../media/image24.png"/><Relationship Id="rId9" Type="http://schemas.openxmlformats.org/officeDocument/2006/relationships/customXml" Target="../ink/ink21.xml"/><Relationship Id="rId14" Type="http://schemas.openxmlformats.org/officeDocument/2006/relationships/image" Target="../media/image111.png"/><Relationship Id="rId22" Type="http://schemas.openxmlformats.org/officeDocument/2006/relationships/image" Target="../media/image115.png"/><Relationship Id="rId27" Type="http://schemas.openxmlformats.org/officeDocument/2006/relationships/customXml" Target="../ink/ink30.xml"/><Relationship Id="rId30" Type="http://schemas.openxmlformats.org/officeDocument/2006/relationships/image" Target="../media/image119.png"/><Relationship Id="rId35" Type="http://schemas.openxmlformats.org/officeDocument/2006/relationships/customXml" Target="../ink/ink34.xml"/><Relationship Id="rId8" Type="http://schemas.openxmlformats.org/officeDocument/2006/relationships/image" Target="../media/image108.png"/><Relationship Id="rId3" Type="http://schemas.openxmlformats.org/officeDocument/2006/relationships/image" Target="../media/image23.png"/><Relationship Id="rId12" Type="http://schemas.openxmlformats.org/officeDocument/2006/relationships/image" Target="../media/image110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38" Type="http://schemas.openxmlformats.org/officeDocument/2006/relationships/image" Target="../media/image12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.xml"/><Relationship Id="rId21" Type="http://schemas.openxmlformats.org/officeDocument/2006/relationships/image" Target="../media/image135.png"/><Relationship Id="rId42" Type="http://schemas.openxmlformats.org/officeDocument/2006/relationships/customXml" Target="../ink/ink57.xml"/><Relationship Id="rId47" Type="http://schemas.openxmlformats.org/officeDocument/2006/relationships/image" Target="../media/image148.png"/><Relationship Id="rId63" Type="http://schemas.openxmlformats.org/officeDocument/2006/relationships/image" Target="../media/image156.png"/><Relationship Id="rId68" Type="http://schemas.openxmlformats.org/officeDocument/2006/relationships/customXml" Target="../ink/ink70.xml"/><Relationship Id="rId84" Type="http://schemas.openxmlformats.org/officeDocument/2006/relationships/customXml" Target="../ink/ink78.xml"/><Relationship Id="rId16" Type="http://schemas.openxmlformats.org/officeDocument/2006/relationships/customXml" Target="../ink/ink44.xml"/><Relationship Id="rId11" Type="http://schemas.openxmlformats.org/officeDocument/2006/relationships/image" Target="../media/image130.png"/><Relationship Id="rId32" Type="http://schemas.openxmlformats.org/officeDocument/2006/relationships/customXml" Target="../ink/ink52.xml"/><Relationship Id="rId37" Type="http://schemas.openxmlformats.org/officeDocument/2006/relationships/image" Target="../media/image143.png"/><Relationship Id="rId53" Type="http://schemas.openxmlformats.org/officeDocument/2006/relationships/image" Target="../media/image151.png"/><Relationship Id="rId58" Type="http://schemas.openxmlformats.org/officeDocument/2006/relationships/customXml" Target="../ink/ink65.xml"/><Relationship Id="rId74" Type="http://schemas.openxmlformats.org/officeDocument/2006/relationships/customXml" Target="../ink/ink73.xml"/><Relationship Id="rId79" Type="http://schemas.openxmlformats.org/officeDocument/2006/relationships/image" Target="../media/image164.png"/><Relationship Id="rId5" Type="http://schemas.openxmlformats.org/officeDocument/2006/relationships/image" Target="../media/image127.png"/><Relationship Id="rId19" Type="http://schemas.openxmlformats.org/officeDocument/2006/relationships/image" Target="../media/image134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138.png"/><Relationship Id="rId30" Type="http://schemas.openxmlformats.org/officeDocument/2006/relationships/customXml" Target="../ink/ink51.xml"/><Relationship Id="rId35" Type="http://schemas.openxmlformats.org/officeDocument/2006/relationships/image" Target="../media/image142.png"/><Relationship Id="rId43" Type="http://schemas.openxmlformats.org/officeDocument/2006/relationships/image" Target="../media/image146.png"/><Relationship Id="rId48" Type="http://schemas.openxmlformats.org/officeDocument/2006/relationships/customXml" Target="../ink/ink60.xml"/><Relationship Id="rId56" Type="http://schemas.openxmlformats.org/officeDocument/2006/relationships/customXml" Target="../ink/ink64.xml"/><Relationship Id="rId64" Type="http://schemas.openxmlformats.org/officeDocument/2006/relationships/customXml" Target="../ink/ink68.xml"/><Relationship Id="rId69" Type="http://schemas.openxmlformats.org/officeDocument/2006/relationships/image" Target="../media/image159.png"/><Relationship Id="rId77" Type="http://schemas.openxmlformats.org/officeDocument/2006/relationships/image" Target="../media/image163.png"/><Relationship Id="rId8" Type="http://schemas.openxmlformats.org/officeDocument/2006/relationships/customXml" Target="../ink/ink40.xml"/><Relationship Id="rId51" Type="http://schemas.openxmlformats.org/officeDocument/2006/relationships/image" Target="../media/image150.png"/><Relationship Id="rId72" Type="http://schemas.openxmlformats.org/officeDocument/2006/relationships/customXml" Target="../ink/ink72.xml"/><Relationship Id="rId80" Type="http://schemas.openxmlformats.org/officeDocument/2006/relationships/customXml" Target="../ink/ink76.xml"/><Relationship Id="rId85" Type="http://schemas.openxmlformats.org/officeDocument/2006/relationships/image" Target="../media/image167.png"/><Relationship Id="rId3" Type="http://schemas.openxmlformats.org/officeDocument/2006/relationships/image" Target="../media/image24.png"/><Relationship Id="rId12" Type="http://schemas.openxmlformats.org/officeDocument/2006/relationships/customXml" Target="../ink/ink42.xml"/><Relationship Id="rId17" Type="http://schemas.openxmlformats.org/officeDocument/2006/relationships/image" Target="../media/image133.png"/><Relationship Id="rId25" Type="http://schemas.openxmlformats.org/officeDocument/2006/relationships/image" Target="../media/image137.png"/><Relationship Id="rId33" Type="http://schemas.openxmlformats.org/officeDocument/2006/relationships/image" Target="../media/image141.png"/><Relationship Id="rId38" Type="http://schemas.openxmlformats.org/officeDocument/2006/relationships/customXml" Target="../ink/ink55.xml"/><Relationship Id="rId46" Type="http://schemas.openxmlformats.org/officeDocument/2006/relationships/customXml" Target="../ink/ink59.xml"/><Relationship Id="rId59" Type="http://schemas.openxmlformats.org/officeDocument/2006/relationships/image" Target="../media/image154.png"/><Relationship Id="rId67" Type="http://schemas.openxmlformats.org/officeDocument/2006/relationships/image" Target="../media/image158.png"/><Relationship Id="rId20" Type="http://schemas.openxmlformats.org/officeDocument/2006/relationships/customXml" Target="../ink/ink46.xml"/><Relationship Id="rId41" Type="http://schemas.openxmlformats.org/officeDocument/2006/relationships/image" Target="../media/image145.png"/><Relationship Id="rId54" Type="http://schemas.openxmlformats.org/officeDocument/2006/relationships/customXml" Target="../ink/ink63.xml"/><Relationship Id="rId62" Type="http://schemas.openxmlformats.org/officeDocument/2006/relationships/customXml" Target="../ink/ink67.xml"/><Relationship Id="rId70" Type="http://schemas.openxmlformats.org/officeDocument/2006/relationships/customXml" Target="../ink/ink71.xml"/><Relationship Id="rId75" Type="http://schemas.openxmlformats.org/officeDocument/2006/relationships/image" Target="../media/image162.png"/><Relationship Id="rId83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.xml"/><Relationship Id="rId15" Type="http://schemas.openxmlformats.org/officeDocument/2006/relationships/image" Target="../media/image132.png"/><Relationship Id="rId23" Type="http://schemas.openxmlformats.org/officeDocument/2006/relationships/image" Target="../media/image136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49" Type="http://schemas.openxmlformats.org/officeDocument/2006/relationships/image" Target="../media/image149.png"/><Relationship Id="rId57" Type="http://schemas.openxmlformats.org/officeDocument/2006/relationships/image" Target="../media/image153.png"/><Relationship Id="rId10" Type="http://schemas.openxmlformats.org/officeDocument/2006/relationships/customXml" Target="../ink/ink41.xml"/><Relationship Id="rId31" Type="http://schemas.openxmlformats.org/officeDocument/2006/relationships/image" Target="../media/image140.png"/><Relationship Id="rId44" Type="http://schemas.openxmlformats.org/officeDocument/2006/relationships/customXml" Target="../ink/ink58.xml"/><Relationship Id="rId52" Type="http://schemas.openxmlformats.org/officeDocument/2006/relationships/customXml" Target="../ink/ink62.xml"/><Relationship Id="rId60" Type="http://schemas.openxmlformats.org/officeDocument/2006/relationships/customXml" Target="../ink/ink66.xml"/><Relationship Id="rId65" Type="http://schemas.openxmlformats.org/officeDocument/2006/relationships/image" Target="../media/image157.png"/><Relationship Id="rId73" Type="http://schemas.openxmlformats.org/officeDocument/2006/relationships/image" Target="../media/image161.png"/><Relationship Id="rId78" Type="http://schemas.openxmlformats.org/officeDocument/2006/relationships/customXml" Target="../ink/ink75.xml"/><Relationship Id="rId81" Type="http://schemas.openxmlformats.org/officeDocument/2006/relationships/image" Target="../media/image165.png"/><Relationship Id="rId86" Type="http://schemas.openxmlformats.org/officeDocument/2006/relationships/customXml" Target="../ink/ink79.xml"/><Relationship Id="rId4" Type="http://schemas.openxmlformats.org/officeDocument/2006/relationships/customXml" Target="../ink/ink38.xml"/><Relationship Id="rId9" Type="http://schemas.openxmlformats.org/officeDocument/2006/relationships/image" Target="../media/image129.png"/><Relationship Id="rId13" Type="http://schemas.openxmlformats.org/officeDocument/2006/relationships/image" Target="../media/image131.png"/><Relationship Id="rId18" Type="http://schemas.openxmlformats.org/officeDocument/2006/relationships/customXml" Target="../ink/ink45.xml"/><Relationship Id="rId39" Type="http://schemas.openxmlformats.org/officeDocument/2006/relationships/image" Target="../media/image144.png"/><Relationship Id="rId34" Type="http://schemas.openxmlformats.org/officeDocument/2006/relationships/customXml" Target="../ink/ink53.xml"/><Relationship Id="rId50" Type="http://schemas.openxmlformats.org/officeDocument/2006/relationships/customXml" Target="../ink/ink61.xml"/><Relationship Id="rId55" Type="http://schemas.openxmlformats.org/officeDocument/2006/relationships/image" Target="../media/image152.png"/><Relationship Id="rId76" Type="http://schemas.openxmlformats.org/officeDocument/2006/relationships/customXml" Target="../ink/ink74.xml"/><Relationship Id="rId7" Type="http://schemas.openxmlformats.org/officeDocument/2006/relationships/image" Target="../media/image128.png"/><Relationship Id="rId71" Type="http://schemas.openxmlformats.org/officeDocument/2006/relationships/image" Target="../media/image160.png"/><Relationship Id="rId2" Type="http://schemas.openxmlformats.org/officeDocument/2006/relationships/image" Target="../media/image25.png"/><Relationship Id="rId29" Type="http://schemas.openxmlformats.org/officeDocument/2006/relationships/image" Target="../media/image139.png"/><Relationship Id="rId24" Type="http://schemas.openxmlformats.org/officeDocument/2006/relationships/customXml" Target="../ink/ink48.xml"/><Relationship Id="rId40" Type="http://schemas.openxmlformats.org/officeDocument/2006/relationships/customXml" Target="../ink/ink56.xml"/><Relationship Id="rId45" Type="http://schemas.openxmlformats.org/officeDocument/2006/relationships/image" Target="../media/image147.png"/><Relationship Id="rId66" Type="http://schemas.openxmlformats.org/officeDocument/2006/relationships/customXml" Target="../ink/ink69.xml"/><Relationship Id="rId87" Type="http://schemas.openxmlformats.org/officeDocument/2006/relationships/image" Target="../media/image168.png"/><Relationship Id="rId61" Type="http://schemas.openxmlformats.org/officeDocument/2006/relationships/image" Target="../media/image155.png"/><Relationship Id="rId82" Type="http://schemas.openxmlformats.org/officeDocument/2006/relationships/customXml" Target="../ink/ink7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1.xml"/><Relationship Id="rId21" Type="http://schemas.openxmlformats.org/officeDocument/2006/relationships/image" Target="../media/image37.png"/><Relationship Id="rId42" Type="http://schemas.openxmlformats.org/officeDocument/2006/relationships/customXml" Target="../ink/ink99.xml"/><Relationship Id="rId47" Type="http://schemas.openxmlformats.org/officeDocument/2006/relationships/image" Target="../media/image50.png"/><Relationship Id="rId63" Type="http://schemas.openxmlformats.org/officeDocument/2006/relationships/image" Target="../media/image58.png"/><Relationship Id="rId68" Type="http://schemas.openxmlformats.org/officeDocument/2006/relationships/customXml" Target="../ink/ink112.xml"/><Relationship Id="rId84" Type="http://schemas.openxmlformats.org/officeDocument/2006/relationships/customXml" Target="../ink/ink120.xml"/><Relationship Id="rId89" Type="http://schemas.openxmlformats.org/officeDocument/2006/relationships/image" Target="../media/image71.png"/><Relationship Id="rId16" Type="http://schemas.openxmlformats.org/officeDocument/2006/relationships/customXml" Target="../ink/ink86.xml"/><Relationship Id="rId107" Type="http://schemas.openxmlformats.org/officeDocument/2006/relationships/image" Target="../media/image80.png"/><Relationship Id="rId11" Type="http://schemas.openxmlformats.org/officeDocument/2006/relationships/image" Target="../media/image32.png"/><Relationship Id="rId32" Type="http://schemas.openxmlformats.org/officeDocument/2006/relationships/customXml" Target="../ink/ink94.xml"/><Relationship Id="rId37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customXml" Target="../ink/ink107.xml"/><Relationship Id="rId74" Type="http://schemas.openxmlformats.org/officeDocument/2006/relationships/customXml" Target="../ink/ink115.xml"/><Relationship Id="rId79" Type="http://schemas.openxmlformats.org/officeDocument/2006/relationships/image" Target="../media/image66.png"/><Relationship Id="rId102" Type="http://schemas.openxmlformats.org/officeDocument/2006/relationships/customXml" Target="../ink/ink129.xml"/><Relationship Id="rId5" Type="http://schemas.openxmlformats.org/officeDocument/2006/relationships/image" Target="../media/image29.png"/><Relationship Id="rId90" Type="http://schemas.openxmlformats.org/officeDocument/2006/relationships/customXml" Target="../ink/ink123.xml"/><Relationship Id="rId95" Type="http://schemas.openxmlformats.org/officeDocument/2006/relationships/image" Target="../media/image74.png"/><Relationship Id="rId22" Type="http://schemas.openxmlformats.org/officeDocument/2006/relationships/customXml" Target="../ink/ink89.xml"/><Relationship Id="rId27" Type="http://schemas.openxmlformats.org/officeDocument/2006/relationships/image" Target="../media/image40.png"/><Relationship Id="rId43" Type="http://schemas.openxmlformats.org/officeDocument/2006/relationships/image" Target="../media/image48.png"/><Relationship Id="rId48" Type="http://schemas.openxmlformats.org/officeDocument/2006/relationships/customXml" Target="../ink/ink102.xml"/><Relationship Id="rId64" Type="http://schemas.openxmlformats.org/officeDocument/2006/relationships/customXml" Target="../ink/ink110.xml"/><Relationship Id="rId69" Type="http://schemas.openxmlformats.org/officeDocument/2006/relationships/image" Target="../media/image61.png"/><Relationship Id="rId80" Type="http://schemas.openxmlformats.org/officeDocument/2006/relationships/customXml" Target="../ink/ink118.xml"/><Relationship Id="rId85" Type="http://schemas.openxmlformats.org/officeDocument/2006/relationships/image" Target="../media/image69.png"/><Relationship Id="rId12" Type="http://schemas.openxmlformats.org/officeDocument/2006/relationships/customXml" Target="../ink/ink84.xml"/><Relationship Id="rId17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customXml" Target="../ink/ink97.xml"/><Relationship Id="rId59" Type="http://schemas.openxmlformats.org/officeDocument/2006/relationships/image" Target="../media/image56.png"/><Relationship Id="rId103" Type="http://schemas.openxmlformats.org/officeDocument/2006/relationships/image" Target="../media/image78.png"/><Relationship Id="rId20" Type="http://schemas.openxmlformats.org/officeDocument/2006/relationships/customXml" Target="../ink/ink88.xml"/><Relationship Id="rId41" Type="http://schemas.openxmlformats.org/officeDocument/2006/relationships/image" Target="../media/image47.png"/><Relationship Id="rId54" Type="http://schemas.openxmlformats.org/officeDocument/2006/relationships/customXml" Target="../ink/ink105.xml"/><Relationship Id="rId62" Type="http://schemas.openxmlformats.org/officeDocument/2006/relationships/customXml" Target="../ink/ink109.xml"/><Relationship Id="rId70" Type="http://schemas.openxmlformats.org/officeDocument/2006/relationships/customXml" Target="../ink/ink113.xml"/><Relationship Id="rId75" Type="http://schemas.openxmlformats.org/officeDocument/2006/relationships/image" Target="../media/image64.png"/><Relationship Id="rId83" Type="http://schemas.openxmlformats.org/officeDocument/2006/relationships/image" Target="../media/image68.png"/><Relationship Id="rId88" Type="http://schemas.openxmlformats.org/officeDocument/2006/relationships/customXml" Target="../ink/ink122.xml"/><Relationship Id="rId91" Type="http://schemas.openxmlformats.org/officeDocument/2006/relationships/image" Target="../media/image72.png"/><Relationship Id="rId96" Type="http://schemas.openxmlformats.org/officeDocument/2006/relationships/customXml" Target="../ink/ink1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1.xml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92.xml"/><Relationship Id="rId36" Type="http://schemas.openxmlformats.org/officeDocument/2006/relationships/customXml" Target="../ink/ink96.xml"/><Relationship Id="rId49" Type="http://schemas.openxmlformats.org/officeDocument/2006/relationships/image" Target="../media/image51.png"/><Relationship Id="rId57" Type="http://schemas.openxmlformats.org/officeDocument/2006/relationships/image" Target="../media/image55.png"/><Relationship Id="rId106" Type="http://schemas.openxmlformats.org/officeDocument/2006/relationships/customXml" Target="../ink/ink131.xml"/><Relationship Id="rId10" Type="http://schemas.openxmlformats.org/officeDocument/2006/relationships/customXml" Target="../ink/ink83.xml"/><Relationship Id="rId31" Type="http://schemas.openxmlformats.org/officeDocument/2006/relationships/image" Target="../media/image42.png"/><Relationship Id="rId44" Type="http://schemas.openxmlformats.org/officeDocument/2006/relationships/customXml" Target="../ink/ink100.xml"/><Relationship Id="rId52" Type="http://schemas.openxmlformats.org/officeDocument/2006/relationships/customXml" Target="../ink/ink104.xml"/><Relationship Id="rId60" Type="http://schemas.openxmlformats.org/officeDocument/2006/relationships/customXml" Target="../ink/ink108.xml"/><Relationship Id="rId65" Type="http://schemas.openxmlformats.org/officeDocument/2006/relationships/image" Target="../media/image59.png"/><Relationship Id="rId73" Type="http://schemas.openxmlformats.org/officeDocument/2006/relationships/image" Target="../media/image63.png"/><Relationship Id="rId78" Type="http://schemas.openxmlformats.org/officeDocument/2006/relationships/customXml" Target="../ink/ink117.xml"/><Relationship Id="rId81" Type="http://schemas.openxmlformats.org/officeDocument/2006/relationships/image" Target="../media/image67.png"/><Relationship Id="rId86" Type="http://schemas.openxmlformats.org/officeDocument/2006/relationships/customXml" Target="../ink/ink121.xml"/><Relationship Id="rId94" Type="http://schemas.openxmlformats.org/officeDocument/2006/relationships/customXml" Target="../ink/ink125.xml"/><Relationship Id="rId99" Type="http://schemas.openxmlformats.org/officeDocument/2006/relationships/image" Target="../media/image76.png"/><Relationship Id="rId101" Type="http://schemas.openxmlformats.org/officeDocument/2006/relationships/image" Target="../media/image77.png"/><Relationship Id="rId4" Type="http://schemas.openxmlformats.org/officeDocument/2006/relationships/customXml" Target="../ink/ink80.xml"/><Relationship Id="rId9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customXml" Target="../ink/ink87.xml"/><Relationship Id="rId39" Type="http://schemas.openxmlformats.org/officeDocument/2006/relationships/image" Target="../media/image46.png"/><Relationship Id="rId34" Type="http://schemas.openxmlformats.org/officeDocument/2006/relationships/customXml" Target="../ink/ink95.xml"/><Relationship Id="rId50" Type="http://schemas.openxmlformats.org/officeDocument/2006/relationships/customXml" Target="../ink/ink103.xml"/><Relationship Id="rId55" Type="http://schemas.openxmlformats.org/officeDocument/2006/relationships/image" Target="../media/image54.png"/><Relationship Id="rId76" Type="http://schemas.openxmlformats.org/officeDocument/2006/relationships/customXml" Target="../ink/ink116.xml"/><Relationship Id="rId97" Type="http://schemas.openxmlformats.org/officeDocument/2006/relationships/image" Target="../media/image75.png"/><Relationship Id="rId104" Type="http://schemas.openxmlformats.org/officeDocument/2006/relationships/customXml" Target="../ink/ink130.xml"/><Relationship Id="rId7" Type="http://schemas.openxmlformats.org/officeDocument/2006/relationships/image" Target="../media/image30.png"/><Relationship Id="rId71" Type="http://schemas.openxmlformats.org/officeDocument/2006/relationships/image" Target="../media/image62.png"/><Relationship Id="rId92" Type="http://schemas.openxmlformats.org/officeDocument/2006/relationships/customXml" Target="../ink/ink124.xml"/><Relationship Id="rId2" Type="http://schemas.openxmlformats.org/officeDocument/2006/relationships/image" Target="../media/image27.png"/><Relationship Id="rId29" Type="http://schemas.openxmlformats.org/officeDocument/2006/relationships/image" Target="../media/image41.png"/><Relationship Id="rId24" Type="http://schemas.openxmlformats.org/officeDocument/2006/relationships/customXml" Target="../ink/ink90.xml"/><Relationship Id="rId40" Type="http://schemas.openxmlformats.org/officeDocument/2006/relationships/customXml" Target="../ink/ink98.xml"/><Relationship Id="rId45" Type="http://schemas.openxmlformats.org/officeDocument/2006/relationships/image" Target="../media/image49.png"/><Relationship Id="rId66" Type="http://schemas.openxmlformats.org/officeDocument/2006/relationships/customXml" Target="../ink/ink111.xml"/><Relationship Id="rId87" Type="http://schemas.openxmlformats.org/officeDocument/2006/relationships/image" Target="../media/image70.png"/><Relationship Id="rId61" Type="http://schemas.openxmlformats.org/officeDocument/2006/relationships/image" Target="../media/image57.png"/><Relationship Id="rId82" Type="http://schemas.openxmlformats.org/officeDocument/2006/relationships/customXml" Target="../ink/ink119.xml"/><Relationship Id="rId19" Type="http://schemas.openxmlformats.org/officeDocument/2006/relationships/image" Target="../media/image36.png"/><Relationship Id="rId14" Type="http://schemas.openxmlformats.org/officeDocument/2006/relationships/customXml" Target="../ink/ink85.xml"/><Relationship Id="rId30" Type="http://schemas.openxmlformats.org/officeDocument/2006/relationships/customXml" Target="../ink/ink93.xml"/><Relationship Id="rId35" Type="http://schemas.openxmlformats.org/officeDocument/2006/relationships/image" Target="../media/image44.png"/><Relationship Id="rId56" Type="http://schemas.openxmlformats.org/officeDocument/2006/relationships/customXml" Target="../ink/ink106.xml"/><Relationship Id="rId77" Type="http://schemas.openxmlformats.org/officeDocument/2006/relationships/image" Target="../media/image65.png"/><Relationship Id="rId100" Type="http://schemas.openxmlformats.org/officeDocument/2006/relationships/customXml" Target="../ink/ink128.xml"/><Relationship Id="rId105" Type="http://schemas.openxmlformats.org/officeDocument/2006/relationships/image" Target="../media/image79.png"/><Relationship Id="rId8" Type="http://schemas.openxmlformats.org/officeDocument/2006/relationships/customXml" Target="../ink/ink82.xml"/><Relationship Id="rId51" Type="http://schemas.openxmlformats.org/officeDocument/2006/relationships/image" Target="../media/image52.png"/><Relationship Id="rId72" Type="http://schemas.openxmlformats.org/officeDocument/2006/relationships/customXml" Target="../ink/ink114.xml"/><Relationship Id="rId93" Type="http://schemas.openxmlformats.org/officeDocument/2006/relationships/image" Target="../media/image73.png"/><Relationship Id="rId98" Type="http://schemas.openxmlformats.org/officeDocument/2006/relationships/customXml" Target="../ink/ink127.xml"/><Relationship Id="rId3" Type="http://schemas.openxmlformats.org/officeDocument/2006/relationships/image" Target="../media/image28.png"/><Relationship Id="rId25" Type="http://schemas.openxmlformats.org/officeDocument/2006/relationships/image" Target="../media/image39.png"/><Relationship Id="rId46" Type="http://schemas.openxmlformats.org/officeDocument/2006/relationships/customXml" Target="../ink/ink101.xml"/><Relationship Id="rId67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Electronică digitală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</a:t>
            </a: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4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</a:t>
            </a: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5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Curs 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Anul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de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studii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C2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Săptămâna </a:t>
            </a:r>
            <a:r>
              <a:rPr lang="en-US" sz="3200" b="1" dirty="0">
                <a:solidFill>
                  <a:srgbClr val="0000FF"/>
                </a:solidFill>
                <a:latin typeface="Calibri" panose="020F0502020204030204"/>
              </a:rPr>
              <a:t>4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Octombrie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            12: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ionel.bostan@upit.ro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1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08F2D754-838F-4285-9275-521D59F4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3343300" cy="31679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5FAB0F1F-8D5A-4CCF-A2B4-E0BCFE343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594391"/>
            <a:ext cx="11673779" cy="59863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943BA5BA-E12C-4A56-A374-4D6228869A8D}"/>
                  </a:ext>
                </a:extLst>
              </p14:cNvPr>
              <p14:cNvContentPartPr/>
              <p14:nvPr/>
            </p14:nvContentPartPr>
            <p14:xfrm>
              <a:off x="4187287" y="2555505"/>
              <a:ext cx="87480" cy="964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943BA5BA-E12C-4A56-A374-4D6228869A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9287" y="2519865"/>
                <a:ext cx="1231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B648173F-D1CC-4787-94CD-7775CCF115F5}"/>
                  </a:ext>
                </a:extLst>
              </p14:cNvPr>
              <p14:cNvContentPartPr/>
              <p14:nvPr/>
            </p14:nvContentPartPr>
            <p14:xfrm>
              <a:off x="4815847" y="4113945"/>
              <a:ext cx="72720" cy="874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B648173F-D1CC-4787-94CD-7775CCF115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7847" y="4077945"/>
                <a:ext cx="1083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9BDDCDEF-A472-4C1B-8329-320C0A1AF4C8}"/>
                  </a:ext>
                </a:extLst>
              </p14:cNvPr>
              <p14:cNvContentPartPr/>
              <p14:nvPr/>
            </p14:nvContentPartPr>
            <p14:xfrm>
              <a:off x="3557287" y="2152305"/>
              <a:ext cx="613440" cy="194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9BDDCDEF-A472-4C1B-8329-320C0A1AF4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9287" y="2116305"/>
                <a:ext cx="6490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D42759FD-FE21-44FD-99A1-E6A592D435E1}"/>
                  </a:ext>
                </a:extLst>
              </p14:cNvPr>
              <p14:cNvContentPartPr/>
              <p14:nvPr/>
            </p14:nvContentPartPr>
            <p14:xfrm>
              <a:off x="3560887" y="2076345"/>
              <a:ext cx="131400" cy="16452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D42759FD-FE21-44FD-99A1-E6A592D435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3247" y="2040345"/>
                <a:ext cx="1670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2C705DAE-9B06-4F06-8B2E-E626A12F4C04}"/>
                  </a:ext>
                </a:extLst>
              </p14:cNvPr>
              <p14:cNvContentPartPr/>
              <p14:nvPr/>
            </p14:nvContentPartPr>
            <p14:xfrm>
              <a:off x="4080727" y="2049345"/>
              <a:ext cx="171720" cy="20412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2C705DAE-9B06-4F06-8B2E-E626A12F4C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63087" y="2013345"/>
                <a:ext cx="2073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746BB23C-B642-4188-9D61-625ADDEE95D2}"/>
                  </a:ext>
                </a:extLst>
              </p14:cNvPr>
              <p14:cNvContentPartPr/>
              <p14:nvPr/>
            </p14:nvContentPartPr>
            <p14:xfrm>
              <a:off x="3495367" y="4452705"/>
              <a:ext cx="696240" cy="2412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746BB23C-B642-4188-9D61-625ADDEE95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77367" y="4416705"/>
                <a:ext cx="731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F359D7AF-1A99-473E-946C-3126B1506892}"/>
                  </a:ext>
                </a:extLst>
              </p14:cNvPr>
              <p14:cNvContentPartPr/>
              <p14:nvPr/>
            </p14:nvContentPartPr>
            <p14:xfrm>
              <a:off x="4037167" y="4352625"/>
              <a:ext cx="159120" cy="22392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F359D7AF-1A99-473E-946C-3126B15068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19527" y="4316625"/>
                <a:ext cx="1947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3939E938-890B-4513-B3B6-52447C94D473}"/>
                  </a:ext>
                </a:extLst>
              </p14:cNvPr>
              <p14:cNvContentPartPr/>
              <p14:nvPr/>
            </p14:nvContentPartPr>
            <p14:xfrm>
              <a:off x="3466927" y="4357665"/>
              <a:ext cx="207360" cy="16776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3939E938-890B-4513-B3B6-52447C94D4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49287" y="4321665"/>
                <a:ext cx="2430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2F747E3E-67FE-4510-ACA1-AEEAED5DFC41}"/>
                  </a:ext>
                </a:extLst>
              </p14:cNvPr>
              <p14:cNvContentPartPr/>
              <p14:nvPr/>
            </p14:nvContentPartPr>
            <p14:xfrm>
              <a:off x="3783367" y="4037625"/>
              <a:ext cx="184680" cy="26784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2F747E3E-67FE-4510-ACA1-AEEAED5DFC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65367" y="4001985"/>
                <a:ext cx="2203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5C54A01E-1AC1-4136-92D2-B20E00353646}"/>
                  </a:ext>
                </a:extLst>
              </p14:cNvPr>
              <p14:cNvContentPartPr/>
              <p14:nvPr/>
            </p14:nvContentPartPr>
            <p14:xfrm>
              <a:off x="3677167" y="3952665"/>
              <a:ext cx="26280" cy="1220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5C54A01E-1AC1-4136-92D2-B20E003536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59527" y="3916665"/>
                <a:ext cx="619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E966832F-55E7-48B6-A060-29F0A611A9E6}"/>
                  </a:ext>
                </a:extLst>
              </p14:cNvPr>
              <p14:cNvContentPartPr/>
              <p14:nvPr/>
            </p14:nvContentPartPr>
            <p14:xfrm>
              <a:off x="4009807" y="3957345"/>
              <a:ext cx="34560" cy="1220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E966832F-55E7-48B6-A060-29F0A611A9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91807" y="3921345"/>
                <a:ext cx="702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13D9460F-88E6-4382-856B-278A2D6E0B3C}"/>
                  </a:ext>
                </a:extLst>
              </p14:cNvPr>
              <p14:cNvContentPartPr/>
              <p14:nvPr/>
            </p14:nvContentPartPr>
            <p14:xfrm>
              <a:off x="6185647" y="4670505"/>
              <a:ext cx="482760" cy="44424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13D9460F-88E6-4382-856B-278A2D6E0B3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68007" y="4634505"/>
                <a:ext cx="51840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E49E0EA6-2879-4208-8AB5-6CD3121B20F3}"/>
                  </a:ext>
                </a:extLst>
              </p14:cNvPr>
              <p14:cNvContentPartPr/>
              <p14:nvPr/>
            </p14:nvContentPartPr>
            <p14:xfrm>
              <a:off x="4909807" y="5024385"/>
              <a:ext cx="682920" cy="248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E49E0EA6-2879-4208-8AB5-6CD3121B20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91807" y="4988385"/>
                <a:ext cx="7185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B892774C-0694-45A9-BA63-E44042D4A2F7}"/>
                  </a:ext>
                </a:extLst>
              </p14:cNvPr>
              <p14:cNvContentPartPr/>
              <p14:nvPr/>
            </p14:nvContentPartPr>
            <p14:xfrm>
              <a:off x="5513527" y="4967145"/>
              <a:ext cx="145800" cy="1353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B892774C-0694-45A9-BA63-E44042D4A2F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95887" y="4931145"/>
                <a:ext cx="1814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33D63FD5-6FE6-4386-B576-E5C0F3AAE4FB}"/>
                  </a:ext>
                </a:extLst>
              </p14:cNvPr>
              <p14:cNvContentPartPr/>
              <p14:nvPr/>
            </p14:nvContentPartPr>
            <p14:xfrm>
              <a:off x="4905847" y="4911705"/>
              <a:ext cx="203760" cy="18792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33D63FD5-6FE6-4386-B576-E5C0F3AAE4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87847" y="4876065"/>
                <a:ext cx="2394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92221FC3-AA20-4E44-B2ED-02D0397136A4}"/>
                  </a:ext>
                </a:extLst>
              </p14:cNvPr>
              <p14:cNvContentPartPr/>
              <p14:nvPr/>
            </p14:nvContentPartPr>
            <p14:xfrm>
              <a:off x="5281327" y="4727025"/>
              <a:ext cx="92520" cy="18216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92221FC3-AA20-4E44-B2ED-02D0397136A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63327" y="4691385"/>
                <a:ext cx="1281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37A2AA06-4F62-4ACA-85E6-0BD61A1A6E04}"/>
                  </a:ext>
                </a:extLst>
              </p14:cNvPr>
              <p14:cNvContentPartPr/>
              <p14:nvPr/>
            </p14:nvContentPartPr>
            <p14:xfrm>
              <a:off x="5200327" y="4557465"/>
              <a:ext cx="55440" cy="1227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37A2AA06-4F62-4ACA-85E6-0BD61A1A6E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82327" y="4521465"/>
                <a:ext cx="910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217C6577-F3E3-4F37-8C18-999DE6E01D04}"/>
                  </a:ext>
                </a:extLst>
              </p14:cNvPr>
              <p14:cNvContentPartPr/>
              <p14:nvPr/>
            </p14:nvContentPartPr>
            <p14:xfrm>
              <a:off x="5426767" y="4616505"/>
              <a:ext cx="46080" cy="14292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217C6577-F3E3-4F37-8C18-999DE6E01D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09127" y="4580505"/>
                <a:ext cx="817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5CFD735D-1650-4D0A-A1EB-6049ADC72055}"/>
                  </a:ext>
                </a:extLst>
              </p14:cNvPr>
              <p14:cNvContentPartPr/>
              <p14:nvPr/>
            </p14:nvContentPartPr>
            <p14:xfrm>
              <a:off x="6095647" y="713025"/>
              <a:ext cx="590040" cy="442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5CFD735D-1650-4D0A-A1EB-6049ADC720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77647" y="677025"/>
                <a:ext cx="6256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5E98A402-7BBF-467E-8CB0-5A612874F7DA}"/>
                  </a:ext>
                </a:extLst>
              </p14:cNvPr>
              <p14:cNvContentPartPr/>
              <p14:nvPr/>
            </p14:nvContentPartPr>
            <p14:xfrm>
              <a:off x="6585607" y="453105"/>
              <a:ext cx="583200" cy="53280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5E98A402-7BBF-467E-8CB0-5A612874F7D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67967" y="417105"/>
                <a:ext cx="61884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D425B4CC-C0FD-4B53-947E-4811895A9FB4}"/>
                  </a:ext>
                </a:extLst>
              </p14:cNvPr>
              <p14:cNvContentPartPr/>
              <p14:nvPr/>
            </p14:nvContentPartPr>
            <p14:xfrm>
              <a:off x="7158727" y="659025"/>
              <a:ext cx="236880" cy="20916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D425B4CC-C0FD-4B53-947E-4811895A9F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40727" y="623025"/>
                <a:ext cx="2725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D0897D2D-5AF7-41D7-A60F-D555D6D21843}"/>
                  </a:ext>
                </a:extLst>
              </p14:cNvPr>
              <p14:cNvContentPartPr/>
              <p14:nvPr/>
            </p14:nvContentPartPr>
            <p14:xfrm>
              <a:off x="7419727" y="713745"/>
              <a:ext cx="836640" cy="2448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D0897D2D-5AF7-41D7-A60F-D555D6D218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01727" y="677745"/>
                <a:ext cx="8722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B600E348-6C05-49A3-AE93-4022BD8B74D2}"/>
                  </a:ext>
                </a:extLst>
              </p14:cNvPr>
              <p14:cNvContentPartPr/>
              <p14:nvPr/>
            </p14:nvContentPartPr>
            <p14:xfrm>
              <a:off x="8849287" y="4525785"/>
              <a:ext cx="42480" cy="792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B600E348-6C05-49A3-AE93-4022BD8B74D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31647" y="4490145"/>
                <a:ext cx="781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98645767-C278-4FEC-8FF4-308937BCE666}"/>
                  </a:ext>
                </a:extLst>
              </p14:cNvPr>
              <p14:cNvContentPartPr/>
              <p14:nvPr/>
            </p14:nvContentPartPr>
            <p14:xfrm>
              <a:off x="8762887" y="4526865"/>
              <a:ext cx="168120" cy="25200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98645767-C278-4FEC-8FF4-308937BCE66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44887" y="4491225"/>
                <a:ext cx="2037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236FC029-55BF-4467-A7C7-577BF72D7207}"/>
                  </a:ext>
                </a:extLst>
              </p14:cNvPr>
              <p14:cNvContentPartPr/>
              <p14:nvPr/>
            </p14:nvContentPartPr>
            <p14:xfrm>
              <a:off x="8962687" y="4438305"/>
              <a:ext cx="91800" cy="24444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236FC029-55BF-4467-A7C7-577BF72D720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44687" y="4402305"/>
                <a:ext cx="1274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6870FDEB-1019-4C34-B69E-A265F27D85A1}"/>
                  </a:ext>
                </a:extLst>
              </p14:cNvPr>
              <p14:cNvContentPartPr/>
              <p14:nvPr/>
            </p14:nvContentPartPr>
            <p14:xfrm>
              <a:off x="9120007" y="4438305"/>
              <a:ext cx="110520" cy="16884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6870FDEB-1019-4C34-B69E-A265F27D85A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02007" y="4402305"/>
                <a:ext cx="1461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AC353537-2CA8-4579-BAB6-391AB52D72BE}"/>
                  </a:ext>
                </a:extLst>
              </p14:cNvPr>
              <p14:cNvContentPartPr/>
              <p14:nvPr/>
            </p14:nvContentPartPr>
            <p14:xfrm>
              <a:off x="9081847" y="4330665"/>
              <a:ext cx="96480" cy="7956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AC353537-2CA8-4579-BAB6-391AB52D72B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63847" y="4294665"/>
                <a:ext cx="1321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C99EB796-A267-487F-89EC-CEB1A1A71D01}"/>
                  </a:ext>
                </a:extLst>
              </p14:cNvPr>
              <p14:cNvContentPartPr/>
              <p14:nvPr/>
            </p14:nvContentPartPr>
            <p14:xfrm>
              <a:off x="9255367" y="4218345"/>
              <a:ext cx="79200" cy="10944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C99EB796-A267-487F-89EC-CEB1A1A71D0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37367" y="4182345"/>
                <a:ext cx="1148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DC62CABD-8149-4B08-B397-4B9B6064EE91}"/>
                  </a:ext>
                </a:extLst>
              </p14:cNvPr>
              <p14:cNvContentPartPr/>
              <p14:nvPr/>
            </p14:nvContentPartPr>
            <p14:xfrm>
              <a:off x="9525007" y="3657465"/>
              <a:ext cx="86040" cy="11556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DC62CABD-8149-4B08-B397-4B9B6064EE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507007" y="3621465"/>
                <a:ext cx="1216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697C458F-C97B-44D0-BF49-088211207A98}"/>
                  </a:ext>
                </a:extLst>
              </p14:cNvPr>
              <p14:cNvContentPartPr/>
              <p14:nvPr/>
            </p14:nvContentPartPr>
            <p14:xfrm>
              <a:off x="9812287" y="3561345"/>
              <a:ext cx="266400" cy="23364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697C458F-C97B-44D0-BF49-088211207A9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94287" y="3525705"/>
                <a:ext cx="3020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AF6F1934-9B6B-4856-8123-B5A5E6CCEE7F}"/>
                  </a:ext>
                </a:extLst>
              </p14:cNvPr>
              <p14:cNvContentPartPr/>
              <p14:nvPr/>
            </p14:nvContentPartPr>
            <p14:xfrm>
              <a:off x="9508447" y="4125825"/>
              <a:ext cx="118800" cy="13896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AF6F1934-9B6B-4856-8123-B5A5E6CCEE7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90447" y="4089825"/>
                <a:ext cx="1544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77054DC3-86AB-42CC-89F9-43B78DA748F3}"/>
                  </a:ext>
                </a:extLst>
              </p14:cNvPr>
              <p14:cNvContentPartPr/>
              <p14:nvPr/>
            </p14:nvContentPartPr>
            <p14:xfrm>
              <a:off x="9396127" y="4712985"/>
              <a:ext cx="272160" cy="54108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77054DC3-86AB-42CC-89F9-43B78DA748F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78127" y="4677345"/>
                <a:ext cx="30780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20083493-8C3B-4361-A042-5FB41408C033}"/>
                  </a:ext>
                </a:extLst>
              </p14:cNvPr>
              <p14:cNvContentPartPr/>
              <p14:nvPr/>
            </p14:nvContentPartPr>
            <p14:xfrm>
              <a:off x="9492607" y="5510025"/>
              <a:ext cx="12600" cy="16308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20083493-8C3B-4361-A042-5FB41408C03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74607" y="5474025"/>
                <a:ext cx="482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E8813E79-EB39-48BC-9ADF-0483A4ACD214}"/>
                  </a:ext>
                </a:extLst>
              </p14:cNvPr>
              <p14:cNvContentPartPr/>
              <p14:nvPr/>
            </p14:nvContentPartPr>
            <p14:xfrm>
              <a:off x="9319807" y="5438385"/>
              <a:ext cx="284040" cy="1008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E8813E79-EB39-48BC-9ADF-0483A4ACD21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01807" y="5402385"/>
                <a:ext cx="3196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EC934219-2012-4967-B82C-20110594DD7C}"/>
                  </a:ext>
                </a:extLst>
              </p14:cNvPr>
              <p14:cNvContentPartPr/>
              <p14:nvPr/>
            </p14:nvContentPartPr>
            <p14:xfrm>
              <a:off x="9597727" y="5579505"/>
              <a:ext cx="160920" cy="13716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EC934219-2012-4967-B82C-20110594DD7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80087" y="5543505"/>
                <a:ext cx="1965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FD16F08B-7DF6-4B03-BBE5-4092C97FF826}"/>
                  </a:ext>
                </a:extLst>
              </p14:cNvPr>
              <p14:cNvContentPartPr/>
              <p14:nvPr/>
            </p14:nvContentPartPr>
            <p14:xfrm>
              <a:off x="9824887" y="5562585"/>
              <a:ext cx="143280" cy="15228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FD16F08B-7DF6-4B03-BBE5-4092C97FF8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806887" y="5526585"/>
                <a:ext cx="1789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84148CB0-5EC8-4C4E-A69F-F93CEBF43A9F}"/>
                  </a:ext>
                </a:extLst>
              </p14:cNvPr>
              <p14:cNvContentPartPr/>
              <p14:nvPr/>
            </p14:nvContentPartPr>
            <p14:xfrm>
              <a:off x="10015327" y="5548185"/>
              <a:ext cx="142560" cy="17676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84148CB0-5EC8-4C4E-A69F-F93CEBF43A9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97327" y="5512185"/>
                <a:ext cx="1782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FA8519B0-3A6E-4697-8CCE-35CD5B3A062B}"/>
                  </a:ext>
                </a:extLst>
              </p14:cNvPr>
              <p14:cNvContentPartPr/>
              <p14:nvPr/>
            </p14:nvContentPartPr>
            <p14:xfrm>
              <a:off x="10215487" y="5619465"/>
              <a:ext cx="8640" cy="9180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FA8519B0-3A6E-4697-8CCE-35CD5B3A062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197487" y="5583465"/>
                <a:ext cx="442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07914105-DBB3-48B5-8BA7-EF9295A19CFE}"/>
                  </a:ext>
                </a:extLst>
              </p14:cNvPr>
              <p14:cNvContentPartPr/>
              <p14:nvPr/>
            </p14:nvContentPartPr>
            <p14:xfrm>
              <a:off x="10143847" y="5486265"/>
              <a:ext cx="19440" cy="1944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07914105-DBB3-48B5-8BA7-EF9295A19C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125847" y="5450265"/>
                <a:ext cx="550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C05EDA20-B82A-45F3-B5FF-69B29139B2F2}"/>
                  </a:ext>
                </a:extLst>
              </p14:cNvPr>
              <p14:cNvContentPartPr/>
              <p14:nvPr/>
            </p14:nvContentPartPr>
            <p14:xfrm>
              <a:off x="10301167" y="5610105"/>
              <a:ext cx="150480" cy="11736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C05EDA20-B82A-45F3-B5FF-69B29139B2F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283167" y="5574105"/>
                <a:ext cx="1861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3FF7A108-10B9-42F6-BA30-EFEF13497E6B}"/>
                  </a:ext>
                </a:extLst>
              </p14:cNvPr>
              <p14:cNvContentPartPr/>
              <p14:nvPr/>
            </p14:nvContentPartPr>
            <p14:xfrm>
              <a:off x="10535527" y="5584545"/>
              <a:ext cx="379800" cy="13500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3FF7A108-10B9-42F6-BA30-EFEF13497E6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517887" y="5548905"/>
                <a:ext cx="4154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FD8E6B97-A193-4A90-9F5F-37E64D2B0C76}"/>
                  </a:ext>
                </a:extLst>
              </p14:cNvPr>
              <p14:cNvContentPartPr/>
              <p14:nvPr/>
            </p14:nvContentPartPr>
            <p14:xfrm>
              <a:off x="10975807" y="5605065"/>
              <a:ext cx="157320" cy="11988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FD8E6B97-A193-4A90-9F5F-37E64D2B0C7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958167" y="5569425"/>
                <a:ext cx="1929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D27306D0-C4B7-46BF-B202-E1C8315CA578}"/>
                  </a:ext>
                </a:extLst>
              </p14:cNvPr>
              <p14:cNvContentPartPr/>
              <p14:nvPr/>
            </p14:nvContentPartPr>
            <p14:xfrm>
              <a:off x="11472607" y="5400585"/>
              <a:ext cx="339480" cy="28908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D27306D0-C4B7-46BF-B202-E1C8315CA57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454967" y="5364585"/>
                <a:ext cx="3751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FADCC975-573E-4F8D-AE8E-C78738A30E31}"/>
                  </a:ext>
                </a:extLst>
              </p14:cNvPr>
              <p14:cNvContentPartPr/>
              <p14:nvPr/>
            </p14:nvContentPartPr>
            <p14:xfrm>
              <a:off x="9441487" y="6081705"/>
              <a:ext cx="12240" cy="30924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FADCC975-573E-4F8D-AE8E-C78738A30E3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423847" y="6045705"/>
                <a:ext cx="4788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0DB16F35-807B-4B63-BFD6-38C4FE5F4C03}"/>
                  </a:ext>
                </a:extLst>
              </p14:cNvPr>
              <p14:cNvContentPartPr/>
              <p14:nvPr/>
            </p14:nvContentPartPr>
            <p14:xfrm>
              <a:off x="9373087" y="5994585"/>
              <a:ext cx="1271160" cy="45936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0DB16F35-807B-4B63-BFD6-38C4FE5F4C0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55447" y="5958585"/>
                <a:ext cx="1306800" cy="5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117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08F2D754-838F-4285-9275-521D59F4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3343300" cy="31679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14C123D7-D280-43D6-AA3D-A3217BCA3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781" y="228635"/>
            <a:ext cx="3602373" cy="2876668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484454EF-4243-4722-BF38-0C8D740CE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82" y="3520439"/>
            <a:ext cx="11420475" cy="2867025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C01763D5-5B2D-4501-9357-16AED9BE5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780" y="228635"/>
            <a:ext cx="3597175" cy="28561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3971C582-C601-406E-8142-F0BA4428BEAD}"/>
                  </a:ext>
                </a:extLst>
              </p14:cNvPr>
              <p14:cNvContentPartPr/>
              <p14:nvPr/>
            </p14:nvContentPartPr>
            <p14:xfrm>
              <a:off x="5405167" y="5375970"/>
              <a:ext cx="488880" cy="17712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3971C582-C601-406E-8142-F0BA4428BE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7167" y="5357970"/>
                <a:ext cx="5245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C4DCD861-63B8-4766-9DC7-4BA7C544D6B7}"/>
                  </a:ext>
                </a:extLst>
              </p14:cNvPr>
              <p14:cNvContentPartPr/>
              <p14:nvPr/>
            </p14:nvContentPartPr>
            <p14:xfrm>
              <a:off x="5338567" y="5148450"/>
              <a:ext cx="667080" cy="1677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C4DCD861-63B8-4766-9DC7-4BA7C544D6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0567" y="5130450"/>
                <a:ext cx="7027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62B4F70E-B2A5-4AEC-89D8-6F74770F7DC0}"/>
                  </a:ext>
                </a:extLst>
              </p14:cNvPr>
              <p14:cNvContentPartPr/>
              <p14:nvPr/>
            </p14:nvContentPartPr>
            <p14:xfrm>
              <a:off x="6740407" y="2290410"/>
              <a:ext cx="148320" cy="68400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62B4F70E-B2A5-4AEC-89D8-6F74770F7D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2767" y="2272410"/>
                <a:ext cx="18396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6016F2A6-940A-4919-86B0-13A51B97EBCC}"/>
                  </a:ext>
                </a:extLst>
              </p14:cNvPr>
              <p14:cNvContentPartPr/>
              <p14:nvPr/>
            </p14:nvContentPartPr>
            <p14:xfrm>
              <a:off x="4119247" y="719010"/>
              <a:ext cx="117000" cy="1512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6016F2A6-940A-4919-86B0-13A51B97EB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01247" y="701010"/>
                <a:ext cx="1526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9F2B6BF3-7310-4319-8B8D-4016F28AFB6E}"/>
                  </a:ext>
                </a:extLst>
              </p14:cNvPr>
              <p14:cNvContentPartPr/>
              <p14:nvPr/>
            </p14:nvContentPartPr>
            <p14:xfrm>
              <a:off x="4343167" y="738090"/>
              <a:ext cx="97200" cy="1440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9F2B6BF3-7310-4319-8B8D-4016F28AFB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25167" y="720090"/>
                <a:ext cx="1328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0E57E148-03E7-45E4-8C06-313D659D8897}"/>
                  </a:ext>
                </a:extLst>
              </p14:cNvPr>
              <p14:cNvContentPartPr/>
              <p14:nvPr/>
            </p14:nvContentPartPr>
            <p14:xfrm>
              <a:off x="4648087" y="747450"/>
              <a:ext cx="127080" cy="396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0E57E148-03E7-45E4-8C06-313D659D88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30087" y="729450"/>
                <a:ext cx="1627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C0BB2B8E-81F7-45D7-AB76-84149BA1A636}"/>
                  </a:ext>
                </a:extLst>
              </p14:cNvPr>
              <p14:cNvContentPartPr/>
              <p14:nvPr/>
            </p14:nvContentPartPr>
            <p14:xfrm>
              <a:off x="4962367" y="745290"/>
              <a:ext cx="73440" cy="252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C0BB2B8E-81F7-45D7-AB76-84149BA1A6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44367" y="727290"/>
                <a:ext cx="109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C6C1110F-A522-4F20-8A88-C6ABA9E3A214}"/>
                  </a:ext>
                </a:extLst>
              </p14:cNvPr>
              <p14:cNvContentPartPr/>
              <p14:nvPr/>
            </p14:nvContentPartPr>
            <p14:xfrm>
              <a:off x="5229127" y="757170"/>
              <a:ext cx="93600" cy="3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C6C1110F-A522-4F20-8A88-C6ABA9E3A2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11127" y="739170"/>
                <a:ext cx="129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8B7EC65B-4D72-4B84-8604-06EC6E874B99}"/>
                  </a:ext>
                </a:extLst>
              </p14:cNvPr>
              <p14:cNvContentPartPr/>
              <p14:nvPr/>
            </p14:nvContentPartPr>
            <p14:xfrm>
              <a:off x="5505247" y="761850"/>
              <a:ext cx="75240" cy="36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8B7EC65B-4D72-4B84-8604-06EC6E874B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87247" y="743850"/>
                <a:ext cx="110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79508DAB-8D43-4407-837E-F2C3A1D6763C}"/>
                  </a:ext>
                </a:extLst>
              </p14:cNvPr>
              <p14:cNvContentPartPr/>
              <p14:nvPr/>
            </p14:nvContentPartPr>
            <p14:xfrm>
              <a:off x="5805127" y="785610"/>
              <a:ext cx="77040" cy="46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79508DAB-8D43-4407-837E-F2C3A1D676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87127" y="767610"/>
                <a:ext cx="1126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67F3F01B-1163-4E0A-8BB7-508844FD218A}"/>
                  </a:ext>
                </a:extLst>
              </p14:cNvPr>
              <p14:cNvContentPartPr/>
              <p14:nvPr/>
            </p14:nvContentPartPr>
            <p14:xfrm>
              <a:off x="6129127" y="809370"/>
              <a:ext cx="103320" cy="36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67F3F01B-1163-4E0A-8BB7-508844FD21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11127" y="791370"/>
                <a:ext cx="138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896DB34C-F967-4F81-A065-AE732271319E}"/>
                  </a:ext>
                </a:extLst>
              </p14:cNvPr>
              <p14:cNvContentPartPr/>
              <p14:nvPr/>
            </p14:nvContentPartPr>
            <p14:xfrm>
              <a:off x="6490927" y="809370"/>
              <a:ext cx="99720" cy="36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896DB34C-F967-4F81-A065-AE73227131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72927" y="791370"/>
                <a:ext cx="135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2AE8A5B7-03F1-4EF1-8CE5-23D45DB56E10}"/>
                  </a:ext>
                </a:extLst>
              </p14:cNvPr>
              <p14:cNvContentPartPr/>
              <p14:nvPr/>
            </p14:nvContentPartPr>
            <p14:xfrm>
              <a:off x="6824287" y="823770"/>
              <a:ext cx="91800" cy="36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2AE8A5B7-03F1-4EF1-8CE5-23D45DB56E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06287" y="805770"/>
                <a:ext cx="12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F6C80E82-9B2B-484C-AABE-EF7FA2389AB0}"/>
                  </a:ext>
                </a:extLst>
              </p14:cNvPr>
              <p14:cNvContentPartPr/>
              <p14:nvPr/>
            </p14:nvContentPartPr>
            <p14:xfrm>
              <a:off x="7124527" y="842850"/>
              <a:ext cx="108000" cy="396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F6C80E82-9B2B-484C-AABE-EF7FA2389AB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06527" y="824850"/>
                <a:ext cx="1436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C67484D2-9574-44A3-911B-0E846E76C97B}"/>
                  </a:ext>
                </a:extLst>
              </p14:cNvPr>
              <p14:cNvContentPartPr/>
              <p14:nvPr/>
            </p14:nvContentPartPr>
            <p14:xfrm>
              <a:off x="3631447" y="663570"/>
              <a:ext cx="295920" cy="16488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C67484D2-9574-44A3-911B-0E846E76C9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13447" y="645930"/>
                <a:ext cx="3315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A2315D98-FF9C-48D5-A263-941F2C157320}"/>
                  </a:ext>
                </a:extLst>
              </p14:cNvPr>
              <p14:cNvContentPartPr/>
              <p14:nvPr/>
            </p14:nvContentPartPr>
            <p14:xfrm>
              <a:off x="8994367" y="1014210"/>
              <a:ext cx="2160" cy="324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A2315D98-FF9C-48D5-A263-941F2C15732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76367" y="996210"/>
                <a:ext cx="378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E4AC9632-9863-44C3-AC45-67138A54CE85}"/>
                  </a:ext>
                </a:extLst>
              </p14:cNvPr>
              <p14:cNvContentPartPr/>
              <p14:nvPr/>
            </p14:nvContentPartPr>
            <p14:xfrm>
              <a:off x="8991127" y="1018530"/>
              <a:ext cx="290520" cy="2736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E4AC9632-9863-44C3-AC45-67138A54CE8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73487" y="982530"/>
                <a:ext cx="3261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ED7BB0BA-59AF-4950-9F2A-B029E8FA9AD5}"/>
                  </a:ext>
                </a:extLst>
              </p14:cNvPr>
              <p14:cNvContentPartPr/>
              <p14:nvPr/>
            </p14:nvContentPartPr>
            <p14:xfrm>
              <a:off x="9005527" y="1033290"/>
              <a:ext cx="223560" cy="1188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ED7BB0BA-59AF-4950-9F2A-B029E8FA9AD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87527" y="997290"/>
                <a:ext cx="2592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6D55BB07-A430-4BB4-9561-A016CD655B49}"/>
                  </a:ext>
                </a:extLst>
              </p14:cNvPr>
              <p14:cNvContentPartPr/>
              <p14:nvPr/>
            </p14:nvContentPartPr>
            <p14:xfrm>
              <a:off x="9248527" y="1027890"/>
              <a:ext cx="284400" cy="11484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6D55BB07-A430-4BB4-9561-A016CD655B4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30527" y="991890"/>
                <a:ext cx="320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62AF4174-C065-4A74-8B3E-E86D33A17DBB}"/>
                  </a:ext>
                </a:extLst>
              </p14:cNvPr>
              <p14:cNvContentPartPr/>
              <p14:nvPr/>
            </p14:nvContentPartPr>
            <p14:xfrm>
              <a:off x="9372367" y="1028610"/>
              <a:ext cx="499320" cy="63180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62AF4174-C065-4A74-8B3E-E86D33A17D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54367" y="992610"/>
                <a:ext cx="53496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E26E8A4E-5A2E-45F0-AA80-488A4E1D86FE}"/>
                  </a:ext>
                </a:extLst>
              </p14:cNvPr>
              <p14:cNvContentPartPr/>
              <p14:nvPr/>
            </p14:nvContentPartPr>
            <p14:xfrm>
              <a:off x="9820207" y="1599930"/>
              <a:ext cx="1015200" cy="74016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E26E8A4E-5A2E-45F0-AA80-488A4E1D86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02207" y="1563930"/>
                <a:ext cx="1050840" cy="8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C0BB0E4A-BF15-4369-A3AC-EE09E913CAEF}"/>
                  </a:ext>
                </a:extLst>
              </p14:cNvPr>
              <p14:cNvContentPartPr/>
              <p14:nvPr/>
            </p14:nvContentPartPr>
            <p14:xfrm>
              <a:off x="10455967" y="2004930"/>
              <a:ext cx="45360" cy="83160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C0BB0E4A-BF15-4369-A3AC-EE09E913CA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38327" y="1968930"/>
                <a:ext cx="8100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F35CC5A2-E4E4-4244-92CA-C0633E6B0AEB}"/>
                  </a:ext>
                </a:extLst>
              </p14:cNvPr>
              <p14:cNvContentPartPr/>
              <p14:nvPr/>
            </p14:nvContentPartPr>
            <p14:xfrm>
              <a:off x="10421767" y="2533410"/>
              <a:ext cx="220680" cy="11772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F35CC5A2-E4E4-4244-92CA-C0633E6B0AE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03767" y="2497410"/>
                <a:ext cx="2563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52419258-F242-46B3-9BAB-F61F52A46862}"/>
                  </a:ext>
                </a:extLst>
              </p14:cNvPr>
              <p14:cNvContentPartPr/>
              <p14:nvPr/>
            </p14:nvContentPartPr>
            <p14:xfrm>
              <a:off x="10439047" y="2152530"/>
              <a:ext cx="191520" cy="6660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52419258-F242-46B3-9BAB-F61F52A4686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421047" y="2116530"/>
                <a:ext cx="2271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E231D0F6-CDA2-4FA5-9576-C931E2B85290}"/>
                  </a:ext>
                </a:extLst>
              </p14:cNvPr>
              <p14:cNvContentPartPr/>
              <p14:nvPr/>
            </p14:nvContentPartPr>
            <p14:xfrm>
              <a:off x="9091567" y="661770"/>
              <a:ext cx="90360" cy="74448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E231D0F6-CDA2-4FA5-9576-C931E2B8529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73927" y="625770"/>
                <a:ext cx="12600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F963A247-2895-4F65-8E1E-96D0A7C7A3AA}"/>
                  </a:ext>
                </a:extLst>
              </p14:cNvPr>
              <p14:cNvContentPartPr/>
              <p14:nvPr/>
            </p14:nvContentPartPr>
            <p14:xfrm>
              <a:off x="9046927" y="1095210"/>
              <a:ext cx="168840" cy="8856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F963A247-2895-4F65-8E1E-96D0A7C7A3A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29287" y="1059210"/>
                <a:ext cx="2044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04A5E4D9-29FB-45E8-8E94-A198130AA79E}"/>
                  </a:ext>
                </a:extLst>
              </p14:cNvPr>
              <p14:cNvContentPartPr/>
              <p14:nvPr/>
            </p14:nvContentPartPr>
            <p14:xfrm>
              <a:off x="9086887" y="722250"/>
              <a:ext cx="155160" cy="7200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04A5E4D9-29FB-45E8-8E94-A198130AA79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69247" y="686610"/>
                <a:ext cx="1908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68D05422-ED1B-4362-9F9F-78EF6EFED66A}"/>
                  </a:ext>
                </a:extLst>
              </p14:cNvPr>
              <p14:cNvContentPartPr/>
              <p14:nvPr/>
            </p14:nvContentPartPr>
            <p14:xfrm>
              <a:off x="9333487" y="1014210"/>
              <a:ext cx="363600" cy="35280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68D05422-ED1B-4362-9F9F-78EF6EFED66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315487" y="978210"/>
                <a:ext cx="39924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EE0C6B4D-BB8A-472A-9962-79C640712926}"/>
                  </a:ext>
                </a:extLst>
              </p14:cNvPr>
              <p14:cNvContentPartPr/>
              <p14:nvPr/>
            </p14:nvContentPartPr>
            <p14:xfrm>
              <a:off x="10039087" y="2090610"/>
              <a:ext cx="316080" cy="23184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EE0C6B4D-BB8A-472A-9962-79C64071292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21087" y="2054610"/>
                <a:ext cx="351720" cy="3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80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08F2D754-838F-4285-9275-521D59F4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3343300" cy="316793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C01763D5-5B2D-4501-9357-16AED9BE5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804" y="137196"/>
            <a:ext cx="2682785" cy="2130151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67EB4C93-4137-4287-BA30-00DA2FF1E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4" y="4343390"/>
            <a:ext cx="11477625" cy="2438400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9972CDAB-CEE4-4A93-BA60-C5B31294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43" y="522203"/>
            <a:ext cx="5648310" cy="36418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F123C14F-8C22-473C-9B98-9D41982F761C}"/>
                  </a:ext>
                </a:extLst>
              </p14:cNvPr>
              <p14:cNvContentPartPr/>
              <p14:nvPr/>
            </p14:nvContentPartPr>
            <p14:xfrm>
              <a:off x="10710487" y="1366650"/>
              <a:ext cx="360" cy="36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F123C14F-8C22-473C-9B98-9D41982F76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92487" y="13486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1B62C4BD-8E82-404C-AECB-9DE636E6B2EB}"/>
                  </a:ext>
                </a:extLst>
              </p14:cNvPr>
              <p14:cNvContentPartPr/>
              <p14:nvPr/>
            </p14:nvContentPartPr>
            <p14:xfrm>
              <a:off x="11348767" y="1928610"/>
              <a:ext cx="360" cy="36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1B62C4BD-8E82-404C-AECB-9DE636E6B2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30767" y="19106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78988458-EE3C-4126-89E0-BC3394D58DF8}"/>
                  </a:ext>
                </a:extLst>
              </p14:cNvPr>
              <p14:cNvContentPartPr/>
              <p14:nvPr/>
            </p14:nvContentPartPr>
            <p14:xfrm>
              <a:off x="10338967" y="1766610"/>
              <a:ext cx="360" cy="36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78988458-EE3C-4126-89E0-BC3394D58D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20967" y="1748610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Imagine 24">
            <a:extLst>
              <a:ext uri="{FF2B5EF4-FFF2-40B4-BE49-F238E27FC236}">
                <a16:creationId xmlns:a16="http://schemas.microsoft.com/office/drawing/2014/main" id="{74C81F47-5D26-4691-A920-3DA0C8405B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0317" y="868708"/>
            <a:ext cx="3531508" cy="28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08F2D754-838F-4285-9275-521D59F4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3343300" cy="316793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C61F02AD-A70A-458E-BE7B-897F0F9A2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2788927"/>
            <a:ext cx="10058400" cy="375285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6226DA1D-AABE-4D71-99A9-D1EDD32B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75" y="137196"/>
            <a:ext cx="3482014" cy="27647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7FA23063-5273-4B8D-B522-3201EA16F4FA}"/>
                  </a:ext>
                </a:extLst>
              </p14:cNvPr>
              <p14:cNvContentPartPr/>
              <p14:nvPr/>
            </p14:nvContentPartPr>
            <p14:xfrm>
              <a:off x="6006367" y="711810"/>
              <a:ext cx="369720" cy="29196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7FA23063-5273-4B8D-B522-3201EA16F4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8367" y="693810"/>
                <a:ext cx="4053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AEC8BA25-E2A0-4307-B3AF-87E61901612D}"/>
                  </a:ext>
                </a:extLst>
              </p14:cNvPr>
              <p14:cNvContentPartPr/>
              <p14:nvPr/>
            </p14:nvContentPartPr>
            <p14:xfrm>
              <a:off x="6791167" y="594810"/>
              <a:ext cx="1129680" cy="46476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AEC8BA25-E2A0-4307-B3AF-87E6190161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3167" y="577170"/>
                <a:ext cx="11653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D9E48B62-387C-464F-8F9F-24FE17464EA3}"/>
                  </a:ext>
                </a:extLst>
              </p14:cNvPr>
              <p14:cNvContentPartPr/>
              <p14:nvPr/>
            </p14:nvContentPartPr>
            <p14:xfrm>
              <a:off x="779167" y="653130"/>
              <a:ext cx="4649040" cy="97236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D9E48B62-387C-464F-8F9F-24FE17464E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1167" y="635483"/>
                <a:ext cx="4684680" cy="1008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FEE97138-D824-4527-B69F-97EBFAB7BE81}"/>
                  </a:ext>
                </a:extLst>
              </p14:cNvPr>
              <p14:cNvContentPartPr/>
              <p14:nvPr/>
            </p14:nvContentPartPr>
            <p14:xfrm>
              <a:off x="1323487" y="5133690"/>
              <a:ext cx="43560" cy="66492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FEE97138-D824-4527-B69F-97EBFAB7BE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05487" y="5097690"/>
                <a:ext cx="7920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0FD234E1-0201-4A4D-9D20-C5AC5BBE8716}"/>
                  </a:ext>
                </a:extLst>
              </p14:cNvPr>
              <p14:cNvContentPartPr/>
              <p14:nvPr/>
            </p14:nvContentPartPr>
            <p14:xfrm>
              <a:off x="1244647" y="5640930"/>
              <a:ext cx="145440" cy="17388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0FD234E1-0201-4A4D-9D20-C5AC5BBE871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647" y="5605290"/>
                <a:ext cx="1810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0D9B7C9A-FE83-4FE4-99B3-3F187293F76E}"/>
                  </a:ext>
                </a:extLst>
              </p14:cNvPr>
              <p14:cNvContentPartPr/>
              <p14:nvPr/>
            </p14:nvContentPartPr>
            <p14:xfrm>
              <a:off x="1238167" y="5890410"/>
              <a:ext cx="251280" cy="3924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0D9B7C9A-FE83-4FE4-99B3-3F187293F76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20167" y="5854770"/>
                <a:ext cx="2869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F36EB034-F881-4E79-A4F7-8358EDC17DAE}"/>
                  </a:ext>
                </a:extLst>
              </p14:cNvPr>
              <p14:cNvContentPartPr/>
              <p14:nvPr/>
            </p14:nvContentPartPr>
            <p14:xfrm>
              <a:off x="1280287" y="5905170"/>
              <a:ext cx="24840" cy="10764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F36EB034-F881-4E79-A4F7-8358EDC17DA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62287" y="5869170"/>
                <a:ext cx="604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5E9D43FB-038B-48E9-A4BE-44FE80033CEF}"/>
                  </a:ext>
                </a:extLst>
              </p14:cNvPr>
              <p14:cNvContentPartPr/>
              <p14:nvPr/>
            </p14:nvContentPartPr>
            <p14:xfrm>
              <a:off x="1366687" y="5929290"/>
              <a:ext cx="106920" cy="9216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5E9D43FB-038B-48E9-A4BE-44FE80033CE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49047" y="5893290"/>
                <a:ext cx="1425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9E713D6C-748D-484E-B79D-B9A4A3216938}"/>
                  </a:ext>
                </a:extLst>
              </p14:cNvPr>
              <p14:cNvContentPartPr/>
              <p14:nvPr/>
            </p14:nvContentPartPr>
            <p14:xfrm>
              <a:off x="1490527" y="5953050"/>
              <a:ext cx="43200" cy="8100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9E713D6C-748D-484E-B79D-B9A4A321693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72527" y="5917050"/>
                <a:ext cx="788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C66E3127-5357-43F1-959F-2EA8A649C32E}"/>
                  </a:ext>
                </a:extLst>
              </p14:cNvPr>
              <p14:cNvContentPartPr/>
              <p14:nvPr/>
            </p14:nvContentPartPr>
            <p14:xfrm>
              <a:off x="6600727" y="3695490"/>
              <a:ext cx="1068480" cy="70920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C66E3127-5357-43F1-959F-2EA8A649C32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82727" y="3659490"/>
                <a:ext cx="110412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23C9B864-6429-43BD-BE03-CE4C0BBE95BF}"/>
                  </a:ext>
                </a:extLst>
              </p14:cNvPr>
              <p14:cNvContentPartPr/>
              <p14:nvPr/>
            </p14:nvContentPartPr>
            <p14:xfrm>
              <a:off x="7067287" y="3919410"/>
              <a:ext cx="3186360" cy="201996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23C9B864-6429-43BD-BE03-CE4C0BBE95B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49287" y="3883410"/>
                <a:ext cx="3222000" cy="20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A2D21597-F3DD-4DD4-9E03-5209C55D4851}"/>
                  </a:ext>
                </a:extLst>
              </p14:cNvPr>
              <p14:cNvContentPartPr/>
              <p14:nvPr/>
            </p14:nvContentPartPr>
            <p14:xfrm>
              <a:off x="7501087" y="4259610"/>
              <a:ext cx="339120" cy="43956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A2D21597-F3DD-4DD4-9E03-5209C55D485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83447" y="4223970"/>
                <a:ext cx="37476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CBA391D9-4D0A-427B-9240-E998426E8FF0}"/>
                  </a:ext>
                </a:extLst>
              </p14:cNvPr>
              <p14:cNvContentPartPr/>
              <p14:nvPr/>
            </p14:nvContentPartPr>
            <p14:xfrm>
              <a:off x="9377047" y="6386490"/>
              <a:ext cx="1818000" cy="8388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CBA391D9-4D0A-427B-9240-E998426E8FF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59047" y="6350490"/>
                <a:ext cx="18536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B1EB39C2-31C3-4B63-B404-C94CA8C5B25D}"/>
                  </a:ext>
                </a:extLst>
              </p14:cNvPr>
              <p14:cNvContentPartPr/>
              <p14:nvPr/>
            </p14:nvContentPartPr>
            <p14:xfrm>
              <a:off x="10925047" y="6343650"/>
              <a:ext cx="210240" cy="25560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B1EB39C2-31C3-4B63-B404-C94CA8C5B25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907047" y="6307650"/>
                <a:ext cx="2458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536D0532-BE7C-46A0-8074-C0E5750CAFF5}"/>
                  </a:ext>
                </a:extLst>
              </p14:cNvPr>
              <p14:cNvContentPartPr/>
              <p14:nvPr/>
            </p14:nvContentPartPr>
            <p14:xfrm>
              <a:off x="11372527" y="6329250"/>
              <a:ext cx="170280" cy="34992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536D0532-BE7C-46A0-8074-C0E5750CAFF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354527" y="6293250"/>
                <a:ext cx="20592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96978C43-29D6-4607-8A43-1397F203A9B0}"/>
                  </a:ext>
                </a:extLst>
              </p14:cNvPr>
              <p14:cNvContentPartPr/>
              <p14:nvPr/>
            </p14:nvContentPartPr>
            <p14:xfrm>
              <a:off x="11282167" y="6457050"/>
              <a:ext cx="366840" cy="4032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96978C43-29D6-4607-8A43-1397F203A9B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264167" y="6421050"/>
                <a:ext cx="4024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6DB01E91-8716-4D80-AF6C-4B08C1B233A5}"/>
                  </a:ext>
                </a:extLst>
              </p14:cNvPr>
              <p14:cNvContentPartPr/>
              <p14:nvPr/>
            </p14:nvContentPartPr>
            <p14:xfrm>
              <a:off x="1931887" y="4471650"/>
              <a:ext cx="1089720" cy="105372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6DB01E91-8716-4D80-AF6C-4B08C1B233A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13887" y="4436010"/>
                <a:ext cx="1125360" cy="11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778C7D95-603C-4DA9-996E-ADFB1C3A210C}"/>
                  </a:ext>
                </a:extLst>
              </p14:cNvPr>
              <p14:cNvContentPartPr/>
              <p14:nvPr/>
            </p14:nvContentPartPr>
            <p14:xfrm>
              <a:off x="2792287" y="5657850"/>
              <a:ext cx="46080" cy="22968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778C7D95-603C-4DA9-996E-ADFB1C3A210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74647" y="5621850"/>
                <a:ext cx="817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77B3D522-74E0-4BA5-B720-86C46CA13DBF}"/>
                  </a:ext>
                </a:extLst>
              </p14:cNvPr>
              <p14:cNvContentPartPr/>
              <p14:nvPr/>
            </p14:nvContentPartPr>
            <p14:xfrm>
              <a:off x="2790487" y="5575770"/>
              <a:ext cx="461880" cy="31500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77B3D522-74E0-4BA5-B720-86C46CA13DB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72487" y="5540130"/>
                <a:ext cx="4975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DBC7EBF0-5735-4D0E-9AD6-528744176484}"/>
                  </a:ext>
                </a:extLst>
              </p14:cNvPr>
              <p14:cNvContentPartPr/>
              <p14:nvPr/>
            </p14:nvContentPartPr>
            <p14:xfrm>
              <a:off x="3252367" y="5525730"/>
              <a:ext cx="469440" cy="54756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DBC7EBF0-5735-4D0E-9AD6-52874417648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234367" y="5490090"/>
                <a:ext cx="50508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AC89FCE9-7150-4E86-9BD3-831DD4CE4C24}"/>
                  </a:ext>
                </a:extLst>
              </p14:cNvPr>
              <p14:cNvContentPartPr/>
              <p14:nvPr/>
            </p14:nvContentPartPr>
            <p14:xfrm>
              <a:off x="3567007" y="5636250"/>
              <a:ext cx="219240" cy="3312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AC89FCE9-7150-4E86-9BD3-831DD4CE4C2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549007" y="5600250"/>
                <a:ext cx="2548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D99F7129-F38B-4BFE-A17B-4C8659ABF518}"/>
                  </a:ext>
                </a:extLst>
              </p14:cNvPr>
              <p14:cNvContentPartPr/>
              <p14:nvPr/>
            </p14:nvContentPartPr>
            <p14:xfrm>
              <a:off x="3809287" y="5787450"/>
              <a:ext cx="95760" cy="16560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D99F7129-F38B-4BFE-A17B-4C8659ABF51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91647" y="5751810"/>
                <a:ext cx="1314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0344B596-A4FB-4235-974A-59856C5749C0}"/>
                  </a:ext>
                </a:extLst>
              </p14:cNvPr>
              <p14:cNvContentPartPr/>
              <p14:nvPr/>
            </p14:nvContentPartPr>
            <p14:xfrm>
              <a:off x="3950767" y="5755770"/>
              <a:ext cx="296280" cy="19980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0344B596-A4FB-4235-974A-59856C5749C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933127" y="5719770"/>
                <a:ext cx="3319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1A7C802C-D117-4DF9-A2B3-2EF0A16329EB}"/>
                  </a:ext>
                </a:extLst>
              </p14:cNvPr>
              <p14:cNvContentPartPr/>
              <p14:nvPr/>
            </p14:nvContentPartPr>
            <p14:xfrm>
              <a:off x="4390687" y="6048090"/>
              <a:ext cx="360" cy="36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1A7C802C-D117-4DF9-A2B3-2EF0A16329E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372687" y="6012090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9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08F2D754-838F-4285-9275-521D59F4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3343300" cy="316793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5CF2486F-4B27-4E96-8163-046FC71E8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2514610"/>
            <a:ext cx="9725025" cy="4048125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52DBB993-0946-4B13-8076-33A60DB3F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926" y="137196"/>
            <a:ext cx="2841941" cy="22565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77F6105F-26E3-4C88-B885-CE42ABF15124}"/>
                  </a:ext>
                </a:extLst>
              </p14:cNvPr>
              <p14:cNvContentPartPr/>
              <p14:nvPr/>
            </p14:nvContentPartPr>
            <p14:xfrm>
              <a:off x="6486247" y="3465810"/>
              <a:ext cx="3134880" cy="245448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77F6105F-26E3-4C88-B885-CE42ABF151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8247" y="3430170"/>
                <a:ext cx="3170520" cy="25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49927C81-CAF3-45CA-8B3E-FC9AE902FE66}"/>
                  </a:ext>
                </a:extLst>
              </p14:cNvPr>
              <p14:cNvContentPartPr/>
              <p14:nvPr/>
            </p14:nvContentPartPr>
            <p14:xfrm>
              <a:off x="6419647" y="4832730"/>
              <a:ext cx="3397680" cy="9072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49927C81-CAF3-45CA-8B3E-FC9AE902FE6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01647" y="4797090"/>
                <a:ext cx="34333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07587729-4B73-4FDB-84C8-6B71714AE9A7}"/>
                  </a:ext>
                </a:extLst>
              </p14:cNvPr>
              <p14:cNvContentPartPr/>
              <p14:nvPr/>
            </p14:nvContentPartPr>
            <p14:xfrm>
              <a:off x="10167607" y="4686210"/>
              <a:ext cx="274680" cy="26208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07587729-4B73-4FDB-84C8-6B71714AE9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49607" y="4650210"/>
                <a:ext cx="3103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B2D258B7-16FE-491D-A62B-78260EA5CEC2}"/>
                  </a:ext>
                </a:extLst>
              </p14:cNvPr>
              <p14:cNvContentPartPr/>
              <p14:nvPr/>
            </p14:nvContentPartPr>
            <p14:xfrm>
              <a:off x="10485847" y="4910130"/>
              <a:ext cx="20520" cy="1695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B2D258B7-16FE-491D-A62B-78260EA5CE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68207" y="4874130"/>
                <a:ext cx="561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43A8C926-EADC-47FD-A909-960A48657C1F}"/>
                  </a:ext>
                </a:extLst>
              </p14:cNvPr>
              <p14:cNvContentPartPr/>
              <p14:nvPr/>
            </p14:nvContentPartPr>
            <p14:xfrm>
              <a:off x="10416367" y="4818330"/>
              <a:ext cx="229320" cy="198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43A8C926-EADC-47FD-A909-960A48657C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98727" y="4782330"/>
                <a:ext cx="2649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F7AD0524-6A9B-436C-B64A-5A231F920F89}"/>
                  </a:ext>
                </a:extLst>
              </p14:cNvPr>
              <p14:cNvContentPartPr/>
              <p14:nvPr/>
            </p14:nvContentPartPr>
            <p14:xfrm>
              <a:off x="8156287" y="4481370"/>
              <a:ext cx="116280" cy="20412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F7AD0524-6A9B-436C-B64A-5A231F920F8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38647" y="4463370"/>
                <a:ext cx="1519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A6355652-413D-49CB-87A3-2E60EAA0B939}"/>
                  </a:ext>
                </a:extLst>
              </p14:cNvPr>
              <p14:cNvContentPartPr/>
              <p14:nvPr/>
            </p14:nvContentPartPr>
            <p14:xfrm>
              <a:off x="8155927" y="4790970"/>
              <a:ext cx="116640" cy="1771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A6355652-413D-49CB-87A3-2E60EAA0B9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38287" y="4772970"/>
                <a:ext cx="1522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C7F3C4DE-C955-41CB-A36E-8521F8B3C6A8}"/>
                  </a:ext>
                </a:extLst>
              </p14:cNvPr>
              <p14:cNvContentPartPr/>
              <p14:nvPr/>
            </p14:nvContentPartPr>
            <p14:xfrm>
              <a:off x="8181847" y="5028930"/>
              <a:ext cx="176400" cy="22608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C7F3C4DE-C955-41CB-A36E-8521F8B3C6A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64207" y="5010930"/>
                <a:ext cx="2120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0A52D26F-34A2-4726-8BA1-EC7CFF926D9A}"/>
                  </a:ext>
                </a:extLst>
              </p14:cNvPr>
              <p14:cNvContentPartPr/>
              <p14:nvPr/>
            </p14:nvContentPartPr>
            <p14:xfrm>
              <a:off x="8205247" y="5338530"/>
              <a:ext cx="176760" cy="1940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0A52D26F-34A2-4726-8BA1-EC7CFF926D9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87247" y="5320530"/>
                <a:ext cx="2124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706138C8-EE39-4AC1-8657-48BDA645B790}"/>
                  </a:ext>
                </a:extLst>
              </p14:cNvPr>
              <p14:cNvContentPartPr/>
              <p14:nvPr/>
            </p14:nvContentPartPr>
            <p14:xfrm>
              <a:off x="8405407" y="5948010"/>
              <a:ext cx="360" cy="36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706138C8-EE39-4AC1-8657-48BDA645B79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87407" y="59300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6AC98194-291C-4B4B-8553-6E03DAB3889E}"/>
                  </a:ext>
                </a:extLst>
              </p14:cNvPr>
              <p14:cNvContentPartPr/>
              <p14:nvPr/>
            </p14:nvContentPartPr>
            <p14:xfrm>
              <a:off x="8198047" y="5595930"/>
              <a:ext cx="231840" cy="29268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6AC98194-291C-4B4B-8553-6E03DAB3889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80047" y="5577930"/>
                <a:ext cx="2674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737A13B2-F173-407A-A19E-B6DDB7BCB1FF}"/>
                  </a:ext>
                </a:extLst>
              </p14:cNvPr>
              <p14:cNvContentPartPr/>
              <p14:nvPr/>
            </p14:nvContentPartPr>
            <p14:xfrm>
              <a:off x="8010127" y="3394170"/>
              <a:ext cx="665640" cy="98748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737A13B2-F173-407A-A19E-B6DDB7BCB1F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92127" y="3376530"/>
                <a:ext cx="701280" cy="10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94283377-CC38-41CA-9A73-C52FCF0E8242}"/>
                  </a:ext>
                </a:extLst>
              </p14:cNvPr>
              <p14:cNvContentPartPr/>
              <p14:nvPr/>
            </p14:nvContentPartPr>
            <p14:xfrm>
              <a:off x="9136207" y="3073050"/>
              <a:ext cx="2508840" cy="105408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94283377-CC38-41CA-9A73-C52FCF0E824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18564" y="3055056"/>
                <a:ext cx="2544485" cy="10897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568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E490E0A1-AD11-4C5F-B987-3A03A153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2240293"/>
            <a:ext cx="11020430" cy="4399026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30D6AA92-0C31-4794-9DD8-6AD910D02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609" y="45757"/>
            <a:ext cx="2571814" cy="2053717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7C1D43DE-BF91-40DC-9B69-98FC3EBEB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4" y="137196"/>
            <a:ext cx="3343300" cy="316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D61F54D0-59D0-4C49-A65D-902A2102A1F5}"/>
                  </a:ext>
                </a:extLst>
              </p14:cNvPr>
              <p14:cNvContentPartPr/>
              <p14:nvPr/>
            </p14:nvContentPartPr>
            <p14:xfrm>
              <a:off x="799687" y="4558770"/>
              <a:ext cx="1232280" cy="7498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D61F54D0-59D0-4C49-A65D-902A2102A1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1692" y="4541130"/>
                <a:ext cx="126791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7D7223BB-4265-4290-AE69-52CE0E84009D}"/>
                  </a:ext>
                </a:extLst>
              </p14:cNvPr>
              <p14:cNvContentPartPr/>
              <p14:nvPr/>
            </p14:nvContentPartPr>
            <p14:xfrm>
              <a:off x="4876687" y="1776330"/>
              <a:ext cx="337680" cy="15588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7D7223BB-4265-4290-AE69-52CE0E8400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58687" y="1758330"/>
                <a:ext cx="3733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D515D75D-EE2B-4203-B2D5-B88ED2E9E219}"/>
                  </a:ext>
                </a:extLst>
              </p14:cNvPr>
              <p14:cNvContentPartPr/>
              <p14:nvPr/>
            </p14:nvContentPartPr>
            <p14:xfrm>
              <a:off x="3668167" y="347850"/>
              <a:ext cx="4857120" cy="12664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D515D75D-EE2B-4203-B2D5-B88ED2E9E2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50526" y="330205"/>
                <a:ext cx="4892763" cy="1302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22EF7F10-6495-4FCE-A288-241ECEF3FCEB}"/>
                  </a:ext>
                </a:extLst>
              </p14:cNvPr>
              <p14:cNvContentPartPr/>
              <p14:nvPr/>
            </p14:nvContentPartPr>
            <p14:xfrm>
              <a:off x="366607" y="523530"/>
              <a:ext cx="2143800" cy="135396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22EF7F10-6495-4FCE-A288-241ECEF3FC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8607" y="505890"/>
                <a:ext cx="2179440" cy="13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53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1339E0B0-12E8-47BE-B835-AB5CB94253A7}"/>
                  </a:ext>
                </a:extLst>
              </p14:cNvPr>
              <p14:cNvContentPartPr/>
              <p14:nvPr/>
            </p14:nvContentPartPr>
            <p14:xfrm>
              <a:off x="3914407" y="611010"/>
              <a:ext cx="5233320" cy="75636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1339E0B0-12E8-47BE-B835-AB5CB94253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6407" y="593010"/>
                <a:ext cx="526896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CD9DC377-1600-4746-A822-9E860C3E9292}"/>
                  </a:ext>
                </a:extLst>
              </p14:cNvPr>
              <p14:cNvContentPartPr/>
              <p14:nvPr/>
            </p14:nvContentPartPr>
            <p14:xfrm>
              <a:off x="482167" y="791370"/>
              <a:ext cx="2521440" cy="83592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CD9DC377-1600-4746-A822-9E860C3E92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167" y="773370"/>
                <a:ext cx="255708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C5FB8239-CD93-49DA-85DD-57EF3E718626}"/>
                  </a:ext>
                </a:extLst>
              </p14:cNvPr>
              <p14:cNvContentPartPr/>
              <p14:nvPr/>
            </p14:nvContentPartPr>
            <p14:xfrm>
              <a:off x="1210807" y="1833210"/>
              <a:ext cx="10610640" cy="486648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C5FB8239-CD93-49DA-85DD-57EF3E7186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2807" y="1815210"/>
                <a:ext cx="10646280" cy="49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88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7C1D43DE-BF91-40DC-9B69-98FC3EBEB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3343300" cy="316793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BC639BF3-3888-488A-9D91-8C76CFFE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1" y="502952"/>
            <a:ext cx="9799327" cy="4604611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72031A1A-D951-4FE0-A844-CCCF9566A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21" y="5166341"/>
            <a:ext cx="10820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5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D3478450-6F39-426F-BC47-315050518A63}"/>
                  </a:ext>
                </a:extLst>
              </p14:cNvPr>
              <p14:cNvContentPartPr/>
              <p14:nvPr/>
            </p14:nvContentPartPr>
            <p14:xfrm>
              <a:off x="327727" y="623970"/>
              <a:ext cx="167400" cy="957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D3478450-6F39-426F-BC47-315050518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087" y="606330"/>
                <a:ext cx="2030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C580F8DF-6BB8-4407-975F-8432F8242676}"/>
                  </a:ext>
                </a:extLst>
              </p14:cNvPr>
              <p14:cNvContentPartPr/>
              <p14:nvPr/>
            </p14:nvContentPartPr>
            <p14:xfrm>
              <a:off x="501967" y="488250"/>
              <a:ext cx="29880" cy="35280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C580F8DF-6BB8-4407-975F-8432F82426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967" y="470610"/>
                <a:ext cx="655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8B78D049-3D27-4789-9F4C-740C523CBF03}"/>
                  </a:ext>
                </a:extLst>
              </p14:cNvPr>
              <p14:cNvContentPartPr/>
              <p14:nvPr/>
            </p14:nvContentPartPr>
            <p14:xfrm>
              <a:off x="6780007" y="2300130"/>
              <a:ext cx="3412080" cy="188640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8B78D049-3D27-4789-9F4C-740C523CBF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62367" y="2264130"/>
                <a:ext cx="3447720" cy="19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9" name="Cerneală 188">
                <a:extLst>
                  <a:ext uri="{FF2B5EF4-FFF2-40B4-BE49-F238E27FC236}">
                    <a16:creationId xmlns:a16="http://schemas.microsoft.com/office/drawing/2014/main" id="{09C8FC30-2BC0-492E-B3E8-CCE77F704A94}"/>
                  </a:ext>
                </a:extLst>
              </p14:cNvPr>
              <p14:cNvContentPartPr/>
              <p14:nvPr/>
            </p14:nvContentPartPr>
            <p14:xfrm>
              <a:off x="8924527" y="3028770"/>
              <a:ext cx="273960" cy="232920"/>
            </p14:xfrm>
          </p:contentPart>
        </mc:Choice>
        <mc:Fallback xmlns="">
          <p:pic>
            <p:nvPicPr>
              <p:cNvPr id="189" name="Cerneală 188">
                <a:extLst>
                  <a:ext uri="{FF2B5EF4-FFF2-40B4-BE49-F238E27FC236}">
                    <a16:creationId xmlns:a16="http://schemas.microsoft.com/office/drawing/2014/main" id="{09C8FC30-2BC0-492E-B3E8-CCE77F704A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06527" y="2992770"/>
                <a:ext cx="3096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4E77247A-708B-448A-A57E-E46D3C2EE9E9}"/>
                  </a:ext>
                </a:extLst>
              </p14:cNvPr>
              <p14:cNvContentPartPr/>
              <p14:nvPr/>
            </p14:nvContentPartPr>
            <p14:xfrm>
              <a:off x="7860367" y="2212650"/>
              <a:ext cx="256680" cy="25416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4E77247A-708B-448A-A57E-E46D3C2EE9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42727" y="2176650"/>
                <a:ext cx="2923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DF548ED0-ECFD-4E13-8F68-C0535800B8C1}"/>
                  </a:ext>
                </a:extLst>
              </p14:cNvPr>
              <p14:cNvContentPartPr/>
              <p14:nvPr/>
            </p14:nvContentPartPr>
            <p14:xfrm>
              <a:off x="7052887" y="2338290"/>
              <a:ext cx="360" cy="36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DF548ED0-ECFD-4E13-8F68-C0535800B8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4887" y="230229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7043626C-B481-4332-9ADC-F4ED8CDD0667}"/>
                  </a:ext>
                </a:extLst>
              </p14:cNvPr>
              <p14:cNvContentPartPr/>
              <p14:nvPr/>
            </p14:nvContentPartPr>
            <p14:xfrm>
              <a:off x="6905647" y="2290050"/>
              <a:ext cx="2141280" cy="1084320"/>
            </p14:xfrm>
          </p:contentPart>
        </mc:Choice>
        <mc:Fallback xmlns=""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7043626C-B481-4332-9ADC-F4ED8CDD06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88007" y="2254050"/>
                <a:ext cx="2176920" cy="11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3" name="Cerneală 192">
                <a:extLst>
                  <a:ext uri="{FF2B5EF4-FFF2-40B4-BE49-F238E27FC236}">
                    <a16:creationId xmlns:a16="http://schemas.microsoft.com/office/drawing/2014/main" id="{C547DCA6-DFE4-4831-B7BC-65AF824C68C3}"/>
                  </a:ext>
                </a:extLst>
              </p14:cNvPr>
              <p14:cNvContentPartPr/>
              <p14:nvPr/>
            </p14:nvContentPartPr>
            <p14:xfrm>
              <a:off x="9035767" y="3009690"/>
              <a:ext cx="46800" cy="486720"/>
            </p14:xfrm>
          </p:contentPart>
        </mc:Choice>
        <mc:Fallback xmlns="">
          <p:pic>
            <p:nvPicPr>
              <p:cNvPr id="193" name="Cerneală 192">
                <a:extLst>
                  <a:ext uri="{FF2B5EF4-FFF2-40B4-BE49-F238E27FC236}">
                    <a16:creationId xmlns:a16="http://schemas.microsoft.com/office/drawing/2014/main" id="{C547DCA6-DFE4-4831-B7BC-65AF824C68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17767" y="2973690"/>
                <a:ext cx="8244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96B67391-50D1-42E6-86D2-79EDEE11DA62}"/>
                  </a:ext>
                </a:extLst>
              </p14:cNvPr>
              <p14:cNvContentPartPr/>
              <p14:nvPr/>
            </p14:nvContentPartPr>
            <p14:xfrm>
              <a:off x="9043327" y="3037770"/>
              <a:ext cx="19800" cy="74448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96B67391-50D1-42E6-86D2-79EDEE11DA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25327" y="3001770"/>
                <a:ext cx="5544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77B23483-FB3A-430F-9388-D86826F6E311}"/>
                  </a:ext>
                </a:extLst>
              </p14:cNvPr>
              <p14:cNvContentPartPr/>
              <p14:nvPr/>
            </p14:nvContentPartPr>
            <p14:xfrm>
              <a:off x="9044407" y="3379770"/>
              <a:ext cx="33120" cy="60984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77B23483-FB3A-430F-9388-D86826F6E3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26767" y="3344130"/>
                <a:ext cx="6876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C324BA7C-0BFE-42DD-BA96-A53941198A50}"/>
                  </a:ext>
                </a:extLst>
              </p14:cNvPr>
              <p14:cNvContentPartPr/>
              <p14:nvPr/>
            </p14:nvContentPartPr>
            <p14:xfrm>
              <a:off x="9058087" y="3767130"/>
              <a:ext cx="24120" cy="315360"/>
            </p14:xfrm>
          </p:contentPart>
        </mc:Choice>
        <mc:Fallback xmlns=""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C324BA7C-0BFE-42DD-BA96-A53941198A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40447" y="3731130"/>
                <a:ext cx="597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DD87A18B-C54C-4E51-BC49-1F2387E70CFC}"/>
                  </a:ext>
                </a:extLst>
              </p14:cNvPr>
              <p14:cNvContentPartPr/>
              <p14:nvPr/>
            </p14:nvContentPartPr>
            <p14:xfrm>
              <a:off x="9145567" y="3638250"/>
              <a:ext cx="17640" cy="43596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DD87A18B-C54C-4E51-BC49-1F2387E70C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27927" y="3602250"/>
                <a:ext cx="5328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068C8354-A1DF-463C-A572-C5AE04090FFE}"/>
                  </a:ext>
                </a:extLst>
              </p14:cNvPr>
              <p14:cNvContentPartPr/>
              <p14:nvPr/>
            </p14:nvContentPartPr>
            <p14:xfrm>
              <a:off x="7647967" y="4047570"/>
              <a:ext cx="2610720" cy="6264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068C8354-A1DF-463C-A572-C5AE04090F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30327" y="4011930"/>
                <a:ext cx="26463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0" name="Cerneală 199">
                <a:extLst>
                  <a:ext uri="{FF2B5EF4-FFF2-40B4-BE49-F238E27FC236}">
                    <a16:creationId xmlns:a16="http://schemas.microsoft.com/office/drawing/2014/main" id="{3DC22A69-DEEF-4D8C-8F4A-462ACF3538D1}"/>
                  </a:ext>
                </a:extLst>
              </p14:cNvPr>
              <p14:cNvContentPartPr/>
              <p14:nvPr/>
            </p14:nvContentPartPr>
            <p14:xfrm>
              <a:off x="8286247" y="3971970"/>
              <a:ext cx="374040" cy="310320"/>
            </p14:xfrm>
          </p:contentPart>
        </mc:Choice>
        <mc:Fallback xmlns="">
          <p:pic>
            <p:nvPicPr>
              <p:cNvPr id="200" name="Cerneală 199">
                <a:extLst>
                  <a:ext uri="{FF2B5EF4-FFF2-40B4-BE49-F238E27FC236}">
                    <a16:creationId xmlns:a16="http://schemas.microsoft.com/office/drawing/2014/main" id="{3DC22A69-DEEF-4D8C-8F4A-462ACF3538D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68607" y="3935970"/>
                <a:ext cx="4096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36548EE6-8F3F-4F5B-980F-1BD8FB1A518B}"/>
                  </a:ext>
                </a:extLst>
              </p14:cNvPr>
              <p14:cNvContentPartPr/>
              <p14:nvPr/>
            </p14:nvContentPartPr>
            <p14:xfrm>
              <a:off x="6783247" y="2348730"/>
              <a:ext cx="3534120" cy="1824480"/>
            </p14:xfrm>
          </p:contentPart>
        </mc:Choice>
        <mc:Fallback xmlns=""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36548EE6-8F3F-4F5B-980F-1BD8FB1A51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65247" y="2313090"/>
                <a:ext cx="3569760" cy="18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062D523C-107B-49EE-A625-CBA9C8B14A70}"/>
                  </a:ext>
                </a:extLst>
              </p14:cNvPr>
              <p14:cNvContentPartPr/>
              <p14:nvPr/>
            </p14:nvContentPartPr>
            <p14:xfrm>
              <a:off x="7347727" y="3038850"/>
              <a:ext cx="449640" cy="36324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062D523C-107B-49EE-A625-CBA9C8B14A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9727" y="3003210"/>
                <a:ext cx="48528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FE0111C7-8D80-4D9C-8490-9A3AA8925AB3}"/>
                  </a:ext>
                </a:extLst>
              </p14:cNvPr>
              <p14:cNvContentPartPr/>
              <p14:nvPr/>
            </p14:nvContentPartPr>
            <p14:xfrm>
              <a:off x="6876847" y="2404530"/>
              <a:ext cx="699480" cy="279000"/>
            </p14:xfrm>
          </p:contentPart>
        </mc:Choice>
        <mc:Fallback xmlns=""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FE0111C7-8D80-4D9C-8490-9A3AA8925A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58847" y="2368890"/>
                <a:ext cx="7351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7" name="Cerneală 256">
                <a:extLst>
                  <a:ext uri="{FF2B5EF4-FFF2-40B4-BE49-F238E27FC236}">
                    <a16:creationId xmlns:a16="http://schemas.microsoft.com/office/drawing/2014/main" id="{BE92099D-FCDC-412D-9C00-B769C3751110}"/>
                  </a:ext>
                </a:extLst>
              </p14:cNvPr>
              <p14:cNvContentPartPr/>
              <p14:nvPr/>
            </p14:nvContentPartPr>
            <p14:xfrm>
              <a:off x="733447" y="437850"/>
              <a:ext cx="4696560" cy="2872800"/>
            </p14:xfrm>
          </p:contentPart>
        </mc:Choice>
        <mc:Fallback xmlns="">
          <p:pic>
            <p:nvPicPr>
              <p:cNvPr id="257" name="Cerneală 256">
                <a:extLst>
                  <a:ext uri="{FF2B5EF4-FFF2-40B4-BE49-F238E27FC236}">
                    <a16:creationId xmlns:a16="http://schemas.microsoft.com/office/drawing/2014/main" id="{BE92099D-FCDC-412D-9C00-B769C37511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5447" y="419850"/>
                <a:ext cx="4732200" cy="29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8" name="Cerneală 277">
                <a:extLst>
                  <a:ext uri="{FF2B5EF4-FFF2-40B4-BE49-F238E27FC236}">
                    <a16:creationId xmlns:a16="http://schemas.microsoft.com/office/drawing/2014/main" id="{B917E4CC-CFA4-4E54-8DEE-E8B5A34FCDE5}"/>
                  </a:ext>
                </a:extLst>
              </p14:cNvPr>
              <p14:cNvContentPartPr/>
              <p14:nvPr/>
            </p14:nvContentPartPr>
            <p14:xfrm>
              <a:off x="5905207" y="244170"/>
              <a:ext cx="6026400" cy="6476040"/>
            </p14:xfrm>
          </p:contentPart>
        </mc:Choice>
        <mc:Fallback xmlns="">
          <p:pic>
            <p:nvPicPr>
              <p:cNvPr id="278" name="Cerneală 277">
                <a:extLst>
                  <a:ext uri="{FF2B5EF4-FFF2-40B4-BE49-F238E27FC236}">
                    <a16:creationId xmlns:a16="http://schemas.microsoft.com/office/drawing/2014/main" id="{B917E4CC-CFA4-4E54-8DEE-E8B5A34FCD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87207" y="226170"/>
                <a:ext cx="6062040" cy="65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476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B9FBC555-3019-4195-A006-1E175B8431E7}"/>
                  </a:ext>
                </a:extLst>
              </p14:cNvPr>
              <p14:cNvContentPartPr/>
              <p14:nvPr/>
            </p14:nvContentPartPr>
            <p14:xfrm>
              <a:off x="661807" y="668970"/>
              <a:ext cx="577440" cy="2124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B9FBC555-3019-4195-A006-1E175B843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807" y="651330"/>
                <a:ext cx="6130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BA4BAC5F-6F69-408B-99F3-F7D1A5B6B11E}"/>
                  </a:ext>
                </a:extLst>
              </p14:cNvPr>
              <p14:cNvContentPartPr/>
              <p14:nvPr/>
            </p14:nvContentPartPr>
            <p14:xfrm>
              <a:off x="1372447" y="418770"/>
              <a:ext cx="35640" cy="2844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BA4BAC5F-6F69-408B-99F3-F7D1A5B6B1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4447" y="401130"/>
                <a:ext cx="712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F5331789-D510-4B7B-95CA-4A019549A1F8}"/>
                  </a:ext>
                </a:extLst>
              </p14:cNvPr>
              <p14:cNvContentPartPr/>
              <p14:nvPr/>
            </p14:nvContentPartPr>
            <p14:xfrm>
              <a:off x="1383247" y="571050"/>
              <a:ext cx="60480" cy="4176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F5331789-D510-4B7B-95CA-4A019549A1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5607" y="553410"/>
                <a:ext cx="961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639213BA-A378-4537-A9D9-3FE8293E84F0}"/>
                  </a:ext>
                </a:extLst>
              </p14:cNvPr>
              <p14:cNvContentPartPr/>
              <p14:nvPr/>
            </p14:nvContentPartPr>
            <p14:xfrm>
              <a:off x="663247" y="260010"/>
              <a:ext cx="466560" cy="31140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639213BA-A378-4537-A9D9-3FE8293E84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5621" y="242370"/>
                <a:ext cx="502173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353F063D-A148-4DE9-8F13-2B32742D3E40}"/>
                  </a:ext>
                </a:extLst>
              </p14:cNvPr>
              <p14:cNvContentPartPr/>
              <p14:nvPr/>
            </p14:nvContentPartPr>
            <p14:xfrm>
              <a:off x="4366207" y="398610"/>
              <a:ext cx="15120" cy="26748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353F063D-A148-4DE9-8F13-2B32742D3E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48567" y="380610"/>
                <a:ext cx="507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A67C004D-8146-4F50-811A-F3DF11F0AADE}"/>
                  </a:ext>
                </a:extLst>
              </p14:cNvPr>
              <p14:cNvContentPartPr/>
              <p14:nvPr/>
            </p14:nvContentPartPr>
            <p14:xfrm>
              <a:off x="4824127" y="597330"/>
              <a:ext cx="12960" cy="2664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A67C004D-8146-4F50-811A-F3DF11F0AA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06127" y="579330"/>
                <a:ext cx="486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2E7732B7-3FF7-4AA2-8752-F2955851D511}"/>
                  </a:ext>
                </a:extLst>
              </p14:cNvPr>
              <p14:cNvContentPartPr/>
              <p14:nvPr/>
            </p14:nvContentPartPr>
            <p14:xfrm>
              <a:off x="4472767" y="414090"/>
              <a:ext cx="168480" cy="3196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2E7732B7-3FF7-4AA2-8752-F2955851D5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55127" y="396110"/>
                <a:ext cx="204120" cy="3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533A40BE-5085-41C8-8E2E-CE7FADB18329}"/>
                  </a:ext>
                </a:extLst>
              </p14:cNvPr>
              <p14:cNvContentPartPr/>
              <p14:nvPr/>
            </p14:nvContentPartPr>
            <p14:xfrm>
              <a:off x="3588967" y="185490"/>
              <a:ext cx="673200" cy="6386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533A40BE-5085-41C8-8E2E-CE7FADB183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71327" y="167490"/>
                <a:ext cx="7088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DEFC967E-C5BF-4A10-BB9A-C4F4765B1050}"/>
                  </a:ext>
                </a:extLst>
              </p14:cNvPr>
              <p14:cNvContentPartPr/>
              <p14:nvPr/>
            </p14:nvContentPartPr>
            <p14:xfrm>
              <a:off x="3160567" y="361890"/>
              <a:ext cx="162360" cy="34848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DEFC967E-C5BF-4A10-BB9A-C4F4765B10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42927" y="343890"/>
                <a:ext cx="1980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600A62DF-6089-4C21-AECC-6860393883C6}"/>
                  </a:ext>
                </a:extLst>
              </p14:cNvPr>
              <p14:cNvContentPartPr/>
              <p14:nvPr/>
            </p14:nvContentPartPr>
            <p14:xfrm>
              <a:off x="2438047" y="319410"/>
              <a:ext cx="614160" cy="35604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600A62DF-6089-4C21-AECC-6860393883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20047" y="301770"/>
                <a:ext cx="6498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EFE4296B-FAF5-4D84-A566-EA1B2BA5CEDC}"/>
                  </a:ext>
                </a:extLst>
              </p14:cNvPr>
              <p14:cNvContentPartPr/>
              <p14:nvPr/>
            </p14:nvContentPartPr>
            <p14:xfrm>
              <a:off x="1166527" y="1352250"/>
              <a:ext cx="301320" cy="2844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EFE4296B-FAF5-4D84-A566-EA1B2BA5CE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48527" y="1334250"/>
                <a:ext cx="3369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7134A956-487B-4CEF-B96E-38FFD709F16F}"/>
                  </a:ext>
                </a:extLst>
              </p14:cNvPr>
              <p14:cNvContentPartPr/>
              <p14:nvPr/>
            </p14:nvContentPartPr>
            <p14:xfrm>
              <a:off x="5378887" y="1111770"/>
              <a:ext cx="323280" cy="26928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7134A956-487B-4CEF-B96E-38FFD709F16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61247" y="1093770"/>
                <a:ext cx="3589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FAD89A0D-02FC-4CE3-8D4E-41CD3ECD1E05}"/>
                  </a:ext>
                </a:extLst>
              </p14:cNvPr>
              <p14:cNvContentPartPr/>
              <p14:nvPr/>
            </p14:nvContentPartPr>
            <p14:xfrm>
              <a:off x="9313327" y="973530"/>
              <a:ext cx="825120" cy="33948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FAD89A0D-02FC-4CE3-8D4E-41CD3ECD1E0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95327" y="955530"/>
                <a:ext cx="8607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B4EA96A4-20F5-4919-8AF1-F4EBA696526D}"/>
                  </a:ext>
                </a:extLst>
              </p14:cNvPr>
              <p14:cNvContentPartPr/>
              <p14:nvPr/>
            </p14:nvContentPartPr>
            <p14:xfrm>
              <a:off x="8181847" y="971010"/>
              <a:ext cx="600480" cy="37512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B4EA96A4-20F5-4919-8AF1-F4EBA69652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63847" y="953010"/>
                <a:ext cx="63612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BAF126EE-042E-4E0E-9439-780B1972C0CD}"/>
                  </a:ext>
                </a:extLst>
              </p14:cNvPr>
              <p14:cNvContentPartPr/>
              <p14:nvPr/>
            </p14:nvContentPartPr>
            <p14:xfrm>
              <a:off x="6176647" y="969210"/>
              <a:ext cx="1387440" cy="40068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BAF126EE-042E-4E0E-9439-780B1972C0C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58647" y="951554"/>
                <a:ext cx="1423080" cy="436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8E48BBA4-D09F-4A57-B314-092AF5E03440}"/>
                  </a:ext>
                </a:extLst>
              </p14:cNvPr>
              <p14:cNvContentPartPr/>
              <p14:nvPr/>
            </p14:nvContentPartPr>
            <p14:xfrm>
              <a:off x="3133567" y="1025370"/>
              <a:ext cx="1782360" cy="41760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8E48BBA4-D09F-4A57-B314-092AF5E034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15571" y="1007386"/>
                <a:ext cx="1817993" cy="453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A284B53A-C577-4014-85EE-377EBF6C72D9}"/>
                  </a:ext>
                </a:extLst>
              </p14:cNvPr>
              <p14:cNvContentPartPr/>
              <p14:nvPr/>
            </p14:nvContentPartPr>
            <p14:xfrm>
              <a:off x="1847287" y="1125450"/>
              <a:ext cx="876600" cy="31932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A284B53A-C577-4014-85EE-377EBF6C72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29640" y="1107450"/>
                <a:ext cx="912255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E698BB5B-FBAA-472D-A983-CC97988A885E}"/>
                  </a:ext>
                </a:extLst>
              </p14:cNvPr>
              <p14:cNvContentPartPr/>
              <p14:nvPr/>
            </p14:nvContentPartPr>
            <p14:xfrm>
              <a:off x="10675927" y="881370"/>
              <a:ext cx="792360" cy="48420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E698BB5B-FBAA-472D-A983-CC97988A88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57927" y="863717"/>
                <a:ext cx="828000" cy="519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9" name="Cerneală 218">
                <a:extLst>
                  <a:ext uri="{FF2B5EF4-FFF2-40B4-BE49-F238E27FC236}">
                    <a16:creationId xmlns:a16="http://schemas.microsoft.com/office/drawing/2014/main" id="{D0D88C74-DAA2-4A36-8ACE-344754171E55}"/>
                  </a:ext>
                </a:extLst>
              </p14:cNvPr>
              <p14:cNvContentPartPr/>
              <p14:nvPr/>
            </p14:nvContentPartPr>
            <p14:xfrm>
              <a:off x="7853167" y="136890"/>
              <a:ext cx="132840" cy="576360"/>
            </p14:xfrm>
          </p:contentPart>
        </mc:Choice>
        <mc:Fallback xmlns="">
          <p:pic>
            <p:nvPicPr>
              <p:cNvPr id="219" name="Cerneală 218">
                <a:extLst>
                  <a:ext uri="{FF2B5EF4-FFF2-40B4-BE49-F238E27FC236}">
                    <a16:creationId xmlns:a16="http://schemas.microsoft.com/office/drawing/2014/main" id="{D0D88C74-DAA2-4A36-8ACE-344754171E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35167" y="119250"/>
                <a:ext cx="16848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0" name="Cerneală 219">
                <a:extLst>
                  <a:ext uri="{FF2B5EF4-FFF2-40B4-BE49-F238E27FC236}">
                    <a16:creationId xmlns:a16="http://schemas.microsoft.com/office/drawing/2014/main" id="{11E27F5E-FDFD-4E11-8B69-67BCE5A47122}"/>
                  </a:ext>
                </a:extLst>
              </p14:cNvPr>
              <p14:cNvContentPartPr/>
              <p14:nvPr/>
            </p14:nvContentPartPr>
            <p14:xfrm>
              <a:off x="5932207" y="171450"/>
              <a:ext cx="117720" cy="545400"/>
            </p14:xfrm>
          </p:contentPart>
        </mc:Choice>
        <mc:Fallback xmlns="">
          <p:pic>
            <p:nvPicPr>
              <p:cNvPr id="220" name="Cerneală 219">
                <a:extLst>
                  <a:ext uri="{FF2B5EF4-FFF2-40B4-BE49-F238E27FC236}">
                    <a16:creationId xmlns:a16="http://schemas.microsoft.com/office/drawing/2014/main" id="{11E27F5E-FDFD-4E11-8B69-67BCE5A471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14207" y="153450"/>
                <a:ext cx="15336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1" name="Cerneală 220">
                <a:extLst>
                  <a:ext uri="{FF2B5EF4-FFF2-40B4-BE49-F238E27FC236}">
                    <a16:creationId xmlns:a16="http://schemas.microsoft.com/office/drawing/2014/main" id="{5E00F180-2F19-4C38-AA4B-AB74981F16D7}"/>
                  </a:ext>
                </a:extLst>
              </p14:cNvPr>
              <p14:cNvContentPartPr/>
              <p14:nvPr/>
            </p14:nvContentPartPr>
            <p14:xfrm>
              <a:off x="6267367" y="127170"/>
              <a:ext cx="1420200" cy="535320"/>
            </p14:xfrm>
          </p:contentPart>
        </mc:Choice>
        <mc:Fallback xmlns="">
          <p:pic>
            <p:nvPicPr>
              <p:cNvPr id="221" name="Cerneală 220">
                <a:extLst>
                  <a:ext uri="{FF2B5EF4-FFF2-40B4-BE49-F238E27FC236}">
                    <a16:creationId xmlns:a16="http://schemas.microsoft.com/office/drawing/2014/main" id="{5E00F180-2F19-4C38-AA4B-AB74981F16D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49367" y="109182"/>
                <a:ext cx="1455840" cy="570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76E47FB3-4EA2-4643-BC48-81BC08DD605C}"/>
                  </a:ext>
                </a:extLst>
              </p14:cNvPr>
              <p14:cNvContentPartPr/>
              <p14:nvPr/>
            </p14:nvContentPartPr>
            <p14:xfrm>
              <a:off x="8774767" y="190170"/>
              <a:ext cx="102600" cy="48672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76E47FB3-4EA2-4643-BC48-81BC08DD605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56767" y="172170"/>
                <a:ext cx="1382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5" name="Cerneală 234">
                <a:extLst>
                  <a:ext uri="{FF2B5EF4-FFF2-40B4-BE49-F238E27FC236}">
                    <a16:creationId xmlns:a16="http://schemas.microsoft.com/office/drawing/2014/main" id="{5E40F595-9FF9-49B4-8DAD-23AE8E181E62}"/>
                  </a:ext>
                </a:extLst>
              </p14:cNvPr>
              <p14:cNvContentPartPr/>
              <p14:nvPr/>
            </p14:nvContentPartPr>
            <p14:xfrm>
              <a:off x="9062767" y="142650"/>
              <a:ext cx="2084400" cy="609480"/>
            </p14:xfrm>
          </p:contentPart>
        </mc:Choice>
        <mc:Fallback xmlns="">
          <p:pic>
            <p:nvPicPr>
              <p:cNvPr id="235" name="Cerneală 234">
                <a:extLst>
                  <a:ext uri="{FF2B5EF4-FFF2-40B4-BE49-F238E27FC236}">
                    <a16:creationId xmlns:a16="http://schemas.microsoft.com/office/drawing/2014/main" id="{5E40F595-9FF9-49B4-8DAD-23AE8E181E6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44767" y="124650"/>
                <a:ext cx="212004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6" name="Cerneală 235">
                <a:extLst>
                  <a:ext uri="{FF2B5EF4-FFF2-40B4-BE49-F238E27FC236}">
                    <a16:creationId xmlns:a16="http://schemas.microsoft.com/office/drawing/2014/main" id="{DF5987FE-3B66-4A28-A92F-EB30692C1B66}"/>
                  </a:ext>
                </a:extLst>
              </p14:cNvPr>
              <p14:cNvContentPartPr/>
              <p14:nvPr/>
            </p14:nvContentPartPr>
            <p14:xfrm>
              <a:off x="1152127" y="3269970"/>
              <a:ext cx="300600" cy="21240"/>
            </p14:xfrm>
          </p:contentPart>
        </mc:Choice>
        <mc:Fallback xmlns="">
          <p:pic>
            <p:nvPicPr>
              <p:cNvPr id="236" name="Cerneală 235">
                <a:extLst>
                  <a:ext uri="{FF2B5EF4-FFF2-40B4-BE49-F238E27FC236}">
                    <a16:creationId xmlns:a16="http://schemas.microsoft.com/office/drawing/2014/main" id="{DF5987FE-3B66-4A28-A92F-EB30692C1B6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34127" y="3251970"/>
                <a:ext cx="3362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AC0DE94E-9B67-431B-AED9-98F5FF31548E}"/>
                  </a:ext>
                </a:extLst>
              </p14:cNvPr>
              <p14:cNvContentPartPr/>
              <p14:nvPr/>
            </p14:nvContentPartPr>
            <p14:xfrm>
              <a:off x="1781407" y="1507050"/>
              <a:ext cx="10346400" cy="186624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AC0DE94E-9B67-431B-AED9-98F5FF31548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63766" y="1489407"/>
                <a:ext cx="10382041" cy="1901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8" name="Cerneală 327">
                <a:extLst>
                  <a:ext uri="{FF2B5EF4-FFF2-40B4-BE49-F238E27FC236}">
                    <a16:creationId xmlns:a16="http://schemas.microsoft.com/office/drawing/2014/main" id="{66E1BE8C-925B-4915-804A-2136F23B03DC}"/>
                  </a:ext>
                </a:extLst>
              </p14:cNvPr>
              <p14:cNvContentPartPr/>
              <p14:nvPr/>
            </p14:nvContentPartPr>
            <p14:xfrm>
              <a:off x="1245367" y="5200650"/>
              <a:ext cx="237960" cy="5400"/>
            </p14:xfrm>
          </p:contentPart>
        </mc:Choice>
        <mc:Fallback xmlns="">
          <p:pic>
            <p:nvPicPr>
              <p:cNvPr id="328" name="Cerneală 327">
                <a:extLst>
                  <a:ext uri="{FF2B5EF4-FFF2-40B4-BE49-F238E27FC236}">
                    <a16:creationId xmlns:a16="http://schemas.microsoft.com/office/drawing/2014/main" id="{66E1BE8C-925B-4915-804A-2136F23B03D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27367" y="5182650"/>
                <a:ext cx="2736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5" name="Cerneală 404">
                <a:extLst>
                  <a:ext uri="{FF2B5EF4-FFF2-40B4-BE49-F238E27FC236}">
                    <a16:creationId xmlns:a16="http://schemas.microsoft.com/office/drawing/2014/main" id="{6C103205-470F-42C9-9CAD-727EFE6557CE}"/>
                  </a:ext>
                </a:extLst>
              </p14:cNvPr>
              <p14:cNvContentPartPr/>
              <p14:nvPr/>
            </p14:nvContentPartPr>
            <p14:xfrm>
              <a:off x="1315567" y="6100650"/>
              <a:ext cx="250560" cy="29520"/>
            </p14:xfrm>
          </p:contentPart>
        </mc:Choice>
        <mc:Fallback xmlns="">
          <p:pic>
            <p:nvPicPr>
              <p:cNvPr id="405" name="Cerneală 404">
                <a:extLst>
                  <a:ext uri="{FF2B5EF4-FFF2-40B4-BE49-F238E27FC236}">
                    <a16:creationId xmlns:a16="http://schemas.microsoft.com/office/drawing/2014/main" id="{6C103205-470F-42C9-9CAD-727EFE6557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97927" y="6082650"/>
                <a:ext cx="2862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71" name="Cerneală 470">
                <a:extLst>
                  <a:ext uri="{FF2B5EF4-FFF2-40B4-BE49-F238E27FC236}">
                    <a16:creationId xmlns:a16="http://schemas.microsoft.com/office/drawing/2014/main" id="{85C28AA3-082B-4127-923E-AB10637B3662}"/>
                  </a:ext>
                </a:extLst>
              </p14:cNvPr>
              <p14:cNvContentPartPr/>
              <p14:nvPr/>
            </p14:nvContentPartPr>
            <p14:xfrm>
              <a:off x="1847647" y="3449970"/>
              <a:ext cx="10184400" cy="3263040"/>
            </p14:xfrm>
          </p:contentPart>
        </mc:Choice>
        <mc:Fallback xmlns="">
          <p:pic>
            <p:nvPicPr>
              <p:cNvPr id="471" name="Cerneală 470">
                <a:extLst>
                  <a:ext uri="{FF2B5EF4-FFF2-40B4-BE49-F238E27FC236}">
                    <a16:creationId xmlns:a16="http://schemas.microsoft.com/office/drawing/2014/main" id="{85C28AA3-082B-4127-923E-AB10637B366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29648" y="3431970"/>
                <a:ext cx="10220039" cy="329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170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768D30C0-5D46-405E-8AA5-BB22C333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9" y="228635"/>
            <a:ext cx="3590925" cy="381000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D5982DE4-12B3-42E9-8903-D4C92DE3BBE1}"/>
              </a:ext>
            </a:extLst>
          </p:cNvPr>
          <p:cNvSpPr/>
          <p:nvPr/>
        </p:nvSpPr>
        <p:spPr>
          <a:xfrm>
            <a:off x="426782" y="1143025"/>
            <a:ext cx="10698362" cy="515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Principalii parametri 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şi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caracteristici pentru circuitele logice reale sunt: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600200" marR="0" lvl="3" indent="-22860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benzi de tensiune asociate stărilor logice de intrare/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ieşire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</a:p>
          <a:p>
            <a:pPr marL="1600200" marR="0" lvl="3" indent="-22860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marginea de zgomot, tensiunea de prag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etaje tipice de ieșire pentru circuitele logice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circulația curenților - factorul de încărcare al 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ieşirii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logice (</a:t>
            </a:r>
            <a:r>
              <a:rPr lang="ro-RO" sz="20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Fan Out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)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caracteristica de transfer în tensiune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timp de propagare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putere disipată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76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6D6F336D-4E95-4933-8FE4-5BF5D8F7E70C}"/>
                  </a:ext>
                </a:extLst>
              </p14:cNvPr>
              <p14:cNvContentPartPr/>
              <p14:nvPr/>
            </p14:nvContentPartPr>
            <p14:xfrm>
              <a:off x="5290687" y="338130"/>
              <a:ext cx="105120" cy="623448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6D6F336D-4E95-4933-8FE4-5BF5D8F7E7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047" y="302130"/>
                <a:ext cx="140760" cy="63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D60E5058-8E8A-4800-A40A-F795C6DF6EA8}"/>
                  </a:ext>
                </a:extLst>
              </p14:cNvPr>
              <p14:cNvContentPartPr/>
              <p14:nvPr/>
            </p14:nvContentPartPr>
            <p14:xfrm>
              <a:off x="957007" y="780930"/>
              <a:ext cx="360" cy="36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D60E5058-8E8A-4800-A40A-F795C6DF6E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07" y="7629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847B6C07-5DA1-4EF4-ADD7-34F7174417F5}"/>
                  </a:ext>
                </a:extLst>
              </p14:cNvPr>
              <p14:cNvContentPartPr/>
              <p14:nvPr/>
            </p14:nvContentPartPr>
            <p14:xfrm>
              <a:off x="393247" y="303210"/>
              <a:ext cx="205560" cy="33912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847B6C07-5DA1-4EF4-ADD7-34F7174417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607" y="285570"/>
                <a:ext cx="2412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375FC76C-9EEC-4284-8BF5-0633D6C77019}"/>
                  </a:ext>
                </a:extLst>
              </p14:cNvPr>
              <p14:cNvContentPartPr/>
              <p14:nvPr/>
            </p14:nvContentPartPr>
            <p14:xfrm>
              <a:off x="2418967" y="311490"/>
              <a:ext cx="1265760" cy="31140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375FC76C-9EEC-4284-8BF5-0633D6C770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0967" y="293490"/>
                <a:ext cx="13014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5D9EAD87-F718-4933-B071-966E8B1A8396}"/>
                  </a:ext>
                </a:extLst>
              </p14:cNvPr>
              <p14:cNvContentPartPr/>
              <p14:nvPr/>
            </p14:nvContentPartPr>
            <p14:xfrm>
              <a:off x="756847" y="294930"/>
              <a:ext cx="1275840" cy="31860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5D9EAD87-F718-4933-B071-966E8B1A83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8852" y="276950"/>
                <a:ext cx="1311470" cy="3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E86397C2-D732-42AA-A53F-9333E679736C}"/>
                  </a:ext>
                </a:extLst>
              </p14:cNvPr>
              <p14:cNvContentPartPr/>
              <p14:nvPr/>
            </p14:nvContentPartPr>
            <p14:xfrm>
              <a:off x="6214807" y="280890"/>
              <a:ext cx="1335960" cy="27576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E86397C2-D732-42AA-A53F-9333E67973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96807" y="262913"/>
                <a:ext cx="1371600" cy="31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AB8C18E5-104C-42D1-B812-86A1131174E1}"/>
                  </a:ext>
                </a:extLst>
              </p14:cNvPr>
              <p14:cNvContentPartPr/>
              <p14:nvPr/>
            </p14:nvContentPartPr>
            <p14:xfrm>
              <a:off x="5595967" y="294930"/>
              <a:ext cx="290520" cy="39600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AB8C18E5-104C-42D1-B812-86A1131174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78305" y="276930"/>
                <a:ext cx="326204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5602B592-E2E9-4730-BB9D-D3979366BA28}"/>
                  </a:ext>
                </a:extLst>
              </p14:cNvPr>
              <p14:cNvContentPartPr/>
              <p14:nvPr/>
            </p14:nvContentPartPr>
            <p14:xfrm>
              <a:off x="4071727" y="474210"/>
              <a:ext cx="667440" cy="29412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5602B592-E2E9-4730-BB9D-D3979366BA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53727" y="456548"/>
                <a:ext cx="703080" cy="329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8" name="Cerneală 457">
                <a:extLst>
                  <a:ext uri="{FF2B5EF4-FFF2-40B4-BE49-F238E27FC236}">
                    <a16:creationId xmlns:a16="http://schemas.microsoft.com/office/drawing/2014/main" id="{1A601685-006F-4417-8F45-1E2AAC7A9125}"/>
                  </a:ext>
                </a:extLst>
              </p14:cNvPr>
              <p14:cNvContentPartPr/>
              <p14:nvPr/>
            </p14:nvContentPartPr>
            <p14:xfrm>
              <a:off x="9197047" y="193050"/>
              <a:ext cx="1325160" cy="299520"/>
            </p14:xfrm>
          </p:contentPart>
        </mc:Choice>
        <mc:Fallback xmlns="">
          <p:pic>
            <p:nvPicPr>
              <p:cNvPr id="458" name="Cerneală 457">
                <a:extLst>
                  <a:ext uri="{FF2B5EF4-FFF2-40B4-BE49-F238E27FC236}">
                    <a16:creationId xmlns:a16="http://schemas.microsoft.com/office/drawing/2014/main" id="{1A601685-006F-4417-8F45-1E2AAC7A91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79047" y="175072"/>
                <a:ext cx="1360800" cy="335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9" name="Cerneală 458">
                <a:extLst>
                  <a:ext uri="{FF2B5EF4-FFF2-40B4-BE49-F238E27FC236}">
                    <a16:creationId xmlns:a16="http://schemas.microsoft.com/office/drawing/2014/main" id="{0FD83D2B-5F00-4F24-B647-FA99BEA17B75}"/>
                  </a:ext>
                </a:extLst>
              </p14:cNvPr>
              <p14:cNvContentPartPr/>
              <p14:nvPr/>
            </p14:nvContentPartPr>
            <p14:xfrm>
              <a:off x="7724647" y="252090"/>
              <a:ext cx="1200600" cy="491400"/>
            </p14:xfrm>
          </p:contentPart>
        </mc:Choice>
        <mc:Fallback xmlns="">
          <p:pic>
            <p:nvPicPr>
              <p:cNvPr id="459" name="Cerneală 458">
                <a:extLst>
                  <a:ext uri="{FF2B5EF4-FFF2-40B4-BE49-F238E27FC236}">
                    <a16:creationId xmlns:a16="http://schemas.microsoft.com/office/drawing/2014/main" id="{0FD83D2B-5F00-4F24-B647-FA99BEA17B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06647" y="234103"/>
                <a:ext cx="1236240" cy="527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4" name="Cerneală 463">
                <a:extLst>
                  <a:ext uri="{FF2B5EF4-FFF2-40B4-BE49-F238E27FC236}">
                    <a16:creationId xmlns:a16="http://schemas.microsoft.com/office/drawing/2014/main" id="{719869FF-E166-4C26-8B15-DAC56DFA705C}"/>
                  </a:ext>
                </a:extLst>
              </p14:cNvPr>
              <p14:cNvContentPartPr/>
              <p14:nvPr/>
            </p14:nvContentPartPr>
            <p14:xfrm>
              <a:off x="11811727" y="266490"/>
              <a:ext cx="124200" cy="390240"/>
            </p14:xfrm>
          </p:contentPart>
        </mc:Choice>
        <mc:Fallback xmlns="">
          <p:pic>
            <p:nvPicPr>
              <p:cNvPr id="464" name="Cerneală 463">
                <a:extLst>
                  <a:ext uri="{FF2B5EF4-FFF2-40B4-BE49-F238E27FC236}">
                    <a16:creationId xmlns:a16="http://schemas.microsoft.com/office/drawing/2014/main" id="{719869FF-E166-4C26-8B15-DAC56DFA70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794087" y="248490"/>
                <a:ext cx="1598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5" name="Cerneală 464">
                <a:extLst>
                  <a:ext uri="{FF2B5EF4-FFF2-40B4-BE49-F238E27FC236}">
                    <a16:creationId xmlns:a16="http://schemas.microsoft.com/office/drawing/2014/main" id="{1AC85117-0DE8-4B24-8A12-B9DB852CF995}"/>
                  </a:ext>
                </a:extLst>
              </p14:cNvPr>
              <p14:cNvContentPartPr/>
              <p14:nvPr/>
            </p14:nvContentPartPr>
            <p14:xfrm>
              <a:off x="11558287" y="284850"/>
              <a:ext cx="172800" cy="255960"/>
            </p14:xfrm>
          </p:contentPart>
        </mc:Choice>
        <mc:Fallback xmlns="">
          <p:pic>
            <p:nvPicPr>
              <p:cNvPr id="465" name="Cerneală 464">
                <a:extLst>
                  <a:ext uri="{FF2B5EF4-FFF2-40B4-BE49-F238E27FC236}">
                    <a16:creationId xmlns:a16="http://schemas.microsoft.com/office/drawing/2014/main" id="{1AC85117-0DE8-4B24-8A12-B9DB852CF99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540647" y="267185"/>
                <a:ext cx="208440" cy="291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6" name="Cerneală 465">
                <a:extLst>
                  <a:ext uri="{FF2B5EF4-FFF2-40B4-BE49-F238E27FC236}">
                    <a16:creationId xmlns:a16="http://schemas.microsoft.com/office/drawing/2014/main" id="{9E2ED251-7B79-4F60-8CD5-58806E4825DD}"/>
                  </a:ext>
                </a:extLst>
              </p14:cNvPr>
              <p14:cNvContentPartPr/>
              <p14:nvPr/>
            </p14:nvContentPartPr>
            <p14:xfrm>
              <a:off x="11031967" y="147330"/>
              <a:ext cx="387720" cy="356040"/>
            </p14:xfrm>
          </p:contentPart>
        </mc:Choice>
        <mc:Fallback xmlns="">
          <p:pic>
            <p:nvPicPr>
              <p:cNvPr id="466" name="Cerneală 465">
                <a:extLst>
                  <a:ext uri="{FF2B5EF4-FFF2-40B4-BE49-F238E27FC236}">
                    <a16:creationId xmlns:a16="http://schemas.microsoft.com/office/drawing/2014/main" id="{9E2ED251-7B79-4F60-8CD5-58806E4825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14327" y="129330"/>
                <a:ext cx="4233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1" name="Cerneală 230">
                <a:extLst>
                  <a:ext uri="{FF2B5EF4-FFF2-40B4-BE49-F238E27FC236}">
                    <a16:creationId xmlns:a16="http://schemas.microsoft.com/office/drawing/2014/main" id="{1A611610-9203-4FD7-B4E4-E2E6E872E345}"/>
                  </a:ext>
                </a:extLst>
              </p14:cNvPr>
              <p14:cNvContentPartPr/>
              <p14:nvPr/>
            </p14:nvContentPartPr>
            <p14:xfrm>
              <a:off x="142687" y="2223810"/>
              <a:ext cx="4491720" cy="238680"/>
            </p14:xfrm>
          </p:contentPart>
        </mc:Choice>
        <mc:Fallback xmlns="">
          <p:pic>
            <p:nvPicPr>
              <p:cNvPr id="231" name="Cerneală 230">
                <a:extLst>
                  <a:ext uri="{FF2B5EF4-FFF2-40B4-BE49-F238E27FC236}">
                    <a16:creationId xmlns:a16="http://schemas.microsoft.com/office/drawing/2014/main" id="{1A611610-9203-4FD7-B4E4-E2E6E872E3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4687" y="2187810"/>
                <a:ext cx="45273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CD7454C4-4D11-48E9-A992-6A75DF7F7ECA}"/>
                  </a:ext>
                </a:extLst>
              </p14:cNvPr>
              <p14:cNvContentPartPr/>
              <p14:nvPr/>
            </p14:nvContentPartPr>
            <p14:xfrm>
              <a:off x="6096000" y="1143025"/>
              <a:ext cx="5056920" cy="2687760"/>
            </p14:xfrm>
          </p:contentPart>
        </mc:Choice>
        <mc:Fallback xmlns=""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CD7454C4-4D11-48E9-A992-6A75DF7F7E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78001" y="1125025"/>
                <a:ext cx="5092557" cy="27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BD9E4685-C6BD-4D72-8C45-5AA966CD6628}"/>
                  </a:ext>
                </a:extLst>
              </p14:cNvPr>
              <p14:cNvContentPartPr/>
              <p14:nvPr/>
            </p14:nvContentPartPr>
            <p14:xfrm>
              <a:off x="9786360" y="2212585"/>
              <a:ext cx="360" cy="360"/>
            </p14:xfrm>
          </p:contentPart>
        </mc:Choice>
        <mc:Fallback xmlns=""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BD9E4685-C6BD-4D72-8C45-5AA966CD662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68360" y="21765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B8786C0A-3FBC-468C-A649-C6B0358D3944}"/>
                  </a:ext>
                </a:extLst>
              </p14:cNvPr>
              <p14:cNvContentPartPr/>
              <p14:nvPr/>
            </p14:nvContentPartPr>
            <p14:xfrm>
              <a:off x="9054840" y="2163265"/>
              <a:ext cx="360" cy="36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B8786C0A-3FBC-468C-A649-C6B0358D394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36840" y="21272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6837A48C-7D8D-4D95-BF4B-0EA2C5C0DD60}"/>
                  </a:ext>
                </a:extLst>
              </p14:cNvPr>
              <p14:cNvContentPartPr/>
              <p14:nvPr/>
            </p14:nvContentPartPr>
            <p14:xfrm>
              <a:off x="8809680" y="2140585"/>
              <a:ext cx="720" cy="36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6837A48C-7D8D-4D95-BF4B-0EA2C5C0DD6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91680" y="2104585"/>
                <a:ext cx="36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9" name="Cerneală 248">
                <a:extLst>
                  <a:ext uri="{FF2B5EF4-FFF2-40B4-BE49-F238E27FC236}">
                    <a16:creationId xmlns:a16="http://schemas.microsoft.com/office/drawing/2014/main" id="{EC688FEE-06B3-4585-9133-EFDE3F0B464E}"/>
                  </a:ext>
                </a:extLst>
              </p14:cNvPr>
              <p14:cNvContentPartPr/>
              <p14:nvPr/>
            </p14:nvContentPartPr>
            <p14:xfrm>
              <a:off x="7307760" y="2073265"/>
              <a:ext cx="720" cy="360"/>
            </p14:xfrm>
          </p:contentPart>
        </mc:Choice>
        <mc:Fallback xmlns="">
          <p:pic>
            <p:nvPicPr>
              <p:cNvPr id="249" name="Cerneală 248">
                <a:extLst>
                  <a:ext uri="{FF2B5EF4-FFF2-40B4-BE49-F238E27FC236}">
                    <a16:creationId xmlns:a16="http://schemas.microsoft.com/office/drawing/2014/main" id="{EC688FEE-06B3-4585-9133-EFDE3F0B46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89760" y="2037265"/>
                <a:ext cx="36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7" name="Cerneală 246">
                <a:extLst>
                  <a:ext uri="{FF2B5EF4-FFF2-40B4-BE49-F238E27FC236}">
                    <a16:creationId xmlns:a16="http://schemas.microsoft.com/office/drawing/2014/main" id="{8BFBC858-25F6-46EF-A2A4-FC97051508C0}"/>
                  </a:ext>
                </a:extLst>
              </p14:cNvPr>
              <p14:cNvContentPartPr/>
              <p14:nvPr/>
            </p14:nvContentPartPr>
            <p14:xfrm>
              <a:off x="6843000" y="2045905"/>
              <a:ext cx="360" cy="360"/>
            </p14:xfrm>
          </p:contentPart>
        </mc:Choice>
        <mc:Fallback xmlns="">
          <p:pic>
            <p:nvPicPr>
              <p:cNvPr id="247" name="Cerneală 246">
                <a:extLst>
                  <a:ext uri="{FF2B5EF4-FFF2-40B4-BE49-F238E27FC236}">
                    <a16:creationId xmlns:a16="http://schemas.microsoft.com/office/drawing/2014/main" id="{8BFBC858-25F6-46EF-A2A4-FC97051508C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25000" y="20099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5" name="Cerneală 244">
                <a:extLst>
                  <a:ext uri="{FF2B5EF4-FFF2-40B4-BE49-F238E27FC236}">
                    <a16:creationId xmlns:a16="http://schemas.microsoft.com/office/drawing/2014/main" id="{1354198B-9D00-44D1-9532-054C43BF66C0}"/>
                  </a:ext>
                </a:extLst>
              </p14:cNvPr>
              <p14:cNvContentPartPr/>
              <p14:nvPr/>
            </p14:nvContentPartPr>
            <p14:xfrm>
              <a:off x="6177000" y="2020705"/>
              <a:ext cx="47880" cy="4320"/>
            </p14:xfrm>
          </p:contentPart>
        </mc:Choice>
        <mc:Fallback xmlns="">
          <p:pic>
            <p:nvPicPr>
              <p:cNvPr id="245" name="Cerneală 244">
                <a:extLst>
                  <a:ext uri="{FF2B5EF4-FFF2-40B4-BE49-F238E27FC236}">
                    <a16:creationId xmlns:a16="http://schemas.microsoft.com/office/drawing/2014/main" id="{1354198B-9D00-44D1-9532-054C43BF66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59000" y="1984705"/>
                <a:ext cx="835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364DAC4D-B82E-4EB5-99F6-F5EF3F1CA7F6}"/>
                  </a:ext>
                </a:extLst>
              </p14:cNvPr>
              <p14:cNvContentPartPr/>
              <p14:nvPr/>
            </p14:nvContentPartPr>
            <p14:xfrm>
              <a:off x="6038767" y="1690650"/>
              <a:ext cx="5369760" cy="16740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364DAC4D-B82E-4EB5-99F6-F5EF3F1CA7F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20767" y="1654650"/>
                <a:ext cx="54054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7636DF79-4341-4688-8190-CCC67E4F2F0A}"/>
                  </a:ext>
                </a:extLst>
              </p14:cNvPr>
              <p14:cNvContentPartPr/>
              <p14:nvPr/>
            </p14:nvContentPartPr>
            <p14:xfrm>
              <a:off x="10882207" y="1267650"/>
              <a:ext cx="222480" cy="331920"/>
            </p14:xfrm>
          </p:contentPart>
        </mc:Choice>
        <mc:Fallback xmlns=""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7636DF79-4341-4688-8190-CCC67E4F2F0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864207" y="1232010"/>
                <a:ext cx="25812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3E393DEF-3996-4B19-A427-35A35177FFFE}"/>
                  </a:ext>
                </a:extLst>
              </p14:cNvPr>
              <p14:cNvContentPartPr/>
              <p14:nvPr/>
            </p14:nvContentPartPr>
            <p14:xfrm>
              <a:off x="11164087" y="1485810"/>
              <a:ext cx="46800" cy="160200"/>
            </p14:xfrm>
          </p:contentPart>
        </mc:Choice>
        <mc:Fallback xmlns=""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3E393DEF-3996-4B19-A427-35A35177FF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146087" y="1449810"/>
                <a:ext cx="824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5" name="Cerneală 254">
                <a:extLst>
                  <a:ext uri="{FF2B5EF4-FFF2-40B4-BE49-F238E27FC236}">
                    <a16:creationId xmlns:a16="http://schemas.microsoft.com/office/drawing/2014/main" id="{514ED684-CE62-4316-9CE8-E26FF3C5B978}"/>
                  </a:ext>
                </a:extLst>
              </p14:cNvPr>
              <p14:cNvContentPartPr/>
              <p14:nvPr/>
            </p14:nvContentPartPr>
            <p14:xfrm>
              <a:off x="11096407" y="1427490"/>
              <a:ext cx="263520" cy="30240"/>
            </p14:xfrm>
          </p:contentPart>
        </mc:Choice>
        <mc:Fallback xmlns="">
          <p:pic>
            <p:nvPicPr>
              <p:cNvPr id="255" name="Cerneală 254">
                <a:extLst>
                  <a:ext uri="{FF2B5EF4-FFF2-40B4-BE49-F238E27FC236}">
                    <a16:creationId xmlns:a16="http://schemas.microsoft.com/office/drawing/2014/main" id="{514ED684-CE62-4316-9CE8-E26FF3C5B97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078407" y="1391490"/>
                <a:ext cx="2991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74362B10-E6C1-4C83-9EDD-A900165355BC}"/>
                  </a:ext>
                </a:extLst>
              </p14:cNvPr>
              <p14:cNvContentPartPr/>
              <p14:nvPr/>
            </p14:nvContentPartPr>
            <p14:xfrm>
              <a:off x="11287927" y="1076130"/>
              <a:ext cx="51840" cy="21888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74362B10-E6C1-4C83-9EDD-A900165355B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270287" y="1040130"/>
                <a:ext cx="874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1BEDB086-0CE3-46BC-8E19-E9F5B0CF4639}"/>
                  </a:ext>
                </a:extLst>
              </p14:cNvPr>
              <p14:cNvContentPartPr/>
              <p14:nvPr/>
            </p14:nvContentPartPr>
            <p14:xfrm>
              <a:off x="11182087" y="1138050"/>
              <a:ext cx="298800" cy="504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1BEDB086-0CE3-46BC-8E19-E9F5B0CF463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164087" y="1102050"/>
                <a:ext cx="3344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9FA691EF-5BD3-4708-BEE8-47642D2447C7}"/>
                  </a:ext>
                </a:extLst>
              </p14:cNvPr>
              <p14:cNvContentPartPr/>
              <p14:nvPr/>
            </p14:nvContentPartPr>
            <p14:xfrm>
              <a:off x="6014647" y="2671650"/>
              <a:ext cx="5019480" cy="15408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9FA691EF-5BD3-4708-BEE8-47642D2447C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96647" y="2635650"/>
                <a:ext cx="50551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612EAF50-6CD9-4830-9BD7-BE385255D8B3}"/>
                  </a:ext>
                </a:extLst>
              </p14:cNvPr>
              <p14:cNvContentPartPr/>
              <p14:nvPr/>
            </p14:nvContentPartPr>
            <p14:xfrm>
              <a:off x="11272447" y="2544930"/>
              <a:ext cx="238680" cy="38844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612EAF50-6CD9-4830-9BD7-BE385255D8B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254447" y="2509290"/>
                <a:ext cx="27432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8B79A814-2603-4176-8A5F-E742A6F33CB3}"/>
                  </a:ext>
                </a:extLst>
              </p14:cNvPr>
              <p14:cNvContentPartPr/>
              <p14:nvPr/>
            </p14:nvContentPartPr>
            <p14:xfrm>
              <a:off x="11568367" y="2895570"/>
              <a:ext cx="61920" cy="19476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8B79A814-2603-4176-8A5F-E742A6F33CB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550727" y="2859570"/>
                <a:ext cx="975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FDC3A509-47D0-43CE-BB95-13DA91183897}"/>
                  </a:ext>
                </a:extLst>
              </p14:cNvPr>
              <p14:cNvContentPartPr/>
              <p14:nvPr/>
            </p14:nvContentPartPr>
            <p14:xfrm>
              <a:off x="11510767" y="2837250"/>
              <a:ext cx="281880" cy="4212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FDC3A509-47D0-43CE-BB95-13DA9118389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92767" y="2801610"/>
                <a:ext cx="3175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B042DD93-F7D7-466A-8615-5127555B05A8}"/>
                  </a:ext>
                </a:extLst>
              </p14:cNvPr>
              <p14:cNvContentPartPr/>
              <p14:nvPr/>
            </p14:nvContentPartPr>
            <p14:xfrm>
              <a:off x="11577367" y="2543130"/>
              <a:ext cx="172080" cy="684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B042DD93-F7D7-466A-8615-5127555B05A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559727" y="2507130"/>
                <a:ext cx="2077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19F4DB5A-199E-44E7-8A6A-75AD07E125F5}"/>
                  </a:ext>
                </a:extLst>
              </p14:cNvPr>
              <p14:cNvContentPartPr/>
              <p14:nvPr/>
            </p14:nvContentPartPr>
            <p14:xfrm>
              <a:off x="10646767" y="1938690"/>
              <a:ext cx="597960" cy="51480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19F4DB5A-199E-44E7-8A6A-75AD07E125F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628767" y="1902690"/>
                <a:ext cx="63360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9AA4D40B-8136-48CC-B57E-AEC82D0972C7}"/>
                  </a:ext>
                </a:extLst>
              </p14:cNvPr>
              <p14:cNvContentPartPr/>
              <p14:nvPr/>
            </p14:nvContentPartPr>
            <p14:xfrm>
              <a:off x="10497367" y="2052450"/>
              <a:ext cx="804240" cy="37944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9AA4D40B-8136-48CC-B57E-AEC82D0972C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479727" y="2016450"/>
                <a:ext cx="83988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DBFBA973-44EE-471F-A448-380418BAF33F}"/>
                  </a:ext>
                </a:extLst>
              </p14:cNvPr>
              <p14:cNvContentPartPr/>
              <p14:nvPr/>
            </p14:nvContentPartPr>
            <p14:xfrm>
              <a:off x="10629127" y="2006730"/>
              <a:ext cx="746640" cy="48852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DBFBA973-44EE-471F-A448-380418BAF33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611127" y="1970730"/>
                <a:ext cx="78228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09B31945-C530-4724-AB25-7B4D9E6A0F14}"/>
                  </a:ext>
                </a:extLst>
              </p14:cNvPr>
              <p14:cNvContentPartPr/>
              <p14:nvPr/>
            </p14:nvContentPartPr>
            <p14:xfrm>
              <a:off x="6214807" y="742050"/>
              <a:ext cx="437040" cy="345600"/>
            </p14:xfrm>
          </p:contentPart>
        </mc:Choice>
        <mc:Fallback xmlns=""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09B31945-C530-4724-AB25-7B4D9E6A0F1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96822" y="724050"/>
                <a:ext cx="472651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94E1E823-EB7C-4A9C-AE83-0DB91EF251E5}"/>
                  </a:ext>
                </a:extLst>
              </p14:cNvPr>
              <p14:cNvContentPartPr/>
              <p14:nvPr/>
            </p14:nvContentPartPr>
            <p14:xfrm>
              <a:off x="6253687" y="2511810"/>
              <a:ext cx="431640" cy="48960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94E1E823-EB7C-4A9C-AE83-0DB91EF251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35687" y="2476170"/>
                <a:ext cx="46728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942A2465-9E53-4D11-B300-B223EC9A0773}"/>
                  </a:ext>
                </a:extLst>
              </p14:cNvPr>
              <p14:cNvContentPartPr/>
              <p14:nvPr/>
            </p14:nvContentPartPr>
            <p14:xfrm>
              <a:off x="6562207" y="2598210"/>
              <a:ext cx="88560" cy="11880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942A2465-9E53-4D11-B300-B223EC9A077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44207" y="2562210"/>
                <a:ext cx="1242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9E1EBBDA-4B6C-460E-9F0D-80B4EB4D4BCC}"/>
                  </a:ext>
                </a:extLst>
              </p14:cNvPr>
              <p14:cNvContentPartPr/>
              <p14:nvPr/>
            </p14:nvContentPartPr>
            <p14:xfrm>
              <a:off x="6243247" y="4541850"/>
              <a:ext cx="640800" cy="2520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9E1EBBDA-4B6C-460E-9F0D-80B4EB4D4BC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25247" y="4506210"/>
                <a:ext cx="6764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B98B1384-6370-408B-84C3-69551D196F38}"/>
                  </a:ext>
                </a:extLst>
              </p14:cNvPr>
              <p14:cNvContentPartPr/>
              <p14:nvPr/>
            </p14:nvContentPartPr>
            <p14:xfrm>
              <a:off x="6409927" y="4859010"/>
              <a:ext cx="213120" cy="28296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B98B1384-6370-408B-84C3-69551D196F3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91927" y="4823010"/>
                <a:ext cx="2487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AC3116FC-1ADD-4059-91F0-4F347FDF20D9}"/>
                  </a:ext>
                </a:extLst>
              </p14:cNvPr>
              <p14:cNvContentPartPr/>
              <p14:nvPr/>
            </p14:nvContentPartPr>
            <p14:xfrm>
              <a:off x="6310207" y="2447370"/>
              <a:ext cx="423720" cy="50076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AC3116FC-1ADD-4059-91F0-4F347FDF20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92207" y="2411370"/>
                <a:ext cx="45936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85CB4ADE-CBAF-4BC7-A29F-6D0C247AA580}"/>
                  </a:ext>
                </a:extLst>
              </p14:cNvPr>
              <p14:cNvContentPartPr/>
              <p14:nvPr/>
            </p14:nvContentPartPr>
            <p14:xfrm>
              <a:off x="6652927" y="2144970"/>
              <a:ext cx="162360" cy="384120"/>
            </p14:xfrm>
          </p:contentPart>
        </mc:Choice>
        <mc:Fallback xmlns=""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85CB4ADE-CBAF-4BC7-A29F-6D0C247AA58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34927" y="2108970"/>
                <a:ext cx="1980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0" name="Cerneală 169">
                <a:extLst>
                  <a:ext uri="{FF2B5EF4-FFF2-40B4-BE49-F238E27FC236}">
                    <a16:creationId xmlns:a16="http://schemas.microsoft.com/office/drawing/2014/main" id="{5D8456BF-AF1B-4880-8436-E2E12DE8D891}"/>
                  </a:ext>
                </a:extLst>
              </p14:cNvPr>
              <p14:cNvContentPartPr/>
              <p14:nvPr/>
            </p14:nvContentPartPr>
            <p14:xfrm>
              <a:off x="6452047" y="2347650"/>
              <a:ext cx="296640" cy="189360"/>
            </p14:xfrm>
          </p:contentPart>
        </mc:Choice>
        <mc:Fallback xmlns="">
          <p:pic>
            <p:nvPicPr>
              <p:cNvPr id="170" name="Cerneală 169">
                <a:extLst>
                  <a:ext uri="{FF2B5EF4-FFF2-40B4-BE49-F238E27FC236}">
                    <a16:creationId xmlns:a16="http://schemas.microsoft.com/office/drawing/2014/main" id="{5D8456BF-AF1B-4880-8436-E2E12DE8D89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34047" y="2311650"/>
                <a:ext cx="3322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1" name="Cerneală 170">
                <a:extLst>
                  <a:ext uri="{FF2B5EF4-FFF2-40B4-BE49-F238E27FC236}">
                    <a16:creationId xmlns:a16="http://schemas.microsoft.com/office/drawing/2014/main" id="{97BD45FC-A9C9-405C-A61A-1FB7AEC35FD9}"/>
                  </a:ext>
                </a:extLst>
              </p14:cNvPr>
              <p14:cNvContentPartPr/>
              <p14:nvPr/>
            </p14:nvContentPartPr>
            <p14:xfrm>
              <a:off x="6769207" y="2366730"/>
              <a:ext cx="113040" cy="360360"/>
            </p14:xfrm>
          </p:contentPart>
        </mc:Choice>
        <mc:Fallback xmlns="">
          <p:pic>
            <p:nvPicPr>
              <p:cNvPr id="171" name="Cerneală 170">
                <a:extLst>
                  <a:ext uri="{FF2B5EF4-FFF2-40B4-BE49-F238E27FC236}">
                    <a16:creationId xmlns:a16="http://schemas.microsoft.com/office/drawing/2014/main" id="{97BD45FC-A9C9-405C-A61A-1FB7AEC35FD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51567" y="2330730"/>
                <a:ext cx="1486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DF1630F7-719C-429F-979B-39652E0961D5}"/>
                  </a:ext>
                </a:extLst>
              </p14:cNvPr>
              <p14:cNvContentPartPr/>
              <p14:nvPr/>
            </p14:nvContentPartPr>
            <p14:xfrm>
              <a:off x="6753007" y="1847970"/>
              <a:ext cx="90720" cy="395280"/>
            </p14:xfrm>
          </p:contentPart>
        </mc:Choice>
        <mc:Fallback xmlns=""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DF1630F7-719C-429F-979B-39652E0961D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35007" y="1812330"/>
                <a:ext cx="12636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6C3EE853-C13D-4093-9890-998939425836}"/>
                  </a:ext>
                </a:extLst>
              </p14:cNvPr>
              <p14:cNvContentPartPr/>
              <p14:nvPr/>
            </p14:nvContentPartPr>
            <p14:xfrm>
              <a:off x="6862447" y="1788570"/>
              <a:ext cx="9000" cy="1152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6C3EE853-C13D-4093-9890-99893942583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844447" y="1752930"/>
                <a:ext cx="446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6" name="Cerneală 175">
                <a:extLst>
                  <a:ext uri="{FF2B5EF4-FFF2-40B4-BE49-F238E27FC236}">
                    <a16:creationId xmlns:a16="http://schemas.microsoft.com/office/drawing/2014/main" id="{0BE9AFF9-4B0F-40ED-93D6-FE83711529A5}"/>
                  </a:ext>
                </a:extLst>
              </p14:cNvPr>
              <p14:cNvContentPartPr/>
              <p14:nvPr/>
            </p14:nvContentPartPr>
            <p14:xfrm>
              <a:off x="6802687" y="1636650"/>
              <a:ext cx="216360" cy="165960"/>
            </p14:xfrm>
          </p:contentPart>
        </mc:Choice>
        <mc:Fallback xmlns="">
          <p:pic>
            <p:nvPicPr>
              <p:cNvPr id="176" name="Cerneală 175">
                <a:extLst>
                  <a:ext uri="{FF2B5EF4-FFF2-40B4-BE49-F238E27FC236}">
                    <a16:creationId xmlns:a16="http://schemas.microsoft.com/office/drawing/2014/main" id="{0BE9AFF9-4B0F-40ED-93D6-FE83711529A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84687" y="1600650"/>
                <a:ext cx="2520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D70F2B49-C88E-4E9D-B3F9-0D14476B165E}"/>
                  </a:ext>
                </a:extLst>
              </p14:cNvPr>
              <p14:cNvContentPartPr/>
              <p14:nvPr/>
            </p14:nvContentPartPr>
            <p14:xfrm>
              <a:off x="6876847" y="4536810"/>
              <a:ext cx="47880" cy="94176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D70F2B49-C88E-4E9D-B3F9-0D14476B165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858847" y="4501170"/>
                <a:ext cx="83520" cy="10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2C17B25F-21F5-474B-BA32-318B8D868487}"/>
                  </a:ext>
                </a:extLst>
              </p14:cNvPr>
              <p14:cNvContentPartPr/>
              <p14:nvPr/>
            </p14:nvContentPartPr>
            <p14:xfrm>
              <a:off x="6929047" y="4643370"/>
              <a:ext cx="43560" cy="1127520"/>
            </p14:xfrm>
          </p:contentPart>
        </mc:Choice>
        <mc:Fallback xmlns=""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2C17B25F-21F5-474B-BA32-318B8D86848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911407" y="4607370"/>
                <a:ext cx="792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57" name="Cerneală 256">
                <a:extLst>
                  <a:ext uri="{FF2B5EF4-FFF2-40B4-BE49-F238E27FC236}">
                    <a16:creationId xmlns:a16="http://schemas.microsoft.com/office/drawing/2014/main" id="{F4630192-6944-4AFB-8B01-3740116089E5}"/>
                  </a:ext>
                </a:extLst>
              </p14:cNvPr>
              <p14:cNvContentPartPr/>
              <p14:nvPr/>
            </p14:nvContentPartPr>
            <p14:xfrm>
              <a:off x="6919687" y="4700250"/>
              <a:ext cx="45720" cy="1140120"/>
            </p14:xfrm>
          </p:contentPart>
        </mc:Choice>
        <mc:Fallback xmlns="">
          <p:pic>
            <p:nvPicPr>
              <p:cNvPr id="257" name="Cerneală 256">
                <a:extLst>
                  <a:ext uri="{FF2B5EF4-FFF2-40B4-BE49-F238E27FC236}">
                    <a16:creationId xmlns:a16="http://schemas.microsoft.com/office/drawing/2014/main" id="{F4630192-6944-4AFB-8B01-3740116089E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02047" y="4664250"/>
                <a:ext cx="81360" cy="12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58" name="Cerneală 257">
                <a:extLst>
                  <a:ext uri="{FF2B5EF4-FFF2-40B4-BE49-F238E27FC236}">
                    <a16:creationId xmlns:a16="http://schemas.microsoft.com/office/drawing/2014/main" id="{63B644F0-7676-47F9-9451-D538F9CB382B}"/>
                  </a:ext>
                </a:extLst>
              </p14:cNvPr>
              <p14:cNvContentPartPr/>
              <p14:nvPr/>
            </p14:nvContentPartPr>
            <p14:xfrm>
              <a:off x="6923647" y="4671810"/>
              <a:ext cx="39240" cy="1238040"/>
            </p14:xfrm>
          </p:contentPart>
        </mc:Choice>
        <mc:Fallback xmlns="">
          <p:pic>
            <p:nvPicPr>
              <p:cNvPr id="258" name="Cerneală 257">
                <a:extLst>
                  <a:ext uri="{FF2B5EF4-FFF2-40B4-BE49-F238E27FC236}">
                    <a16:creationId xmlns:a16="http://schemas.microsoft.com/office/drawing/2014/main" id="{63B644F0-7676-47F9-9451-D538F9CB382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906007" y="4635810"/>
                <a:ext cx="74880" cy="13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59" name="Cerneală 258">
                <a:extLst>
                  <a:ext uri="{FF2B5EF4-FFF2-40B4-BE49-F238E27FC236}">
                    <a16:creationId xmlns:a16="http://schemas.microsoft.com/office/drawing/2014/main" id="{AE5E728E-952F-4E8B-9E89-633B3A022A53}"/>
                  </a:ext>
                </a:extLst>
              </p14:cNvPr>
              <p14:cNvContentPartPr/>
              <p14:nvPr/>
            </p14:nvContentPartPr>
            <p14:xfrm>
              <a:off x="6891247" y="4947930"/>
              <a:ext cx="61200" cy="1150560"/>
            </p14:xfrm>
          </p:contentPart>
        </mc:Choice>
        <mc:Fallback xmlns="">
          <p:pic>
            <p:nvPicPr>
              <p:cNvPr id="259" name="Cerneală 258">
                <a:extLst>
                  <a:ext uri="{FF2B5EF4-FFF2-40B4-BE49-F238E27FC236}">
                    <a16:creationId xmlns:a16="http://schemas.microsoft.com/office/drawing/2014/main" id="{AE5E728E-952F-4E8B-9E89-633B3A022A5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873607" y="4911930"/>
                <a:ext cx="96840" cy="12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60" name="Cerneală 259">
                <a:extLst>
                  <a:ext uri="{FF2B5EF4-FFF2-40B4-BE49-F238E27FC236}">
                    <a16:creationId xmlns:a16="http://schemas.microsoft.com/office/drawing/2014/main" id="{27E4F5C0-FB8D-4A2B-B194-2D8D50E18CD3}"/>
                  </a:ext>
                </a:extLst>
              </p14:cNvPr>
              <p14:cNvContentPartPr/>
              <p14:nvPr/>
            </p14:nvContentPartPr>
            <p14:xfrm>
              <a:off x="6881527" y="5614650"/>
              <a:ext cx="38520" cy="547200"/>
            </p14:xfrm>
          </p:contentPart>
        </mc:Choice>
        <mc:Fallback xmlns="">
          <p:pic>
            <p:nvPicPr>
              <p:cNvPr id="260" name="Cerneală 259">
                <a:extLst>
                  <a:ext uri="{FF2B5EF4-FFF2-40B4-BE49-F238E27FC236}">
                    <a16:creationId xmlns:a16="http://schemas.microsoft.com/office/drawing/2014/main" id="{27E4F5C0-FB8D-4A2B-B194-2D8D50E18CD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63527" y="5578650"/>
                <a:ext cx="7416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61" name="Cerneală 260">
                <a:extLst>
                  <a:ext uri="{FF2B5EF4-FFF2-40B4-BE49-F238E27FC236}">
                    <a16:creationId xmlns:a16="http://schemas.microsoft.com/office/drawing/2014/main" id="{840BB6DE-9AAE-49B8-82E3-B97BED990470}"/>
                  </a:ext>
                </a:extLst>
              </p14:cNvPr>
              <p14:cNvContentPartPr/>
              <p14:nvPr/>
            </p14:nvContentPartPr>
            <p14:xfrm>
              <a:off x="6319567" y="4519530"/>
              <a:ext cx="639720" cy="765360"/>
            </p14:xfrm>
          </p:contentPart>
        </mc:Choice>
        <mc:Fallback xmlns="">
          <p:pic>
            <p:nvPicPr>
              <p:cNvPr id="261" name="Cerneală 260">
                <a:extLst>
                  <a:ext uri="{FF2B5EF4-FFF2-40B4-BE49-F238E27FC236}">
                    <a16:creationId xmlns:a16="http://schemas.microsoft.com/office/drawing/2014/main" id="{840BB6DE-9AAE-49B8-82E3-B97BED99047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01567" y="4483530"/>
                <a:ext cx="67536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62" name="Cerneală 261">
                <a:extLst>
                  <a:ext uri="{FF2B5EF4-FFF2-40B4-BE49-F238E27FC236}">
                    <a16:creationId xmlns:a16="http://schemas.microsoft.com/office/drawing/2014/main" id="{A1CAB57B-B2FE-4944-A620-E6BA396BF507}"/>
                  </a:ext>
                </a:extLst>
              </p14:cNvPr>
              <p14:cNvContentPartPr/>
              <p14:nvPr/>
            </p14:nvContentPartPr>
            <p14:xfrm>
              <a:off x="6848047" y="4605210"/>
              <a:ext cx="29520" cy="1233360"/>
            </p14:xfrm>
          </p:contentPart>
        </mc:Choice>
        <mc:Fallback xmlns="">
          <p:pic>
            <p:nvPicPr>
              <p:cNvPr id="262" name="Cerneală 261">
                <a:extLst>
                  <a:ext uri="{FF2B5EF4-FFF2-40B4-BE49-F238E27FC236}">
                    <a16:creationId xmlns:a16="http://schemas.microsoft.com/office/drawing/2014/main" id="{A1CAB57B-B2FE-4944-A620-E6BA396BF50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30407" y="4569210"/>
                <a:ext cx="65160" cy="13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63" name="Cerneală 262">
                <a:extLst>
                  <a:ext uri="{FF2B5EF4-FFF2-40B4-BE49-F238E27FC236}">
                    <a16:creationId xmlns:a16="http://schemas.microsoft.com/office/drawing/2014/main" id="{8E2BCFAA-2A0A-42F8-A586-697E280E0FC5}"/>
                  </a:ext>
                </a:extLst>
              </p14:cNvPr>
              <p14:cNvContentPartPr/>
              <p14:nvPr/>
            </p14:nvContentPartPr>
            <p14:xfrm>
              <a:off x="6885127" y="5229090"/>
              <a:ext cx="43920" cy="856800"/>
            </p14:xfrm>
          </p:contentPart>
        </mc:Choice>
        <mc:Fallback xmlns="">
          <p:pic>
            <p:nvPicPr>
              <p:cNvPr id="263" name="Cerneală 262">
                <a:extLst>
                  <a:ext uri="{FF2B5EF4-FFF2-40B4-BE49-F238E27FC236}">
                    <a16:creationId xmlns:a16="http://schemas.microsoft.com/office/drawing/2014/main" id="{8E2BCFAA-2A0A-42F8-A586-697E280E0FC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867487" y="5193090"/>
                <a:ext cx="79560" cy="9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97CB662A-8B00-4918-AC58-AE29108EECA4}"/>
                  </a:ext>
                </a:extLst>
              </p14:cNvPr>
              <p14:cNvContentPartPr/>
              <p14:nvPr/>
            </p14:nvContentPartPr>
            <p14:xfrm>
              <a:off x="6885847" y="5500530"/>
              <a:ext cx="51840" cy="61812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97CB662A-8B00-4918-AC58-AE29108EECA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68207" y="5464530"/>
                <a:ext cx="8748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09EC170A-9FA0-402B-855E-97AB90999788}"/>
                  </a:ext>
                </a:extLst>
              </p14:cNvPr>
              <p14:cNvContentPartPr/>
              <p14:nvPr/>
            </p14:nvContentPartPr>
            <p14:xfrm>
              <a:off x="6855967" y="5633730"/>
              <a:ext cx="54360" cy="542880"/>
            </p14:xfrm>
          </p:contentPart>
        </mc:Choice>
        <mc:Fallback xmlns=""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09EC170A-9FA0-402B-855E-97AB9099978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38327" y="5597730"/>
                <a:ext cx="9000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1185FD5D-7A0E-4656-82C9-75104551BB3F}"/>
                  </a:ext>
                </a:extLst>
              </p14:cNvPr>
              <p14:cNvContentPartPr/>
              <p14:nvPr/>
            </p14:nvContentPartPr>
            <p14:xfrm>
              <a:off x="6848767" y="5767290"/>
              <a:ext cx="9360" cy="40248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1185FD5D-7A0E-4656-82C9-75104551BB3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831127" y="5731290"/>
                <a:ext cx="4500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D92C071C-5C11-47D9-8E6D-565D8325DBED}"/>
                  </a:ext>
                </a:extLst>
              </p14:cNvPr>
              <p14:cNvContentPartPr/>
              <p14:nvPr/>
            </p14:nvContentPartPr>
            <p14:xfrm>
              <a:off x="6876487" y="5991210"/>
              <a:ext cx="10080" cy="173160"/>
            </p14:xfrm>
          </p:contentPart>
        </mc:Choice>
        <mc:Fallback xmlns=""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D92C071C-5C11-47D9-8E6D-565D8325DBE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858487" y="5955210"/>
                <a:ext cx="45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42F427EC-EC3E-47D8-A224-035FC80672AF}"/>
                  </a:ext>
                </a:extLst>
              </p14:cNvPr>
              <p14:cNvContentPartPr/>
              <p14:nvPr/>
            </p14:nvContentPartPr>
            <p14:xfrm>
              <a:off x="6872527" y="6148170"/>
              <a:ext cx="633600" cy="11412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42F427EC-EC3E-47D8-A224-035FC80672A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54527" y="6112170"/>
                <a:ext cx="6692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8" name="Cerneală 277">
                <a:extLst>
                  <a:ext uri="{FF2B5EF4-FFF2-40B4-BE49-F238E27FC236}">
                    <a16:creationId xmlns:a16="http://schemas.microsoft.com/office/drawing/2014/main" id="{274D25E4-7A88-4877-BE92-FCC93B0ECD42}"/>
                  </a:ext>
                </a:extLst>
              </p14:cNvPr>
              <p14:cNvContentPartPr/>
              <p14:nvPr/>
            </p14:nvContentPartPr>
            <p14:xfrm>
              <a:off x="6943447" y="1451970"/>
              <a:ext cx="762480" cy="464040"/>
            </p14:xfrm>
          </p:contentPart>
        </mc:Choice>
        <mc:Fallback xmlns="">
          <p:pic>
            <p:nvPicPr>
              <p:cNvPr id="278" name="Cerneală 277">
                <a:extLst>
                  <a:ext uri="{FF2B5EF4-FFF2-40B4-BE49-F238E27FC236}">
                    <a16:creationId xmlns:a16="http://schemas.microsoft.com/office/drawing/2014/main" id="{274D25E4-7A88-4877-BE92-FCC93B0ECD4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925447" y="1416330"/>
                <a:ext cx="79812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166D5852-0FC1-4DCE-A774-0F160EDBBAE9}"/>
                  </a:ext>
                </a:extLst>
              </p14:cNvPr>
              <p14:cNvContentPartPr/>
              <p14:nvPr/>
            </p14:nvContentPartPr>
            <p14:xfrm>
              <a:off x="7582807" y="1447650"/>
              <a:ext cx="99360" cy="652320"/>
            </p14:xfrm>
          </p:contentPart>
        </mc:Choice>
        <mc:Fallback xmlns=""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166D5852-0FC1-4DCE-A774-0F160EDBBAE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65167" y="1411650"/>
                <a:ext cx="13500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80" name="Cerneală 279">
                <a:extLst>
                  <a:ext uri="{FF2B5EF4-FFF2-40B4-BE49-F238E27FC236}">
                    <a16:creationId xmlns:a16="http://schemas.microsoft.com/office/drawing/2014/main" id="{5B55DD45-667E-4D5B-AEA7-CEBFDD89D625}"/>
                  </a:ext>
                </a:extLst>
              </p14:cNvPr>
              <p14:cNvContentPartPr/>
              <p14:nvPr/>
            </p14:nvContentPartPr>
            <p14:xfrm>
              <a:off x="7543567" y="1526850"/>
              <a:ext cx="278640" cy="645120"/>
            </p14:xfrm>
          </p:contentPart>
        </mc:Choice>
        <mc:Fallback xmlns="">
          <p:pic>
            <p:nvPicPr>
              <p:cNvPr id="280" name="Cerneală 279">
                <a:extLst>
                  <a:ext uri="{FF2B5EF4-FFF2-40B4-BE49-F238E27FC236}">
                    <a16:creationId xmlns:a16="http://schemas.microsoft.com/office/drawing/2014/main" id="{5B55DD45-667E-4D5B-AEA7-CEBFDD89D62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525567" y="1490850"/>
                <a:ext cx="31428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81" name="Cerneală 280">
                <a:extLst>
                  <a:ext uri="{FF2B5EF4-FFF2-40B4-BE49-F238E27FC236}">
                    <a16:creationId xmlns:a16="http://schemas.microsoft.com/office/drawing/2014/main" id="{B99C1362-38C8-47C1-9C07-8ED7C5833F04}"/>
                  </a:ext>
                </a:extLst>
              </p14:cNvPr>
              <p14:cNvContentPartPr/>
              <p14:nvPr/>
            </p14:nvContentPartPr>
            <p14:xfrm>
              <a:off x="7691167" y="2061810"/>
              <a:ext cx="91800" cy="180720"/>
            </p14:xfrm>
          </p:contentPart>
        </mc:Choice>
        <mc:Fallback xmlns="">
          <p:pic>
            <p:nvPicPr>
              <p:cNvPr id="281" name="Cerneală 280">
                <a:extLst>
                  <a:ext uri="{FF2B5EF4-FFF2-40B4-BE49-F238E27FC236}">
                    <a16:creationId xmlns:a16="http://schemas.microsoft.com/office/drawing/2014/main" id="{B99C1362-38C8-47C1-9C07-8ED7C5833F0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673167" y="2025810"/>
                <a:ext cx="127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83" name="Cerneală 282">
                <a:extLst>
                  <a:ext uri="{FF2B5EF4-FFF2-40B4-BE49-F238E27FC236}">
                    <a16:creationId xmlns:a16="http://schemas.microsoft.com/office/drawing/2014/main" id="{B7001F25-BFE6-4DD3-9054-8382FEBA3EF8}"/>
                  </a:ext>
                </a:extLst>
              </p14:cNvPr>
              <p14:cNvContentPartPr/>
              <p14:nvPr/>
            </p14:nvContentPartPr>
            <p14:xfrm>
              <a:off x="7743727" y="1457010"/>
              <a:ext cx="801720" cy="816480"/>
            </p14:xfrm>
          </p:contentPart>
        </mc:Choice>
        <mc:Fallback xmlns="">
          <p:pic>
            <p:nvPicPr>
              <p:cNvPr id="283" name="Cerneală 282">
                <a:extLst>
                  <a:ext uri="{FF2B5EF4-FFF2-40B4-BE49-F238E27FC236}">
                    <a16:creationId xmlns:a16="http://schemas.microsoft.com/office/drawing/2014/main" id="{B7001F25-BFE6-4DD3-9054-8382FEBA3EF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725727" y="1421010"/>
                <a:ext cx="837360" cy="8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84" name="Cerneală 283">
                <a:extLst>
                  <a:ext uri="{FF2B5EF4-FFF2-40B4-BE49-F238E27FC236}">
                    <a16:creationId xmlns:a16="http://schemas.microsoft.com/office/drawing/2014/main" id="{02E88957-079A-4C26-9545-F3203ACC8F4A}"/>
                  </a:ext>
                </a:extLst>
              </p14:cNvPr>
              <p14:cNvContentPartPr/>
              <p14:nvPr/>
            </p14:nvContentPartPr>
            <p14:xfrm>
              <a:off x="8096167" y="1442610"/>
              <a:ext cx="667440" cy="142200"/>
            </p14:xfrm>
          </p:contentPart>
        </mc:Choice>
        <mc:Fallback xmlns="">
          <p:pic>
            <p:nvPicPr>
              <p:cNvPr id="284" name="Cerneală 283">
                <a:extLst>
                  <a:ext uri="{FF2B5EF4-FFF2-40B4-BE49-F238E27FC236}">
                    <a16:creationId xmlns:a16="http://schemas.microsoft.com/office/drawing/2014/main" id="{02E88957-079A-4C26-9545-F3203ACC8F4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078167" y="1406970"/>
                <a:ext cx="7030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C36B5F7C-1D33-42D8-867B-4E61ABBA3E34}"/>
                  </a:ext>
                </a:extLst>
              </p14:cNvPr>
              <p14:cNvContentPartPr/>
              <p14:nvPr/>
            </p14:nvContentPartPr>
            <p14:xfrm>
              <a:off x="8629327" y="1437930"/>
              <a:ext cx="323280" cy="1140120"/>
            </p14:xfrm>
          </p:contentPart>
        </mc:Choice>
        <mc:Fallback xmlns=""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C36B5F7C-1D33-42D8-867B-4E61ABBA3E3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11327" y="1401930"/>
                <a:ext cx="358920" cy="12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86" name="Cerneală 285">
                <a:extLst>
                  <a:ext uri="{FF2B5EF4-FFF2-40B4-BE49-F238E27FC236}">
                    <a16:creationId xmlns:a16="http://schemas.microsoft.com/office/drawing/2014/main" id="{A5E838DE-348D-4C9F-9F4E-D79BF9425CE5}"/>
                  </a:ext>
                </a:extLst>
              </p14:cNvPr>
              <p14:cNvContentPartPr/>
              <p14:nvPr/>
            </p14:nvContentPartPr>
            <p14:xfrm>
              <a:off x="8829487" y="2575890"/>
              <a:ext cx="215640" cy="181440"/>
            </p14:xfrm>
          </p:contentPart>
        </mc:Choice>
        <mc:Fallback xmlns="">
          <p:pic>
            <p:nvPicPr>
              <p:cNvPr id="286" name="Cerneală 285">
                <a:extLst>
                  <a:ext uri="{FF2B5EF4-FFF2-40B4-BE49-F238E27FC236}">
                    <a16:creationId xmlns:a16="http://schemas.microsoft.com/office/drawing/2014/main" id="{A5E838DE-348D-4C9F-9F4E-D79BF9425CE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811487" y="2539890"/>
                <a:ext cx="2512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87" name="Cerneală 286">
                <a:extLst>
                  <a:ext uri="{FF2B5EF4-FFF2-40B4-BE49-F238E27FC236}">
                    <a16:creationId xmlns:a16="http://schemas.microsoft.com/office/drawing/2014/main" id="{D64B3DEF-F33E-45CD-8C7B-6B30485B0584}"/>
                  </a:ext>
                </a:extLst>
              </p14:cNvPr>
              <p14:cNvContentPartPr/>
              <p14:nvPr/>
            </p14:nvContentPartPr>
            <p14:xfrm>
              <a:off x="8624647" y="1895130"/>
              <a:ext cx="448200" cy="158760"/>
            </p14:xfrm>
          </p:contentPart>
        </mc:Choice>
        <mc:Fallback xmlns="">
          <p:pic>
            <p:nvPicPr>
              <p:cNvPr id="287" name="Cerneală 286">
                <a:extLst>
                  <a:ext uri="{FF2B5EF4-FFF2-40B4-BE49-F238E27FC236}">
                    <a16:creationId xmlns:a16="http://schemas.microsoft.com/office/drawing/2014/main" id="{D64B3DEF-F33E-45CD-8C7B-6B30485B058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606647" y="1859130"/>
                <a:ext cx="4838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88" name="Cerneală 287">
                <a:extLst>
                  <a:ext uri="{FF2B5EF4-FFF2-40B4-BE49-F238E27FC236}">
                    <a16:creationId xmlns:a16="http://schemas.microsoft.com/office/drawing/2014/main" id="{07DF37D9-0EF1-4D3D-8B5E-6DBC01BCD7BE}"/>
                  </a:ext>
                </a:extLst>
              </p14:cNvPr>
              <p14:cNvContentPartPr/>
              <p14:nvPr/>
            </p14:nvContentPartPr>
            <p14:xfrm>
              <a:off x="8573527" y="1454850"/>
              <a:ext cx="364680" cy="1131840"/>
            </p14:xfrm>
          </p:contentPart>
        </mc:Choice>
        <mc:Fallback xmlns="">
          <p:pic>
            <p:nvPicPr>
              <p:cNvPr id="288" name="Cerneală 287">
                <a:extLst>
                  <a:ext uri="{FF2B5EF4-FFF2-40B4-BE49-F238E27FC236}">
                    <a16:creationId xmlns:a16="http://schemas.microsoft.com/office/drawing/2014/main" id="{07DF37D9-0EF1-4D3D-8B5E-6DBC01BCD7B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555527" y="1419210"/>
                <a:ext cx="400320" cy="12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83B04E83-9B62-433D-99A3-940E619DBE4A}"/>
                  </a:ext>
                </a:extLst>
              </p14:cNvPr>
              <p14:cNvContentPartPr/>
              <p14:nvPr/>
            </p14:nvContentPartPr>
            <p14:xfrm>
              <a:off x="8648407" y="1923210"/>
              <a:ext cx="335880" cy="136800"/>
            </p14:xfrm>
          </p:contentPart>
        </mc:Choice>
        <mc:Fallback xmlns=""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83B04E83-9B62-433D-99A3-940E619DBE4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630407" y="1887570"/>
                <a:ext cx="3715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90" name="Cerneală 289">
                <a:extLst>
                  <a:ext uri="{FF2B5EF4-FFF2-40B4-BE49-F238E27FC236}">
                    <a16:creationId xmlns:a16="http://schemas.microsoft.com/office/drawing/2014/main" id="{3B49360D-9907-4F93-9433-64B1BB2B4BD1}"/>
                  </a:ext>
                </a:extLst>
              </p14:cNvPr>
              <p14:cNvContentPartPr/>
              <p14:nvPr/>
            </p14:nvContentPartPr>
            <p14:xfrm>
              <a:off x="8853607" y="2657250"/>
              <a:ext cx="101520" cy="139680"/>
            </p14:xfrm>
          </p:contentPart>
        </mc:Choice>
        <mc:Fallback xmlns="">
          <p:pic>
            <p:nvPicPr>
              <p:cNvPr id="290" name="Cerneală 289">
                <a:extLst>
                  <a:ext uri="{FF2B5EF4-FFF2-40B4-BE49-F238E27FC236}">
                    <a16:creationId xmlns:a16="http://schemas.microsoft.com/office/drawing/2014/main" id="{3B49360D-9907-4F93-9433-64B1BB2B4BD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835967" y="2621250"/>
                <a:ext cx="1371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01" name="Cerneală 300">
                <a:extLst>
                  <a:ext uri="{FF2B5EF4-FFF2-40B4-BE49-F238E27FC236}">
                    <a16:creationId xmlns:a16="http://schemas.microsoft.com/office/drawing/2014/main" id="{2C373DD0-73F6-4192-BB1A-61A0EA20C2B5}"/>
                  </a:ext>
                </a:extLst>
              </p14:cNvPr>
              <p14:cNvContentPartPr/>
              <p14:nvPr/>
            </p14:nvContentPartPr>
            <p14:xfrm>
              <a:off x="6929047" y="6224490"/>
              <a:ext cx="1785960" cy="97200"/>
            </p14:xfrm>
          </p:contentPart>
        </mc:Choice>
        <mc:Fallback xmlns="">
          <p:pic>
            <p:nvPicPr>
              <p:cNvPr id="301" name="Cerneală 300">
                <a:extLst>
                  <a:ext uri="{FF2B5EF4-FFF2-40B4-BE49-F238E27FC236}">
                    <a16:creationId xmlns:a16="http://schemas.microsoft.com/office/drawing/2014/main" id="{2C373DD0-73F6-4192-BB1A-61A0EA20C2B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911047" y="6188490"/>
                <a:ext cx="18216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02" name="Cerneală 301">
                <a:extLst>
                  <a:ext uri="{FF2B5EF4-FFF2-40B4-BE49-F238E27FC236}">
                    <a16:creationId xmlns:a16="http://schemas.microsoft.com/office/drawing/2014/main" id="{A2B4C208-21B6-4E85-81C7-19766D6587C7}"/>
                  </a:ext>
                </a:extLst>
              </p14:cNvPr>
              <p14:cNvContentPartPr/>
              <p14:nvPr/>
            </p14:nvContentPartPr>
            <p14:xfrm>
              <a:off x="7974127" y="5829570"/>
              <a:ext cx="178920" cy="218160"/>
            </p14:xfrm>
          </p:contentPart>
        </mc:Choice>
        <mc:Fallback xmlns="">
          <p:pic>
            <p:nvPicPr>
              <p:cNvPr id="302" name="Cerneală 301">
                <a:extLst>
                  <a:ext uri="{FF2B5EF4-FFF2-40B4-BE49-F238E27FC236}">
                    <a16:creationId xmlns:a16="http://schemas.microsoft.com/office/drawing/2014/main" id="{A2B4C208-21B6-4E85-81C7-19766D6587C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956487" y="5793930"/>
                <a:ext cx="2145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04" name="Cerneală 303">
                <a:extLst>
                  <a:ext uri="{FF2B5EF4-FFF2-40B4-BE49-F238E27FC236}">
                    <a16:creationId xmlns:a16="http://schemas.microsoft.com/office/drawing/2014/main" id="{1E81E564-CF81-4C7F-8F24-F1A503925C02}"/>
                  </a:ext>
                </a:extLst>
              </p14:cNvPr>
              <p14:cNvContentPartPr/>
              <p14:nvPr/>
            </p14:nvContentPartPr>
            <p14:xfrm>
              <a:off x="8676847" y="4553370"/>
              <a:ext cx="1086840" cy="1712880"/>
            </p14:xfrm>
          </p:contentPart>
        </mc:Choice>
        <mc:Fallback xmlns="">
          <p:pic>
            <p:nvPicPr>
              <p:cNvPr id="304" name="Cerneală 303">
                <a:extLst>
                  <a:ext uri="{FF2B5EF4-FFF2-40B4-BE49-F238E27FC236}">
                    <a16:creationId xmlns:a16="http://schemas.microsoft.com/office/drawing/2014/main" id="{1E81E564-CF81-4C7F-8F24-F1A503925C0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658847" y="4517730"/>
                <a:ext cx="1122480" cy="178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05" name="Cerneală 304">
                <a:extLst>
                  <a:ext uri="{FF2B5EF4-FFF2-40B4-BE49-F238E27FC236}">
                    <a16:creationId xmlns:a16="http://schemas.microsoft.com/office/drawing/2014/main" id="{FB16A249-1ACF-4185-84AB-228614335CA8}"/>
                  </a:ext>
                </a:extLst>
              </p14:cNvPr>
              <p14:cNvContentPartPr/>
              <p14:nvPr/>
            </p14:nvContentPartPr>
            <p14:xfrm>
              <a:off x="8671807" y="4690890"/>
              <a:ext cx="124560" cy="1559520"/>
            </p14:xfrm>
          </p:contentPart>
        </mc:Choice>
        <mc:Fallback xmlns="">
          <p:pic>
            <p:nvPicPr>
              <p:cNvPr id="305" name="Cerneală 304">
                <a:extLst>
                  <a:ext uri="{FF2B5EF4-FFF2-40B4-BE49-F238E27FC236}">
                    <a16:creationId xmlns:a16="http://schemas.microsoft.com/office/drawing/2014/main" id="{FB16A249-1ACF-4185-84AB-228614335CA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654167" y="4654890"/>
                <a:ext cx="160200" cy="16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13" name="Cerneală 312">
                <a:extLst>
                  <a:ext uri="{FF2B5EF4-FFF2-40B4-BE49-F238E27FC236}">
                    <a16:creationId xmlns:a16="http://schemas.microsoft.com/office/drawing/2014/main" id="{DED41299-85C7-46F5-B100-010DA1058C2F}"/>
                  </a:ext>
                </a:extLst>
              </p14:cNvPr>
              <p14:cNvContentPartPr/>
              <p14:nvPr/>
            </p14:nvContentPartPr>
            <p14:xfrm>
              <a:off x="5662207" y="1633410"/>
              <a:ext cx="6390720" cy="5011560"/>
            </p14:xfrm>
          </p:contentPart>
        </mc:Choice>
        <mc:Fallback xmlns="">
          <p:pic>
            <p:nvPicPr>
              <p:cNvPr id="313" name="Cerneală 312">
                <a:extLst>
                  <a:ext uri="{FF2B5EF4-FFF2-40B4-BE49-F238E27FC236}">
                    <a16:creationId xmlns:a16="http://schemas.microsoft.com/office/drawing/2014/main" id="{DED41299-85C7-46F5-B100-010DA1058C2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644207" y="1615410"/>
                <a:ext cx="6426360" cy="50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14" name="Cerneală 313">
                <a:extLst>
                  <a:ext uri="{FF2B5EF4-FFF2-40B4-BE49-F238E27FC236}">
                    <a16:creationId xmlns:a16="http://schemas.microsoft.com/office/drawing/2014/main" id="{AE85079B-C719-4CA8-BE66-D00A42ED16E9}"/>
                  </a:ext>
                </a:extLst>
              </p14:cNvPr>
              <p14:cNvContentPartPr/>
              <p14:nvPr/>
            </p14:nvContentPartPr>
            <p14:xfrm>
              <a:off x="9543727" y="4590810"/>
              <a:ext cx="693360" cy="66960"/>
            </p14:xfrm>
          </p:contentPart>
        </mc:Choice>
        <mc:Fallback xmlns="">
          <p:pic>
            <p:nvPicPr>
              <p:cNvPr id="314" name="Cerneală 313">
                <a:extLst>
                  <a:ext uri="{FF2B5EF4-FFF2-40B4-BE49-F238E27FC236}">
                    <a16:creationId xmlns:a16="http://schemas.microsoft.com/office/drawing/2014/main" id="{AE85079B-C719-4CA8-BE66-D00A42ED16E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25727" y="4554810"/>
                <a:ext cx="7290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15" name="Cerneală 314">
                <a:extLst>
                  <a:ext uri="{FF2B5EF4-FFF2-40B4-BE49-F238E27FC236}">
                    <a16:creationId xmlns:a16="http://schemas.microsoft.com/office/drawing/2014/main" id="{F56135AB-9801-4B04-9140-2FE0BEF91F52}"/>
                  </a:ext>
                </a:extLst>
              </p14:cNvPr>
              <p14:cNvContentPartPr/>
              <p14:nvPr/>
            </p14:nvContentPartPr>
            <p14:xfrm>
              <a:off x="9762967" y="4609530"/>
              <a:ext cx="818640" cy="19440"/>
            </p14:xfrm>
          </p:contentPart>
        </mc:Choice>
        <mc:Fallback xmlns="">
          <p:pic>
            <p:nvPicPr>
              <p:cNvPr id="315" name="Cerneală 314">
                <a:extLst>
                  <a:ext uri="{FF2B5EF4-FFF2-40B4-BE49-F238E27FC236}">
                    <a16:creationId xmlns:a16="http://schemas.microsoft.com/office/drawing/2014/main" id="{F56135AB-9801-4B04-9140-2FE0BEF91F5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44967" y="4573890"/>
                <a:ext cx="8542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16" name="Cerneală 315">
                <a:extLst>
                  <a:ext uri="{FF2B5EF4-FFF2-40B4-BE49-F238E27FC236}">
                    <a16:creationId xmlns:a16="http://schemas.microsoft.com/office/drawing/2014/main" id="{68DCE13C-27F2-42C0-AC41-E68A45D6336E}"/>
                  </a:ext>
                </a:extLst>
              </p14:cNvPr>
              <p14:cNvContentPartPr/>
              <p14:nvPr/>
            </p14:nvContentPartPr>
            <p14:xfrm>
              <a:off x="10224847" y="4586130"/>
              <a:ext cx="765720" cy="81720"/>
            </p14:xfrm>
          </p:contentPart>
        </mc:Choice>
        <mc:Fallback xmlns="">
          <p:pic>
            <p:nvPicPr>
              <p:cNvPr id="316" name="Cerneală 315">
                <a:extLst>
                  <a:ext uri="{FF2B5EF4-FFF2-40B4-BE49-F238E27FC236}">
                    <a16:creationId xmlns:a16="http://schemas.microsoft.com/office/drawing/2014/main" id="{68DCE13C-27F2-42C0-AC41-E68A45D633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206847" y="4550130"/>
                <a:ext cx="8013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17" name="Cerneală 316">
                <a:extLst>
                  <a:ext uri="{FF2B5EF4-FFF2-40B4-BE49-F238E27FC236}">
                    <a16:creationId xmlns:a16="http://schemas.microsoft.com/office/drawing/2014/main" id="{6D9FC7B3-97AF-4265-8792-21B3325D20E7}"/>
                  </a:ext>
                </a:extLst>
              </p14:cNvPr>
              <p14:cNvContentPartPr/>
              <p14:nvPr/>
            </p14:nvContentPartPr>
            <p14:xfrm>
              <a:off x="9645247" y="5297490"/>
              <a:ext cx="235080" cy="360720"/>
            </p14:xfrm>
          </p:contentPart>
        </mc:Choice>
        <mc:Fallback xmlns="">
          <p:pic>
            <p:nvPicPr>
              <p:cNvPr id="317" name="Cerneală 316">
                <a:extLst>
                  <a:ext uri="{FF2B5EF4-FFF2-40B4-BE49-F238E27FC236}">
                    <a16:creationId xmlns:a16="http://schemas.microsoft.com/office/drawing/2014/main" id="{6D9FC7B3-97AF-4265-8792-21B3325D20E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627607" y="5261850"/>
                <a:ext cx="2707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90" name="Cerneală 389">
                <a:extLst>
                  <a:ext uri="{FF2B5EF4-FFF2-40B4-BE49-F238E27FC236}">
                    <a16:creationId xmlns:a16="http://schemas.microsoft.com/office/drawing/2014/main" id="{486C1F3C-BCE6-4CF4-B83D-BC125DD3CD05}"/>
                  </a:ext>
                </a:extLst>
              </p14:cNvPr>
              <p14:cNvContentPartPr/>
              <p14:nvPr/>
            </p14:nvContentPartPr>
            <p14:xfrm>
              <a:off x="217567" y="4706010"/>
              <a:ext cx="475560" cy="397080"/>
            </p14:xfrm>
          </p:contentPart>
        </mc:Choice>
        <mc:Fallback xmlns="">
          <p:pic>
            <p:nvPicPr>
              <p:cNvPr id="390" name="Cerneală 389">
                <a:extLst>
                  <a:ext uri="{FF2B5EF4-FFF2-40B4-BE49-F238E27FC236}">
                    <a16:creationId xmlns:a16="http://schemas.microsoft.com/office/drawing/2014/main" id="{486C1F3C-BCE6-4CF4-B83D-BC125DD3CD0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99567" y="4670370"/>
                <a:ext cx="51120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91" name="Cerneală 390">
                <a:extLst>
                  <a:ext uri="{FF2B5EF4-FFF2-40B4-BE49-F238E27FC236}">
                    <a16:creationId xmlns:a16="http://schemas.microsoft.com/office/drawing/2014/main" id="{B23F7F0D-121A-4188-971B-B8ECA17138D8}"/>
                  </a:ext>
                </a:extLst>
              </p14:cNvPr>
              <p14:cNvContentPartPr/>
              <p14:nvPr/>
            </p14:nvContentPartPr>
            <p14:xfrm>
              <a:off x="452287" y="4690890"/>
              <a:ext cx="866520" cy="1646640"/>
            </p14:xfrm>
          </p:contentPart>
        </mc:Choice>
        <mc:Fallback xmlns="">
          <p:pic>
            <p:nvPicPr>
              <p:cNvPr id="391" name="Cerneală 390">
                <a:extLst>
                  <a:ext uri="{FF2B5EF4-FFF2-40B4-BE49-F238E27FC236}">
                    <a16:creationId xmlns:a16="http://schemas.microsoft.com/office/drawing/2014/main" id="{B23F7F0D-121A-4188-971B-B8ECA17138D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34287" y="4654890"/>
                <a:ext cx="902160" cy="17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92" name="Cerneală 391">
                <a:extLst>
                  <a:ext uri="{FF2B5EF4-FFF2-40B4-BE49-F238E27FC236}">
                    <a16:creationId xmlns:a16="http://schemas.microsoft.com/office/drawing/2014/main" id="{B0FA33F3-2293-4E3D-9881-690B7F9F7D83}"/>
                  </a:ext>
                </a:extLst>
              </p14:cNvPr>
              <p14:cNvContentPartPr/>
              <p14:nvPr/>
            </p14:nvContentPartPr>
            <p14:xfrm>
              <a:off x="261847" y="4681530"/>
              <a:ext cx="573840" cy="837720"/>
            </p14:xfrm>
          </p:contentPart>
        </mc:Choice>
        <mc:Fallback xmlns="">
          <p:pic>
            <p:nvPicPr>
              <p:cNvPr id="392" name="Cerneală 391">
                <a:extLst>
                  <a:ext uri="{FF2B5EF4-FFF2-40B4-BE49-F238E27FC236}">
                    <a16:creationId xmlns:a16="http://schemas.microsoft.com/office/drawing/2014/main" id="{B0FA33F3-2293-4E3D-9881-690B7F9F7D8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44207" y="4645530"/>
                <a:ext cx="60948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93" name="Cerneală 392">
                <a:extLst>
                  <a:ext uri="{FF2B5EF4-FFF2-40B4-BE49-F238E27FC236}">
                    <a16:creationId xmlns:a16="http://schemas.microsoft.com/office/drawing/2014/main" id="{C3CD17D6-DC2F-4CFE-8EBA-1CFA6688EBC7}"/>
                  </a:ext>
                </a:extLst>
              </p14:cNvPr>
              <p14:cNvContentPartPr/>
              <p14:nvPr/>
            </p14:nvContentPartPr>
            <p14:xfrm>
              <a:off x="694927" y="5062410"/>
              <a:ext cx="73440" cy="704880"/>
            </p14:xfrm>
          </p:contentPart>
        </mc:Choice>
        <mc:Fallback xmlns="">
          <p:pic>
            <p:nvPicPr>
              <p:cNvPr id="393" name="Cerneală 392">
                <a:extLst>
                  <a:ext uri="{FF2B5EF4-FFF2-40B4-BE49-F238E27FC236}">
                    <a16:creationId xmlns:a16="http://schemas.microsoft.com/office/drawing/2014/main" id="{C3CD17D6-DC2F-4CFE-8EBA-1CFA6688EBC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76927" y="5026410"/>
                <a:ext cx="10908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94" name="Cerneală 393">
                <a:extLst>
                  <a:ext uri="{FF2B5EF4-FFF2-40B4-BE49-F238E27FC236}">
                    <a16:creationId xmlns:a16="http://schemas.microsoft.com/office/drawing/2014/main" id="{9D459E5F-E4C7-40DE-9F48-AFB22D6A1098}"/>
                  </a:ext>
                </a:extLst>
              </p14:cNvPr>
              <p14:cNvContentPartPr/>
              <p14:nvPr/>
            </p14:nvContentPartPr>
            <p14:xfrm>
              <a:off x="771247" y="5348250"/>
              <a:ext cx="90000" cy="529920"/>
            </p14:xfrm>
          </p:contentPart>
        </mc:Choice>
        <mc:Fallback xmlns="">
          <p:pic>
            <p:nvPicPr>
              <p:cNvPr id="394" name="Cerneală 393">
                <a:extLst>
                  <a:ext uri="{FF2B5EF4-FFF2-40B4-BE49-F238E27FC236}">
                    <a16:creationId xmlns:a16="http://schemas.microsoft.com/office/drawing/2014/main" id="{9D459E5F-E4C7-40DE-9F48-AFB22D6A109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53247" y="5312250"/>
                <a:ext cx="12564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95" name="Cerneală 394">
                <a:extLst>
                  <a:ext uri="{FF2B5EF4-FFF2-40B4-BE49-F238E27FC236}">
                    <a16:creationId xmlns:a16="http://schemas.microsoft.com/office/drawing/2014/main" id="{54E84F91-3672-4091-84CB-8D190A998DB8}"/>
                  </a:ext>
                </a:extLst>
              </p14:cNvPr>
              <p14:cNvContentPartPr/>
              <p14:nvPr/>
            </p14:nvContentPartPr>
            <p14:xfrm>
              <a:off x="747487" y="5395770"/>
              <a:ext cx="96840" cy="586440"/>
            </p14:xfrm>
          </p:contentPart>
        </mc:Choice>
        <mc:Fallback xmlns="">
          <p:pic>
            <p:nvPicPr>
              <p:cNvPr id="395" name="Cerneală 394">
                <a:extLst>
                  <a:ext uri="{FF2B5EF4-FFF2-40B4-BE49-F238E27FC236}">
                    <a16:creationId xmlns:a16="http://schemas.microsoft.com/office/drawing/2014/main" id="{54E84F91-3672-4091-84CB-8D190A998DB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29487" y="5359770"/>
                <a:ext cx="13248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96" name="Cerneală 395">
                <a:extLst>
                  <a:ext uri="{FF2B5EF4-FFF2-40B4-BE49-F238E27FC236}">
                    <a16:creationId xmlns:a16="http://schemas.microsoft.com/office/drawing/2014/main" id="{4632E2D0-B154-4298-840F-74D0CD1A8C52}"/>
                  </a:ext>
                </a:extLst>
              </p14:cNvPr>
              <p14:cNvContentPartPr/>
              <p14:nvPr/>
            </p14:nvContentPartPr>
            <p14:xfrm>
              <a:off x="785647" y="5476770"/>
              <a:ext cx="91800" cy="601200"/>
            </p14:xfrm>
          </p:contentPart>
        </mc:Choice>
        <mc:Fallback xmlns="">
          <p:pic>
            <p:nvPicPr>
              <p:cNvPr id="396" name="Cerneală 395">
                <a:extLst>
                  <a:ext uri="{FF2B5EF4-FFF2-40B4-BE49-F238E27FC236}">
                    <a16:creationId xmlns:a16="http://schemas.microsoft.com/office/drawing/2014/main" id="{4632E2D0-B154-4298-840F-74D0CD1A8C5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7647" y="5440770"/>
                <a:ext cx="12744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97" name="Cerneală 396">
                <a:extLst>
                  <a:ext uri="{FF2B5EF4-FFF2-40B4-BE49-F238E27FC236}">
                    <a16:creationId xmlns:a16="http://schemas.microsoft.com/office/drawing/2014/main" id="{A4F7DF50-64B2-4FFB-845D-13404F039289}"/>
                  </a:ext>
                </a:extLst>
              </p14:cNvPr>
              <p14:cNvContentPartPr/>
              <p14:nvPr/>
            </p14:nvContentPartPr>
            <p14:xfrm>
              <a:off x="665407" y="4837410"/>
              <a:ext cx="161280" cy="896040"/>
            </p14:xfrm>
          </p:contentPart>
        </mc:Choice>
        <mc:Fallback xmlns="">
          <p:pic>
            <p:nvPicPr>
              <p:cNvPr id="397" name="Cerneală 396">
                <a:extLst>
                  <a:ext uri="{FF2B5EF4-FFF2-40B4-BE49-F238E27FC236}">
                    <a16:creationId xmlns:a16="http://schemas.microsoft.com/office/drawing/2014/main" id="{A4F7DF50-64B2-4FFB-845D-13404F03928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47767" y="4801770"/>
                <a:ext cx="196920" cy="9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98" name="Cerneală 397">
                <a:extLst>
                  <a:ext uri="{FF2B5EF4-FFF2-40B4-BE49-F238E27FC236}">
                    <a16:creationId xmlns:a16="http://schemas.microsoft.com/office/drawing/2014/main" id="{B559AA57-F62C-467B-A23A-59CC8D6CAC6F}"/>
                  </a:ext>
                </a:extLst>
              </p14:cNvPr>
              <p14:cNvContentPartPr/>
              <p14:nvPr/>
            </p14:nvContentPartPr>
            <p14:xfrm>
              <a:off x="589447" y="4823010"/>
              <a:ext cx="119880" cy="196920"/>
            </p14:xfrm>
          </p:contentPart>
        </mc:Choice>
        <mc:Fallback xmlns="">
          <p:pic>
            <p:nvPicPr>
              <p:cNvPr id="398" name="Cerneală 397">
                <a:extLst>
                  <a:ext uri="{FF2B5EF4-FFF2-40B4-BE49-F238E27FC236}">
                    <a16:creationId xmlns:a16="http://schemas.microsoft.com/office/drawing/2014/main" id="{B559AA57-F62C-467B-A23A-59CC8D6CAC6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71807" y="4787010"/>
                <a:ext cx="1555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99" name="Cerneală 398">
                <a:extLst>
                  <a:ext uri="{FF2B5EF4-FFF2-40B4-BE49-F238E27FC236}">
                    <a16:creationId xmlns:a16="http://schemas.microsoft.com/office/drawing/2014/main" id="{9BAE0D54-2090-4AA5-92A5-E3F879929302}"/>
                  </a:ext>
                </a:extLst>
              </p14:cNvPr>
              <p14:cNvContentPartPr/>
              <p14:nvPr/>
            </p14:nvContentPartPr>
            <p14:xfrm>
              <a:off x="594127" y="4857930"/>
              <a:ext cx="34560" cy="5400"/>
            </p14:xfrm>
          </p:contentPart>
        </mc:Choice>
        <mc:Fallback xmlns="">
          <p:pic>
            <p:nvPicPr>
              <p:cNvPr id="399" name="Cerneală 398">
                <a:extLst>
                  <a:ext uri="{FF2B5EF4-FFF2-40B4-BE49-F238E27FC236}">
                    <a16:creationId xmlns:a16="http://schemas.microsoft.com/office/drawing/2014/main" id="{9BAE0D54-2090-4AA5-92A5-E3F87992930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76487" y="4822290"/>
                <a:ext cx="702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00" name="Cerneală 399">
                <a:extLst>
                  <a:ext uri="{FF2B5EF4-FFF2-40B4-BE49-F238E27FC236}">
                    <a16:creationId xmlns:a16="http://schemas.microsoft.com/office/drawing/2014/main" id="{480B0CDE-9D70-456A-B666-F98EF2F31C06}"/>
                  </a:ext>
                </a:extLst>
              </p14:cNvPr>
              <p14:cNvContentPartPr/>
              <p14:nvPr/>
            </p14:nvContentPartPr>
            <p14:xfrm>
              <a:off x="837847" y="5991210"/>
              <a:ext cx="96120" cy="242280"/>
            </p14:xfrm>
          </p:contentPart>
        </mc:Choice>
        <mc:Fallback xmlns="">
          <p:pic>
            <p:nvPicPr>
              <p:cNvPr id="400" name="Cerneală 399">
                <a:extLst>
                  <a:ext uri="{FF2B5EF4-FFF2-40B4-BE49-F238E27FC236}">
                    <a16:creationId xmlns:a16="http://schemas.microsoft.com/office/drawing/2014/main" id="{480B0CDE-9D70-456A-B666-F98EF2F31C0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19847" y="5955210"/>
                <a:ext cx="1317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01" name="Cerneală 400">
                <a:extLst>
                  <a:ext uri="{FF2B5EF4-FFF2-40B4-BE49-F238E27FC236}">
                    <a16:creationId xmlns:a16="http://schemas.microsoft.com/office/drawing/2014/main" id="{61037BB9-9C20-4AD8-BF4F-E66D5FFACA6A}"/>
                  </a:ext>
                </a:extLst>
              </p14:cNvPr>
              <p14:cNvContentPartPr/>
              <p14:nvPr/>
            </p14:nvContentPartPr>
            <p14:xfrm>
              <a:off x="895087" y="6143490"/>
              <a:ext cx="174960" cy="125640"/>
            </p14:xfrm>
          </p:contentPart>
        </mc:Choice>
        <mc:Fallback xmlns="">
          <p:pic>
            <p:nvPicPr>
              <p:cNvPr id="401" name="Cerneală 400">
                <a:extLst>
                  <a:ext uri="{FF2B5EF4-FFF2-40B4-BE49-F238E27FC236}">
                    <a16:creationId xmlns:a16="http://schemas.microsoft.com/office/drawing/2014/main" id="{61037BB9-9C20-4AD8-BF4F-E66D5FFACA6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77087" y="6107490"/>
                <a:ext cx="2106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02" name="Cerneală 401">
                <a:extLst>
                  <a:ext uri="{FF2B5EF4-FFF2-40B4-BE49-F238E27FC236}">
                    <a16:creationId xmlns:a16="http://schemas.microsoft.com/office/drawing/2014/main" id="{10442B3B-D9CB-4300-A0B0-FA769BC166EE}"/>
                  </a:ext>
                </a:extLst>
              </p14:cNvPr>
              <p14:cNvContentPartPr/>
              <p14:nvPr/>
            </p14:nvContentPartPr>
            <p14:xfrm>
              <a:off x="1061767" y="6286410"/>
              <a:ext cx="191520" cy="19080"/>
            </p14:xfrm>
          </p:contentPart>
        </mc:Choice>
        <mc:Fallback xmlns="">
          <p:pic>
            <p:nvPicPr>
              <p:cNvPr id="402" name="Cerneală 401">
                <a:extLst>
                  <a:ext uri="{FF2B5EF4-FFF2-40B4-BE49-F238E27FC236}">
                    <a16:creationId xmlns:a16="http://schemas.microsoft.com/office/drawing/2014/main" id="{10442B3B-D9CB-4300-A0B0-FA769BC166E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43767" y="6250410"/>
                <a:ext cx="2271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403" name="Cerneală 402">
                <a:extLst>
                  <a:ext uri="{FF2B5EF4-FFF2-40B4-BE49-F238E27FC236}">
                    <a16:creationId xmlns:a16="http://schemas.microsoft.com/office/drawing/2014/main" id="{FE8E5C54-20A9-480F-A712-91ADD88BC7EB}"/>
                  </a:ext>
                </a:extLst>
              </p14:cNvPr>
              <p14:cNvContentPartPr/>
              <p14:nvPr/>
            </p14:nvContentPartPr>
            <p14:xfrm>
              <a:off x="1090207" y="6281730"/>
              <a:ext cx="194400" cy="34560"/>
            </p14:xfrm>
          </p:contentPart>
        </mc:Choice>
        <mc:Fallback xmlns="">
          <p:pic>
            <p:nvPicPr>
              <p:cNvPr id="403" name="Cerneală 402">
                <a:extLst>
                  <a:ext uri="{FF2B5EF4-FFF2-40B4-BE49-F238E27FC236}">
                    <a16:creationId xmlns:a16="http://schemas.microsoft.com/office/drawing/2014/main" id="{FE8E5C54-20A9-480F-A712-91ADD88BC7E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72207" y="6245730"/>
                <a:ext cx="2300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04" name="Cerneală 403">
                <a:extLst>
                  <a:ext uri="{FF2B5EF4-FFF2-40B4-BE49-F238E27FC236}">
                    <a16:creationId xmlns:a16="http://schemas.microsoft.com/office/drawing/2014/main" id="{35421414-02E3-4853-A370-33B31E8CFACC}"/>
                  </a:ext>
                </a:extLst>
              </p14:cNvPr>
              <p14:cNvContentPartPr/>
              <p14:nvPr/>
            </p14:nvContentPartPr>
            <p14:xfrm>
              <a:off x="1209367" y="6319530"/>
              <a:ext cx="52200" cy="7920"/>
            </p14:xfrm>
          </p:contentPart>
        </mc:Choice>
        <mc:Fallback xmlns="">
          <p:pic>
            <p:nvPicPr>
              <p:cNvPr id="404" name="Cerneală 403">
                <a:extLst>
                  <a:ext uri="{FF2B5EF4-FFF2-40B4-BE49-F238E27FC236}">
                    <a16:creationId xmlns:a16="http://schemas.microsoft.com/office/drawing/2014/main" id="{35421414-02E3-4853-A370-33B31E8CFAC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91367" y="6283530"/>
                <a:ext cx="878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06" name="Cerneală 405">
                <a:extLst>
                  <a:ext uri="{FF2B5EF4-FFF2-40B4-BE49-F238E27FC236}">
                    <a16:creationId xmlns:a16="http://schemas.microsoft.com/office/drawing/2014/main" id="{FC627792-4BC3-4F49-B6EF-CEF60246FB73}"/>
                  </a:ext>
                </a:extLst>
              </p14:cNvPr>
              <p14:cNvContentPartPr/>
              <p14:nvPr/>
            </p14:nvContentPartPr>
            <p14:xfrm>
              <a:off x="1247527" y="6314850"/>
              <a:ext cx="168120" cy="15840"/>
            </p14:xfrm>
          </p:contentPart>
        </mc:Choice>
        <mc:Fallback xmlns="">
          <p:pic>
            <p:nvPicPr>
              <p:cNvPr id="406" name="Cerneală 405">
                <a:extLst>
                  <a:ext uri="{FF2B5EF4-FFF2-40B4-BE49-F238E27FC236}">
                    <a16:creationId xmlns:a16="http://schemas.microsoft.com/office/drawing/2014/main" id="{FC627792-4BC3-4F49-B6EF-CEF60246FB7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229527" y="6278850"/>
                <a:ext cx="2037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07" name="Cerneală 406">
                <a:extLst>
                  <a:ext uri="{FF2B5EF4-FFF2-40B4-BE49-F238E27FC236}">
                    <a16:creationId xmlns:a16="http://schemas.microsoft.com/office/drawing/2014/main" id="{430077AE-927F-4C48-9080-43E1B6C9157D}"/>
                  </a:ext>
                </a:extLst>
              </p14:cNvPr>
              <p14:cNvContentPartPr/>
              <p14:nvPr/>
            </p14:nvContentPartPr>
            <p14:xfrm>
              <a:off x="1214047" y="4972410"/>
              <a:ext cx="853560" cy="1353600"/>
            </p14:xfrm>
          </p:contentPart>
        </mc:Choice>
        <mc:Fallback xmlns="">
          <p:pic>
            <p:nvPicPr>
              <p:cNvPr id="407" name="Cerneală 406">
                <a:extLst>
                  <a:ext uri="{FF2B5EF4-FFF2-40B4-BE49-F238E27FC236}">
                    <a16:creationId xmlns:a16="http://schemas.microsoft.com/office/drawing/2014/main" id="{430077AE-927F-4C48-9080-43E1B6C9157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96047" y="4936770"/>
                <a:ext cx="889200" cy="14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408" name="Cerneală 407">
                <a:extLst>
                  <a:ext uri="{FF2B5EF4-FFF2-40B4-BE49-F238E27FC236}">
                    <a16:creationId xmlns:a16="http://schemas.microsoft.com/office/drawing/2014/main" id="{68ECBC1E-F573-4866-8978-7482F2A54969}"/>
                  </a:ext>
                </a:extLst>
              </p14:cNvPr>
              <p14:cNvContentPartPr/>
              <p14:nvPr/>
            </p14:nvContentPartPr>
            <p14:xfrm>
              <a:off x="1467487" y="4986090"/>
              <a:ext cx="246960" cy="1314000"/>
            </p14:xfrm>
          </p:contentPart>
        </mc:Choice>
        <mc:Fallback xmlns="">
          <p:pic>
            <p:nvPicPr>
              <p:cNvPr id="408" name="Cerneală 407">
                <a:extLst>
                  <a:ext uri="{FF2B5EF4-FFF2-40B4-BE49-F238E27FC236}">
                    <a16:creationId xmlns:a16="http://schemas.microsoft.com/office/drawing/2014/main" id="{68ECBC1E-F573-4866-8978-7482F2A5496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449487" y="4950090"/>
                <a:ext cx="282600" cy="13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409" name="Cerneală 408">
                <a:extLst>
                  <a:ext uri="{FF2B5EF4-FFF2-40B4-BE49-F238E27FC236}">
                    <a16:creationId xmlns:a16="http://schemas.microsoft.com/office/drawing/2014/main" id="{732A3A32-B769-4A40-BD59-BE256237E658}"/>
                  </a:ext>
                </a:extLst>
              </p14:cNvPr>
              <p14:cNvContentPartPr/>
              <p14:nvPr/>
            </p14:nvContentPartPr>
            <p14:xfrm>
              <a:off x="1489447" y="5586210"/>
              <a:ext cx="78120" cy="696600"/>
            </p14:xfrm>
          </p:contentPart>
        </mc:Choice>
        <mc:Fallback xmlns="">
          <p:pic>
            <p:nvPicPr>
              <p:cNvPr id="409" name="Cerneală 408">
                <a:extLst>
                  <a:ext uri="{FF2B5EF4-FFF2-40B4-BE49-F238E27FC236}">
                    <a16:creationId xmlns:a16="http://schemas.microsoft.com/office/drawing/2014/main" id="{732A3A32-B769-4A40-BD59-BE256237E65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471807" y="5550210"/>
                <a:ext cx="113760" cy="7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410" name="Cerneală 409">
                <a:extLst>
                  <a:ext uri="{FF2B5EF4-FFF2-40B4-BE49-F238E27FC236}">
                    <a16:creationId xmlns:a16="http://schemas.microsoft.com/office/drawing/2014/main" id="{D9F09D35-3925-4414-A83C-0BD24CB57BAE}"/>
                  </a:ext>
                </a:extLst>
              </p14:cNvPr>
              <p14:cNvContentPartPr/>
              <p14:nvPr/>
            </p14:nvContentPartPr>
            <p14:xfrm>
              <a:off x="1538047" y="4959450"/>
              <a:ext cx="347400" cy="1342800"/>
            </p14:xfrm>
          </p:contentPart>
        </mc:Choice>
        <mc:Fallback xmlns="">
          <p:pic>
            <p:nvPicPr>
              <p:cNvPr id="410" name="Cerneală 409">
                <a:extLst>
                  <a:ext uri="{FF2B5EF4-FFF2-40B4-BE49-F238E27FC236}">
                    <a16:creationId xmlns:a16="http://schemas.microsoft.com/office/drawing/2014/main" id="{D9F09D35-3925-4414-A83C-0BD24CB57BA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520047" y="4923450"/>
                <a:ext cx="383040" cy="14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411" name="Cerneală 410">
                <a:extLst>
                  <a:ext uri="{FF2B5EF4-FFF2-40B4-BE49-F238E27FC236}">
                    <a16:creationId xmlns:a16="http://schemas.microsoft.com/office/drawing/2014/main" id="{923ACB9F-44A2-44AC-A723-A4CB64C10BB6}"/>
                  </a:ext>
                </a:extLst>
              </p14:cNvPr>
              <p14:cNvContentPartPr/>
              <p14:nvPr/>
            </p14:nvContentPartPr>
            <p14:xfrm>
              <a:off x="1790407" y="5395770"/>
              <a:ext cx="317520" cy="932040"/>
            </p14:xfrm>
          </p:contentPart>
        </mc:Choice>
        <mc:Fallback xmlns="">
          <p:pic>
            <p:nvPicPr>
              <p:cNvPr id="411" name="Cerneală 410">
                <a:extLst>
                  <a:ext uri="{FF2B5EF4-FFF2-40B4-BE49-F238E27FC236}">
                    <a16:creationId xmlns:a16="http://schemas.microsoft.com/office/drawing/2014/main" id="{923ACB9F-44A2-44AC-A723-A4CB64C10BB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772407" y="5359770"/>
                <a:ext cx="353160" cy="10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435" name="Cerneală 434">
                <a:extLst>
                  <a:ext uri="{FF2B5EF4-FFF2-40B4-BE49-F238E27FC236}">
                    <a16:creationId xmlns:a16="http://schemas.microsoft.com/office/drawing/2014/main" id="{9D31FF9F-4834-4158-A364-F23227A4E03F}"/>
                  </a:ext>
                </a:extLst>
              </p14:cNvPr>
              <p14:cNvContentPartPr/>
              <p14:nvPr/>
            </p14:nvContentPartPr>
            <p14:xfrm>
              <a:off x="2009647" y="4765770"/>
              <a:ext cx="1608120" cy="1549800"/>
            </p14:xfrm>
          </p:contentPart>
        </mc:Choice>
        <mc:Fallback xmlns="">
          <p:pic>
            <p:nvPicPr>
              <p:cNvPr id="435" name="Cerneală 434">
                <a:extLst>
                  <a:ext uri="{FF2B5EF4-FFF2-40B4-BE49-F238E27FC236}">
                    <a16:creationId xmlns:a16="http://schemas.microsoft.com/office/drawing/2014/main" id="{9D31FF9F-4834-4158-A364-F23227A4E03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991647" y="4730130"/>
                <a:ext cx="1643760" cy="16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436" name="Cerneală 435">
                <a:extLst>
                  <a:ext uri="{FF2B5EF4-FFF2-40B4-BE49-F238E27FC236}">
                    <a16:creationId xmlns:a16="http://schemas.microsoft.com/office/drawing/2014/main" id="{9E6F604E-B3EE-4A1C-8336-FE31AC5F561E}"/>
                  </a:ext>
                </a:extLst>
              </p14:cNvPr>
              <p14:cNvContentPartPr/>
              <p14:nvPr/>
            </p14:nvContentPartPr>
            <p14:xfrm>
              <a:off x="2100367" y="6195330"/>
              <a:ext cx="358560" cy="42480"/>
            </p14:xfrm>
          </p:contentPart>
        </mc:Choice>
        <mc:Fallback xmlns="">
          <p:pic>
            <p:nvPicPr>
              <p:cNvPr id="436" name="Cerneală 435">
                <a:extLst>
                  <a:ext uri="{FF2B5EF4-FFF2-40B4-BE49-F238E27FC236}">
                    <a16:creationId xmlns:a16="http://schemas.microsoft.com/office/drawing/2014/main" id="{9E6F604E-B3EE-4A1C-8336-FE31AC5F561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082727" y="6159690"/>
                <a:ext cx="3942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437" name="Cerneală 436">
                <a:extLst>
                  <a:ext uri="{FF2B5EF4-FFF2-40B4-BE49-F238E27FC236}">
                    <a16:creationId xmlns:a16="http://schemas.microsoft.com/office/drawing/2014/main" id="{EC8842A3-78D3-48C1-A604-8CF84536BD60}"/>
                  </a:ext>
                </a:extLst>
              </p14:cNvPr>
              <p14:cNvContentPartPr/>
              <p14:nvPr/>
            </p14:nvContentPartPr>
            <p14:xfrm>
              <a:off x="2300167" y="6061770"/>
              <a:ext cx="230760" cy="177120"/>
            </p14:xfrm>
          </p:contentPart>
        </mc:Choice>
        <mc:Fallback xmlns="">
          <p:pic>
            <p:nvPicPr>
              <p:cNvPr id="437" name="Cerneală 436">
                <a:extLst>
                  <a:ext uri="{FF2B5EF4-FFF2-40B4-BE49-F238E27FC236}">
                    <a16:creationId xmlns:a16="http://schemas.microsoft.com/office/drawing/2014/main" id="{EC8842A3-78D3-48C1-A604-8CF84536BD6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282167" y="6026130"/>
                <a:ext cx="2664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438" name="Cerneală 437">
                <a:extLst>
                  <a:ext uri="{FF2B5EF4-FFF2-40B4-BE49-F238E27FC236}">
                    <a16:creationId xmlns:a16="http://schemas.microsoft.com/office/drawing/2014/main" id="{D6DE9F61-7302-4233-B123-BB1DA1238301}"/>
                  </a:ext>
                </a:extLst>
              </p14:cNvPr>
              <p14:cNvContentPartPr/>
              <p14:nvPr/>
            </p14:nvContentPartPr>
            <p14:xfrm>
              <a:off x="2366767" y="5362650"/>
              <a:ext cx="366480" cy="900360"/>
            </p14:xfrm>
          </p:contentPart>
        </mc:Choice>
        <mc:Fallback xmlns="">
          <p:pic>
            <p:nvPicPr>
              <p:cNvPr id="438" name="Cerneală 437">
                <a:extLst>
                  <a:ext uri="{FF2B5EF4-FFF2-40B4-BE49-F238E27FC236}">
                    <a16:creationId xmlns:a16="http://schemas.microsoft.com/office/drawing/2014/main" id="{D6DE9F61-7302-4233-B123-BB1DA123830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348767" y="5326650"/>
                <a:ext cx="402120" cy="9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439" name="Cerneală 438">
                <a:extLst>
                  <a:ext uri="{FF2B5EF4-FFF2-40B4-BE49-F238E27FC236}">
                    <a16:creationId xmlns:a16="http://schemas.microsoft.com/office/drawing/2014/main" id="{A3C4FB80-A671-477F-B1FC-D584A1A2574B}"/>
                  </a:ext>
                </a:extLst>
              </p14:cNvPr>
              <p14:cNvContentPartPr/>
              <p14:nvPr/>
            </p14:nvContentPartPr>
            <p14:xfrm>
              <a:off x="2609767" y="4991850"/>
              <a:ext cx="219600" cy="694800"/>
            </p14:xfrm>
          </p:contentPart>
        </mc:Choice>
        <mc:Fallback xmlns="">
          <p:pic>
            <p:nvPicPr>
              <p:cNvPr id="439" name="Cerneală 438">
                <a:extLst>
                  <a:ext uri="{FF2B5EF4-FFF2-40B4-BE49-F238E27FC236}">
                    <a16:creationId xmlns:a16="http://schemas.microsoft.com/office/drawing/2014/main" id="{A3C4FB80-A671-477F-B1FC-D584A1A2574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591767" y="4956210"/>
                <a:ext cx="25524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440" name="Cerneală 439">
                <a:extLst>
                  <a:ext uri="{FF2B5EF4-FFF2-40B4-BE49-F238E27FC236}">
                    <a16:creationId xmlns:a16="http://schemas.microsoft.com/office/drawing/2014/main" id="{415CB66D-C37D-4EB5-8F5F-3425849D36E5}"/>
                  </a:ext>
                </a:extLst>
              </p14:cNvPr>
              <p14:cNvContentPartPr/>
              <p14:nvPr/>
            </p14:nvContentPartPr>
            <p14:xfrm>
              <a:off x="2780047" y="5010570"/>
              <a:ext cx="92880" cy="252000"/>
            </p14:xfrm>
          </p:contentPart>
        </mc:Choice>
        <mc:Fallback xmlns="">
          <p:pic>
            <p:nvPicPr>
              <p:cNvPr id="440" name="Cerneală 439">
                <a:extLst>
                  <a:ext uri="{FF2B5EF4-FFF2-40B4-BE49-F238E27FC236}">
                    <a16:creationId xmlns:a16="http://schemas.microsoft.com/office/drawing/2014/main" id="{415CB66D-C37D-4EB5-8F5F-3425849D36E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762047" y="4974570"/>
                <a:ext cx="1285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441" name="Cerneală 440">
                <a:extLst>
                  <a:ext uri="{FF2B5EF4-FFF2-40B4-BE49-F238E27FC236}">
                    <a16:creationId xmlns:a16="http://schemas.microsoft.com/office/drawing/2014/main" id="{E1B260CB-8334-41E6-B6A8-3F76EB8E31E1}"/>
                  </a:ext>
                </a:extLst>
              </p14:cNvPr>
              <p14:cNvContentPartPr/>
              <p14:nvPr/>
            </p14:nvContentPartPr>
            <p14:xfrm>
              <a:off x="2666647" y="4941090"/>
              <a:ext cx="174960" cy="545400"/>
            </p14:xfrm>
          </p:contentPart>
        </mc:Choice>
        <mc:Fallback xmlns="">
          <p:pic>
            <p:nvPicPr>
              <p:cNvPr id="441" name="Cerneală 440">
                <a:extLst>
                  <a:ext uri="{FF2B5EF4-FFF2-40B4-BE49-F238E27FC236}">
                    <a16:creationId xmlns:a16="http://schemas.microsoft.com/office/drawing/2014/main" id="{E1B260CB-8334-41E6-B6A8-3F76EB8E31E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648647" y="4905450"/>
                <a:ext cx="21060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442" name="Cerneală 441">
                <a:extLst>
                  <a:ext uri="{FF2B5EF4-FFF2-40B4-BE49-F238E27FC236}">
                    <a16:creationId xmlns:a16="http://schemas.microsoft.com/office/drawing/2014/main" id="{DAB8EA1F-200E-4233-A740-88EB25F56DB4}"/>
                  </a:ext>
                </a:extLst>
              </p14:cNvPr>
              <p14:cNvContentPartPr/>
              <p14:nvPr/>
            </p14:nvContentPartPr>
            <p14:xfrm>
              <a:off x="2678167" y="4771890"/>
              <a:ext cx="869760" cy="531360"/>
            </p14:xfrm>
          </p:contentPart>
        </mc:Choice>
        <mc:Fallback xmlns="">
          <p:pic>
            <p:nvPicPr>
              <p:cNvPr id="442" name="Cerneală 441">
                <a:extLst>
                  <a:ext uri="{FF2B5EF4-FFF2-40B4-BE49-F238E27FC236}">
                    <a16:creationId xmlns:a16="http://schemas.microsoft.com/office/drawing/2014/main" id="{DAB8EA1F-200E-4233-A740-88EB25F56DB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660167" y="4735890"/>
                <a:ext cx="90540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443" name="Cerneală 442">
                <a:extLst>
                  <a:ext uri="{FF2B5EF4-FFF2-40B4-BE49-F238E27FC236}">
                    <a16:creationId xmlns:a16="http://schemas.microsoft.com/office/drawing/2014/main" id="{8FAA100E-324D-40D2-A6D4-FB2DE458EB02}"/>
                  </a:ext>
                </a:extLst>
              </p14:cNvPr>
              <p14:cNvContentPartPr/>
              <p14:nvPr/>
            </p14:nvContentPartPr>
            <p14:xfrm>
              <a:off x="3614167" y="4778370"/>
              <a:ext cx="143640" cy="736560"/>
            </p14:xfrm>
          </p:contentPart>
        </mc:Choice>
        <mc:Fallback xmlns="">
          <p:pic>
            <p:nvPicPr>
              <p:cNvPr id="443" name="Cerneală 442">
                <a:extLst>
                  <a:ext uri="{FF2B5EF4-FFF2-40B4-BE49-F238E27FC236}">
                    <a16:creationId xmlns:a16="http://schemas.microsoft.com/office/drawing/2014/main" id="{8FAA100E-324D-40D2-A6D4-FB2DE458EB0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596527" y="4742370"/>
                <a:ext cx="17928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444" name="Cerneală 443">
                <a:extLst>
                  <a:ext uri="{FF2B5EF4-FFF2-40B4-BE49-F238E27FC236}">
                    <a16:creationId xmlns:a16="http://schemas.microsoft.com/office/drawing/2014/main" id="{0881652D-C95E-47F6-AB6B-C5890DF03C95}"/>
                  </a:ext>
                </a:extLst>
              </p14:cNvPr>
              <p14:cNvContentPartPr/>
              <p14:nvPr/>
            </p14:nvContentPartPr>
            <p14:xfrm>
              <a:off x="3644047" y="4832010"/>
              <a:ext cx="469080" cy="1101960"/>
            </p14:xfrm>
          </p:contentPart>
        </mc:Choice>
        <mc:Fallback xmlns="">
          <p:pic>
            <p:nvPicPr>
              <p:cNvPr id="444" name="Cerneală 443">
                <a:extLst>
                  <a:ext uri="{FF2B5EF4-FFF2-40B4-BE49-F238E27FC236}">
                    <a16:creationId xmlns:a16="http://schemas.microsoft.com/office/drawing/2014/main" id="{0881652D-C95E-47F6-AB6B-C5890DF03C9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626407" y="4796010"/>
                <a:ext cx="50472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445" name="Cerneală 444">
                <a:extLst>
                  <a:ext uri="{FF2B5EF4-FFF2-40B4-BE49-F238E27FC236}">
                    <a16:creationId xmlns:a16="http://schemas.microsoft.com/office/drawing/2014/main" id="{38DE0766-D240-49B7-A3EB-3C45126DC0B0}"/>
                  </a:ext>
                </a:extLst>
              </p14:cNvPr>
              <p14:cNvContentPartPr/>
              <p14:nvPr/>
            </p14:nvContentPartPr>
            <p14:xfrm>
              <a:off x="3632887" y="4709610"/>
              <a:ext cx="1208880" cy="1332360"/>
            </p14:xfrm>
          </p:contentPart>
        </mc:Choice>
        <mc:Fallback xmlns="">
          <p:pic>
            <p:nvPicPr>
              <p:cNvPr id="445" name="Cerneală 444">
                <a:extLst>
                  <a:ext uri="{FF2B5EF4-FFF2-40B4-BE49-F238E27FC236}">
                    <a16:creationId xmlns:a16="http://schemas.microsoft.com/office/drawing/2014/main" id="{38DE0766-D240-49B7-A3EB-3C45126DC0B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615247" y="4673970"/>
                <a:ext cx="1244520" cy="14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446" name="Cerneală 445">
                <a:extLst>
                  <a:ext uri="{FF2B5EF4-FFF2-40B4-BE49-F238E27FC236}">
                    <a16:creationId xmlns:a16="http://schemas.microsoft.com/office/drawing/2014/main" id="{BD1DFBA2-839D-41BA-A873-4041F24CA40F}"/>
                  </a:ext>
                </a:extLst>
              </p14:cNvPr>
              <p14:cNvContentPartPr/>
              <p14:nvPr/>
            </p14:nvContentPartPr>
            <p14:xfrm>
              <a:off x="3793087" y="4738410"/>
              <a:ext cx="569520" cy="1245960"/>
            </p14:xfrm>
          </p:contentPart>
        </mc:Choice>
        <mc:Fallback xmlns="">
          <p:pic>
            <p:nvPicPr>
              <p:cNvPr id="446" name="Cerneală 445">
                <a:extLst>
                  <a:ext uri="{FF2B5EF4-FFF2-40B4-BE49-F238E27FC236}">
                    <a16:creationId xmlns:a16="http://schemas.microsoft.com/office/drawing/2014/main" id="{BD1DFBA2-839D-41BA-A873-4041F24CA40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775087" y="4702410"/>
                <a:ext cx="605160" cy="13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447" name="Cerneală 446">
                <a:extLst>
                  <a:ext uri="{FF2B5EF4-FFF2-40B4-BE49-F238E27FC236}">
                    <a16:creationId xmlns:a16="http://schemas.microsoft.com/office/drawing/2014/main" id="{8BCB64FC-0F77-450E-B6E9-F5BF505E5746}"/>
                  </a:ext>
                </a:extLst>
              </p14:cNvPr>
              <p14:cNvContentPartPr/>
              <p14:nvPr/>
            </p14:nvContentPartPr>
            <p14:xfrm>
              <a:off x="3897847" y="4758210"/>
              <a:ext cx="293400" cy="952920"/>
            </p14:xfrm>
          </p:contentPart>
        </mc:Choice>
        <mc:Fallback xmlns="">
          <p:pic>
            <p:nvPicPr>
              <p:cNvPr id="447" name="Cerneală 446">
                <a:extLst>
                  <a:ext uri="{FF2B5EF4-FFF2-40B4-BE49-F238E27FC236}">
                    <a16:creationId xmlns:a16="http://schemas.microsoft.com/office/drawing/2014/main" id="{8BCB64FC-0F77-450E-B6E9-F5BF505E574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879847" y="4722570"/>
                <a:ext cx="32904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533" name="Cerneală 532">
                <a:extLst>
                  <a:ext uri="{FF2B5EF4-FFF2-40B4-BE49-F238E27FC236}">
                    <a16:creationId xmlns:a16="http://schemas.microsoft.com/office/drawing/2014/main" id="{7CA026EF-16E8-4CB0-8F18-A432BB3EB417}"/>
                  </a:ext>
                </a:extLst>
              </p14:cNvPr>
              <p14:cNvContentPartPr/>
              <p14:nvPr/>
            </p14:nvContentPartPr>
            <p14:xfrm>
              <a:off x="61687" y="1130130"/>
              <a:ext cx="5072040" cy="5598360"/>
            </p14:xfrm>
          </p:contentPart>
        </mc:Choice>
        <mc:Fallback xmlns="">
          <p:pic>
            <p:nvPicPr>
              <p:cNvPr id="533" name="Cerneală 532">
                <a:extLst>
                  <a:ext uri="{FF2B5EF4-FFF2-40B4-BE49-F238E27FC236}">
                    <a16:creationId xmlns:a16="http://schemas.microsoft.com/office/drawing/2014/main" id="{7CA026EF-16E8-4CB0-8F18-A432BB3EB41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3687" y="1112130"/>
                <a:ext cx="5107680" cy="56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866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5" name="Cerneală 524">
                <a:extLst>
                  <a:ext uri="{FF2B5EF4-FFF2-40B4-BE49-F238E27FC236}">
                    <a16:creationId xmlns:a16="http://schemas.microsoft.com/office/drawing/2014/main" id="{AB576391-F058-49C2-8092-ED0C27098824}"/>
                  </a:ext>
                </a:extLst>
              </p14:cNvPr>
              <p14:cNvContentPartPr/>
              <p14:nvPr/>
            </p14:nvContentPartPr>
            <p14:xfrm>
              <a:off x="761887" y="226530"/>
              <a:ext cx="11087280" cy="2581560"/>
            </p14:xfrm>
          </p:contentPart>
        </mc:Choice>
        <mc:Fallback xmlns="">
          <p:pic>
            <p:nvPicPr>
              <p:cNvPr id="525" name="Cerneală 524">
                <a:extLst>
                  <a:ext uri="{FF2B5EF4-FFF2-40B4-BE49-F238E27FC236}">
                    <a16:creationId xmlns:a16="http://schemas.microsoft.com/office/drawing/2014/main" id="{AB576391-F058-49C2-8092-ED0C270988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887" y="208888"/>
                <a:ext cx="11122920" cy="2617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7" name="Cerneală 526">
                <a:extLst>
                  <a:ext uri="{FF2B5EF4-FFF2-40B4-BE49-F238E27FC236}">
                    <a16:creationId xmlns:a16="http://schemas.microsoft.com/office/drawing/2014/main" id="{0D01E464-FCBB-4CD3-9958-2B1302EBFA60}"/>
                  </a:ext>
                </a:extLst>
              </p14:cNvPr>
              <p14:cNvContentPartPr/>
              <p14:nvPr/>
            </p14:nvContentPartPr>
            <p14:xfrm>
              <a:off x="6529087" y="3367530"/>
              <a:ext cx="540720" cy="66600"/>
            </p14:xfrm>
          </p:contentPart>
        </mc:Choice>
        <mc:Fallback xmlns="">
          <p:pic>
            <p:nvPicPr>
              <p:cNvPr id="527" name="Cerneală 526">
                <a:extLst>
                  <a:ext uri="{FF2B5EF4-FFF2-40B4-BE49-F238E27FC236}">
                    <a16:creationId xmlns:a16="http://schemas.microsoft.com/office/drawing/2014/main" id="{0D01E464-FCBB-4CD3-9958-2B1302EBFA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1087" y="3349530"/>
                <a:ext cx="5763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8" name="Cerneală 527">
                <a:extLst>
                  <a:ext uri="{FF2B5EF4-FFF2-40B4-BE49-F238E27FC236}">
                    <a16:creationId xmlns:a16="http://schemas.microsoft.com/office/drawing/2014/main" id="{36EC650F-E771-4B6A-8B9D-67EE5DF1AD40}"/>
                  </a:ext>
                </a:extLst>
              </p14:cNvPr>
              <p14:cNvContentPartPr/>
              <p14:nvPr/>
            </p14:nvContentPartPr>
            <p14:xfrm>
              <a:off x="6510007" y="3519450"/>
              <a:ext cx="5040" cy="54000"/>
            </p14:xfrm>
          </p:contentPart>
        </mc:Choice>
        <mc:Fallback xmlns="">
          <p:pic>
            <p:nvPicPr>
              <p:cNvPr id="528" name="Cerneală 527">
                <a:extLst>
                  <a:ext uri="{FF2B5EF4-FFF2-40B4-BE49-F238E27FC236}">
                    <a16:creationId xmlns:a16="http://schemas.microsoft.com/office/drawing/2014/main" id="{36EC650F-E771-4B6A-8B9D-67EE5DF1AD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2007" y="3501450"/>
                <a:ext cx="406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9" name="Cerneală 528">
                <a:extLst>
                  <a:ext uri="{FF2B5EF4-FFF2-40B4-BE49-F238E27FC236}">
                    <a16:creationId xmlns:a16="http://schemas.microsoft.com/office/drawing/2014/main" id="{1D76B236-8A67-4880-B494-5615C6202836}"/>
                  </a:ext>
                </a:extLst>
              </p14:cNvPr>
              <p14:cNvContentPartPr/>
              <p14:nvPr/>
            </p14:nvContentPartPr>
            <p14:xfrm>
              <a:off x="6538807" y="3657330"/>
              <a:ext cx="3960" cy="48600"/>
            </p14:xfrm>
          </p:contentPart>
        </mc:Choice>
        <mc:Fallback xmlns="">
          <p:pic>
            <p:nvPicPr>
              <p:cNvPr id="529" name="Cerneală 528">
                <a:extLst>
                  <a:ext uri="{FF2B5EF4-FFF2-40B4-BE49-F238E27FC236}">
                    <a16:creationId xmlns:a16="http://schemas.microsoft.com/office/drawing/2014/main" id="{1D76B236-8A67-4880-B494-5615C62028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20807" y="3639330"/>
                <a:ext cx="396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0" name="Cerneală 529">
                <a:extLst>
                  <a:ext uri="{FF2B5EF4-FFF2-40B4-BE49-F238E27FC236}">
                    <a16:creationId xmlns:a16="http://schemas.microsoft.com/office/drawing/2014/main" id="{D820EF97-A2F1-4556-8636-3EB3F3785785}"/>
                  </a:ext>
                </a:extLst>
              </p14:cNvPr>
              <p14:cNvContentPartPr/>
              <p14:nvPr/>
            </p14:nvContentPartPr>
            <p14:xfrm>
              <a:off x="6552847" y="3790890"/>
              <a:ext cx="2520" cy="42120"/>
            </p14:xfrm>
          </p:contentPart>
        </mc:Choice>
        <mc:Fallback xmlns="">
          <p:pic>
            <p:nvPicPr>
              <p:cNvPr id="530" name="Cerneală 529">
                <a:extLst>
                  <a:ext uri="{FF2B5EF4-FFF2-40B4-BE49-F238E27FC236}">
                    <a16:creationId xmlns:a16="http://schemas.microsoft.com/office/drawing/2014/main" id="{D820EF97-A2F1-4556-8636-3EB3F37857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34847" y="3772890"/>
                <a:ext cx="381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1" name="Cerneală 530">
                <a:extLst>
                  <a:ext uri="{FF2B5EF4-FFF2-40B4-BE49-F238E27FC236}">
                    <a16:creationId xmlns:a16="http://schemas.microsoft.com/office/drawing/2014/main" id="{7B828577-79C1-45F6-86E9-41C95E36F58B}"/>
                  </a:ext>
                </a:extLst>
              </p14:cNvPr>
              <p14:cNvContentPartPr/>
              <p14:nvPr/>
            </p14:nvContentPartPr>
            <p14:xfrm>
              <a:off x="6552847" y="3895650"/>
              <a:ext cx="360" cy="16920"/>
            </p14:xfrm>
          </p:contentPart>
        </mc:Choice>
        <mc:Fallback xmlns="">
          <p:pic>
            <p:nvPicPr>
              <p:cNvPr id="531" name="Cerneală 530">
                <a:extLst>
                  <a:ext uri="{FF2B5EF4-FFF2-40B4-BE49-F238E27FC236}">
                    <a16:creationId xmlns:a16="http://schemas.microsoft.com/office/drawing/2014/main" id="{7B828577-79C1-45F6-86E9-41C95E36F5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34847" y="3877650"/>
                <a:ext cx="360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2" name="Cerneală 531">
                <a:extLst>
                  <a:ext uri="{FF2B5EF4-FFF2-40B4-BE49-F238E27FC236}">
                    <a16:creationId xmlns:a16="http://schemas.microsoft.com/office/drawing/2014/main" id="{7C77D869-B5B1-44BD-B2DC-2D57066D3B9A}"/>
                  </a:ext>
                </a:extLst>
              </p14:cNvPr>
              <p14:cNvContentPartPr/>
              <p14:nvPr/>
            </p14:nvContentPartPr>
            <p14:xfrm>
              <a:off x="6552847" y="3976650"/>
              <a:ext cx="360" cy="360"/>
            </p14:xfrm>
          </p:contentPart>
        </mc:Choice>
        <mc:Fallback xmlns="">
          <p:pic>
            <p:nvPicPr>
              <p:cNvPr id="532" name="Cerneală 531">
                <a:extLst>
                  <a:ext uri="{FF2B5EF4-FFF2-40B4-BE49-F238E27FC236}">
                    <a16:creationId xmlns:a16="http://schemas.microsoft.com/office/drawing/2014/main" id="{7C77D869-B5B1-44BD-B2DC-2D57066D3B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34847" y="39586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5" name="Cerneală 534">
                <a:extLst>
                  <a:ext uri="{FF2B5EF4-FFF2-40B4-BE49-F238E27FC236}">
                    <a16:creationId xmlns:a16="http://schemas.microsoft.com/office/drawing/2014/main" id="{B448933E-749F-47EB-84BD-A6AA4E853D7E}"/>
                  </a:ext>
                </a:extLst>
              </p14:cNvPr>
              <p14:cNvContentPartPr/>
              <p14:nvPr/>
            </p14:nvContentPartPr>
            <p14:xfrm>
              <a:off x="7066927" y="3533490"/>
              <a:ext cx="5400" cy="63000"/>
            </p14:xfrm>
          </p:contentPart>
        </mc:Choice>
        <mc:Fallback xmlns="">
          <p:pic>
            <p:nvPicPr>
              <p:cNvPr id="535" name="Cerneală 534">
                <a:extLst>
                  <a:ext uri="{FF2B5EF4-FFF2-40B4-BE49-F238E27FC236}">
                    <a16:creationId xmlns:a16="http://schemas.microsoft.com/office/drawing/2014/main" id="{B448933E-749F-47EB-84BD-A6AA4E853D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49287" y="3515490"/>
                <a:ext cx="410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6" name="Cerneală 535">
                <a:extLst>
                  <a:ext uri="{FF2B5EF4-FFF2-40B4-BE49-F238E27FC236}">
                    <a16:creationId xmlns:a16="http://schemas.microsoft.com/office/drawing/2014/main" id="{E991FDC7-4656-49DD-ABF5-C64646D25FC2}"/>
                  </a:ext>
                </a:extLst>
              </p14:cNvPr>
              <p14:cNvContentPartPr/>
              <p14:nvPr/>
            </p14:nvContentPartPr>
            <p14:xfrm>
              <a:off x="7067287" y="3728970"/>
              <a:ext cx="9000" cy="49680"/>
            </p14:xfrm>
          </p:contentPart>
        </mc:Choice>
        <mc:Fallback xmlns="">
          <p:pic>
            <p:nvPicPr>
              <p:cNvPr id="536" name="Cerneală 535">
                <a:extLst>
                  <a:ext uri="{FF2B5EF4-FFF2-40B4-BE49-F238E27FC236}">
                    <a16:creationId xmlns:a16="http://schemas.microsoft.com/office/drawing/2014/main" id="{E991FDC7-4656-49DD-ABF5-C64646D25F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49287" y="3710970"/>
                <a:ext cx="446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7" name="Cerneală 536">
                <a:extLst>
                  <a:ext uri="{FF2B5EF4-FFF2-40B4-BE49-F238E27FC236}">
                    <a16:creationId xmlns:a16="http://schemas.microsoft.com/office/drawing/2014/main" id="{8BD1DBF1-D1A1-4440-8297-10BB54F2C42F}"/>
                  </a:ext>
                </a:extLst>
              </p14:cNvPr>
              <p14:cNvContentPartPr/>
              <p14:nvPr/>
            </p14:nvContentPartPr>
            <p14:xfrm>
              <a:off x="7087807" y="3866850"/>
              <a:ext cx="29520" cy="119520"/>
            </p14:xfrm>
          </p:contentPart>
        </mc:Choice>
        <mc:Fallback xmlns="">
          <p:pic>
            <p:nvPicPr>
              <p:cNvPr id="537" name="Cerneală 536">
                <a:extLst>
                  <a:ext uri="{FF2B5EF4-FFF2-40B4-BE49-F238E27FC236}">
                    <a16:creationId xmlns:a16="http://schemas.microsoft.com/office/drawing/2014/main" id="{8BD1DBF1-D1A1-4440-8297-10BB54F2C4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69807" y="3848850"/>
                <a:ext cx="651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8" name="Cerneală 537">
                <a:extLst>
                  <a:ext uri="{FF2B5EF4-FFF2-40B4-BE49-F238E27FC236}">
                    <a16:creationId xmlns:a16="http://schemas.microsoft.com/office/drawing/2014/main" id="{1915AA2A-4406-41C5-BA02-16C6EFBD50E1}"/>
                  </a:ext>
                </a:extLst>
              </p14:cNvPr>
              <p14:cNvContentPartPr/>
              <p14:nvPr/>
            </p14:nvContentPartPr>
            <p14:xfrm>
              <a:off x="7124527" y="4071690"/>
              <a:ext cx="360" cy="360"/>
            </p14:xfrm>
          </p:contentPart>
        </mc:Choice>
        <mc:Fallback xmlns="">
          <p:pic>
            <p:nvPicPr>
              <p:cNvPr id="538" name="Cerneală 537">
                <a:extLst>
                  <a:ext uri="{FF2B5EF4-FFF2-40B4-BE49-F238E27FC236}">
                    <a16:creationId xmlns:a16="http://schemas.microsoft.com/office/drawing/2014/main" id="{1915AA2A-4406-41C5-BA02-16C6EFBD50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06527" y="40536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42" name="Cerneală 541">
                <a:extLst>
                  <a:ext uri="{FF2B5EF4-FFF2-40B4-BE49-F238E27FC236}">
                    <a16:creationId xmlns:a16="http://schemas.microsoft.com/office/drawing/2014/main" id="{FFA41323-D8E2-4993-9F81-763087C05138}"/>
                  </a:ext>
                </a:extLst>
              </p14:cNvPr>
              <p14:cNvContentPartPr/>
              <p14:nvPr/>
            </p14:nvContentPartPr>
            <p14:xfrm>
              <a:off x="6537727" y="4033530"/>
              <a:ext cx="2520" cy="30600"/>
            </p14:xfrm>
          </p:contentPart>
        </mc:Choice>
        <mc:Fallback xmlns="">
          <p:pic>
            <p:nvPicPr>
              <p:cNvPr id="542" name="Cerneală 541">
                <a:extLst>
                  <a:ext uri="{FF2B5EF4-FFF2-40B4-BE49-F238E27FC236}">
                    <a16:creationId xmlns:a16="http://schemas.microsoft.com/office/drawing/2014/main" id="{FFA41323-D8E2-4993-9F81-763087C0513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19727" y="4015530"/>
                <a:ext cx="381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53" name="Cerneală 552">
                <a:extLst>
                  <a:ext uri="{FF2B5EF4-FFF2-40B4-BE49-F238E27FC236}">
                    <a16:creationId xmlns:a16="http://schemas.microsoft.com/office/drawing/2014/main" id="{7A24E623-CA19-4A80-8EDB-F09F02338D8B}"/>
                  </a:ext>
                </a:extLst>
              </p14:cNvPr>
              <p14:cNvContentPartPr/>
              <p14:nvPr/>
            </p14:nvContentPartPr>
            <p14:xfrm>
              <a:off x="2147527" y="4466970"/>
              <a:ext cx="2473200" cy="645120"/>
            </p14:xfrm>
          </p:contentPart>
        </mc:Choice>
        <mc:Fallback xmlns="">
          <p:pic>
            <p:nvPicPr>
              <p:cNvPr id="553" name="Cerneală 552">
                <a:extLst>
                  <a:ext uri="{FF2B5EF4-FFF2-40B4-BE49-F238E27FC236}">
                    <a16:creationId xmlns:a16="http://schemas.microsoft.com/office/drawing/2014/main" id="{7A24E623-CA19-4A80-8EDB-F09F02338D8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29530" y="4448970"/>
                <a:ext cx="2508835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65" name="Cerneală 564">
                <a:extLst>
                  <a:ext uri="{FF2B5EF4-FFF2-40B4-BE49-F238E27FC236}">
                    <a16:creationId xmlns:a16="http://schemas.microsoft.com/office/drawing/2014/main" id="{F382A828-7782-45EB-A4D1-FDD2DAF5F3CD}"/>
                  </a:ext>
                </a:extLst>
              </p14:cNvPr>
              <p14:cNvContentPartPr/>
              <p14:nvPr/>
            </p14:nvContentPartPr>
            <p14:xfrm>
              <a:off x="5291047" y="4124250"/>
              <a:ext cx="4293000" cy="816120"/>
            </p14:xfrm>
          </p:contentPart>
        </mc:Choice>
        <mc:Fallback xmlns="">
          <p:pic>
            <p:nvPicPr>
              <p:cNvPr id="565" name="Cerneală 564">
                <a:extLst>
                  <a:ext uri="{FF2B5EF4-FFF2-40B4-BE49-F238E27FC236}">
                    <a16:creationId xmlns:a16="http://schemas.microsoft.com/office/drawing/2014/main" id="{F382A828-7782-45EB-A4D1-FDD2DAF5F3C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73047" y="4106250"/>
                <a:ext cx="432864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66" name="Cerneală 565">
                <a:extLst>
                  <a:ext uri="{FF2B5EF4-FFF2-40B4-BE49-F238E27FC236}">
                    <a16:creationId xmlns:a16="http://schemas.microsoft.com/office/drawing/2014/main" id="{92B7FABA-7335-4623-8BD6-636EB0E1E2D4}"/>
                  </a:ext>
                </a:extLst>
              </p14:cNvPr>
              <p14:cNvContentPartPr/>
              <p14:nvPr/>
            </p14:nvContentPartPr>
            <p14:xfrm>
              <a:off x="1509607" y="5435730"/>
              <a:ext cx="286200" cy="8280"/>
            </p14:xfrm>
          </p:contentPart>
        </mc:Choice>
        <mc:Fallback xmlns="">
          <p:pic>
            <p:nvPicPr>
              <p:cNvPr id="566" name="Cerneală 565">
                <a:extLst>
                  <a:ext uri="{FF2B5EF4-FFF2-40B4-BE49-F238E27FC236}">
                    <a16:creationId xmlns:a16="http://schemas.microsoft.com/office/drawing/2014/main" id="{92B7FABA-7335-4623-8BD6-636EB0E1E2D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91607" y="5417730"/>
                <a:ext cx="3218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67" name="Cerneală 566">
                <a:extLst>
                  <a:ext uri="{FF2B5EF4-FFF2-40B4-BE49-F238E27FC236}">
                    <a16:creationId xmlns:a16="http://schemas.microsoft.com/office/drawing/2014/main" id="{D07C5E0D-886A-420C-8778-14D864DC29BD}"/>
                  </a:ext>
                </a:extLst>
              </p14:cNvPr>
              <p14:cNvContentPartPr/>
              <p14:nvPr/>
            </p14:nvContentPartPr>
            <p14:xfrm>
              <a:off x="2142847" y="5355810"/>
              <a:ext cx="360000" cy="145080"/>
            </p14:xfrm>
          </p:contentPart>
        </mc:Choice>
        <mc:Fallback xmlns="">
          <p:pic>
            <p:nvPicPr>
              <p:cNvPr id="567" name="Cerneală 566">
                <a:extLst>
                  <a:ext uri="{FF2B5EF4-FFF2-40B4-BE49-F238E27FC236}">
                    <a16:creationId xmlns:a16="http://schemas.microsoft.com/office/drawing/2014/main" id="{D07C5E0D-886A-420C-8778-14D864DC29B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124847" y="5338170"/>
                <a:ext cx="3956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73" name="Cerneală 572">
                <a:extLst>
                  <a:ext uri="{FF2B5EF4-FFF2-40B4-BE49-F238E27FC236}">
                    <a16:creationId xmlns:a16="http://schemas.microsoft.com/office/drawing/2014/main" id="{454010D9-7F0A-44F0-B702-DA8A87EE826B}"/>
                  </a:ext>
                </a:extLst>
              </p14:cNvPr>
              <p14:cNvContentPartPr/>
              <p14:nvPr/>
            </p14:nvContentPartPr>
            <p14:xfrm>
              <a:off x="5001607" y="5192730"/>
              <a:ext cx="397080" cy="301320"/>
            </p14:xfrm>
          </p:contentPart>
        </mc:Choice>
        <mc:Fallback xmlns="">
          <p:pic>
            <p:nvPicPr>
              <p:cNvPr id="573" name="Cerneală 572">
                <a:extLst>
                  <a:ext uri="{FF2B5EF4-FFF2-40B4-BE49-F238E27FC236}">
                    <a16:creationId xmlns:a16="http://schemas.microsoft.com/office/drawing/2014/main" id="{454010D9-7F0A-44F0-B702-DA8A87EE826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83607" y="5175090"/>
                <a:ext cx="4327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5" name="Cerneală 574">
                <a:extLst>
                  <a:ext uri="{FF2B5EF4-FFF2-40B4-BE49-F238E27FC236}">
                    <a16:creationId xmlns:a16="http://schemas.microsoft.com/office/drawing/2014/main" id="{4F84EFD3-0AFC-4B39-9F8E-B99FF954200F}"/>
                  </a:ext>
                </a:extLst>
              </p14:cNvPr>
              <p14:cNvContentPartPr/>
              <p14:nvPr/>
            </p14:nvContentPartPr>
            <p14:xfrm>
              <a:off x="2823967" y="5179410"/>
              <a:ext cx="1594800" cy="561600"/>
            </p14:xfrm>
          </p:contentPart>
        </mc:Choice>
        <mc:Fallback xmlns="">
          <p:pic>
            <p:nvPicPr>
              <p:cNvPr id="575" name="Cerneală 574">
                <a:extLst>
                  <a:ext uri="{FF2B5EF4-FFF2-40B4-BE49-F238E27FC236}">
                    <a16:creationId xmlns:a16="http://schemas.microsoft.com/office/drawing/2014/main" id="{4F84EFD3-0AFC-4B39-9F8E-B99FF954200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805967" y="5161770"/>
                <a:ext cx="16304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2AEBA5EB-555D-4C2C-A972-BA4E1F731CCE}"/>
                  </a:ext>
                </a:extLst>
              </p14:cNvPr>
              <p14:cNvContentPartPr/>
              <p14:nvPr/>
            </p14:nvContentPartPr>
            <p14:xfrm>
              <a:off x="9452647" y="5015250"/>
              <a:ext cx="1474560" cy="627120"/>
            </p14:xfrm>
          </p:contentPart>
        </mc:Choice>
        <mc:Fallback xmlns=""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2AEBA5EB-555D-4C2C-A972-BA4E1F731CC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435007" y="4997240"/>
                <a:ext cx="1510200" cy="662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C82CEADF-AF32-4D3F-BA90-BE4377B6E5FD}"/>
                  </a:ext>
                </a:extLst>
              </p14:cNvPr>
              <p14:cNvContentPartPr/>
              <p14:nvPr/>
            </p14:nvContentPartPr>
            <p14:xfrm>
              <a:off x="7667407" y="5076450"/>
              <a:ext cx="1124280" cy="443520"/>
            </p14:xfrm>
          </p:contentPart>
        </mc:Choice>
        <mc:Fallback xmlns=""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C82CEADF-AF32-4D3F-BA90-BE4377B6E5F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49407" y="5058450"/>
                <a:ext cx="115992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E321C24C-299D-4DDD-887E-9A39D6CDC725}"/>
                  </a:ext>
                </a:extLst>
              </p14:cNvPr>
              <p14:cNvContentPartPr/>
              <p14:nvPr/>
            </p14:nvContentPartPr>
            <p14:xfrm>
              <a:off x="6081607" y="5135130"/>
              <a:ext cx="907920" cy="36648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E321C24C-299D-4DDD-887E-9A39D6CDC72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63607" y="5117130"/>
                <a:ext cx="943560" cy="4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033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0" name="Cerneală 559">
                <a:extLst>
                  <a:ext uri="{FF2B5EF4-FFF2-40B4-BE49-F238E27FC236}">
                    <a16:creationId xmlns:a16="http://schemas.microsoft.com/office/drawing/2014/main" id="{4D06F5ED-65C1-4717-BAE1-251487EF7862}"/>
                  </a:ext>
                </a:extLst>
              </p14:cNvPr>
              <p14:cNvContentPartPr/>
              <p14:nvPr/>
            </p14:nvContentPartPr>
            <p14:xfrm>
              <a:off x="7848487" y="2794770"/>
              <a:ext cx="809280" cy="601560"/>
            </p14:xfrm>
          </p:contentPart>
        </mc:Choice>
        <mc:Fallback xmlns="">
          <p:pic>
            <p:nvPicPr>
              <p:cNvPr id="560" name="Cerneală 559">
                <a:extLst>
                  <a:ext uri="{FF2B5EF4-FFF2-40B4-BE49-F238E27FC236}">
                    <a16:creationId xmlns:a16="http://schemas.microsoft.com/office/drawing/2014/main" id="{4D06F5ED-65C1-4717-BAE1-251487EF7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0487" y="2759130"/>
                <a:ext cx="84492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1" name="Cerneală 560">
                <a:extLst>
                  <a:ext uri="{FF2B5EF4-FFF2-40B4-BE49-F238E27FC236}">
                    <a16:creationId xmlns:a16="http://schemas.microsoft.com/office/drawing/2014/main" id="{AAE4A6B2-9941-4CF5-A666-0E2771E57B63}"/>
                  </a:ext>
                </a:extLst>
              </p14:cNvPr>
              <p14:cNvContentPartPr/>
              <p14:nvPr/>
            </p14:nvContentPartPr>
            <p14:xfrm>
              <a:off x="8524567" y="2779650"/>
              <a:ext cx="327600" cy="11880"/>
            </p14:xfrm>
          </p:contentPart>
        </mc:Choice>
        <mc:Fallback xmlns="">
          <p:pic>
            <p:nvPicPr>
              <p:cNvPr id="561" name="Cerneală 560">
                <a:extLst>
                  <a:ext uri="{FF2B5EF4-FFF2-40B4-BE49-F238E27FC236}">
                    <a16:creationId xmlns:a16="http://schemas.microsoft.com/office/drawing/2014/main" id="{AAE4A6B2-9941-4CF5-A666-0E2771E57B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06567" y="2744010"/>
                <a:ext cx="363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2" name="Cerneală 561">
                <a:extLst>
                  <a:ext uri="{FF2B5EF4-FFF2-40B4-BE49-F238E27FC236}">
                    <a16:creationId xmlns:a16="http://schemas.microsoft.com/office/drawing/2014/main" id="{FA4E85AB-5FC2-44F1-A3C6-5F2CBF139238}"/>
                  </a:ext>
                </a:extLst>
              </p14:cNvPr>
              <p14:cNvContentPartPr/>
              <p14:nvPr/>
            </p14:nvContentPartPr>
            <p14:xfrm>
              <a:off x="8767567" y="2760210"/>
              <a:ext cx="2549520" cy="546480"/>
            </p14:xfrm>
          </p:contentPart>
        </mc:Choice>
        <mc:Fallback xmlns="">
          <p:pic>
            <p:nvPicPr>
              <p:cNvPr id="562" name="Cerneală 561">
                <a:extLst>
                  <a:ext uri="{FF2B5EF4-FFF2-40B4-BE49-F238E27FC236}">
                    <a16:creationId xmlns:a16="http://schemas.microsoft.com/office/drawing/2014/main" id="{FA4E85AB-5FC2-44F1-A3C6-5F2CBF1392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49567" y="2724570"/>
                <a:ext cx="258516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63" name="Cerneală 562">
                <a:extLst>
                  <a:ext uri="{FF2B5EF4-FFF2-40B4-BE49-F238E27FC236}">
                    <a16:creationId xmlns:a16="http://schemas.microsoft.com/office/drawing/2014/main" id="{276481B2-94CD-4001-8B5B-A44663CB7D90}"/>
                  </a:ext>
                </a:extLst>
              </p14:cNvPr>
              <p14:cNvContentPartPr/>
              <p14:nvPr/>
            </p14:nvContentPartPr>
            <p14:xfrm>
              <a:off x="9127927" y="1056330"/>
              <a:ext cx="2540880" cy="1315440"/>
            </p14:xfrm>
          </p:contentPart>
        </mc:Choice>
        <mc:Fallback xmlns="">
          <p:pic>
            <p:nvPicPr>
              <p:cNvPr id="563" name="Cerneală 562">
                <a:extLst>
                  <a:ext uri="{FF2B5EF4-FFF2-40B4-BE49-F238E27FC236}">
                    <a16:creationId xmlns:a16="http://schemas.microsoft.com/office/drawing/2014/main" id="{276481B2-94CD-4001-8B5B-A44663CB7D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0287" y="1020690"/>
                <a:ext cx="2576520" cy="13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4" name="Cerneală 563">
                <a:extLst>
                  <a:ext uri="{FF2B5EF4-FFF2-40B4-BE49-F238E27FC236}">
                    <a16:creationId xmlns:a16="http://schemas.microsoft.com/office/drawing/2014/main" id="{92565928-53D1-4579-A0F4-64F92DBA8EFC}"/>
                  </a:ext>
                </a:extLst>
              </p14:cNvPr>
              <p14:cNvContentPartPr/>
              <p14:nvPr/>
            </p14:nvContentPartPr>
            <p14:xfrm>
              <a:off x="11220607" y="824850"/>
              <a:ext cx="76320" cy="244080"/>
            </p14:xfrm>
          </p:contentPart>
        </mc:Choice>
        <mc:Fallback xmlns="">
          <p:pic>
            <p:nvPicPr>
              <p:cNvPr id="564" name="Cerneală 563">
                <a:extLst>
                  <a:ext uri="{FF2B5EF4-FFF2-40B4-BE49-F238E27FC236}">
                    <a16:creationId xmlns:a16="http://schemas.microsoft.com/office/drawing/2014/main" id="{92565928-53D1-4579-A0F4-64F92DBA8E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02967" y="788850"/>
                <a:ext cx="1119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8" name="Cerneală 567">
                <a:extLst>
                  <a:ext uri="{FF2B5EF4-FFF2-40B4-BE49-F238E27FC236}">
                    <a16:creationId xmlns:a16="http://schemas.microsoft.com/office/drawing/2014/main" id="{6BA97F5D-5A22-4A36-B4E5-919F67A1DB42}"/>
                  </a:ext>
                </a:extLst>
              </p14:cNvPr>
              <p14:cNvContentPartPr/>
              <p14:nvPr/>
            </p14:nvContentPartPr>
            <p14:xfrm>
              <a:off x="11115487" y="717570"/>
              <a:ext cx="361080" cy="34920"/>
            </p14:xfrm>
          </p:contentPart>
        </mc:Choice>
        <mc:Fallback xmlns="">
          <p:pic>
            <p:nvPicPr>
              <p:cNvPr id="568" name="Cerneală 567">
                <a:extLst>
                  <a:ext uri="{FF2B5EF4-FFF2-40B4-BE49-F238E27FC236}">
                    <a16:creationId xmlns:a16="http://schemas.microsoft.com/office/drawing/2014/main" id="{6BA97F5D-5A22-4A36-B4E5-919F67A1DB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097487" y="681570"/>
                <a:ext cx="3967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9" name="Cerneală 568">
                <a:extLst>
                  <a:ext uri="{FF2B5EF4-FFF2-40B4-BE49-F238E27FC236}">
                    <a16:creationId xmlns:a16="http://schemas.microsoft.com/office/drawing/2014/main" id="{AFA40247-D3E0-4EC2-85E0-B00D2CE6148A}"/>
                  </a:ext>
                </a:extLst>
              </p14:cNvPr>
              <p14:cNvContentPartPr/>
              <p14:nvPr/>
            </p14:nvContentPartPr>
            <p14:xfrm>
              <a:off x="11476927" y="753570"/>
              <a:ext cx="199440" cy="294840"/>
            </p14:xfrm>
          </p:contentPart>
        </mc:Choice>
        <mc:Fallback xmlns="">
          <p:pic>
            <p:nvPicPr>
              <p:cNvPr id="569" name="Cerneală 568">
                <a:extLst>
                  <a:ext uri="{FF2B5EF4-FFF2-40B4-BE49-F238E27FC236}">
                    <a16:creationId xmlns:a16="http://schemas.microsoft.com/office/drawing/2014/main" id="{AFA40247-D3E0-4EC2-85E0-B00D2CE614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58927" y="717930"/>
                <a:ext cx="2350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0" name="Cerneală 569">
                <a:extLst>
                  <a:ext uri="{FF2B5EF4-FFF2-40B4-BE49-F238E27FC236}">
                    <a16:creationId xmlns:a16="http://schemas.microsoft.com/office/drawing/2014/main" id="{660E0209-F50C-4327-B13D-9A14546065C3}"/>
                  </a:ext>
                </a:extLst>
              </p14:cNvPr>
              <p14:cNvContentPartPr/>
              <p14:nvPr/>
            </p14:nvContentPartPr>
            <p14:xfrm>
              <a:off x="11758447" y="1080810"/>
              <a:ext cx="360" cy="9720"/>
            </p14:xfrm>
          </p:contentPart>
        </mc:Choice>
        <mc:Fallback xmlns="">
          <p:pic>
            <p:nvPicPr>
              <p:cNvPr id="570" name="Cerneală 569">
                <a:extLst>
                  <a:ext uri="{FF2B5EF4-FFF2-40B4-BE49-F238E27FC236}">
                    <a16:creationId xmlns:a16="http://schemas.microsoft.com/office/drawing/2014/main" id="{660E0209-F50C-4327-B13D-9A14546065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40807" y="1045170"/>
                <a:ext cx="360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4" name="Cerneală 573">
                <a:extLst>
                  <a:ext uri="{FF2B5EF4-FFF2-40B4-BE49-F238E27FC236}">
                    <a16:creationId xmlns:a16="http://schemas.microsoft.com/office/drawing/2014/main" id="{5A2752E6-F965-4D4B-A254-1BA94E7C7BFE}"/>
                  </a:ext>
                </a:extLst>
              </p14:cNvPr>
              <p14:cNvContentPartPr/>
              <p14:nvPr/>
            </p14:nvContentPartPr>
            <p14:xfrm>
              <a:off x="761887" y="326250"/>
              <a:ext cx="10888560" cy="4147200"/>
            </p14:xfrm>
          </p:contentPart>
        </mc:Choice>
        <mc:Fallback xmlns="">
          <p:pic>
            <p:nvPicPr>
              <p:cNvPr id="574" name="Cerneală 573">
                <a:extLst>
                  <a:ext uri="{FF2B5EF4-FFF2-40B4-BE49-F238E27FC236}">
                    <a16:creationId xmlns:a16="http://schemas.microsoft.com/office/drawing/2014/main" id="{5A2752E6-F965-4D4B-A254-1BA94E7C7B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4247" y="308610"/>
                <a:ext cx="10924200" cy="41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BE7A1122-B344-496E-B254-FEDB1BA34AB5}"/>
                  </a:ext>
                </a:extLst>
              </p14:cNvPr>
              <p14:cNvContentPartPr/>
              <p14:nvPr/>
            </p14:nvContentPartPr>
            <p14:xfrm>
              <a:off x="9301087" y="4892850"/>
              <a:ext cx="2830680" cy="61452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BE7A1122-B344-496E-B254-FEDB1BA34A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83087" y="4875210"/>
                <a:ext cx="2866320" cy="6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932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7C1D43DE-BF91-40DC-9B69-98FC3EBEB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3343300" cy="316793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92157076-E6CF-4AC7-8F47-7C6582CD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38" y="137196"/>
            <a:ext cx="2072684" cy="1555581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C8547A97-7764-46B3-AF84-E137C9994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777269"/>
            <a:ext cx="9692534" cy="55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16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>
            <a:extLst>
              <a:ext uri="{FF2B5EF4-FFF2-40B4-BE49-F238E27FC236}">
                <a16:creationId xmlns:a16="http://schemas.microsoft.com/office/drawing/2014/main" id="{79ED2EEC-F12A-4054-BDEA-687171AF2E87}"/>
              </a:ext>
            </a:extLst>
          </p:cNvPr>
          <p:cNvSpPr/>
          <p:nvPr/>
        </p:nvSpPr>
        <p:spPr>
          <a:xfrm>
            <a:off x="243904" y="228635"/>
            <a:ext cx="9743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Inversorul cu caracteristică trigger Schmitt - </a:t>
            </a:r>
            <a:r>
              <a:rPr lang="en-US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Comportarea</a:t>
            </a:r>
            <a:r>
              <a:rPr lang="en-US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prezen</a:t>
            </a: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ța zgomotului  </a:t>
            </a:r>
            <a:endParaRPr lang="ro-RO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DD018A1D-E959-47AA-B655-869664C4B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685830"/>
            <a:ext cx="11118474" cy="568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09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9BDA9F8B-806D-4FF5-8582-D950DEE8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508781"/>
            <a:ext cx="11115675" cy="4352925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CC2CCCE7-E85A-4D11-8FA7-A23141AC1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594391"/>
            <a:ext cx="7418077" cy="447189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88AC3E2F-5203-4335-99AB-700850DFD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4" y="137196"/>
            <a:ext cx="3343300" cy="31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08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042DA331-44D6-4426-86EB-640B0831D9FA}"/>
                  </a:ext>
                </a:extLst>
              </p14:cNvPr>
              <p14:cNvContentPartPr/>
              <p14:nvPr/>
            </p14:nvContentPartPr>
            <p14:xfrm>
              <a:off x="586567" y="198090"/>
              <a:ext cx="2435040" cy="5209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042DA331-44D6-4426-86EB-640B0831D9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570" y="180102"/>
                <a:ext cx="2470675" cy="556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AFE6FFB6-A9F1-418B-A37D-2734A932D00E}"/>
                  </a:ext>
                </a:extLst>
              </p14:cNvPr>
              <p14:cNvContentPartPr/>
              <p14:nvPr/>
            </p14:nvContentPartPr>
            <p14:xfrm>
              <a:off x="471367" y="1107450"/>
              <a:ext cx="3614400" cy="316980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AFE6FFB6-A9F1-418B-A37D-2734A932D0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369" y="1089808"/>
                <a:ext cx="3650036" cy="3205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39594FF9-012B-4532-B120-09E2B3473D3E}"/>
                  </a:ext>
                </a:extLst>
              </p14:cNvPr>
              <p14:cNvContentPartPr/>
              <p14:nvPr/>
            </p14:nvContentPartPr>
            <p14:xfrm>
              <a:off x="6586327" y="1276290"/>
              <a:ext cx="344520" cy="1476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39594FF9-012B-4532-B120-09E2B3473D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68327" y="1258290"/>
                <a:ext cx="3801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19339B96-C707-4B7F-937B-B3DE27DC5257}"/>
                  </a:ext>
                </a:extLst>
              </p14:cNvPr>
              <p14:cNvContentPartPr/>
              <p14:nvPr/>
            </p14:nvContentPartPr>
            <p14:xfrm>
              <a:off x="8267527" y="1080810"/>
              <a:ext cx="1552320" cy="22608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19339B96-C707-4B7F-937B-B3DE27DC52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49527" y="1062810"/>
                <a:ext cx="15879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49C4F93A-55E7-4D5B-9AA4-F3147492106C}"/>
                  </a:ext>
                </a:extLst>
              </p14:cNvPr>
              <p14:cNvContentPartPr/>
              <p14:nvPr/>
            </p14:nvContentPartPr>
            <p14:xfrm>
              <a:off x="7234327" y="1172250"/>
              <a:ext cx="587160" cy="14184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49C4F93A-55E7-4D5B-9AA4-F314749210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16687" y="1154610"/>
                <a:ext cx="6228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78281A96-4496-4FC0-A80A-DD78EE950F78}"/>
                  </a:ext>
                </a:extLst>
              </p14:cNvPr>
              <p14:cNvContentPartPr/>
              <p14:nvPr/>
            </p14:nvContentPartPr>
            <p14:xfrm>
              <a:off x="10007767" y="422370"/>
              <a:ext cx="993240" cy="31176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78281A96-4496-4FC0-A80A-DD78EE950F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89767" y="404710"/>
                <a:ext cx="1028880" cy="347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2156BA00-1C1F-4FEE-BE4A-3A2B458A025F}"/>
                  </a:ext>
                </a:extLst>
              </p14:cNvPr>
              <p14:cNvContentPartPr/>
              <p14:nvPr/>
            </p14:nvContentPartPr>
            <p14:xfrm>
              <a:off x="8015167" y="270810"/>
              <a:ext cx="1538640" cy="45612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2156BA00-1C1F-4FEE-BE4A-3A2B458A02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97167" y="253170"/>
                <a:ext cx="157428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FFF5D0BB-8687-4501-BFBE-5DA7CEF79914}"/>
                  </a:ext>
                </a:extLst>
              </p14:cNvPr>
              <p14:cNvContentPartPr/>
              <p14:nvPr/>
            </p14:nvContentPartPr>
            <p14:xfrm>
              <a:off x="5614687" y="417330"/>
              <a:ext cx="1854720" cy="33156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FFF5D0BB-8687-4501-BFBE-5DA7CEF799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96687" y="399330"/>
                <a:ext cx="18903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232BBED7-A15E-4D2E-8E3B-462B21ECB489}"/>
                  </a:ext>
                </a:extLst>
              </p14:cNvPr>
              <p14:cNvContentPartPr/>
              <p14:nvPr/>
            </p14:nvContentPartPr>
            <p14:xfrm>
              <a:off x="6662647" y="1808370"/>
              <a:ext cx="269640" cy="1584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232BBED7-A15E-4D2E-8E3B-462B21ECB4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44647" y="1790370"/>
                <a:ext cx="3052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9CEE29C1-6A0E-4A89-9749-E33A04273CDB}"/>
                  </a:ext>
                </a:extLst>
              </p14:cNvPr>
              <p14:cNvContentPartPr/>
              <p14:nvPr/>
            </p14:nvContentPartPr>
            <p14:xfrm>
              <a:off x="7203727" y="1686690"/>
              <a:ext cx="620640" cy="14688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9CEE29C1-6A0E-4A89-9749-E33A04273C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85727" y="1669050"/>
                <a:ext cx="6562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A05F51B5-3441-4CBE-986D-8FDF43CF88FF}"/>
                  </a:ext>
                </a:extLst>
              </p14:cNvPr>
              <p14:cNvContentPartPr/>
              <p14:nvPr/>
            </p14:nvContentPartPr>
            <p14:xfrm>
              <a:off x="9053407" y="1661850"/>
              <a:ext cx="190080" cy="36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A05F51B5-3441-4CBE-986D-8FDF43CF88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35407" y="1643850"/>
                <a:ext cx="225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295265CC-B521-4260-8541-05A80527B5D3}"/>
                  </a:ext>
                </a:extLst>
              </p14:cNvPr>
              <p14:cNvContentPartPr/>
              <p14:nvPr/>
            </p14:nvContentPartPr>
            <p14:xfrm>
              <a:off x="8186527" y="1571130"/>
              <a:ext cx="741960" cy="20088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295265CC-B521-4260-8541-05A80527B5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68878" y="1553490"/>
                <a:ext cx="777617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6079A1C2-1CD0-4190-97AE-30B7B4DF9D5A}"/>
                  </a:ext>
                </a:extLst>
              </p14:cNvPr>
              <p14:cNvContentPartPr/>
              <p14:nvPr/>
            </p14:nvContentPartPr>
            <p14:xfrm>
              <a:off x="9377047" y="1547730"/>
              <a:ext cx="1221480" cy="50760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6079A1C2-1CD0-4190-97AE-30B7B4DF9D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59047" y="1529730"/>
                <a:ext cx="125712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FB816ACC-6658-4E14-AD40-97CA0467898C}"/>
                  </a:ext>
                </a:extLst>
              </p14:cNvPr>
              <p14:cNvContentPartPr/>
              <p14:nvPr/>
            </p14:nvContentPartPr>
            <p14:xfrm>
              <a:off x="10845487" y="1326690"/>
              <a:ext cx="1167480" cy="40032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FB816ACC-6658-4E14-AD40-97CA046789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27842" y="1309050"/>
                <a:ext cx="1203131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F46C6007-F7E2-43AA-8B48-55DC0642C1B9}"/>
                  </a:ext>
                </a:extLst>
              </p14:cNvPr>
              <p14:cNvContentPartPr/>
              <p14:nvPr/>
            </p14:nvContentPartPr>
            <p14:xfrm>
              <a:off x="7341247" y="2290410"/>
              <a:ext cx="1484640" cy="54324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F46C6007-F7E2-43AA-8B48-55DC0642C1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23607" y="2272770"/>
                <a:ext cx="152028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7AAC3509-B196-4D79-91EF-75A7469C009B}"/>
                  </a:ext>
                </a:extLst>
              </p14:cNvPr>
              <p14:cNvContentPartPr/>
              <p14:nvPr/>
            </p14:nvContentPartPr>
            <p14:xfrm>
              <a:off x="5515327" y="2323170"/>
              <a:ext cx="1402200" cy="30744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7AAC3509-B196-4D79-91EF-75A7469C00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97687" y="2305530"/>
                <a:ext cx="14378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1E64738A-AF3C-478C-99DB-17EFF9A8728F}"/>
                  </a:ext>
                </a:extLst>
              </p14:cNvPr>
              <p14:cNvContentPartPr/>
              <p14:nvPr/>
            </p14:nvContentPartPr>
            <p14:xfrm>
              <a:off x="9277687" y="2361690"/>
              <a:ext cx="362520" cy="25452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1E64738A-AF3C-478C-99DB-17EFF9A8728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59687" y="2344050"/>
                <a:ext cx="3981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6DB9545F-6891-4018-8E20-45DA40DD30C8}"/>
                  </a:ext>
                </a:extLst>
              </p14:cNvPr>
              <p14:cNvContentPartPr/>
              <p14:nvPr/>
            </p14:nvContentPartPr>
            <p14:xfrm>
              <a:off x="10003087" y="2288970"/>
              <a:ext cx="364320" cy="27900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6DB9545F-6891-4018-8E20-45DA40DD30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85447" y="2270970"/>
                <a:ext cx="3999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66F1CE37-AB98-4A17-BB8E-D8FFAF167EFD}"/>
                  </a:ext>
                </a:extLst>
              </p14:cNvPr>
              <p14:cNvContentPartPr/>
              <p14:nvPr/>
            </p14:nvContentPartPr>
            <p14:xfrm>
              <a:off x="10728127" y="2316690"/>
              <a:ext cx="25560" cy="4068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66F1CE37-AB98-4A17-BB8E-D8FFAF167EF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10127" y="2298690"/>
                <a:ext cx="612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5668A676-A395-4131-946C-AF8E817DFCCA}"/>
                  </a:ext>
                </a:extLst>
              </p14:cNvPr>
              <p14:cNvContentPartPr/>
              <p14:nvPr/>
            </p14:nvContentPartPr>
            <p14:xfrm>
              <a:off x="11125927" y="2328570"/>
              <a:ext cx="18360" cy="5040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5668A676-A395-4131-946C-AF8E817DFC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107927" y="2310570"/>
                <a:ext cx="540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E922D008-FA14-46BD-AAF4-B4E23CEEBE73}"/>
                  </a:ext>
                </a:extLst>
              </p14:cNvPr>
              <p14:cNvContentPartPr/>
              <p14:nvPr/>
            </p14:nvContentPartPr>
            <p14:xfrm>
              <a:off x="10753327" y="2423250"/>
              <a:ext cx="811440" cy="16776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E922D008-FA14-46BD-AAF4-B4E23CEEBE7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35335" y="2405250"/>
                <a:ext cx="847064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4D9EF73C-49C0-45E8-9D0E-F24393E3F61F}"/>
                  </a:ext>
                </a:extLst>
              </p14:cNvPr>
              <p14:cNvContentPartPr/>
              <p14:nvPr/>
            </p14:nvContentPartPr>
            <p14:xfrm>
              <a:off x="11723887" y="2469690"/>
              <a:ext cx="20880" cy="3564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4D9EF73C-49C0-45E8-9D0E-F24393E3F61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05887" y="2451690"/>
                <a:ext cx="565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AAB98523-BF81-4E07-85DD-F028611D3332}"/>
                  </a:ext>
                </a:extLst>
              </p14:cNvPr>
              <p14:cNvContentPartPr/>
              <p14:nvPr/>
            </p14:nvContentPartPr>
            <p14:xfrm>
              <a:off x="11739727" y="2586690"/>
              <a:ext cx="34560" cy="5040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AAB98523-BF81-4E07-85DD-F028611D333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722087" y="2569050"/>
                <a:ext cx="702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45C57698-9969-4D98-9787-1F067CAAC516}"/>
                  </a:ext>
                </a:extLst>
              </p14:cNvPr>
              <p14:cNvContentPartPr/>
              <p14:nvPr/>
            </p14:nvContentPartPr>
            <p14:xfrm>
              <a:off x="6486247" y="3352770"/>
              <a:ext cx="244800" cy="540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45C57698-9969-4D98-9787-1F067CAAC51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68247" y="3334770"/>
                <a:ext cx="2804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9B968640-64C8-4206-9360-775670A713DC}"/>
                  </a:ext>
                </a:extLst>
              </p14:cNvPr>
              <p14:cNvContentPartPr/>
              <p14:nvPr/>
            </p14:nvContentPartPr>
            <p14:xfrm>
              <a:off x="7405327" y="3344850"/>
              <a:ext cx="217440" cy="1728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9B968640-64C8-4206-9360-775670A713D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87327" y="3327210"/>
                <a:ext cx="2530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5F738EAB-3B65-45DD-8A91-1853ABA56A3B}"/>
                  </a:ext>
                </a:extLst>
              </p14:cNvPr>
              <p14:cNvContentPartPr/>
              <p14:nvPr/>
            </p14:nvContentPartPr>
            <p14:xfrm>
              <a:off x="7476967" y="3427290"/>
              <a:ext cx="197640" cy="1620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5F738EAB-3B65-45DD-8A91-1853ABA56A3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58967" y="3409290"/>
                <a:ext cx="233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4205D222-161F-47CF-8E5D-F01C684FFD81}"/>
                  </a:ext>
                </a:extLst>
              </p14:cNvPr>
              <p14:cNvContentPartPr/>
              <p14:nvPr/>
            </p14:nvContentPartPr>
            <p14:xfrm>
              <a:off x="8124967" y="3491370"/>
              <a:ext cx="1089720" cy="37080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4205D222-161F-47CF-8E5D-F01C684FFD8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07327" y="3473370"/>
                <a:ext cx="11253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5306D1FF-4FD4-4BC1-AAB1-4DA23501E925}"/>
                  </a:ext>
                </a:extLst>
              </p14:cNvPr>
              <p14:cNvContentPartPr/>
              <p14:nvPr/>
            </p14:nvContentPartPr>
            <p14:xfrm>
              <a:off x="8324407" y="3025530"/>
              <a:ext cx="219600" cy="25776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5306D1FF-4FD4-4BC1-AAB1-4DA23501E9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06407" y="3007890"/>
                <a:ext cx="2552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681E9FB8-CFBF-4810-BF67-69BBF6A0B03C}"/>
                  </a:ext>
                </a:extLst>
              </p14:cNvPr>
              <p14:cNvContentPartPr/>
              <p14:nvPr/>
            </p14:nvContentPartPr>
            <p14:xfrm>
              <a:off x="6881527" y="3121650"/>
              <a:ext cx="323280" cy="57816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681E9FB8-CFBF-4810-BF67-69BBF6A0B03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63527" y="3104010"/>
                <a:ext cx="35892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D1C8309D-BE28-41C5-98AF-60926268EB5E}"/>
                  </a:ext>
                </a:extLst>
              </p14:cNvPr>
              <p14:cNvContentPartPr/>
              <p14:nvPr/>
            </p14:nvContentPartPr>
            <p14:xfrm>
              <a:off x="7991407" y="3327930"/>
              <a:ext cx="1192680" cy="43560"/>
            </p14:xfrm>
          </p:contentPart>
        </mc:Choice>
        <mc:Fallback xmlns=""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D1C8309D-BE28-41C5-98AF-60926268EB5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73407" y="3310290"/>
                <a:ext cx="12283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83F92925-3DBD-4DB3-855C-F3F0AEC6706F}"/>
                  </a:ext>
                </a:extLst>
              </p14:cNvPr>
              <p14:cNvContentPartPr/>
              <p14:nvPr/>
            </p14:nvContentPartPr>
            <p14:xfrm>
              <a:off x="6462487" y="4385970"/>
              <a:ext cx="226080" cy="36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83F92925-3DBD-4DB3-855C-F3F0AEC6706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44487" y="4367970"/>
                <a:ext cx="261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C5710360-7121-4712-9B14-6DACED1AB41B}"/>
                  </a:ext>
                </a:extLst>
              </p14:cNvPr>
              <p14:cNvContentPartPr/>
              <p14:nvPr/>
            </p14:nvContentPartPr>
            <p14:xfrm>
              <a:off x="6434047" y="6224850"/>
              <a:ext cx="249120" cy="14040"/>
            </p14:xfrm>
          </p:contentPart>
        </mc:Choice>
        <mc:Fallback xmlns=""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C5710360-7121-4712-9B14-6DACED1AB41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16047" y="6206850"/>
                <a:ext cx="2847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271ABEB2-72A2-44DD-B777-89D98D8B5B4B}"/>
                  </a:ext>
                </a:extLst>
              </p14:cNvPr>
              <p14:cNvContentPartPr/>
              <p14:nvPr/>
            </p14:nvContentPartPr>
            <p14:xfrm>
              <a:off x="6996007" y="3922290"/>
              <a:ext cx="4923000" cy="2774160"/>
            </p14:xfrm>
          </p:contentPart>
        </mc:Choice>
        <mc:Fallback xmlns=""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271ABEB2-72A2-44DD-B777-89D98D8B5B4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78007" y="3904650"/>
                <a:ext cx="4958640" cy="28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868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042DA331-44D6-4426-86EB-640B0831D9FA}"/>
                  </a:ext>
                </a:extLst>
              </p14:cNvPr>
              <p14:cNvContentPartPr/>
              <p14:nvPr/>
            </p14:nvContentPartPr>
            <p14:xfrm>
              <a:off x="586567" y="198090"/>
              <a:ext cx="2435040" cy="5209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042DA331-44D6-4426-86EB-640B0831D9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570" y="180102"/>
                <a:ext cx="2470675" cy="556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AFE6FFB6-A9F1-418B-A37D-2734A932D00E}"/>
                  </a:ext>
                </a:extLst>
              </p14:cNvPr>
              <p14:cNvContentPartPr/>
              <p14:nvPr/>
            </p14:nvContentPartPr>
            <p14:xfrm>
              <a:off x="471367" y="1107450"/>
              <a:ext cx="3614400" cy="316980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AFE6FFB6-A9F1-418B-A37D-2734A932D0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369" y="1089808"/>
                <a:ext cx="3650036" cy="3205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C2FA52E0-4509-4E9D-9D2B-B0C533D3FD56}"/>
                  </a:ext>
                </a:extLst>
              </p14:cNvPr>
              <p14:cNvContentPartPr/>
              <p14:nvPr/>
            </p14:nvContentPartPr>
            <p14:xfrm>
              <a:off x="4438567" y="202905"/>
              <a:ext cx="1971000" cy="38196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C2FA52E0-4509-4E9D-9D2B-B0C533D3FD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0570" y="185265"/>
                <a:ext cx="2006633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1FA41FAE-66BE-43D6-993F-1CE6DC255AB7}"/>
                  </a:ext>
                </a:extLst>
              </p14:cNvPr>
              <p14:cNvContentPartPr/>
              <p14:nvPr/>
            </p14:nvContentPartPr>
            <p14:xfrm>
              <a:off x="4390687" y="642825"/>
              <a:ext cx="2095920" cy="7308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1FA41FAE-66BE-43D6-993F-1CE6DC255A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2687" y="624825"/>
                <a:ext cx="21315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CE63EFAA-4360-45B6-80F2-9CC8FDBDF2FB}"/>
                  </a:ext>
                </a:extLst>
              </p14:cNvPr>
              <p14:cNvContentPartPr/>
              <p14:nvPr/>
            </p14:nvContentPartPr>
            <p14:xfrm>
              <a:off x="4684087" y="938025"/>
              <a:ext cx="343440" cy="47196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CE63EFAA-4360-45B6-80F2-9CC8FDBDF2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66447" y="920025"/>
                <a:ext cx="37908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C00D54F3-55F4-4884-9109-19F8F1F7FBDE}"/>
                  </a:ext>
                </a:extLst>
              </p14:cNvPr>
              <p14:cNvContentPartPr/>
              <p14:nvPr/>
            </p14:nvContentPartPr>
            <p14:xfrm>
              <a:off x="7022647" y="906345"/>
              <a:ext cx="323640" cy="2286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C00D54F3-55F4-4884-9109-19F8F1F7FB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04647" y="888705"/>
                <a:ext cx="3592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F21B1522-138C-4CB6-8212-8E775E38FAD5}"/>
                  </a:ext>
                </a:extLst>
              </p14:cNvPr>
              <p14:cNvContentPartPr/>
              <p14:nvPr/>
            </p14:nvContentPartPr>
            <p14:xfrm>
              <a:off x="7834087" y="887625"/>
              <a:ext cx="1876680" cy="21204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F21B1522-138C-4CB6-8212-8E775E38FA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16084" y="869625"/>
                <a:ext cx="1912327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EA989FCE-34F4-46C3-BA7B-873EA501958E}"/>
                  </a:ext>
                </a:extLst>
              </p14:cNvPr>
              <p14:cNvContentPartPr/>
              <p14:nvPr/>
            </p14:nvContentPartPr>
            <p14:xfrm>
              <a:off x="5432887" y="905985"/>
              <a:ext cx="1116000" cy="29412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EA989FCE-34F4-46C3-BA7B-873EA50195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14887" y="887985"/>
                <a:ext cx="11516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DBC6FE9E-BF60-4609-8CDD-E094AA41C6CD}"/>
                  </a:ext>
                </a:extLst>
              </p14:cNvPr>
              <p14:cNvContentPartPr/>
              <p14:nvPr/>
            </p14:nvContentPartPr>
            <p14:xfrm>
              <a:off x="10142767" y="675585"/>
              <a:ext cx="1876320" cy="40104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DBC6FE9E-BF60-4609-8CDD-E094AA41C6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24767" y="657929"/>
                <a:ext cx="1911960" cy="436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2AC62403-BBA8-483C-A3FA-696F6CAAC345}"/>
                  </a:ext>
                </a:extLst>
              </p14:cNvPr>
              <p14:cNvContentPartPr/>
              <p14:nvPr/>
            </p14:nvContentPartPr>
            <p14:xfrm>
              <a:off x="5876767" y="1685385"/>
              <a:ext cx="204840" cy="1476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2AC62403-BBA8-483C-A3FA-696F6CAAC3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58767" y="1667745"/>
                <a:ext cx="2404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95670CCE-0F0B-4160-867A-0BE6CD985EE4}"/>
                  </a:ext>
                </a:extLst>
              </p14:cNvPr>
              <p14:cNvContentPartPr/>
              <p14:nvPr/>
            </p14:nvContentPartPr>
            <p14:xfrm>
              <a:off x="6457447" y="1548945"/>
              <a:ext cx="326160" cy="20304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95670CCE-0F0B-4160-867A-0BE6CD985EE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39807" y="1531305"/>
                <a:ext cx="3618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7419C2F5-9184-4F95-9A98-706A5E3ACD5B}"/>
                  </a:ext>
                </a:extLst>
              </p14:cNvPr>
              <p14:cNvContentPartPr/>
              <p14:nvPr/>
            </p14:nvContentPartPr>
            <p14:xfrm>
              <a:off x="7200487" y="1431585"/>
              <a:ext cx="615960" cy="31176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7419C2F5-9184-4F95-9A98-706A5E3ACD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2487" y="1413585"/>
                <a:ext cx="6516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5826F73F-995F-4A7C-A4B6-03F796DF974F}"/>
                  </a:ext>
                </a:extLst>
              </p14:cNvPr>
              <p14:cNvContentPartPr/>
              <p14:nvPr/>
            </p14:nvContentPartPr>
            <p14:xfrm>
              <a:off x="7543927" y="1543905"/>
              <a:ext cx="225720" cy="2304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5826F73F-995F-4A7C-A4B6-03F796DF97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26287" y="1525905"/>
                <a:ext cx="2613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85324FC2-7FDF-4382-A5E7-6E0355BC2DEC}"/>
                  </a:ext>
                </a:extLst>
              </p14:cNvPr>
              <p14:cNvContentPartPr/>
              <p14:nvPr/>
            </p14:nvContentPartPr>
            <p14:xfrm>
              <a:off x="8222527" y="1472985"/>
              <a:ext cx="294840" cy="22536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85324FC2-7FDF-4382-A5E7-6E0355BC2DE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04887" y="1454985"/>
                <a:ext cx="3304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2AE14E28-99BC-46F2-96D9-18AE1A609923}"/>
                  </a:ext>
                </a:extLst>
              </p14:cNvPr>
              <p14:cNvContentPartPr/>
              <p14:nvPr/>
            </p14:nvContentPartPr>
            <p14:xfrm>
              <a:off x="8578207" y="1553625"/>
              <a:ext cx="99360" cy="13284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2AE14E28-99BC-46F2-96D9-18AE1A6099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60207" y="1535985"/>
                <a:ext cx="1350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FC4898C7-A0B2-4B39-BFD5-75725AB2D96C}"/>
                  </a:ext>
                </a:extLst>
              </p14:cNvPr>
              <p14:cNvContentPartPr/>
              <p14:nvPr/>
            </p14:nvContentPartPr>
            <p14:xfrm>
              <a:off x="8747407" y="1582425"/>
              <a:ext cx="305640" cy="7092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FC4898C7-A0B2-4B39-BFD5-75725AB2D96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29407" y="1564425"/>
                <a:ext cx="3412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A50A84BB-2C1A-41C6-AFD3-91A535B05E85}"/>
                  </a:ext>
                </a:extLst>
              </p14:cNvPr>
              <p14:cNvContentPartPr/>
              <p14:nvPr/>
            </p14:nvContentPartPr>
            <p14:xfrm>
              <a:off x="9018127" y="1471905"/>
              <a:ext cx="45000" cy="6948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A50A84BB-2C1A-41C6-AFD3-91A535B05E8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00127" y="1453905"/>
                <a:ext cx="806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DB0A4DC8-1F52-48B8-A90C-7E2D5B774B49}"/>
                  </a:ext>
                </a:extLst>
              </p14:cNvPr>
              <p14:cNvContentPartPr/>
              <p14:nvPr/>
            </p14:nvContentPartPr>
            <p14:xfrm>
              <a:off x="9129367" y="1545345"/>
              <a:ext cx="249840" cy="10440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DB0A4DC8-1F52-48B8-A90C-7E2D5B774B4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11367" y="1527705"/>
                <a:ext cx="2854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B6EF09A2-6D06-46B3-8C01-991898DB9C4B}"/>
                  </a:ext>
                </a:extLst>
              </p14:cNvPr>
              <p14:cNvContentPartPr/>
              <p14:nvPr/>
            </p14:nvContentPartPr>
            <p14:xfrm>
              <a:off x="9373447" y="1579905"/>
              <a:ext cx="114480" cy="5976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B6EF09A2-6D06-46B3-8C01-991898DB9C4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55447" y="1562265"/>
                <a:ext cx="1501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422F6012-EC31-46F5-9CDF-CB90E1FB05C9}"/>
                  </a:ext>
                </a:extLst>
              </p14:cNvPr>
              <p14:cNvContentPartPr/>
              <p14:nvPr/>
            </p14:nvContentPartPr>
            <p14:xfrm>
              <a:off x="9550207" y="1361745"/>
              <a:ext cx="335880" cy="30204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422F6012-EC31-46F5-9CDF-CB90E1FB05C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32207" y="1343745"/>
                <a:ext cx="3715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24C779AD-A508-4019-B30B-C48D467F1E12}"/>
                  </a:ext>
                </a:extLst>
              </p14:cNvPr>
              <p14:cNvContentPartPr/>
              <p14:nvPr/>
            </p14:nvContentPartPr>
            <p14:xfrm>
              <a:off x="9686647" y="1495305"/>
              <a:ext cx="245160" cy="1476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24C779AD-A508-4019-B30B-C48D467F1E1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68647" y="1477665"/>
                <a:ext cx="2808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3F1E11C9-7BAD-4BED-96B6-BE396533449B}"/>
                  </a:ext>
                </a:extLst>
              </p14:cNvPr>
              <p14:cNvContentPartPr/>
              <p14:nvPr/>
            </p14:nvContentPartPr>
            <p14:xfrm>
              <a:off x="10324207" y="1266705"/>
              <a:ext cx="1580040" cy="47052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3F1E11C9-7BAD-4BED-96B6-BE396533449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06207" y="1248705"/>
                <a:ext cx="161568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BF122744-014A-4746-BD2F-52A0142B6BFA}"/>
                  </a:ext>
                </a:extLst>
              </p14:cNvPr>
              <p14:cNvContentPartPr/>
              <p14:nvPr/>
            </p14:nvContentPartPr>
            <p14:xfrm>
              <a:off x="5934007" y="2181105"/>
              <a:ext cx="216360" cy="324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BF122744-014A-4746-BD2F-52A0142B6BF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16007" y="2163105"/>
                <a:ext cx="2520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24A830D6-B167-4CE5-B426-78F63ADB6B90}"/>
                  </a:ext>
                </a:extLst>
              </p14:cNvPr>
              <p14:cNvContentPartPr/>
              <p14:nvPr/>
            </p14:nvContentPartPr>
            <p14:xfrm>
              <a:off x="6495967" y="1977345"/>
              <a:ext cx="331200" cy="24696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24A830D6-B167-4CE5-B426-78F63ADB6B9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77967" y="1959705"/>
                <a:ext cx="3668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FE704B42-481A-4616-88EC-CFD325325017}"/>
                  </a:ext>
                </a:extLst>
              </p14:cNvPr>
              <p14:cNvContentPartPr/>
              <p14:nvPr/>
            </p14:nvContentPartPr>
            <p14:xfrm>
              <a:off x="10284967" y="2014425"/>
              <a:ext cx="144720" cy="11556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FE704B42-481A-4616-88EC-CFD32532501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267327" y="1996425"/>
                <a:ext cx="1803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D39A7C9E-D980-4E6A-9CE8-9EC1F2543229}"/>
                  </a:ext>
                </a:extLst>
              </p14:cNvPr>
              <p14:cNvContentPartPr/>
              <p14:nvPr/>
            </p14:nvContentPartPr>
            <p14:xfrm>
              <a:off x="10224487" y="1838025"/>
              <a:ext cx="69840" cy="11304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D39A7C9E-D980-4E6A-9CE8-9EC1F254322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06847" y="1820025"/>
                <a:ext cx="1054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64252511-0B83-44F9-B84B-E57AE0D77D35}"/>
                  </a:ext>
                </a:extLst>
              </p14:cNvPr>
              <p14:cNvContentPartPr/>
              <p14:nvPr/>
            </p14:nvContentPartPr>
            <p14:xfrm>
              <a:off x="10467847" y="1852425"/>
              <a:ext cx="93600" cy="11412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64252511-0B83-44F9-B84B-E57AE0D77D3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49847" y="1834425"/>
                <a:ext cx="1292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7C10D889-72D0-4894-919E-4CF39DE4FEFD}"/>
                  </a:ext>
                </a:extLst>
              </p14:cNvPr>
              <p14:cNvContentPartPr/>
              <p14:nvPr/>
            </p14:nvContentPartPr>
            <p14:xfrm>
              <a:off x="5957767" y="2719305"/>
              <a:ext cx="191880" cy="1476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7C10D889-72D0-4894-919E-4CF39DE4FEF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39767" y="2701305"/>
                <a:ext cx="2275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8BBC4A83-E401-4087-9870-489EA2B87700}"/>
                  </a:ext>
                </a:extLst>
              </p14:cNvPr>
              <p14:cNvContentPartPr/>
              <p14:nvPr/>
            </p14:nvContentPartPr>
            <p14:xfrm>
              <a:off x="6414967" y="2456505"/>
              <a:ext cx="375120" cy="28764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8BBC4A83-E401-4087-9870-489EA2B8770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96967" y="2438505"/>
                <a:ext cx="4107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C6AFE2FD-B739-42C2-879C-0E8EEE4F9FEA}"/>
                  </a:ext>
                </a:extLst>
              </p14:cNvPr>
              <p14:cNvContentPartPr/>
              <p14:nvPr/>
            </p14:nvContentPartPr>
            <p14:xfrm>
              <a:off x="8564887" y="2601945"/>
              <a:ext cx="605160" cy="10512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C6AFE2FD-B739-42C2-879C-0E8EEE4F9FE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47247" y="2584305"/>
                <a:ext cx="6408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DADE997C-43C4-4D7A-932F-6CB589DA01E7}"/>
                  </a:ext>
                </a:extLst>
              </p14:cNvPr>
              <p14:cNvContentPartPr/>
              <p14:nvPr/>
            </p14:nvContentPartPr>
            <p14:xfrm>
              <a:off x="9629407" y="2518425"/>
              <a:ext cx="206280" cy="19404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DADE997C-43C4-4D7A-932F-6CB589DA01E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11407" y="2500425"/>
                <a:ext cx="2419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4423B3D4-A7B8-4A6C-AC18-3B67044EA010}"/>
                  </a:ext>
                </a:extLst>
              </p14:cNvPr>
              <p14:cNvContentPartPr/>
              <p14:nvPr/>
            </p14:nvContentPartPr>
            <p14:xfrm>
              <a:off x="9571447" y="2379465"/>
              <a:ext cx="47520" cy="4824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4423B3D4-A7B8-4A6C-AC18-3B67044EA01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53447" y="2361825"/>
                <a:ext cx="831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CA02891F-4E91-485F-81C3-45707FD4CE10}"/>
                  </a:ext>
                </a:extLst>
              </p14:cNvPr>
              <p14:cNvContentPartPr/>
              <p14:nvPr/>
            </p14:nvContentPartPr>
            <p14:xfrm>
              <a:off x="9762967" y="2347785"/>
              <a:ext cx="61920" cy="11340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CA02891F-4E91-485F-81C3-45707FD4CE1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744967" y="2329785"/>
                <a:ext cx="975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D2A85E10-B9B1-4414-A0CC-63C9C55B5B10}"/>
                  </a:ext>
                </a:extLst>
              </p14:cNvPr>
              <p14:cNvContentPartPr/>
              <p14:nvPr/>
            </p14:nvContentPartPr>
            <p14:xfrm>
              <a:off x="10296127" y="2494305"/>
              <a:ext cx="354600" cy="21672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D2A85E10-B9B1-4414-A0CC-63C9C55B5B1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278127" y="2476305"/>
                <a:ext cx="3902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88AEBC09-5B86-4586-AF05-BF4D992F6E2D}"/>
                  </a:ext>
                </a:extLst>
              </p14:cNvPr>
              <p14:cNvContentPartPr/>
              <p14:nvPr/>
            </p14:nvContentPartPr>
            <p14:xfrm>
              <a:off x="7191127" y="2460825"/>
              <a:ext cx="1004760" cy="26424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88AEBC09-5B86-4586-AF05-BF4D992F6E2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73133" y="2443185"/>
                <a:ext cx="1040387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4BCD6F41-FFBE-431A-B0DE-4B25114734A0}"/>
                  </a:ext>
                </a:extLst>
              </p14:cNvPr>
              <p14:cNvContentPartPr/>
              <p14:nvPr/>
            </p14:nvContentPartPr>
            <p14:xfrm>
              <a:off x="9091567" y="2084985"/>
              <a:ext cx="631080" cy="11016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4BCD6F41-FFBE-431A-B0DE-4B25114734A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73917" y="2067345"/>
                <a:ext cx="6667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C4CD56A2-539C-4681-8A9E-16AE59C37C1A}"/>
                  </a:ext>
                </a:extLst>
              </p14:cNvPr>
              <p14:cNvContentPartPr/>
              <p14:nvPr/>
            </p14:nvContentPartPr>
            <p14:xfrm>
              <a:off x="7129207" y="1902465"/>
              <a:ext cx="1371960" cy="29376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C4CD56A2-539C-4681-8A9E-16AE59C37C1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11207" y="1884825"/>
                <a:ext cx="14076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166C2F5C-EDFB-43E6-8DF4-C5C497A0C5CA}"/>
                  </a:ext>
                </a:extLst>
              </p14:cNvPr>
              <p14:cNvContentPartPr/>
              <p14:nvPr/>
            </p14:nvContentPartPr>
            <p14:xfrm>
              <a:off x="10896247" y="2331225"/>
              <a:ext cx="547920" cy="31284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166C2F5C-EDFB-43E6-8DF4-C5C497A0C5C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878247" y="2313246"/>
                <a:ext cx="583560" cy="348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5FB28EE0-8671-4F29-94DE-FA913A38381E}"/>
                  </a:ext>
                </a:extLst>
              </p14:cNvPr>
              <p14:cNvContentPartPr/>
              <p14:nvPr/>
            </p14:nvContentPartPr>
            <p14:xfrm>
              <a:off x="1966807" y="1811025"/>
              <a:ext cx="1028520" cy="66852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5FB28EE0-8671-4F29-94DE-FA913A38381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48807" y="1793025"/>
                <a:ext cx="106416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CA46854B-EF37-4ADF-9082-CB7703C27EA0}"/>
                  </a:ext>
                </a:extLst>
              </p14:cNvPr>
              <p14:cNvContentPartPr/>
              <p14:nvPr/>
            </p14:nvContentPartPr>
            <p14:xfrm>
              <a:off x="2104687" y="1976265"/>
              <a:ext cx="1172160" cy="88164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CA46854B-EF37-4ADF-9082-CB7703C27EA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86687" y="1940265"/>
                <a:ext cx="1207800" cy="9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D8D01515-DB06-43B9-ABBE-F7B34E05F5AA}"/>
                  </a:ext>
                </a:extLst>
              </p14:cNvPr>
              <p14:cNvContentPartPr/>
              <p14:nvPr/>
            </p14:nvContentPartPr>
            <p14:xfrm>
              <a:off x="2970487" y="2723985"/>
              <a:ext cx="206280" cy="288360"/>
            </p14:xfrm>
          </p:contentPart>
        </mc:Choice>
        <mc:Fallback xmlns=""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D8D01515-DB06-43B9-ABBE-F7B34E05F5A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52847" y="2687985"/>
                <a:ext cx="2419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5135B90E-8574-41C7-85D5-B66694D0B83A}"/>
                  </a:ext>
                </a:extLst>
              </p14:cNvPr>
              <p14:cNvContentPartPr/>
              <p14:nvPr/>
            </p14:nvContentPartPr>
            <p14:xfrm>
              <a:off x="3252367" y="3120705"/>
              <a:ext cx="268560" cy="306000"/>
            </p14:xfrm>
          </p:contentPart>
        </mc:Choice>
        <mc:Fallback xmlns=""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5135B90E-8574-41C7-85D5-B66694D0B83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34367" y="3085065"/>
                <a:ext cx="3042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87F02405-31EC-4AFA-BE9A-085A03C32674}"/>
                  </a:ext>
                </a:extLst>
              </p14:cNvPr>
              <p14:cNvContentPartPr/>
              <p14:nvPr/>
            </p14:nvContentPartPr>
            <p14:xfrm>
              <a:off x="3193687" y="3026745"/>
              <a:ext cx="16200" cy="106920"/>
            </p14:xfrm>
          </p:contentPart>
        </mc:Choice>
        <mc:Fallback xmlns=""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87F02405-31EC-4AFA-BE9A-085A03C3267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176047" y="2990745"/>
                <a:ext cx="518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FA2F565F-D6E8-4531-BE40-F3F17F499856}"/>
                  </a:ext>
                </a:extLst>
              </p14:cNvPr>
              <p14:cNvContentPartPr/>
              <p14:nvPr/>
            </p14:nvContentPartPr>
            <p14:xfrm>
              <a:off x="3471607" y="2966985"/>
              <a:ext cx="36000" cy="16200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FA2F565F-D6E8-4531-BE40-F3F17F49985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53607" y="2930985"/>
                <a:ext cx="716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C8232A8F-12B6-4E3F-8EEF-82633270F30D}"/>
                  </a:ext>
                </a:extLst>
              </p14:cNvPr>
              <p14:cNvContentPartPr/>
              <p14:nvPr/>
            </p14:nvContentPartPr>
            <p14:xfrm>
              <a:off x="3078847" y="3567105"/>
              <a:ext cx="174600" cy="360720"/>
            </p14:xfrm>
          </p:contentPart>
        </mc:Choice>
        <mc:Fallback xmlns=""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C8232A8F-12B6-4E3F-8EEF-82633270F30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60847" y="3531105"/>
                <a:ext cx="2102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63F18028-4C1C-418A-9D0D-A94893FE49AE}"/>
                  </a:ext>
                </a:extLst>
              </p14:cNvPr>
              <p14:cNvContentPartPr/>
              <p14:nvPr/>
            </p14:nvContentPartPr>
            <p14:xfrm>
              <a:off x="3266767" y="3635145"/>
              <a:ext cx="162720" cy="3096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63F18028-4C1C-418A-9D0D-A94893FE49A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48767" y="3599505"/>
                <a:ext cx="1983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3EC5354E-B036-4E0A-90CF-A6A62DE855A0}"/>
                  </a:ext>
                </a:extLst>
              </p14:cNvPr>
              <p14:cNvContentPartPr/>
              <p14:nvPr/>
            </p14:nvContentPartPr>
            <p14:xfrm>
              <a:off x="3256327" y="3671865"/>
              <a:ext cx="173880" cy="19764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3EC5354E-B036-4E0A-90CF-A6A62DE855A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38687" y="3635865"/>
                <a:ext cx="2095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3B70FB01-A1B1-42E7-AD32-D0ABFD175BDE}"/>
                  </a:ext>
                </a:extLst>
              </p14:cNvPr>
              <p14:cNvContentPartPr/>
              <p14:nvPr/>
            </p14:nvContentPartPr>
            <p14:xfrm>
              <a:off x="3524167" y="3637665"/>
              <a:ext cx="134640" cy="191880"/>
            </p14:xfrm>
          </p:contentPart>
        </mc:Choice>
        <mc:Fallback xmlns=""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3B70FB01-A1B1-42E7-AD32-D0ABFD175BD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506167" y="3602025"/>
                <a:ext cx="1702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23EF625D-19FD-428E-949A-102C722AAB49}"/>
                  </a:ext>
                </a:extLst>
              </p14:cNvPr>
              <p14:cNvContentPartPr/>
              <p14:nvPr/>
            </p14:nvContentPartPr>
            <p14:xfrm>
              <a:off x="3728647" y="3542985"/>
              <a:ext cx="114120" cy="342000"/>
            </p14:xfrm>
          </p:contentPart>
        </mc:Choice>
        <mc:Fallback xmlns=""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23EF625D-19FD-428E-949A-102C722AAB4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10647" y="3506985"/>
                <a:ext cx="1497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47B368AA-18FC-4C04-9730-975CB5568C7E}"/>
                  </a:ext>
                </a:extLst>
              </p14:cNvPr>
              <p14:cNvContentPartPr/>
              <p14:nvPr/>
            </p14:nvContentPartPr>
            <p14:xfrm>
              <a:off x="859087" y="1356345"/>
              <a:ext cx="2670120" cy="143532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47B368AA-18FC-4C04-9730-975CB5568C7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1087" y="1320705"/>
                <a:ext cx="2705760" cy="15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DEBA6C7E-59B4-4A96-B06E-772E2E2CB527}"/>
                  </a:ext>
                </a:extLst>
              </p14:cNvPr>
              <p14:cNvContentPartPr/>
              <p14:nvPr/>
            </p14:nvContentPartPr>
            <p14:xfrm>
              <a:off x="1055287" y="1200825"/>
              <a:ext cx="280440" cy="22824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DEBA6C7E-59B4-4A96-B06E-772E2E2CB52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7287" y="1164825"/>
                <a:ext cx="3160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08F43522-AA38-4036-B9E0-8DCD2303CCE4}"/>
                  </a:ext>
                </a:extLst>
              </p14:cNvPr>
              <p14:cNvContentPartPr/>
              <p14:nvPr/>
            </p14:nvContentPartPr>
            <p14:xfrm>
              <a:off x="398647" y="1376145"/>
              <a:ext cx="524880" cy="2362680"/>
            </p14:xfrm>
          </p:contentPart>
        </mc:Choice>
        <mc:Fallback xmlns=""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08F43522-AA38-4036-B9E0-8DCD2303CCE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81007" y="1340145"/>
                <a:ext cx="560520" cy="24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3373DFD7-E7E0-4D1A-9B52-382E766BD96F}"/>
                  </a:ext>
                </a:extLst>
              </p14:cNvPr>
              <p14:cNvContentPartPr/>
              <p14:nvPr/>
            </p14:nvContentPartPr>
            <p14:xfrm>
              <a:off x="318727" y="2318265"/>
              <a:ext cx="229320" cy="262080"/>
            </p14:xfrm>
          </p:contentPart>
        </mc:Choice>
        <mc:Fallback xmlns=""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3373DFD7-E7E0-4D1A-9B52-382E766BD96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0727" y="2282265"/>
                <a:ext cx="2649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9" name="Cerneală 248">
                <a:extLst>
                  <a:ext uri="{FF2B5EF4-FFF2-40B4-BE49-F238E27FC236}">
                    <a16:creationId xmlns:a16="http://schemas.microsoft.com/office/drawing/2014/main" id="{F9D9D0C5-88F2-46D5-9FEC-D3A43D8774E4}"/>
                  </a:ext>
                </a:extLst>
              </p14:cNvPr>
              <p14:cNvContentPartPr/>
              <p14:nvPr/>
            </p14:nvContentPartPr>
            <p14:xfrm>
              <a:off x="6714847" y="5161545"/>
              <a:ext cx="519120" cy="954000"/>
            </p14:xfrm>
          </p:contentPart>
        </mc:Choice>
        <mc:Fallback xmlns="">
          <p:pic>
            <p:nvPicPr>
              <p:cNvPr id="249" name="Cerneală 248">
                <a:extLst>
                  <a:ext uri="{FF2B5EF4-FFF2-40B4-BE49-F238E27FC236}">
                    <a16:creationId xmlns:a16="http://schemas.microsoft.com/office/drawing/2014/main" id="{F9D9D0C5-88F2-46D5-9FEC-D3A43D8774E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96847" y="5125905"/>
                <a:ext cx="554760" cy="10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931DCB27-02B8-4BA0-B482-FED2CF99C95A}"/>
                  </a:ext>
                </a:extLst>
              </p14:cNvPr>
              <p14:cNvContentPartPr/>
              <p14:nvPr/>
            </p14:nvContentPartPr>
            <p14:xfrm>
              <a:off x="6695407" y="3202425"/>
              <a:ext cx="95040" cy="83880"/>
            </p14:xfrm>
          </p:contentPart>
        </mc:Choice>
        <mc:Fallback xmlns=""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931DCB27-02B8-4BA0-B482-FED2CF99C95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677767" y="3166785"/>
                <a:ext cx="130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1D58A15B-7797-4E15-A44C-B325B896F301}"/>
                  </a:ext>
                </a:extLst>
              </p14:cNvPr>
              <p14:cNvContentPartPr/>
              <p14:nvPr/>
            </p14:nvContentPartPr>
            <p14:xfrm>
              <a:off x="347527" y="4670145"/>
              <a:ext cx="376200" cy="444600"/>
            </p14:xfrm>
          </p:contentPart>
        </mc:Choice>
        <mc:Fallback xmlns=""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1D58A15B-7797-4E15-A44C-B325B896F30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29527" y="4652505"/>
                <a:ext cx="4118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09" name="Cerneală 308">
                <a:extLst>
                  <a:ext uri="{FF2B5EF4-FFF2-40B4-BE49-F238E27FC236}">
                    <a16:creationId xmlns:a16="http://schemas.microsoft.com/office/drawing/2014/main" id="{8D444F06-AEE6-4D55-90F2-AC79781D47A2}"/>
                  </a:ext>
                </a:extLst>
              </p14:cNvPr>
              <p14:cNvContentPartPr/>
              <p14:nvPr/>
            </p14:nvContentPartPr>
            <p14:xfrm>
              <a:off x="794647" y="1852065"/>
              <a:ext cx="1076760" cy="1377000"/>
            </p14:xfrm>
          </p:contentPart>
        </mc:Choice>
        <mc:Fallback xmlns="">
          <p:pic>
            <p:nvPicPr>
              <p:cNvPr id="309" name="Cerneală 308">
                <a:extLst>
                  <a:ext uri="{FF2B5EF4-FFF2-40B4-BE49-F238E27FC236}">
                    <a16:creationId xmlns:a16="http://schemas.microsoft.com/office/drawing/2014/main" id="{8D444F06-AEE6-4D55-90F2-AC79781D47A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77007" y="1816425"/>
                <a:ext cx="1112400" cy="14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10" name="Cerneală 309">
                <a:extLst>
                  <a:ext uri="{FF2B5EF4-FFF2-40B4-BE49-F238E27FC236}">
                    <a16:creationId xmlns:a16="http://schemas.microsoft.com/office/drawing/2014/main" id="{AAD99356-8560-4A7C-860B-F113D24E2B95}"/>
                  </a:ext>
                </a:extLst>
              </p14:cNvPr>
              <p14:cNvContentPartPr/>
              <p14:nvPr/>
            </p14:nvContentPartPr>
            <p14:xfrm>
              <a:off x="1179487" y="1795185"/>
              <a:ext cx="272520" cy="329040"/>
            </p14:xfrm>
          </p:contentPart>
        </mc:Choice>
        <mc:Fallback xmlns="">
          <p:pic>
            <p:nvPicPr>
              <p:cNvPr id="310" name="Cerneală 309">
                <a:extLst>
                  <a:ext uri="{FF2B5EF4-FFF2-40B4-BE49-F238E27FC236}">
                    <a16:creationId xmlns:a16="http://schemas.microsoft.com/office/drawing/2014/main" id="{AAD99356-8560-4A7C-860B-F113D24E2B9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61487" y="1759185"/>
                <a:ext cx="3081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11" name="Cerneală 310">
                <a:extLst>
                  <a:ext uri="{FF2B5EF4-FFF2-40B4-BE49-F238E27FC236}">
                    <a16:creationId xmlns:a16="http://schemas.microsoft.com/office/drawing/2014/main" id="{6E905FC1-CE1F-433F-9045-9D33BB4BCB41}"/>
                  </a:ext>
                </a:extLst>
              </p14:cNvPr>
              <p14:cNvContentPartPr/>
              <p14:nvPr/>
            </p14:nvContentPartPr>
            <p14:xfrm>
              <a:off x="1747567" y="1818225"/>
              <a:ext cx="1735200" cy="1798560"/>
            </p14:xfrm>
          </p:contentPart>
        </mc:Choice>
        <mc:Fallback xmlns="">
          <p:pic>
            <p:nvPicPr>
              <p:cNvPr id="311" name="Cerneală 310">
                <a:extLst>
                  <a:ext uri="{FF2B5EF4-FFF2-40B4-BE49-F238E27FC236}">
                    <a16:creationId xmlns:a16="http://schemas.microsoft.com/office/drawing/2014/main" id="{6E905FC1-CE1F-433F-9045-9D33BB4BCB4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29567" y="1782585"/>
                <a:ext cx="1770840" cy="18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12" name="Cerneală 311">
                <a:extLst>
                  <a:ext uri="{FF2B5EF4-FFF2-40B4-BE49-F238E27FC236}">
                    <a16:creationId xmlns:a16="http://schemas.microsoft.com/office/drawing/2014/main" id="{6D968823-2C40-4BB0-B0D5-D7684E086F88}"/>
                  </a:ext>
                </a:extLst>
              </p14:cNvPr>
              <p14:cNvContentPartPr/>
              <p14:nvPr/>
            </p14:nvContentPartPr>
            <p14:xfrm>
              <a:off x="1751887" y="3261465"/>
              <a:ext cx="281880" cy="262440"/>
            </p14:xfrm>
          </p:contentPart>
        </mc:Choice>
        <mc:Fallback xmlns="">
          <p:pic>
            <p:nvPicPr>
              <p:cNvPr id="312" name="Cerneală 311">
                <a:extLst>
                  <a:ext uri="{FF2B5EF4-FFF2-40B4-BE49-F238E27FC236}">
                    <a16:creationId xmlns:a16="http://schemas.microsoft.com/office/drawing/2014/main" id="{6D968823-2C40-4BB0-B0D5-D7684E086F8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733887" y="3225465"/>
                <a:ext cx="3175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13" name="Cerneală 312">
                <a:extLst>
                  <a:ext uri="{FF2B5EF4-FFF2-40B4-BE49-F238E27FC236}">
                    <a16:creationId xmlns:a16="http://schemas.microsoft.com/office/drawing/2014/main" id="{47888B5F-A1BD-495B-B4CC-65CCBF0731E5}"/>
                  </a:ext>
                </a:extLst>
              </p14:cNvPr>
              <p14:cNvContentPartPr/>
              <p14:nvPr/>
            </p14:nvContentPartPr>
            <p14:xfrm>
              <a:off x="1056007" y="1759545"/>
              <a:ext cx="398520" cy="403200"/>
            </p14:xfrm>
          </p:contentPart>
        </mc:Choice>
        <mc:Fallback xmlns="">
          <p:pic>
            <p:nvPicPr>
              <p:cNvPr id="313" name="Cerneală 312">
                <a:extLst>
                  <a:ext uri="{FF2B5EF4-FFF2-40B4-BE49-F238E27FC236}">
                    <a16:creationId xmlns:a16="http://schemas.microsoft.com/office/drawing/2014/main" id="{47888B5F-A1BD-495B-B4CC-65CCBF0731E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38007" y="1723545"/>
                <a:ext cx="4341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14" name="Cerneală 313">
                <a:extLst>
                  <a:ext uri="{FF2B5EF4-FFF2-40B4-BE49-F238E27FC236}">
                    <a16:creationId xmlns:a16="http://schemas.microsoft.com/office/drawing/2014/main" id="{2D4B89FD-199B-4242-AD4C-0B89D229C9A2}"/>
                  </a:ext>
                </a:extLst>
              </p14:cNvPr>
              <p14:cNvContentPartPr/>
              <p14:nvPr/>
            </p14:nvContentPartPr>
            <p14:xfrm>
              <a:off x="5328847" y="4080465"/>
              <a:ext cx="392760" cy="54360"/>
            </p14:xfrm>
          </p:contentPart>
        </mc:Choice>
        <mc:Fallback xmlns="">
          <p:pic>
            <p:nvPicPr>
              <p:cNvPr id="314" name="Cerneală 313">
                <a:extLst>
                  <a:ext uri="{FF2B5EF4-FFF2-40B4-BE49-F238E27FC236}">
                    <a16:creationId xmlns:a16="http://schemas.microsoft.com/office/drawing/2014/main" id="{2D4B89FD-199B-4242-AD4C-0B89D229C9A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310847" y="4044825"/>
                <a:ext cx="428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15" name="Cerneală 314">
                <a:extLst>
                  <a:ext uri="{FF2B5EF4-FFF2-40B4-BE49-F238E27FC236}">
                    <a16:creationId xmlns:a16="http://schemas.microsoft.com/office/drawing/2014/main" id="{20F2D8FA-808A-484D-BB83-84462BA09C43}"/>
                  </a:ext>
                </a:extLst>
              </p14:cNvPr>
              <p14:cNvContentPartPr/>
              <p14:nvPr/>
            </p14:nvContentPartPr>
            <p14:xfrm>
              <a:off x="5919607" y="4002345"/>
              <a:ext cx="478080" cy="55440"/>
            </p14:xfrm>
          </p:contentPart>
        </mc:Choice>
        <mc:Fallback xmlns="">
          <p:pic>
            <p:nvPicPr>
              <p:cNvPr id="315" name="Cerneală 314">
                <a:extLst>
                  <a:ext uri="{FF2B5EF4-FFF2-40B4-BE49-F238E27FC236}">
                    <a16:creationId xmlns:a16="http://schemas.microsoft.com/office/drawing/2014/main" id="{20F2D8FA-808A-484D-BB83-84462BA09C4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01607" y="3966705"/>
                <a:ext cx="513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16" name="Cerneală 315">
                <a:extLst>
                  <a:ext uri="{FF2B5EF4-FFF2-40B4-BE49-F238E27FC236}">
                    <a16:creationId xmlns:a16="http://schemas.microsoft.com/office/drawing/2014/main" id="{D0F272D1-A91D-4939-8E6A-75C76A20E2A3}"/>
                  </a:ext>
                </a:extLst>
              </p14:cNvPr>
              <p14:cNvContentPartPr/>
              <p14:nvPr/>
            </p14:nvContentPartPr>
            <p14:xfrm>
              <a:off x="6895927" y="3975705"/>
              <a:ext cx="492480" cy="34560"/>
            </p14:xfrm>
          </p:contentPart>
        </mc:Choice>
        <mc:Fallback xmlns="">
          <p:pic>
            <p:nvPicPr>
              <p:cNvPr id="316" name="Cerneală 315">
                <a:extLst>
                  <a:ext uri="{FF2B5EF4-FFF2-40B4-BE49-F238E27FC236}">
                    <a16:creationId xmlns:a16="http://schemas.microsoft.com/office/drawing/2014/main" id="{D0F272D1-A91D-4939-8E6A-75C76A20E2A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877927" y="3940065"/>
                <a:ext cx="5281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17" name="Cerneală 316">
                <a:extLst>
                  <a:ext uri="{FF2B5EF4-FFF2-40B4-BE49-F238E27FC236}">
                    <a16:creationId xmlns:a16="http://schemas.microsoft.com/office/drawing/2014/main" id="{288786A3-CF41-4EDB-AC9C-288E26E2AF25}"/>
                  </a:ext>
                </a:extLst>
              </p14:cNvPr>
              <p14:cNvContentPartPr/>
              <p14:nvPr/>
            </p14:nvContentPartPr>
            <p14:xfrm>
              <a:off x="7667407" y="3942585"/>
              <a:ext cx="695520" cy="24840"/>
            </p14:xfrm>
          </p:contentPart>
        </mc:Choice>
        <mc:Fallback xmlns="">
          <p:pic>
            <p:nvPicPr>
              <p:cNvPr id="317" name="Cerneală 316">
                <a:extLst>
                  <a:ext uri="{FF2B5EF4-FFF2-40B4-BE49-F238E27FC236}">
                    <a16:creationId xmlns:a16="http://schemas.microsoft.com/office/drawing/2014/main" id="{288786A3-CF41-4EDB-AC9C-288E26E2AF2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649407" y="3906585"/>
                <a:ext cx="7311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18" name="Cerneală 317">
                <a:extLst>
                  <a:ext uri="{FF2B5EF4-FFF2-40B4-BE49-F238E27FC236}">
                    <a16:creationId xmlns:a16="http://schemas.microsoft.com/office/drawing/2014/main" id="{08F92783-D029-4431-93FE-A767D54076FA}"/>
                  </a:ext>
                </a:extLst>
              </p14:cNvPr>
              <p14:cNvContentPartPr/>
              <p14:nvPr/>
            </p14:nvContentPartPr>
            <p14:xfrm>
              <a:off x="8643727" y="3944025"/>
              <a:ext cx="474120" cy="9000"/>
            </p14:xfrm>
          </p:contentPart>
        </mc:Choice>
        <mc:Fallback xmlns="">
          <p:pic>
            <p:nvPicPr>
              <p:cNvPr id="318" name="Cerneală 317">
                <a:extLst>
                  <a:ext uri="{FF2B5EF4-FFF2-40B4-BE49-F238E27FC236}">
                    <a16:creationId xmlns:a16="http://schemas.microsoft.com/office/drawing/2014/main" id="{08F92783-D029-4431-93FE-A767D54076F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25727" y="3908385"/>
                <a:ext cx="5097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19" name="Cerneală 318">
                <a:extLst>
                  <a:ext uri="{FF2B5EF4-FFF2-40B4-BE49-F238E27FC236}">
                    <a16:creationId xmlns:a16="http://schemas.microsoft.com/office/drawing/2014/main" id="{1727A308-C308-40E8-80D8-09A55F43D2D7}"/>
                  </a:ext>
                </a:extLst>
              </p14:cNvPr>
              <p14:cNvContentPartPr/>
              <p14:nvPr/>
            </p14:nvContentPartPr>
            <p14:xfrm>
              <a:off x="9372367" y="3910185"/>
              <a:ext cx="853200" cy="23760"/>
            </p14:xfrm>
          </p:contentPart>
        </mc:Choice>
        <mc:Fallback xmlns="">
          <p:pic>
            <p:nvPicPr>
              <p:cNvPr id="319" name="Cerneală 318">
                <a:extLst>
                  <a:ext uri="{FF2B5EF4-FFF2-40B4-BE49-F238E27FC236}">
                    <a16:creationId xmlns:a16="http://schemas.microsoft.com/office/drawing/2014/main" id="{1727A308-C308-40E8-80D8-09A55F43D2D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354367" y="3874185"/>
                <a:ext cx="8888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20" name="Cerneală 319">
                <a:extLst>
                  <a:ext uri="{FF2B5EF4-FFF2-40B4-BE49-F238E27FC236}">
                    <a16:creationId xmlns:a16="http://schemas.microsoft.com/office/drawing/2014/main" id="{5CA3778E-A538-4E2F-8CFB-2E5D56B64FEA}"/>
                  </a:ext>
                </a:extLst>
              </p14:cNvPr>
              <p14:cNvContentPartPr/>
              <p14:nvPr/>
            </p14:nvContentPartPr>
            <p14:xfrm>
              <a:off x="10481887" y="3862305"/>
              <a:ext cx="92880" cy="14400"/>
            </p14:xfrm>
          </p:contentPart>
        </mc:Choice>
        <mc:Fallback xmlns="">
          <p:pic>
            <p:nvPicPr>
              <p:cNvPr id="320" name="Cerneală 319">
                <a:extLst>
                  <a:ext uri="{FF2B5EF4-FFF2-40B4-BE49-F238E27FC236}">
                    <a16:creationId xmlns:a16="http://schemas.microsoft.com/office/drawing/2014/main" id="{5CA3778E-A538-4E2F-8CFB-2E5D56B64FE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463887" y="3826305"/>
                <a:ext cx="1285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21" name="Cerneală 320">
                <a:extLst>
                  <a:ext uri="{FF2B5EF4-FFF2-40B4-BE49-F238E27FC236}">
                    <a16:creationId xmlns:a16="http://schemas.microsoft.com/office/drawing/2014/main" id="{D6496B31-5FFD-45F6-B9AC-509984153D95}"/>
                  </a:ext>
                </a:extLst>
              </p14:cNvPr>
              <p14:cNvContentPartPr/>
              <p14:nvPr/>
            </p14:nvContentPartPr>
            <p14:xfrm>
              <a:off x="10829647" y="3828825"/>
              <a:ext cx="647640" cy="14760"/>
            </p14:xfrm>
          </p:contentPart>
        </mc:Choice>
        <mc:Fallback xmlns="">
          <p:pic>
            <p:nvPicPr>
              <p:cNvPr id="321" name="Cerneală 320">
                <a:extLst>
                  <a:ext uri="{FF2B5EF4-FFF2-40B4-BE49-F238E27FC236}">
                    <a16:creationId xmlns:a16="http://schemas.microsoft.com/office/drawing/2014/main" id="{D6496B31-5FFD-45F6-B9AC-509984153D9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811647" y="3792825"/>
                <a:ext cx="6832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23" name="Cerneală 322">
                <a:extLst>
                  <a:ext uri="{FF2B5EF4-FFF2-40B4-BE49-F238E27FC236}">
                    <a16:creationId xmlns:a16="http://schemas.microsoft.com/office/drawing/2014/main" id="{549E328C-B82F-46F1-8E20-5D9D585B9459}"/>
                  </a:ext>
                </a:extLst>
              </p14:cNvPr>
              <p14:cNvContentPartPr/>
              <p14:nvPr/>
            </p14:nvContentPartPr>
            <p14:xfrm>
              <a:off x="11286847" y="3431385"/>
              <a:ext cx="196920" cy="282240"/>
            </p14:xfrm>
          </p:contentPart>
        </mc:Choice>
        <mc:Fallback xmlns="">
          <p:pic>
            <p:nvPicPr>
              <p:cNvPr id="323" name="Cerneală 322">
                <a:extLst>
                  <a:ext uri="{FF2B5EF4-FFF2-40B4-BE49-F238E27FC236}">
                    <a16:creationId xmlns:a16="http://schemas.microsoft.com/office/drawing/2014/main" id="{549E328C-B82F-46F1-8E20-5D9D585B945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268847" y="3395385"/>
                <a:ext cx="2325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24" name="Cerneală 323">
                <a:extLst>
                  <a:ext uri="{FF2B5EF4-FFF2-40B4-BE49-F238E27FC236}">
                    <a16:creationId xmlns:a16="http://schemas.microsoft.com/office/drawing/2014/main" id="{DB723729-D2F7-4B2D-9CE1-7B639E684BBF}"/>
                  </a:ext>
                </a:extLst>
              </p14:cNvPr>
              <p14:cNvContentPartPr/>
              <p14:nvPr/>
            </p14:nvContentPartPr>
            <p14:xfrm>
              <a:off x="11550007" y="3652785"/>
              <a:ext cx="23040" cy="137520"/>
            </p14:xfrm>
          </p:contentPart>
        </mc:Choice>
        <mc:Fallback xmlns="">
          <p:pic>
            <p:nvPicPr>
              <p:cNvPr id="324" name="Cerneală 323">
                <a:extLst>
                  <a:ext uri="{FF2B5EF4-FFF2-40B4-BE49-F238E27FC236}">
                    <a16:creationId xmlns:a16="http://schemas.microsoft.com/office/drawing/2014/main" id="{DB723729-D2F7-4B2D-9CE1-7B639E684BB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532367" y="3616785"/>
                <a:ext cx="586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25" name="Cerneală 324">
                <a:extLst>
                  <a:ext uri="{FF2B5EF4-FFF2-40B4-BE49-F238E27FC236}">
                    <a16:creationId xmlns:a16="http://schemas.microsoft.com/office/drawing/2014/main" id="{DC7544E7-DA45-441B-A002-557E62B10FCC}"/>
                  </a:ext>
                </a:extLst>
              </p14:cNvPr>
              <p14:cNvContentPartPr/>
              <p14:nvPr/>
            </p14:nvContentPartPr>
            <p14:xfrm>
              <a:off x="11472607" y="3622905"/>
              <a:ext cx="164160" cy="11160"/>
            </p14:xfrm>
          </p:contentPart>
        </mc:Choice>
        <mc:Fallback xmlns="">
          <p:pic>
            <p:nvPicPr>
              <p:cNvPr id="325" name="Cerneală 324">
                <a:extLst>
                  <a:ext uri="{FF2B5EF4-FFF2-40B4-BE49-F238E27FC236}">
                    <a16:creationId xmlns:a16="http://schemas.microsoft.com/office/drawing/2014/main" id="{DC7544E7-DA45-441B-A002-557E62B10FC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454607" y="3586905"/>
                <a:ext cx="19980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26" name="Cerneală 325">
                <a:extLst>
                  <a:ext uri="{FF2B5EF4-FFF2-40B4-BE49-F238E27FC236}">
                    <a16:creationId xmlns:a16="http://schemas.microsoft.com/office/drawing/2014/main" id="{A4D67E77-0FEE-4FF6-A411-99759CABEB93}"/>
                  </a:ext>
                </a:extLst>
              </p14:cNvPr>
              <p14:cNvContentPartPr/>
              <p14:nvPr/>
            </p14:nvContentPartPr>
            <p14:xfrm>
              <a:off x="11572687" y="3371625"/>
              <a:ext cx="178920" cy="5040"/>
            </p14:xfrm>
          </p:contentPart>
        </mc:Choice>
        <mc:Fallback xmlns="">
          <p:pic>
            <p:nvPicPr>
              <p:cNvPr id="326" name="Cerneală 325">
                <a:extLst>
                  <a:ext uri="{FF2B5EF4-FFF2-40B4-BE49-F238E27FC236}">
                    <a16:creationId xmlns:a16="http://schemas.microsoft.com/office/drawing/2014/main" id="{A4D67E77-0FEE-4FF6-A411-99759CABEB9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555047" y="3335625"/>
                <a:ext cx="2145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48" name="Cerneală 347">
                <a:extLst>
                  <a:ext uri="{FF2B5EF4-FFF2-40B4-BE49-F238E27FC236}">
                    <a16:creationId xmlns:a16="http://schemas.microsoft.com/office/drawing/2014/main" id="{7F5C9CE6-98A5-4779-8E9F-361BD9E70908}"/>
                  </a:ext>
                </a:extLst>
              </p14:cNvPr>
              <p14:cNvContentPartPr/>
              <p14:nvPr/>
            </p14:nvContentPartPr>
            <p14:xfrm>
              <a:off x="6996007" y="5212305"/>
              <a:ext cx="1753200" cy="860040"/>
            </p14:xfrm>
          </p:contentPart>
        </mc:Choice>
        <mc:Fallback xmlns="">
          <p:pic>
            <p:nvPicPr>
              <p:cNvPr id="348" name="Cerneală 347">
                <a:extLst>
                  <a:ext uri="{FF2B5EF4-FFF2-40B4-BE49-F238E27FC236}">
                    <a16:creationId xmlns:a16="http://schemas.microsoft.com/office/drawing/2014/main" id="{7F5C9CE6-98A5-4779-8E9F-361BD9E7090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978007" y="5176665"/>
                <a:ext cx="1788840" cy="9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71" name="Cerneală 370">
                <a:extLst>
                  <a:ext uri="{FF2B5EF4-FFF2-40B4-BE49-F238E27FC236}">
                    <a16:creationId xmlns:a16="http://schemas.microsoft.com/office/drawing/2014/main" id="{099B347F-7157-4EEF-BC29-720E9CCA0A6D}"/>
                  </a:ext>
                </a:extLst>
              </p14:cNvPr>
              <p14:cNvContentPartPr/>
              <p14:nvPr/>
            </p14:nvContentPartPr>
            <p14:xfrm>
              <a:off x="966367" y="2938185"/>
              <a:ext cx="10681920" cy="3482280"/>
            </p14:xfrm>
          </p:contentPart>
        </mc:Choice>
        <mc:Fallback xmlns="">
          <p:pic>
            <p:nvPicPr>
              <p:cNvPr id="371" name="Cerneală 370">
                <a:extLst>
                  <a:ext uri="{FF2B5EF4-FFF2-40B4-BE49-F238E27FC236}">
                    <a16:creationId xmlns:a16="http://schemas.microsoft.com/office/drawing/2014/main" id="{099B347F-7157-4EEF-BC29-720E9CCA0A6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48367" y="2920185"/>
                <a:ext cx="10717560" cy="35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623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CC2CCCE7-E85A-4D11-8FA7-A23141AC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594391"/>
            <a:ext cx="7418077" cy="447189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88AC3E2F-5203-4335-99AB-700850DFD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137196"/>
            <a:ext cx="3343300" cy="316793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E60D4725-4169-4685-BAD5-6A8BAF290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1325903"/>
            <a:ext cx="10934700" cy="3429000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8B78AB35-54AE-487D-897A-ED3DC3E5A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028700"/>
            <a:ext cx="10972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89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CC2CCCE7-E85A-4D11-8FA7-A23141AC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594391"/>
            <a:ext cx="7418077" cy="447189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88AC3E2F-5203-4335-99AB-700850DFD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137196"/>
            <a:ext cx="3343300" cy="316793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8B78AB35-54AE-487D-897A-ED3DC3E5A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4" y="1325903"/>
            <a:ext cx="10972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8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ECFE10F2-F86B-4361-8773-525B5D6B563E}"/>
              </a:ext>
            </a:extLst>
          </p:cNvPr>
          <p:cNvSpPr/>
          <p:nvPr/>
        </p:nvSpPr>
        <p:spPr>
          <a:xfrm>
            <a:off x="426782" y="685830"/>
            <a:ext cx="6400730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o-RO" sz="2400" b="1" dirty="0">
                <a:solidFill>
                  <a:srgbClr val="FF0000"/>
                </a:solidFill>
              </a:rPr>
              <a:t>Soluția corectă de codificare a valorilor logice</a:t>
            </a:r>
            <a:r>
              <a:rPr lang="ro-RO" sz="2400" dirty="0">
                <a:solidFill>
                  <a:srgbClr val="0000FF"/>
                </a:solidFill>
              </a:rPr>
              <a:t>: </a:t>
            </a:r>
            <a:endParaRPr lang="ro-RO" sz="40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FF"/>
                </a:solidFill>
              </a:rPr>
              <a:t>pentru fiecare stare logică se alocă câte o bandă de tensiuni permise </a:t>
            </a:r>
            <a:r>
              <a:rPr lang="ro-RO" sz="2400" dirty="0" err="1">
                <a:solidFill>
                  <a:srgbClr val="0000FF"/>
                </a:solidFill>
              </a:rPr>
              <a:t>şi</a:t>
            </a:r>
            <a:r>
              <a:rPr lang="ro-RO" sz="2400" dirty="0">
                <a:solidFill>
                  <a:srgbClr val="0000FF"/>
                </a:solidFill>
              </a:rPr>
              <a:t> nu doar o valoare singulară;</a:t>
            </a:r>
            <a:endParaRPr lang="ro-RO" sz="40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FF"/>
                </a:solidFill>
              </a:rPr>
              <a:t>benzile de tensiune asociate stărilor logice sunt separate de o bandă interzisă;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FF"/>
                </a:solidFill>
              </a:rPr>
              <a:t>Benzile de tensiune de la ieșirea logică sunt diferite (ca lățime ) față de benzile de la intrarea logică;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FF"/>
                </a:solidFill>
              </a:rPr>
              <a:t>Diferența de lățime este introdusă intenționat și poartă denumirea de margine de zgomot.</a:t>
            </a:r>
            <a:endParaRPr lang="ro-RO" sz="4000" dirty="0">
              <a:solidFill>
                <a:srgbClr val="0000FF"/>
              </a:solidFill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F612E2F1-E308-4644-B4A5-A8DB0B09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07" y="685830"/>
            <a:ext cx="2194536" cy="5461212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EBD8DF54-9947-4B60-833A-D1573FA6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755" y="685830"/>
            <a:ext cx="1390650" cy="5495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3ACADC42-9719-43D4-9DEB-581BD3AE57AC}"/>
                  </a:ext>
                </a:extLst>
              </p14:cNvPr>
              <p14:cNvContentPartPr/>
              <p14:nvPr/>
            </p14:nvContentPartPr>
            <p14:xfrm>
              <a:off x="9734167" y="2323890"/>
              <a:ext cx="11880" cy="3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3ACADC42-9719-43D4-9DEB-581BD3AE57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6167" y="2305890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ED8A7633-3CDC-4267-806B-3107A3851AE4}"/>
                  </a:ext>
                </a:extLst>
              </p14:cNvPr>
              <p14:cNvContentPartPr/>
              <p14:nvPr/>
            </p14:nvContentPartPr>
            <p14:xfrm>
              <a:off x="9547327" y="2240010"/>
              <a:ext cx="25560" cy="792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ED8A7633-3CDC-4267-806B-3107A3851A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29687" y="2222010"/>
                <a:ext cx="61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3002FD10-0075-44A3-85B6-B05E7395976D}"/>
                  </a:ext>
                </a:extLst>
              </p14:cNvPr>
              <p14:cNvContentPartPr/>
              <p14:nvPr/>
            </p14:nvContentPartPr>
            <p14:xfrm>
              <a:off x="8772247" y="2528010"/>
              <a:ext cx="861120" cy="248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3002FD10-0075-44A3-85B6-B05E739597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54247" y="2510010"/>
                <a:ext cx="8967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E32465E1-6E58-4431-9189-4290FDF8C45B}"/>
                  </a:ext>
                </a:extLst>
              </p14:cNvPr>
              <p14:cNvContentPartPr/>
              <p14:nvPr/>
            </p14:nvContentPartPr>
            <p14:xfrm>
              <a:off x="8667487" y="2642850"/>
              <a:ext cx="1446480" cy="6321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E32465E1-6E58-4431-9189-4290FDF8C4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49487" y="2624850"/>
                <a:ext cx="148212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E4C4BF9C-040E-40E1-BB14-6240C1321DE9}"/>
                  </a:ext>
                </a:extLst>
              </p14:cNvPr>
              <p14:cNvContentPartPr/>
              <p14:nvPr/>
            </p14:nvContentPartPr>
            <p14:xfrm>
              <a:off x="8677207" y="4671810"/>
              <a:ext cx="1217880" cy="3924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E4C4BF9C-040E-40E1-BB14-6240C1321D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59207" y="4653810"/>
                <a:ext cx="12535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6599FED7-77E1-42D4-9963-F9DC9D0CE3E7}"/>
                  </a:ext>
                </a:extLst>
              </p14:cNvPr>
              <p14:cNvContentPartPr/>
              <p14:nvPr/>
            </p14:nvContentPartPr>
            <p14:xfrm>
              <a:off x="8767567" y="5424210"/>
              <a:ext cx="1040400" cy="2988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6599FED7-77E1-42D4-9963-F9DC9D0CE3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49567" y="5406210"/>
                <a:ext cx="10760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5B0D6879-D10F-48B1-A67B-4265ACBAFEDF}"/>
                  </a:ext>
                </a:extLst>
              </p14:cNvPr>
              <p14:cNvContentPartPr/>
              <p14:nvPr/>
            </p14:nvContentPartPr>
            <p14:xfrm>
              <a:off x="9592687" y="4848210"/>
              <a:ext cx="9000" cy="50148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5B0D6879-D10F-48B1-A67B-4265ACBAFE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74687" y="4830210"/>
                <a:ext cx="446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3DA1EBC7-7FAC-48C1-ADCB-0E49720B2B0D}"/>
                  </a:ext>
                </a:extLst>
              </p14:cNvPr>
              <p14:cNvContentPartPr/>
              <p14:nvPr/>
            </p14:nvContentPartPr>
            <p14:xfrm>
              <a:off x="9519967" y="5238450"/>
              <a:ext cx="78120" cy="14904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3DA1EBC7-7FAC-48C1-ADCB-0E49720B2B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01967" y="5220450"/>
                <a:ext cx="113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D670D32E-ECBA-477E-BC88-EB24F7D5F0EF}"/>
                  </a:ext>
                </a:extLst>
              </p14:cNvPr>
              <p14:cNvContentPartPr/>
              <p14:nvPr/>
            </p14:nvContentPartPr>
            <p14:xfrm>
              <a:off x="9570367" y="5262210"/>
              <a:ext cx="64440" cy="6840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D670D32E-ECBA-477E-BC88-EB24F7D5F0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52367" y="5244210"/>
                <a:ext cx="1000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E0BC1534-5CA6-4BB7-B8CE-4126DC170FA9}"/>
                  </a:ext>
                </a:extLst>
              </p14:cNvPr>
              <p14:cNvContentPartPr/>
              <p14:nvPr/>
            </p14:nvContentPartPr>
            <p14:xfrm>
              <a:off x="9510607" y="5219370"/>
              <a:ext cx="142920" cy="14400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E0BC1534-5CA6-4BB7-B8CE-4126DC170F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92607" y="5201370"/>
                <a:ext cx="1785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4486B0D7-F873-4379-8DCC-7577ED6A24BA}"/>
                  </a:ext>
                </a:extLst>
              </p14:cNvPr>
              <p14:cNvContentPartPr/>
              <p14:nvPr/>
            </p14:nvContentPartPr>
            <p14:xfrm>
              <a:off x="9547687" y="4790610"/>
              <a:ext cx="180720" cy="18360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4486B0D7-F873-4379-8DCC-7577ED6A24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29687" y="4772610"/>
                <a:ext cx="2163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6870BE29-776A-4B37-9989-95F4B67EA880}"/>
                  </a:ext>
                </a:extLst>
              </p14:cNvPr>
              <p14:cNvContentPartPr/>
              <p14:nvPr/>
            </p14:nvContentPartPr>
            <p14:xfrm>
              <a:off x="9752887" y="4970970"/>
              <a:ext cx="133560" cy="21492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6870BE29-776A-4B37-9989-95F4B67EA8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34887" y="4953330"/>
                <a:ext cx="1692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A77F2C49-2C11-439F-A94D-6902F06414E1}"/>
                  </a:ext>
                </a:extLst>
              </p14:cNvPr>
              <p14:cNvContentPartPr/>
              <p14:nvPr/>
            </p14:nvContentPartPr>
            <p14:xfrm>
              <a:off x="9905527" y="4992210"/>
              <a:ext cx="110880" cy="19404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A77F2C49-2C11-439F-A94D-6902F06414E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87527" y="4974210"/>
                <a:ext cx="1465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FAEA1D43-1617-472A-89AA-09C0DE5E77B0}"/>
                  </a:ext>
                </a:extLst>
              </p14:cNvPr>
              <p14:cNvContentPartPr/>
              <p14:nvPr/>
            </p14:nvContentPartPr>
            <p14:xfrm>
              <a:off x="10615447" y="1309770"/>
              <a:ext cx="606600" cy="84744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FAEA1D43-1617-472A-89AA-09C0DE5E77B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97807" y="1292130"/>
                <a:ext cx="64224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58DCDE44-4FE4-4DC9-A2B9-BCBE290B46FF}"/>
                  </a:ext>
                </a:extLst>
              </p14:cNvPr>
              <p14:cNvContentPartPr/>
              <p14:nvPr/>
            </p14:nvContentPartPr>
            <p14:xfrm>
              <a:off x="11357767" y="1596690"/>
              <a:ext cx="559440" cy="33768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58DCDE44-4FE4-4DC9-A2B9-BCBE290B46F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340127" y="1579050"/>
                <a:ext cx="5950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8FFCAAE8-B004-41BA-B8C9-6B853D9205FE}"/>
                  </a:ext>
                </a:extLst>
              </p14:cNvPr>
              <p14:cNvContentPartPr/>
              <p14:nvPr/>
            </p14:nvContentPartPr>
            <p14:xfrm>
              <a:off x="10258327" y="1615770"/>
              <a:ext cx="221040" cy="23904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8FFCAAE8-B004-41BA-B8C9-6B853D9205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40327" y="1598103"/>
                <a:ext cx="256680" cy="274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684B2594-CC56-48F8-A26B-181CC013C990}"/>
                  </a:ext>
                </a:extLst>
              </p14:cNvPr>
              <p14:cNvContentPartPr/>
              <p14:nvPr/>
            </p14:nvContentPartPr>
            <p14:xfrm>
              <a:off x="9923527" y="1669410"/>
              <a:ext cx="159480" cy="13572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684B2594-CC56-48F8-A26B-181CC013C9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05527" y="1651410"/>
                <a:ext cx="195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3EB701AA-422D-4BA3-800F-E681A2D19807}"/>
                  </a:ext>
                </a:extLst>
              </p14:cNvPr>
              <p14:cNvContentPartPr/>
              <p14:nvPr/>
            </p14:nvContentPartPr>
            <p14:xfrm>
              <a:off x="10074727" y="3786930"/>
              <a:ext cx="1795320" cy="90000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3EB701AA-422D-4BA3-800F-E681A2D1980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56727" y="3768930"/>
                <a:ext cx="1830960" cy="9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557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CC2CCCE7-E85A-4D11-8FA7-A23141AC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594391"/>
            <a:ext cx="7418077" cy="447189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88AC3E2F-5203-4335-99AB-700850DFD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137196"/>
            <a:ext cx="3343300" cy="316793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F6F039FB-FBE4-475A-964A-5E86BAF46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1325903"/>
            <a:ext cx="106489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14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834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27678B22-D36B-4DD4-8FF5-82AD5B7E2C02}"/>
              </a:ext>
            </a:extLst>
          </p:cNvPr>
          <p:cNvSpPr/>
          <p:nvPr/>
        </p:nvSpPr>
        <p:spPr>
          <a:xfrm>
            <a:off x="1598645" y="137196"/>
            <a:ext cx="5164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err="1">
                <a:solidFill>
                  <a:srgbClr val="FF0000"/>
                </a:solidFill>
              </a:rPr>
              <a:t>Parametrii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circuitelor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logice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ro-RO" b="1" dirty="0">
                <a:solidFill>
                  <a:srgbClr val="0000FF"/>
                </a:solidFill>
              </a:rPr>
              <a:t>Marginea de zgomot</a:t>
            </a:r>
            <a:endParaRPr lang="ro-RO" sz="1400" b="1" dirty="0">
              <a:solidFill>
                <a:srgbClr val="0000FF"/>
              </a:solidFill>
            </a:endParaRP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ECFE10F2-F86B-4361-8773-525B5D6B563E}"/>
              </a:ext>
            </a:extLst>
          </p:cNvPr>
          <p:cNvSpPr/>
          <p:nvPr/>
        </p:nvSpPr>
        <p:spPr>
          <a:xfrm>
            <a:off x="426782" y="685830"/>
            <a:ext cx="1115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o-RO" sz="2400" b="1" dirty="0">
                <a:solidFill>
                  <a:srgbClr val="0000FF"/>
                </a:solidFill>
              </a:rPr>
              <a:t>Comparație între benzile de tensiune pentru diferite familii logice</a:t>
            </a:r>
            <a:r>
              <a:rPr lang="ro-RO" sz="2400" dirty="0">
                <a:solidFill>
                  <a:srgbClr val="0000FF"/>
                </a:solidFill>
              </a:rPr>
              <a:t>:  </a:t>
            </a:r>
            <a:endParaRPr lang="ro-RO" sz="4000" dirty="0">
              <a:solidFill>
                <a:srgbClr val="0000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7E35CE-6924-4DCF-85AA-D4F3457CF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0" y="1234464"/>
            <a:ext cx="9052461" cy="529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403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27678B22-D36B-4DD4-8FF5-82AD5B7E2C02}"/>
              </a:ext>
            </a:extLst>
          </p:cNvPr>
          <p:cNvSpPr/>
          <p:nvPr/>
        </p:nvSpPr>
        <p:spPr>
          <a:xfrm>
            <a:off x="152465" y="137196"/>
            <a:ext cx="4513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solidFill>
                  <a:srgbClr val="0000FF"/>
                </a:solidFill>
              </a:rPr>
              <a:t>Benzi</a:t>
            </a:r>
            <a:r>
              <a:rPr lang="en-US" b="1" dirty="0">
                <a:solidFill>
                  <a:srgbClr val="0000FF"/>
                </a:solidFill>
              </a:rPr>
              <a:t> de </a:t>
            </a:r>
            <a:r>
              <a:rPr lang="en-US" b="1" dirty="0" err="1">
                <a:solidFill>
                  <a:srgbClr val="0000FF"/>
                </a:solidFill>
              </a:rPr>
              <a:t>tensiune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asociate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st</a:t>
            </a:r>
            <a:r>
              <a:rPr lang="ro-RO" b="1" dirty="0">
                <a:solidFill>
                  <a:srgbClr val="0000FF"/>
                </a:solidFill>
              </a:rPr>
              <a:t>ă</a:t>
            </a:r>
            <a:r>
              <a:rPr lang="en-US" b="1" dirty="0" err="1">
                <a:solidFill>
                  <a:srgbClr val="0000FF"/>
                </a:solidFill>
              </a:rPr>
              <a:t>rilor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logice</a:t>
            </a:r>
            <a:r>
              <a:rPr lang="en-US" b="1" dirty="0">
                <a:solidFill>
                  <a:srgbClr val="0000FF"/>
                </a:solidFill>
              </a:rPr>
              <a:t>    </a:t>
            </a:r>
            <a:endParaRPr lang="ro-RO" sz="1400" b="1" dirty="0">
              <a:solidFill>
                <a:srgbClr val="0000FF"/>
              </a:solidFill>
            </a:endParaRP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ECFE10F2-F86B-4361-8773-525B5D6B563E}"/>
              </a:ext>
            </a:extLst>
          </p:cNvPr>
          <p:cNvSpPr/>
          <p:nvPr/>
        </p:nvSpPr>
        <p:spPr>
          <a:xfrm>
            <a:off x="426782" y="685830"/>
            <a:ext cx="1115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444651"/>
              </a:buClr>
            </a:pPr>
            <a:r>
              <a:rPr lang="ro-RO" sz="24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 arată un semnal digital real?</a:t>
            </a:r>
            <a:endParaRPr lang="ro-RO" sz="40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7705633-FE66-43EB-BDB5-6B4B018C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1" y="1417342"/>
            <a:ext cx="5904548" cy="332980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7E3DF4C-53E4-4B9F-95C0-393353E0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34" y="1417342"/>
            <a:ext cx="5318766" cy="333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C24A742A-C72C-4114-A5F4-FD5E1B4E9D5F}"/>
                  </a:ext>
                </a:extLst>
              </p14:cNvPr>
              <p14:cNvContentPartPr/>
              <p14:nvPr/>
            </p14:nvContentPartPr>
            <p14:xfrm>
              <a:off x="7887789" y="3983665"/>
              <a:ext cx="360" cy="612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C24A742A-C72C-4114-A5F4-FD5E1B4E9D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70149" y="3965665"/>
                <a:ext cx="3600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08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27678B22-D36B-4DD4-8FF5-82AD5B7E2C02}"/>
              </a:ext>
            </a:extLst>
          </p:cNvPr>
          <p:cNvSpPr/>
          <p:nvPr/>
        </p:nvSpPr>
        <p:spPr>
          <a:xfrm>
            <a:off x="730360" y="137196"/>
            <a:ext cx="690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err="1">
                <a:solidFill>
                  <a:srgbClr val="FF0000"/>
                </a:solidFill>
              </a:rPr>
              <a:t>Parametrii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circuitelor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logice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ro-RO" b="1" dirty="0">
                <a:solidFill>
                  <a:srgbClr val="0000FF"/>
                </a:solidFill>
              </a:rPr>
              <a:t>Marginea de zgomot (</a:t>
            </a:r>
            <a:r>
              <a:rPr lang="ro-RO" b="1" dirty="0" err="1">
                <a:solidFill>
                  <a:srgbClr val="0000FF"/>
                </a:solidFill>
              </a:rPr>
              <a:t>Noise</a:t>
            </a:r>
            <a:r>
              <a:rPr lang="ro-RO" b="1" dirty="0">
                <a:solidFill>
                  <a:srgbClr val="0000FF"/>
                </a:solidFill>
              </a:rPr>
              <a:t> </a:t>
            </a:r>
            <a:r>
              <a:rPr lang="ro-RO" b="1" dirty="0" err="1">
                <a:solidFill>
                  <a:srgbClr val="0000FF"/>
                </a:solidFill>
              </a:rPr>
              <a:t>Margin</a:t>
            </a:r>
            <a:r>
              <a:rPr lang="ro-RO" b="1" dirty="0">
                <a:solidFill>
                  <a:srgbClr val="0000FF"/>
                </a:solidFill>
              </a:rPr>
              <a:t>) </a:t>
            </a:r>
            <a:r>
              <a:rPr lang="en-US" b="1" dirty="0">
                <a:solidFill>
                  <a:srgbClr val="0000FF"/>
                </a:solidFill>
              </a:rPr>
              <a:t>    </a:t>
            </a:r>
            <a:endParaRPr lang="ro-RO" sz="1400" b="1" dirty="0">
              <a:solidFill>
                <a:srgbClr val="0000FF"/>
              </a:solidFill>
            </a:endParaRP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ECFE10F2-F86B-4361-8773-525B5D6B563E}"/>
              </a:ext>
            </a:extLst>
          </p:cNvPr>
          <p:cNvSpPr/>
          <p:nvPr/>
        </p:nvSpPr>
        <p:spPr>
          <a:xfrm>
            <a:off x="426782" y="685830"/>
            <a:ext cx="1024116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444651"/>
              </a:buClr>
            </a:pPr>
            <a:r>
              <a:rPr lang="ro-RO" sz="24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Marginea de zgomot asigură: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444651"/>
              </a:buClr>
              <a:buFontTx/>
              <a:buChar char="-"/>
            </a:pPr>
            <a:r>
              <a:rPr lang="ro-RO" sz="24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imunitate la efectul negativ al zgomotelor;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444651"/>
              </a:buClr>
              <a:buFontTx/>
              <a:buChar char="-"/>
            </a:pPr>
            <a:r>
              <a:rPr lang="ro-RO" sz="24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toleranță față de pierderile inerente de pe trasele de legătură;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444651"/>
              </a:buClr>
            </a:pPr>
            <a:r>
              <a:rPr lang="ro-RO" sz="2400" i="1" dirty="0">
                <a:solidFill>
                  <a:srgbClr val="0000FF"/>
                </a:solidFill>
              </a:rPr>
              <a:t>Marginea de zgomot statică este dată de amplitudinea maximă a semnalului de zgomot lent variabil care se poate suprapune peste semnalul util fără ca acesta să perturbe </a:t>
            </a:r>
            <a:r>
              <a:rPr lang="ro-RO" sz="2400" i="1" dirty="0" err="1">
                <a:solidFill>
                  <a:srgbClr val="0000FF"/>
                </a:solidFill>
              </a:rPr>
              <a:t>funcţionarea</a:t>
            </a:r>
            <a:r>
              <a:rPr lang="ro-RO" sz="2400" i="1" dirty="0">
                <a:solidFill>
                  <a:srgbClr val="0000FF"/>
                </a:solidFill>
              </a:rPr>
              <a:t> normală a circuitului. 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965D1D4F-A934-424C-8BB0-386EB341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1" y="5074902"/>
            <a:ext cx="8155328" cy="1128267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6AB84D21-F820-4ED1-A890-49B5FDB8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072" y="777269"/>
            <a:ext cx="1503042" cy="5697578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C714EE2B-2406-485E-AF64-A4EEFD37D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21" y="3520439"/>
            <a:ext cx="5393058" cy="1205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8D052D17-0F1C-407F-BAE3-996AF1C10FBC}"/>
                  </a:ext>
                </a:extLst>
              </p14:cNvPr>
              <p14:cNvContentPartPr/>
              <p14:nvPr/>
            </p14:nvContentPartPr>
            <p14:xfrm>
              <a:off x="9740709" y="4254025"/>
              <a:ext cx="1544760" cy="3888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8D052D17-0F1C-407F-BAE3-996AF1C10F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22709" y="4218385"/>
                <a:ext cx="1580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461E1EA2-5546-4DC6-AD7D-C816655DC1EB}"/>
                  </a:ext>
                </a:extLst>
              </p14:cNvPr>
              <p14:cNvContentPartPr/>
              <p14:nvPr/>
            </p14:nvContentPartPr>
            <p14:xfrm>
              <a:off x="9831789" y="4644265"/>
              <a:ext cx="1295640" cy="1476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461E1EA2-5546-4DC6-AD7D-C816655DC1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14149" y="4608265"/>
                <a:ext cx="13312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5EC6FB53-F0C6-443F-8D8C-9417CA0CE4DC}"/>
                  </a:ext>
                </a:extLst>
              </p14:cNvPr>
              <p14:cNvContentPartPr/>
              <p14:nvPr/>
            </p14:nvContentPartPr>
            <p14:xfrm>
              <a:off x="9984789" y="3955945"/>
              <a:ext cx="35280" cy="121896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5EC6FB53-F0C6-443F-8D8C-9417CA0CE4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66789" y="3919945"/>
                <a:ext cx="70920" cy="12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B513D639-8858-49D1-9E26-4D2E68EE969D}"/>
                  </a:ext>
                </a:extLst>
              </p14:cNvPr>
              <p14:cNvContentPartPr/>
              <p14:nvPr/>
            </p14:nvContentPartPr>
            <p14:xfrm>
              <a:off x="9879309" y="4649665"/>
              <a:ext cx="290520" cy="15480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B513D639-8858-49D1-9E26-4D2E68EE96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61309" y="4614025"/>
                <a:ext cx="3261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F658F941-6E38-4D17-8C42-00C2818CF502}"/>
                  </a:ext>
                </a:extLst>
              </p14:cNvPr>
              <p14:cNvContentPartPr/>
              <p14:nvPr/>
            </p14:nvContentPartPr>
            <p14:xfrm>
              <a:off x="9899109" y="4094545"/>
              <a:ext cx="245880" cy="1584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F658F941-6E38-4D17-8C42-00C2818CF5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81469" y="4058905"/>
                <a:ext cx="2815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5056CE9E-73A4-4EC7-9BC5-686D42A852B8}"/>
                  </a:ext>
                </a:extLst>
              </p14:cNvPr>
              <p14:cNvContentPartPr/>
              <p14:nvPr/>
            </p14:nvContentPartPr>
            <p14:xfrm>
              <a:off x="8479629" y="4174465"/>
              <a:ext cx="172800" cy="19008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5056CE9E-73A4-4EC7-9BC5-686D42A852B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61989" y="4138465"/>
                <a:ext cx="2084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D44F07BE-D7CC-4394-8217-6BF987C96A25}"/>
                  </a:ext>
                </a:extLst>
              </p14:cNvPr>
              <p14:cNvContentPartPr/>
              <p14:nvPr/>
            </p14:nvContentPartPr>
            <p14:xfrm>
              <a:off x="8653869" y="4326025"/>
              <a:ext cx="57240" cy="22968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D44F07BE-D7CC-4394-8217-6BF987C96A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35869" y="4290385"/>
                <a:ext cx="928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10DB6A7F-E6E4-4DAF-BDAC-79E83E09E215}"/>
                  </a:ext>
                </a:extLst>
              </p14:cNvPr>
              <p14:cNvContentPartPr/>
              <p14:nvPr/>
            </p14:nvContentPartPr>
            <p14:xfrm>
              <a:off x="8812269" y="4211905"/>
              <a:ext cx="188640" cy="1720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10DB6A7F-E6E4-4DAF-BDAC-79E83E09E21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94269" y="4175905"/>
                <a:ext cx="224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4347DBDC-BD39-4096-A92D-FE2ED08461CF}"/>
                  </a:ext>
                </a:extLst>
              </p14:cNvPr>
              <p14:cNvContentPartPr/>
              <p14:nvPr/>
            </p14:nvContentPartPr>
            <p14:xfrm>
              <a:off x="8952669" y="4239625"/>
              <a:ext cx="27720" cy="3099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4347DBDC-BD39-4096-A92D-FE2ED08461C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35029" y="4203625"/>
                <a:ext cx="633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7474A524-5BC1-45A6-8FAD-D60DE091E5FF}"/>
                  </a:ext>
                </a:extLst>
              </p14:cNvPr>
              <p14:cNvContentPartPr/>
              <p14:nvPr/>
            </p14:nvContentPartPr>
            <p14:xfrm>
              <a:off x="9827109" y="5490985"/>
              <a:ext cx="1364760" cy="4428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7474A524-5BC1-45A6-8FAD-D60DE091E5F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09469" y="5454985"/>
                <a:ext cx="14004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7434A91E-3E2A-434D-92B7-0B1734141E00}"/>
                  </a:ext>
                </a:extLst>
              </p14:cNvPr>
              <p14:cNvContentPartPr/>
              <p14:nvPr/>
            </p14:nvContentPartPr>
            <p14:xfrm>
              <a:off x="9779229" y="5871145"/>
              <a:ext cx="1546920" cy="7272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7434A91E-3E2A-434D-92B7-0B1734141E0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61229" y="5835505"/>
                <a:ext cx="15825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F94141A6-27F2-45E2-BCEE-429BA959A2C2}"/>
                  </a:ext>
                </a:extLst>
              </p14:cNvPr>
              <p14:cNvContentPartPr/>
              <p14:nvPr/>
            </p14:nvContentPartPr>
            <p14:xfrm>
              <a:off x="10094949" y="5391985"/>
              <a:ext cx="59400" cy="83808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F94141A6-27F2-45E2-BCEE-429BA959A2C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76949" y="5356345"/>
                <a:ext cx="95040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E5784A72-E5F1-43BA-8E0E-3E204F4374E4}"/>
                  </a:ext>
                </a:extLst>
              </p14:cNvPr>
              <p14:cNvContentPartPr/>
              <p14:nvPr/>
            </p14:nvContentPartPr>
            <p14:xfrm>
              <a:off x="10009269" y="5868265"/>
              <a:ext cx="280080" cy="1706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E5784A72-E5F1-43BA-8E0E-3E204F4374E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991629" y="5832265"/>
                <a:ext cx="3157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80F11BE0-F06C-4AA9-BE4E-A41CD2F7B9EC}"/>
                  </a:ext>
                </a:extLst>
              </p14:cNvPr>
              <p14:cNvContentPartPr/>
              <p14:nvPr/>
            </p14:nvContentPartPr>
            <p14:xfrm>
              <a:off x="10087029" y="5331145"/>
              <a:ext cx="258480" cy="1130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80F11BE0-F06C-4AA9-BE4E-A41CD2F7B9E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069029" y="5295505"/>
                <a:ext cx="2941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10A0DBBA-684B-4C43-8975-A8D155BD1418}"/>
                  </a:ext>
                </a:extLst>
              </p14:cNvPr>
              <p14:cNvContentPartPr/>
              <p14:nvPr/>
            </p14:nvContentPartPr>
            <p14:xfrm>
              <a:off x="9113949" y="5647945"/>
              <a:ext cx="107640" cy="1612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10A0DBBA-684B-4C43-8975-A8D155BD141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95949" y="5612305"/>
                <a:ext cx="1432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E225CC22-238B-4D30-9459-58D4F78E37D1}"/>
                  </a:ext>
                </a:extLst>
              </p14:cNvPr>
              <p14:cNvContentPartPr/>
              <p14:nvPr/>
            </p14:nvContentPartPr>
            <p14:xfrm>
              <a:off x="9228429" y="5780065"/>
              <a:ext cx="60120" cy="1458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E225CC22-238B-4D30-9459-58D4F78E37D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10429" y="5744065"/>
                <a:ext cx="957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8C59FE11-E1F0-4920-92F3-323BB60AFAAE}"/>
                  </a:ext>
                </a:extLst>
              </p14:cNvPr>
              <p14:cNvContentPartPr/>
              <p14:nvPr/>
            </p14:nvContentPartPr>
            <p14:xfrm>
              <a:off x="9336429" y="5640025"/>
              <a:ext cx="116640" cy="28944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8C59FE11-E1F0-4920-92F3-323BB60AFAA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18429" y="5604385"/>
                <a:ext cx="1522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60695BC4-369B-4C12-BEBB-100AA8FE16B4}"/>
                  </a:ext>
                </a:extLst>
              </p14:cNvPr>
              <p14:cNvContentPartPr/>
              <p14:nvPr/>
            </p14:nvContentPartPr>
            <p14:xfrm>
              <a:off x="9552789" y="5576305"/>
              <a:ext cx="160560" cy="2318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60695BC4-369B-4C12-BEBB-100AA8FE16B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535149" y="5540665"/>
                <a:ext cx="1962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6E922030-52DC-4FFE-8976-AED6022A3016}"/>
                  </a:ext>
                </a:extLst>
              </p14:cNvPr>
              <p14:cNvContentPartPr/>
              <p14:nvPr/>
            </p14:nvContentPartPr>
            <p14:xfrm>
              <a:off x="9206109" y="4136665"/>
              <a:ext cx="225720" cy="2109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6E922030-52DC-4FFE-8976-AED6022A301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188469" y="4100665"/>
                <a:ext cx="261360" cy="2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48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27678B22-D36B-4DD4-8FF5-82AD5B7E2C02}"/>
              </a:ext>
            </a:extLst>
          </p:cNvPr>
          <p:cNvSpPr/>
          <p:nvPr/>
        </p:nvSpPr>
        <p:spPr>
          <a:xfrm>
            <a:off x="730360" y="137196"/>
            <a:ext cx="690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err="1">
                <a:solidFill>
                  <a:srgbClr val="FF0000"/>
                </a:solidFill>
              </a:rPr>
              <a:t>Parametrii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circuitelor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logice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ro-RO" b="1" dirty="0">
                <a:solidFill>
                  <a:srgbClr val="0000FF"/>
                </a:solidFill>
              </a:rPr>
              <a:t>Marginea de zgomot (</a:t>
            </a:r>
            <a:r>
              <a:rPr lang="ro-RO" b="1" dirty="0" err="1">
                <a:solidFill>
                  <a:srgbClr val="0000FF"/>
                </a:solidFill>
              </a:rPr>
              <a:t>Noise</a:t>
            </a:r>
            <a:r>
              <a:rPr lang="ro-RO" b="1" dirty="0">
                <a:solidFill>
                  <a:srgbClr val="0000FF"/>
                </a:solidFill>
              </a:rPr>
              <a:t> </a:t>
            </a:r>
            <a:r>
              <a:rPr lang="ro-RO" b="1" dirty="0" err="1">
                <a:solidFill>
                  <a:srgbClr val="0000FF"/>
                </a:solidFill>
              </a:rPr>
              <a:t>Margin</a:t>
            </a:r>
            <a:r>
              <a:rPr lang="ro-RO" b="1" dirty="0">
                <a:solidFill>
                  <a:srgbClr val="0000FF"/>
                </a:solidFill>
              </a:rPr>
              <a:t>) </a:t>
            </a:r>
            <a:r>
              <a:rPr lang="en-US" b="1" dirty="0">
                <a:solidFill>
                  <a:srgbClr val="0000FF"/>
                </a:solidFill>
              </a:rPr>
              <a:t>    </a:t>
            </a:r>
            <a:endParaRPr lang="ro-RO" sz="1400" b="1" dirty="0">
              <a:solidFill>
                <a:srgbClr val="0000FF"/>
              </a:solidFill>
            </a:endParaRP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ECFE10F2-F86B-4361-8773-525B5D6B563E}"/>
              </a:ext>
            </a:extLst>
          </p:cNvPr>
          <p:cNvSpPr/>
          <p:nvPr/>
        </p:nvSpPr>
        <p:spPr>
          <a:xfrm>
            <a:off x="426782" y="685830"/>
            <a:ext cx="10241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444651"/>
              </a:buClr>
            </a:pPr>
            <a:r>
              <a:rPr lang="ro-RO" sz="24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Marginea de zgomot – Exemplu de calcul pentru familia 74AHC***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817B3530-D199-4EB6-B109-42FE76D2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560" y="1143025"/>
            <a:ext cx="2217211" cy="5212023"/>
          </a:xfrm>
          <a:prstGeom prst="rect">
            <a:avLst/>
          </a:prstGeom>
        </p:spPr>
      </p:pic>
      <p:pic>
        <p:nvPicPr>
          <p:cNvPr id="226" name="Imagine 225">
            <a:extLst>
              <a:ext uri="{FF2B5EF4-FFF2-40B4-BE49-F238E27FC236}">
                <a16:creationId xmlns:a16="http://schemas.microsoft.com/office/drawing/2014/main" id="{6C639F84-EC1B-4887-BD91-8C9C2F3A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0" y="1325903"/>
            <a:ext cx="5210180" cy="11646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652EC391-0E80-4625-9FC6-0122B728D0A5}"/>
                  </a:ext>
                </a:extLst>
              </p14:cNvPr>
              <p14:cNvContentPartPr/>
              <p14:nvPr/>
            </p14:nvContentPartPr>
            <p14:xfrm>
              <a:off x="2227869" y="3517825"/>
              <a:ext cx="212040" cy="19440"/>
            </p14:xfrm>
          </p:contentPart>
        </mc:Choice>
        <mc:Fallback xmlns=""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652EC391-0E80-4625-9FC6-0122B728D0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0229" y="3499825"/>
                <a:ext cx="2476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4" name="Cerneală 233">
                <a:extLst>
                  <a:ext uri="{FF2B5EF4-FFF2-40B4-BE49-F238E27FC236}">
                    <a16:creationId xmlns:a16="http://schemas.microsoft.com/office/drawing/2014/main" id="{E0679E8C-8C5A-4612-9185-AD4C2C6D6F40}"/>
                  </a:ext>
                </a:extLst>
              </p14:cNvPr>
              <p14:cNvContentPartPr/>
              <p14:nvPr/>
            </p14:nvContentPartPr>
            <p14:xfrm>
              <a:off x="2266389" y="3609265"/>
              <a:ext cx="232200" cy="24120"/>
            </p14:xfrm>
          </p:contentPart>
        </mc:Choice>
        <mc:Fallback xmlns="">
          <p:pic>
            <p:nvPicPr>
              <p:cNvPr id="234" name="Cerneală 233">
                <a:extLst>
                  <a:ext uri="{FF2B5EF4-FFF2-40B4-BE49-F238E27FC236}">
                    <a16:creationId xmlns:a16="http://schemas.microsoft.com/office/drawing/2014/main" id="{E0679E8C-8C5A-4612-9185-AD4C2C6D6F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8749" y="3591265"/>
                <a:ext cx="2678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5" name="Cerneală 234">
                <a:extLst>
                  <a:ext uri="{FF2B5EF4-FFF2-40B4-BE49-F238E27FC236}">
                    <a16:creationId xmlns:a16="http://schemas.microsoft.com/office/drawing/2014/main" id="{2FFAE686-70E3-4272-8001-2C9FCFD1F657}"/>
                  </a:ext>
                </a:extLst>
              </p14:cNvPr>
              <p14:cNvContentPartPr/>
              <p14:nvPr/>
            </p14:nvContentPartPr>
            <p14:xfrm>
              <a:off x="1433349" y="3405145"/>
              <a:ext cx="481680" cy="357480"/>
            </p14:xfrm>
          </p:contentPart>
        </mc:Choice>
        <mc:Fallback xmlns="">
          <p:pic>
            <p:nvPicPr>
              <p:cNvPr id="235" name="Cerneală 234">
                <a:extLst>
                  <a:ext uri="{FF2B5EF4-FFF2-40B4-BE49-F238E27FC236}">
                    <a16:creationId xmlns:a16="http://schemas.microsoft.com/office/drawing/2014/main" id="{2FFAE686-70E3-4272-8001-2C9FCFD1F6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5362" y="3387145"/>
                <a:ext cx="517293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6" name="Cerneală 235">
                <a:extLst>
                  <a:ext uri="{FF2B5EF4-FFF2-40B4-BE49-F238E27FC236}">
                    <a16:creationId xmlns:a16="http://schemas.microsoft.com/office/drawing/2014/main" id="{22972995-A754-40C9-B815-E91BF57FBA69}"/>
                  </a:ext>
                </a:extLst>
              </p14:cNvPr>
              <p14:cNvContentPartPr/>
              <p14:nvPr/>
            </p14:nvContentPartPr>
            <p14:xfrm>
              <a:off x="1127349" y="3385345"/>
              <a:ext cx="192600" cy="352440"/>
            </p14:xfrm>
          </p:contentPart>
        </mc:Choice>
        <mc:Fallback xmlns="">
          <p:pic>
            <p:nvPicPr>
              <p:cNvPr id="236" name="Cerneală 235">
                <a:extLst>
                  <a:ext uri="{FF2B5EF4-FFF2-40B4-BE49-F238E27FC236}">
                    <a16:creationId xmlns:a16="http://schemas.microsoft.com/office/drawing/2014/main" id="{22972995-A754-40C9-B815-E91BF57FBA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9349" y="3367363"/>
                <a:ext cx="228240" cy="388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08D97C5C-2B9B-436D-8614-353C983D6E5B}"/>
                  </a:ext>
                </a:extLst>
              </p14:cNvPr>
              <p14:cNvContentPartPr/>
              <p14:nvPr/>
            </p14:nvContentPartPr>
            <p14:xfrm>
              <a:off x="11439189" y="2103385"/>
              <a:ext cx="471960" cy="317520"/>
            </p14:xfrm>
          </p:contentPart>
        </mc:Choice>
        <mc:Fallback xmlns=""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08D97C5C-2B9B-436D-8614-353C983D6E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21549" y="2085405"/>
                <a:ext cx="507600" cy="3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7" name="Cerneală 256">
                <a:extLst>
                  <a:ext uri="{FF2B5EF4-FFF2-40B4-BE49-F238E27FC236}">
                    <a16:creationId xmlns:a16="http://schemas.microsoft.com/office/drawing/2014/main" id="{EC9B2A0B-3E90-4EC7-AF2F-0770B14AF821}"/>
                  </a:ext>
                </a:extLst>
              </p14:cNvPr>
              <p14:cNvContentPartPr/>
              <p14:nvPr/>
            </p14:nvContentPartPr>
            <p14:xfrm>
              <a:off x="11645469" y="1709905"/>
              <a:ext cx="532440" cy="305280"/>
            </p14:xfrm>
          </p:contentPart>
        </mc:Choice>
        <mc:Fallback xmlns="">
          <p:pic>
            <p:nvPicPr>
              <p:cNvPr id="257" name="Cerneală 256">
                <a:extLst>
                  <a:ext uri="{FF2B5EF4-FFF2-40B4-BE49-F238E27FC236}">
                    <a16:creationId xmlns:a16="http://schemas.microsoft.com/office/drawing/2014/main" id="{EC9B2A0B-3E90-4EC7-AF2F-0770B14AF8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27481" y="1692265"/>
                <a:ext cx="568056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3" name="Cerneală 272">
                <a:extLst>
                  <a:ext uri="{FF2B5EF4-FFF2-40B4-BE49-F238E27FC236}">
                    <a16:creationId xmlns:a16="http://schemas.microsoft.com/office/drawing/2014/main" id="{97764000-C593-45CB-933E-ED9C47B756D3}"/>
                  </a:ext>
                </a:extLst>
              </p14:cNvPr>
              <p14:cNvContentPartPr/>
              <p14:nvPr/>
            </p14:nvContentPartPr>
            <p14:xfrm>
              <a:off x="9563589" y="1975585"/>
              <a:ext cx="1288800" cy="354600"/>
            </p14:xfrm>
          </p:contentPart>
        </mc:Choice>
        <mc:Fallback xmlns="">
          <p:pic>
            <p:nvPicPr>
              <p:cNvPr id="273" name="Cerneală 272">
                <a:extLst>
                  <a:ext uri="{FF2B5EF4-FFF2-40B4-BE49-F238E27FC236}">
                    <a16:creationId xmlns:a16="http://schemas.microsoft.com/office/drawing/2014/main" id="{97764000-C593-45CB-933E-ED9C47B756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45589" y="1957585"/>
                <a:ext cx="13244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A02B7B76-6C1F-4B7D-9A8E-36BAF18EEC60}"/>
                  </a:ext>
                </a:extLst>
              </p14:cNvPr>
              <p14:cNvContentPartPr/>
              <p14:nvPr/>
            </p14:nvContentPartPr>
            <p14:xfrm>
              <a:off x="9576549" y="1587505"/>
              <a:ext cx="1005480" cy="335520"/>
            </p14:xfrm>
          </p:contentPart>
        </mc:Choice>
        <mc:Fallback xmlns=""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A02B7B76-6C1F-4B7D-9A8E-36BAF18EEC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58909" y="1569524"/>
                <a:ext cx="1041120" cy="371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F00DE62F-A235-4948-8BB1-09C60A36B609}"/>
                  </a:ext>
                </a:extLst>
              </p14:cNvPr>
              <p14:cNvContentPartPr/>
              <p14:nvPr/>
            </p14:nvContentPartPr>
            <p14:xfrm>
              <a:off x="2958309" y="3594865"/>
              <a:ext cx="9360" cy="14688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F00DE62F-A235-4948-8BB1-09C60A36B60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0309" y="3577225"/>
                <a:ext cx="450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0" name="Cerneală 279">
                <a:extLst>
                  <a:ext uri="{FF2B5EF4-FFF2-40B4-BE49-F238E27FC236}">
                    <a16:creationId xmlns:a16="http://schemas.microsoft.com/office/drawing/2014/main" id="{E65AD96A-DD87-4B38-A0A6-F47B7415DAD3}"/>
                  </a:ext>
                </a:extLst>
              </p14:cNvPr>
              <p14:cNvContentPartPr/>
              <p14:nvPr/>
            </p14:nvContentPartPr>
            <p14:xfrm>
              <a:off x="3300309" y="3455185"/>
              <a:ext cx="108000" cy="350280"/>
            </p14:xfrm>
          </p:contentPart>
        </mc:Choice>
        <mc:Fallback xmlns="">
          <p:pic>
            <p:nvPicPr>
              <p:cNvPr id="280" name="Cerneală 279">
                <a:extLst>
                  <a:ext uri="{FF2B5EF4-FFF2-40B4-BE49-F238E27FC236}">
                    <a16:creationId xmlns:a16="http://schemas.microsoft.com/office/drawing/2014/main" id="{E65AD96A-DD87-4B38-A0A6-F47B7415DA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82669" y="3437545"/>
                <a:ext cx="1436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1" name="Cerneală 280">
                <a:extLst>
                  <a:ext uri="{FF2B5EF4-FFF2-40B4-BE49-F238E27FC236}">
                    <a16:creationId xmlns:a16="http://schemas.microsoft.com/office/drawing/2014/main" id="{344ACFB4-AF4A-4000-BFA1-CA47387D0DB5}"/>
                  </a:ext>
                </a:extLst>
              </p14:cNvPr>
              <p14:cNvContentPartPr/>
              <p14:nvPr/>
            </p14:nvContentPartPr>
            <p14:xfrm>
              <a:off x="3089349" y="3459865"/>
              <a:ext cx="125280" cy="282240"/>
            </p14:xfrm>
          </p:contentPart>
        </mc:Choice>
        <mc:Fallback xmlns="">
          <p:pic>
            <p:nvPicPr>
              <p:cNvPr id="281" name="Cerneală 280">
                <a:extLst>
                  <a:ext uri="{FF2B5EF4-FFF2-40B4-BE49-F238E27FC236}">
                    <a16:creationId xmlns:a16="http://schemas.microsoft.com/office/drawing/2014/main" id="{344ACFB4-AF4A-4000-BFA1-CA47387D0D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71401" y="3442202"/>
                <a:ext cx="160818" cy="317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2" name="Cerneală 281">
                <a:extLst>
                  <a:ext uri="{FF2B5EF4-FFF2-40B4-BE49-F238E27FC236}">
                    <a16:creationId xmlns:a16="http://schemas.microsoft.com/office/drawing/2014/main" id="{29A9BEB7-0507-4E8B-A66E-E40BA7552DCA}"/>
                  </a:ext>
                </a:extLst>
              </p14:cNvPr>
              <p14:cNvContentPartPr/>
              <p14:nvPr/>
            </p14:nvContentPartPr>
            <p14:xfrm>
              <a:off x="2719269" y="3421345"/>
              <a:ext cx="149760" cy="290520"/>
            </p14:xfrm>
          </p:contentPart>
        </mc:Choice>
        <mc:Fallback xmlns="">
          <p:pic>
            <p:nvPicPr>
              <p:cNvPr id="282" name="Cerneală 281">
                <a:extLst>
                  <a:ext uri="{FF2B5EF4-FFF2-40B4-BE49-F238E27FC236}">
                    <a16:creationId xmlns:a16="http://schemas.microsoft.com/office/drawing/2014/main" id="{29A9BEB7-0507-4E8B-A66E-E40BA7552D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1269" y="3403683"/>
                <a:ext cx="185400" cy="326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3" name="Cerneală 282">
                <a:extLst>
                  <a:ext uri="{FF2B5EF4-FFF2-40B4-BE49-F238E27FC236}">
                    <a16:creationId xmlns:a16="http://schemas.microsoft.com/office/drawing/2014/main" id="{88E24A6C-CCF6-4A70-BA74-114F05E3472B}"/>
                  </a:ext>
                </a:extLst>
              </p14:cNvPr>
              <p14:cNvContentPartPr/>
              <p14:nvPr/>
            </p14:nvContentPartPr>
            <p14:xfrm>
              <a:off x="3676509" y="3551665"/>
              <a:ext cx="200160" cy="8280"/>
            </p14:xfrm>
          </p:contentPart>
        </mc:Choice>
        <mc:Fallback xmlns="">
          <p:pic>
            <p:nvPicPr>
              <p:cNvPr id="283" name="Cerneală 282">
                <a:extLst>
                  <a:ext uri="{FF2B5EF4-FFF2-40B4-BE49-F238E27FC236}">
                    <a16:creationId xmlns:a16="http://schemas.microsoft.com/office/drawing/2014/main" id="{88E24A6C-CCF6-4A70-BA74-114F05E3472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58869" y="3533665"/>
                <a:ext cx="2358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8" name="Cerneală 287">
                <a:extLst>
                  <a:ext uri="{FF2B5EF4-FFF2-40B4-BE49-F238E27FC236}">
                    <a16:creationId xmlns:a16="http://schemas.microsoft.com/office/drawing/2014/main" id="{59564B22-D204-4572-886B-8971D57FFF8F}"/>
                  </a:ext>
                </a:extLst>
              </p14:cNvPr>
              <p14:cNvContentPartPr/>
              <p14:nvPr/>
            </p14:nvContentPartPr>
            <p14:xfrm>
              <a:off x="4177269" y="3419185"/>
              <a:ext cx="412920" cy="293040"/>
            </p14:xfrm>
          </p:contentPart>
        </mc:Choice>
        <mc:Fallback xmlns="">
          <p:pic>
            <p:nvPicPr>
              <p:cNvPr id="288" name="Cerneală 287">
                <a:extLst>
                  <a:ext uri="{FF2B5EF4-FFF2-40B4-BE49-F238E27FC236}">
                    <a16:creationId xmlns:a16="http://schemas.microsoft.com/office/drawing/2014/main" id="{59564B22-D204-4572-886B-8971D57FFF8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59285" y="3401545"/>
                <a:ext cx="448529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2" name="Cerneală 291">
                <a:extLst>
                  <a:ext uri="{FF2B5EF4-FFF2-40B4-BE49-F238E27FC236}">
                    <a16:creationId xmlns:a16="http://schemas.microsoft.com/office/drawing/2014/main" id="{60AAD11D-CA77-4639-A22D-6E420D2E05F1}"/>
                  </a:ext>
                </a:extLst>
              </p14:cNvPr>
              <p14:cNvContentPartPr/>
              <p14:nvPr/>
            </p14:nvContentPartPr>
            <p14:xfrm>
              <a:off x="4938669" y="3485425"/>
              <a:ext cx="237960" cy="86040"/>
            </p14:xfrm>
          </p:contentPart>
        </mc:Choice>
        <mc:Fallback xmlns="">
          <p:pic>
            <p:nvPicPr>
              <p:cNvPr id="292" name="Cerneală 291">
                <a:extLst>
                  <a:ext uri="{FF2B5EF4-FFF2-40B4-BE49-F238E27FC236}">
                    <a16:creationId xmlns:a16="http://schemas.microsoft.com/office/drawing/2014/main" id="{60AAD11D-CA77-4639-A22D-6E420D2E05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21029" y="3467785"/>
                <a:ext cx="2736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3" name="Cerneală 292">
                <a:extLst>
                  <a:ext uri="{FF2B5EF4-FFF2-40B4-BE49-F238E27FC236}">
                    <a16:creationId xmlns:a16="http://schemas.microsoft.com/office/drawing/2014/main" id="{16D19A35-C0EC-4783-803B-9858F8CE3D93}"/>
                  </a:ext>
                </a:extLst>
              </p14:cNvPr>
              <p14:cNvContentPartPr/>
              <p14:nvPr/>
            </p14:nvContentPartPr>
            <p14:xfrm>
              <a:off x="4980069" y="3633745"/>
              <a:ext cx="345960" cy="15840"/>
            </p14:xfrm>
          </p:contentPart>
        </mc:Choice>
        <mc:Fallback xmlns="">
          <p:pic>
            <p:nvPicPr>
              <p:cNvPr id="293" name="Cerneală 292">
                <a:extLst>
                  <a:ext uri="{FF2B5EF4-FFF2-40B4-BE49-F238E27FC236}">
                    <a16:creationId xmlns:a16="http://schemas.microsoft.com/office/drawing/2014/main" id="{16D19A35-C0EC-4783-803B-9858F8CE3D9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62069" y="3616105"/>
                <a:ext cx="3816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4" name="Cerneală 293">
                <a:extLst>
                  <a:ext uri="{FF2B5EF4-FFF2-40B4-BE49-F238E27FC236}">
                    <a16:creationId xmlns:a16="http://schemas.microsoft.com/office/drawing/2014/main" id="{A58DCD21-14B1-4B37-8275-FF2D7F60C933}"/>
                  </a:ext>
                </a:extLst>
              </p14:cNvPr>
              <p14:cNvContentPartPr/>
              <p14:nvPr/>
            </p14:nvContentPartPr>
            <p14:xfrm>
              <a:off x="5560749" y="3414865"/>
              <a:ext cx="188640" cy="291600"/>
            </p14:xfrm>
          </p:contentPart>
        </mc:Choice>
        <mc:Fallback xmlns="">
          <p:pic>
            <p:nvPicPr>
              <p:cNvPr id="294" name="Cerneală 293">
                <a:extLst>
                  <a:ext uri="{FF2B5EF4-FFF2-40B4-BE49-F238E27FC236}">
                    <a16:creationId xmlns:a16="http://schemas.microsoft.com/office/drawing/2014/main" id="{A58DCD21-14B1-4B37-8275-FF2D7F60C9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43109" y="3396865"/>
                <a:ext cx="2242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5" name="Cerneală 294">
                <a:extLst>
                  <a:ext uri="{FF2B5EF4-FFF2-40B4-BE49-F238E27FC236}">
                    <a16:creationId xmlns:a16="http://schemas.microsoft.com/office/drawing/2014/main" id="{5290F67E-D431-4AB6-B0F5-4A7CE21BCAE3}"/>
                  </a:ext>
                </a:extLst>
              </p14:cNvPr>
              <p14:cNvContentPartPr/>
              <p14:nvPr/>
            </p14:nvContentPartPr>
            <p14:xfrm>
              <a:off x="5885469" y="3301465"/>
              <a:ext cx="278640" cy="344160"/>
            </p14:xfrm>
          </p:contentPart>
        </mc:Choice>
        <mc:Fallback xmlns="">
          <p:pic>
            <p:nvPicPr>
              <p:cNvPr id="295" name="Cerneală 294">
                <a:extLst>
                  <a:ext uri="{FF2B5EF4-FFF2-40B4-BE49-F238E27FC236}">
                    <a16:creationId xmlns:a16="http://schemas.microsoft.com/office/drawing/2014/main" id="{5290F67E-D431-4AB6-B0F5-4A7CE21BCAE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67829" y="3283825"/>
                <a:ext cx="3142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6" name="Cerneală 295">
                <a:extLst>
                  <a:ext uri="{FF2B5EF4-FFF2-40B4-BE49-F238E27FC236}">
                    <a16:creationId xmlns:a16="http://schemas.microsoft.com/office/drawing/2014/main" id="{CAD47A06-A431-4F38-B3B8-7018DB10F52A}"/>
                  </a:ext>
                </a:extLst>
              </p14:cNvPr>
              <p14:cNvContentPartPr/>
              <p14:nvPr/>
            </p14:nvContentPartPr>
            <p14:xfrm>
              <a:off x="1067229" y="4124785"/>
              <a:ext cx="212040" cy="303120"/>
            </p14:xfrm>
          </p:contentPart>
        </mc:Choice>
        <mc:Fallback xmlns="">
          <p:pic>
            <p:nvPicPr>
              <p:cNvPr id="296" name="Cerneală 295">
                <a:extLst>
                  <a:ext uri="{FF2B5EF4-FFF2-40B4-BE49-F238E27FC236}">
                    <a16:creationId xmlns:a16="http://schemas.microsoft.com/office/drawing/2014/main" id="{CAD47A06-A431-4F38-B3B8-7018DB10F5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9229" y="4107145"/>
                <a:ext cx="2476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7" name="Cerneală 296">
                <a:extLst>
                  <a:ext uri="{FF2B5EF4-FFF2-40B4-BE49-F238E27FC236}">
                    <a16:creationId xmlns:a16="http://schemas.microsoft.com/office/drawing/2014/main" id="{D96A9316-A7C3-4F22-8C38-2E6F4122F709}"/>
                  </a:ext>
                </a:extLst>
              </p14:cNvPr>
              <p14:cNvContentPartPr/>
              <p14:nvPr/>
            </p14:nvContentPartPr>
            <p14:xfrm>
              <a:off x="1385109" y="4131985"/>
              <a:ext cx="176400" cy="289080"/>
            </p14:xfrm>
          </p:contentPart>
        </mc:Choice>
        <mc:Fallback xmlns="">
          <p:pic>
            <p:nvPicPr>
              <p:cNvPr id="297" name="Cerneală 296">
                <a:extLst>
                  <a:ext uri="{FF2B5EF4-FFF2-40B4-BE49-F238E27FC236}">
                    <a16:creationId xmlns:a16="http://schemas.microsoft.com/office/drawing/2014/main" id="{D96A9316-A7C3-4F22-8C38-2E6F4122F7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67109" y="4114345"/>
                <a:ext cx="2120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8" name="Cerneală 297">
                <a:extLst>
                  <a:ext uri="{FF2B5EF4-FFF2-40B4-BE49-F238E27FC236}">
                    <a16:creationId xmlns:a16="http://schemas.microsoft.com/office/drawing/2014/main" id="{5337A8D1-9C0F-4E77-9E33-F4D0239D45E6}"/>
                  </a:ext>
                </a:extLst>
              </p14:cNvPr>
              <p14:cNvContentPartPr/>
              <p14:nvPr/>
            </p14:nvContentPartPr>
            <p14:xfrm>
              <a:off x="1765989" y="4206145"/>
              <a:ext cx="176760" cy="248400"/>
            </p14:xfrm>
          </p:contentPart>
        </mc:Choice>
        <mc:Fallback xmlns="">
          <p:pic>
            <p:nvPicPr>
              <p:cNvPr id="298" name="Cerneală 297">
                <a:extLst>
                  <a:ext uri="{FF2B5EF4-FFF2-40B4-BE49-F238E27FC236}">
                    <a16:creationId xmlns:a16="http://schemas.microsoft.com/office/drawing/2014/main" id="{5337A8D1-9C0F-4E77-9E33-F4D0239D45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47989" y="4188145"/>
                <a:ext cx="2124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9" name="Cerneală 298">
                <a:extLst>
                  <a:ext uri="{FF2B5EF4-FFF2-40B4-BE49-F238E27FC236}">
                    <a16:creationId xmlns:a16="http://schemas.microsoft.com/office/drawing/2014/main" id="{ECB41334-E14D-4FC7-AC0C-BC86D872C188}"/>
                  </a:ext>
                </a:extLst>
              </p14:cNvPr>
              <p14:cNvContentPartPr/>
              <p14:nvPr/>
            </p14:nvContentPartPr>
            <p14:xfrm>
              <a:off x="2276109" y="4293625"/>
              <a:ext cx="190080" cy="3960"/>
            </p14:xfrm>
          </p:contentPart>
        </mc:Choice>
        <mc:Fallback xmlns="">
          <p:pic>
            <p:nvPicPr>
              <p:cNvPr id="299" name="Cerneală 298">
                <a:extLst>
                  <a:ext uri="{FF2B5EF4-FFF2-40B4-BE49-F238E27FC236}">
                    <a16:creationId xmlns:a16="http://schemas.microsoft.com/office/drawing/2014/main" id="{ECB41334-E14D-4FC7-AC0C-BC86D872C1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58109" y="4275985"/>
                <a:ext cx="2257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0" name="Cerneală 299">
                <a:extLst>
                  <a:ext uri="{FF2B5EF4-FFF2-40B4-BE49-F238E27FC236}">
                    <a16:creationId xmlns:a16="http://schemas.microsoft.com/office/drawing/2014/main" id="{74BBE72C-39A1-4488-8012-A77AF69B95EF}"/>
                  </a:ext>
                </a:extLst>
              </p14:cNvPr>
              <p14:cNvContentPartPr/>
              <p14:nvPr/>
            </p14:nvContentPartPr>
            <p14:xfrm>
              <a:off x="2290509" y="4395865"/>
              <a:ext cx="185040" cy="7920"/>
            </p14:xfrm>
          </p:contentPart>
        </mc:Choice>
        <mc:Fallback xmlns="">
          <p:pic>
            <p:nvPicPr>
              <p:cNvPr id="300" name="Cerneală 299">
                <a:extLst>
                  <a:ext uri="{FF2B5EF4-FFF2-40B4-BE49-F238E27FC236}">
                    <a16:creationId xmlns:a16="http://schemas.microsoft.com/office/drawing/2014/main" id="{74BBE72C-39A1-4488-8012-A77AF69B95E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72509" y="4377865"/>
                <a:ext cx="220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5" name="Cerneală 304">
                <a:extLst>
                  <a:ext uri="{FF2B5EF4-FFF2-40B4-BE49-F238E27FC236}">
                    <a16:creationId xmlns:a16="http://schemas.microsoft.com/office/drawing/2014/main" id="{6E556426-D896-410F-8E42-D58CD8FE2D6C}"/>
                  </a:ext>
                </a:extLst>
              </p14:cNvPr>
              <p14:cNvContentPartPr/>
              <p14:nvPr/>
            </p14:nvContentPartPr>
            <p14:xfrm>
              <a:off x="3594789" y="4337545"/>
              <a:ext cx="136080" cy="13320"/>
            </p14:xfrm>
          </p:contentPart>
        </mc:Choice>
        <mc:Fallback xmlns="">
          <p:pic>
            <p:nvPicPr>
              <p:cNvPr id="305" name="Cerneală 304">
                <a:extLst>
                  <a:ext uri="{FF2B5EF4-FFF2-40B4-BE49-F238E27FC236}">
                    <a16:creationId xmlns:a16="http://schemas.microsoft.com/office/drawing/2014/main" id="{6E556426-D896-410F-8E42-D58CD8FE2D6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76789" y="4319905"/>
                <a:ext cx="1717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7" name="Cerneală 306">
                <a:extLst>
                  <a:ext uri="{FF2B5EF4-FFF2-40B4-BE49-F238E27FC236}">
                    <a16:creationId xmlns:a16="http://schemas.microsoft.com/office/drawing/2014/main" id="{05EAA86C-4CC5-4676-9B0D-20609E1A1A08}"/>
                  </a:ext>
                </a:extLst>
              </p14:cNvPr>
              <p14:cNvContentPartPr/>
              <p14:nvPr/>
            </p14:nvContentPartPr>
            <p14:xfrm>
              <a:off x="4191669" y="4242865"/>
              <a:ext cx="38880" cy="276480"/>
            </p14:xfrm>
          </p:contentPart>
        </mc:Choice>
        <mc:Fallback xmlns="">
          <p:pic>
            <p:nvPicPr>
              <p:cNvPr id="307" name="Cerneală 306">
                <a:extLst>
                  <a:ext uri="{FF2B5EF4-FFF2-40B4-BE49-F238E27FC236}">
                    <a16:creationId xmlns:a16="http://schemas.microsoft.com/office/drawing/2014/main" id="{05EAA86C-4CC5-4676-9B0D-20609E1A1A0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73669" y="4224865"/>
                <a:ext cx="745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8" name="Cerneală 307">
                <a:extLst>
                  <a:ext uri="{FF2B5EF4-FFF2-40B4-BE49-F238E27FC236}">
                    <a16:creationId xmlns:a16="http://schemas.microsoft.com/office/drawing/2014/main" id="{5AD20E8B-31F3-4868-83CF-2C3C8227B1DE}"/>
                  </a:ext>
                </a:extLst>
              </p14:cNvPr>
              <p14:cNvContentPartPr/>
              <p14:nvPr/>
            </p14:nvContentPartPr>
            <p14:xfrm>
              <a:off x="4340709" y="4413145"/>
              <a:ext cx="5400" cy="184320"/>
            </p14:xfrm>
          </p:contentPart>
        </mc:Choice>
        <mc:Fallback xmlns="">
          <p:pic>
            <p:nvPicPr>
              <p:cNvPr id="308" name="Cerneală 307">
                <a:extLst>
                  <a:ext uri="{FF2B5EF4-FFF2-40B4-BE49-F238E27FC236}">
                    <a16:creationId xmlns:a16="http://schemas.microsoft.com/office/drawing/2014/main" id="{5AD20E8B-31F3-4868-83CF-2C3C8227B1D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23069" y="4395145"/>
                <a:ext cx="410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1" name="Cerneală 310">
                <a:extLst>
                  <a:ext uri="{FF2B5EF4-FFF2-40B4-BE49-F238E27FC236}">
                    <a16:creationId xmlns:a16="http://schemas.microsoft.com/office/drawing/2014/main" id="{B6D9141D-309E-4AC5-B3A7-254761B10FCA}"/>
                  </a:ext>
                </a:extLst>
              </p14:cNvPr>
              <p14:cNvContentPartPr/>
              <p14:nvPr/>
            </p14:nvContentPartPr>
            <p14:xfrm>
              <a:off x="4841109" y="4013545"/>
              <a:ext cx="57960" cy="736920"/>
            </p14:xfrm>
          </p:contentPart>
        </mc:Choice>
        <mc:Fallback xmlns="">
          <p:pic>
            <p:nvPicPr>
              <p:cNvPr id="311" name="Cerneală 310">
                <a:extLst>
                  <a:ext uri="{FF2B5EF4-FFF2-40B4-BE49-F238E27FC236}">
                    <a16:creationId xmlns:a16="http://schemas.microsoft.com/office/drawing/2014/main" id="{B6D9141D-309E-4AC5-B3A7-254761B10F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23109" y="3995905"/>
                <a:ext cx="9360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2" name="Cerneală 311">
                <a:extLst>
                  <a:ext uri="{FF2B5EF4-FFF2-40B4-BE49-F238E27FC236}">
                    <a16:creationId xmlns:a16="http://schemas.microsoft.com/office/drawing/2014/main" id="{3C779468-B7C4-4288-8727-02CEE1233EA9}"/>
                  </a:ext>
                </a:extLst>
              </p14:cNvPr>
              <p14:cNvContentPartPr/>
              <p14:nvPr/>
            </p14:nvContentPartPr>
            <p14:xfrm>
              <a:off x="4436829" y="4216225"/>
              <a:ext cx="198000" cy="269280"/>
            </p14:xfrm>
          </p:contentPart>
        </mc:Choice>
        <mc:Fallback xmlns="">
          <p:pic>
            <p:nvPicPr>
              <p:cNvPr id="312" name="Cerneală 311">
                <a:extLst>
                  <a:ext uri="{FF2B5EF4-FFF2-40B4-BE49-F238E27FC236}">
                    <a16:creationId xmlns:a16="http://schemas.microsoft.com/office/drawing/2014/main" id="{3C779468-B7C4-4288-8727-02CEE1233EA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19189" y="4198585"/>
                <a:ext cx="2336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4" name="Cerneală 313">
                <a:extLst>
                  <a:ext uri="{FF2B5EF4-FFF2-40B4-BE49-F238E27FC236}">
                    <a16:creationId xmlns:a16="http://schemas.microsoft.com/office/drawing/2014/main" id="{7883D8BC-0C15-4B23-BA08-BEC73A92259D}"/>
                  </a:ext>
                </a:extLst>
              </p14:cNvPr>
              <p14:cNvContentPartPr/>
              <p14:nvPr/>
            </p14:nvContentPartPr>
            <p14:xfrm>
              <a:off x="2940309" y="4054225"/>
              <a:ext cx="509760" cy="709200"/>
            </p14:xfrm>
          </p:contentPart>
        </mc:Choice>
        <mc:Fallback xmlns="">
          <p:pic>
            <p:nvPicPr>
              <p:cNvPr id="314" name="Cerneală 313">
                <a:extLst>
                  <a:ext uri="{FF2B5EF4-FFF2-40B4-BE49-F238E27FC236}">
                    <a16:creationId xmlns:a16="http://schemas.microsoft.com/office/drawing/2014/main" id="{7883D8BC-0C15-4B23-BA08-BEC73A9225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22309" y="4036585"/>
                <a:ext cx="54540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15" name="Cerneală 314">
                <a:extLst>
                  <a:ext uri="{FF2B5EF4-FFF2-40B4-BE49-F238E27FC236}">
                    <a16:creationId xmlns:a16="http://schemas.microsoft.com/office/drawing/2014/main" id="{8472ED87-3B9B-4C20-9EA5-72065706D314}"/>
                  </a:ext>
                </a:extLst>
              </p14:cNvPr>
              <p14:cNvContentPartPr/>
              <p14:nvPr/>
            </p14:nvContentPartPr>
            <p14:xfrm>
              <a:off x="5197149" y="4333225"/>
              <a:ext cx="167040" cy="15480"/>
            </p14:xfrm>
          </p:contentPart>
        </mc:Choice>
        <mc:Fallback xmlns="">
          <p:pic>
            <p:nvPicPr>
              <p:cNvPr id="315" name="Cerneală 314">
                <a:extLst>
                  <a:ext uri="{FF2B5EF4-FFF2-40B4-BE49-F238E27FC236}">
                    <a16:creationId xmlns:a16="http://schemas.microsoft.com/office/drawing/2014/main" id="{8472ED87-3B9B-4C20-9EA5-72065706D31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79509" y="4315225"/>
                <a:ext cx="2026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16" name="Cerneală 315">
                <a:extLst>
                  <a:ext uri="{FF2B5EF4-FFF2-40B4-BE49-F238E27FC236}">
                    <a16:creationId xmlns:a16="http://schemas.microsoft.com/office/drawing/2014/main" id="{840A21E2-933C-4839-8797-CFB4B85DC1E5}"/>
                  </a:ext>
                </a:extLst>
              </p14:cNvPr>
              <p14:cNvContentPartPr/>
              <p14:nvPr/>
            </p14:nvContentPartPr>
            <p14:xfrm>
              <a:off x="5221629" y="4408105"/>
              <a:ext cx="151560" cy="5040"/>
            </p14:xfrm>
          </p:contentPart>
        </mc:Choice>
        <mc:Fallback xmlns="">
          <p:pic>
            <p:nvPicPr>
              <p:cNvPr id="316" name="Cerneală 315">
                <a:extLst>
                  <a:ext uri="{FF2B5EF4-FFF2-40B4-BE49-F238E27FC236}">
                    <a16:creationId xmlns:a16="http://schemas.microsoft.com/office/drawing/2014/main" id="{840A21E2-933C-4839-8797-CFB4B85DC1E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03629" y="4390105"/>
                <a:ext cx="1872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17" name="Cerneală 316">
                <a:extLst>
                  <a:ext uri="{FF2B5EF4-FFF2-40B4-BE49-F238E27FC236}">
                    <a16:creationId xmlns:a16="http://schemas.microsoft.com/office/drawing/2014/main" id="{53E6DED0-ACD2-40D1-8059-12CE436CAC39}"/>
                  </a:ext>
                </a:extLst>
              </p14:cNvPr>
              <p14:cNvContentPartPr/>
              <p14:nvPr/>
            </p14:nvContentPartPr>
            <p14:xfrm>
              <a:off x="5702949" y="4228465"/>
              <a:ext cx="210240" cy="199440"/>
            </p14:xfrm>
          </p:contentPart>
        </mc:Choice>
        <mc:Fallback xmlns="">
          <p:pic>
            <p:nvPicPr>
              <p:cNvPr id="317" name="Cerneală 316">
                <a:extLst>
                  <a:ext uri="{FF2B5EF4-FFF2-40B4-BE49-F238E27FC236}">
                    <a16:creationId xmlns:a16="http://schemas.microsoft.com/office/drawing/2014/main" id="{53E6DED0-ACD2-40D1-8059-12CE436CAC3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84949" y="4210465"/>
                <a:ext cx="2458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18" name="Cerneală 317">
                <a:extLst>
                  <a:ext uri="{FF2B5EF4-FFF2-40B4-BE49-F238E27FC236}">
                    <a16:creationId xmlns:a16="http://schemas.microsoft.com/office/drawing/2014/main" id="{94B27001-0909-453D-A330-A755BCA18029}"/>
                  </a:ext>
                </a:extLst>
              </p14:cNvPr>
              <p14:cNvContentPartPr/>
              <p14:nvPr/>
            </p14:nvContentPartPr>
            <p14:xfrm>
              <a:off x="6008949" y="4146025"/>
              <a:ext cx="206640" cy="285120"/>
            </p14:xfrm>
          </p:contentPart>
        </mc:Choice>
        <mc:Fallback xmlns="">
          <p:pic>
            <p:nvPicPr>
              <p:cNvPr id="318" name="Cerneală 317">
                <a:extLst>
                  <a:ext uri="{FF2B5EF4-FFF2-40B4-BE49-F238E27FC236}">
                    <a16:creationId xmlns:a16="http://schemas.microsoft.com/office/drawing/2014/main" id="{94B27001-0909-453D-A330-A755BCA1802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90949" y="4128385"/>
                <a:ext cx="2422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27" name="Cerneală 326">
                <a:extLst>
                  <a:ext uri="{FF2B5EF4-FFF2-40B4-BE49-F238E27FC236}">
                    <a16:creationId xmlns:a16="http://schemas.microsoft.com/office/drawing/2014/main" id="{4E6B225F-1744-4D94-B069-2ADC5F3A22BA}"/>
                  </a:ext>
                </a:extLst>
              </p14:cNvPr>
              <p14:cNvContentPartPr/>
              <p14:nvPr/>
            </p14:nvContentPartPr>
            <p14:xfrm>
              <a:off x="2329029" y="5367505"/>
              <a:ext cx="1031040" cy="385920"/>
            </p14:xfrm>
          </p:contentPart>
        </mc:Choice>
        <mc:Fallback xmlns="">
          <p:pic>
            <p:nvPicPr>
              <p:cNvPr id="327" name="Cerneală 326">
                <a:extLst>
                  <a:ext uri="{FF2B5EF4-FFF2-40B4-BE49-F238E27FC236}">
                    <a16:creationId xmlns:a16="http://schemas.microsoft.com/office/drawing/2014/main" id="{4E6B225F-1744-4D94-B069-2ADC5F3A22B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11389" y="5349522"/>
                <a:ext cx="1066680" cy="421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28" name="Cerneală 327">
                <a:extLst>
                  <a:ext uri="{FF2B5EF4-FFF2-40B4-BE49-F238E27FC236}">
                    <a16:creationId xmlns:a16="http://schemas.microsoft.com/office/drawing/2014/main" id="{999D91F6-D86D-4A59-BA0C-C32200CAAECB}"/>
                  </a:ext>
                </a:extLst>
              </p14:cNvPr>
              <p14:cNvContentPartPr/>
              <p14:nvPr/>
            </p14:nvContentPartPr>
            <p14:xfrm>
              <a:off x="1636029" y="5288665"/>
              <a:ext cx="519840" cy="558720"/>
            </p14:xfrm>
          </p:contentPart>
        </mc:Choice>
        <mc:Fallback xmlns="">
          <p:pic>
            <p:nvPicPr>
              <p:cNvPr id="328" name="Cerneală 327">
                <a:extLst>
                  <a:ext uri="{FF2B5EF4-FFF2-40B4-BE49-F238E27FC236}">
                    <a16:creationId xmlns:a16="http://schemas.microsoft.com/office/drawing/2014/main" id="{999D91F6-D86D-4A59-BA0C-C32200CAAEC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18029" y="5271025"/>
                <a:ext cx="5554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29" name="Cerneală 328">
                <a:extLst>
                  <a:ext uri="{FF2B5EF4-FFF2-40B4-BE49-F238E27FC236}">
                    <a16:creationId xmlns:a16="http://schemas.microsoft.com/office/drawing/2014/main" id="{540C44E7-0946-4B1D-B4B8-82A72F081A14}"/>
                  </a:ext>
                </a:extLst>
              </p14:cNvPr>
              <p14:cNvContentPartPr/>
              <p14:nvPr/>
            </p14:nvContentPartPr>
            <p14:xfrm>
              <a:off x="4287789" y="5515105"/>
              <a:ext cx="624960" cy="171360"/>
            </p14:xfrm>
          </p:contentPart>
        </mc:Choice>
        <mc:Fallback xmlns="">
          <p:pic>
            <p:nvPicPr>
              <p:cNvPr id="329" name="Cerneală 328">
                <a:extLst>
                  <a:ext uri="{FF2B5EF4-FFF2-40B4-BE49-F238E27FC236}">
                    <a16:creationId xmlns:a16="http://schemas.microsoft.com/office/drawing/2014/main" id="{540C44E7-0946-4B1D-B4B8-82A72F081A1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69789" y="5497105"/>
                <a:ext cx="6606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30" name="Cerneală 329">
                <a:extLst>
                  <a:ext uri="{FF2B5EF4-FFF2-40B4-BE49-F238E27FC236}">
                    <a16:creationId xmlns:a16="http://schemas.microsoft.com/office/drawing/2014/main" id="{1318A8C9-207C-45CA-A37A-E71A08D1FFD9}"/>
                  </a:ext>
                </a:extLst>
              </p14:cNvPr>
              <p14:cNvContentPartPr/>
              <p14:nvPr/>
            </p14:nvContentPartPr>
            <p14:xfrm>
              <a:off x="4819509" y="5412865"/>
              <a:ext cx="60480" cy="22320"/>
            </p14:xfrm>
          </p:contentPart>
        </mc:Choice>
        <mc:Fallback xmlns="">
          <p:pic>
            <p:nvPicPr>
              <p:cNvPr id="330" name="Cerneală 329">
                <a:extLst>
                  <a:ext uri="{FF2B5EF4-FFF2-40B4-BE49-F238E27FC236}">
                    <a16:creationId xmlns:a16="http://schemas.microsoft.com/office/drawing/2014/main" id="{1318A8C9-207C-45CA-A37A-E71A08D1FFD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01869" y="5394865"/>
                <a:ext cx="961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40" name="Cerneală 339">
                <a:extLst>
                  <a:ext uri="{FF2B5EF4-FFF2-40B4-BE49-F238E27FC236}">
                    <a16:creationId xmlns:a16="http://schemas.microsoft.com/office/drawing/2014/main" id="{1594096F-AB53-4826-AD6D-7FE303AF57D2}"/>
                  </a:ext>
                </a:extLst>
              </p14:cNvPr>
              <p14:cNvContentPartPr/>
              <p14:nvPr/>
            </p14:nvContentPartPr>
            <p14:xfrm>
              <a:off x="8152389" y="5307025"/>
              <a:ext cx="475560" cy="495720"/>
            </p14:xfrm>
          </p:contentPart>
        </mc:Choice>
        <mc:Fallback xmlns="">
          <p:pic>
            <p:nvPicPr>
              <p:cNvPr id="340" name="Cerneală 339">
                <a:extLst>
                  <a:ext uri="{FF2B5EF4-FFF2-40B4-BE49-F238E27FC236}">
                    <a16:creationId xmlns:a16="http://schemas.microsoft.com/office/drawing/2014/main" id="{1594096F-AB53-4826-AD6D-7FE303AF57D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34389" y="5289025"/>
                <a:ext cx="5112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41" name="Cerneală 340">
                <a:extLst>
                  <a:ext uri="{FF2B5EF4-FFF2-40B4-BE49-F238E27FC236}">
                    <a16:creationId xmlns:a16="http://schemas.microsoft.com/office/drawing/2014/main" id="{F17A9BF1-191B-4C8D-AF30-F4565EF78FB3}"/>
                  </a:ext>
                </a:extLst>
              </p14:cNvPr>
              <p14:cNvContentPartPr/>
              <p14:nvPr/>
            </p14:nvContentPartPr>
            <p14:xfrm>
              <a:off x="5314869" y="5245105"/>
              <a:ext cx="2478240" cy="699480"/>
            </p14:xfrm>
          </p:contentPart>
        </mc:Choice>
        <mc:Fallback xmlns="">
          <p:pic>
            <p:nvPicPr>
              <p:cNvPr id="341" name="Cerneală 340">
                <a:extLst>
                  <a:ext uri="{FF2B5EF4-FFF2-40B4-BE49-F238E27FC236}">
                    <a16:creationId xmlns:a16="http://schemas.microsoft.com/office/drawing/2014/main" id="{F17A9BF1-191B-4C8D-AF30-F4565EF78FB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97229" y="5227465"/>
                <a:ext cx="251388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51" name="Cerneală 350">
                <a:extLst>
                  <a:ext uri="{FF2B5EF4-FFF2-40B4-BE49-F238E27FC236}">
                    <a16:creationId xmlns:a16="http://schemas.microsoft.com/office/drawing/2014/main" id="{32A0A8F9-2BBE-435F-9910-E66F49048701}"/>
                  </a:ext>
                </a:extLst>
              </p14:cNvPr>
              <p14:cNvContentPartPr/>
              <p14:nvPr/>
            </p14:nvContentPartPr>
            <p14:xfrm>
              <a:off x="8816589" y="5428345"/>
              <a:ext cx="878760" cy="261720"/>
            </p14:xfrm>
          </p:contentPart>
        </mc:Choice>
        <mc:Fallback xmlns="">
          <p:pic>
            <p:nvPicPr>
              <p:cNvPr id="351" name="Cerneală 350">
                <a:extLst>
                  <a:ext uri="{FF2B5EF4-FFF2-40B4-BE49-F238E27FC236}">
                    <a16:creationId xmlns:a16="http://schemas.microsoft.com/office/drawing/2014/main" id="{32A0A8F9-2BBE-435F-9910-E66F4904870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98582" y="5410705"/>
                <a:ext cx="914415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59" name="Cerneală 358">
                <a:extLst>
                  <a:ext uri="{FF2B5EF4-FFF2-40B4-BE49-F238E27FC236}">
                    <a16:creationId xmlns:a16="http://schemas.microsoft.com/office/drawing/2014/main" id="{B9F0CAFD-A962-43C6-8C56-E6569B1C8BDB}"/>
                  </a:ext>
                </a:extLst>
              </p14:cNvPr>
              <p14:cNvContentPartPr/>
              <p14:nvPr/>
            </p14:nvContentPartPr>
            <p14:xfrm>
              <a:off x="1732869" y="6034945"/>
              <a:ext cx="1188000" cy="610200"/>
            </p14:xfrm>
          </p:contentPart>
        </mc:Choice>
        <mc:Fallback xmlns="">
          <p:pic>
            <p:nvPicPr>
              <p:cNvPr id="359" name="Cerneală 358">
                <a:extLst>
                  <a:ext uri="{FF2B5EF4-FFF2-40B4-BE49-F238E27FC236}">
                    <a16:creationId xmlns:a16="http://schemas.microsoft.com/office/drawing/2014/main" id="{B9F0CAFD-A962-43C6-8C56-E6569B1C8BD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14869" y="6017305"/>
                <a:ext cx="12236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66" name="Cerneală 365">
                <a:extLst>
                  <a:ext uri="{FF2B5EF4-FFF2-40B4-BE49-F238E27FC236}">
                    <a16:creationId xmlns:a16="http://schemas.microsoft.com/office/drawing/2014/main" id="{739D746F-9EC1-4090-96A6-1C69E2DF7B98}"/>
                  </a:ext>
                </a:extLst>
              </p14:cNvPr>
              <p14:cNvContentPartPr/>
              <p14:nvPr/>
            </p14:nvContentPartPr>
            <p14:xfrm>
              <a:off x="8163189" y="5984185"/>
              <a:ext cx="1176120" cy="709560"/>
            </p14:xfrm>
          </p:contentPart>
        </mc:Choice>
        <mc:Fallback xmlns="">
          <p:pic>
            <p:nvPicPr>
              <p:cNvPr id="366" name="Cerneală 365">
                <a:extLst>
                  <a:ext uri="{FF2B5EF4-FFF2-40B4-BE49-F238E27FC236}">
                    <a16:creationId xmlns:a16="http://schemas.microsoft.com/office/drawing/2014/main" id="{739D746F-9EC1-4090-96A6-1C69E2DF7B9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45189" y="5966185"/>
                <a:ext cx="1211760" cy="7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50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1249732" y="868708"/>
            <a:ext cx="978397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Parametrii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 caracteristicile circuitelor logice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  <a:p>
            <a:endParaRPr lang="en-US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Caracteristica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transfer in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tensiune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(CTT)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494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3DD532E4-15AB-468A-8480-0FB43F68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411513"/>
            <a:ext cx="11670033" cy="38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9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08F2D754-838F-4285-9275-521D59F4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3343300" cy="31679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A578D7E2-D19A-46D9-ADFB-3C49695F6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0" y="502952"/>
            <a:ext cx="10051684" cy="60360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CAAC503B-584E-4E51-BAC6-42E12E6998D0}"/>
                  </a:ext>
                </a:extLst>
              </p14:cNvPr>
              <p14:cNvContentPartPr/>
              <p14:nvPr/>
            </p14:nvContentPartPr>
            <p14:xfrm>
              <a:off x="3700207" y="3081330"/>
              <a:ext cx="138960" cy="1692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CAAC503B-584E-4E51-BAC6-42E12E6998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2207" y="3063330"/>
                <a:ext cx="1746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26635F9B-3170-4D59-BD3B-DA0527C1D3B4}"/>
                  </a:ext>
                </a:extLst>
              </p14:cNvPr>
              <p14:cNvContentPartPr/>
              <p14:nvPr/>
            </p14:nvContentPartPr>
            <p14:xfrm>
              <a:off x="3747007" y="3176370"/>
              <a:ext cx="120600" cy="540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26635F9B-3170-4D59-BD3B-DA0527C1D3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9007" y="3158370"/>
                <a:ext cx="1562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1FC936FE-7FC5-4407-BE17-CF51A602DB32}"/>
                  </a:ext>
                </a:extLst>
              </p14:cNvPr>
              <p14:cNvContentPartPr/>
              <p14:nvPr/>
            </p14:nvContentPartPr>
            <p14:xfrm>
              <a:off x="3979207" y="2974410"/>
              <a:ext cx="563400" cy="22788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1FC936FE-7FC5-4407-BE17-CF51A602DB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1567" y="2956410"/>
                <a:ext cx="5990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7695AB4E-8B88-4EC5-895A-035D3E3B1901}"/>
                  </a:ext>
                </a:extLst>
              </p14:cNvPr>
              <p14:cNvContentPartPr/>
              <p14:nvPr/>
            </p14:nvContentPartPr>
            <p14:xfrm>
              <a:off x="2969407" y="5410530"/>
              <a:ext cx="102600" cy="1098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7695AB4E-8B88-4EC5-895A-035D3E3B19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51407" y="5392530"/>
                <a:ext cx="1382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934DEC79-FF2D-4CC4-95BA-5EABA6242943}"/>
                  </a:ext>
                </a:extLst>
              </p14:cNvPr>
              <p14:cNvContentPartPr/>
              <p14:nvPr/>
            </p14:nvContentPartPr>
            <p14:xfrm>
              <a:off x="3333367" y="5667210"/>
              <a:ext cx="245160" cy="1904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934DEC79-FF2D-4CC4-95BA-5EABA62429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15367" y="5649210"/>
                <a:ext cx="2808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0176B146-A225-4F5D-AA49-4CE64186B66A}"/>
                  </a:ext>
                </a:extLst>
              </p14:cNvPr>
              <p14:cNvContentPartPr/>
              <p14:nvPr/>
            </p14:nvContentPartPr>
            <p14:xfrm>
              <a:off x="9556327" y="5528610"/>
              <a:ext cx="574920" cy="66348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0176B146-A225-4F5D-AA49-4CE64186B6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38327" y="5510970"/>
                <a:ext cx="61056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4CFAFBD0-C230-47AC-9477-1439AD1386EB}"/>
                  </a:ext>
                </a:extLst>
              </p14:cNvPr>
              <p14:cNvContentPartPr/>
              <p14:nvPr/>
            </p14:nvContentPartPr>
            <p14:xfrm>
              <a:off x="10586647" y="5734530"/>
              <a:ext cx="257400" cy="2286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4CFAFBD0-C230-47AC-9477-1439AD1386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68647" y="5716890"/>
                <a:ext cx="2930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8A7A6A0F-5BF5-4D8F-9671-5554209E5850}"/>
                  </a:ext>
                </a:extLst>
              </p14:cNvPr>
              <p14:cNvContentPartPr/>
              <p14:nvPr/>
            </p14:nvContentPartPr>
            <p14:xfrm>
              <a:off x="6771367" y="2227770"/>
              <a:ext cx="247320" cy="32472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8A7A6A0F-5BF5-4D8F-9671-5554209E58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53727" y="2210130"/>
                <a:ext cx="2829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8849554B-5F26-473E-A48E-4D229DFF3EF4}"/>
                  </a:ext>
                </a:extLst>
              </p14:cNvPr>
              <p14:cNvContentPartPr/>
              <p14:nvPr/>
            </p14:nvContentPartPr>
            <p14:xfrm>
              <a:off x="6963967" y="5614650"/>
              <a:ext cx="304200" cy="6732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8849554B-5F26-473E-A48E-4D229DFF3E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46327" y="5578650"/>
                <a:ext cx="3398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B766D740-536C-487C-A850-50312DDB5836}"/>
                  </a:ext>
                </a:extLst>
              </p14:cNvPr>
              <p14:cNvContentPartPr/>
              <p14:nvPr/>
            </p14:nvContentPartPr>
            <p14:xfrm>
              <a:off x="5928967" y="3139290"/>
              <a:ext cx="903240" cy="35172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B766D740-536C-487C-A850-50312DDB58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10967" y="3121290"/>
                <a:ext cx="9388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B44EB10E-D2D3-49B6-9436-592574BC1CC6}"/>
                  </a:ext>
                </a:extLst>
              </p14:cNvPr>
              <p14:cNvContentPartPr/>
              <p14:nvPr/>
            </p14:nvContentPartPr>
            <p14:xfrm>
              <a:off x="6990967" y="3285450"/>
              <a:ext cx="451800" cy="6264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B44EB10E-D2D3-49B6-9436-592574BC1C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72967" y="3249810"/>
                <a:ext cx="4874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6132BD85-64D7-4300-AE26-CE127239DC96}"/>
                  </a:ext>
                </a:extLst>
              </p14:cNvPr>
              <p14:cNvContentPartPr/>
              <p14:nvPr/>
            </p14:nvContentPartPr>
            <p14:xfrm>
              <a:off x="7300567" y="3314610"/>
              <a:ext cx="276840" cy="7092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6132BD85-64D7-4300-AE26-CE127239DC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82567" y="3278610"/>
                <a:ext cx="312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4341CE4D-9A5D-4651-84CE-D1EAFE127CE6}"/>
                  </a:ext>
                </a:extLst>
              </p14:cNvPr>
              <p14:cNvContentPartPr/>
              <p14:nvPr/>
            </p14:nvContentPartPr>
            <p14:xfrm>
              <a:off x="7381567" y="3280770"/>
              <a:ext cx="197640" cy="2952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4341CE4D-9A5D-4651-84CE-D1EAFE127C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63567" y="3244770"/>
                <a:ext cx="2332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B4EFE51E-2941-441C-AD6E-6E749F751292}"/>
                  </a:ext>
                </a:extLst>
              </p14:cNvPr>
              <p14:cNvContentPartPr/>
              <p14:nvPr/>
            </p14:nvContentPartPr>
            <p14:xfrm>
              <a:off x="7200487" y="5600250"/>
              <a:ext cx="428400" cy="7704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B4EFE51E-2941-441C-AD6E-6E749F7512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82487" y="5564610"/>
                <a:ext cx="4640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00698193-F6B8-4B80-9CB2-D57DAAA2BC4B}"/>
                  </a:ext>
                </a:extLst>
              </p14:cNvPr>
              <p14:cNvContentPartPr/>
              <p14:nvPr/>
            </p14:nvContentPartPr>
            <p14:xfrm>
              <a:off x="7518727" y="3290850"/>
              <a:ext cx="455400" cy="6588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00698193-F6B8-4B80-9CB2-D57DAAA2BC4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01087" y="3254850"/>
                <a:ext cx="4910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73F5EA44-EB1F-42AB-8FD4-F7A4E25B0369}"/>
                  </a:ext>
                </a:extLst>
              </p14:cNvPr>
              <p14:cNvContentPartPr/>
              <p14:nvPr/>
            </p14:nvContentPartPr>
            <p14:xfrm>
              <a:off x="7533847" y="5604930"/>
              <a:ext cx="654120" cy="3780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73F5EA44-EB1F-42AB-8FD4-F7A4E25B03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15847" y="5569290"/>
                <a:ext cx="6897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80EBB4FB-E564-42A5-8B32-3B98BF4A587A}"/>
                  </a:ext>
                </a:extLst>
              </p14:cNvPr>
              <p14:cNvContentPartPr/>
              <p14:nvPr/>
            </p14:nvContentPartPr>
            <p14:xfrm>
              <a:off x="8098327" y="5529330"/>
              <a:ext cx="190080" cy="18216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80EBB4FB-E564-42A5-8B32-3B98BF4A587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80327" y="5493330"/>
                <a:ext cx="2257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49946E80-8BCA-4147-9493-03145AD60612}"/>
                  </a:ext>
                </a:extLst>
              </p14:cNvPr>
              <p14:cNvContentPartPr/>
              <p14:nvPr/>
            </p14:nvContentPartPr>
            <p14:xfrm>
              <a:off x="7815367" y="3329370"/>
              <a:ext cx="542880" cy="151200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49946E80-8BCA-4147-9493-03145AD606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97727" y="3293730"/>
                <a:ext cx="578520" cy="15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779BF86F-520D-4C8C-B4C7-2DAB0ACB3BB2}"/>
                  </a:ext>
                </a:extLst>
              </p14:cNvPr>
              <p14:cNvContentPartPr/>
              <p14:nvPr/>
            </p14:nvContentPartPr>
            <p14:xfrm>
              <a:off x="8276887" y="4298130"/>
              <a:ext cx="147960" cy="23292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779BF86F-520D-4C8C-B4C7-2DAB0ACB3BB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58887" y="4262130"/>
                <a:ext cx="1836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E2056519-6BA8-4E9F-999B-FF28E4B9A449}"/>
                  </a:ext>
                </a:extLst>
              </p14:cNvPr>
              <p14:cNvContentPartPr/>
              <p14:nvPr/>
            </p14:nvContentPartPr>
            <p14:xfrm>
              <a:off x="7052527" y="3295530"/>
              <a:ext cx="1176480" cy="2736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E2056519-6BA8-4E9F-999B-FF28E4B9A4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34887" y="3259530"/>
                <a:ext cx="12121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3434B02D-512E-43E5-9D8A-2AEC241C322C}"/>
                  </a:ext>
                </a:extLst>
              </p14:cNvPr>
              <p14:cNvContentPartPr/>
              <p14:nvPr/>
            </p14:nvContentPartPr>
            <p14:xfrm>
              <a:off x="7881607" y="3300210"/>
              <a:ext cx="515160" cy="125460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3434B02D-512E-43E5-9D8A-2AEC241C322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63607" y="3264210"/>
                <a:ext cx="550800" cy="13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01C4CA51-300D-44FF-B857-E55D5A756365}"/>
                  </a:ext>
                </a:extLst>
              </p14:cNvPr>
              <p14:cNvContentPartPr/>
              <p14:nvPr/>
            </p14:nvContentPartPr>
            <p14:xfrm>
              <a:off x="8315047" y="3314610"/>
              <a:ext cx="76680" cy="210096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01C4CA51-300D-44FF-B857-E55D5A75636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97047" y="3278610"/>
                <a:ext cx="112320" cy="21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BC948E31-AF47-4B7E-B1AD-E9609B3D02C4}"/>
                  </a:ext>
                </a:extLst>
              </p14:cNvPr>
              <p14:cNvContentPartPr/>
              <p14:nvPr/>
            </p14:nvContentPartPr>
            <p14:xfrm>
              <a:off x="8219647" y="4301010"/>
              <a:ext cx="252720" cy="122472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BC948E31-AF47-4B7E-B1AD-E9609B3D02C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01647" y="4265010"/>
                <a:ext cx="288360" cy="12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D8BC4CD9-0A5D-413A-9EDC-1612E718F031}"/>
                  </a:ext>
                </a:extLst>
              </p14:cNvPr>
              <p14:cNvContentPartPr/>
              <p14:nvPr/>
            </p14:nvContentPartPr>
            <p14:xfrm>
              <a:off x="8311807" y="4635810"/>
              <a:ext cx="91800" cy="88416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D8BC4CD9-0A5D-413A-9EDC-1612E718F03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94167" y="4600170"/>
                <a:ext cx="127440" cy="9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98C0B0D2-4398-433E-BEA9-D85EC9DBE485}"/>
                  </a:ext>
                </a:extLst>
              </p14:cNvPr>
              <p14:cNvContentPartPr/>
              <p14:nvPr/>
            </p14:nvContentPartPr>
            <p14:xfrm>
              <a:off x="8356807" y="5368050"/>
              <a:ext cx="1055160" cy="13356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98C0B0D2-4398-433E-BEA9-D85EC9DBE4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38807" y="5332410"/>
                <a:ext cx="10908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E5B042A5-1679-475E-8632-13244516D7FA}"/>
                  </a:ext>
                </a:extLst>
              </p14:cNvPr>
              <p14:cNvContentPartPr/>
              <p14:nvPr/>
            </p14:nvContentPartPr>
            <p14:xfrm>
              <a:off x="8944687" y="5370930"/>
              <a:ext cx="223200" cy="21132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E5B042A5-1679-475E-8632-13244516D7F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27047" y="5334930"/>
                <a:ext cx="2588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0411DF8E-56B2-4A3D-94C8-2D934BB3D0E9}"/>
                  </a:ext>
                </a:extLst>
              </p14:cNvPr>
              <p14:cNvContentPartPr/>
              <p14:nvPr/>
            </p14:nvContentPartPr>
            <p14:xfrm>
              <a:off x="7337287" y="3079170"/>
              <a:ext cx="321840" cy="50364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0411DF8E-56B2-4A3D-94C8-2D934BB3D0E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19647" y="3043530"/>
                <a:ext cx="35748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F204ABFD-04B6-4AA9-AB25-22CCA395BB9A}"/>
                  </a:ext>
                </a:extLst>
              </p14:cNvPr>
              <p14:cNvContentPartPr/>
              <p14:nvPr/>
            </p14:nvContentPartPr>
            <p14:xfrm>
              <a:off x="8200927" y="5629050"/>
              <a:ext cx="747000" cy="1944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F204ABFD-04B6-4AA9-AB25-22CCA395BB9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82927" y="5593050"/>
                <a:ext cx="7826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B2FE208D-44EA-4A02-85E0-0B857B36CBC9}"/>
                  </a:ext>
                </a:extLst>
              </p14:cNvPr>
              <p14:cNvContentPartPr/>
              <p14:nvPr/>
            </p14:nvContentPartPr>
            <p14:xfrm>
              <a:off x="8553367" y="5619690"/>
              <a:ext cx="403920" cy="4284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B2FE208D-44EA-4A02-85E0-0B857B36CB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35367" y="5583690"/>
                <a:ext cx="4395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A5155359-A454-4C9C-B8E5-03DAAEB3132E}"/>
                  </a:ext>
                </a:extLst>
              </p14:cNvPr>
              <p14:cNvContentPartPr/>
              <p14:nvPr/>
            </p14:nvContentPartPr>
            <p14:xfrm>
              <a:off x="7686487" y="2936970"/>
              <a:ext cx="196560" cy="24768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A5155359-A454-4C9C-B8E5-03DAAEB3132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68487" y="2900970"/>
                <a:ext cx="2322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862D8AD4-68B9-4853-971D-598CE0419157}"/>
                  </a:ext>
                </a:extLst>
              </p14:cNvPr>
              <p14:cNvContentPartPr/>
              <p14:nvPr/>
            </p14:nvContentPartPr>
            <p14:xfrm>
              <a:off x="9094807" y="4937850"/>
              <a:ext cx="193680" cy="25776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862D8AD4-68B9-4853-971D-598CE041915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77167" y="4902210"/>
                <a:ext cx="2293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21672DE9-B79B-4209-8A58-F4DB6C0CF079}"/>
                  </a:ext>
                </a:extLst>
              </p14:cNvPr>
              <p14:cNvContentPartPr/>
              <p14:nvPr/>
            </p14:nvContentPartPr>
            <p14:xfrm>
              <a:off x="7552567" y="5715090"/>
              <a:ext cx="1148400" cy="83412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21672DE9-B79B-4209-8A58-F4DB6C0CF07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34567" y="5679090"/>
                <a:ext cx="118404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A74CA42D-5419-45BF-A27D-6B40D161CD6F}"/>
                  </a:ext>
                </a:extLst>
              </p14:cNvPr>
              <p14:cNvContentPartPr/>
              <p14:nvPr/>
            </p14:nvContentPartPr>
            <p14:xfrm>
              <a:off x="9334207" y="5329170"/>
              <a:ext cx="360" cy="36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A74CA42D-5419-45BF-A27D-6B40D161CD6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16207" y="529317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6458E644-7442-4A15-AB78-E2EB20AD6AC4}"/>
                  </a:ext>
                </a:extLst>
              </p14:cNvPr>
              <p14:cNvContentPartPr/>
              <p14:nvPr/>
            </p14:nvContentPartPr>
            <p14:xfrm>
              <a:off x="9311887" y="5333490"/>
              <a:ext cx="84600" cy="1008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6458E644-7442-4A15-AB78-E2EB20AD6AC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93887" y="5297490"/>
                <a:ext cx="1202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BA0823F9-7456-4249-B373-E1B9FC7A56AE}"/>
                  </a:ext>
                </a:extLst>
              </p14:cNvPr>
              <p14:cNvContentPartPr/>
              <p14:nvPr/>
            </p14:nvContentPartPr>
            <p14:xfrm>
              <a:off x="8974567" y="5348250"/>
              <a:ext cx="112320" cy="972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BA0823F9-7456-4249-B373-E1B9FC7A56A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956567" y="5312250"/>
                <a:ext cx="1479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68F14F71-0567-4EA1-9A3A-6D3B8DD0B10D}"/>
                  </a:ext>
                </a:extLst>
              </p14:cNvPr>
              <p14:cNvContentPartPr/>
              <p14:nvPr/>
            </p14:nvContentPartPr>
            <p14:xfrm>
              <a:off x="8709247" y="5333850"/>
              <a:ext cx="91800" cy="540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68F14F71-0567-4EA1-9A3A-6D3B8DD0B10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691607" y="5297850"/>
                <a:ext cx="1274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F21F27B1-2172-4F5D-A875-8209491B0F21}"/>
                  </a:ext>
                </a:extLst>
              </p14:cNvPr>
              <p14:cNvContentPartPr/>
              <p14:nvPr/>
            </p14:nvContentPartPr>
            <p14:xfrm>
              <a:off x="8556967" y="5322330"/>
              <a:ext cx="6120" cy="216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F21F27B1-2172-4F5D-A875-8209491B0F2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539327" y="5286330"/>
                <a:ext cx="417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CD7D6C3B-29F9-43EB-A9C2-7AD4E66B6AAD}"/>
                  </a:ext>
                </a:extLst>
              </p14:cNvPr>
              <p14:cNvContentPartPr/>
              <p14:nvPr/>
            </p14:nvContentPartPr>
            <p14:xfrm>
              <a:off x="8590807" y="4976370"/>
              <a:ext cx="5760" cy="17676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CD7D6C3B-29F9-43EB-A9C2-7AD4E66B6AA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73167" y="4940730"/>
                <a:ext cx="414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C7256C54-3BC2-4DD0-A1D2-7F2BA94FA186}"/>
                  </a:ext>
                </a:extLst>
              </p14:cNvPr>
              <p14:cNvContentPartPr/>
              <p14:nvPr/>
            </p14:nvContentPartPr>
            <p14:xfrm>
              <a:off x="8586487" y="4701690"/>
              <a:ext cx="10080" cy="9900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C7256C54-3BC2-4DD0-A1D2-7F2BA94FA18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568847" y="4666050"/>
                <a:ext cx="457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AC5DB5D2-1585-4D2D-A781-F891FED6B659}"/>
                  </a:ext>
                </a:extLst>
              </p14:cNvPr>
              <p14:cNvContentPartPr/>
              <p14:nvPr/>
            </p14:nvContentPartPr>
            <p14:xfrm>
              <a:off x="8543647" y="4359330"/>
              <a:ext cx="15120" cy="12672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AC5DB5D2-1585-4D2D-A781-F891FED6B65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525647" y="4323690"/>
                <a:ext cx="507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EA6DF6BD-E1FB-491E-A070-8B22E6BF3C6D}"/>
                  </a:ext>
                </a:extLst>
              </p14:cNvPr>
              <p14:cNvContentPartPr/>
              <p14:nvPr/>
            </p14:nvContentPartPr>
            <p14:xfrm>
              <a:off x="8519527" y="3949650"/>
              <a:ext cx="16560" cy="14616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EA6DF6BD-E1FB-491E-A070-8B22E6BF3C6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01527" y="3914010"/>
                <a:ext cx="522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948C8907-03B6-4B7A-8BF3-EE23AD994872}"/>
                  </a:ext>
                </a:extLst>
              </p14:cNvPr>
              <p14:cNvContentPartPr/>
              <p14:nvPr/>
            </p14:nvContentPartPr>
            <p14:xfrm>
              <a:off x="8466607" y="3666330"/>
              <a:ext cx="17280" cy="11016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948C8907-03B6-4B7A-8BF3-EE23AD99487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48967" y="3630690"/>
                <a:ext cx="529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6BBDA354-F2A2-4F88-8B16-B11542CBD886}"/>
                  </a:ext>
                </a:extLst>
              </p14:cNvPr>
              <p14:cNvContentPartPr/>
              <p14:nvPr/>
            </p14:nvContentPartPr>
            <p14:xfrm>
              <a:off x="8424127" y="3400650"/>
              <a:ext cx="15120" cy="8100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6BBDA354-F2A2-4F88-8B16-B11542CBD88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06127" y="3364650"/>
                <a:ext cx="50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A5BDC223-ED96-4140-8DCD-D63B67736997}"/>
                  </a:ext>
                </a:extLst>
              </p14:cNvPr>
              <p14:cNvContentPartPr/>
              <p14:nvPr/>
            </p14:nvContentPartPr>
            <p14:xfrm>
              <a:off x="8386687" y="3190410"/>
              <a:ext cx="19080" cy="8604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A5BDC223-ED96-4140-8DCD-D63B6773699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368687" y="3154770"/>
                <a:ext cx="547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ADD0647F-AFAA-4A79-9CA8-820B394248B5}"/>
                  </a:ext>
                </a:extLst>
              </p14:cNvPr>
              <p14:cNvContentPartPr/>
              <p14:nvPr/>
            </p14:nvContentPartPr>
            <p14:xfrm>
              <a:off x="8324407" y="3127770"/>
              <a:ext cx="72000" cy="1584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ADD0647F-AFAA-4A79-9CA8-820B394248B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06407" y="3091770"/>
                <a:ext cx="1076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5DE3E4B3-7729-49C4-BEA0-8B53153DBCC7}"/>
                  </a:ext>
                </a:extLst>
              </p14:cNvPr>
              <p14:cNvContentPartPr/>
              <p14:nvPr/>
            </p14:nvContentPartPr>
            <p14:xfrm>
              <a:off x="7982407" y="3080250"/>
              <a:ext cx="47160" cy="432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5DE3E4B3-7729-49C4-BEA0-8B53153DBCC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64767" y="3044250"/>
                <a:ext cx="828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CDA6A695-6046-4157-A894-FA39B1CFE4C1}"/>
                  </a:ext>
                </a:extLst>
              </p14:cNvPr>
              <p14:cNvContentPartPr/>
              <p14:nvPr/>
            </p14:nvContentPartPr>
            <p14:xfrm>
              <a:off x="7260607" y="3059010"/>
              <a:ext cx="402480" cy="2268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CDA6A695-6046-4157-A894-FA39B1CFE4C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42607" y="3023370"/>
                <a:ext cx="4381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85C193C0-3B83-462E-B852-49B4DF48A7DB}"/>
                  </a:ext>
                </a:extLst>
              </p14:cNvPr>
              <p14:cNvContentPartPr/>
              <p14:nvPr/>
            </p14:nvContentPartPr>
            <p14:xfrm>
              <a:off x="6916087" y="3071610"/>
              <a:ext cx="75240" cy="1152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85C193C0-3B83-462E-B852-49B4DF48A7D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98447" y="3035610"/>
                <a:ext cx="1108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AE287ED7-9BCA-4611-9E29-C2256B131192}"/>
                  </a:ext>
                </a:extLst>
              </p14:cNvPr>
              <p14:cNvContentPartPr/>
              <p14:nvPr/>
            </p14:nvContentPartPr>
            <p14:xfrm>
              <a:off x="8455447" y="3943170"/>
              <a:ext cx="74160" cy="14760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AE287ED7-9BCA-4611-9E29-C2256B13119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37807" y="3907170"/>
                <a:ext cx="1098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311EF0FA-4E67-4192-B92C-8A82E4E7639B}"/>
                  </a:ext>
                </a:extLst>
              </p14:cNvPr>
              <p14:cNvContentPartPr/>
              <p14:nvPr/>
            </p14:nvContentPartPr>
            <p14:xfrm>
              <a:off x="8500807" y="3943170"/>
              <a:ext cx="192960" cy="14148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311EF0FA-4E67-4192-B92C-8A82E4E7639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482807" y="3907170"/>
                <a:ext cx="2286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6C2C8DD4-27D3-47C2-BBCA-9E1ED10DAB93}"/>
                  </a:ext>
                </a:extLst>
              </p14:cNvPr>
              <p14:cNvContentPartPr/>
              <p14:nvPr/>
            </p14:nvContentPartPr>
            <p14:xfrm>
              <a:off x="7930207" y="2962170"/>
              <a:ext cx="229680" cy="23544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6C2C8DD4-27D3-47C2-BBCA-9E1ED10DAB9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912567" y="2926170"/>
                <a:ext cx="2653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6CD54EEB-82A8-4F36-8BA0-3F9204BA13E6}"/>
                  </a:ext>
                </a:extLst>
              </p14:cNvPr>
              <p14:cNvContentPartPr/>
              <p14:nvPr/>
            </p14:nvContentPartPr>
            <p14:xfrm>
              <a:off x="8133967" y="2938410"/>
              <a:ext cx="360" cy="18252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6CD54EEB-82A8-4F36-8BA0-3F9204BA13E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15967" y="2902410"/>
                <a:ext cx="36000" cy="2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81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08F2D754-838F-4285-9275-521D59F4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3343300" cy="316793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55CA02AC-A880-4EC0-BA96-B93599547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1" y="3794756"/>
            <a:ext cx="10850828" cy="2884938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05341AC2-D319-44B7-9721-94C815C9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68" y="228635"/>
            <a:ext cx="4145809" cy="32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59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319</Words>
  <Application>Microsoft Office PowerPoint</Application>
  <PresentationFormat>Ecran lat</PresentationFormat>
  <Paragraphs>41</Paragraphs>
  <Slides>33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Garamond</vt:lpstr>
      <vt:lpstr>Symbol</vt:lpstr>
      <vt:lpstr>Tahoma</vt:lpstr>
      <vt:lpstr>Times New Roman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202</cp:revision>
  <dcterms:created xsi:type="dcterms:W3CDTF">2020-09-24T15:20:51Z</dcterms:created>
  <dcterms:modified xsi:type="dcterms:W3CDTF">2024-10-23T06:48:28Z</dcterms:modified>
</cp:coreProperties>
</file>