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443" r:id="rId2"/>
    <p:sldId id="395" r:id="rId3"/>
    <p:sldId id="402" r:id="rId4"/>
    <p:sldId id="404" r:id="rId5"/>
    <p:sldId id="452" r:id="rId6"/>
    <p:sldId id="453" r:id="rId7"/>
    <p:sldId id="419" r:id="rId8"/>
    <p:sldId id="454" r:id="rId9"/>
    <p:sldId id="456" r:id="rId10"/>
    <p:sldId id="420" r:id="rId11"/>
    <p:sldId id="421" r:id="rId12"/>
    <p:sldId id="422" r:id="rId13"/>
    <p:sldId id="429" r:id="rId14"/>
    <p:sldId id="428" r:id="rId15"/>
    <p:sldId id="457" r:id="rId16"/>
    <p:sldId id="458" r:id="rId17"/>
    <p:sldId id="459" r:id="rId18"/>
    <p:sldId id="460" r:id="rId19"/>
    <p:sldId id="423" r:id="rId20"/>
    <p:sldId id="427" r:id="rId21"/>
    <p:sldId id="461" r:id="rId22"/>
    <p:sldId id="433" r:id="rId23"/>
    <p:sldId id="432" r:id="rId24"/>
    <p:sldId id="430" r:id="rId25"/>
    <p:sldId id="434" r:id="rId26"/>
    <p:sldId id="436" r:id="rId27"/>
    <p:sldId id="435" r:id="rId28"/>
    <p:sldId id="462" r:id="rId29"/>
    <p:sldId id="463" r:id="rId30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5" autoAdjust="0"/>
  </p:normalViewPr>
  <p:slideViewPr>
    <p:cSldViewPr>
      <p:cViewPr varScale="1">
        <p:scale>
          <a:sx n="99" d="100"/>
          <a:sy n="99" d="100"/>
        </p:scale>
        <p:origin x="126" y="5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04:41.37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3609 83,'-240'-50,"123"34,-1 5,0 6,-65 6,92-1,-629 15,-635-15,1318-1,0 2,0 1,0 2,1 2,-1 1,2 2,-1 1,1 2,1 1,0 2,1 1,0 2,-21 17,42-25,0 1,1 0,0 1,1 0,0 1,1 0,0 0,2 1,-1 0,2 1,0-1,0 1,1 1,1-1,1 0,-1 13,-3 1,2 1,2 0,1 0,1 0,1 0,1 1,2-1,2-1,0 1,2-1,1 0,1 0,6 8,-4-13,2-2,1 1,0-2,2 0,0 0,1-2,2 0,0-1,0-1,2 0,0-2,1 0,0-2,1 0,1-2,0 0,106 37,3-6,1-5,1-7,114 11,1092 107,-608-80,-265-14,-462-53,-9-2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05:56.58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1,'91'197,"-22"-59,24 129,-92-264,-1-2,0 0,0 0,0 0,0 0,0 0,0 0,0 0,1 0,-1 0,0 0,1 0,-1 0,0 0,1 0,-1 0,1 0,-1 0,1-1,0 1,-1 0,1 0,0-1,0 1,-1 0,1-1,0 1,0-1,0 1,0-1,0 1,0-1,0 0,0 1,0-1,0 0,0 0,0 0,0 1,0-1,0-1,0 1,0 0,0 0,0 0,0 0,0-1,0 1,0 0,1-1,6-8,0 0,0 0,-1-1,-1 0,1 0,-1-1,2-7,4-5,223-450,-220 437,-15 36,0 0,-1 0,1 0,0 0,-1 0,1 0,-1 0,1 1,0-1,-1 0,1-1,0 1,-1 0,1 0,-1 0,1 0,0 0,-1 0,1 0,0 0,-1-1,1 1,0 0,-1 0,1-1,0 1,-1 0,1 0,0-1,0 1,-1 0,1-1,0 1,0 0,0-1,-1 1,1 0,0-1,0 1,0 0,0-1,0 1,0-1,0 1,0 0,0-1,0 1,0-1,0 1,0 0,0-1,0 1,0 0,0-1,1 1,-1-1,-20 14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33:33.50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23 27,'0'-1,"0"0,0 0,0 1,0-1,0 0,0 0,0 0,0 1,1-1,-1 0,0 1,0-1,1 0,-1 0,1 1,-1-1,0 0,1 1,-1-1,1 1,0-1,-1 1,1-1,-1 1,1-1,0 1,-1 0,1-1,0 1,0 0,-1-1,1 1,0 0,0 0,-1 0,1 0,0 0,0 0,0 0,-1 0,1 0,0 0,0 0,-1 0,-1-1,0 1,0-1,0 0,0 1,0-1,-1 1,1-1,0 1,-1-1,1 1,0 0,-1 0,1 0,0-1,-1 1,1 1,0-1,-1 0,1 0,0 0,-1 1,1-1,0 1,0-1,-1 1,1-1,0 1,0 0,0-1,0 1,0 0,0 0,0 0,0 0,0 0,0 0,0 0,2 1,-1-1,1 0,-1 0,1 0,0 0,-1 0,1 0,0 0,0 0,0 0,0-1,0 1,0 0,0 0,0-1,0 1,0-1,0 1,0-1,0 1,1-1,-1 1,0-1,0 0,0 0,1 0,-1 0,0 0,0 0,1 0,-1 0,1-1,-1 1,24 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34:02.37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147 87,'-8'47,"-1"-1,-3 1,-2-2,-1 0,-3-1,-1 0,-16 22,21-53,19-43,24-47,3 1,22-34,-50 102,90-162,-94 169,1 0,-1 0,1 1,-1-1,1 0,0 0,-1 1,1-1,0 0,0 1,-1-1,1 1,0-1,0 1,0-1,0 1,0-1,0 1,0 0,0 0,0 0,0-1,-1 1,1 0,0 0,0 0,0 0,0 0,0 1,0-1,0 0,0 0,0 1,0-1,0 0,0 1,0-1,0 1,-1-1,1 1,0 0,0-1,-1 1,1 0,0-1,-1 1,1 0,-1 0,1 0,-1 0,1-1,-1 1,1 0,-1 0,0 0,0 0,1 0,-1 0,0 0,0 0,0 0,0 0,0 0,0 0,-1 0,1 0,69 173,-57-147,0 0,-2 1,0 0,-2 1,-2 0,0 0,-2 1,-1-1,-2 1,-1 17,-3-29,0-6</inkml:trace>
  <inkml:trace contextRef="#ctx0" brushRef="#br0" timeOffset="274.775">0 180,'7'7,"18"2,25-3,27-6,21-9,-6-2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33:59.98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148 170,'-5'7,"-1"7,0 9,-1 11,1 9,1 5,-1 4,1 3,-1 0,-2-1,1-7,-1-8,0-11</inkml:trace>
  <inkml:trace contextRef="#ctx0" brushRef="#br0" timeOffset="322.119">0 117,'0'-4,"1"0,-1 0,1 0,0 1,0-1,0 0,0 0,1 1,-1-1,1 1,0 0,0-1,1 1,-1 0,0 0,1 0,0 1,0-1,0 0,0 1,0 0,0 0,0 0,1 0,0 0,94-27,-82 26,1 1,-1 0,0 1,1 1,-1 1,0 0,1 1,-1 1,0 0,0 1,-1 1,1 1,-1 0,0 1,0 0,10 8,-22-13,1 0,-1 0,-1 1,1-1,0 0,0 1,-1 0,0 0,1 0,-1 0,0 0,0 0,-1 0,1 1,-1-1,1 1,-1-1,0 1,-1-1,1 1,-1 0,1-1,-1 1,0 0,0 0,-1-1,1 1,-1 0,0-1,0 1,0-1,0 1,-1-1,1 1,-1-1,-1 1,-8 7,-1 0,0-1,0-1,-1 0,-1-1,1-1,-1 0,-1 0,1-1,-1-1,0-1,-8 2,-164 36,174-38,10 0</inkml:trace>
  <inkml:trace contextRef="#ctx0" brushRef="#br0" timeOffset="682.829">214 477,'-4'6,"-1"0,1 0,-1 0,2 0,-1 0,1 1,0 0,0-1,1 1,0 0,0 0,0 1,1-1,0 0,1 1,0-1,0 0,0 1,1-1,0 0,0 0,1 0,0 1,0-2,3 5,1-1,0 0,0-1,1 1,0-2,1 1,0-1,1 0,-1-1,1 0,1 0,3 1,-12-7,0 0,0 0,0 0,1-1,-1 1,0 0,0-1,1 1,-1-1,0 1,0-1,1 0,-1 0,1 1,-1-1,0 0,1 0,-1 0,0 0,1-1,-1 1,0 0,1-1,-1 1,0 0,1-1,-1 0,0 1,0-1,0 0,1 0,-1 1,0-1,0 0,0 0,0 0,0 0,-1 0,1 0,0-1,0 1,-1 0,1 0,-1-1,1 1,-1 0,0-1,1 1,-1 0,0-1,0 0,4-11,-2 0,1 1,-2-1,0 0,0 0,-1 0,-1-1,0 2,-1-1,0 0,-1 0,-1 0,0 1,-2-4,6 14,0 1,-1-1,1 1,-1-1,1 1,-1-1,1 1,-1-1,0 1,0-1,0 1,0 0,0-1,0 1,0 0,0 0,0 0,-1 0,1 0,0 0,-1 0,1 1,0-1,-1 0,1 1,-1-1,0 1,1-1,-1 1,1 0,-1 0,0 0,1 0,-1 0,1 0,-1 0,0 0,1 1,-1-1,1 0,-1 1,1 0,-1-1,1 1,-1 0,-2 4,0 0,1 0,-1 0,1 1,1-1,-1 1,1-1,0 1,0 0,1 0,-1 0,1 0,1 0,-1 0,1 0,0 0,1 4,2 19</inkml:trace>
  <inkml:trace contextRef="#ctx0" brushRef="#br0" timeOffset="1411.87">442 732,'4'-1,"0"-1,1 0,-1 0,0 0,-1 0,1 0,0-1,-1 0,1 0,-1 0,0 0,0 0,1-1,-2 1,6-6,-1 0,0-1,0 0,-1-1,0 0,-1 0,0 0,-1 0,0-1,-1 1,0-1,-1 0,-1 0,0 0,0 0,-1-11,0 22,1-1,-1 1,1 0,0-1,-1 1,1 0,0 0,0-1,0 1,0 0,0 0,0 0,0 0,0 0,0 0,0 0,1 1,-1-1,0 0,1 1,-1-1,0 1,1-1,-1 1,1 0,-1-1,1 1,-1 0,1 0,-1 0,1 0,-1 0,1 1,-1-1,0 0,1 1,-1-1,1 1,-1-1,0 1,1 0,-1 0,1 0,12 2,34 1,48 12,-93-15,-1 0,1 1,-1-1,1 1,-1-1,0 1,0 0,0 0,0 0,0 0,0 0,-1 0,1 0,-1 1,1-1,-1 1,0-1,0 1,0-1,0 1,0 0,-1-1,1 1,-1 0,0 0,0-1,0 1,0 0,0 0,0 0,-25 88,16-66,-5 46,14-69,0-1,0 1,1-1,-1 1,0 0,0-1,1 1,-1-1,1 1,-1-1,1 1,0-1,-1 0,1 1,0-1,0 0,0 0,0 1,0-1,1 0,-1 0,0 0,0 0,1 0,-1-1,0 1,1 0,-1-1,1 1,-1-1,1 1,-1-1,1 1,-1-1,1 0,0 0,-1 0,1 0,-1 0,1 0,-1-1,1 1,0-1,12-2,0-2,0 0,0 0,-1-2,0 1,-1-2,1 0,-1 0,-1-1,0 0,0-1,-1-1,0 1,0-2,4-5,-1-2,0 1,-1-2,-2 0,0 0,-1-1,0 0,-2 0,-1-1,0 0,-2 0,0-4,4-49,-3-1,-4-71,-6 68,5 79,0 1,0-1,0 0,0 1,0-1,0 0,0 1,0-1,0 1,0-1,0 0,-1 1,1-1,0 0,0 1,0-1,0 0,-1 1,1-1,0 0,0 1,-1-1,1 0,0 0,0 1,-1-1,1 0,0 0,-1 1,1-1,0 0,-1 0,1 0,-1 0,1 0,0 0,-1 1,1-1,0 0,-1 0,1 0,-1 0,1 0,0-1,-1 1,1 0,0 0,-1 0,1 0,-1 0,1 0,0-1,-1 1,1 0,0 0,-1 0,1-1,0 1,0 0,-1 0,1-1,-84 237,81-229,-10 32,1 1,1 0,3 0,1 3,5-32,1 0,1 0,0 0,0 0,1-1,0 1,1 0,0 0,1-1,0 1,1-1,0 0,1 0,0-1,0 1,1-1,6 8,-7-11,0 0,1 0,0-1,0 1,1-1,-1 0,1-1,0 0,0 0,1 0,-1-1,1 0,-1-1,1 1,0-1,0-1,0 0,0 0,0 0,1-1,-1-1,0 1,0-1,0 0,0-1,0 0,0 0,-1-1,1 0,-1 0,1-1,-1 0,16-18</inkml:trace>
  <inkml:trace contextRef="#ctx0" brushRef="#br0" timeOffset="1686.095">897 90,'9'0,"19"0,22 0,22 0,14-2,6-3,-12-1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33:35.49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4012 3675,'-43'-38,"37"34,1-1,-1 1,0 0,0 0,0 0,-1 1,1 0,-1 1,0-1,0 1,0 0,0 1,0 0,0 0,0 1,0-1,-1 1,1 1,0 0,0 0,0 0,0 1,0 0,0 0,1 0,-1 1,0 0,1 1,0 0,0-1,0 2,-1 0,-2 3,1 1,0 0,1 0,0 0,0 1,1 0,0 0,0 1,1 0,1 0,0 0,1 0,0 1,0-1,1 1,1 0,0 0,0 0,1-1,1 4,0-6,0 0,0 0,1 1,0-1,0 0,1-1,1 1,-1 0,1-1,1 0,0 0,0 0,0 0,1-1,0 0,0 0,1-1,0 0,0 0,1 0,-1-1,1 0,0 0,1-1,6 3,3-3,-1 0,0-1,1-1,0-1,0 0,-1-1,1-1,0-1,-1 0,1-1,-1-1,0-1,0 0,0-2,-1 1,5-5,41-19</inkml:trace>
  <inkml:trace contextRef="#ctx0" brushRef="#br0" timeOffset="5405.542">3490 4918,'7'0,"18"0,25-7,30-8,25-12,18-5,4 0,-12 6,-32 11,-28 9</inkml:trace>
  <inkml:trace contextRef="#ctx0" brushRef="#br0" timeOffset="4661.023">3637 5293,'-2'-1,"1"0,0 1,-1-1,1 1,-1-1,1 1,-1-1,0 1,1 0,-1 0,1 0,-1 0,0 0,1 0,-1 0,1 0,-1 1,0-1,1 0,-1 1,1 0,-1-1,1 1,0 0,-1 0,1 0,0 0,-1 0,1 0,0 0,0 0,0 0,0 0,0 1,0-1,0 1,1-1,-1 0,0 1,1-1,-1 1,1-1,0 1,-1 1,-69 218,61-191,1-7,1 0,1 1,2-1,0 1,0 17,4-37,0 0,0-1,1 1,-1-1,1 1,0-1,0 1,0-1,1 1,-1-1,1 0,0 0,0 0,0 0,0 0,0 0,1 0,-1-1,1 1,0-1,0 0,0 0,0 0,0 0,0 0,0-1,1 1,-1-1,1 0,-1 0,1 0,-1-1,4 1,9 1,1 0,0-2,0 0,0 0,0-2,11-2,-10 2,-1-1,1 0,0-2,-1 0,0-1,0-1,-1 0,3-3,-1-2</inkml:trace>
  <inkml:trace contextRef="#ctx0" brushRef="#br0" timeOffset="4917.332">3370 5574,'18'0,"18"0,16-3,10-4,7-4,-3-3,-7 2,-11 2,-17 3,-13 3</inkml:trace>
  <inkml:trace contextRef="#ctx0" brushRef="#br0" timeOffset="5203.565">3424 5239,'13'-2,"17"-1,13-2,17-3,8-2,7-4,0 1,-9 0,-15-1,-17 4</inkml:trace>
  <inkml:trace contextRef="#ctx0" brushRef="#br0" timeOffset="3670.374">2849 5360,'-2'-4,"-1"0,1 0,-1 0,1 1,-1-1,0 1,0 0,-1 0,1 0,-1 0,1 0,-1 1,0 0,0 0,0 0,0 0,0 0,-1 1,1 0,0 0,-1 0,1 1,-1-1,1 1,-1 0,1 0,-1 0,1 1,-1 0,1 0,0 0,-1 0,1 1,0-1,0 1,0 0,0 1,0-1,1 1,-1-1,1 1,-1 0,0 1,-4 3,-1 1,1 0,0 0,1 0,0 1,0 0,1 1,0 0,1 0,0 0,0 0,1 1,1-1,0 1,0 0,0 8,2-12,0 0,0 0,1 1,0-1,0 1,0-1,1 0,1 0,-1 1,1-1,0 0,1 0,-1 0,2-1,-1 1,1-1,-1 0,2 0,-1 0,1 0,0-1,0 1,0-1,1-1,4 4,-1-2,0 0,1-1,0 0,0 0,0-1,1-1,0 1,-1-2,1 1,0-2,0 1,0-2,1 1,-1-1,0-1,0 0,0-1,0 0,0-1,7-2,-14 2,0 1,0-1,0-1,0 1,-1 0,1-1,-1 0,0 1,0-1,-1 0,1-1,-1 1,0 0,0-1,0 0,0 1,-1-1,0 0,0 0,0-2,-2-99,0 90,-2-1,1 1,-2 0,0 1,-1-1,0 1,-2 0,1 0,-2 0,0 1,-9-12,15 24,0 0,0 1,0-1,0 1,0-1,-1 1,1 0,0 0,-1 0,1 0,0 0,-1 0,1 1,-1-1,1 1,-1 0,1 0,-1 0,0 0,1 0,-1 0,1 1,-1-1,1 1,-1 0,1 0,0 0,-1 0,1 0,-66 46,56-37,-72 59,49-38</inkml:trace>
  <inkml:trace contextRef="#ctx0" brushRef="#br0" timeOffset="3972.575">2461 5560,'-16'-9,"-14"-3,-14 0,-10 3,-8 2,-7 1,-2 1,-2 1,4-1,3 1,7-1,9-1,13 0,12-3,11-1,8 1</inkml:trace>
  <inkml:trace contextRef="#ctx0" brushRef="#br0" timeOffset="9200.244">2059 3755,'-2'0,"4"0,8 2,16 4,20 0,22 1,22 0,20-1,12-2,9-4,3-4,-6-4,-11 0,-18 1,-31 1,-41 5,-24 2</inkml:trace>
  <inkml:trace contextRef="#ctx0" brushRef="#br0" timeOffset="-4812.663">3905 2018,'1'2,"1"0,-1 0,1 0,-1 0,0 1,1-1,-1 1,0-1,-1 0,1 1,0 0,-1-1,1 1,-1-1,0 1,0 0,0-1,0 1,-1 0,1-1,-1 1,1-1,-1 1,0 0,0 1,-11 51,-3-1,-2-1,-3 0,-2-2,-19 33,40-81,-29 52,35-88,48-133,10-80,-13 15,-28 178,-21 52,0 1,1-1,-1 1,1 0,-1 0,1 0,-1 0,0 0,1 0,-1 0,1 0,-1 1,1-1,-1 1,0-1,1 1,-1-1,0 1,1 0,-1-1,0 1,0 0,0 0,0 0,0 0,0 0,0 0,0 1,0-1,0 0,0 0,-1 0,1 1,-1-1,1 1,-1-1,1 0,-1 1,0-1,1 1,11 31,-1 0,-1 1,-1 0,-3 0,0 1,-3 0,0 0,-4 35,1-68,1 314,10-231,-6-78</inkml:trace>
  <inkml:trace contextRef="#ctx0" brushRef="#br0" timeOffset="-4527.281">3758 2218,'14'-5,"17"-3,21-1,18-1,14-1,6 2,-5 2,-17 4,-21 3</inkml:trace>
  <inkml:trace contextRef="#ctx0" brushRef="#br0" timeOffset="-3731.447">3851 2860,'-8'26,"2"1,0 0,2 1,1-1,1 1,1 0,2 5,-1-1,-1 0,-1 1,-2-1,-7 27,-13-4,24-54,-1-1,0 0,1 0,-1 0,1 0,-1 0,0 0,1 0,-1 0,1 0,-1-1,0 1,1 0,-1 0,1 0,-1-1,1 1,-1 0,1-1,-1 1,1 0,-1-1,1 1,-1-1,1 1,-1-1,1 1,0-1,-1 1,1-1,0 1,0-1,-1 1,1-1,0 0,0 1,0-1,0 1,0-1,0 0,0 1,0-1,0 1,0-1,0 0,0 1,0-1,0 1,0-1,1 0,-1 1,-2-32,2 1,1-1,2 1,1 0,7-30,-5 29,-5 27,10-64,2 2,4 0,2 1,13-26,-31 89,0-1,1 1,-1-1,1 0,0 0,0 1,0-1,1 1,-1 0,1 0,0 0,0 0,0 0,3-2,-4 5,0 1,0-1,0 1,0 0,0-1,0 1,0 0,0 1,0-1,0 0,-1 0,1 1,0-1,-1 1,0-1,1 1,-1 0,0-1,1 1,-1 0,0 0,-1 0,1 0,0 0,0 0,-1 0,1 0,-1 0,0 1,0-1,0 0,0 0,7 28,-2 1,-2-1,-1 1,-1-1,-2 22,-21 39,21-90,1-1,-1 1,1 0,-1 0,1 0,-1-1,1 1,-1 0,1 0,0 0,0 0,-1 0,1 0,0 0,0 0,0 0,0 0,0-1,0 1,0 0,1 0,-1 0,0 0,0 0,1 0,-1 0,1 0,-1-1,1 1,-1 0,1 0,-1-1,1 1,-1 0,1-1,0 1,0 0,-1-1,1 1,0-1,0 1,0-1,-1 0,1 1,0-1,0 0,0 1,0-1,0 0,0 0,0 0,98 35,-96-33,0 0,0 0,1 0,-1 1,0-1,-1 1,1 0,0 0,-1 0,0 0,0 0,0 0,0 1,0-1,-1 1,1-1,-1 1,0 0,0 0,0-1,-1 1,1 0,-1 0,0 0,0 0,0 0,-3 6,0 0,-1 0,0-1,0 0,-1 0,-1 0,1 0,-1-1,-1 0,1 0,-1-1,-1 1,1-2,-1 1,-1-1,1 0,-1-1,0 0,0 0,0-1,-1 0,0-1,0 0,0 0,-68 13,76-16,-1 0,1 0,-1 0,1 0,-1 0,1 0,-1-1,1 1,-1-1,1 1,0-1,-1 0,1 0,0 0,0 0,-1-1,1 1,0-1,0 1,0-1,1 0,-1 1,0-1,1 0,-1 0,1 0,0-1,-1 1,1-1,-1-10,3 3</inkml:trace>
  <inkml:trace contextRef="#ctx0" brushRef="#br0" timeOffset="7908.768">2046 1964,'-5'6,"20"2,15-1,1-1,-1-2,1-1,20 0,-5-1,744 22,-746-23,0 3,0 1,-1 2,1 2,-2 2,9 5,-6-6,-40-14</inkml:trace>
  <inkml:trace contextRef="#ctx0" brushRef="#br0" timeOffset="8504.027">2194 2993,'18'-2,"18"-4,18 1,16 0,16-2,12 2,10 0,5 2,1 2,-3 0,-6 0,-11 1,-11 1,-13-1,-12 0,-13 0,-15 0</inkml:trace>
  <inkml:trace contextRef="#ctx0" brushRef="#br1" timeOffset="32201.378">1 6683,'12'11,"143"35,7-2,200 63,-327-91,-60 1,-75 21,12 10,-119 24,-19-21,226-51,-1 0,1 0,-1 0,1 0,-1 0,1 0,-1 0,1 0,-1 0,1 0,-1 0,0 0,1 0,-1 1,1-1,-1 0,1 0,0 1,-1-1,1 0,-1 1,1-1,-1 1,1-1,0 0,-1 1,1-1,0 1,-1-1,1 1,0-1,0 1,0-1,-1 1,1-1,0 1,0-1,0 1,0-1,0 1,0 0,0-1,0 1,0-1,0 1,0-1,0 1,1 0,25 11,157-6,293 30,-155-22,-249 7,63-10,-133-10,1 0,0 1,0-1,0 0,-1 0,1-1,0 1,0 0,0-1,0 0,0 0,0 0,0 0,0 0,0-1,0 1,0-1,0 0,0 0,0 0,0 0,0 0,-1-1,1 1,-1-1,1 1,-1-1,0 0,1 0,-1 0,0-1,0 1,0 0,-1-1,1 0,-1 1,2-3,-9-105,-1 49,-7-343,5 296,4 0,5 0,8-36,-2-116,31-22,-34 104,7-62,0 143,-5 0,-4-40,2 83,2 1,2 0,13-45,3-23,-13-90,-5 42,2 61,-4-1,-6-7,-10-151,14 215,3 0,2 0,2 0,2-1,26-186,-7-99,-23 290,1 1,2 0,9-20,0-7,4-78,17-58,-16-65,-4 28,7-190,-27-357,2 794,-1 1,0-1,1 0,-1 0,1 0,-1 0,0 0,1 0,-1 1,1-1,-1 0,0 0,1 0,-1 0,1-1,-1 1,0 0,1 0,-1 0,1 0,-1 0,0 0,1-1,-1 1,1 0,-1 0,0 0,0-1,1 1,-1 0,0-1,1 1,-1 0,0-1,0 1,1 0,-1-1,0 1,0 0,0-1,0 1,1-1,-1 1,0 0,0-1,0 1,0-1,0 1,0 0,0-1,0 1,0-1,0 1,-1 0,1-1,0 0,5 12</inkml:trace>
  <inkml:trace contextRef="#ctx0" brushRef="#br1" timeOffset="37356.223">41 6482,'60'29,"-17"-14,0-1,0-2,1-2,1-2,-1-2,1-2,0-2,0-2,33-4,-55 4,262-2,-282 2,-1 0,1 0,0 0,-1-1,1 0,-1 1,1-1,-1 0,1 0,-1 0,1-1,-1 1,0 0,0-1,0 0,0 1,0-1,0 0,0 0,0 0,-1 0,1 0,-1-1,0 1,1 0,-1-1,0 1,0-1,-1 1,1-1,0 0,-1 0,7-94,-8 77,-20-258,17 211,3 0,2 0,5-7,-5 47,5-298,-8 196,6-1,16-94,23-86,-29 48,13-216,-28-92,27 283,-20 210,3 1,17-62,-4 16,9-47,21-160,-36 105,-12 190,1 1,1 0,2 1,2-1,3-4,29-122,13-192,-48 304,-2-1,-2 0,-2-39,0-14,24-131,-15 171,2 1,3 0,5-4,-20 61,55-238,-31 110,-10 50,-20 107,-14 15,-2-2,-2 0,-1-2,-2 0,-2-2,-26 25,15-16,2 1,2 3,-16 28,52-76,-9 14,1-1,0 1,1 0,1 1,1 0,0 0,0 0,-1 14,0-4,20-54,91-104,23-36,-92 100,-2-2,10-36,-22 51,-21 55,17-34,-18 35,1-1,-1 0,0 1,1-1,-1 1,1-1,-1 1,1-1,-1 1,1-1,-1 1,1 0,-1-1,1 1,0 0,-1-1,1 1,-1 0,1 0,0 0,-1-1,1 1,0 0,-1 0,1 0,0 0,-1 0,1 0,0 0,-1 1,1-1,0 0,-1 0,1 0,0 1,-1-1,1 0,-1 1,1-1,-1 0,1 1,0-1,-1 1,0-1,1 1,-1-1,1 1,-1-1,0 1,1-1,-1 1,69 116,-50-97,0-2,2 0,0-2,1 0,0-1,2-2,21 10,35 23,-56-30,0 1,-1 1,-1 1,-1 1,-1 0,0 2,-2 1,0 0,-2 1,-1 1,0 0,1 9,19 17,-35-51,-1 0,1 0,0 1,0-1,0 0,0 0,-1 1,1-1,0 0,0 0,0 1,0-1,0 0,0 0,0 1,0-1,0 0,0 0,0 1,0-1,0 0,0 0,0 1,0-1,0 0,0 1,0-1,0 0,0 0,0 1,0-1,1 0,-1 0,0 0,0 1,0-1,0 0,1 0,-1 0,0 1,0-1,1 0,-1 0,0 0,0 0,0 0,1 0,-1 1,0-1,1 0,-1 0,0 0,0 0,1 0,-1 0,-24-3,-582-112,515 94,23 5,0 3,-66-3,32 15,70 11,13-1</inkml:trace>
  <inkml:trace contextRef="#ctx0" brushRef="#br0" timeOffset="43522.884">1819 1469,'2'0,"4"2,2 4,2 4,5 8,3 10,7 10,4 8,8 7,3 5,3 3,0-2,-5 0,-6-4,-9-7,-8-11</inkml:trace>
  <inkml:trace contextRef="#ctx0" brushRef="#br0" timeOffset="44794.132">1672 2606,'-2'-3,"4"0,10 5,12 8,14 15,12 14,8 16,6 13,1 8,1 4,-2 2,-4-9,-7-10,-11-17</inkml:trace>
  <inkml:trace contextRef="#ctx0" brushRef="#br0" timeOffset="45871.327">1565 3394,'-2'-4,"-1"-5,-2 1,-1-2,-1-1,3 1,9 8,12 10,18 13,18 12,16 9,15 10,11 4,3 2,-3 0,-12 0,-20 1,-20-10</inkml:trace>
  <inkml:trace contextRef="#ctx0" brushRef="#br0" timeOffset="46883.698">1432 5012,'0'-9,"2"-1,6 6,5 8,10 11,10 11,14 10,11 7,10 4,8 1,3 2,1-3,-14-10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35:46.211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32 1,'-7'16,"-2"9,1 4,1-4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35:46.465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37 1,'-7'16,"-2"12,0 6,3 3,1-3</inkml:trace>
  <inkml:trace contextRef="#ctx0" brushRef="#br0" timeOffset="843.165">131 495,'14'-27,"1"0,2 0,1 2,1 0,6-5,0-1,168-231,-169 235,-19 28,-7 18,-45 267,43-248,-1-1,-2 1,-1-1,-2-1,-2 0,-1 0,-7 8,19-40,-1-1,1 0,-1 0,0 0,0 0,-1 0,1 0,-1 0,1-1,-1 1,0-1,0 0,0 0,0 0,0 0,0-1,-1 1,1-1,0 1,-1-1,1-1,-1 1,0 0,1-1,-1 1,1-1,-2 0,-32 4,37-4,0 1,0-1,0 1,0-1,0 1,0 0,1-1,-1 1,0-1,0 1,0-1,0 1,1-1,-1 1,0-1,0 1,1-1,-1 1,1-1,-1 0,0 1,1-1,-1 0,1 1,-1-1,0 0,1 1,-1-1,1 0,-1 0,1 0,-1 1,1-1,0 0,-1 0,1 0,-1 0,1 0,-1 0,1 0,-1 0,1 0,-1 0,1 0,0 0,-1-1,1 1,-1 0,1 0,-1-1,134-11,-99 6,-6 1,139-10,-138 18</inkml:trace>
  <inkml:trace contextRef="#ctx0" brushRef="#br0" timeOffset="1095.762">1013 669,'-2'-2,"-1"-1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35:59.156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1728 62,'10'-9,"-30"24,-710 591,535-455,-25 19,-67 76,263-225,2 2,1 0,0 1,-8 16,37-65,-2 6</inkml:trace>
  <inkml:trace contextRef="#ctx0" brushRef="#br0" timeOffset="1109.047">3 262,'0'0,"0"-1,-1 1,1 0,0 0,0-1,0 1,-1 0,1-1,0 1,0 0,0 0,0-1,0 1,0 0,0-1,-1 1,1 0,0-1,0 1,0 0,0-1,0 1,0 0,1-1,-1 1,0 0,0-1,0 1,0 0,0-1,0 1,1 0,-1-1,0 1,0 0,0 0,1-1,-1 1,0 0,0 0,1 0,-1-1,0 1,0 0,1 0,-1 0,0 0,1-1,-1 1,0 0,1 0,-1 0,0 0,1 0,-1 0,0 0,1 0,-1 0,0 0,1 0,-1 0,0 0,1 1,24 10,-19-8,366 198,22-10,70 34,83 73,-474-259,-73-39,0 0,-1 0,1-1,0 1,0 0,0 0,0-1,-1 1,1 0,0 0,0-1,0 1,0 0,0-1,0 1,0 0,0 0,0-1,0 1,0 0,0-1,0 1,0 0,0 0,0-1,1 1,-1 0,0-1,0 1,0 0,0 0,0-1,1 1,-1 0,0 0,0 0,0-1,1 1,-1 0,0 0,0 0,1 0,-1 0,0-1,0 1,1 0,-1 0,0 0,1 0,-1 0,0 0,0 0,1 0,-1 0,0 0,1 0,-1 0,0 0,1 0,-18-22,14 18,-1-1,0 1,-1-1,1 1,-1 0,1 1,-1-1,0 1,-1 0,1 0,0 1,-1-1,0 1,1 1,-6-2,-35-7,21 4</inkml:trace>
  <inkml:trace contextRef="#ctx0" brushRef="#br0" timeOffset="1914.859">1594 62,'29'-10,"-31"21,-33 31,-2-2,-2-1,-24 18,36-33,-552 464,227-198,292-238,1 1,3 3,3 3,-39 56,83-101,5-8,5-17,2-4,-1-3</inkml:trace>
  <inkml:trace contextRef="#ctx0" brushRef="#br0" timeOffset="2447.738">137 235,'4'25,"10"-2,0-1,2 0,0-1,1-1,2 0,0-2,0 0,2-1,0-1,1-1,1-1,16 7,-6 1,561 333,-388-236,-202-117,65 37,-2 3,-3 2,35 33,-92-71,0 0,0 0,-1 1,0 0,0 0,-1 1,0 0,4 8,-10-19,-1-2,0 0,0 0,-1 0,0 0,1 1,-2-1,1 1,0-1,-1 1,0 0,0 1,0-1,-1 1,1-1,-4-1,-67-18,51 15</inkml:trace>
  <inkml:trace contextRef="#ctx0" brushRef="#br0" timeOffset="2917.427">1501 8,'0'0,"0"-1,1 1,-1-1,0 1,1-1,-1 1,0-1,1 1,-1-1,1 1,-1 0,1-1,-1 1,1 0,-1-1,1 1,-1 0,1 0,-1 0,1-1,0 1,-1 0,1 0,-1 0,1 0,0 0,-1 0,1 0,-1 0,1 0,-1 0,1 1,0-1,-1 0,1 0,-1 0,1 1,-1-1,1 0,-1 1,1-1,-1 0,1 1,-1-1,0 1,1-1,-1 1,1-1,-1 1,0-1,0 1,1-1,-1 1,-17 35,-47 44,-2-2,-65 56,103-106,-886 837,726-665,202-233,4 6,-10 17,-1-1,0 0,-1-1,0 1,-1-1,0 0,0-5,1-8</inkml:trace>
  <inkml:trace contextRef="#ctx0" brushRef="#br0" timeOffset="3344.723">257 235,'-17'-6,"28"30,21 12,1-1,1-1,2-2,2-2,19 12,421 283,-56-40,-259-158,-192-158,-29-17,38 35</inkml:trace>
  <inkml:trace contextRef="#ctx0" brushRef="#br0" timeOffset="3766.14">1527 34,'-1'-1,"-1"-1,0 0,0 1,0-1,0 1,0-1,0 1,0 0,0 0,0 0,-1 0,1 0,0 1,0-1,-1 1,1 0,-1-1,1 1,0 0,-1 0,1 0,-1 1,1-1,0 1,-1-1,1 1,0 0,-1 0,1 0,0 0,0 0,0 0,0 0,0 1,0-1,0 1,1 0,-1 0,0-1,1 1,-1 0,-41 35,0 1,3 2,-8 14,0-3,-679 709,420-455,290-289,16-16,1-1,-1 1,1 0,0 0,-1 0,1-1,-1 1,1 0,0-1,-1 1,1 0,0-1,0 1,-1 0,1-1,0 1,0 0,-1-1,1 1,0-1,0 1,0-1,0 1,0-1,0 1,0 0,0-1,0 1,0-1,0 1,0-1,0 1,0-1,0 1,0 0,0-1,0 1,1-1,-1 1,0 0,0-1,1 1,-1-1,0 1,0 0,1-1,-1 1,0 0,1 0,-1-1,1 1,-1 0,0 0,1-1,-1 1,1 0,-1 0,0 0,1 0,-1 0,1 0,0-1,55-87,-51 79</inkml:trace>
  <inkml:trace contextRef="#ctx0" brushRef="#br0" timeOffset="4247.586">244 155,'-1'3,"0"0,0 0,0 1,1-1,-1 0,1 1,0-1,0 0,0 1,0-1,1 0,0 1,-1-1,1 0,0 1,1-1,-1 0,0 0,1 0,0 0,0-1,0 1,0 0,0-1,0 1,1-1,-1 0,1 1,0-1,23 24,2-2,0 0,1-2,10 4,-8-4,-21-15,236 166,-7 10,131 138,-252-209,-108-111,-19-17,-48-29,18 22</inkml:trace>
  <inkml:trace contextRef="#ctx0" brushRef="#br0" timeOffset="4677.505">204 356,'1'0,"-1"1,0 0,0-1,1 1,-1 0,0-1,0 1,0 0,0-1,0 1,0 0,0-1,0 1,0 0,0-1,0 1,0 0,-1-1,1 1,0 0,0-1,-1 1,1-1,0 1,-1 0,1-1,-1 1,1-1,-1 1,1-1,-1 1,1-1,-1 0,1 1,-1-1,0 0,1 1,-1-1,0 0,1 0,-1 1,0-1,1 0,-1 0,0 0,1 0,-1 0,0 0,1 0,-1 0,0 0,1 0,-1-1,0 1,15 21,1-1,1 0,0-2,1 0,1 0,1-2,6 4,-23-18,135 101,5-6,4-7,3-6,94 36,39 24,-139-62,-198-114,-15-6,49 28</inkml:trace>
  <inkml:trace contextRef="#ctx0" brushRef="#br0" timeOffset="5159.725">1327 101,'-6'2,"1"1,-1 0,1 0,0 0,0 0,0 1,1 0,-1 0,1 0,0 1,-2 1,-4 5,-310 331,-282 233,465-449,68-56,69-70,-1 1,1-1,-1 0,1 0,0 0,-1 1,1-1,0 0,0 0,-1 1,1-1,0 0,-1 1,1-1,0 0,0 1,0-1,0 1,-1-1,1 0,0 1,0-1,0 1,0-1,0 0,0 1,0-1,0 1,0-1,0 0,0 1,0-1,0 1,0-1,1 0,-1 1,0-1,0 1,0-1,1 0,-1 1,0-1,0 0,1 1,-1-1,0 0,0 0,1 1,-1-1,1 0,-1 0,0 0,1 1,-1-1,0 0,1 0,-1 0,1 0,-1 0,0 0,1 0,25-3,47-35,-57 24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35:51.705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332 950,'-1'0,"1"0,-1 0,1 0,-1 0,1 0,-1 0,1 0,0 0,-1 0,1 0,-1 0,1 0,-1 1,1-1,0 0,-1 0,1 1,0-1,-1 0,1 1,0-1,-1 0,1 1,0-1,0 0,-1 1,1-1,0 0,0 1,0-1,-1 1,1-1,0 1,0-1,0 0,0 1,0-1,0 1,0-1,0 1,0-1,0 1,0-1,0 0,0 1,1-1,-1 1,0-1,0 1,0-1,1 0,-1 1,0-1,0 0,1 1,-1-1,0 0,1 1,-1-1,0 0,1 0,-1 1,0-1,1 0,33-8,282-127,766-299,-592 229,-491 204,1 1,0 0,-1 0,1-1,0 1,0 0,-1 0,1-1,0 1,0 0,-1-1,1 1,0 0,0-1,0 1,0-1,0 1,0 0,-1-1,1 1,0 0,0-1,0 1,0-1,0 1,0 0,1-1,-1 1,0-1,0 1,0 0,0-1,0 1,0 0,1-1,-1 1,0 0,0-1,1 1,-1 0,0-1,0 1,1 0,-20-1</inkml:trace>
  <inkml:trace contextRef="#ctx0" brushRef="#br0" timeOffset="1971.86">532 1,'33'7,"450"177,-209-78,-4 12,-6 11,53 46,-250-142,-67-34,-1 1,1 0,-1 0,1 0,-1 0,0 0,1-1,-1 1,1 0,-1 0,1-1,-1 1,1 0,0-1,-1 1,1 0,-1-1,1 1,0-1,-1 1,1-1,0 1,-1-1,1 1,0-1,0 1,0-1,-1 1,1-1,0 1,0-1,0 0,0 1,0-1,0 1,0-1,0 1,0-1,0 0,1 1,-1-1,0 1,0-1,0 1,1-1,-1 1,0-1,1 1,-1-1,0 1,1-1,-1 1,0 0,1-1,-1 1,1 0,-1-1,1 1,-1 0,1 0,-1-1,1 1,-1 0,1 0,0 0,-1 0,-22-11,-3 2</inkml:trace>
  <inkml:trace contextRef="#ctx0" brushRef="#br0" timeOffset="14068.054">2323 81,'-19'0,"0"1,0 0,0 2,0 0,0 2,0 0,1 0,0 2,0 0,1 2,-10 5,-378 206,-267 117,404-207,-397 195,591-284,67-30,24-14,226-90,-109 31,93-62,-13 7,547-236,-652 305,277-114,-354 150,0-1,-1-2,-1-1,0-2,20-15,-48 32,0 0,-1 0,1 0,-1 0,1 0,-1-1,1 1,-1 0,1-1,-1 1,0-1,0 0,0 1,0-1,0 0,0 1,-1-1,1 0,0 0,-1 0,1 0,-1 0,0 1,0-1,0 0,0 0,0 0,0 0,-1-2,-48 14,25-6,-1 0</inkml:trace>
  <inkml:trace contextRef="#ctx0" brushRef="#br0" timeOffset="15045.038">585 40,'-13'-9,"31"14,141 63,57 38,-184-90,735 381,-374-220,-335-145,-58-32,-1 0,1 0,0-1,0 1,-1 0,1 0,0 0,-1 0,1 0,0-1,-1 1,1 0,0 0,-1 0,1 0,0 0,-1 0,1 0,0 0,-1 0,1 0,0 0,-1 0,1 1,0-1,0 0,-1 0,1 0,0 0,-1 1,1-1,0 0,0 0,-1 0,1 1,0-1,0 0,-1 0,1 1,0-1,0 0,0 1,0-1,-1 0,1 0,0 1,0-1,0 0,0 1,0-1,0 0,0 1,0-1,0 0,0 1,0-1,0 0,0 1,0-1,0 0,0 1,1-1,-1 0,0 1,0-1,-127-39,1-17,3-5,2-6,-74-57,-26-13,146 94,-3 4,-1 3,-1 4,-2 3,-1 4,-1 3,-45-4,-16 3,177 38,488 140,-380-107,-2 5,-3 7,-3 6,25 22,252 161,-329-211,-111-71,19 17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36:24.915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1 961,'17'19,"0"2,-1 0,-1 0,-1 2,-2 0,0 0,-1 1,-1 0,-1 1,-2 0,0 1,-2 0,-1 0,0 8,4 39,4-58,5-34,10-34,-2 0,-3-1,-2-1,11-53,9-22,-12 69,-27 61,-1-1,1 1,0-1,-1 1,1 0,0-1,-1 1,1 0,0 0,-1-1,1 1,0 0,-1 0,1 0,0 0,-1 0,1 0,0 0,0 0,-1 0,1 0,0 1,-1-1,1 0,0 0,-1 1,1-1,0 0,-1 1,1-1,-1 1,1-1,-1 1,1-1,-1 1,1-1,-1 1,1-1,-1 1,0-1,1 1,-1 0,11 15</inkml:trace>
  <inkml:trace contextRef="#ctx0" brushRef="#br0" timeOffset="862.529">669 1081,'-4'-3,"0"-1,0 1,-1 1,1-1,-1 1,1 0,-1 0,0 0,0 0,0 1,0 0,0 0,0 1,0-1,0 1,-1 0,1 0,0 1,0-1,0 1,0 0,0 1,0-1,0 1,1 0,-1 0,0 1,1-1,0 1,-1 0,1 0,0 1,1-1,-1 1,0 0,1-1,-1 2,-6 6,0 0,0 1,1 0,1 0,0 1,0 0,1 1,1-1,0 1,0 4,5-17,1 0,-1 1,0-1,1 1,-1-1,1 1,0-1,-1 1,1-1,0 1,0-1,0 1,0 0,0-1,0 1,1-1,-1 1,0-1,1 1,-1-1,1 1,-1-1,1 0,0 1,0-1,0 0,0 1,0-1,0 0,0 0,0 0,0 0,0 0,0 0,1 0,-1 0,1-1,-1 1,0 0,1-1,-1 1,1-1,-1 1,1-1,-1 0,1 0,0 0,-1 0,1 0,-1 0,1 0,-1 0,2-1,8-2,0 0,0-1,0 0,0-1,-1 0,0-1,0 0,-1-1,1 0,-1 0,-1-1,0 0,0 0,0-1,-1 0,0-1,-1 1,0-1,3-8,-6 13,0-1,-1 1,0-1,0 0,0 0,0 0,-1 0,0 0,0 0,-1 0,0 0,0-1,0 7,0-1,0 1,0-1,0 1,0-1,0 1,-1-1,1 1,0-1,0 1,0-1,-1 1,1-1,0 1,0-1,-1 1,1 0,-1-1,1 1,0-1,-1 1,1 0,-1 0,1-1,-1 1,1 0,-1 0,1-1,-1 1,1 0,-1 0,1 0,-1 0,1 0,-1 0,1 0,-1 0,1 0,-1 0,1 0,-1 0,1 0,-1 0,1 0,-1 1,1-1,-1 0,1 0,-1 1,1-1,-1 0,1 1,0-1,-1 0,1 1,0-1,-1 1,1-1,0 0,-1 1,-23 25,22-24,-1 0,1 1,0 0,0-1,0 1,0 0,1 0,-1 0,1 0,-1 0,1 1,0-1,1 0,-1 1,0-1,1 0,0 1,0-1,0 1,0-1,0 0,1 1,-1-1,1 0,0 1,0-1,1 0,-1 0,0 0,1 0,0 0,0 0,0 0,0-1,0 1,0-1,2 2,5-1,0-1,1 0,-1 0,0-1,1 0,-1-1,1 0,-1-1,0 1,1-2,-1 1,0-2,0 1,0-1,0 0,0-1,-1 0,0 0,1-1,-2 0,1-1,4-3,15-14,-2 0,-1-1,0-2,-2 0,-1-1,-2-2,0 0,-2-1,-1 0,-2-1,-1-1,-1 0,3-17,-2 10,-1-1,-2-1,-2 1,-2-2,-1 1,-2-1,-2 1,-2-1,-6-36,-24-9,29 85,1-1,0 1,-1 0,0 0,1 0,-1 0,0 0,0 0,0 1,0-1,0 0,-1 1,1 0,0 0,-1-1,1 1,-1 1,1-1,-1 0,1 1,-1-1,0 1,1 0,-1 0,0 0,1 0,-1 0,0 0,1 1,-1-1,1 1,-1 0,-5 4,1-1,0 1,0 1,0-1,1 1,0 1,0-1,1 1,-1 0,1 0,1 0,0 1,0 0,0 0,1 0,0 0,0 0,1 3,-10 31,1 0,3 0,1 1,2 1,3-1,1 0,2 1,1-1,3 1,5 18,-6-42,0 0,1-1,0 0,2 0,0 0,2-1,0 0,0-1,2 0,7 9,-15-22,0-1,0 0,0 0,1 0,-1 0,1-1,-1 1,1-1,0 0,0 0,0-1,0 1,1-1,-1 1,0-1,0-1,1 1,-1-1,1 1,-1-1,0-1,1 1,-1 0,1-1,-1 0,0 0,0 0,1-1,-1 0,0 1,0-1,0-1,-1 1,1 0,-1-1,1 0,-1 0,2-1,20-22,0-2,-2 0,0-1,-3-1,0-1,-2-1,-1 0,5-17,6-12,-28 61,0 0,-1 0,1 0,0 0,0 0,-1 0,1 0,0 0,0 0,0 0,-1 0,1 0,0 0,0 0,0 0,-1 0,1 0,0-1,0 1,0 0,-1 0,1 0,0 0,0 0,0-1,-1 1,1 0,0 0,-11 15,0 0,1 1,1 1,1-1,0 2,1-1,1 1,1 0,0 0,1 0,-1 14,5-29,0 1,0-1,0 0,0 0,0 0,0 0,1 1,0-1,0 0,0 0,0 0,0 0,0-1,1 1,-1 0,1 0,0-1,0 1,0-1,0 1,0-1,1 0,-1 0,1 0,-1 0,1-1,0 1,0-1,-1 1,1-1,0 0,0 0,1 0,-1-1,0 1,0-1,0 0,0 1,0-1,1-1,-1 1,2-1,21-3</inkml:trace>
  <inkml:trace contextRef="#ctx0" brushRef="#br0" timeOffset="1132.807">1391 426,'-16'-2,"-9"-1,-1 4,10 8,18 5,24 9,24 4,3-3</inkml:trace>
  <inkml:trace contextRef="#ctx0" brushRef="#br0" timeOffset="2009.838">1926 627,'-21'-9,"-1"1,0 2,-1 0,0 1,1 1,-1 1,-2 1,20 2,1 0,-1 1,0-1,0 1,0 0,0 1,1-1,-1 1,1 0,-1 0,1 0,0 1,-1 0,1-1,1 2,-1-1,0 0,1 1,-1-1,1 1,0 0,1 0,-1 0,1 1,-1-1,1 0,0 1,1 0,-1-1,1 1,0 0,0 0,1 0,-1 0,1-1,0 3,-1 0,1-1,-1 1,1-1,1 1,-1-1,1 1,0-1,0 0,1 1,0-1,0 0,0 0,1 0,0 0,0-1,1 1,-1-1,1 0,0 0,1 0,-1 0,1-1,0 1,0-1,0-1,1 1,-1-1,1 0,0 0,0 0,0-1,0 0,0 0,5 0,-3-2,0-1,0 0,-1-1,1 0,-1 0,1 0,-1-1,0 0,0 0,0-1,-1 0,1-1,-1 1,0-1,0 0,0 0,0-1,7-9,1 0,-2-1,0 0,-1-1,0-1,-1-1,12-35,-3 0,-2-2,-3 0,-2 0,-2-1,-3-1,-3 1,-2-14,0-71,-2 141,1 0,-1 0,0-1,0 1,1 0,-1 0,0-1,0 1,-1 0,1 0,0-1,0 1,0 0,-1 0,1 0,-1-1,1 1,-1 0,1 0,-1 0,0 0,0 0,1 0,-1 0,0 0,0 0,0 0,0 1,0-1,0 0,0 1,0-1,0 0,-1 1,1-1,0 1,0 0,0-1,-1 1,1 0,-1 0,-4 5,1 1,0 0,0 0,1 0,-1 0,1 1,1 0,-1 0,1 0,1 0,-2 2,4-6,-19 45,3 1,2 1,2 0,2 1,2 0,3 1,2-1,2 3,2-30,0-1,2 1,1-1,0 0,2 0,1 0,0-1,6 9,-10-23,1 0,0 0,0 0,1-1,0 0,1 0,-1 0,1-1,0 1,1-2,0 1,0-1,0 0,0 0,1 0,0-1,0-1,0 1,0-1,0-1,1 0,-1 0,9 1,-1-4,-1 0,1-1,-1-1,1-1,-1 0,0 0,0-2,-1 0,0 0,0-2,0 0,-1 0,0-1,0-1,-1 0,-1-1,0 0,6-8,35-58,-51 75,0 0,0 0,0 0,-1-1,1 1,-1 0,1 0,-1-1,0 1,0 0,0-1,0 1,0 0,-1-1,1 1,-1 0,1 0,-1-1,0 1,0 0,0 0,0 0,0 0,0 0,-1 0,1 0,0 1,-1-1,0 0,1 1,-1-1,0 1,0 0,0-1,0 1,0 0,-2 0,-6-3,0 1,1 1,-1-1,-1 2,1-1,0 2,0-1,0 1,-1 1,1 0,0 0,0 1,0 0,0 1,0 0,1 1,-1 0,1 0,0 1,0 0,1 1,-1-1,1 2,0-1,1 1,0 1,0-1,0 1,5-5,1-1,-1 0,1 1,0-1,0 1,0-1,0 1,0-1,1 1,-1 0,1-1,-1 1,1 0,0 0,0-1,0 1,1 0,-1 0,1-1,-1 1,1 0,0-1,0 1,0-1,0 1,1-1,-1 1,0-1,1 0,0 0,0 0,0 0,0 0,0 0,0 0,0-1,0 1,1-1,-1 1,1-1,-1 0,1 0,-1 0,1 0,0-1,0 1,6 1,1 0,-1-1,0 0,0-1,1 0,-1 0,0-1,0-1,1 1,-1-1,0-1,-1 1,1-2,0 1,-1-1,0 0,0-1,0 0,0 0,-1-1,0 0,0 0,0-1,-1 0,0 0,0 0,-1-1,0 0,3-7,-9 19,-1 0,1 0,-1 0,1 1,0-1,1 1,-1-1,1 0,0 1,0-1,0 1,0-1,1 1,0-1,0 1,0-1,1 0,-1 0,1 0,0 0,0 0,0 0,1 0,-1-1,1 1,0-1,0 1,0-1,1 0,-1 0,1-1,0 1,5-1,1 1,0-2,0 1,0-1,-1-1,1 0,0 0,0-1,0 0,0-1,-1 0,1-1,-1 0,1 0,-1-1,0 0,0-1,-1 0,1 0,-1-1,0 0,2-3,9-6,-2-2,0 0,-1-1,-1 0,0-1,-2-1,0-1,-1 0,-1 0,1-5,8-23,-2-1,-2-1,-3 0,-1-4,-1-45,-11 99,0 0,0 0,0 1,-1-1,1 0,0 0,0 1,0-1,-1 0,1 1,0-1,-1 1,1-1,-1 0,1 1,0-1,-1 1,0-1,1 1,-1-1,1 1,-1-1,1 1,-1 0,0-1,1 1,-1 0,0 0,1-1,-1 1,0 0,0 0,1 0,-1 0,0 0,0 0,1 0,-1 0,0 0,1 0,-1 0,0 0,0 1,1-1,-1 0,0 1,1-1,-1 0,1 1,-1-1,0 1,1-1,-1 1,1-1,-1 1,1-1,-1 1,1-1,0 1,-1 0,1 0,-15 13,0 2,2 0,0 0,1 1,0 1,1 0,2 0,-1 2,-3 4,1 2,1-1,1 1,1 1,2 0,0 0,1 5,5-19,-1 0,2 0,-1 0,2 0,0 0,1 0,0 0,0-1,2 1,-1-1,2 0,0 1,0-2,1 1,0-1,5 5,-4-6,0-1,1 1,0-2,1 1,-1-1,2 0,-1-1,1 0,0-1,1 0,0 0,0-1,0-1,0 0,1 0,-1-1,1-1,4 1,-12-3,0 0,0 0,1 0,-1 0,0-1,0 0,1 1,-1-2,0 1,0 0,0-1,0 0,0 0,-1 0,1 0,1-2,17-17</inkml:trace>
  <inkml:trace contextRef="#ctx0" brushRef="#br0" timeOffset="2485.623">2701 426,'-95'-47,"95"47,0-1,0 0,0 0,0 1,0-1,0 0,1 1,-1-1,0 1,1-1,-1 0,0 1,1-1,-1 1,0-1,1 1,-1-1,1 1,-1-1,1 1,-1-1,1 1,0 0,-1-1,1 1,-1 0,1-1,0 1,-1 0,1 0,0 0,-1 0,1 0,0-1,-1 1,1 0,0 1,-1-1,1 0,0 0,0 0,-1 0,1 0,-1 1,1-1,0 0,-1 1,1-1,265 17,-226-12,207 32,-177-11,-68-25,0 0,0 0,0 1,0-1,-1 0,1 1,0-1,-1 1,1 0,-1 0,0 0,0-1,1 1,-1 0,0 0,-1 0,1 1,0-1,0 0,-1 0,0 0,1 1,-1-1,0 0,0 0,0 1,0-1,-1 0,1 2,-74 145,73-148,1 1,-1 0,1-1,0 1,0 0,0-1,0 1,0 0,0-1,0 1,0 0,0-1,1 1,-1 0,1-1,-1 1,1-1,0 1,0-1,0 1,-1-1,1 0,0 1,1-1,-1 0,0 0,0 1,1-1,-1 0,0 0,1-1,-1 1,1 0,-1 0,1-1,0 1,63 9,-56-11,0 0,0-1,0 0,0 0,0-1,-1-1,1 1,-1-1,1-1,-2 1,1-2,0 1,-1-1,0 0,0 0,-1-1,0 0,0 0,0 0,-1-1,0 0,-1 0,1 0,-2-1,1 1,-1-1,0 0,-1 0,0 0,-1 0,0 0,0-1,-1 1,0 0,-1-4,1 10,0 0,0-1,0 1,0-1,-1 1,0 0,0 0,0-1,0 1,0 0,0 0,-1 0,0 0,0 0,1 0,-1 1,-1-1,1 1,0-1,-1 1,1 0,-1 0,0 0,0 0,0 0,0 1,0-1,0 1,0 0,0 0,0 0,-1 0,1 1,0-1,-1 1,1 0,-1 0,-8 2,-1 1,1 0,0 1,0 1,1 0,-1 0,1 1,0 0,1 1,-1 1,2 0,-1 0,1 0,-6 8,9-11,-1 1,1 0,0 0,1 0,0 1,0 0,0 0,0 0,1 1,1-1,-1 1,1 0,1 0,-1 0,1 1,1-1,0 0,0 1,0-1,1 2,3-5,0 0,0-1,1 1,-1-1,1 0,0 1,0-2,1 1,-1 0,1-1,-1 0,1 0,0-1,0 1,1-1,-1 0,0 0,1-1,-1 1,1-1,0-1,-1 1,1-1,0 0,-1 0,5-1,34 2</inkml:trace>
  <inkml:trace contextRef="#ctx0" brushRef="#br0" timeOffset="2674.743">3597 93,'-20'-10,"-14"-2,-8 1,-1 6,2 9,7 10,11 10,11 8,11 5,7-4</inkml:trace>
  <inkml:trace contextRef="#ctx0" brushRef="#br0" timeOffset="2846.347">3611 747,'15'12,"15"3,12-1,7-2,6-4,4-8,-4-7,-11-13,-13-3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36:43.938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25701 5590,'2'0,"0"0,-1 0,1 0,0-1,0 1,0 0,0-1,-1 0,1 1,0-1,0 0,-1 0,1 0,-1 0,1 0,-1 0,1 0,-1-1,0 1,1 0,-1-1,0 1,0-1,0 0,0 1,0-1,2-1,17-25,-1 0,-1 0,-1-2,-1 0,-2-1,-1-1,-2-1,79-209,-51 136,21-98,-1 7,-6-16,-42 147,14-139,-25 134,-1-14,4 1,4 0,6-21,-8 81,-2 1,0-1,-2 0,-1 0,0 0,-5-23,-55-434,-12 113,61 237,-19-143,11 52,15 151,-2 1,-4 1,-3-1,-8-18,-47-159,58 227,0 2,-1-1,0 1,-2 1,0 0,-1 1,0 0,-2 2,-3-3,-20-24,1-2,1-1,-27-47,56 80,-23-26,0 1,-3 2,0 2,-2 1,-2 2,-35-21,54 36,-50-39,44 32,-2 2,0 0,0 2,-2 0,-9-2,-47-10,-1 3,-1 5,0 3,-2 4,-87-3,-6 8,-57 8,-89-2,-550-45,397 34,-40-4,-53 8,373 11,-485 14,166-29,-314-2,562 18,-599-2,-344-54,627 39,-89-10,-26 8,-208 6,593 13,-1173-3,378-38,904 33,-745-33,-514-53,653 80,544 14,-663-2,413 13,-334 15,379-10,-60 26,-97 13,94 24,345-46,-155 50,216-43,-89 42,32 6,-165 108,299-166,-58 43,4 5,3 4,-55 59,60-52,-68 68,1 15,167-173,-108 106,102-100,1 0,0 0,1 1,-1 0,1 0,1 1,0 0,0 0,0 0,-3 7,-20 51,24-55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05:57.54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77 0,'0'14,"2"11,1 8,2 8,1 8,-1 12,-2 13,-3 18,-6 12,-5 8,-5 3,1-3,0-9,3-12,1-16,2-17,4-20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36:45.381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2025 1,'-275'124,"-1185"535,1211-544,243-113,-29 24,66-11,68-6,-87-10,-1 1,1 0,0 1,0 1,0 0,0 0,-1 1,1 0,-1 1,0 0,0 1,8 5,204 175,-104-87,4-5,4-5,4-6,3-6,4-6,2-6,3-6,14-3,-83-29,-90-19,-14-10,16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36:46.193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78,'0'-9,"2"-4,6 2,7 2,12 0,9 2,8 2,5-1,4 1,-7 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33:14.00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33CCFF"/>
      <inkml:brushProperty name="ignorePressure" value="1"/>
    </inkml:brush>
    <inkml:brush xml:id="br2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6498 5284,'-3'16,"-2"16,-3 17,-2 16,0 10,2 7,2 0,3-5,-2-8,2-10,-2-11,0-16</inkml:trace>
  <inkml:trace contextRef="#ctx0" brushRef="#br0" timeOffset="507.275">6377 5484,'-2'-14,"0"11,1 0,0 0,-1 0,2-1,-1 1,0 0,0 0,1-1,0 1,0-1,0 1,0 0,0-1,1 1,0 0,-1-1,1 1,0 0,1 0,-1 0,0-1,1 2,0-1,0 0,0 0,0 0,0 1,0-1,1 1,-1 0,2-1,11 1,-1 0,1 1,-1 1,1 1,-1 0,1 1,-1 0,0 1,0 1,0 0,13 6,-16-7,0-1,-1 2,1 0,-1 0,0 0,0 2,-1-1,1 1,-1 0,0 1,-1 0,0 1,0 0,0 0,-1 0,0 2,-6-8,0 0,0 1,-1-1,0 0,1 0,-1 0,0 0,0 0,0 0,0 1,0-1,-1 0,1 0,-1 0,1 0,-1 0,0 0,0 0,0 0,0 0,0 0,0 0,0-1,-1 1,1 0,-1-1,1 1,-1-1,1 0,-3 2,-58 29,55-29,0 0,0-1,0 0,-1 0,1-1,-1 0,1 0,-1 0,1-1,-1 0,1-1,-1 1,1-2,0 1,-1-1,1 0,0 0,0-1,0 0,-1-1,6 2,0 0,1 0,-1 0,1 0,0 0,-1 0,1 0,0 0,0 0,1-1,-1 1,0 0,1-1,-1 1,1 0,0-1,0 1,0-1,0 1,0 0,0-1,1 1,-1-1,1 1,0 0,-1-1,1 1,0 0,1 0,-1 0,1-2,50-63,36-22,-58 62,-2-1,0-1,-2-2,-1 0,-2-2,-1 0,-2-2,6-15,-18 31,-1 0,0 0,-2-1,0 0,-2 0,0-1,-1 1,-1-1,-1 1,-1-1,-1-2,-16-27,17 49,1 0,-1 0,1 0,-1 0,0 0,1 0,-1 0,0 0,0 0,0 0,0 1,0-1,0 0,0 1,0-1,0 0,0 1,0 0,-1-1,1 1,0-1,0 1,0 0,-1 0,1 0,0 0,0 0,-1 0,1 0,0 0,0 0,0 1,-1-1,1 0,0 1,0-1,0 1,0-1,0 1,-4 4,0 0,1 1,0-1,0 1,0 0,1 0,0 0,0 0,0 1,1-1,0 1,1 0,-1-1,1 1,0 6,0-9,-7 48,3 1,1 0,3 1,3-1,1 0,3 0,3 0,1-1,12 31,21 33,-40-110,0 0,1 0,-1 0,1 0,1 0,-1-1,1 0,0 0,0 0,0-1,0 0,1 0,0 0,0 0,0-1,4 1,-7-3,0 0,0 0,0-1,0 1,0-1,0 0,0 0,0 0,0-1,0 1,0-1,0 1,0-1,0 0,0 0,-1 0,1-1,1 1,18-14</inkml:trace>
  <inkml:trace contextRef="#ctx0" brushRef="#br0" timeOffset="760.621">6565 4963,'25'-2,"31"1,31 1,25 5,17 4,5 8,-21 0</inkml:trace>
  <inkml:trace contextRef="#ctx0" brushRef="#br0" timeOffset="1115.581">7259 5578,'12'-20,"-1"-1,-1 0,-1 0,-1-1,-1-1,0 1,-2-1,-1 0,-1 0,-1-1,-1 1,-1-21,-9 16,9 27,0 1,0-1,0 1,0 0,-1-1,1 1,0-1,0 1,0 0,0-1,-1 1,1-1,0 1,0 0,-1-1,1 1,0 0,-1 0,1-1,0 1,-1 0,1 0,0-1,-1 1,1 0,-1 0,1 0,0 0,-1 0,1-1,-1 1,1 0,0 0,-1 0,1 0,-1 0,1 0,-1 0,1 1,0-1,-1 0,1 0,-1 0,1 0,0 0,-1 1,1-1,0 0,-1 0,1 1,0-1,-1 0,1 0,0 1,-1-1,1 0,0 1,0-1,0 1,-1-1,1 0,0 1,-1 0,1 0,-1 1,1-1,-1 0,1 1,-1-1,1 1,0-1,0 1,0-1,0 1,0-1,0 1,0-1,0 0,1 1,-1-1,0 1,1-1,-1 0,1 1,0-1,-1 0,1 1,0-1,0 0,0 0,0 0,0 0,0 0,0 0,0 0,0 0,1 0,-1 0,0-1,0 1,2 0,55 23,118 10,-174-34,1 1,-1-1,1 1,-1-1,1 1,-1 0,1 0,-1 0,1 0,-1 0,0 1,0-1,0 1,0-1,0 1,0 0,0 0,0 0,-1 0,1 0,-1 0,1 0,-1 0,0 1,0-1,0 1,0-1,0 1,-1-1,1 1,-1-1,1 1,-1-1,0 1,0 0,0-1,-1 1,1-1,-1 3,-94 173,94-176,0 0,0-1,0 1,0 0,1 0,-1 0,0 0,1-1,0 1,-1 0,1 0,0 0,0 0,0 0,0 0,0 0,1 0,-1 0,1 0,-1 0,1 0,0-1,-1 1,1 0,0 0,0-1,0 1,1-1,-1 1,0-1,0 1,1-1,-1 0,1 1,0-1,-1 0,1 0,0 0,-1 0,3 0,9 2,1 0,0-1,-1 0,1-2,0 1,0-2,0 0,-1 0,1-1,11-4,-14 5,287-69,-198 44</inkml:trace>
  <inkml:trace contextRef="#ctx0" brushRef="#br0" timeOffset="6248.436">14613 5458,'-11'-8,"-1"0,0 1,-1 1,0 0,0 1,0 0,0 1,-1 0,0 1,0 1,0 0,0 1,0 0,0 1,0 1,0 0,0 1,0 0,1 1,-1 1,1 0,-8 4,17-6,1 0,0 0,-1 0,1 0,0 0,0 1,0-1,0 1,1 0,-1 0,1 0,0 0,-1 1,2-1,-1 0,0 1,1 0,-1-1,1 1,0 0,0-1,0 1,1 0,0 0,-1 0,1 0,1 0,-1 0,0 0,1-1,0 1,0 0,0 0,0-1,1 1,0 0,0 1,6 2,0 0,0-1,0 0,1 0,0-1,0 0,0-1,0 0,1 0,0-1,0 0,0 0,0-2,0 1,0-1,1 0,-1-1,0-1,1 1,-1-1,0-1,9-2,-13 2,1 0,-2 0,1 0,0-1,0 0,-1 0,1 0,-1-1,0 0,0 0,-1 0,1 0,-1-1,0 0,0 0,0 0,-1 0,1-1,-1 1,-1-1,1 0,-1 0,0 0,0 0,-1 0,0 0,0-1,0 1,-1 0,0-1,0 1,-1-3,-8-21,8 30,1 0,0-1,-1 1,1 0,-1-1,1 1,0 0,-1-1,1 1,-1 0,1 0,-1 0,1-1,-1 1,1 0,-1 0,1 0,-1 0,1 0,-1 0,1 0,-1 0,1 0,-1 0,1 0,-1 0,1 0,-1 1,1-1,-1 0,1 0,0 0,-1 1,1-1,-1 0,1 1,0-1,-1 0,1 1,-1-1,1 0,0 1,0-1,-1 1,1-1,0 1,0-1,-1 1,1-1,0 1,0-1,0 0,0 1,0 0,0-1,0 1,-4 7,1 1,0-1,1 1,0 0,0 0,1-1,0 1,0 0,1 1,1-1,-1 0,1 0,1 0,0-1,0 1,0 0,2 1,-2-6,0 0,1 0,-1 0,1-1,0 1,-1-1,2 0,-1 0,0 0,1 0,-1-1,1 1,0-1,-1 0,1 0,0 0,1-1,-1 1,0-1,0 0,1 0,-1 0,0-1,1 0,-1 0,5 0,2-1,-1 0,1 0,0-2,-1 1,0-1,1-1,-1 1,-1-2,1 0,5-3,3-4,-1-1,-1-1,0 0,-1-1,-1 0,0-2,-1 1,0-2,-2 1,0-2,7-16,1-10,-1 0,-2-1,-2-1,4-30,-8 37,-3 0,-1-1,-2 0,-1 0,-3 0,-2-13,2 52,1 0,-1 0,0 0,0 0,0 0,0 0,0 0,0-1,-1 1,1 0,-1 0,1 0,-1 0,0 1,0-1,0 0,0 0,0 0,0 1,0-1,-1 0,1 1,-1-1,1 1,-1 0,0 0,1-1,-1 1,0 0,0 0,0 0,1 1,-1-1,0 0,0 1,0-1,0 1,-1 0,1 0,0 0,0 0,-5 4,0 1,0 0,1 0,0 0,0 1,0 0,1 1,-1-1,2 1,-1 0,1 0,0 0,0 1,1-1,0 1,-1 4,-6 14,1 1,1 0,1 1,2-1,1 1,1 0,1 0,1 0,2 0,1 0,1 0,1 0,2 0,0-1,2 0,1 0,2-1,0 0,2-1,4 6,-10-19,0-1,0 0,2 0,-1-1,1 0,1-1,0 0,0 0,0-1,1 0,1-1,-1 0,1-1,0 0,1-1,-1-1,1 0,0 0,0-1,0-1,0 0,7-1,-12-2,-1 0,0-1,0 0,0-1,0 0,0 0,0 0,-1-1,0 1,0-2,0 1,0-1,0 0,-1 0,0 0,0-1,0 0,-1 0,1-1,64-129,-17-7,25-122,-44 148,-10 22,-22 95,-1-1,0 1,1 0,-1-1,0 1,0 0,1-1,-1 1,0-1,0 1,0-1,1 1,-1 0,0-1,0 1,0-1,0 1,0-1,0 1,0-1,0 1,0 0,0-1,0 1,0-1,-1 1,1-1,0 1,0 0,0-1,-1 1,1-1,0 1,0 0,-1-1,1 1,0 0,-1-1,1 1,0 0,-1 0,1-1,0 1,-1 0,1 0,-1 0,1-1,0 1,-1 0,1 0,-1 0,1 0,-1 0,1 0,-1 0,1 0,0 0,-1 0,1 0,-1 0,1 0,-1 0,1 1,0-1,-1 0,1 0,-1 0,-24 23,2 6,1 0,1 2,2 1,0 1,3 0,1 1,1 1,2 0,2 0,1 2,1-1,2 1,2 8,2-25,2-1,0 0,2 1,0-1,1 0,1 0,0-1,2 1,0-1,6 11,-8-20,1 1,0-1,1 0,0 0,1-1,-1 0,1 0,1-1,0 1,0-2,0 1,1-1,0 0,0-1,0 0,1-1,-1 0,1 0,10 2,-12-5,0 0,1 0,-1-1,0 0,0 0,0-1,0 0,0 0,0-1,0 0,0 0,-1-1,1 0,-1-1,0 1,0-1,0-1,0 1,-1-1,1-1,-1 1,-1-1,1 0,-1 0,0-1,0 1,-1-1,0 0,0 0,-1-1,0 1,2-7,1 0,-1 0,0-1,-1 1,0-1,-2 0,0 1,0-1,-1-1,-1-1,0 16,-1 0,1 1,0-1,0 0,-1 1,1-1,-1 1,1-1,0 1,-1-1,1 0,-1 1,1 0,-1-1,0 1,1-1,-1 1,1 0,-1-1,0 1,1 0,-1-1,0 1,1 0,-1 0,0 0,1 0,-1 0,0 0,0 0,1 0,-1 0,0 0,1 0,-1 0,0 0,1 1,-1-1,0 0,1 1,-1-1,0 0,1 1,-1-1,1 1,-1-1,1 0,-1 1,1 0,-1-1,1 1,-1-1,1 1,0-1,-1 1,1 0,0-1,0 1,-1 0,1-1,0 1,0 0,0 0,0-1,0 1,0 0,0 0,-6 8,0 1,0 0,1 0,1 1,0-1,0 1,1 0,0 0,1 0,0 1,1-1,0 12,1-16,0-1,1 1,-1 0,1 0,1 0,0 0,-1-1,2 1,-1-1,1 1,0-1,0 0,1 0,0 0,0-1,0 0,1 1,0-1,0-1,0 1,5 3,28 11,-2-7</inkml:trace>
  <inkml:trace contextRef="#ctx0" brushRef="#br0" timeOffset="6522.91">15495 4990,'-18'-11,"-13"-7,-3 1,3 0,10 3,18 4,25 4,31 3,35 2,33 1,31 0,-11 1</inkml:trace>
  <inkml:trace contextRef="#ctx0" brushRef="#br0" timeOffset="3000.021">9051 5418,'71'74,"-3"3,36 58,-101-130,-2-4,-1 0,0 0,0 0,1 0,-1 0,0 0,1 1,-1-1,1 0,0 0,-1 0,1-1,0 1,-1 0,1 0,0 0,0 0,0-1,0 1,0 0,0-1,0 1,0-1,0 1,0-1,0 1,0-1,0 0,0 1,1-1,-1 0,0 0,0 0,0 0,0 0,1 0,-1 0,0-1,0 1,0 0,0-1,0 1,0-1,0 1,0-1,0 1,0-1,1 0,31-96,-26 65,5-16,-1 1,1 0,3 1,2 1,11-21,-28 64,1 0,0-1,-1 1,1 0,0 0,0 0,0 0,1 0,-1 0,0 0,1 0,0 0,-1 1,1-1,0 0,0 1,0 0,0-1,0 1,0 0,0 0,0 0,0 0,0 0,1 1,-1-1,0 1,1-1,-1 1,0 0,1 0,-1 0,1 0,1 1,44 44,-26-15</inkml:trace>
  <inkml:trace contextRef="#ctx0" brushRef="#br0" timeOffset="3786.678">9840 5512,'-3'-109,"1"107,0 0,-1 0,1 0,0 0,-1 0,1 1,-1-1,1 1,-1 0,0-1,0 1,1 1,-1-1,0 0,0 1,0-1,0 1,0 0,0 0,0 0,0 0,0 1,0-1,0 1,0 0,0-1,1 2,-1-1,0 0,1 0,-1 1,1-1,-1 1,1 0,-1 0,-12 6,-1 0,1 1,1 1,-1 0,2 1,-1 0,2 1,0 1,0 0,1 1,1 0,0 0,1 1,-2 6,9-19,0 0,1 0,0 0,0 0,-1 0,1 0,0 1,1-1,-1 0,0 1,1-1,-1 1,1-1,0 0,0 1,0-1,0 1,0-1,1 1,-1-1,1 1,-1-1,1 0,0 1,0-1,0 0,0 0,0 0,1 1,-1-1,1 0,-1-1,1 1,0 0,0 0,-1-1,1 1,0-1,1 0,-1 1,0-1,0 0,0 0,1-1,-1 1,1 0,-1-1,10 0,-1-1,1 0,-1-1,0 0,0-1,0 0,0-1,0 0,-1-1,1 0,-1 0,0-1,-1-1,0 1,0-2,0 1,-1-1,8-9,48-72,-67 96,-1 0,1 1,1-1,0 1,0 0,0-1,1 1,0 0,0 0,1 0,1 4,-1-9,0 0,0 1,1-1,0 0,-1 1,1-1,0 0,1 0,-1 1,1-1,-1 0,1-1,0 1,0 0,0 0,0-1,1 1,-1-1,1 0,0 0,-1 0,1 0,0 0,0 0,0-1,0 0,1 1,0-1,6 0,0-1,1 0,-1 0,0-1,1-1,-1 0,0 0,0-1,0 0,0-1,-1 0,1 0,-1-1,0-1,0 1,-1-1,0-1,0 1,2-4,8-6,-1-1,0 0,-1-1,-1-1,-1-1,0 0,-2-1,0 0,-2-1,0 0,3-14,9-32,-3-2,-4 0,0-18,-2 12,-3 0,-4-1,-3-66,-2 138,-1 1,0-1,0 1,-1-1,1 1,-1-1,0 1,0-1,-1 1,1 0,-1 0,0-1,0 1,-1 1,1-1,-1 0,0 0,1 4,0-1,0 0,0 1,0 0,0-1,0 1,0 0,-1 0,1 0,0 1,0-1,0 0,0 1,0-1,0 1,0 0,0 0,0 0,0 0,0 0,0 0,1 0,-1 0,0 1,1-1,-1 1,1-1,0 1,-1 0,1 1,-18 20,1 1,1 1,1 1,1 0,1 1,2 0,1 1,1 1,1 0,1 6,-4 1,2 0,1 0,2 1,2 0,1 0,2 0,2 1,1-1,2 0,1 0,3 0,0 0,3-1,3 9,-10-37,0-1,0 0,0 0,1 0,0 0,0 0,1-1,0 0,0 0,0 0,1-1,0 1,0-1,0-1,0 1,1-1,0 0,0-1,0 1,0-2,1 1,-1-1,1 0,0 0,-1-1,1 0,0 0,0-1,0 0,4-1,6-7,-1 0,0-1,-1-1,0-1,0 0,-1-1,-1-1,0 0,-1-1,0-1,-1 0,-1 0,0-1,8-17,34-48,-48 82,-18 88,9-69,2-12,-1 0,1-1,0 1,1 0,0 0,0 0,1 0,0 0,0 0,0 0,1 0,1 0,-1-1,1 1,1 0,-1-1,2 1,-1-1,0 0,3 3,-4-8,1-1,-1 1,1 0,-1-1,1 0,-1 0,1 0,0 0,-1 0,1 0,0-1,0 1,0-1,0 0,-1 0,1 0,0 0,0 0,2-1,26-6</inkml:trace>
  <inkml:trace contextRef="#ctx0" brushRef="#br0" timeOffset="4057.95">10776 4963,'-16'-5,"-10"-1,-4 3,-1 6,6 7,9 9,17 8,21 6,8-2</inkml:trace>
  <inkml:trace contextRef="#ctx0" brushRef="#br0" timeOffset="5182.055">11364 5351,'-13'-14,"11"10,-1 1,1-1,-1 0,0 1,0 0,0 0,0 0,-1 0,1 0,-1 1,0-1,0 1,1 0,-2 0,1 0,0 1,0 0,0-1,-1 2,1-1,-1 0,1 1,-1 0,1 0,0 0,-1 0,0 1,-5 6,1 0,-1 0,2 1,-1 0,1 1,0 0,1 0,0 0,0 1,1 0,0 2,-10 14,2-1,0 2,2 0,-6 21,17-47,0 1,0 0,0 0,0-1,0 1,0 0,0 0,1 0,-1 0,1 0,-1 0,1 0,0 0,0 0,0 0,0 1,0-1,0 0,1 0,-1 0,1 0,-1 0,1 0,0 0,0 0,0-1,0 1,0 0,0 0,0-1,0 1,1-1,-1 1,1-1,-1 1,1-1,0 0,-1 0,1 0,0 0,0 0,0 0,0 0,6-2,0 0,0-1,0 1,0-2,0 1,-1-1,1 0,-1-1,0 1,1-2,-1 1,19-12,-1 0,0-2,-2 0,0-2,-1-1,0 0,-2-2,-1 0,-1-1,-1-1,-1-1,-1 0,-1-1,-2-1,-1 0,7-24,-6 6,-2 0,-3-1,-1 0,-2-1,-2 1,-3-1,-2-8,3 45,-1 0,0 0,-1 0,0 1,-1-1,0 1,0-1,-1 1,-1 0,5 9,-1 0,0 0,1 0,-1 1,0-1,0 0,1 0,-1 1,0-1,0 0,0 1,0-1,0 1,0-1,0 1,0-1,0 1,0 0,0 0,0-1,0 1,0 0,-1 0,1 0,0 0,0 0,0 0,0 1,0-1,0 0,0 1,0-1,0 0,0 1,0-1,0 1,0-1,0 1,0 0,0 0,0-1,1 1,-1 0,0 0,1 0,-1 0,0-1,1 1,-1 0,1 0,-1 1,-14 18,1 1,0 0,1 1,2 1,0 0,2 0,-6 22,9-29,-17 44,3 1,2 1,4 0,2 1,2 1,4 4,4-55,1 0,0 0,1 0,0 0,1 0,1 0,0 0,1 0,0 0,1-1,0 0,1 1,1-1,0-1,0 1,1-1,1 0,0-1,0 0,1 0,0-1,1 0,0 0,0-1,1-1,0 0,9 5,-1-7,1-1,-1 0,1-2,0 0,0-1,0-1,0-1,0-1,0 0,0-2,-1 0,1-1,-1-1,0-1,-1-1,0 0,0-1,-1-1,0-1,14-12,-20 16,0-1,-1 0,0-1,-1 0,1 0,-2-1,0 0,0 0,0-1,-2-1,1 1,-1-1,-1 0,3-8,-7 17,-1 1,1 0,-1 0,0-1,0 1,1 0,-1 0,-1-1,1 1,0 0,-1 0,1-1,-1 1,1 0,-1 0,0 0,0 0,0 0,0 0,0 0,-1 0,1 0,-1 0,1 1,-1-1,0 0,1 1,-1 0,0-1,0 1,0 0,0 0,0 0,0 0,0 0,-1 1,1-1,0 1,0-1,0 1,-1 0,1 0,0 0,-2 0,-8-1,1 0,-1 1,0 1,1 0,-1 1,1 0,-1 0,1 1,0 1,0 0,0 1,1 0,0 0,0 1,0 0,0 1,1 0,0 1,-2 2,8-7,1 0,0 0,0 0,0 0,0 1,1-1,0 0,-1 1,1-1,0 1,0-1,1 1,-1 0,1-1,0 1,0 0,0-1,0 1,1-1,-1 1,1 0,0-1,0 1,0-1,1 0,-1 1,1-1,0 0,0 0,0 0,0 0,1 0,-1 0,1-1,-1 1,1-1,0 0,0 0,0 0,0 0,0 0,1-1,2 2,3 1,0 1,1-2,0 1,0-1,0-1,0 0,0 0,0-1,0 0,1-1,-1 0,0-1,0 0,1 0,-1-1,0-1,0 1,-1-2,1 1,0-1,-1-1,0 0,0 0,0-1,24-50,-36 65,0-1,1 1,0-1,1 1,-1 0,2-1,-1 1,1 0,0 0,1 0,0 0,2 3,-3-8,1-1,0 0,1 0,-1 0,0 0,1 0,0 0,-1-1,1 1,0-1,1 1,-1-1,0 1,1-1,-1 0,1 0,0-1,-1 1,1 0,0-1,0 1,0-1,0 0,0 0,1-1,-1 1,0 0,0-1,1 0,-1 0,0 0,0 0,1 0,-1-1,0 0,0 1,0-1,1 0,-1-1,0 1,2-2,4-1,0-1,-1-1,0 1,0-1,0-1,-1 1,0-1,0-1,-1 1,0-1,0 0,-1-1,0 1,0-1,-1 0,0 0,-1 0,1-4,5-17,-2-1,-1 1,-1-2,-2 1,-1-4,-2 34,0-1,0 1,-1-1,1 1,0-1,1 1,-1-1,0 1,0 0,1-1,-1 1,1-1,-1 1,1 0,-1-1,1 1,0 0,0-1,0 1,0 0,0 0,0 0,0 0,0 0,0 0,0 0,1 0,-1 1,0-1,1 0,-1 1,0-1,1 1,-1-1,1 1,-1 0,1-1,-1 1,1 0,-1 0,0 0,1 0,-1 0,1 1,-1-1,1 0,-1 1,1-1,0 1,193 51,-189-51,-1 1,0-1,1 1,-1 0,0 0,0 1,0 0,0 0,-1 0,1 0,-1 1,0-1,0 1,0 0,0 0,-1 1,0-1,0 1,0 0,0 0,-1 0,0 0,0 0,0 0,0 1,-1-1,1 6,-19 63,14-67,1-1,-1 1,1 0,0-1,1 1,0 0,0 0,1 0,-1 0,1 0,1 0,-1 0,2 0,0 6,0-10,-1 0,1 0,0 0,0-1,1 1,-1-1,0 1,1-1,0 0,-1 0,1 0,0 0,0 0,0 0,0-1,1 0,-1 0,0 0,1 0,-1 0,0 0,1-1,2 0,80-6,-73 1,0-1,0 0,0-1,-1 0,0-1,0-1,-1 0,0 0,-1-1,0-1,-1 1,0-2,0 1,-1-1,-1 0,0-1,0 0,-2 0,1-1,-2 1,0-1,0 0,-1 0,-1 0,-1-1,0-2,-10-32,9 48,0 0,-1 0,1 0,-1 1,1-1,-1 0,0 0,1 0,-1 1,0-1,1 0,-1 1,0-1,0 0,0 1,0-1,0 1,1-1,-1 1,0 0,0-1,0 1,0 0,0 0,0 0,0 0,0 0,0 0,0 0,0 0,0 0,0 0,0 0,0 1,0-1,0 0,0 1,0-1,0 1,0-1,0 1,0-1,1 1,-2 0,-2 4,-1 0,1 0,0 0,1 0,-1 0,1 1,0 0,0 0,1 0,-1 0,2 0,-1 0,0 1,1-1,1 0,-1 1,1-1,0 1,0-1,1 1,-1-1,2 1,-1-1,1 0,0 0,0 0,0 0,1 0,0 0,0 0,5 4,5 6,0-2,2 0,-1 0,2-2,0 0,0 0,1-2,1 0,-1-1,2 0,-1-2,1 0,18 3,100 29,-3-9</inkml:trace>
  <inkml:trace contextRef="#ctx0" brushRef="#br0" timeOffset="7839.87">17153 5418,'0'-1,"0"1,0 0,0 0,0-1,0 1,0 0,0 0,0-1,0 1,0 0,0 0,0-1,0 1,0 0,0 0,0-1,0 1,0 0,0 0,0 0,0-1,0 1,0 0,-1 0,1-1,0 1,0 0,0 0,0 0,0 0,-1-1,1 1,0 0,0 0,0 0,-1 0,1 0,0-1,0 1,-1 0,1 0,0 0,0 0,-1 0,1 0,0 0,0 0,-1 0,1 0,0 0,0 0,-1 0,10-30,-9 28,7-20,0-1,2 2,1-1,0 1,1 0,11-13,-21 32,1 0,0 0,0-1,0 1,0 0,0 1,0-1,0 0,0 1,1-1,-1 1,1 0,-1 0,1-1,-1 2,1-1,0 0,0 1,-1-1,1 1,0 0,0 0,-1 0,1 0,0 0,0 1,-1-1,1 1,0-1,-1 1,1 0,0 0,-1 1,1-1,1 2,12 6,0 2,0 0,-1 0,-1 1,0 1,0 1,-1 0,-1 1,-1 0,9 13,-19-26,1 0,-1 0,1 0,-1 0,0 0,1 0,-1 0,0 1,0-1,-1 0,1 1,0-1,-1 0,0 1,1-1,-1 1,0-1,0 1,0-1,-1 0,1 1,0-1,-1 1,0-1,0 0,1 1,-1-1,0 0,-1 0,1 0,0 0,-1 0,1 0,-1 0,0 0,1-1,-1 1,0 0,0-1,0 0,0 1,0-1,-1 0,1 0,-30 4,32-5,-1 0,1 0,-1 0,1 0,-1 0,1 0,0 0,-1 0,1-1,-1 1,1 0,-1 0,1 0,-1-1,1 1,0 0,-1 0,1-1,0 1,-1 0,1-1,0 1,-1-1,1 1,0 0,0-1,-1 1,1-1,0 1,0 0,0-1,0 1,0-1,-1 1,1-1,0 1,0-1,0 1,0-1,0 1,1-1,-1 1,0-1,0 1,0 0,0-1,0 1,1-1,-1 1,0-1,0 1,1 0,-1-1,0 1,1 0,-1-1,0 1,1 0,-1-1,0 1,1 0,-1 0,1-1,11-11,0 0,0 1,1 0,1 1,0 1,0 0,1 1,6-3,121-46,-141 57,0-1,0 1,0-1,0 1,0 0,0-1,1 1,-1 0,0 0,0 0,0 0,0 0,1 0,-1 0,0 1,0-1,0 0,0 1,0-1,1 0,-1 1,0 0,0-1,0 1,0-1,-1 1,1 0,0 0,0 0,0 0,0-1,-1 1,1 0,0 0,-1 0,1 0,-1 1,1-1,-1 0,0 0,1 0,-1 0,0 0,0 0,0 1,0-1,0 0,0 0,0 1,0 45,-2-41,2 0,-1 0,0 1,1-1,0 0,1 0,0 0,-1 1,2-1,-1 0,1 0,0-1,0 1,1 0,-1-1,1 1,1-1,-1 0,1 0,0 0,0 0,4 3,-3-4,0 0,1-1,-1 0,1 0,-1 0,1-1,0 1,0-1,0-1,1 1,-1-1,0 0,0-1,1 0,-1 0,1 0,-1 0,0-1,0 0,1-1,-1 1,0-1,0 0,0-1,-1 1,1-1,-1-1,1 1,-1-1,0 1,0-2,0 1,1-2,-1-4,-1 1,-1-1,1 0,-2 0,1 0,-1-1,-1 1,0 0,0-1,-1 1,-1-10,2 27,-1 0,2 0,-1 0,1-1,0 1,0-1,1 1,0-1,0 0,0 0,1 0,0 0,0-1,0 1,1-1,4 3,1-2,1 0,1-1,-1-1,1 0,-1-1,1 0,0 0,1-1,-1-1,0 0,0-1,5 0,-14-2,-1 0,1 0,-1 1,1-1,-1-1,0 1,0 0,0-1,0 1,0-1,-1 1,1-1,-1 0,0 0,0 1,0-1,0 0,0 0,0 0,-1 0,1 0,-1 0,0-1,0 1,0 0,-1 0,1 0,-1 0,0 0,0-2,1-25,33-33,-7 21,4-82,-29 122,-1 1,0 0,0-1,1 1,-1 0,0-1,1 1,0 0,-1 0,1-1,0 1,-1 0,1 0,0 0,0 0,0 0,0 0,0 0,0 0,0 1,0-1,0 0,1 0,-1 1,0-1,0 1,1-1,-1 1,0 0,1 0,-1-1,0 1,1 0,-1 0,0 0,1 0,-1 0,0 1,1-1,-1 0,0 1,1-1,-1 1,0-1,1 1,280 47,-279-48,0 0,0 0,-1 0,1 1,0-1,0 1,-1 0,1-1,0 1,-1 0,1 1,-1-1,1 0,-1 1,0-1,1 1,-1 0,0 0,0 0,0 0,-1 0,1 0,0 0,-1 0,1 1,-1-1,0 1,0-1,0 1,0 0,0-1,-1 1,1 0,-1 0,1 0,-64 107,60-106,1 1,0-1,-1 0,2 0,-1 1,0-1,1 1,0 0,0-1,0 1,1 0,0 0,0-1,0 1,0 0,1 0,0-1,0 1,0-1,0 1,1 0,-1-1,1 0,1 1,-1-1,0 0,1 0,0 0,0-1,0 1,0-1,1 0,1 2,6 1,0-1,-1 0,2 0,-1-1,0 0,1-1,0-1,0 0,-1 0,13-1,27 1</inkml:trace>
  <inkml:trace contextRef="#ctx0" brushRef="#br0" timeOffset="8504.095">19251 5137,'-18'-5,"0"1,0 0,-1 2,0 0,1 1,-5 1,17 0,-1 0,1 1,-1 0,1 0,-1 1,1-1,0 1,-1 1,1-1,0 1,0 0,1 0,-1 1,1 0,0 0,0 0,0 1,0-1,0 2,4-4,-1 0,1 0,-1 0,1 0,0 1,0-1,0 1,0-1,1 1,-1-1,1 1,-1-1,1 1,0-1,0 1,0-1,0 1,1 0,-1-1,1 1,-1-1,1 1,0-1,0 0,0 1,0-1,0 0,1 0,-1 1,2 0,60 55,34 2,42 33,-98-39,-40-53,-1 1,1-1,-1 1,1-1,-1 1,0-1,1 1,-1 0,0-1,0 1,0 0,0-1,0 1,-1 0,1-1,-1 1,1-1,-1 1,1-1,-1 1,0-1,1 1,-1-1,0 1,0-1,0 0,0 0,-1 1,1-1,0 0,0 0,-1 0,1 0,0-1,-1 1,1 0,-1 0,0-1,-10 5,0-2,0 1,0-2,0 1,0-2,0 0,-1 0,1-1,-1-1,1 0,0 0,-10-3,21 4,0 0,-1 0,1 0,0 0,-1 0,1 0,0 0,0-1,-1 1,1 0,0-1,-1 1,1-1,0 1,0-1,0 0,0 1,0-1,0 0,0 0,0 0,0 0,0 0,0 0,0 0,1 0,-1 0,0 0,1 0,-1-1,1 1,-1 0,1 0,0-1,-1 1,1 0,0-1,0 1,0 0,0-1,0 1,0 0,0-1,1 1,-1 0,0 0,1-1,-1 1,1 0,-1 0,1 0,0-1,-1 1,1 0,0 0,0 0,0 0,0 0,0 1,0-2,16-9,0 1,0 0,1 1,0 1,1 0,14-2,18-9,-24 10,0-2,0-1,-1 0,0-2,-1-1,-1-2,0 0,-1-1,-1-1,-1-1,-1-1,-1-1,15-22,-31 40,0 0,-1-1,1 1,-1-1,0 0,-1 0,1 0,-1 1,0-1,0-1,-1 1,1 0,-1 0,0-2,-2 6,1-1,0 1,0 0,0 0,-1-1,1 1,-1 0,1 0,-1 0,1 0,-1 1,1-1,-1 0,0 1,0-1,1 1,-1-1,0 1,0 0,1 0,-1 0,0 0,0 0,0 0,1 0,-1 1,0-1,0 1,1-1,-1 1,0 0,1-1,-1 1,1 0,-1 0,1 0,-1 0,1 0,0 1,-1-1,1 1,-8 4,1 0,0 1,0 0,1 0,0 0,0 1,1 0,0 1,1-1,-1 1,2 0,-1 1,1-1,1 1,-1 0,2 0,-1 0,1 0,1 0,0 0,1 1,0-1,0 0,1 1,0-1,1 0,2 9,1-5,0 1,1-1,1-1,0 1,0-1,2 0,-1 0,2-1,0-1,0 1,1-2,0 1,1-2,0 1,1-2,-1 1,2-2,-1 0,1 0,0-2,1 1,-1-2,1 0,0-1,0 0,2-1,28-1,-5-3</inkml:trace>
  <inkml:trace contextRef="#ctx0" brushRef="#br0" timeOffset="8725.865">20374 5712,'0'0</inkml:trace>
  <inkml:trace contextRef="#ctx0" brushRef="#br0" timeOffset="-2950.09">1 4642,'13'-2,"19"-1,22 0,22 1,21-2,14 0,7 0,-4 2,-20 0</inkml:trace>
  <inkml:trace contextRef="#ctx0" brushRef="#br0" timeOffset="-3203.452">134 4977,'30'-5,"1"1,-1 1,1 2,0 1,0 2,-29-2,1-1,-1 1,0 0,1 0,-1 0,0 0,1 0,-1 1,0-1,1 1,-1-1,0 1,0 0,0 0,0 0,0 0,0 0,0 1,0-1,0 1,0-1,0 1,-1 0,1-1,-1 1,1 0,-1 0,0 0,0 0,0 0,0 0,0 1,0-1,-1 0,1 0,-1 1,1-1,-1 0,0 1,0-1,0 0,0 1,-1-1,1 0,0 1,-1-1,0 0,1 1,-2 0,-6 9,-1-1,0 0,-1-1,0 0,-1 0,0-1,0-1,-1 0,0 0,0-1,-1-1,0 0,-6 2,-1 2,19-4,17-6,-14 0,16 0,-1 1,0 0,0 1,1 1,-2 1,1 0,0 1,7 5,-18-8,-1 0,1 1,-1 0,0 0,0 0,0 1,0-1,0 1,-1 1,0-1,0 0,0 1,0 0,-1 0,0 0,0 0,0 1,-1-1,0 1,0 0,0 0,0-1,-1 1,0 0,-1 0,1 1,-1 0,-1 0,0 0,0 0,-1 0,0 0,0-1,0 1,-1 0,0-1,-1 0,1 0,-1 0,0 0,0-1,-1 1,0-1,0 0,-4 3,-4 3,0-1,-1 0,0-1,-1 0,0-1,0-1,-4 1,15-5,-1 0,0-1,0 0,1 0,-1 0,-1 0,1-1,0 0,0 0,0 0,-1-1,1 0,0 0,-1 0,1 0,0-1,0 0,-1 0,1-1,0 1,0-1,0 0,1-1,-1 1,0-1,-2-2,-7-20,5-3</inkml:trace>
  <inkml:trace contextRef="#ctx0" brushRef="#br0" timeOffset="-2364.703">1164 5257,'-14'8,"0"1,1 0,0 1,0 1,1 0,-5 6,13-13,1 0,0-1,0 1,0 0,0 0,1 1,0-1,0 0,0 1,0-1,1 1,-1 0,1 0,1-1,-1 1,1 0,-1 0,1 0,1 0,-1 0,1 0,0-1,0 4,4-1,-1-1,1 0,0 0,1 0,-1-1,1 0,0 0,1 0,-1-1,1 0,0 0,0-1,0 0,0 0,0-1,1 1,0-2,-1 1,1-1,0 0,-1-1,1 0,4 0,-4 1,0 0,-1 0,1 0,0-1,0-1,0 0,0 0,0 0,0-1,-1 0,1 0,-1-1,1 0,-1 0,0-1,0 0,0 0,-1-1,0 1,0-2,0 1,0-1,-1 1,0-2,0 1,0 0,-1-1,3-6,-4 4,-1 0,-1 0,1 0,-2 0,1-1,-1 1,0 0,-1 0,0 0,-1 0,0 0,0 0,-1 0,0 0,-1 1,0 0,0-1,0 1,-1 1,-1-1,1 1,-1 0,0 0,-1 0,0 1,2 0,-1 1,1 0,-1 1,0-1,-1 1,1 1,0-1,-1 1,0 0,0 0,0 1,0 0,0 0,-1 1,1 0,0 0,-1 1,1 0,-1 0,1 1,0-1,-1 2,1-1,0 1,0 0,0 1,0-1,0 1,1 1,-7 3,8-4,1-1,0 1,0 0,0 0,0 1,0-1,0 1,1 0,0 0,0 0,0 0,0 0,1 1,-1-1,1 1,0 0,1 0,-1-1,1 1,0 0,0 0,0 1,1-1,0 0,0 0,0 0,1 0,-1 0,1 0,1 0,-1 0,1 0,-1 0,1-1,1 1,-1-1,3 5,21 17</inkml:trace>
  <inkml:trace contextRef="#ctx0" brushRef="#br0" timeOffset="-1853.988">1404 5338,'952'39,"533"30,-1391-71,-72-2</inkml:trace>
  <inkml:trace contextRef="#ctx0" brushRef="#br0" timeOffset="-1511.553">3477 5097,'0'5,"0"1,0-1,0 0,0 0,1 1,0-1,0 0,1 0,-1 0,1 0,0 0,1-1,-1 1,1 0,0-1,0 0,0 0,3 3,20 20,1-2,0 0,2-2,1-1,1-2,1-1,0-1,1-2,14 4,-6 0,-17-8,-3-3,-1 1,0 2,-1-1,0 2,9 9,-26-21,0 1,0-1,0 1,0 0,0 0,0 0,-1 0,1 0,-1 0,1 0,-1 1,0-1,0 0,0 1,0-1,0 1,-1-1,1 1,-1-1,1 1,-1-1,0 1,0 0,0-1,-1 1,1-1,-1 1,1-1,-1 1,0-1,0 1,0-1,0 1,0-1,0 0,-1 0,1 0,-2 2,-11 10,0-1,-1 0,0-1,-1-1,-1 0,1-1,-2-1,-12 5,14-6,-253 123,246-113,15-5</inkml:trace>
  <inkml:trace contextRef="#ctx0" brushRef="#br0" timeOffset="-565.496">4051 5525,'20'-8,"211"18,452 10,-652-18,-139-7,95-1</inkml:trace>
  <inkml:trace contextRef="#ctx0" brushRef="#br0" timeOffset="18695.611">254 5952,'1'0,"-1"-1,0 1,1-1,-1 1,0-1,1 1,-1 0,1-1,-1 1,1 0,-1-1,0 1,1 0,-1 0,1-1,-1 1,1 0,0 0,-1 0,1 0,-1 0,1 0,-1 0,1 0,-1 0,1 0,-1 0,1 0,0 0,-1 0,1 0,-1 0,1 1,-1-1,1 0,-1 0,1 1,-1-1,1 0,-1 1,0-1,1 0,-1 1,0-1,1 1,-1-1,0 1,1-1,-1 1,0-1,0 1,-1-5,-1 1,0 0,0 1,0-1,0 0,-1 1,1-1,-1 1,0-1,1 1,-1 0,0 0,0 1,0-1,-1 1,1-1,0 1,-1 0,1 0,0 0,-1 1,1-1,-1 1,1 0,-1 0,1 0,-1 0,1 1,-1-1,1 1,-1 0,1 0,2 0,1-1,-1 0,1 1,-1-1,1 1,-1-1,1 1,0-1,-1 1,1-1,0 1,0-1,-1 1,1 0,0-1,0 1,0-1,0 1,0 0,0-1,0 1,0-1,0 1,0 0,0-1,0 1,0-1,0 1,0 0,1-1,-1 1,0-1,0 1,1-1,-1 1,0-1,1 1,-1-1,1 1,-1-1,1 1,-1-1,1 0,-1 1,1-1,-1 0,1 1,8 9</inkml:trace>
  <inkml:trace contextRef="#ctx0" brushRef="#br1" timeOffset="151220.036">2862 4816,'102'-258,"-64"156,-30 96,-6 23,-9 68,-4 0,-4 0,-3 1,-15 80,21-77,10-57</inkml:trace>
  <inkml:trace contextRef="#ctx0" brushRef="#br1" timeOffset="151944.495">2621 5939,'-5'0,"-1"5,-2 5,0 2</inkml:trace>
  <inkml:trace contextRef="#ctx0" brushRef="#br0" timeOffset="-19425.177">1819 926,'0'1,"-1"0,1 1,0-1,-1 0,1 1,-1-1,1 0,-1 0,0 1,1-1,-1 0,0 0,0 0,0 0,0 0,0 0,0 0,0 0,0-1,0 1,0 0,0-1,-1 1,1 0,0-1,0 0,-1 1,1-1,0 0,-1 1,0-1,-29 18,32-17,-1 1,0-1,1 1,-1-1,1 0,-1 1,1-1,0 0,-1 1,1-1,0 0,0 0,0 0,0 1,0-1,0 0,0 0,0-1,1 1,-1 0,0 0,0 0,1-1,-1 1,1-1,-1 1,0-1,1 0,-1 1,1-1,-1 0,1 0,-1 0,1 0,0 0,161 7,-31-4,147 54,-28-47,-32 23,-134-31,-29-2,0 3,0 2,7 4,-14-3,0-2,0-2,44-4,-12 1,83 9,33-1,-120-9,47 10,-89-4,-22-3,-18-3,-24-3,-7-1</inkml:trace>
  <inkml:trace contextRef="#ctx0" brushRef="#br0" timeOffset="-18622.989">2795 846,'-52'3,"77"20,130 80,-92-58,1-4,2-2,36 13,-1-9,-101-42,0-1,0 1,1 0,-1 0,0 0,0 0,0-1,0 1,0 0,0 0,0 0,0 0,0-1,0 1,-1 0,1 0,0 0,0 0,-1-1,1 1,-1 0,1 0,-1-1,1 1,-1 0,1-1,-1 1,1-1,-1 1,0-1,1 1,-1-1,0 1,0-1,1 1,-1-1,0 0,0 0,0 1,1-1,-1 0,0 0,0 0,0 0,0 0,0 0,-1 1,-441 212,344-173</inkml:trace>
  <inkml:trace contextRef="#ctx0" brushRef="#br0" timeOffset="-13013.366">282 2316,'1'2,"0"-1,0 0,0 0,0 1,1-1,-1 0,0 0,1 0,-1 0,1 0,-1-1,1 1,0 0,-1-1,1 1,0-1,-1 0,1 1,0-1,-1 0,1 0,0 0,0 0,-1 0,1-1,0 1,-1 0,1-1,0 1,-1-1,1 0,-1 0,1 1,-1-1,1 0,0-1,52-40,122-172,-172 210,31-23,-34 29,0-1,0 1,-1-1,1 1,0-1,0 1,-1-1,1 1,-1 0,0-1,1 1,-1 0,0-1,0 1,0 0,0-1,0 1,0 0,0-1,-1 1,1 0,-1 1,0 0,-43 273,35-101,10-151</inkml:trace>
  <inkml:trace contextRef="#ctx0" brushRef="#br0" timeOffset="-12750.035">215 1808,'-2'-5,"12"-3,21-5,23-5,21-4,16-1,10 5,2 4,-7 9,-16 13,-22 5</inkml:trace>
  <inkml:trace contextRef="#ctx0" brushRef="#br0" timeOffset="-11941.674">1351 2316,'-7'-1,"-1"1,1 0,0 0,-1 1,1-1,0 2,-1-1,1 1,0 0,0 0,1 1,-1 0,0 0,1 1,0 0,0 0,0 0,0 1,0 0,1 0,0 0,0 1,1 0,-1 0,1 0,1 0,-3 5,4-3,0 0,0 0,1 0,0 0,0 0,1 0,0 0,1 0,0 0,0 0,0 0,1 0,0 0,1-1,0 1,0-1,1 1,0-1,0 0,0 0,6 5,0 1,1-1,0 0,0 0,2-2,-1 1,1-2,1 1,0-2,0 0,10 4,-10-6,0-1,1 0,-1 0,1-2,0 0,0-1,1 0,9-1,-19-1,0 0,-1 0,1-1,-1 0,0 0,1 0,-1-1,0 0,1 0,-1 0,0 0,-1-1,1 0,0 0,-1 0,1-1,-1 0,0 1,-1-1,1-1,0 1,-1 0,0-1,0 0,0-1,3-11,0 1,-1-1,-1 0,-1 0,-1-1,0 1,-1-1,-1 1,0-1,-1 1,-1-1,-1 1,-2-5,4 12,-1 1,0-1,0 1,-1 0,-1 0,1 0,-1 0,-1 1,0 0,0 0,0 0,-1 0,0 1,-1 0,0 0,0 1,0-1,-1 2,0-1,0 1,0 0,-1 1,1 0,-1 0,0 1,0 0,-1 1,1-1,0 2,-10-1,10 3,-1 0,1 1,-1 0,1 1,0 0,0 0,0 1,1 0,-1 1,1 0,0 0,0 0,0 1,1 1,0-1,0 1,1 0,0 1,0-1,1 1,0 1,0-1,1 1,-1 2,3-7,1 0,-1-1,1 1,0 0,1 0,-1 0,1 0,-1 0,1 0,0 0,1 1,-1-1,1 0,0 0,0-1,0 1,0 0,1 0,0 0,-1-1,1 1,0-1,1 1,-1-1,1 0,0 0,1 1,23 19</inkml:trace>
  <inkml:trace contextRef="#ctx0" brushRef="#br0" timeOffset="-10330.556">1552 2516,'0'0,"-1"0,1 0,0 0,0 0,-1 0,1-1,0 1,-1 0,1 0,0 0,0 0,0-1,-1 1,1 0,0 0,0-1,0 1,-1 0,1 0,0-1,0 1,0 0,0-1,0 1,0 0,0 0,0-1,0 1,0 0,0-1,0 1,0 0,0-1,0 1,0 0,0-1,0 1,0 0,0 0,0-1,0 1,0 0,1 0,-1-1,0 1,0 0,0 0,1-1,-1 1,0 0,0 0,1 0,-1-1,0 1,0 0,1 0,-1 0,0 0,0 0,1 0,-1-1,0 1,1 0,-1 0,25-1,-22 1,463 0,518-6,-49-13,-395-10,222 17,-516 13,774 13,631-14,-416 40,84 2,-581-10,28-25,-482-8,-122 28,-161-26,0-1,1 0,-1 0,0 0,0 0,1 0,-1 0,0 0,1 0,-1 0,0 0,0-1,1 1,-1-1,0 1,0-1,0 1,1-1,-1 0,0 1,0-1,0 0,0 0,0 0,-1 0,1 0,0 0,0 0,0 0,-1 0,1 0,-1-1,1 1,-1 0,1 0,-1-1,0 1,0 0,1 0,-1-1,0 1,0 0,0-1,-1 1,1-1,-22-123,-1-59,8-2,9-174,5 297,1-102,6 0,18-88,-29 203,-7 32</inkml:trace>
  <inkml:trace contextRef="#ctx0" brushRef="#br0" timeOffset="-9575.02">8143 2142,'-14'-21,"16"33,7 0,1-1,0 0,0 0,1-1,1 0,-1-1,2 0,-1-1,1-1,11 6,33 14,1-2,0-2,13 0,96 38,-90-19,-74-40,-1-1,0 1,1 1,-1-1,0 0,0 0,0 1,0-1,0 1,0 0,-1-1,0 1,1 0,-1 0,0 0,0 0,-1 0,1 0,-1 0,1 1,-1-1,0 0,0 0,0 0,-1 2,-3 4,1 0,-2-1,1 1,-1-1,-1 0,0-1,0 1,0-1,-1 0,0-1,0 0,0 0,-1 0,0-1,-2 1,-82 49,-3-5,-1-3,-3-5,-1-4,-80 18,-26 8</inkml:trace>
  <inkml:trace contextRef="#ctx0" brushRef="#br0" timeOffset="-8602.566">1151 3934,'-6'4,"1"-1,-1 1,1 1,0-1,1 1,-1 0,1 0,0 0,0 0,0 1,1 0,0 0,0 0,0 0,1 0,0 0,0 1,1-1,0 1,0-1,0 1,1 0,0-1,0 1,0 0,1-1,0 1,1-1,-1 1,1-1,1 0,-1 1,1-1,0 0,5 3,-1 0,1 0,1-1,0 0,0 0,0-1,1 0,0-1,0 0,1 0,0-1,0-1,0 0,0-1,1 0,-1 0,1-1,0-1,0 0,-1 0,1-1,0-1,0 0,0-1,6-1,-5 1,0-1,-1 0,0-1,1-1,-2 1,1-2,0 0,-1 0,0-1,-1 0,1-1,-1 0,-1-1,0 0,0-1,-1 0,0 0,0 0,-1-1,-1 0,0-1,0 1,-1-1,-1 0,0-1,0 1,-2-1,1 1,-2-1,1 0,-2 0,0 0,0 0,-1 0,-1 1,0-1,-4-11,3 15,-1 0,0 0,-1 1,0 0,0 0,-1 0,0 0,0 1,-1 0,0 0,0 1,0 0,-1 0,0 1,0 0,-1 0,1 1,-1 0,0 0,0 1,0 0,-1 1,1 0,-1 0,1 1,-1 1,1-1,-1 2,0-1,1 1,-1 1,1-1,-1 2,0 0,-14 6,0 1,0 1,1 2,0 0,2 1,-1 1,2 1,0 1,1 1,-1 2,-44 46</inkml:trace>
  <inkml:trace contextRef="#ctx0" brushRef="#br0" timeOffset="-8035.423">175 3666,'0'-1,"1"-1,0 1,0 0,0-1,0 1,0 0,0 0,1 0,-1-1,0 1,1 0,-1 1,0-1,1 0,-1 0,1 1,-1-1,1 1,0-1,-1 1,1 0,1-1,-2 1,9-4,1 1,0 1,0 0,0 0,0 1,0 1,1 0,-1 0,0 1,0 1,0 0,0 0,0 1,-1 0,1 1,-1 0,2 1,-10-3,1 0,0 0,-1 0,1 0,-1 0,1 0,-1 1,0-1,0 1,0 0,-1-1,1 1,-1 0,1 0,-1 0,0 0,0 0,0 0,0 1,-1-1,1 0,-1 0,0 1,0-1,0 0,-1 0,1 1,-1-1,1 0,-1 0,0 0,-1 3,-3 6,-1 0,0-1,0 0,-1 0,0 0,-1-1,-8 8,-137 116,71-68,81-66,1 0,-1 0,0 0,0 0,0 1,0-1,0 0,0 1,0-1,1 1,-1-1,0 1,0-1,1 1,-1-1,0 1,1 0,-1-1,0 1,1 0,-1 0,1-1,-1 1,1 0,0 0,-1 0,1 0,0 0,-1-1,1 1,0 0,0 0,0 0,0 0,0 0,0 0,0 0,0 0,0 0,1 0,-1-1,0 1,1 0,-1 0,0 0,1 0,-1 0,1-1,-1 1,1 0,-1-1,1 1,0 0,0-1,-1 1,1 0,0-1,0 1,-1-1,1 0,0 1,1-1,24 4,0-1,0-1,0-2,1 0,-1-2,0-1,2-1,-24 3,195-39,-154 26</inkml:trace>
  <inkml:trace contextRef="#ctx0" brushRef="#br0" timeOffset="-7760.2">68 3212,'-14'-5,"-9"-1,2 0,14 4,23 2,30 1,32 0,30-4,24-5,14-4,-17-1</inkml:trace>
  <inkml:trace contextRef="#ctx0" brushRef="#br0" timeOffset="-5365.353">1658 4041,'1580'0,"-133"-66,-303 16,-679 35,2324-53,-891 17,-744 64,30 14,-62-5,-154-7,-267-2,258 14,190-28,-831-21,-95 17,32 45,-21-5,-232-34,0 0,0 0,1 0,-1-1,1 0,-1 1,0-1,1 0,-1 0,1 0,-1 0,1 0,-1-1,0 1,1-1,-1 0,0 0,1 1,-1-1,0-1,0 1,0 0,0 0,0-1,0 0,0 1,-1-1,1 0,0 0,-1 1,1-1,-1 0,0-1,0 1,0 0,0 0,0 0,0-1,9-31,-2-1,-1 0,-1 0,-2 0,-2 0,-1-11,2-19,53-862,-17 403,-25 349,-9-129,-6 119,-10 117,2 46,0 14</inkml:trace>
  <inkml:trace contextRef="#ctx0" brushRef="#br0" timeOffset="-4500.018">15241 3653,'-12'-5,"40"24,1-2,0 0,2-3,-1 0,8 0,17 5,-30-12,-1 1,-1 2,0 0,0 1,11 8,-31-17,0 0,0 0,0 0,0 0,-1 0,1 0,-1 1,1 0,-1-1,0 1,0 0,0 0,0 0,-1 0,1 0,-1 1,0-1,0 0,0 1,0-1,0 1,-1-1,0 1,0-1,0 1,0-1,0 1,0-1,-1 1,0-1,0 1,0-1,0 0,0 0,-1 1,0-1,1 0,-1 0,0 0,-3 2,-12 13,-1 0,-1-2,-1 0,0-1,-1-1,0-1,-1-1,-12 4,-15 9,-1-3,-1-2,-1-2,0-2,-2-3,-19 2,-14-3</inkml:trace>
  <inkml:trace contextRef="#ctx0" brushRef="#br1" timeOffset="147916.96">3102 3452,'1'-3,"0"1,-1-1,1 0,-1 1,0-1,1 0,-1 1,-1-1,1 0,0 0,-1 1,1-1,-1 0,0 1,0-1,0 1,0-1,0 1,0-1,-1 1,1 0,-1 0,0 0,0 0,0 0,0 0,0 0,0 0,0 1,0-1,-1 1,1 0,-1-1,1 1,-1 0,1 1,-1-1,0 0,-1 1,1 1,-1 0,0 1,1 0,0 0,-1 0,1 0,0 0,0 1,1-1,-1 1,0 0,1 0,-1 0,1 0,0 0,0 1,0-1,1 0,-1 1,1 0,0-1,0 0,-12 26,2 1,1 0,1 1,2 0,1 0,2 1,-1 15,4-42,0-1,0 1,0-1,0 1,1 0,-1-1,1 1,0 0,1 0,-1-1,1 1,0 0,0-1,1 1,-1-1,1 1,0-1,0 0,1 0,-1 0,1 0,0 0,0 0,0-1,0 0,1 1,-1-1,1 0,0-1,0 1,0-1,0 1,2 0,7-1,-1-1,1 0,-1 0,1-1,0-1,-1 0,1-1,-1 0,1-1,-1-1,0 0,0 0,0-1,-1 0,0-1,6-4,-6 1,0 0,0 0,-1-1,0-1,-1 1,0-2,-1 1,0-1,-1 0,0-1,-1 0,-1 0,0 0,0-1,-2 1,1-1,0-12,0-1,-2-1,-1 0,-1 0,-2 0,0 0,-2 0,-1 1,-6-18,4 18,4 12,-1 0,0 0,-2 0,1 1,-2-1,-5-8,10 21,1 0,-1 0,0 0,0 0,0 1,0-1,0 1,0-1,0 1,0 0,0-1,-1 1,1 1,-1-1,1 0,0 0,-1 1,1 0,-1-1,1 1,-1 0,0 0,1 0,-1 1,1-1,-1 0,1 1,-1 0,1 0,0 0,-1 0,1 0,-2 1,-71 48,58-35,0 1,0 0,2 1,0 0,1 1,1 1,1 1,1 0,0 0,-3 10,7-7</inkml:trace>
  <inkml:trace contextRef="#ctx0" brushRef="#br1" timeOffset="149175.747">3102 1754,'3'-10,"0"-1,0 1,1-1,1 1,-1 0,2 1,-1-1,1 1,2-2,22-28,1 0,2 2,22-18,-55 55,0-1,0 1,1-1,-1 1,0 0,0-1,1 1,-1-1,0 1,0-1,1 1,-1 0,1-1,-1 1,0 0,1-1,-1 1,1 0,-1 0,1-1,-1 1,1 0,-1 0,1 0,-1 0,1 0,-1 0,1 0,-1 0,1 0,-1 0,1 0,-1 0,1 0,-1 0,1 0,-1 0,1 0,-1 1,0-1,1 0,-1 0,1 0,-1 1,1-1,-1 0,0 1,1-1,-1 1,3 26,-20 169,15-165,1-2,-1-1,-2 0,0 0,-2 0,-1-1,-1 0,-1 1,7-23,0 1,-1-1,1 1,-1-1,0 0,0 0,-1 0,1-1,-1 1,0-1,0 0,-1 0,1 0,-1-1,0 1,0-1,0 0,0-1,-1 1,1-1,-1 0,0 0,1-1,-1 0,-2 1,170-24,-137 19,116 1,-126 6,-14-3,0 0,0 0,0-1,1 1,-1-1,0 1,0-1,1 1,-1-1,1 0,-1 0,0 0,1 0,-1 0,0 0,1 0,-1 0,0 0,1 0,-1-1,0 1,1-1,-1 1,0-1,0 1,1-1,0 0,2-8</inkml:trace>
  <inkml:trace contextRef="#ctx0" brushRef="#br1" timeOffset="150256.032">3022 471,'6'-19,"0"1,1 0,1 0,1 1,1 0,0 0,11-13,-3 3,13-20,-3 0,-1-2,-3 0,11-34,-28 69,-2 20,-2 28,-5 96,-5 0,-14 61,3-27,18-162,-1-1,1 1,-1-1,1 1,-1-1,1 1,-1-1,0 1,0-1,1 1,-1-1,0 0,0 0,-1 1,1-1,0 0,0 0,0 0,-1 0,1 0,-1-1,1 1,0 0,-1-1,1 1,-1-1,0 1,1-1,-1 0,1 1,-1-1,0 0,1 0,-1 0,1 0,-1-1,0 1,1 0,-1-1,1 1,-1-1,1 1,-1-1,1 0,-1 0,0 0,-11-2,-1-2,32 0,67-10,181-20,-210 43,-43 0</inkml:trace>
  <inkml:trace contextRef="#ctx0" brushRef="#br1" timeOffset="164051.235">11631 698,'-20'12,"21"-12,-1-1,0 1,0 0,0 0,0 0,0-1,0 1,0 0,0 0,0-1,0 1,0 0,0 0,0-1,0 1,0 0,0 0,0-1,0 1,0 0,-1 0,1 0,0-1,0 1,0 0,0 0,0 0,-1-1,1 1,0 0,0 0,0 0,-1 0,1-1,0 1,0 0,0 0,-1 0,1 0,0 0,0 0,-1 0,1 0,0 0,0 0,-1 0,1 0,0 0,0 0,0 0,-1 0,1 0,0 0,0 0,-1 0,1 0,0 0,0 0,-1 1,1-1,71-88,-38 49,3 1,1 1,2 3,7-4,-46 38,1-1,-1 0,1 0,0 0,-1 0,1 0,0 0,0 0,0 0,0 1,-1-1,1 0,0 1,0-1,0 1,0-1,1 1,-1-1,0 1,0-1,0 1,0 0,0 0,0 0,1 0,-1 0,0 0,0 0,0 0,0 0,0 0,1 1,-1-1,0 0,0 1,0-1,0 1,0-1,0 1,0 0,0-1,0 1,0 0,-1 0,1 0,0-1,0 2,-13 82,5-61,-13 64,3 0,4 1,2 41,9-92,3-22,-1 0,-1 0,0 0,-1 0,0 0,-1-1,-1 1,-1-1,0 0,0 0,-1-1,-4 5,9-15,-1-1,0 1,0-1,0 0,-1 0,1 0,0 0,-1 0,1 0,-1-1,0 1,0-1,0 1,1-1,-1 0,0 0,0-1,-1 1,1-1,0 1,0-1,0 0,0 0,0 0,0-1,0 1,0-1,0 1,0-1,0 0,0 0,-2-2,5 3,-1-1,1 0,0 1,0-1,0 0,0 1,0-1,0 0,0 1,0-1,0 0,1 1,-1-1,0 0,0 1,1-1,-1 1,0-1,1 0,-1 1,0-1,1 1,-1-1,1 1,-1-1,1 1,-1 0,1-1,-1 1,1 0,-1-1,1 1,0 0,-1-1,1 1,0 0,-1 0,1 0,0 0,-1 0,1 0,0 0,-1 0,1 0,0 0,-1 0,1 0,-1 0,1 0,0 0,211-34,-34 6,-127 18</inkml:trace>
  <inkml:trace contextRef="#ctx0" brushRef="#br1" timeOffset="186685.21">18676 833,'-3'0,"0"0,0 1,0-1,0 1,-1 0,1 0,0 0,0 1,1-1,-1 1,0 0,0-1,1 1,-1 0,1 1,-1-1,1 0,0 1,0-1,0 1,0 0,1-1,-1 1,1 0,-1 0,1 0,0 2,-20 88,18-76,1-1,1 1,0-1,1 1,1 0,1-1,0 0,1 1,0-1,2 0,0 0,0-1,2 1,0-1,1-1,0 1,1-1,0-1,1 0,1 0,0-1,5 3,-13-12,0-1,0 1,0-1,1 0,-1 0,1 0,0 0,-1-1,1 1,0-1,0 0,0 0,0-1,0 1,0-1,0 0,0 0,0 0,0-1,0 1,0-1,0 0,0 0,0 0,0-1,0 1,-1-1,1 0,-1 0,1 0,-1-1,3-2,4-8,-1-1,-1-1,0 0,-1 0,0-1,-1 1,-1-1,-1-1,0 1,-1-1,-1 1,0-1,-2 0,0-2,1-4,-1 1,-1-1,-1 1,-1-1,-1 1,-1 0,-1 0,-1 1,-1 0,-1 0,-1 0,0 1,-2 1,0 0,-1 0,-12-12,22 27,1 1,0 0,-1-1,0 1,0 0,0 1,0-1,0 0,-1 1,1 0,-1 0,1 0,-1 0,0 0,0 1,0-1,0 1,0 0,0 1,0-1,0 1,0-1,0 1,0 1,0-1,-1 0,1 1,0 0,-2 0,1 6,-1 0,1 0,0 0,1 1,0-1,0 1,0 0,1 0,0 0,1 1,0-1,0 1,1 0,0 1,1-8,-11 68,4 1,3 1,3 10,1-23</inkml:trace>
  <inkml:trace contextRef="#ctx0" brushRef="#br2" timeOffset="-42681.103">19466 1701,'-3'-2,"-2"-1,-3 2,-1 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40:15.05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1363 12606,'-26'119,"18"-94,-37 98,-18 70,62-193,0 1,1 0,-1-1,1 1,-1 0,1 0,-1-1,1 1,0 0,-1 0,1 0,0 0,0-1,0 1,0 0,-1 0,1 0,0 0,1 0,-1 0,0 0,0-1,0 1,0 0,1 0,-1 0,0 0,1-1,-1 1,1 0,-1 0,1 0,-1-1,1 1,-1 0,1-1,0 1,-1-1,1 1,0-1,0 1,-1-1,1 1,0-1,0 0,0 1,0-1,-1 0,1 0,0 0,0 1,0-1,0 0,0 0,0 0,0-1,-1 1,1 0,0 0,0 0,0-1,0 1,0 0,-1-1,1 1,0-1,0 1,119-44,-1 38,-99 7,0-1,-1 0,1-2,0 0,0-2,-1 0,2-1,-18 4,1 0,-1-1,0 1,0-1,0 0,0 0,0 0,0 0,0 0,0-1,-1 1,1-1,-1 0,0 1,0-1,0 0,0-1,0 1,-1 0,0 0,1-1,-1 1,0-1,-1 1,1-1,0 1,-1-1,0 1,0-1,0 1,0-1,-1 0,0 1,0-3,1 0,-1 0,0 0,-1-1,1 1,-1 0,0 0,-1 1,1-1,-1 0,0 1,-1 0,1-1,2 6,1 0,-1 0,1 0,0-1,-1 1,1 0,-1 0,1 0,-1 0,1 0,0 0,-1 0,1 0,-1 0,1 0,-1 0,1 0,0 1,-1-1,1 0,-1 0,1 0,0 0,-1 1,1-1,-1 0,1 0,0 1,-1-1,1 0,0 1,0-1,-1 0,1 1,0-1,0 1,0-1,-1 0,1 1,0-1,0 1,0-1,0 1,0-1,0 0,0 1,0-1,0 1,0-1,0 1,0-1,0 0,0 1,0-1,-13 121,13-93,-5 418,2-371</inkml:trace>
  <inkml:trace contextRef="#ctx0" brushRef="#br0" timeOffset="274.263">1965 12526,'0'-16,"2"2,6 14,8 23,8 29,4 25,3 21,-3 15,-5 15,-11 9,-24 12,-33 10,-40 10,-6-24</inkml:trace>
  <inkml:trace contextRef="#ctx0" brushRef="#br0" timeOffset="-159073.116">27392 695,'0'-30,"-6"17,-1 1,0 0,-1 1,0 0,-1 0,0 1,0 0,-1 0,-1 1,1 0,-2 1,1 0,-1 1,0 0,0 1,-1 1,0 0,0 0,0 1,-1 1,1 0,-1 1,1 1,-1 0,0 0,0 2,0 0,1 0,-1 1,0 1,1 0,0 1,0 0,0 1,0 1,1 0,-1 1,-5 4,5-2,0 1,0 1,1 0,1 0,0 1,1 1,0 0,0 0,2 1,0 0,0 0,1 1,1 0,0 0,2 1,-1 0,2 0,0 0,1 0,1 0,0 0,1 0,1 1,0-1,1 0,1 0,1 0,0 0,4 7,0-7,1-1,1-1,0 1,1-2,0 0,1 0,1-1,0 0,0-1,1-1,1 0,0-1,0 0,1-1,5 1,14 5,0-2,1-1,1-1,0-3,0 0,24-1,-31-3,1-1,0-1,0-2,-1-1,1-2,-1-1,0-1,0-1,-1-2,1-1,-2-1,0-2,0 0,9-8,-9-3,-9 5</inkml:trace>
  <inkml:trace contextRef="#ctx0" brushRef="#br0" timeOffset="-158902.581">28288 1296,'-7'-2,"-4"-1,-3-2,1-1</inkml:trace>
  <inkml:trace contextRef="#ctx0" brushRef="#br0" timeOffset="-160435.003">23061 1216,'54'-156,"-50"146,0-4,0 1,1 0,1 0,0 1,0-1,1 1,1 1,0-1,0 1,1 1,1 0,0 0,0 1,1 0,-8 7,1 1,0-1,-1 1,1 0,0 1,0-1,0 0,0 1,-1 0,1 0,0 0,0 1,0-1,0 1,-1 0,1 0,0 0,-1 1,1-1,-1 1,1 0,-1 0,0 0,1 0,-1 0,0 1,-1 0,2 1,67 89,-65-82,1 0,-1 1,-1 0,0 0,0 0,-2 1,1 0,-2 0,1-1,-2 2,0-1,0 2,-2-13,1 1,0 0,-1-1,1 1,-1-1,0 1,1-1,-1 0,-1 1,1-1,0 0,-1 1,1-1,-1 0,1 0,-1 0,0 0,0-1,0 1,0 0,0-1,0 0,0 1,-1-1,1 0,-1 0,1 0,0 0,-1-1,0 1,1-1,-1 1,1-1,-1 0,1 0,-1 0,0 0,1-1,-1 1,1-1,-1 1,1-1,-1 0,1 0,-1 0,1 0,-2-2,3 1,0 1,0-1,0 0,0 0,0 0,1 0,-1 1,0-1,1 0,0 0,-1 0,1 0,0 0,0 0,0 0,0 0,1 0,-1 0,1 0,-1 0,1 0,-1 0,1 0,0 0,0 0,0 1,0-1,0 0,36-48,-23 35,0 1,1 1,0 0,1 1,0 0,1 2,0 0,1 0,0 2,12-4,-28 11,0 0,-1 0,1 1,0-1,-1 1,1-1,0 1,0-1,-1 1,1 0,0 0,0 0,0 0,-1 0,1 0,0 1,0-1,0 0,-1 1,1 0,0-1,-1 1,1 0,0 0,-1 0,1 0,-1 0,0 0,1 0,-1 0,0 1,0-1,1 1,-1-1,0 1,0-1,-1 1,1-1,0 1,-1 0,1 0,0-1,-1 1,0 1,5 132,-2-130,1-1,-1 1,1-1,0 0,0 0,0-1,0 1,1-1,-1 0,1 0,0 0,0 0,0-1,0 0,1 0,-1-1,0 1,1-1,-1 0,1-1,0 1,-1-1,1 0,-1-1,1 1,0-1,2-1,1 1,0-1,1 0,-1 0,0-1,0-1,0 0,0 0,-1 0,0-1,0 0,0-1,0 0,-1 0,0-1,0 0,-1 0,0 0,0-1,0 0,-1 0,-1 0,1-1,-1 0,-1 1,1-2,-2 1,1 0,-1 0,-1-1,1-1,-6 7,-1 22,3-12,0 1,1 0,0 0,0 0,1 0,0 0,0 0,0 0,1 0,0-1,0 1,1 0,0 0,0-1,1 1,0-1,0 0,0 0,1 0,-1 0,2 0,-1-1,0 0,1 0,0 0,1 0,-1-1,1 0,-1 0,1 0,0-1,4 2,-6-6,1 1,-1-1,0 0,1 0,-1-1,0 1,1-1,-1 0,0 0,0 0,0 0,-1-1,1 0,-1 0,1 0,-1 0,0 0,0-1,0 1,0-1,-1 0,0 0,0 0,0 0,0 0,0 0,-1-1,0 1,0 0,0-3,9-28,-2-1,-1 0,-2 0,-1-1,-2 0,-2-1,1 18,-1 18,-1 1,1-1,-1 1,1-1,0 0,0 1,-1-1,1 0,0 1,1-1,-1 1,0-1,0 0,1 1,-1-1,1 1,-1-1,1 1,0-1,-1 1,1-1,0 1,0 0,0-1,0 1,0 0,0 0,1 0,-1 0,0 0,0 0,1 0,-1 0,1 0,-1 1,1-1,-1 1,1-1,-1 1,1-1,0 1,0 0,127 40,-111-34,-11-4,1-1,0 1,-1 1,0-1,1 1,-1 1,0-1,-1 1,1 0,0 1,-1-1,0 1,0 1,-1-1,0 1,0 0,0 0,0 0,-1 1,0 0,0 0,1 5,-2 7,-2 0,0 0,-1-1,-1 1,-1 0,-3 15,-3 39,8-70,0 0,-1 0,1 0,0 0,1 0,-1 0,0 0,1 0,0 0,0 0,0 0,0 0,0-1,0 1,1 0,-1-1,1 1,0-1,0 1,0-1,0 0,0 0,0 0,1 0,-1 0,1 0,-1-1,1 1,0-1,-1 0,1 0,0 0,0 0,0 0,0-1,8 2,0 0,0-1,0 0,0-1,0-1,0 0,0 0,-1-1,1 0,5-3,24-7</inkml:trace>
  <inkml:trace contextRef="#ctx0" brushRef="#br0" timeOffset="-160042.776">25039 868,'-8'-4,"-1"0,1 0,-1 0,0 1,0 1,0-1,-1 1,1 1,0 0,-1 0,1 1,-1 0,1 1,-1 0,1 0,0 1,0 0,0 1,0 0,0 0,0 1,1 0,-1 1,1 0,0 0,1 0,-3 3,8-6,1-1,0 1,0-1,0 1,0 0,0-1,0 1,0 0,0 0,0-1,1 1,-1 0,1 0,0 0,-1 0,1 0,0 0,0 0,0 0,0 0,1 0,-1 0,1 0,-1-1,1 1,-1 0,1 0,0 0,0 0,0-1,0 1,0-1,0 1,0-1,1 1,-1-1,1 1,-1-1,1 0,-1 0,1 0,0 1,78 37,-13-18,-44-15,-1 1,-1 1,0 1,0 0,0 2,8 6,-26-16,-1 1,1-1,-1 1,0 0,1-1,-1 1,0 0,0 1,0-1,0 0,0 0,-1 1,1-1,-1 1,1 0,-1-1,0 1,0 0,0 0,-1 0,1-1,0 1,-1 0,0 0,0 0,0 0,0 0,0 0,-1 0,1 0,-1 0,0 0,0-1,0 1,0 0,0-1,-9 7,1-1,-1-1,0 1,-1-2,0 0,0 0,0-1,0 0,-1-1,0 0,0-1,0 0,0-1,-6 0,-43 7,47-15,29-7,7 1</inkml:trace>
  <inkml:trace contextRef="#ctx0" brushRef="#br0" timeOffset="-159629.846">25614 1096,'0'-6,"0"1,0-1,0 1,-1-1,0 1,0-1,-1 1,0-1,1 1,-2 0,1 0,-1 0,1 0,-1 0,-1 1,1-1,-1 1,1 0,-1 0,-1 0,1 1,0-1,-1 1,0 0,1 0,-1 1,0-1,-1 1,1 0,0 1,-1-1,1 1,-1 0,1 1,-1-1,1 1,-1 0,1 0,-1 1,0-1,1 1,-1 1,1-1,0 1,-1 0,1 0,-3 0,1 1,0 0,0 0,0 1,0 0,1 0,-1 0,1 1,0 0,1 0,-1 0,1 1,0 0,0 0,1 0,-1 1,2 0,-1 0,1 0,0 0,0 0,1 0,0 1,0-1,1 1,-1 6,2-11,0 0,1 0,0 0,-1 0,1 0,0-1,0 1,0 0,1 0,-1-1,1 1,0 0,-1-1,1 0,0 1,0-1,1 0,-1 0,0 0,1 0,-1-1,1 1,-1-1,1 1,0-1,0 0,0 0,0 0,2 0,3 1,0 0,0-1,0 0,0-1,0 0,0 0,0-1,0 1,0-2,7-1,-4-1,-1-1,0 0,0-1,0 0,0 0,-1-1,0 0,-1 0,1-1,-1-1,-1 1,0-1,0-1,-1 1,0-1,0 0,-1 0,-1-1,1 1,-2-1,3-11,-7-5,-17 38,15-6,1 0,-1 0,1 0,0 0,0 0,1 0,0 1,-1-1,2 1,-1-1,1 1,0-1,0 1,0-1,1 1,0-1,0 1,0-1,1 0,-1 1,1-1,1 0,-1 0,1 0,0-1,0 1,0-1,1 1,-1-1,1 0,0 0,0-1,1 1,-1-1,1 0,-1 0,2 0,9 4,0 0,0-1,1-1,0 0,1-1,7 1,41 5</inkml:trace>
  <inkml:trace contextRef="#ctx0" brushRef="#br0" timeOffset="-122952.577">28448 2566,'1'-3,"0"0,-1 0,1 0,-1-1,1 1,-1 0,0 0,0 0,0-1,-1 1,1 0,-1 0,0 0,0 0,0-1,0 1,0 1,-1-1,1 0,-1 0,0 0,0 1,0-1,0 1,0 0,-1-1,1 1,-1 0,1 0,-1 1,0-1,0 0,0 1,0 0,0 0,0 0,0 0,0 0,-3 0,-5 3,1 0,-1 1,1 0,0 1,0 0,1 1,-1 0,1 0,0 1,0 0,1 1,-1-1,1 2,1-1,0 1,0 0,0 1,1 0,0 0,1 0,0 1,1-1,-2 5,4-10,0 0,1 0,-1 0,1 0,0 1,0-1,0 0,0 0,1 1,0-1,0 0,0 1,0-1,1 0,-1 1,1-1,0 0,1 0,-1 0,1 0,0 0,0 0,0 0,0 0,1-1,-1 1,1-1,0 0,0 0,0 0,0 0,4 2,4 0,0-1,0-1,0 1,1-2,-1 0,1 0,0-1,0 0,-1-1,1-1,0 0,0 0,-1-1,1-1,-1 0,0 0,1-1,-2 0,4-3,-9 6,0-1,0 0,0-1,0 1,-1-1,1 0,-1 0,0 0,0-1,0 1,0-1,-1 0,1 0,-1-1,0 1,-1-1,1 1,-1-1,1 0,-1 0,-1 0,1 0,-1 0,0 0,0 0,0-1,-1 1,0-4,0 10,0 0,0 0,0 0,-1 0,1 0,0 0,0 0,-1-1,1 1,-1 0,1 0,-1 0,1 0,-1-1,0 1,1 0,-1-1,0 1,0 0,1-1,-1 1,0-1,0 1,0-1,0 0,1 1,-1-1,0 0,0 1,0-1,0 0,0 0,0 0,0 0,0 0,0 0,0 0,0 0,0-1,0 1,0 0,0 0,0-1,1 1,-1-1,0 1,0-1,0 1,0-1,1 1,-1-1,0 0,1 1,-1-1,0 0,1 0,-1 1,1-1,-1 0,1 0,0 0,-1 0,1 0,0 0,-1 0,1 0,0 0,2 8,1 0,0 0,0-1,0 1,1-1,0 0,0 0,1 0,0 0,0-1,0 0,0 0,1 0,0-1,0 1,0-2,0 1,1-1,0 0,-1 0,2 0,23 12,2-2,-1-1,1-1,1-2,0-1,0-2,1-1,0-2,10-1,2-4</inkml:trace>
  <inkml:trace contextRef="#ctx0" brushRef="#br0" timeOffset="-125096.54">23595 2205,'5'223,"1"-89,-7-1,-9 36,-3-85,13-85,-1 1,1 0,0 0,0 0,-1 0,1 0,0 0,0-1,0 1,-1 0,1 0,0 0,0 0,-1 0,1 0,0 0,0 0,-1 0,3-12,0 0,1-1,0 1,1 1,1-1,-1 0,2 1,0 0,0 0,1 1,0 0,1 0,0 1,0-1,1 2,0-1,1 1,0 1,0 0,1 0,10-4,-16 9,0 1,0 0,1 0,-1 1,0 0,1 0,-1 0,0 0,1 1,-1 0,0 0,0 0,0 0,0 1,0 0,0 0,0 1,0-1,-1 1,1 0,-1 0,0 1,0-1,0 1,-1 0,1 0,-1 0,0 0,0 1,0-1,0 1,-1 0,0 0,0 0,0 0,-1 0,0 0,0 0,0 1,0-1,-1 0,0 1,0 3,-4-3,0 1,0-1,-1 0,1 0,-1-1,-1 1,1-1,-1 0,0-1,0 1,0-1,-1 0,1-1,-1 1,0-1,0-1,0 1,0-1,0 0,-1-1,1 0,-1 0,1-1,-1 0,1 0,1 1,0-1,1-1,-1 1,1-1,-1 0,1 0,-1 0,1-1,-1 0,1 0,0 0,0-1,-2-1,5 2,0 1,0 0,1-1,-1 1,0-1,1 1,0-1,-1 0,1 0,0 0,0 1,0-1,0 0,0 0,0 0,1-1,-1 1,1 0,-1 0,1 0,0 0,0-1,0 1,0 0,0 0,0 0,1 0,-1-1,1 1,0 0,-1 0,1 0,0 0,0 0,0 0,1 0,7-10,2 0,0 0,0 1,1 0,1 1,0 1,0 0,0 0,1 2,1-1,-1 2,1 0,10-2,4-4,1 1,0 2,0 1,1 1,0 2,1 1,1 1,-30 2,0 1,0-1,0 1,1 0,-1 0,0 0,0 0,1 1,-1-1,0 1,0 0,0 0,0 0,0 0,0 0,0 1,0-1,0 1,-1 0,1 0,-1 0,1 0,-1 0,0 1,0-1,0 1,0-1,0 1,-1 0,1 0,-1 0,1 0,-1 0,0 0,0 1,-2 79,0-74,-1 1,2-1,-1 0,1 1,1-1,-1 0,2 0,-1 1,1-1,1 0,2 6,16 3,-10-19</inkml:trace>
  <inkml:trace contextRef="#ctx0" brushRef="#br0" timeOffset="-123717.395">24009 2392,'41'2,"0"1,-1 2,1 1,-1 3,-1 1,34 14,-58-20,0 2,-1 0,1 1,-1 0,-1 2,1-1,-2 1,1 1,-1 0,-1 1,0 0,0 1,-1 0,0 1,-1 0,-1 1,0-1,-1 1,-1 1,0-1,0 1,-2 0,2 9,-1 150,-5-172,-1-1,1 0,0 1,-1-1,1 1,0-1,0 0,0 1,0-1,0 1,0-1,0 0,1 1,-1-1,0 1,1-1,-1 0,1 1,0-1,-1 0,1 0,0 0,0 1,0-1,0 0,0 0,0 0,0 0,0 0,0-1,0 1,0 0,1 0,-1-1,0 1,1-1,-1 1,0-1,1 0,0 1,8-3,1-1,-1-1,0 1,0-1,-1-1,1 0,-1 0,0-1,-1 0,1-1,-1 0,0 0,-1 0,0-1,0 0,-1-1,5-7,5-6,-1-1,-1 0,-1-1,-2-1,9-23,-22 54,1 0,0 0,0 0,0 0,1 0,0 0,0 1,1-1,-1 0,1 0,1 0,-1 0,1-1,0 1,0 0,1-1,0 1,0-1,0 0,0 0,1 0,0 0,0-1,0 1,3 1,14 6,0 0,1-1,0-1,1-1,0-1,1-1,-1-1,1-1,0-2,1 0,-1-1,1-2,6 0,-13 1,-1 0,1-1,0-1,0-1,-1 0,1-1,-1-1,0-1,0 0,0-1,0-1,-1-1,-1 0,1-1,-1 0,3-4,-16 11,1-1,0 1,-1-1,1 0,-1 0,0 0,0 0,0 0,0 0,-1-1,1 1,-1-1,0 1,0-1,0 1,-1-1,1 0,-1 1,0-1,0 0,0 1,0-1,-1 0,1 1,-1-1,0 1,0-1,0 1,-1-1,1 1,-1 0,0-1,0 1,0 0,0 0,-1 1,1-1,-1 0,1 1,-1-1,0 1,0 0,-1-1,-4-2,0 1,0-1,-1 1,1 1,-1-1,0 1,0 1,0 0,0 0,-1 1,1 0,0 1,-1 0,1 0,0 1,-1 0,1 0,0 1,0 1,0 0,-6 2,12-3,1 0,-1 0,1 0,-1 1,1-1,0 0,0 1,0 0,0 0,0-1,1 1,-1 0,1 0,0 0,0 1,0-1,0 0,1 0,-1 0,1 1,0-1,-1 0,2 1,-1-1,0 0,1 1,-1-1,1 0,0 0,0 0,0 0,1 0,-1 0,1 0,0 0,0 0,0-1,0 1,0-1,0 1,1-1,-1 0,1 0,-1 0,1 0,0 0,0-1,0 1,3 0,2 3,0-1,1 0,0-1,0 0,0 0,0-1,0 0,0-1,1 0,-1 0,0-1,1 0,-1-1,0 0,1 0,-1-1,0 0,0-1,0 0,0-1,-1 1,1-2,-1 1,0-1,0 0,-1-1,0 0,0 0,0 0,0-1,0-1,-5 4,-1 4,-1 0,0 0,0 0,0 1,1-1,-1 0,0 0,0 0,0 0,1 0,-1 0,0 1,0-1,1 0,-1 0,0 0,0 0,1 0,-1 0,0 0,1 0,-1 0,0 0,0 0,1 0,-1 0,0-1,0 1,1 0,-1 0,0 0,0 0,0 0,1 0,-1-1,0 1,0 0,0 0,1 0,-1-1,0 1,0 0,0 0,0 0,1-1,-1 1,0 0,0 0,0-1,0 1,0 0,0 0,0-1,0 1,0 0,0-1,0 1,0 0,0 0,0-1,0 1,-1 7,1 0,0 0,1-1,0 1,0 0,0 0,1 0,0-1,0 1,0-1,1 0,0 1,0-1,1 0,0-1,0 1,0-1,1 0,0 0,0 0,0 0,0-1,1 0,-1 0,1 0,1-1,-3-2,-1 1,1-1,0-1,-1 1,1 0,0-1,0 0,-1 0,1 0,0 0,0-1,0 1,-1-1,1 0,0 0,-1-1,1 1,-1-1,0 1,1-1,-1 0,0-1,0 1,0 0,0-1,0 1,-1-1,1 0,-1-1,5-5,0 0,-1 0,-1-1,0 0,0 0,0 0,-2-1,1 1,0-6,13-169,-16 183,-1 0,1 0,0 0,0 1,0-1,0 0,1 1,-1-1,0 1,1-1,-1 1,1 0,-1 0,1-1,0 1,-1 0,1 0,0 1,0-1,0 0,-1 1,1-1,0 1,0-1,0 1,0 0,0 0,0 0,0 0,0 0,0 0,0 1,0-1,0 1,0-1,0 1,0 0,-1 0,1 0,0 0,-1 0,1 0,0 0,-1 0,1 1,14 3,52 12,-47-13,0 1,0 0,-1 2,0 0,-1 1,1 1,-2 1,14 9,-28-15,1 1,-1 0,0 0,0 0,0 1,-1 0,0-1,0 1,0 0,-1 0,1 0,-2 1,1-1,-1 1,0-1,0 1,-1-1,1 1,-2-1,1 1,-1-1,0 1,0-1,-1 1,1 3,0 1,1 0,0-1,0 1,1-1,0 1,1-1,1 1,0 1,-1-8,-1 0,1 0,1 0,-1 0,1 0,-1 0,1-1,0 1,1-1,-1 0,0 0,1 0,0 0,0-1,-1 1,2-1,-1 0,0 0,0-1,1 1,-1-1,0 0,1 0,-1 0,1-1,0 1,-1-1,5-1,0 1,0-1,0-1,1 0,-2 0,1 0,0-1,0 0,-1-1,0 0,0-1,0 1,0-1,-1-1,1 0,6-8,-2 0,0 0,0-1,-1 0,-1-1,1-4,18-26,-29 46,0-1,0 1,0 0,0-1,0 1,0 0,0-1,0 1,1 0,-1-1,0 1,0 0,0 0,1-1,-1 1,0 0,0 0,0-1,1 1,-1 0,0 0,1 0,-1 0,0-1,0 1,1 0,-1 0,0 0,1 0,-1 0,0 0,1 0,-1 0,0 0,1 0,-1 0,0 0,1 0,-1 0,0 0,1 0,-1 0,0 0,1 1,-1-1,0 0,0 0,1 0,-1 0,0 1,0-1,1 0,-1 0,0 1,0-1,0 0,1 0,-1 1,0-1,0 1,7 22,-5-16,-1-2,-1 0,2 0,-1 0,1-1,-1 1,1 0,0-1,1 0,-1 1,1-1,0 0,0 0,0-1,1 1,-1-1,1 1,0-1,0 0,0 0,0-1,0 1,1-1,-1 0,1 0,0-1,-1 1,1-1,0 0,0 0,0-1,3 1,1-2,-1 0,1 0,-1-1,0 0,0 0,0-1,0 0,0 0,0-1,-1 0,0 0,0-1,0 0,0 0,-1-1,0 1,0-1,0-1,-1 1,0-1,0 0,-1 0,0-1,0 1,0-1,-1 0,-1 0,1 0,-1 0,0 0,-1-1,0 1,-1-1,1 1,-2-1,1 1,-2-7,2 13,-1 0,1 0,-1 0,0-1,1 1,-1 0,0 1,0-1,-1 0,1 0,0 0,-1 1,1-1,-1 0,1 1,-1 0,0-1,1 1,-1 0,0 0,0 0,0 0,0 0,0 0,0 1,0-1,0 0,0 1,0 0,-1 0,1-1,0 1,0 1,-1-1,-72 22,69-18,-1 0,0 0,1 1,0 0,0 1,1-1,-1 1,1 0,0 0,1 1,0-1,-3 6,5-9,1 0,0 0,0 0,0 0,0 0,0 0,1 0,-1 0,1 0,0 0,0 0,0 0,1 0,-1 1,0-1,1 0,0 0,0 0,0 0,0-1,1 1,-1 0,1 0,-1-1,1 1,0-1,0 1,0-1,0 0,1 0,-1 0,3 2,59 25,-30-22</inkml:trace>
  <inkml:trace contextRef="#ctx0" brushRef="#br0" timeOffset="-123455.489">27018 2259,'-16'-14,"-12"-6,-8 0,-5 3,0 9,5 11,6 11,8 13,11 10,11 7,5-5</inkml:trace>
  <inkml:trace contextRef="#ctx0" brushRef="#br0" timeOffset="-123204.022">27031 2821,'18'9,"18"3,16 0,12-3,13-2,8-6,-11-2</inkml:trace>
  <inkml:trace contextRef="#ctx0" brushRef="#br0" timeOffset="-112838.1">1016 5841,'93'-13,"-42"5,0 1,1 3,0 2,25 4,-74-3,0 1,0 0,1 0,-1 0,0 0,1 1,-1-1,0 1,0 0,0 0,1 0,-1 0,0 1,0-1,-1 1,1-1,0 1,0 0,-1 0,0 1,1-1,-1 0,0 1,0 0,0-1,0 1,0 0,-1 0,1 0,-1 0,0 0,0 2,-1 2,-2-1,1 0,-1 1,0-1,0 0,-1 0,0 0,0 0,0 0,-1-1,1 1,-1-1,-2 2,-24 27,0-2,-2 0,-2-3,-22 17,-72 64,126-109,1 0,-1 0,0 0,1 0,-1 0,1 0,-1 1,1-1,-1 0,1 1,0-1,0 1,0-1,0 1,0 0,0 0,0-1,1 1,-1 0,0 0,1 0,0 0,-1 0,1-1,0 1,0 0,0 0,0 0,0 0,1 0,-1 0,1 0,-1 0,1-1,-1 1,1 0,0 0,0-1,0 1,0 0,1 0,6 2,0 0,1-1,-1 0,1 0,0-1,0 0,0 0,0-1,0-1,0 1,7-2,-1 2,48 0,1-2,-1-3,-1-3,1-2,42-14,-53 9</inkml:trace>
  <inkml:trace contextRef="#ctx0" brushRef="#br0" timeOffset="-112546.854">1778 5521,'2'-9,"8"6,11 17,11 22,10 21,3 22,0 14,-6 13,-10 9,-14 2,-16 0,-22-1,-23-8,-22-8,-17-14,5-22</inkml:trace>
  <inkml:trace contextRef="#ctx0" brushRef="#br0" timeOffset="-173738.362">4599 1083,'-12'-2,"0"0,0 1,0 1,0 0,0 0,0 1,0 1,1 0,-1 1,0 0,1 1,-1 0,1 0,1 2,-1-1,0 1,1 1,1 0,-1 0,1 1,0 0,1 0,-1 1,2 1,-6 7,10-11,-1 0,1 1,0 0,1-1,-1 1,1 0,1 1,-1-1,1 0,0 6,1-11,0 1,0 0,1-1,-1 1,1-1,-1 1,1-1,0 1,0-1,0 1,0-1,0 0,0 1,1-1,-1 0,1 0,0 0,-1 0,1 0,0 0,0-1,0 1,1-1,-1 1,0-1,0 0,1 0,-1 0,1 0,-1 0,1 0,7-1,0 1,0-1,-1-1,1 0,0 0,-1-1,1 0,-1-1,1 0,-1-1,0 1,0-2,-1 1,1-1,-1-1,0 1,0-1,-1-1,0 0,0 0,0 0,-1 0,0-1,3-7,1 0,0-1,-2-1,1 1,-2-1,-1-1,0 1,-1-1,0-1,-2 1,0 0,-1-8,0-18,-1 0,-3 0,-2 0,-3-10,-12-39,19 92,0 1,0-1,0 1,0-1,0 0,0 1,0-1,0 1,0-1,0 1,0-1,0 1,-1-1,1 0,0 1,0-1,-1 1,1-1,0 1,0-1,-1 1,1 0,-1-1,1 1,0-1,-1 1,1 0,-1-1,1 1,-1 0,1-1,-1 1,1 0,-1 0,1 0,-1-1,1 1,-1 0,0 0,1 0,-1 0,1 0,-1 0,1 0,-1 0,0 0,1 0,-1 1,1-1,-1 0,-12 29,1 21,3 0,2 0,3 1,1 0,4 43,-2-81,1 0,0-1,1 1,0 0,1-1,0 1,1-1,0 1,1-1,0 0,1 0,1-1,0 0,0 0,1 0,0-1,1 1,1-2,-1 1,1-1,1-1,0 0,0 0,3 1,0-4,1 0,-1-1,1-1,0 0,1-1,-1-1,0 0,0-1,1 0,-1-1,0 0,0-2,0 0,0 0,0-1,0-1,7-3,-11 4,-1 0,0-1,0 0,0 0,0-1,-1 0,0 0,0-1,-1 0,1 0,-2-1,1 0,-1 0,0-1,-1 1,0-1,0-1,-1 1,0-1,-1 1,0-1,-1 0,0 0,1-7,-3 13,1 0,-1 0,0 0,0 0,-1 0,1 0,-1 0,0 0,0 0,0 0,0 0,-1 1,1-1,-1 0,0 1,0-1,-1 1,1 0,-1 0,1 0,-1 0,0 0,0 1,0-1,-1 1,1 0,0 0,-1 0,0 0,1 0,-1 1,0 0,0 0,0 0,0 0,0 0,0 1,0 0,0 0,0 0,0 0,0 1,0-1,0 1,0 0,-1 1,1-1,0 1,0-1,0 1,0 0,0 0,0 1,0-1,1 1,-1 0,1 0,0 0,0 0,0 0,0 1,0-1,1 1,0 0,0 0,0 0,0 0,0 0,1 0,0 1,0-1,0 0,0 1,1-1,-1 1,1-1,0 1,1-1,-1 1,1-1,0 0,0 1,0-1,1 0,-1 0,1 0,0 0,0 0,1 0,-1 0,3 2,4 2,1 0,1-1,-1 0,1 0,1-1,-1-1,1 0,-1 0,9 1,53 17</inkml:trace>
  <inkml:trace contextRef="#ctx0" brushRef="#br0" timeOffset="-171117.411">11096 962,'-15'-5,"0"-1,0 2,0 0,-1 0,0 2,1 0,-1 1,-6 0,15 1,1 0,0 0,0 1,-1 0,1 0,0 0,0 1,0 0,0 0,0 1,1-1,-1 1,1 0,-1 1,1 0,0-1,0 1,1 1,-1-1,1 1,0 0,0 0,2-2,1-1,0 1,0-1,-1 1,1 0,1-1,-1 1,0 0,1 0,-1 0,1 0,0-1,0 1,0 0,0 0,1 0,-1 0,1-1,0 1,0 0,-1 0,2-1,-1 1,0-1,1 1,-1-1,1 1,0-1,-1 0,1 0,0 0,2 2,4 2,-1 0,1 0,-1-1,1 0,1 0,-1-1,1 0,0-1,5 2,-2-2,0 0,0-1,1 0,-1-1,0 0,1-1,-1 0,1-1,-1-1,1 0,-1 0,0-2,3 0,-8 1,-1 1,0-1,1 0,-1 0,-1-1,1 0,0 0,-1 0,0-1,0 1,0-1,-1-1,0 1,0 0,0-1,0 0,-1 0,0 0,0 0,-1-1,0 1,0-1,0 0,0-5,-2 9,1 0,0 0,-1 0,0 0,0 0,0 0,0 0,0 0,-1 0,1 0,-1 0,0 0,0 0,0 0,0 1,0-1,-1 0,1 1,-1-1,0 1,0-1,1 3,0 0,0 0,0 1,0-1,-1 0,1 1,0-1,0 1,0-1,0 1,0 0,0-1,0 1,0 0,0 0,1-1,-1 1,0 0,0 0,1 0,-1 0,0 0,1 0,-1 0,1 0,-1 0,1 1,0-1,-1 0,1 0,0 0,0 0,0 1,0-1,0 0,0 0,0 0,0 0,1 1,-2 6,1 0,0 0,0-1,1 1,0 0,1 0,0-1,0 1,0-1,1 1,0-1,0 0,1 0,0 0,0-1,1 0,0 1,0-1,0-1,1 1,0-1,4 3,3 2,1-1,0 0,1-1,0 0,0-2,0 1,1-2,0 0,0-1,5 0,51 5,-6-6</inkml:trace>
  <inkml:trace contextRef="#ctx0" brushRef="#br0" timeOffset="-173187.019">7059 976,'-7'2,"0"1,0 0,1 0,-1 1,1 0,0 0,0 0,0 1,1 0,0 0,0 0,0 1,0 0,1 0,0 0,-2 5,4-8,0 1,0-1,1 1,0-1,-1 1,1-1,0 1,1 0,-1-1,1 1,0 0,0 0,0-1,0 1,0 0,1 0,0-1,0 1,0 0,0-1,0 1,1-1,0 0,-1 1,1-1,0 0,1 0,-1 0,1 0,-1-1,1 1,3 2,5 2,1-1,0 0,0-1,0 0,1-1,0-1,0 0,0 0,0-1,0-1,1 0,-1-1,0 0,1-1,-1-1,0 0,0-1,6-2,-9 2,0-1,0-1,-1 0,1 0,-1-1,-1 0,1 0,-1-1,0 0,0 0,-1-1,0 0,-1 0,1-1,-2 0,1 0,-1 0,-1-1,1 0,-2 0,1 0,-2 0,1 0,-1-1,-1 1,0-1,0 0,-1 1,0-1,-1 1,-1-1,0-2,2 13,-1 0,1 1,0-1,-1 1,1-1,-1 0,1 1,-1-1,1 0,-1 0,1 1,-1-1,1 0,-1 0,0 0,1 0,-1 1,1-1,-1 0,1 0,-1 0,0 0,1 0,-1-1,1 1,-1 0,1 0,-1 0,0 0,1-1,-1 1,1 0,-1-1,1 1,-1 0,1-1,0 1,-1 0,1-1,-1 1,1-1,0 1,-1-1,1 1,0-1,0 1,-1-1,1 1,0-1,0 1,0-1,0 0,-1 1,1-1,0 1,0-1,0 1,0-1,0 0,1 1,-1-1,0 1,0-1,0 1,0-1,1 1,-1-1,0 0,-3 12,0 0,0 0,1 0,0 0,1 0,0 0,1 1,0-1,0 0,2 0,-1 0,2 1,-1-2,1 1,4 8,-5-13,1 0,-1 0,1-1,1 1,-1-1,1 1,0-1,0 0,0 0,1-1,0 0,0 1,0-1,0-1,0 1,5 1,19 7</inkml:trace>
  <inkml:trace contextRef="#ctx0" brushRef="#br0" timeOffset="-172936.081">7393 428,'-4'16,"9"9,4 2</inkml:trace>
  <inkml:trace contextRef="#ctx0" brushRef="#br0" timeOffset="-172577.002">7847 186,'40'168,"-15"-28,-6 1,-5 32,-5-61,-7-90,-2-5,1 1,1-1,0 0,1 0,1 0,1-1,0 1,1-1,0 0,2-1,5 10,-11-22,0-1,0 0,0 1,0-1,0 0,1 0,-1 0,1-1,-1 1,1 0,-1-1,1 0,0 0,0 0,0 0,0 0,0 0,0-1,0 1,0-1,0 0,0 0,0 0,0 0,0-1,0 1,0-1,0 0,-1 0,1 0,0 0,0 0,0-1,6-3,-1 0,1-1,-1 0,-1 0,1-1,-1 0,0-1,-1 1,3-5,3-4,-2-1,0 0,-1 0,0-1,-1 0,-1 0,-1-1,-1 0,-1 0,0-3,-5 35,0 1,1-1,0 0,1 1,0-1,1 0,3 8,-4-16,0 1,1-1,-1 1,1-1,1 0,-1 0,1 0,0 0,0-1,0 1,1-1,-1 1,1-1,0-1,1 1,-1 0,0-1,1 0,0 0,0 0,4 1,23 3,0-4</inkml:trace>
  <inkml:trace contextRef="#ctx0" brushRef="#br0" timeOffset="-172315.711">8435 641,'-18'-4,"-11"-2,-4 0,0 1,7 0,6-2,8-3,6 2</inkml:trace>
  <inkml:trace contextRef="#ctx0" brushRef="#br0" timeOffset="-172066.377">7808 508,'31'-7,"34"-2,28-2,22 1,6 4,-6 11,-22 3</inkml:trace>
  <inkml:trace contextRef="#ctx0" brushRef="#br0" timeOffset="-171660.876">8596 1176,'12'-13,"-1"-1,0 0,-1-1,0 0,-1 0,-1-1,0 0,-1-1,-1 0,-1 0,0 0,-1 0,-1-1,-1 0,0 1,-2-1,0 0,0 0,-2 0,0 1,-4-11,-11-31,17 59,0 1,0-1,0 0,0 0,-1 0,1 0,0 0,0 1,0-1,0 0,-1 0,1 0,0 0,0 0,0 0,0 0,-1 0,1 0,0 0,0 0,0 0,-1 0,1 0,0 0,0 0,0 0,-1 0,1 0,0 0,0 0,0 0,0 0,-1 0,1 0,0 0,0 0,0 0,0-1,-1 1,1 0,0 0,0 0,0 0,0 0,0-1,-1 1,1 0,3 4,0 0,0-1,0 1,1-1,-1 0,1 0,0 0,0 0,0-1,0 0,0 1,1-1,-1-1,1 1,2 0,-7-2,220 59,-216-58,0 0,-1 1,1-1,0 1,-1 0,1 0,-1 0,0 1,0-1,0 1,0-1,0 1,0 0,-1 1,1-1,-1 0,0 1,0-1,0 1,-1-1,1 1,-1 0,0 0,0 0,0 0,0 0,-1 0,1 0,-1 2,-20 175,20-178,1 1,0-1,0 1,0-1,0 0,1 0,-1 1,1-1,0 0,0 0,0-1,0 1,0 0,1-1,-1 1,1-1,0 0,0 0,0 0,0 0,0 0,0-1,0 1,0-1,1 0,-1 0,0 0,1 0,3 0,6 0,0 1,0-2,0 0,0 0,1-1,-1-1,7-2,-4 0,1 0,-1-1,0-1,0 0,-1-2,1 1,-2-2,1 0,10-10,-18 14,0-1,0 0,-1 0,0-1,0 0,-1 0,0 0,0-1,-1 0,0 0,0 0,-1 0,0-1,0 1,-1-1,0 0,0 1,-1-1,0-5,-1 12,0 1,0-1,0 0,0 0,0 1,-1-1,1 0,0 1,-1-1,1 0,-1 1,0-1,1 1,-1-1,0 1,0-1,0 1,0-1,0 1,0 0,-1 0,1-1,0 1,-1 0,1 0,-1 0,1 1,-1-1,1 0,-1 0,1 1,-1-1,0 1,1 0,-1-1,0 1,0 0,1 0,-1 0,0 0,1 0,-1 1,0-1,1 0,-1 1,0-1,1 1,-1 0,0-1,1 1,-1 0,1 0,0 0,-1 0,1 0,0 0,-4 3,1-1,0 1,0 0,0 0,1 0,-1 1,1-1,0 1,0 0,1 0,0 0,0 0,0 0,0 1,1-1,-1 0,1 1,1-1,-1 1,1-1,0 1,0-1,1 1,0-1,0 1,0-1,0 1,1-1,0 0,0 0,0 0,1 0,0 0,0 0,0-1,0 0,1 1,0-1,-1 0,2-1,0 2,10 3,1 0,1-1,-1-1,1 0,0-1,0-1,1-1,-1 0,1-1,4-1,53 6</inkml:trace>
  <inkml:trace contextRef="#ctx0" brushRef="#br0" timeOffset="-176569.315">40 561,'-21'296,"18"-246,0 7,2-1,2 1,4 15,-4-65,0 1,0-1,0 0,1 0,0 0,0 0,1 0,0 0,0 0,1-1,-1 1,2-1,-1 0,0-1,1 1,0-1,1 0,-1 0,1 0,0-1,0 0,0 0,1 0,-1-1,6 2,5-2,0-1,0-1,0 0,0-1,0-1,0-1,0 0,0-1,0-1,-1-1,1 0,-1-1,-1 0,1-2,-1 0,0-1,-1 0,12-10,12-9</inkml:trace>
  <inkml:trace contextRef="#ctx0" brushRef="#br0" timeOffset="-176319.98">26 1070,'7'-3,"14"-2,14-4,13-1,9-2,5-2,-4 3,-8 2,-12 3</inkml:trace>
  <inkml:trace contextRef="#ctx0" brushRef="#br0" timeOffset="-176062.664">0 441,'7'0,"11"0,14 0,18 0,18-2,13-4,7 0,2-1,-14 0</inkml:trace>
  <inkml:trace contextRef="#ctx0" brushRef="#br0" timeOffset="-175793.774">869 387,'2'7,"4"12,-1 17,1 20,-3 20,0 15,-1 11,-4 4,-1-3,1-10,-1-11,3-15,2-17,2-17,1-14</inkml:trace>
  <inkml:trace contextRef="#ctx0" brushRef="#br0" timeOffset="-174534.404">548 815,'155'-1,"45"0,50 11,-208-6,0 1,0 2,0 2,-1 2,18 7,-11 10,-49-27,1 0,-1 0,1 0,-1 0,1 1,-1-1,0 0,1 0,-1 0,0-1,0 1,0 0,0 0,0 0,0-1,0 1,0 0,0-1,0 1,0-1,0 1,-1-1,1 0,0 1,0-1,0 0,-1 0,1 0,0 0,0 0,-1 0,1 0,0 0,0-1,0 1,-2-1,2 1,-28 2,1 2,-1 0,1 2,0 1,-11 6,28-10,0 2,0 0,1 0,-1 1,1 0,0 1,1 0,-1 1,2 0,-1 0,1 1,0 0,1 0,-3 6,8-13,0 0,0 0,1 0,-1 0,1 0,0 1,0-1,-1 1,2-1,-1 1,0-1,0 1,1 0,-1-1,1 1,0 0,0-1,0 1,0 0,0-1,1 1,-1 0,1-1,0 1,0-1,0 1,0-1,0 1,0-1,1 1,-1-1,1 0,0 0,-1 0,1 0,0 0,0 0,0-1,0 1,1-1,0 1,9 1,-1-1,1-1,0 0,1-1,-1 0,0-1,0 0,0-1,0 0,-1-1,1 0,-1-1,1 0,-1-1,0 0,-1-1,1 0,2-3,3 0,0-1,-1-1,-1 0,0-1,0 0,-1-1,-1-1,0 0,-1 0,0-1,-1-1,1-3,-2-14,-17 38,2 5,0 0,0 0,1 1,0 0,1 0,1 0,-1 0,2 1,-1-1,2 1,-1 0,2-1,0 1,0 6,1-14,-1 0,1 1,0-1,0 0,0 0,0 1,1-1,0 0,-1-1,2 1,-1 0,0 0,1-1,0 1,-1-1,1 0,1 0,-1 0,0 0,1-1,-1 1,1-1,0 0,0 0,0 0,0-1,3 1,2 1,0-1,1 0,-1-1,1 0,-1-1,1 0,-1 0,1-1,-1 0,1-1,-1 0,3-1,3-2,-1 0,0-2,0 1,0-1,-1-1,0-1,-1 0,0 0,0-1,-1-1,0 0,-1 0,0-1,-1-1,0 1,-1-1,-1-1,0 1,0-1,-2-1,4-9,-7 3,-2 20,0 1,-1 0,1-1,-1 1,1 0,0 0,-1 0,1-1,-1 1,1 0,0 0,-1 0,1 0,-1 0,1 0,-1 0,1 0,0 0,-1 0,1 0,-1 0,1 0,-1 0,1 0,0 1,-1-1,1 0,-1 0,1 0,0 1,-1-1,1 0,0 0,-1 1,1-1,0 0,-1 1,1-1,0 1,0-1,-1 0,1 1,0-1,0 0,0 1,0-1,-1 1,1-1,0 1,0-1,0 0,0 1,0-1,0 1,0-1,0 1,1-1,-9 22,1 1,0 0,2 0,1 0,1 0,1 0,1 1,2 1,-3 0,0 173,16 102,0 53,-37-671,16 237,-8-106,8-65,7 237,0 5,-1-1,2 1,-1 0,1-1,1 1,0 0,0 0,1 0,0 0,1 0,0 0,5-8,-5 15,0 0,0 1,0-1,0 1,0 0,0 0,1 1,-1-1,1 1,-1 0,1 0,0 0,-1 1,1-1,0 1,-1 1,1-1,0 0,-1 1,1 0,0 0,-1 1,1-1,-1 1,0 0,0 0,1 0,-1 1,0 0,41 18,0 1,-2 3,0 2,9 9,0 18,-51-53,0 1,0 0,-1 0,1 0,0 0,-1 0,1 0,-1 0,1 0,-1 0,0 0,0 0,0 0,0 0,-1 0,1 0,0 0,-1 0,1 0,-1 0,0 0,0-1,1 1,-1 0,-1 0,1-1,0 1,0 0,0-1,-1 1,1-1,-1 0,0 1,0-1,-13 8,0-2,0 0,0 0,-1-2,0 0,-1-1,1 0,-1-2,1 1,-1-2,0-1,0 0,-2-1,1 1,23-1,30-1,10 0,0-1,-1-3,0-2,0-1,0-3,-2-1,0-2,0-2,-1-2,-1-1,-31 14,1 0,-1 0,0-1,0 0,-1-1,0 1,-1-2,1 1,-2-1,1 0,1-3,-7 11,0-1,-1 1,1 0,0-1,0 1,-1 0,1-1,0 1,-1-1,0 1,1-1,-1 1,0-1,0 1,0-1,0 1,0-1,0 1,0-1,0 1,-1-1,1 1,0-1,-1 1,0-1,1 1,-1-1,0 1,0 0,1 0,-1-1,0 1,0 0,-1 0,1 0,0 0,0 0,0 0,-1 0,1 0,0 1,-1-1,-1 0,-6 0,0 0,0 0,0 1,-1 0,1 1,0 0,0 1,0-1,0 2,0-1,0 1,1 1,-1 0,1 0,0 0,0 1,1 0,-1 1,1 0,0 0,-1 2,5-6,0 0,0 1,0-1,1 1,-1 0,1-1,0 1,0 0,0 0,0 1,0-1,1 0,-1 1,1-1,0 0,0 1,0 0,1-1,-1 1,1-1,0 1,0 0,0-1,0 1,1 0,0-1,-1 1,1-1,0 1,1 0,2 0,-1 1,1-1,1 1,-1-1,0 0,1-1,0 1,0-1,0 0,1 0,-1-1,0 1,1-1,0 0,-1-1,4 1,37 8,1-1,0-3,0-2,1-2,-1-2,7-2,-46 2,158-6,-6-2</inkml:trace>
  <inkml:trace contextRef="#ctx0" brushRef="#br0" timeOffset="-161929.254">20347 909,'-24'3,"1"0,-1 2,1 1,0 1,0 0,1 2,0 1,1 1,0 0,0 2,1 0,-11 11,-8 24,38-47,0 0,1 0,-1 0,0 0,1 1,-1-1,1 0,0 0,-1 1,1-1,0 0,0 1,0-1,0 0,0 1,0-1,0 0,0 0,0 1,1-1,-1 0,0 1,1-1,-1 0,1 0,0 0,-1 0,1 0,0 1,0-1,-1 0,1 0,0-1,0 1,0 0,0 0,0 0,1-1,-1 1,0 0,0-1,0 1,1-1,9 2,0-1,1-1,-1 0,1 0,-1-1,0 0,1-1,-1 0,0-1,0-1,0 1,-1-2,1 1,-1-1,0-1,0 0,-1-1,10-4,0 0,-1-2,-1 0,0-1,-1-1,-1 0,0-1,-1-1,-1 0,0-1,-2-1,0 1,-1-2,0 1,-2-2,0 1,-2-1,0 0,-2 0,2-12,-2 2,-1 1,-1-1,-2 1,0-1,-3 1,0-1,-2 1,-9-29,-7 13,21 45,-1 0,1 0,-1 0,0 0,0 0,1 0,-1 0,0 0,0 0,0 1,0-1,0 0,0 1,0-1,-1 1,1-1,0 1,0-1,0 1,0 0,-1-1,1 1,0 0,0 0,-1 0,1 0,0 0,0 0,-1 1,1-1,0 0,0 0,0 1,-1-1,1 1,-1 0,-3 3,1 0,-1 0,1 1,0-1,0 1,1 0,-1 0,1 0,0 1,1-1,-1 1,1-1,0 2,-9 22,1 1,2 0,0 0,3 1,0 0,2 0,1 0,2 1,1-1,1 0,2 0,1 0,1 0,6 14,-4-23,0-1,1 0,2 0,0-1,1-1,13 18,-18-28,0-1,1 1,-1-2,1 1,1-1,0 0,0-1,0 0,0 0,1-1,0-1,0 1,1-2,-1 1,5 0,-7-3,0 0,0-1,0 0,0 0,1-1,-1 0,0 0,-1-1,1 0,0 0,0-1,-1 0,0 0,1-1,-1 0,0 0,-1-1,1 0,-1 0,0 0,0-1,-1 0,2-1,4-7,0 0,-1-1,0 0,-2 0,1-1,-2 0,0-1,-1 0,-1 0,0-1,1-40,-6 57,-1 0,1 1,-1-1,1 0,-1 1,0-1,1 1,-1-1,0 1,0 0,1-1,-1 1,0 0,0-1,0 1,1 0,-1 0,0-1,0 1,0 0,0 0,0 0,1 0,-1 1,0-1,0 0,0 0,0 0,1 1,-1-1,0 0,0 1,0-1,1 0,-1 1,0-1,1 1,-1 0,0-1,1 1,-1-1,1 1,-1 0,1-1,-1 1,1 0,0 0,-1 0,1-1,0 1,-1 0,1 0,0 0,0 0,0-1,0 2,-5 3,1 1,0 1,1-1,-1 1,1-1,0 1,1 0,0 0,0 0,0 0,1 0,0 0,1 1,-1-1,1 0,1 1,-1-1,1 0,1 0,-1 1,1-1,0 0,1-1,0 1,0 0,0-1,1 1,0-1,0 0,1-1,4 6,25 11,1-7</inkml:trace>
  <inkml:trace contextRef="#ctx0" brushRef="#br0" timeOffset="-161497.401">20815 561,'113'45,"-77"-33,-1 2,0 0,-1 3,0 1,-2 1,0 2,-1 1,9 10,-31-22,0 0,-1 1,0 0,-1 1,0 0,-1 0,0 1,-1-1,0 1,-1 0,-1 1,0-1,0 1,-2-1,0 1,0-1,-1 1,-1 0,-1 8,1-14,1-6,-1 0,0 0,1 0,-1 0,1 0,0 1,-1-1,1 0,0 0,0 0,1 1,-1-1,0 0,1 0,-1 0,1 0,0 0,0 0,0 0,0 0,0 0,0 0,0 0,1 0,-1-1,1 1,-1-1,1 1,-1-1,1 1,0-1,0 0,0 0,0 0,0 0,0 0,1 0,6-2,0 0,0 0,0-1,0 0,0-1,-1 0,1 0,-1-1,0 0,0 0,0-1,-1 0,1 0,-1-1,5-6,0 2,0 0,-2-1,1 0,-1-1,-1 0,0 0,-1-1,0-1,-1 1,4-11,-7-9,-20 57,14-19,0 1,1 0,0 0,0 0,0-1,1 1,-1 0,2 0,-1 0,0 0,1 0,0 0,1 0,-1-1,1 1,0-1,1 1,-1-1,1 0,0 1,0-1,1-1,0 1,-1 0,2-1,-1 0,0 0,1 0,0-1,-1 1,2-1,1 1,12 5,0 0,0-1,1-1,0-1,1-1,5 0,55 10</inkml:trace>
  <inkml:trace contextRef="#ctx0" brushRef="#br0" timeOffset="-170081.063">13008 896,'-5'20,"-1"14,-2 8,0 1,0-2,-4-6,0-8</inkml:trace>
  <inkml:trace contextRef="#ctx0" brushRef="#br0" timeOffset="-169559.731">12727 508,'52'14,"-9"-5,0 2,-1 2,-1 1,0 3,-1 1,-1 2,-1 1,-1 2,24 20,-50-32,0 1,-1 0,-1 0,0 1,-1 0,0 0,-1 1,0 0,-2 1,1-1,-2 1,0 0,0 0,-2 0,0 1,0-1,-2 1,0-1,0 1,-2-1,0 3,-2 5,4 47,2-68,0 0,0-1,1 1,-1 0,1-1,-1 1,1-1,-1 0,1 0,0 0,0 0,-1-1,1 1,0-1,0 1,0-1,0 0,-1 0,1 0,0-1,0 1,0-1,0 1,-1-1,1 0,0 0,-1 0,1-1,-1 1,1-1,-1 1,1-1,-1 0,0 0,18-9,0-1,-1-1,0-1,-1-1,-1 0,-1-1,0-1,-1-1,0 0,-2 0,0-2,8-16,-21 86,-1-44,-1-1,1 1,1 0,-1 0,1-1,0 1,0 0,1 0,0-1,0 1,0 0,1-1,-1 1,1-1,1 0,-1 0,1 0,0 0,0 0,0 0,1-1,-1 1,1-1,0 0,1 0,-1 0,1-1,-1 0,1 0,0 0,4 1,-4-2,0-1,0 0,0-1,0 1,0-1,0 0,0 0,0-1,0 0,0 0,0 0,0 0,0-1,0 1,0-1,-1-1,1 1,-1-1,0 1,1-1,-1-1,0 1,-1 0,1-1,-1 0,0 0,1 0,-2 0,1 0,0-1,-1 1,0-1,0 0,0 1,-1-2,10-22</inkml:trace>
  <inkml:trace contextRef="#ctx0" brushRef="#br0" timeOffset="-165811.444">13863 962,'222'-275,"-188"235,-2-1,-2-2,-2-1,-1-1,16-40,-26 0,-17 83,0-1,-1 1,1-1,0 0,-1 1,1-1,-1 1,0 0,0-1,0 1,0-1,0 1,-1 0,1 0,-1 0,1 0,-1 0,0 0,0 0,0 1,0-1,0 0,0 1,0 0,-1 0,1-1,0 1,-1 0,1 1,-3-2,-2 2,0 0,-1 1,1-1,0 1,0 1,0-1,0 1,0 1,0-1,1 1,-1 0,1 1,0-1,0 1,0 1,0-1,1 1,-1 0,1 0,1 0,-1 1,1 0,0 0,0 0,0 0,-1 5,-10 22,2 1,1 0,2 1,1 1,2-1,1 1,2 0,1 1,2-1,3 15,4 88,6 0,7-2,16 52,-29-158,3 11,-2 0,-2 0,-1 0,-2 0,-2 1,-5 28,-4-27</inkml:trace>
  <inkml:trace contextRef="#ctx0" brushRef="#br0" timeOffset="-165335.384">13930 1055,'-77'-20,"95"14,385-42,-324 52,-76-3,-1-1,1 1,-1 0,1 0,-1 0,1 0,-1 0,0 0,1 1,-1-1,0 1,0-1,0 1,0 0,-1 0,1 0,0 0,-1 0,1 0,-1 1,0-1,0 0,0 1,0-1,0 1,0-1,0 3,-1 4,0 0,0 0,-1 0,0 0,-1-1,0 1,0 0,-1 0,-2 6,-6 21,10-35,0 1,1-1,-1 1,1-1,0 1,0-1,-1 1,1-1,0 1,0-1,0 1,0-1,1 1,-1-1,0 1,1-1,-1 1,1-1,-1 0,1 1,0-1,-1 0,1 1,0-1,0 0,0 0,0 0,0 0,0 0,0 0,1 0,-1 0,0 0,0 0,1-1,-1 1,1 0,-1-1,0 1,1-1,-1 0,1 0,-1 1,1-1,-1 0,1 0,-1 0,1 0,-1-1,1 1,-1 0,1-1,-1 1,1-1,-1 1,10-3,-1 0,0 0,-1-1,1 0,-1-1,1 0,-1 0,-1-1,1 0,-1-1,0 0,-1 0,1 0,-1-1,3-6,-6 10,-1 0,0 0,0-1,0 0,0 0,-1 0,0 0,0 0,0 0,-1 0,0-1,0 1,0 0,0-1,-1 1,0-1,0 1,-1-1,1 1,-1 0,0-1,-1 1,1 0,-1-1,0 1,0 0,-1 1,1-1,-1 0,-1-1,0 2,-1-1,1 1,-1 0,1 0,-1 0,0 1,-1 0,1 0,0 0,-1 0,0 1,1 0,-1 0,0 1,0 0,0 0,0 0,0 0,-1 1,1 0,0 1,0-1,0 1,0 0,0 1,0-1,0 1,1 1,-1-1,0 1,1 0,0 0,-3 2,7-4,-1 1,1 0,0-1,-1 1,1 0,0 0,0 0,0 0,1 0,-1 0,0 0,1 0,-1 0,1 1,0-1,0 0,-1 0,2 0,-1 1,0-1,0 0,1 0,-1 0,1 0,-1 0,1 0,0 1,0-2,0 1,0 0,0 0,1 0,-1 0,1-1,-1 1,1-1,0 2,69 49,-23-29,-2-5</inkml:trace>
  <inkml:trace contextRef="#ctx0" brushRef="#br0" timeOffset="-163720.981">14746 1149,'5'-15,"0"-1,0 0,-2 0,0 0,-1 0,0-1,-2 1,0-8,1 5,3-121,-2 138,-1 0,1-1,0 1,0 0,0 0,0 0,0 0,0 0,1 0,-1 1,0-1,1 1,0 0,-1-1,1 1,0 0,-1 1,1-1,0 0,0 1,0 0,0-1,0 1,-1 0,1 1,0-1,0 0,0 1,0 0,-1-1,3 2,-4-2,28 3,1 2,-1 0,0 2,-1 2,0 0,0 2,17 9,-39-17,0 1,0 0,0 0,0 1,-1 0,1 0,-1 0,0 0,-1 1,0 0,0 0,0 0,0 0,-1 1,0 0,0-1,-1 1,0 0,0 0,-1 0,0 0,0 1,0-1,-1 0,0 0,-1 4,-12 125,14-134,-1 0,0 0,0-1,1 1,-1 0,1-1,0 1,-1 0,1-1,0 1,0-1,0 1,0-1,0 1,0-1,1 0,-1 0,0 1,1-1,-1 0,1 0,-1 0,1-1,-1 1,1 0,0 0,-1-1,1 1,0-1,0 0,-1 1,1-1,1 0,59-8,-47 1,-1-1,0 0,-1-1,1 0,-2-2,1 1,-1-1,-1-1,0 0,-1-1,0 0,-1 0,-1-1,0-1,-1 1,0-1,-1 0,-1 0,0-1,-1 0,1-11,-5 47,1 1,1 0,0 0,2 0,1-1,5 16,-10-32,1-1,0 1,-1-1,1 1,1-1,-1 0,0 1,1-1,-1 0,1 0,0 0,0 0,1-1,-1 1,0 0,1-1,-1 1,1-1,0 0,0 0,0 0,0-1,0 1,1-1,-1 1,0-1,1 0,-1 0,1-1,-1 1,1-1,-1 1,2-1,5-5,0 0,0-1,-1 0,0 0,-1-1,1 0,-1 0,0-1,-1 0,0-1,0 0,-1 0,0 0,-1-1,0 1,0-2,5-7,-1-1,0 0,-2 0,0-1,-1 0,2-15,-7 19,-16 24,8 1,0 0,1 1,1 0,0 0,0 0,1 0,0 1,1 0,0 0,1 0,0 0,0 0,1 0,1 1,0-1,1 0,0 0,2 11,0-17,-1 0,1-1,0 0,0 1,0-1,1 0,-1-1,1 1,0-1,0 1,0-1,1 0,-1-1,1 1,-1-1,1 0,0 0,0 0,0-1,0 1,0-1,4 0,4 1,-1-1,1 0,-1-1,1 0,0-1,-1-1,1 0,11-3,-14 2,-1-1,1 0,-1 0,0-1,0 0,-1 0,1-1,-1 0,0-1,-1 0,1 0,-2 0,1-1,-1 0,0-1,0 1,-1-1,0 0,-1-1,0 1,-1-1,0 1,0-1,-1 0,0 0,0-6,-8-7,-7 40,12-11,-1 0,2 0,-1 0,1 0,0 0,0 0,0 0,1 0,0 0,0 0,1 0,0 0,0 0,0-1,0 1,1-1,0 0,0 1,1-1,-1 0,1-1,0 1,1-1,-1 0,1 0,0 0,-1 0,2-1,-1 0,0 0,1-1,-1 1,1-1,2 1,20 5,1 0,0-2,0 0,0-3,1 0,-1-2,22-2,-26 2,0-2,0-1,0-2,0 0,1-1,-20 3,1 0,-1 0,1 0,-1 0,0-1,0 0,0-1,0 1,-1-1,1 0,-1-1,0 1,0-1,-1 0,0 0,1 0,-1-1,-1 1,1-1,-1 0,0-1,-2 5,0-1,0 0,0 1,-1-1,1 0,-1 0,1 0,-1 1,0-1,0 0,0 0,0 0,-1 0,1 1,-1-1,0 0,0 0,0 1,0-1,0 0,0 1,-1-1,0 1,1 0,-1-1,0 1,0 0,0 0,0 0,0 1,0-1,-1 0,1 1,-1-1,1 1,-1 0,0 0,1 0,-1 0,0 0,-8-2,1 1,-1 0,0 0,0 1,1 1,-1 0,0 0,0 1,0 0,0 1,1 0,-1 1,1 0,0 0,0 1,0 1,0 0,0 0,1 1,0 0,-2 3,9-8,0 0,0 0,0 1,1-1,-1 0,1 1,-1 0,1-1,-1 1,1 0,0-1,0 1,0 0,0 0,0 0,0 0,1 0,-1 0,1 0,-1 0,1 1,0-1,0 0,0 0,0 0,0 0,0 0,1 0,-1 1,0-1,1 0,0 0,0 0,0 0,-1 0,2-1,-1 1,0 0,0 0,1-1,0 2,7 2,0-1,-1 0,1-1,1 0,-1-1,0 0,1 0,-1-1,1 0,-1 0,1-1,-1-1,1 0,-1 0,1 0,-1-2,1 1,6-3,-5 1,0-1,-1 0,1 0,-1-1,0 0,-1-1,0 0,0-1,0 0,-1 0,1-1,3-3,-8 23,-7 11,2-17,-1 0,0 0,1 0,0 1,0-1,1 0,-1 1,1-1,0 0,1 1,-1-1,1 0,0 0,0 1,1-1,-1 0,1 0,1 0,-1 0,0-1,1 1,0-1,0 1,1-1,-1 0,1 0,0-1,0 1,0-1,0 1,2 0,0-3,0 1,0 0,0-1,1 0,-1-1,0 0,0 1,0-2,1 1,-1-1,0 0,0 0,0-1,0 0,0 0,-1 0,1-1,0 1,-1-1,0-1,1 0,7-5,0 0,-1-1,0-1,0 0,-2-1,1 0,6-10,5-19,-1 0,-2-1,-1-1,-3 0,-2-2,-1 1,-3-1,-1-1,-1-10,11-81,-5-1,-6-119,-17 178,9 79,1-1,-1 1,0 0,0-1,0 1,0 0,1 0,-1-1,0 1,0 0,0 0,0 0,0 0,0 0,1 1,-1-1,0 0,0 0,0 0,0 1,0-1,1 1,-1-1,0 0,0 1,1-1,-1 1,0 0,1-1,-1 1,0-1,1 1,-1 0,1 0,-1-1,1 1,0 0,-1 0,1 0,0-1,-1 1,1 0,0 0,0 0,0 0,0 0,-19 35,2 1,2 0,1 1,2 1,2 0,2 0,0 4,-2 13,2 1,3 1,2-1,3 1,7 56,-4-85,2 1,1-1,1 0,1 0,2-1,1 0,1 0,2-2,0 0,2 0,0-1,9 8,-21-27,-1-1,1 1,1-1,-1 0,1 0,-1 0,1-1,1 1,-1-1,1-1,-1 1,1-1,0 0,1 0,-1 0,0-1,1 0,-1-1,1 1,0-1,-1 0,1-1,0 0,0 0,-1 0,1-1,0 0,-1 0,1-1,0 1,4-3,3-7,0-1,0 0,-1-1,0 0,-1-1,-1 0,0-1,-1 0,-1-1,0 0,6-16,3-3,-7 18,-17 50,4-25,-13 66,15-72,0 1,1-1,-1 0,0 0,1 1,-1-1,1 0,0 0,0 0,0 0,0 1,0-1,0 0,0-1,1 1,-1 0,1 0,-1-1,1 1,0 0,-1-1,1 0,0 1,0-1,0 0,0 0,0 0,1 0,-1-1,1 1,19 4</inkml:trace>
  <inkml:trace contextRef="#ctx0" brushRef="#br0" timeOffset="-163470.692">17727 615,'-16'-7,"-12"-7,-8 0,-3-1,4 0,7 0,6 1,7 2</inkml:trace>
  <inkml:trace contextRef="#ctx0" brushRef="#br0" timeOffset="-163213.318">17019 387,'18'-2,"24"-3,25-3,27-1,22 2,12 2,-16 2</inkml:trace>
  <inkml:trace contextRef="#ctx0" brushRef="#br0" timeOffset="-162877.875">17994 1070,'48'-21,"-25"13,-1-1,0-1,0 0,-1-2,-1 0,0-2,-1 0,0-1,-1-1,-1-1,0 0,-14 14,0 0,-1-1,1 1,-1-1,0 1,0-1,0 0,0 0,0 0,-1 0,0 0,0 0,0 0,0 0,-1-1,0 1,1 0,-2 0,1-1,0 1,-1 0,0 0,0 0,0 0,0-1,-1 2,0-1,1 0,-2 0,1 0,0 1,-1-1,1 1,-1 0,0 0,0 0,0 0,-1 0,1 1,-1-1,1 1,-4-1,2 1,0 0,0 1,0-1,-1 2,1-1,0 0,0 1,0 0,-1 0,1 1,0-1,0 1,-1 0,1 0,0 1,0 0,0 0,1 0,-1 0,0 1,1 0,0 0,-1 0,1 0,0 1,1-1,-1 1,1 0,-1 0,1 1,-3 3,0 0,1 0,0 1,1-1,0 1,0 0,1 0,0 0,1 1,0-1,0 1,1 0,0-1,0 1,1 0,1 1,0-4,1-1,-1 1,1-1,0 0,1 0,0 0,0 0,0 0,0 0,1-1,0 1,0-1,1 0,-1 0,1-1,0 0,1 0,-1 0,1 0,-1-1,1 1,0-2,0 1,1-1,4 2,4 0,0 0,0-1,0 0,0-2,0 0,0 0,1-1,-1-1,0-1,13-3,-9 0,-1-1,-1-1,0-1,0-1,0 0,-1-1,0 0,-1-2,0 0,-1 0,-1-1,1-1,-2-1,0 1,-1-2,-1 0,0 0,0-2,-5 9,9-15,-15 37,-2-6,-1 0,1 1,1-1,-1 0,2 1,-1-1,1 1,0 0,0-1,1 1,0 0,0 0,1-1,0 1,0 0,1-1,0 1,0-1,1 0,0 1,0-1,1-1,0 1,0 0,0-1,1 0,0 0,0 0,4 2,-4-4,1-1,0 0,0 0,0 0,1 0,-1-1,1 0,-1-1,1 0,0 0,-1 0,1 0,0-1,0 0,3-1,23-5</inkml:trace>
  <inkml:trace contextRef="#ctx0" brushRef="#br0" timeOffset="-162596.231">18796 454,'-16'-9,"-7"-5,2 1,9 6,7 4</inkml:trace>
  <inkml:trace contextRef="#ctx0" brushRef="#br0" timeOffset="-177543.284">1029 2740</inkml:trace>
  <inkml:trace contextRef="#ctx0" brushRef="#br0" timeOffset="-152304.043">1003 3021,'20'-18,"0"-1,0-1,-2-1,-1 0,0-1,-2-1,-1-1,0 0,-2-1,-1 0,-1-1,4-14,-23 88,10-24,0-1,2 1,1-1,0 0,2 0,1 0,6 14,-4-14,-2 0,0 1,-2-1,0 1,-2 0,-1 0,0 10,-3-20,0-1,-1 1,0 0,-1-1,-1 0,0 1,-1-2,0 1,-1 0,0-1,-1 0,0-1,-1 1,0-1,-1-1,-1 0,1 0,-7 4,16-13,-1-1,1 1,-1 0,0 0,1 0,-1-1,0 1,0 0,1-1,-1 1,0-1,0 1,0-1,0 1,0-1,0 0,0 1,0-1,0 0,0 0,0 0,0 0,0 0,0 0,0 0,0 0,0 0,0 0,0-1,0 1,0 0,1-1,-1 1,0 0,0-1,0 1,0-1,0 0,0 1,1-1,-1 0,0 1,1-1,-1 0,0 0,1 0,-1 1,1-1,-1 0,1 0,0 0,-1 0,2-2,0 1,0 0,0-1,0 1,1 0,-1 0,1 0,-1 0,1 0,0 0,-1 0,1 0,0 1,0-1,1 1,-1-1,0 1,0 0,1 0,-1 0,0 0,1 0,-1 1,1-1,-1 1,1 0,0-1,-1 1,4-1,66-17,1 3,1 4,0 3,33 1,-62 6</inkml:trace>
  <inkml:trace contextRef="#ctx0" brushRef="#br0" timeOffset="-151913.659">1578 2527,'169'216,"-114"-152,-3 2,-2 3,-4 2,6 18,-43-73,0 1,-1 0,-1 1,0 0,-2 0,0 1,-1-1,0 1,-2 0,0 0,-2 0,0 0,-1 0,0 0,-2 0,0 0,-2-1,-5 18,3-22,0 1,-1-1,-1 0,0 0,0-1,-2-1,0 1,0-2,-1 1,0-2,-1 0,0 0,-1-1,0-1,0 0,-1-1,0-1,-9 3,24-9,-1 1,-1 0,0 0,0-1,0 1,0-1,0 1,1-1,-1 0,0 1,0-1,0 0,0 0,0 0,0-1,0 1,0 0,0-1,0 0,0 1,1-1,-1 0,0 0,2-1,1 0,0 0,0 0,0 0,0 0,0 0,0 0,0 0,1 0,-1 1,1-1,-1 0,1 1,-1-1,1 1,0 0,0 0,0-1,1 1,1-2,35-24,3 0</inkml:trace>
  <inkml:trace contextRef="#ctx0" brushRef="#br0" timeOffset="-137659.822">2807 2860,'0'16,"0"19,0 24,-2 24,-3 24,-6 23,-4 16,-8 14,-6 3,-5-2,-2-10,2-18,6-31</inkml:trace>
  <inkml:trace contextRef="#ctx0" brushRef="#br0" timeOffset="-137098.59">2674 3235,'110'-272,"-102"250,-8 22,0 0,-1 0,2 0,-1 1,0-1,0 0,0 0,0 0,0 0,0 1,0-1,0 0,0 0,0 0,0 0,0 1,0-1,0 0,1 0,-1 0,0 0,0 0,0 1,0-1,0 0,1 0,-1 0,0 0,0 0,0 0,0 0,1 0,-1 0,0 0,0 0,0 0,1 0,-1 0,0 0,0 0,0 0,0 0,1 0,-1 0,0 0,0 0,2 27,-2-23,2 44,3-1,1 0,3 0,2-1,1 0,8 13,-16-47,0 0,2 0,-1 0,2-1,-1 0,2 0,-1 0,3 1,-9-11,0 0,0 1,0-1,0 0,0 0,1 0,-1 0,0 0,0 0,1-1,-1 1,1 0,-1-1,1 1,-1-1,1 1,-1-1,1 0,-1 1,1-1,0 0,-1 0,1 0,-1 0,1-1,0 1,-1 0,1-1,-1 1,1-1,-1 1,1-1,-1 0,0 0,1 1,-1-1,0 0,0 0,1-1,-1 1,0 0,37-59,-18 9,-3 0,-2 0,-3-2,6-46,26-104,-33 174,-2 25,-5 23,1 138,-7-126,2 1,1-1,1 0,2 1,1-1,1-1,2 1,8 17,-15-43,1 0,1 0,-1 0,1-1,-1 1,1-1,0 0,1 0,-1 0,1 0,0-1,0 0,0 1,0-1,1 0,-1-1,1 1,0-1,-1 0,5 1,17 1</inkml:trace>
  <inkml:trace contextRef="#ctx0" brushRef="#br0" timeOffset="-136850.907">3676 2767,'-6'21,"-4"20,2 16,1 13,2 8,2 4,1-2,1-9,1-9,-2-11,-2-13,-2-15</inkml:trace>
  <inkml:trace contextRef="#ctx0" brushRef="#br0" timeOffset="-136576.452">3583 2727,'-30'-176,"29"175,1 0,-1-1,1 1,-1-1,1 1,0-1,-1 1,1-1,0 1,0-1,0 1,0-1,1 1,-1-1,0 1,1-1,-1 1,1-1,-1 1,1 0,-1-1,1 1,0 0,0-1,0 1,0 0,0 0,0 0,0 0,0 0,0 0,1 0,-1 0,0 1,0-1,1 0,-1 1,1-1,-1 1,1-1,-1 1,1 0,-1-1,1 1,-1 0,15 1,-1 0,1 0,-1 2,0 0,0 0,0 2,10 4,1-1,12 3,-1 1,-1 2,0 2,-1 1,0 2,23 17,-53-34,0 1,-1 0,1 1,-1-1,0 1,0 0,0 0,0 0,0 0,-1 1,0-1,0 1,0 0,-1 0,0 0,0 1,0-1,0 0,-1 1,0-1,0 1,0-1,-1 1,0-1,0 1,0 0,-1-1,0 1,0-1,0 1,-1-1,1 0,-1 1,-2 2,-10 9,-1 0,0-1,-1-1,-1 0,0-1,-1-1,0-1,-1 0,0-2,-16 7,-5 5,-78 55,96-54</inkml:trace>
  <inkml:trace contextRef="#ctx0" brushRef="#br0" timeOffset="-136384.924">3516 3556,'20'-3,"19"0,13 0,10 1,5 1,1 0,-11 0</inkml:trace>
  <inkml:trace contextRef="#ctx0" brushRef="#br0" timeOffset="-132485.714">13355 2834,'-4'14,"-5"20,0 20,2 19,3 16,6 10,4 8,4-2,2-5,-1-10,-3-14,-1-20</inkml:trace>
  <inkml:trace contextRef="#ctx0" brushRef="#br0" timeOffset="-132179.466">13141 2847,'31'-1,"0"0,0 2,-1 2,1 1,-1 1,0 1,0 2,0 1,19 10,-40-16,1 0,-1 1,0 0,-1 1,1 0,-1 0,0 1,0 0,-1 1,1-1,-1 1,-1 1,1-1,0 3,-6-8,0 0,-1 0,1 0,0 0,-1 0,1 0,-1 0,0 0,1 0,-1 0,0 1,0-1,-1 0,1 0,0 0,-1 0,1 0,-1 0,0 0,1 0,-1 0,0 0,0 0,-1 0,1-1,0 1,0 0,-1-1,1 1,-1-1,0 0,1 1,-2 0,-65 30,45-25,0-2,1-1,-1-1,-1-1,1-1,0-1,-19-2,14-9,28 10,-1 0,1 1,0-1,0 0,0 1,-1-1,1 0,0 1,0-1,0 0,0 1,0-1,0 0,1 1,-1-1,0 0,0 1,0-1,1 0,-1 1,0-1,1 1,-1-1,0 0,1 1,-1-1,1 1,-1-1,1 1,-1-1,1 1,-1 0,1-1,-1 1,1 0,0-1,-1 1,1 0,0 0,21-14</inkml:trace>
  <inkml:trace contextRef="#ctx0" brushRef="#br0" timeOffset="-131855.264">13703 3141,'11'4,"0"0,1-1,-1 0,1-1,-1 0,1-1,0 0,0-1,-1 0,1-1,0-1,0 0,-1 0,1-1,-1 0,0-1,0 0,0-1,-1-1,1 1,-1-2,-1 1,1-1,-7 4,0-1,0 1,-1-1,1 1,-1-1,0 0,0 0,0 0,0 0,-1 0,1 0,-1-1,0 1,0 0,-1-1,0 1,1-1,-1 1,-1 0,1-1,-1 1,0-1,1 1,-2 0,1 0,-1-1,1 1,-1 0,0 0,-1 1,1-1,-2-2,-1-2,-1 1,0 0,0 0,0 0,-1 1,0 0,0 0,0 0,-1 1,0 0,0 1,0 0,-1 0,1 1,-6-2,12 5,-1-1,1 1,-1-1,1 1,-1 0,1 0,-1 0,0 1,1-1,-1 0,1 1,-1 0,1-1,-1 1,1 0,0 0,-1 1,1-1,0 0,0 1,0-1,0 1,0 0,0 0,0 0,1 0,-1 0,1 0,-1 0,1 0,0 1,-1 0,-1 4,0 0,1 0,0 1,0-1,1 1,0-1,0 1,1-1,-1 1,2 5,26 84,-8-54</inkml:trace>
  <inkml:trace contextRef="#ctx0" brushRef="#br0" timeOffset="-130318.214">14197 3182,'9'-18,"-1"1,-1-1,-1-1,-1 1,0-1,-1 0,-1 0,-1 0,-1-1,0 1,-2 0,0 0,-1-1,2 16,0-1,-1 0,1 1,-1-1,0 1,0-1,-1 1,1-1,-1 1,0 0,0 0,0 0,-1 0,0 0,1 1,-1-1,-1 1,1-1,0 1,-4-2,7 5,-1-1,1 1,-1 0,1 0,-1 0,1 0,-1-1,1 1,-1 0,1 0,-1 0,1 0,-1 0,1 0,-1 0,1 1,-1-1,1 0,-1 0,1 0,-1 0,1 1,-1-1,1 0,0 0,-1 1,1-1,-1 0,1 1,0-1,-1 0,1 1,0-1,-1 1,1-1,0 0,0 1,0-1,-1 1,1-1,0 1,0-1,0 1,0-1,0 1,0-1,0 1,0-1,0 1,0-1,0 1,0-1,0 1,0-1,0 1,0-1,1 1,-1-1,0 0,0 1,1-1,-1 1,0-1,1 1,-1-1,0 0,1 1,-1-1,6 5,0 0,0-1,0 0,1 0,-1 0,1-1,0 0,0 0,0-1,1 0,-1 0,2 0,-2 0,234 42,-236-44,1 0,-1 0,1 1,-1 0,1 0,-1 1,0-1,1 1,-1 1,0-1,0 0,0 1,-1 0,1 0,-1 1,1-1,-1 1,0 0,-1 0,1 0,-1 1,1-1,-1 1,-1 0,2 2,-3 4,-1-1,0 1,0-1,-1 1,-1-1,0 1,0-1,-1 0,-3 8,-5 21,8-24,0-6,0 0,1 0,1 0,-1 1,1-1,1 0,0 0,0 1,1-1,0 0,1 0,0 2,-1-9,0 0,0 0,0 0,1 0,-1 0,1-1,-1 1,1 0,-1-1,1 1,0-1,0 0,-1 0,1 0,0 0,0 0,0 0,1 0,-1 0,0-1,0 1,0-1,0 0,1 1,-1-1,0 0,0 0,1-1,-1 1,0 0,0-1,0 1,0-1,1 0,69-34,-51 16,-2 0,0-1,-1-2,-2 1,0-2,-1 0,-1-1,-1 0,-2-1,0-1,-2 0,5-18,13-39,-4-2,-4 0,-3-1,-4 0,-4-1,-3-45,-5 131,1-12,-1 0,0-1,0 1,-1 0,-1 0,-1 0,0 0,0 0,-1 1,-1-1,0 1,0 0,-4-4,8 14,0 0,-1 1,1-1,0 1,0-1,-1 1,1 0,-1-1,1 1,-1 0,0 0,1 0,-1 0,0 1,0-1,1 0,-1 1,0-1,0 1,0-1,0 1,0 0,0 0,0 0,0 0,0 0,1 1,-1-1,0 0,0 1,0 0,0-1,0 1,1 0,-1 0,0 0,1 0,-1 0,1 0,-1 0,-50 66,36-31,1 1,2 0,2 1,1 0,3 1,0 0,3 1,1 9,0-6,3 0,1 1,3-1,1 0,2 0,7 20,-7-37,1-1,1 0,1 0,1-1,1 0,2-1,0 0,1-1,1-1,1 0,4 1,-17-17,0 0,1 0,0 0,0 0,0-1,1 0,-1 0,1 0,0-1,0 1,0-1,1-1,-1 0,1 0,-1 0,1 0,0-1,0 0,-1-1,1 1,0-1,0-1,0 1,0-1,-1 0,1-1,0 0,-1 0,1 0,-1-1,0 0,2-1,2-5,-2-1,1 0,-1-1,0 0,-1 0,-1-1,0 1,0-1,-1-1,-1 1,0-1,0 0,-1 0,-1 0,-1 0,1-12,-19 52,14-22,0 1,1 0,-1 0,1 0,0 0,1 0,-1 0,1 0,0 1,1-1,0 0,0 1,0-1,1 1,0-1,0 0,0 0,1 1,0-1,0 0,1-1,-1 1,1 0,0-1,1 1,0-1,0 0,0 0,3 2,-2-4,0 0,0 0,1-1,-1 0,1 0,0 0,-1-1,1 1,0-1,0-1,0 1,0-1,0 0,0-1,-1 1,1-1,0 0,0-1,0 1,-1-1,1 0,-1-1,4-1,1-2,0 0,-1 0,1-1,-1 0,-1 0,1-1,-1 0,0-1,-1 0,0 0,4-8,24-54,-48 178,14-102,-1 0,1 0,1 0,-1 0,1-1,0 1,0 0,0-1,0 0,1 1,0-1,0 0,0 0,1-1,-1 1,1 0,0-1,0 0,0 0,0 0,0-1,1 1,-1-1,1 0,-1-1,1 1,4 0,2 1,0-1,0 0,1-1,-1 0,0-1,1 0,-1-1,0 0,0-1,0 0,0-1,2-1,1-1,1-2,-1 0,-1 0,1-1,-1-1,-1 0,1-1,-2 0,1-1,-2 0,1-1,-1 0,-1-1,2-4,11-18,-3-1,0-1,-3-1,11-35,4-27,-4-1,-5-1,-4-1,0-53,-15 134,-2-1,0 1,-1-1,-2 1,-2-10,4 31,0-1,0 0,0 0,-1 1,1-1,0 0,-1 0,0 1,1-1,-1 0,0 1,0-1,0 1,0-1,0 1,0 0,-1-1,1 1,0 0,-1 0,1 0,-1 0,1 0,-1 0,1 0,-1 0,0 1,1-1,-1 1,0-1,-2 1,1 1,0-1,-1 1,1 0,0 0,0 0,0 0,0 1,0-1,0 1,0 0,0 0,1 0,-1 0,1 0,-2 2,-15 17,1 0,1 1,1 0,1 1,1 1,1 1,2 0,0 0,1 2,-5 13,1 0,2 1,2 1,2 0,2 0,1 1,3-1,1 1,4 35,-1-55,1 1,1-1,1 0,2 0,0-1,1 1,1-2,1 1,1-1,0-1,2 0,1-1,0 0,1-1,1 0,1-2,0 0,10 6,16 7</inkml:trace>
  <inkml:trace contextRef="#ctx0" brushRef="#br0" timeOffset="-130054.91">14813 2486,'15'0,"25"0,29 0,35 0,35 0,26 0,-13 0</inkml:trace>
  <inkml:trace contextRef="#ctx0" brushRef="#br0" timeOffset="-133523.991">10789 2821,'4'25,"7"26,5 23,3 19,0 15,-3 9,-5 5,-3-3,-4-4,-4-12,-8-16,-3-16,-1-20</inkml:trace>
  <inkml:trace contextRef="#ctx0" brushRef="#br0" timeOffset="-133034.714">10735 3168,'-5'-154,"6"152,-1 0,1-1,-1 1,1 0,0 0,0 0,0 0,0 0,0 0,1 0,-1 0,0 0,1 1,0-1,-1 0,1 1,0-1,0 1,0 0,-1 0,2 0,-1 0,0 0,0 0,0 0,0 1,0-1,1 1,-1-1,0 1,1 0,-1 0,0 0,0 0,1 0,-1 1,0-1,2 1,86 31,-50-13,-1 2,-1 2,-1 2,-1 1,8 9,-41-33,0-1,0 1,0 1,0-1,0 0,-1 1,1-1,-1 1,1 0,-1 0,0 0,0 0,-1 0,1 1,0-1,-1 0,0 1,0-1,0 1,0-1,-1 1,1 0,-1-1,0 1,0 0,0-1,-1 1,1-1,-2 4,-3-2,0-1,0 0,-1 0,0-1,1 1,-1-1,-1 0,1-1,0 1,-1-1,1-1,-1 1,1-1,-1 0,0-1,0 1,-1-1,5 0,-8 2,1 0,-1-1,0 0,0-1,0 0,1-1,-1 0,0-1,0 0,1-1,0 0,-1 0,1-1,-2-1,11 4,1 0,-1 0,0 0,1 0,-1-1,0 1,1 0,-1 0,1 0,-1 0,1-1,0 1,0 0,0 0,-1-1,1 1,0 0,0 0,1-1,-1 1,0 0,0 0,1-1,-1 1,0 0,1 0,-1 0,1 0,0-1,-1 1,1 0,0 0,0 0,-1 1,1-1,0 0,0 0,0 0,0 0,0 1,0-1,1 1,-1-1,0 1,0-1,0 1,0-1,1 1,-1 0,0 0,0 0,1 0,-1 0,26-10,1 1,0 2,0 1,0 1,24 0,-2-2,-6 1,-11 3,-1-1,0-2,-1-2,1-1,-1-1,0-2,-24 10,-1-1,0 0,0-1,0 1,0-1,0 0,-1-1,1 0,-1 1,-1-2,1 1,-1 0,0-1,0 0,0 0,-1 0,0 0,0-1,-1 1,1-1,-1 0,-1 0,0 0,0 1,0-1,0 0,-1 0,-1 0,1 0,-1 0,0 0,0 0,-3-5,3 9,0 1,0-1,-1 1,1 0,-1 0,1-1,-1 1,0 0,0 1,0-1,0 0,0 1,0-1,-1 1,1-1,-1 1,1 0,0 0,-1 0,0 0,1 1,-1-1,0 1,1 0,-1-1,0 1,1 0,-1 0,0 1,1-1,-1 1,1-1,-1 1,0 0,1 0,-1 0,1 0,0 0,-1 1,1-1,0 1,0 0,0-1,0 1,0 0,0 0,0 0,1 0,-1 1,-1 2,0 0,0 0,1 0,-1 0,1 1,0-1,1 1,0-1,-1 1,2 0,-1 0,1-1,0 1,0 0,0 0,1-1,0 1,0 0,0-1,1 1,0-1,0 1,0-1,1 0,0 1,3 4,0-1,1 1,0-1,0-1,1 1,0-2,1 1,0-1,0 0,0-1,1 0,5 3,10 2,1-1,0-1,1-1,0-2,10 1,51 7</inkml:trace>
  <inkml:trace contextRef="#ctx0" brushRef="#br0" timeOffset="-134506.103">6190 3034,'-6'-1,"0"-1,-1 2,1-1,0 1,0-1,0 2,0-1,-1 1,1 0,0 0,0 0,0 1,0 0,1 0,-1 1,0 0,1 0,0 0,0 0,0 1,0 0,0 0,1 0,-4 5,1-2,1 0,0 1,1 0,0 0,0 0,0 0,1 1,1 0,-1 0,1 0,1 0,0 0,0 1,1-1,0 1,0-1,1 1,1 7,0-14,0-1,0 1,0-1,0 1,1-1,-1 0,1 0,-1 1,1-1,0 0,-1 0,1-1,0 1,1 0,-1-1,0 1,0-1,1 1,-1-1,0 0,1 0,0 0,-1-1,1 1,-1-1,1 1,0-1,-1 0,1 0,0 0,-1 0,1 0,0-1,-1 1,1-1,-1 0,1 0,-1 0,1 0,-1 0,1 0,-1-1,0 1,0-1,0 1,0-1,0 0,0 0,0 0,0-1,12-14,0 0,-2-2,0 0,-1 0,-1-1,-1 0,0 0,-2-1,0-1,-1 1,-2-1,0 0,-1-5,11-67,-4 1,-3-72,-7 135,-5 28,-1 18,-10 45,3 1,2 1,3 0,2 33,5-88,-1 22,1 1,1 0,1-1,2 1,1 1,-3-26,1 1,-1 0,1-1,0 0,0 1,1-1,0 0,0 0,0 0,1-1,0 1,0-1,0 0,1 0,0 0,0-1,0 1,0-1,1-1,-1 1,1-1,0 0,0 0,0 0,6 1,3-3,1 0,-1-1,0 0,0-2,0 1,1-2,-2 0,1-1,0 0,-1-1,0-1,0 0,0-1,-1-1,0 0,0 0,-1-1,0-1,-1 0,0-1,-1 0,0-1,5-7,-5 8,-1 0,0 0,-1-1,-1 0,0-1,0 1,-1-1,-1 0,0-1,-1 0,-1 1,0-1,0 0,-1-8,-2 20,0 0,0 0,0 0,-1 0,1 0,0 1,-1-1,0 0,1 0,-1 0,0 0,0 0,0 1,0-1,-1 0,1 1,0-1,-1 1,1 0,-1-1,1 1,-1 0,1 0,-1 0,0 0,0 0,0 0,1 0,-1 1,0-1,0 1,0-1,0 1,0 0,0 0,0 0,0 0,0 0,0 0,0 1,0-1,0 0,0 1,0 0,0-1,0 1,1 0,-1 0,0 0,1 0,-1 0,0 1,1-1,-1 0,1 1,-5 3,0 0,1 0,0 1,0 0,0-1,0 2,1-1,0 0,1 1,0 0,-1 0,2 0,-1 0,1 0,1 1,-1-1,1 1,0-1,1 1,0-1,0 1,0-1,1 1,1-1,-1 1,1-1,0 0,1 1,-1-1,1 0,1-1,-1 1,1-1,1 1,-1-1,2 1,7 1,-1 0,2 0,-1-1,1-1,0-1,0 0,0 0,1-2,0 0,0 0,0-1,0-1,0-1,0 0,0-1,2-1,-4 2,-1-1,0 0,0-1,0 0,0-1,0 0,-1-1,1-1,-1 1,0-2,-1 0,1 0,-1-1,0 0,-1 0,1-1,-2-1,1 0,-1 0,0 0,-1-1,0 0,2-6,-3 6,-1 0,0-1,-1 1,-1-1,1 0,-2 0,1 0,-2 0,1 0,-1 0,-1 0,0-1,-1 1,0 0,-1 0,0-2,2 13,0 1,0-1,0 1,0 0,0-1,0 1,0-1,0 1,0-1,0 1,0 0,-1-1,1 1,0-1,0 1,-1-1,1 1,0-1,0 1,-1-1,1 1,-1-1,1 1,0-1,-1 0,1 1,-1-1,1 0,-1 1,1-1,-1 0,1 0,-1 1,1-1,-1 0,0 0,1 0,-1 0,1 0,-1 0,1 0,-1 0,0 0,1 0,-1 0,1 0,-1 0,1 0,-1-1,0 1,1 0,-1 0,1-1,-1 1,1 0,-1-1,1 1,0 0,-1-1,1 1,-1-1,1 1,0-1,-1 1,1-1,0 1,0-1,-1 1,1-1,-5 24,1 0,2 0,0 0,1 1,1-1,1 0,2 0,0 0,3 7,-4-9,11 64,-3 0,-5 1,-3-1,-4 1,-4-1,-3 0,-4 0,-7 12,-3-39,16-60,5-68,13-728,-11 768,-1 13,1 1,0-1,1 1,1-1,1 1,0 0,1 0,1 0,1-2,-5 16,0-1,1 1,-1 0,0 0,1-1,-1 1,1 0,0 0,0 1,0-1,0 0,0 1,0-1,0 1,0-1,1 1,-1 0,1 0,-1 0,0 0,1 1,0-1,-1 1,1-1,-1 1,1 0,0 0,-1 0,1 0,-1 1,1-1,0 1,-1-1,1 1,1 1,80 47,-68-36,-1 0,1 1,-2 1,0 0,-1 0,-1 2,0 0,-1 0,-1 1,-1 0,0 1,-1 0,-1 0,-1 3,-5-20,-1 0,1 1,-1-1,0 0,0 0,0 1,0-1,0 0,-1 0,1 1,0-1,-1 0,0 0,0 0,0 0,0 0,0 0,0 0,0 0,0 0,-1 0,1-1,-1 1,1-1,-1 1,0-1,0 1,1-1,-1 0,0 0,0 0,0 0,-1 0,1 0,0-1,0 1,-2 0,-4 0,1 0,-1 0,0-1,0 1,0-2,0 1,0-1,1 0,-1-1,-3-1,3 1,0 0,0-1,1 0,-1 0,1-1,-1 0,1 0,1-1,-1 0,0 0,1 0,0-1,-1-1,7 5,-1 0,1 0,0-1,0 1,0 0,0 0,0 0,0 0,1 0,-1 0,1 0,-1 0,1 1,0-1,0 0,0 0,0 0,0 0,0 1,0-1,0 1,1-1,-1 1,1-1,-1 1,1 0,-1 0,1-1,0 1,0 0,0 1,-1-1,1 0,0 0,0 1,0-1,0 1,0 0,0 0,0 0,2 0,0-2,306-104,-246 88,-63 18,0-1,0 1,0 0,0 0,0 0,-1 0,1 0,0 0,0 0,0 0,0 0,0 0,0 1,0-1,-1 0,1 1,0-1,0 0,0 1,-1-1,1 1,0-1,-1 1,1 0,0-1,-1 1,1 0,-1-1,1 1,-1 0,1 0,-1 0,1-1,-1 1,0 0,0 0,1 0,-1 0,0-1,0 1,0 0,0 0,0 0,0 0,0 0,0 0,-10 48,7-38,3-10,-12 80,12-78,0 0,0 0,1 0,0 0,-1-1,1 1,0 0,0-1,0 1,1-1,-1 1,1-1,-1 1,1-1,0 0,0 0,0 0,0 0,0 0,0 0,0-1,1 1,-1-1,1 1,-1-1,1 0,1 0,3 2,1-1,-1-1,1 1,-1-1,1-1,0 1,0-1,-1-1,1 1,0-1,-1-1,1 1,-1-1,1-1,-1 1,0-1,0 0,0-1,-1 0,1 0,-1 0,0-1,0 0,0 0,0-1,-1 1,0-1,-1 0,3-4,40-106,-27 56,-20 60,0 0,0 0,0 0,0 1,1-1,-1 0,0 0,0 0,0 0,0 0,0 0,1 0,-1 0,0 0,0 0,0 0,0 0,1 0,-1 0,0 0,0 0,0 0,0 0,1 0,-1 0,0 0,0 0,0 0,0 0,0 0,1 0,-1 0,0 0,0 0,-1 23,1-21,-2 16,0-8,1 0,-1 0,1 0,1 0,0 0,0 0,1 0,0 0,1-1,0 1,1 0,0-1,0 1,1-1,0 0,1 0,0 0,0-1,7 8,11 2</inkml:trace>
  <inkml:trace contextRef="#ctx0" brushRef="#br0" timeOffset="-133887.949">8289 2941,'-4'11,"1"-1,1 1,0 0,1 0,0 0,0 0,1 0,1 0,0 0,0 0,1 0,1-1,-1 1,2 0,0-1,0 0,0 0,2 0,-1-1,1 1,0-1,1-1,0 1,1-1,-1 0,9 6,-13-12,0 0,0 0,0-1,0 1,0-1,0 1,0-1,1 0,-1 0,0 0,1-1,-1 1,1-1,-1 0,1 0,-1 0,1 0,-1-1,1 1,-1-1,0 0,1 0,-1 0,0-1,0 1,0-1,0 1,0-1,0 0,0 0,0-1,-1 1,1 0,-1-1,1-1,8-11,0 0,-2-1,0-1,-1 1,0-1,-2-1,0 1,0-4,15-37,-21 58,0 0,0 0,1 0,-1 0,0 1,0-1,0 0,0 0,1 0,-1 0,0 0,0 0,0 0,1 0,-1 0,0 0,0 0,0 0,0 0,1 0,-1 0,0 0,0 0,0 0,1 0,-1 0,0 0,0 0,0 0,1 0,-1 0,0-1,0 1,0 0,0 0,0 0,1 0,-1 0,0 0,0-1,0 1,0 0,0 0,0 0,0 0,0-1,1 1,0 21,-1-20,-1 8,1-1,0 0,1 1,0-1,0 0,0 1,1-1,1 0,-1 0,1 0,1-1,-1 1,1-1,1 1,-1-2,1 1,1 0,-1-1,1 0,0 0,0 0,1-1,-1 0,5 2,3-1,2-1,-1 0,0-1,1-1,0 0,0-1,0-1,0 0,0-2,0 1,0-2,0 0,-1-1,1-1,0 0,-1-1,0 0,0-2,10-5,48-45,-63 50,0 0,-1-1,0 0,-1 0,1-1,-2 0,1 0,-1-1,-1 0,0 0,0-1,-1 1,0-1,-1-1,0 1,-1 0,0-1,0-7,-3 16,0 1,0 0,-1-1,1 1,0 0,-1-1,0 1,0 0,1 0,-1-1,0 1,-1 0,1 0,0 0,-1 0,1 0,-1 1,1-1,-1 0,0 1,0-1,0 1,0 0,0-1,0 1,0 0,0 0,0 0,-1 1,1-1,0 0,-1 1,1 0,0-1,-1 1,0 0,-3 0,0 0,0 0,0 1,0 0,0 0,0 0,1 1,-1 0,0 0,1 0,-1 1,1 0,0 0,-1 1,-2 3,-1 1,2 0,-1 1,2-1,-1 2,1-1,0 1,1 0,0 0,1 0,0 1,0-1,1 1,0 0,1 0,1 0,0 0,0 1,1-1,1 3,-1-8,1 0,1 0,-1-1,1 1,0 0,0-1,1 0,0 0,0 1,0-2,0 1,1 0,0-1,0 1,0-1,0 0,1 0,-1-1,1 0,0 1,0-2,1 1,-1 0,5 1,9 2,0 0,0-1,0-1,1-1,-1 0,15-1,48 0</inkml:trace>
  <inkml:trace contextRef="#ctx0" brushRef="#br0" timeOffset="-129529.614">17392 2540,'-19'95,"-4"-1,-5-1,-4-2,-30 61,50-126,7-19,6-21,22-105,37-107,-35 141,97-312,-99 349,-17 54,7 142,-5-54,4-1,5 0,3-1,4-1,5-1,18 37,35 49,-68-145</inkml:trace>
  <inkml:trace contextRef="#ctx0" brushRef="#br0" timeOffset="-129341.095">17178 2807,'28'-3,"31"1,30-1,26 0,14 2,-4-2,-24-1</inkml:trace>
  <inkml:trace contextRef="#ctx0" brushRef="#br0" timeOffset="-128000.414">19598 2767,'-3'-5,"-2"0,1 0,-1 0,1 0,-1 1,0 0,-1 0,1 0,-1 1,0 0,0 0,0 0,0 1,0 0,0 0,-1 0,1 1,-1 0,0 0,1 1,-1-1,1 2,-1-1,0 1,1 0,-1 0,-4 2,-2 0,0 1,0 0,1 1,0 1,0 0,0 0,0 1,1 0,1 1,-1 1,1 0,0 0,-3 5,7-7,1 0,-1 0,1 0,0 1,1 0,-1 0,2 1,-1-1,1 1,0-1,1 1,0 0,1 0,0 0,0 0,1 0,0 1,1 4,1-11,0 1,0-1,1 1,0-1,-1 0,1 0,0 0,1 0,-1-1,0 1,1-1,-1 0,1 0,0 0,0-1,0 1,0-1,0 0,0 0,0 0,0 0,0-1,0 0,1 0,-1 0,0 0,0-1,0 0,0 1,0-1,0-1,0 1,0-1,3-1,9-1,0-1,0-1,-1 0,0-1,0-1,-1 0,0-1,-1-1,1 0,-2 0,0-2,0 1,-1-1,0-1,-1 0,0-1,-2 0,1 0,-2-1,0 0,0 0,-2-1,0 0,0 0,-5 15,1 1,-1-1,1 0,-1 0,0 0,1 0,-1 1,0-1,0 0,0 0,0 0,0 0,0 0,0 0,0 0,0 0,0 0,0 1,0-1,-1 0,1 0,0 0,-1 0,1 0,0 1,-1-1,1 0,-1 0,0 1,1-1,-1 0,1 1,-1-1,0 1,0-1,1 0,-1 1,0 0,0-1,0 1,1 0,-1-1,0 1,0 0,0 0,0-1,0 1,0 0,0 0,0 0,1 0,-1 0,-1 1,-4 5,1 0,-1 1,1 0,1 0,-1 0,1 0,0 1,1 0,0 0,0 0,1 0,0 0,0 0,1 0,0 1,0 2,1-3,-1 0,1 1,0-1,1 0,0 1,0-1,0 0,1 0,1 0,-1 0,1 0,1 0,0-1,0 0,0 0,1 0,-1 0,2 0,-1-1,1 0,0 0,0-1,1 0,0 0,-1 0,2-1,-1 0,0 0,1-1,7 3,8 1,1-2,0 0,0-1,0-2,1 0,-1-1,1-2,-1-1,0 0,0-2,7-2,36-9</inkml:trace>
  <inkml:trace contextRef="#ctx0" brushRef="#br0" timeOffset="-127136.55">20266 2834,'0'-5,"0"0,-1 0,0 0,0 0,-1 0,0 0,1 0,-1 1,-1-1,1 1,-1-1,0 1,0 0,0 0,0 0,-1 0,1 1,-1 0,0-1,0 1,-1 1,1-1,0 0,-1 1,0 0,1 0,-1 1,0-1,0 1,0 0,-3 0,0 1,1 0,-1 1,1 0,-1 0,1 1,-1-1,1 2,0-1,0 1,0 0,0 1,1-1,-1 1,1 1,0-1,0 1,0 0,1 1,0-1,0 1,0 0,1 0,0 0,0 1,0 0,1 0,0 0,0 0,1 0,0 0,0 1,1-1,0 1,0-1,1 1,0 0,0-5,1 0,0 0,0 0,0 0,0 0,0 0,1 0,-1 0,1-1,0 1,0 0,0-1,0 0,0 1,1-1,-1 0,1 0,-1 0,1-1,0 1,0 0,0-1,0 0,0 0,0 0,0 0,0 0,2 0,3 0,0 0,0 0,0-1,0 0,0-1,0 1,0-2,0 1,0-1,6-2,0-1,-1-1,0 0,-1-1,0 0,0-1,0-1,-1 0,0 0,-1-1,0 0,-1-1,0 0,0 0,-1-1,-1 0,0-1,-1 0,3-5,3-14,-1 0,-2 0,-1-1,-2-1,-1 1,-1-1,-1-9,0-30,-2 1,-4 0,-2 0,-7-18,3 57,9 34,0-1,0 1,0-1,0 1,0-1,0 1,0-1,0 1,-1-1,1 0,0 1,0-1,-1 1,1-1,0 0,0 1,-1-1,1 0,0 1,-1-1,1 0,-1 1,1-1,0 0,-1 0,1 0,-1 1,1-1,-1 0,1 0,0 0,-1 0,1 0,-1 0,1 0,-1 0,1 0,-1 0,1 0,-1 0,1 0,-1 0,1 0,0-1,-1 1,1 0,-1 0,1 0,0-1,-1 1,1 0,-1 0,1-1,0 1,-1-1,1 1,0 0,0-1,-1 1,1 0,0-1,0 1,0-1,-1 1,1-1,-6 21,0 1,1 0,2 0,0 0,1 0,1 2,-1 2,-6 77,4 1,5-1,5 0,10 54,-13-134,1 1,1 0,1-1,1 0,0-1,2 1,1-1,0-1,9 12,-18-29,0-1,1 0,-1 0,0 0,1 0,-1 0,1-1,0 1,0 0,-1-1,1 1,0-1,0 1,0-1,1 0,-1 0,0 0,0 0,1-1,-1 1,0 0,1-1,-1 0,1 0,-1 1,0-1,1-1,-1 1,1 0,-1 0,0-1,1 0,1 0,4-7,0 0,-1-1,0 0,0 0,-1 0,0-1,-1 0,0 0,-1-1,0 1,0-1,-1 0,-1 0,1-8,-2 17,9-44,-2-1,-1 1,-3-2,-2 1,-2-7,-6 5,1 47,7 17,3-9,0 0,1 0,0-1,0 1,0-1,1-1,0 1,0-1,0 0,0-1,1 1,-1-2,1 1,0-1,6 1,70 17,-64-17,0 1,-1 1,0 1,0 0,0 1,-1 2,11 5,-24-9,1 1,-1-1,0 1,-1 0,1 0,-1 1,0-1,-1 1,0 0,0 0,0 0,-1 1,0-1,0 0,-1 1,0-1,0 1,-1 0,0-1,0 1,-1-1,-1 8,6 64,-3-74,1-1,-1 0,1-1,-1 1,1 0,0 0,1-1,-1 1,1-1,-1 1,1-1,0 0,0 0,0-1,1 1,-1-1,1 1,0-1,-1 0,1 0,0-1,0 1,0-1,0 0,0 0,0 0,1 0,-1-1,0 0,0 0,0 0,1 0,-1-1,0 0,0 1,0-1,0-1,0 1,0-1,11-3,-1-1,-1-1,1 0,-1 0,-1-2,0 1,0-2,0 0,-1 0,0-1,-1 0,-1-1,0 0,0 0,-1-1,-1 0,0-1,-1 1,0-1,-1-1,-1 1,0-1,-1 0,0 0,0-11,-3 25,1 0,-1-1,1 1,-1 0,0-1,1 1,-1 0,0-1,0 1,0 0,0-1,0 1,0 0,0-1,-1 1,1 0,0-1,-1 1,1 0,-1 0,0-1,1 1,-1 0,0 0,1 0,-1 0,0 0,0 0,0 0,0 0,0 0,0 0,0 1,-1-1,1 0,0 1,0-1,-1 1,1-1,0 1,0-1,-1 1,1 0,0 0,-1 0,1 0,-1 0,1 0,-5 4,1 1,-1 0,1 0,0 0,0 1,1 0,-1 0,2 0,-1 0,0 1,1-1,0 1,-1 7,0-8,0 2,0-1,1 0,0 1,1-1,0 1,0 0,1 0,-1 0,2 0,-1 0,1 0,1 0,-1 0,1 0,0 0,1 0,0-1,1 1,-1 0,1-1,1 0,-1 1,1-1,4 5,25 9,2-6</inkml:trace>
  <inkml:trace contextRef="#ctx0" brushRef="#br0" timeOffset="-126785.455">21818 2620,'-21'0,"0"1,1 1,-1 1,1 0,0 2,0 0,-2 3,20-8,0 0,0 0,0 0,0 0,1 1,-1-1,0 1,0-1,1 1,-1-1,0 1,1 0,-1 0,0 0,1 0,0 0,-1 0,1 1,-1-1,1 0,0 1,0-1,0 1,0-1,0 1,0 0,0-1,1 1,-1 0,1-1,-1 1,1 0,-1 0,1 0,0-1,0 1,0 0,0 0,0 0,0 0,1-1,-1 1,1 0,-1 0,1 0,0-1,-1 1,1 0,1 0,108 59,-107-59,13 4,0 1,-1 1,0 0,-1 1,0 0,0 1,-1 1,0 0,-1 1,0 0,-1 1,3 5,-12-15,-1 0,1-1,-1 1,1 0,-1 0,0 0,0 0,-1 1,1-1,0 0,-1 0,0 0,0 1,0-1,0 0,0 0,-1 1,0-1,1 0,-1 0,0 0,0 0,-1 0,1 0,-1 0,1-1,-1 1,0 0,0-1,0 1,-1-1,1 0,0 0,-1 0,1 0,-1 0,0 0,0-1,0 1,0-1,-6 3,1-1,-1-1,1 0,-1 0,0 0,0-1,0-1,0 0,0 0,-9-1,15 1,0-1,0 1,0-1,0 1,-1-1,1 0,0 0,1 0,-1-1,0 1,0-1,0 0,1 1,-1-1,1 0,0-1,-1 1,1 0,0-1,0 1,0-1,1 1,-1-1,1 0,-1 0,1 0,0 0,0 0,0 0,0 0,1 0,-1-1,4-15,4 3</inkml:trace>
  <inkml:trace contextRef="#ctx0" brushRef="#br0" timeOffset="-126332.893">22245 2874,'45'-57,"-44"55,0 0,0 1,0-1,0 0,0 1,-1-1,1 0,-1 0,1 0,-1 0,0 1,0-1,1 0,-1 0,-1 0,1 0,0 0,0 0,-1 1,1-1,-1 0,1 0,-1 0,0 1,0-1,0 0,0 1,0-1,0 1,0-1,0 1,-1 0,1-1,-1 1,1 0,-2-1,-5-1,0 0,-1 1,1 0,-1 0,0 1,1 0,-1 0,0 1,0 0,0 1,1 0,-1 0,0 1,1 0,-1 0,1 1,0 0,0 1,0 0,-4 3,4-3,0 0,0 1,1 1,0-1,0 1,0 0,1 1,-1 0,2 0,-1 0,-1 3,5-7,0 1,0-1,1 1,-1-1,1 1,0 0,0 0,0-1,0 1,1 0,-1 0,1 0,0 0,0 0,1 0,-1 0,1-1,0 1,0 0,0 0,0 0,1-1,-1 1,1-1,0 1,0-1,1 1,3 1,-1 0,1 0,0-1,0 0,0 0,1 0,-1-1,1 0,0 0,0-1,0 1,0-2,0 1,1-1,-1 0,0-1,1 1,-1-1,0-1,1 0,-1 0,0 0,1-1,-1 0,0 0,0-1,-1 0,1 0,0 0,-1-1,0 0,2-2,-3 1,1 0,-1 0,-1-1,1 0,-1 0,0 0,0 0,-1-1,1 1,-2-1,1 0,-1 0,0 0,0 0,-1-1,0 1,0 0,-1-3,0 10,0 0,0 0,-1 1,1-1,0 0,0 0,-1 0,1 0,0 0,0 0,-1 0,1 0,0 0,-1 0,1 0,0 0,0 0,-1 0,1 0,0 0,0 0,-1 0,1 0,0 0,-1 0,1 0,0 0,0-1,-1 1,1 0,0 0,0 0,0-1,-1 1,1 0,0 0,0 0,0-1,0 1,-1 0,1 0,0-1,0 1,0 0,0 0,0-1,0 1,0 0,0-1,0 1,0 0,0 0,0-1,0 1,0 0,-10 24,10-19,-1-1,1 0,0 0,0 1,0-1,1 0,-1 1,1-1,0 0,0 0,1 0,-1 0,1 0,0 0,0 0,0-1,1 1,-1-1,1 1,0-1,0 0,0 0,0 0,0 0,1-1,-1 1,1-1,0 0,0 0,0 0,9 3,0 0,1 0,0-1,-1-1,1 0,1-1,-1-1,7 0,31 0</inkml:trace>
  <inkml:trace contextRef="#ctx0" brushRef="#br0" timeOffset="-120933.157">2687 5040,'25'-94,"4"2,21-41,-37 97,1 2,2 0,2 0,1 2,1 0,8-8,-26 36,0 1,1 0,-1 0,0 0,1 0,0 0,-1 0,1 1,0-1,1 1,-1 0,0 0,1 0,-1 0,1 0,-1 1,1 0,0 0,0 0,-1 0,1 0,0 1,0 0,0 0,2 0,2 6,1 0,-1 0,0 1,0 0,-1 1,1-1,-2 2,1-1,-1 1,-1 0,0 0,0 0,-1 1,0-1,1 3,-4-9,10 22,0 0,-2 0,-1 1,-1 0,-1 0,-1 1,0 16,-15-6,10-37,-1 1,0-1,1 1,-1-1,1 1,-1-1,1 0,-1 1,0-1,1 0,-1 0,0 0,1 1,-1-1,0 0,1 0,-1 0,0 0,0 0,1 0,-1 0,0 0,1-1,-1 1,0 0,1 0,-1-1,0 1,1 0,-1 0,1-1,-1 1,1-1,-1 1,1-1,-1 1,1-1,-1 1,1-1,-1 1,1-1,0 1,-1-1,1 0,0 1,-1-1,1 0,0 1,0-1,0 0,0 0,-5-8,1 0,0-1,0 0,1 0,1 0,0 0,0 0,1 0,0 0,0-1,1 1,1 0,0 0,0-1,1 1,0 0,1 0,0 1,3-7,-2 10,-1 0,1 0,0 0,1 0,-1 1,1-1,0 1,0 0,1 1,0-1,0 1,0 1,0-1,0 1,1 0,0 0,-1 0,1 1,0 0,0 1,0 0,0 0,1 0,-1 1,0 0,0 0,5 1,-1 1,1-1,-1 1,0 1,0 0,0 1,0 0,-1 0,1 1,-1 1,0 0,-1 0,1 1,-1 0,-1 0,1 1,-1 0,1 3,0 2,0 1,-2 0,1 0,-2 1,1 0,1 12,0-7,-8-19,0 1,1-1,-1 0,1 0,-1 0,1 0,0 0,-1 0,1 0,0 0,0 0,-1 0,1 0,0 0,0-1,0 1,0 0,0-1,0 1,1-1,-1 1,0-1,0 1,0-1,0 0,1 1,-1-1,0 0,0 0,0 0,1 0,-1 0,0 0,0-1,1 1,-1 0,0 0,0-1,0 1,0-1,0 1,0-1,1 0,-1 1,0-1,-1 0,1 0,0 0,0 1,0-1,0 0,-1 0,1 0,0 0,0-1,170-192,-171 194,0-1,1 0,-1 0,1 1,-1-1,1 0,-1 0,1 1,-1-1,1 0,-1 1,1-1,0 0,-1 1,1-1,0 1,0-1,-1 1,1 0,0-1,0 1,0 0,0 0,-1-1,1 1,0 0,0 0,0 0,0 0,0 0,0 0,0 0,-1 0,1 1,0-1,0 0,0 0,0 1,-1-1,1 1,0-1,0 0,-1 1,1-1,0 1,-1 0,1-1,0 1,-1 0,32 122,-27-108,1 0,0 0,1 0,1-1,0 0,1-1,0 1,2 0,-8-10,1 0,0 0,-1 0,1-1,0 0,1 1,-1-1,0-1,1 1,0-1,-1 0,1 0,0 0,0 0,0-1,1 0,-1 0,0 0,0-1,1 0,-1 0,0 0,0-1,1 1,-1-1,3-1,-1-1,-1 0,0 0,1 0,-1-1,0 0,-1 0,1 0,-1-1,1 0,-1 0,-1 0,1 0,-1-1,0 0,0 0,-1 0,0 0,0-1,0 0,4-9,-1-1,-1-1,-1 1,0-1,-1 0,0-16,-13-113,11 146,-1 0,0 0,0 1,0-1,1 0,-1 0,1 1,-1-1,0 0,1 0,-1 1,1-1,-1 1,1-1,0 0,-1 1,1-1,0 1,-1-1,1 1,0 0,-1-1,1 1,0 0,0-1,0 1,-1 0,1 0,0 0,0 0,0 0,0 0,-1 0,1 0,0 0,0 0,0 0,-1 0,1 1,0-1,0 0,0 1,-1-1,1 0,0 1,-1-1,1 1,0-1,-1 1,1-1,-1 1,5 1,69 18,104 39,-174-58,0 1,0-1,-1 1,1 0,0 0,-1 0,1 0,-1 1,0-1,0 1,0 0,0 0,0 0,0 0,-1 1,0-1,0 1,0-1,0 1,0 0,-1 0,1 0,-1-1,0 2,0-1,-1 0,1 0,-1 0,0 0,0 0,0 0,-1 1,1-1,-1 0,0 0,-11 28,9-29,1 0,0 0,0 0,0 0,0 1,0-1,1 1,0-1,0 1,0 0,0-1,0 1,1 0,-1 0,1-1,0 1,0 0,1 0,-1 0,1-1,0 1,0 0,0-1,0 1,1-1,-1 1,1-1,0 1,0-1,0 0,1 0,-1 0,1-1,-1 1,1 0,3 1,9 2,1-1,0 0,0-1,0-1,1 0,-1-1,1-1,0-1,-1 0,1-1,6-2,37-4,-6-2</inkml:trace>
  <inkml:trace contextRef="#ctx0" brushRef="#br0" timeOffset="-119756.607">5227 4558,'-7'-3,"0"1,1 0,-1 1,0-1,0 1,0 0,0 1,0 0,0 0,0 0,0 1,0 0,0 0,0 1,-3 1,-7 2,6-4,0 1,1 1,-1 0,1 0,0 1,0 1,0 0,0 0,1 1,0 0,0 0,0 1,-2 3,11-8,-1 0,1 0,-1 0,1 0,0 0,0 0,0 0,0 0,0 0,0 0,1 0,-1 0,1 0,-1 0,1 0,0 0,0 0,0 0,0 0,0-1,0 1,0 0,1-1,-1 1,1-1,-1 1,1-1,-1 0,1 0,0 0,0 0,-1 0,1 0,0 0,0 0,0-1,0 1,0-1,0 1,0-1,0 0,0 0,0 0,0 0,1 0,143 18,-121-17,0 0,-1 2,1 1,-1 1,23 7,-44-11,1 0,-1 0,0 0,0 1,0-1,-1 1,1-1,0 1,0 0,-1 0,1 0,-1 0,0 1,0-1,1 1,-2-1,1 1,0 0,0 0,-1 0,0-1,1 2,-1-1,0 0,-1 0,1 0,0 0,-1 1,0-1,0 0,0 0,0 1,0-1,-1 0,1 0,-1 0,0 1,0-1,0 0,-1 0,1 0,-1 0,1 0,-6 5,0 1,-1-1,1 0,-1 0,-1-1,0-1,0 1,0-1,0-1,-1 1,0-2,0 1,-1-2,1 1,-1-1,0-1,1 0,-1 0,0-1,0-1,0 0,0 0,0-1,0 0,0-1,0 0,0-1,1 0,-1-1,1 0,-3-2,-13-15,26 21,-1 0,1-1,0 1,0-1,-1 0,1 1,0-1,0 1,0-1,0 1,0-1,0 1,0-1,0 1,0-1,0 0,0 1,0-1,0 1,0-1,1 1,-1-1,0 1,0-1,1 1,-1-1,0 1,1-1,-1 1,0 0,1-1,-1 1,1 0,-1-1,0 1,1 0,-1-1,1 1,-1 0,1 0,-1-1,1 1,-1 0,1 0,0 0,-1 0,1 0,-1 0,1 0,-1 0,1 0,-1 0,1 0,0 0,-1 0,182-17,-141 14,0-2,0-1,0-2,-1-2,0-2,-1-2,0-1,7-6,-40 18,-1 1,1-1,-1 0,0-1,0 1,0-1,-1 0,1 0,-1-1,0 1,0-1,-1 0,0 0,1 0,-2-1,1 1,0-1,-1 1,0-1,1-5,-4 8,-1 0,1 0,0 0,-1 0,0 0,0 1,0-1,0 1,0-1,0 1,0 0,-1 0,1 0,-1 0,0 0,0 0,1 1,-1-1,0 1,0 0,0 0,-1 0,1 0,0 1,0-1,0 1,-1 0,1 0,0 0,0 0,0 1,-1-1,1 1,0 0,0 0,0 0,0 0,0 0,-1 1,0 1,0 0,-1 0,1 0,1 1,-1 0,0-1,1 1,0 0,0 1,0-1,0 0,1 1,0 0,0 0,0-1,0 1,1 0,0 0,0 1,0-1,1 0,0 0,-1 0,2 0,-1 1,1-1,0 0,0 0,0 0,1 0,-1 0,1 0,0-1,1 1,-1-1,1 1,0-1,0 0,1 0,2 3,6 2,-1-1,1 0,0-1,1-1,0 0,0 0,0-2,0 1,1-2,0 0,0 0,0-2,0 1,0-2,0 0,0 0,10-3,-7 2,0 0,0-2,0 0,-1-1,1 0,-1-1,0-1,0-1,-1 0,0-1,0-1,-1 0,0-1,-1-1,0 0,0 0,-1-2,-1 1,0-1,-1-1,-7 10,-1 1,0-1,0 0,0 0,-1 0,1 0,-1 0,0 0,0 0,-1-1,1 1,-1 0,0 0,0-1,0 0,0 4,0 1,0 0,0-1,0 1,0 0,0-1,0 1,0-1,0 1,0 0,0-1,0 1,0 0,-1-1,1 1,0 0,0-1,0 1,-1 0,1-1,0 1,0 0,0-1,-1 1,1 0,0 0,-1-1,1 1,0 0,-1 0,1 0,0 0,-1-1,1 1,0 0,-1 0,1 0,0 0,-1 0,1 0,0 0,-1 0,1 0,-1 0,1 0,0 0,-1 0,1 0,0 0,-1 1,1-1,0 0,-1 0,1 0,0 0,-1 1,1-1,0 0,-1 0,1 1,0-1,0 0,-1 1,1-1,0 0,0 0,0 1,0-1,-1 1,-13 24,12-15,-1 0,1 1,1-1,0 0,0 1,1-1,0 1,1-1,0 1,1-1,0 0,1 0,3 9,-4-14,0 0,0 0,0 0,1 0,0-1,0 1,0-1,0 0,1 0,-1 0,1-1,0 1,0-1,1 0,-1 0,1 0,-1 0,1-1,0 0,0 0,0 0,0-1,0 0,1 0,-1 0,0 0,6-1,16-2</inkml:trace>
  <inkml:trace contextRef="#ctx0" brushRef="#br0" timeOffset="-119498.172">6136 4264,'-16'-2,"-10"-1,-4 2,1 6,10 10,16 8,25 7,8-1</inkml:trace>
  <inkml:trace contextRef="#ctx0" brushRef="#br0" timeOffset="-119163.632">7887 4585,'-45'-6,"-1"2,0 2,0 2,-6 3,44-2,-1 0,0 1,0 0,1 1,0-1,-1 2,1-1,0 1,1 1,-1-1,1 1,0 1,-6 5,10-8,0 0,0 0,0 0,0 0,1 1,0-1,0 1,0-1,0 1,0 0,1 0,-1 0,1 0,0 0,1 0,-1 1,1-1,-1 0,1 0,1 0,-1 1,0-1,1 0,0 0,0 0,0 0,1 0,-1 0,1 0,0 0,4 3,1 1,-1-1,2 0,-1-1,1 0,-1 0,2-1,-1 0,1 0,-1-1,1 0,0 0,1-1,-1 0,1-1,-1 0,1 0,0-1,-1-1,1 0,0 0,35 2,-1-3,1-2,0-1,-1-3,0-1,-1-2,0-2,37-16,-63 23,0-1,0-1,0 0,-1-1,-1-1,1 0,-1-1,-1-1,0 0,0-1,-1 0,2-4,-14 15,0 0,0-1,0 1,0-1,0 1,-1-1,1 0,0 1,-1-1,1 0,-1 1,0-1,1 0,-1 0,0 1,0-1,0 0,0 1,-1-1,1 0,0 0,-1 1,1-1,-1 0,1 1,-1-1,0 1,0-1,0 1,0-1,0 1,0-1,0 1,0 0,-1 0,1 0,0 0,-1 0,1 0,-1 0,1 0,-1 0,0 0,-75-18,68 18,1 2,0-1,0 1,-1 0,1 1,0-1,0 2,0-1,-4 3,9-4,1 0,-1 0,1 1,-1-1,1 1,-1-1,1 1,0 0,0 0,0 0,0 0,0 0,1 0,-1 1,0-1,1 0,0 1,0-1,0 1,0 0,0-1,0 1,0 0,1 0,0-1,-1 1,1 0,0 0,1 2,1 1,0-1,1 1,0 0,0-1,0 1,1-1,-1 0,2 0,-1-1,0 1,1-1,0 0,0 0,0 0,0-1,1 0,-1 0,1 0,0 0,0-1,0 0,3 0,161 43,-81-32</inkml:trace>
  <inkml:trace contextRef="#ctx0" brushRef="#br0" timeOffset="-118697.731">9612 4800,'28'-41,"-2"-1,-2-1,-2-1,-2-1,-1-1,0-29,-3 0,-3-1,-4-1,-3 1,-3-62,-9 49,5 89,1-1,-1 1,1-1,-1 1,0-1,1 1,-1-1,1 1,-1 0,0 0,1-1,-1 1,0 0,1 0,-1 0,0 0,1-1,-1 1,0 0,0 0,1 1,-1-1,0 0,1 0,-1 0,0 0,1 0,-1 1,0-1,1 0,-1 1,1-1,-1 0,0 1,1-1,-1 1,1-1,-1 1,1-1,-1 1,1-1,0 1,-1 0,1-1,0 1,-1 0,1-1,0 1,0 0,0-1,-1 1,1 0,0-1,0 1,0 0,0-1,0 1,0 0,-11 25,1-1,1 1,1 1,1 0,2 0,0 3,4-22,-9 36,3 0,1 0,3 1,1 0,2 0,3 0,1-1,2 1,7 22,-9-54,0 0,1-1,1 1,0-1,0 0,1 0,1-1,0 0,1-1,0 1,0-1,1-1,0 0,1-1,0 1,0-2,1 0,0 0,0-1,0-1,1 0,0 0,0-2,0 1,1-2,-1 0,1 0,12-1,29-7,-9-5</inkml:trace>
  <inkml:trace contextRef="#ctx0" brushRef="#br0" timeOffset="-118396.387">9411 4278,'18'2,"25"1,27 0,29-1,23 0,11-1,-4 4,-23 1</inkml:trace>
  <inkml:trace contextRef="#ctx0" brushRef="#br0" timeOffset="-117946.25">10160 4879,'11'-22,"-1"-1,-1-1,-2 0,0 0,-1-1,-1 1,-2-1,0 0,-2 0,-1 0,-1 0,-4-25,5 42,-1 7,0-1,1 1,-1-1,1 1,-1-1,1 0,0 1,0-1,-1 1,1-1,0 0,1 1,-1-1,0 0,0 1,1-1,-1 1,1-1,-1 1,1-1,0 1,-1-1,1 1,0 0,0-1,0 1,0 0,0 0,1 0,-1-1,0 1,0 1,1-1,0-1,91 22,-57-13,108 34,-139-38,1 1,-1 1,0-1,0 1,0 0,-1 0,0 0,0 0,0 1,0 0,-1-1,0 1,0 1,-1-1,0 0,0 1,0-1,-1 1,0 0,0-1,0 1,-1 0,0-1,-1 1,1 0,-1 0,-2 5,2-6,-1 1,1 0,1-1,-1 1,1 0,0 0,1-1,0 1,0 0,0-1,1 1,0-1,0 1,0-1,1 0,0 0,0 0,1 0,0-1,0 1,0-1,1 0,-1 0,1 0,0-1,1 0,-1 0,5 3,1-4,0 0,0-1,0 0,1 0,-1-1,0 0,1-1,-1-1,0 0,1 0,-1-1,0-1,0 0,0 0,0-1,-1 0,1-1,-1 0,0-1,-1 0,0 0,1-1,-2-1,1 1,-1-1,-1-1,1 1,-1-1,-1-1,6-9,-7 11,-1 1,0-1,0 0,-1-1,0 1,0-1,-1 1,-1-1,1 0,-1 0,0 0,-1 1,0-1,-1 0,0-4,0 12,1-1,0 1,-1 0,1 0,-1-1,1 1,-1 0,0 0,1 0,-1 0,0 0,0 0,0 0,0 0,0 0,0 0,0 0,0 0,0 1,0-1,-1 0,1 1,0-1,0 1,-1 0,1-1,0 1,-1 0,1 0,0-1,-1 1,1 0,0 1,-1-1,1 0,0 0,-1 0,1 1,0-1,-1 1,1-1,0 1,0 0,0-1,-1 1,1 0,0 0,0 0,0-1,0 1,1 0,-1 1,0-1,0 1,-4 3,1 0,0 0,0 1,1 0,-1 0,1 0,1 0,-1 0,1 0,0 1,1-1,-1 1,1 0,0-1,1 1,0 0,0-1,0 1,1 0,0-1,0 1,1-1,0 1,0-1,0 1,1-1,0 0,0 0,1-1,-1 1,1-1,1 1,-1-1,1 0,-1-1,6 4,2-1,1-2,-1 1,1-1,1-1,-1-1,0 0,1 0,0-1,0-1,-1 0,1-1,0-1,7-1,27-3</inkml:trace>
  <inkml:trace contextRef="#ctx0" brushRef="#br0" timeOffset="-116937.732">11430 4144,'-60'-198,"55"186,3 21,16 152,50 433,-50-517,-14-76,0 0,0-1,0 1,0-1,0 1,0 0,0-1,0 1,1-1,-1 1,0 0,0-1,1 1,-1-1,0 1,1-1,-1 1,1-1,-1 1,0-1,1 1,-1-1,1 0,-1 1,1-1,0 0,-1 1,1-1,-1 0,1 0,-1 0,1 1,0-1,-1 0,1 0,-1 0,1 0,0 0,-1 0,1 0,0 0,-1 0,1-1,-1 1,1 0,0 0,-1 0,1-1,-1 1,1 0,-1-1,1 1,-1 0,1-1,-1 1,1-1,-1 1,1-1,25-34,-23 29,19-29,-14 20,0 0,0 1,2 0,-1 1,2 0,0 0,0 1,1 1,1 0,0 1,0 0,1 1,3-2,-15 11,0-1,-1 0,1 1,0-1,0 1,0-1,-1 1,1 0,0 0,0 0,0 0,0 0,0 0,-1 1,1-1,0 1,0-1,-1 1,1-1,0 1,-1 0,1 0,0 0,-1 0,1 0,-1 0,0 0,1 1,-1-1,0 1,0-1,0 1,0-1,0 1,0-1,0 1,0 0,0 1,14 71,-14-63,0 1,-1-1,0 1,-1 0,-1-1,0 1,0-1,-1 0,0 0,-1 0,-1 0,1-1,-2 1,-1 2,6-12,0 0,1 1,-1-1,0 0,0 0,0 1,0-1,0 0,0 0,0 0,-1 0,1 0,0-1,0 1,-1 0,1 0,-1-1,1 1,0-1,-1 1,1-1,-1 0,1 0,-1 0,0 0,1 0,-1 0,1 0,-1 0,1 0,-1-1,1 1,-1 0,1-1,0 0,-1 1,1-1,0 0,-1 1,1-1,0 0,0 0,0 0,-1 0,1-1,0 1,1 0,-1 0,0 0,0-1,0 1,1-1,-1 0,-2-5,0 1,0-1,1 0,0 0,0-1,1 1,0 0,0 0,1-1,0 1,0 0,1-1,-1 1,2 0,-1-1,1 1,0 0,1 0,-1 1,1-1,1 0,-1 1,1 0,1 0,-1 0,1 0,0 1,0-1,0 1,1 1,-1-1,1 1,1 0,-1 0,0 1,4-2,1 1,-1 1,1 0,0 0,0 1,0 1,0 0,0 0,0 1,0 0,0 1,0 1,0-1,0 2,-1 0,1 0,-1 1,1 0,-1 0,0 1,-1 1,1 0,-1 0,-1 1,1 0,-1 0,0 1,0 0,-1 0,0 1,-1 0,0 0,4 9,-3 3,-7-18,0 0,0 0,0-1,0 1,1 0,0 0,-1-1,1 1,0 0,0-1,0 1,1-1,-1 0,0 1,1-1,0 0,-1 0,1 0,0 0,0 0,0 0,1 0,-1-1,0 1,1-1,-1 1,1-1,-1 0,1 0,-1 0,1-1,0 1,0-1,-1 1,1-1,0 0,0 0,-1 0,3 0,8-7,0 0,-1 0,1-1,-1-1,-1 0,0 0,0-1,-1-1,-1 0,9-11,56-81,-73 126,-3-18,0 1,1-1,-1 0,1 0,1 1,-1-1,1 1,-1-1,1 1,1-1,-1 0,1 1,0-1,0 0,1 1,0-1,0 0,0 0,0 0,1 0,0-1,0 1,0-1,0 0,1 1,-1-2,1 1,0 0,1-1,-1 1,0-1,2 0,7 1,-1-2,1 1,-1-2,1 0,0 0,0-1,-1 0,1-2,0 1,-1-1,1-1,-1 0,0-1,0 0,0-1,0-1,-1 0,10-6,-12 6,-1-1,0 0,-1 0,0-1,0 1,0-1,-1-1,0 0,-1 1,0-2,0 1,-1 0,0-1,-1 0,2-10,-1 2,-4 18,0 0,0 0,0 0,-1 1,1-1,0 0,0 0,0 1,0-1,0 0,0 0,0 0,0 0,-1 1,1-1,0 0,0 0,0 0,0 0,0 1,-1-1,1 0,0 0,0 0,0 0,-1 0,1 0,0 0,0 0,-1 0,1 1,0-1,0 0,0 0,-1 0,1 0,0 0,0 0,-1-1,1 1,0 0,0 0,0 0,-1 0,1 0,0 0,0 0,0 0,-1 0,1-1,0 1,0 0,0 0,0 0,-1 0,-4 14,0 0,1 1,0-1,1 1,1 0,0 0,1 0,1 0,0 0,2 5,-2-16,0 0,0 1,1-1,0 0,-1 0,1 1,1-1,-1 0,1 0,0 0,-1 0,2-1,-1 1,0 0,1-1,0 0,-1 1,1-1,1 0,-1-1,0 1,1 0,-1-1,1 0,0 0,0 0,0 0,0-1,0 1,0-1,0 0,0 0,1-1,-1 1,3-1,22-2</inkml:trace>
  <inkml:trace contextRef="#ctx0" brushRef="#br0" timeOffset="-116688.307">12821 4131,'-16'-3,"-8"7,1 7,6 10,13 10,12 7,4-2</inkml:trace>
  <inkml:trace contextRef="#ctx0" brushRef="#br0" timeOffset="-116456.926">13088 4706,'14'-5,"-1"0,1-1,-1 0,0-1,-1-1,1 0,-1 0,-1-1,0-1,0 0,-1-1,0 0,-1 0,0-1,-1 0,0 0,-1-1,0 0,-1 0,2-9,-7 18,0 0,-1 0,0 0,1 0,-1 0,-1 0,1 0,-1 0,1 0,-1 0,0 0,0 0,-1 1,1-1,-1 0,0 1,0-1,0 1,-1 0,1 0,-1-1,1 2,-1-1,0 0,0 0,0 1,-1 0,1 0,-1 0,1 0,-1 0,0 1,1-1,-1 1,0 0,0 0,0 1,0-1,0 1,0 0,0 0,0 0,-3 1,-1 1,0 0,0 1,1 0,-1 0,1 1,-1 0,1 0,0 1,1 0,-1 0,1 0,0 1,0 0,1 0,-1 1,1 0,1-1,-1 2,1-1,1 0,-1 1,1 0,1 0,-1 0,1 0,1 0,0 0,0 0,0 1,1-1,0 0,1 1,0-1,0 0,1 0,0 0,0 0,1 0,0 0,0 0,1-1,3 7,7-4,0 0,1-1,-1 0,2-1,-1-1,1 0,0-2,0 1,1-2,0 0,-1-1,1-1,1 0,-1-2,0 0,2-1,78 5</inkml:trace>
  <inkml:trace contextRef="#ctx0" brushRef="#br0" timeOffset="-115699.884">15294 4598,'-135'-19,"128"19,-1 1,1-1,0 1,-1 0,1 1,0 0,0 0,0 0,0 1,1 0,-1 0,0 1,1 0,0 0,0 0,0 1,0 0,4-3,1 1,-1-1,0 0,1 0,-1 1,1-1,0 1,0-1,0 1,0-1,0 1,0 0,1-1,0 1,-1 0,1 0,0-1,0 1,0 0,1 0,-1-1,1 1,-1 0,1-1,0 1,0 0,0-1,0 1,1-1,-1 0,1 1,-1-1,1 0,0 0,0 0,0 0,0 0,0-1,0 1,1 0,-1-1,2 1,14 7,0 0,0-2,1 0,1-1,-1-1,1 0,0-2,0 0,0-2,0 0,0-1,0-1,0-1,12-2,-15 2,0 0,0-1,0 0,-1-1,1-1,-1-1,0 0,0-1,-1-1,0 0,0-1,-1-1,0 0,-1-1,0-1,-1 0,0 0,-1-1,0-1,-1 0,-1 0,0-1,3-7,4-26,-38 111,20-49,0-1,0 1,1 0,1 0,0-1,1 1,0 0,1-1,3 7,-4-13,1-1,-1 0,2-1,-1 1,1 0,-1-1,2 1,-1-1,1 0,-1 0,1 0,1 0,-1-1,1 0,0 0,-1 0,2 0,-1-1,0 0,1 0,0 0,0-1,53-2,-34-11</inkml:trace>
  <inkml:trace contextRef="#ctx0" brushRef="#br0" timeOffset="-115453.502">15667 4171,'-15'-5,"-2"2,14 2,19 2,7 1</inkml:trace>
  <inkml:trace contextRef="#ctx0" brushRef="#br0" timeOffset="-115130.818">16176 3770,'-7'11,"0"1,1 0,1 0,0 0,0 1,1 0,1 0,0 0,1 0,0 0,1 12,-1-9,-8 114,5 1,6-1,8 28,-8-140,-1 0,1 0,0 0,2 0,0 0,0-1,2 1,0-1,1 0,1 0,6 10,-10-24,-1 0,1 1,0-1,0 0,0-1,0 1,1 0,-1-1,1 0,-1 0,1 0,0 0,0-1,0 1,0-1,0 0,0 0,0-1,0 1,0-1,0 0,1 0,-1 0,0 0,0-1,0 0,0 0,0 0,1 0,8-3,-1-1,0 0,0 0,-1-1,0-1,0 0,0 0,9-9,-8 5,-1 0,0 0,0-1,-1 0,0-1,-1 0,-1-1,0 1,-1-2,0 1,-1-1,-1 0,0-3,-4 17,-1 1,1-1,-1 1,1-1,-1 1,0-1,1 1,-1-1,0 0,1 1,-1-1,0 1,0-1,0 0,0 1,0-1,1 0,-1 1,0-1,0 0,-1 1,1-1,0 0,0 1,0-1,0 0,0 1,-1-1,1 1,0-1,-1 0,1 1,0-1,-1 1,1-1,-1 1,1-1,-1 1,1-1,-1 1,1 0,-1-1,1 1,-1 0,0-1,1 1,-1 0,1 0,-1 0,0-1,1 1,-1 0,0 0,1 0,-1 0,0 0,-2 6,-1-1,1 1,0 0,0 0,1 1,0-1,0 0,1 1,0-1,0 1,0 0,1-1,0 1,0-1,0 1,1 0,0-1,1 1,0-1,0 1,0-1,1 0,0 0,0 0,0 0,1-1,0 1,0-1,0 0,1 0,0 0,0-1,0 0,0 0,1 0,-1 0,1-1,0 0,0 0,0-1,1 1,-1-1,0-1,1 1,0-1,-1-1,6 1,23 2</inkml:trace>
  <inkml:trace contextRef="#ctx0" brushRef="#br0" timeOffset="-114950.172">16697 4332,'-16'-7,"-7"-5,-3 1,2-2,0 1,3 1</inkml:trace>
  <inkml:trace contextRef="#ctx0" brushRef="#br0" timeOffset="-114697.844">16176 4117,'22'-2,"25"-3,21-1,20-2,11-1,-12 0</inkml:trace>
  <inkml:trace contextRef="#ctx0" brushRef="#br0" timeOffset="-114393.318">17125 3716,'-7'11,"2"0,-1 0,1 0,1 1,0 0,1 0,0 0,1 0,0 0,1 2,-2 0,-13 108,6 0,4 111,5-199,2-1,2 0,1 1,1-2,2 1,1 0,1-1,5 7,-11-33,-1 0,1 0,1 0,-1-1,1 1,0-1,0 0,1 0,-1 0,1-1,0 1,0-1,1 0,-1-1,1 1,0-1,0 0,0-1,0 1,0-1,1-1,-1 1,1-1,-1 0,1 0,4-1,1-1,1-1,0-1,-1 0,0 0,0-1,0-1,0 0,-1-1,0 0,0 0,0-1,-1-1,0 0,0 0,-1-1,0 0,-1-1,0 0,0 0,-1-1,0 0,-1 0,-1 0,1-1,-2 0,0 0,2-7,-5 16,0 1,0 0,0-1,0 1,0-1,-1 1,1-1,-1 0,0 1,0-1,0 0,0 1,0-1,0 1,-1-1,1 0,-1 1,0-1,0 1,0 0,0-1,0 1,0 0,-1-1,1 1,-1 0,1 0,-1 0,0 0,0 0,0 1,0-1,0 1,0-1,-1 1,1 0,0 0,-1 0,-1-1,0 3,1-1,-1 1,0 1,1-1,-1 0,1 1,0 0,-1-1,1 1,0 1,0-1,0 0,1 1,-1-1,0 1,1 0,0 0,0 0,0 0,0 0,0 1,0-1,1 1,-23 83,24-79,1 0,1 0,-1-1,1 1,1-1,0 0,0 1,0-1,0 0,1-1,1 1,-1-1,1 0,0 0,0 0,1 0,0-1,0 0,0 0,0-1,1 0,-1 0,1 0,0-1,1 0,-1 0,0-1,1 0,0-1,-1 1,1-1,0-1,0 1,-1-1,1-1,0 1,0-1,-1-1,1 0,0 0,-1 0,7-3,14-10</inkml:trace>
  <inkml:trace contextRef="#ctx0" brushRef="#br0" timeOffset="-114128.429">16911 4090,'23'0,"28"0,25 0,21 0,-7 0</inkml:trace>
  <inkml:trace contextRef="#ctx0" brushRef="#br0" timeOffset="-113881.602">18382 4345,'9'-7,"-2"-9,-13-9,-5 1</inkml:trace>
  <inkml:trace contextRef="#ctx0" brushRef="#br0" timeOffset="-104724.382">9652 5788,'0'25,"0"22,0 16,0 12,-2 6,-4-1,-2-8,-2-8,0-17</inkml:trace>
  <inkml:trace contextRef="#ctx0" brushRef="#br0" timeOffset="-104400.739">9452 5682,'1'10,"2"0,-1-1,1 1,0 0,1-1,1 0,-1 0,1 0,1 0,-1-1,1 0,1 0,0 0,0-1,0 0,1-1,0 1,56 49,2-4,44 27,83 66,-179-134,-1 1,0 1,-1 0,0 0,-1 1,-1 0,7 12,-15-22,-1 0,1-1,-1 1,0 0,0-1,0 1,0 0,-1 0,1 0,-1 0,0 0,0 0,0 0,-1 0,0 0,1 0,-1-1,-1 1,1 0,0 0,-1-1,0 1,0-1,0 0,0 1,-1-1,1 0,-1 0,0 0,0-1,0 1,0-1,0 1,0-1,-1 0,1 0,-1-1,-1 1,-22 10,-1-1,-1-2,1-1,-2-1,1-2,-1 0,1-2,-1-2,0 0,-4-3,12 3,0-1,0-1,0-1,0-2,0 0,0-1,1-1,-8-3,28 9,-1-1,0 1,1 0,-1 0,1-1,-1 1,1-1,-1 1,1-1,-1 0,1 1,0-1,-1 0,1 0,0 0,0 0,-1 0,1-1,0 1,0 0,0 0,0-1,1 1,-1-1,0 1,1 0,-1-1,0 1,1-1,0 0,-1 1,1-1,0 1,0-1,0 0,0 1,0-1,0 1,1-1,-1 0,0 1,1-1,-1 1,1-1,0 1,-1 0,1-1,0 1,0-1,0 1,0 0,1-1,20-17</inkml:trace>
  <inkml:trace contextRef="#ctx0" brushRef="#br0" timeOffset="-103793.816">10280 6096,'-14'23,"1"1,1 0,1 1,2 0,0 0,1 1,2 1,1-1,-1 16,5-39,1 0,-1 0,1 0,0 0,-1 0,2 0,-1 0,0 0,1 0,-1 0,1 0,0 0,0 0,0 0,0-1,0 1,1 0,-1 0,3 2,-3-6,1 0,-1 0,1 1,-1-1,0 0,0 0,1 0,-1 0,0 0,0-1,0 1,0 0,0 0,0-1,-1 1,1-1,0 1,-1-1,1 1,-1-1,1 1,-1-1,0 1,0-1,0 1,0-1,0 0,0 1,0-2,0 3,4-56,-3 0,-2 1,-2-1,-3 1,-12-47,15 79,-12-63,16 75,6 29,-5-10,7 15,5 16,1-1,2 0,16 24,-32-59,1 0,-1 0,1 1,0-2,0 1,0 0,0 0,0-1,0 1,1-1,0 1,-1-1,1 0,0 0,0-1,0 1,0 0,0-1,0 0,1 0,-1 0,0 0,1 0,-1-1,1 1,-1-1,0 0,1 0,-1 0,1-1,-1 1,1-1,-1 0,0 0,1 0,-1 0,0-1,2 0,9-10,-1-1,0 0,-1 0,0-2,-1 1,-1-1,0-1,-1 0,-1 0,0-1,-1 0,-1 0,-1-1,0 1,-1-1,-1-1,-1 1,2-13,-5 31,1 0,0 0,0 0,-1 0,1 0,0 0,-1 0,1 0,0 0,0 0,-1 0,1 0,0 0,0 0,0 0,-1 0,1 0,0-1,0 1,-7 37,2 0,2 0,1 0,2 0,1 0,5 23,-5-34,2 0,1-1,0 1,2-1,2 0,0 0,1-1,1 0,2-1,0 0,2 1,1-8</inkml:trace>
  <inkml:trace contextRef="#ctx0" brushRef="#br0" timeOffset="-103413.8">10842 5856,'23'264,"-22"-256,-2 8,2 1,0 0,0 0,2 0,0 0,1-1,1 0,0 0,2 0,-1 0,2-1,0 0,1-1,0 0,3 3,-8-13,1-1,-1 0,1 0,-1 0,1 0,0-1,0 1,0-1,1 0,-1-1,0 0,1 1,-1-2,1 1,-1-1,1 1,-1-2,1 1,-1 0,1-1,-1 0,1-1,-1 1,0-1,1 0,-1 0,0 0,0-2,9-3,0-2,-1 0,0 0,-1-1,0-1,0 0,-1-1,-1 0,3-4,9-18,-2 0,-1-1,-2-1,-1-1,-2 0,-2-1,-2-1,-1 0,-1 0,-3 0,-1-1,-2-24,-8 10,6 54,0 0,-1 0,1-1,0 1,-1 0,1 0,0 0,-1 0,1 0,-1 0,1 0,0 0,-1 0,1 0,0 0,-1 0,1 0,0 0,-1 0,1 0,-1 0,1 1,0-1,-1 0,1 0,0 0,-1 0,1 1,0-1,0 0,-1 1,1-1,0 0,0 0,-1 1,1-1,0 0,0 1,0-1,0 0,0 1,-1-1,1 0,0 1,0-1,0 1,0-1,0 0,0 1,0-1,0 0,0 1,0-1,0 1,1-1,-5 52,7-23</inkml:trace>
  <inkml:trace contextRef="#ctx0" brushRef="#br0" timeOffset="-103134.5">11604 5802,'2'20,"4"19,6 16,9 9,12 6,12 1,10-4,4-4,1-3,-2-5,-5-8,-9-9,-9-9,-11-14,-10-16,-7-8</inkml:trace>
  <inkml:trace contextRef="#ctx0" brushRef="#br0" timeOffset="-102866.202">12072 5935,'-18'-4,"-13"5,-13 11,-12 15,-10 17,-8 15,-5 12,0 9,4 2,8-5,13-5,16-16</inkml:trace>
  <inkml:trace contextRef="#ctx0" brushRef="#br0" timeOffset="-107813.872">3168 6083,'-48'-62,"47"61,-1-1,1 1,0 0,-1 0,1 0,-1-1,1 1,-1 1,1-1,-1 0,0 0,0 1,1-1,-1 1,0-1,0 1,0 0,1-1,-1 1,0 0,0 0,0 1,0-1,0 0,1 1,-1-1,0 1,0-1,1 1,-1 0,0 0,1 0,-1 0,1 0,-1 0,1 0,-1 0,1 0,-1 2,-3 5,1 0,0 0,1 0,0 0,0 0,1 1,0 0,1-1,-1 1,2 0,-1 0,1-1,1 1,-1 0,1 0,1 1,-1-1,0-1,0 0,1 0,0 0,1 0,0 0,0 0,0-1,1 0,0 1,0-1,1-1,0 1,0-1,1 1,0-1,0-1,0 1,1-1,0-1,0 1,0-1,0 0,1-1,-1 1,1-1,0-1,0 0,0 0,0 0,4-1,1-1,0-1,-1-1,1 0,-1-1,1 0,-1 0,0-2,0 1,-1-2,1 1,-1-2,0 1,-1-2,0 1,0-1,0-1,-1 0,0 0,-1-1,0 0,-1 0,0-1,0 0,-1 0,-1-1,0 1,0-1,0-7,35-113,-40 132,0 0,0 0,0 0,0 0,0 0,0 0,0 1,1-1,-1 0,0 0,0 0,0 0,0 0,1 0,-1 0,0 0,0 0,0 0,0 0,1 0,-1 0,0 0,0 0,0 0,0 0,0 0,1 0,-1 0,0 0,0 0,0 0,0 0,1 0,-1 0,0-1,0 1,0 0,0 0,0 0,0 0,1 0,-1 0,0-1,0 1,0 0,3 20,-3-18,3 26,0 1,2-1,1 0,1 0,1-1,2 0,1 0,4 6,12-6,-15-26</inkml:trace>
  <inkml:trace contextRef="#ctx0" brushRef="#br0" timeOffset="-107539.573">3556 5615,'0'16,"7"14,9 11,1-1</inkml:trace>
  <inkml:trace contextRef="#ctx0" brushRef="#br0" timeOffset="-107269.253">3863 6323,'3'-29,"-1"-1,-1 0,-2 0,-1 0,-2 0,-1 1,-1 0,-1 0,-5-12,6 25,19 12,-10 5,67 19,0-3,1-3,36 1,-81-13,76 21,-100-22,-1 1,1 0,-1 0,0 0,1 0,-1 0,0 0,0 0,0 0,0 0,0 0,-1 1,1-1,-1 0,0 0,1 1,-1-1,0 0,0 1,0-1,-1 0,1 1,-1-1,1 0,-1 0,0 1,1-1,-1 0,0 0,-1 0,1 0,0 0,0 0,-1 0,1-1,-1 1,0 0,-1 0,1 2,-9 13,6-11,1-1,0 0,0 1,0 0,1 0,-1 0,2 1,-1-1,1 0,0 1,0 0,0 0,1-1,0 1,1 0,0 0,0 0,0 0,1 0,0 0,0 0,5-2,-1 0,1 0,1-1,-1 0,0-1,1 1,0-1,0 0,0-1,0 0,0 0,1 0,-1-1,0 0,1-1,-1 1,1-2,-1 1,1-1,-1 0,5-1,-10 2,52-5</inkml:trace>
  <inkml:trace contextRef="#ctx0" brushRef="#br0" timeOffset="-106504.193">4879 6122,'-22'-3,"0"1,0 0,0 2,0 0,-23 4,39-3,-1 0,1 0,-1 1,1 0,0 0,0 1,0 0,0 0,0 0,1 1,-1 0,1 0,0 0,0 0,0 1,1 0,0 0,0 0,0 1,0 0,-2 5,4-8,1 1,-1 1,1-1,0 0,0 0,0 0,1 1,-1-1,1 0,0 1,0-1,1 0,-1 0,1 1,0-1,0 0,0 0,1 0,0 0,-1 0,1 0,1 0,-1-1,0 1,1-1,0 1,0-1,0 0,0 0,0 0,1-1,-1 1,2-1,13 8,1-2,0 0,0-1,1-1,0-1,0-1,0-1,0 0,1-2,-1 0,1-1,-1-1,1-1,-1-1,5-2,-12 4,0-1,0 0,0 0,0-2,0 1,0-2,-1 0,0 0,0-1,0-1,-1 0,0 0,0-1,-1 0,0-1,0-1,-1 1,-1-1,1-1,-1 1,-1-2,0 1,-1-1,0 0,-1 0,2-6,0-34,-18 77,9-20,1 1,1 0,-1-1,1 1,0 0,0 0,1-1,0 1,0 0,0 0,0-1,1 1,0-1,0 0,1 1,-1-1,1 0,0 0,1-1,-1 1,1-1,0 1,0-1,0 0,1-1,-1 1,1-1,3 2,7 2,1-1,-1-1,1 0,0-1,0-1,0 0,1-1,-1-1,0-1,1 0,-1-1,1-1,-1 0,0-1,0-1,0 0,-1-2,1 1,-1-2,13-7,-19 8,-1 1,1-2,-1 1,-1-1,1 0,-1 0,0-1,-1 0,0-1,0 1,0-1,-2 0,1 0,-1-1,0 0,0-1,-4 10,-1 1,1-1,0 1,0-1,0 1,0-1,0 1,0-1,0 1,0-1,0 1,0-1,1 1,-1-1,0 0,0 1,0-1,1 1,-1 0,0-1,0 1,1-1,-1 1,0-1,1 1,-1 0,1-1,-1 1,0 0,1-1,-1 1,1 0,-1 0,1-1,-1 1,1 0,-1 0,1 0,-1 0,1-1,0 1,-1 0,1 0,-1 0,1 0,-1 1,1-1,-1 0,1 0,-1 0,1 0,-1 0,1 1,-1-1,1 0,-1 0,1 1,-1-1,1 0,-1 1,0-1,1 0,-1 1,0-1,1 1,-1 0,14 36,-13-29,0 0,1 0,-1 0,1 0,1 0,-1 0,2-1,-1 1,1-1,0 0,0 0,1 0,0-1,0 1,1-1,-1 0,1-1,1 0,-1 1,1-2,0 1,0-1,0 0,0-1,1 0,0 0,3 1,8-3,0-1,0 0,0-1,-1-2,1 0,0 0,-1-2,0 0,0-1,0-1,-1-1,0 0,13-9,-20 11,1 0,-1-1,0 0,-1-1,0 1,0-2,-1 0,0 0,0 0,-1-1,1-2,-3-11,-16 39,9-9,-1 1,1-1,0 1,1-1,0 1,0 0,1 0,0-1,0 1,1 0,0 0,0-1,1 1,0 0,0-1,1 0,0 1,0-1,1-1,-1 1,2 0,-1-1,1 0,0 0,0 0,0 0,5 2,8-1,-2-5</inkml:trace>
  <inkml:trace contextRef="#ctx0" brushRef="#br0" timeOffset="-106276.182">6297 5615,'0'0</inkml:trace>
  <inkml:trace contextRef="#ctx0" brushRef="#br0" timeOffset="-105502.448">6737 5414,'-9'15,"0"0,1 1,0 0,1 0,1 0,1 1,0 0,1 0,1 1,0-1,2 1,0-1,1 12,5 321,1-199,8 92,9-165,-22-76,0 0,0 0,1 1,-1-1,1 0,0 0,0-1,-1 1,1 0,0 0,1-1,-1 1,0-1,0 0,1 0,-1 0,0 0,1 0,-1 0,1-1,-1 1,1-1,0 1,-1-1,1 0,-1 0,1 0,1-1,12-4,-1-1,0 0,-1-1,0-1,0 0,0-1,-1-1,-1 0,1 0,-2-1,0-1,2-2,116-143,-117 143,-7 30,-6-10,-1 1,2 0,-1-1,1 1,0 0,0-1,1 1,-1 0,2-1,-1 1,1-1,0 1,0-1,1 0,0 0,0 0,0 0,1 0,0-1,0 0,0 0,0 0,1 0,0 0,0-1,1 0,4 3,3-2,-1 0,1-1,0-1,0 0,0 0,1-2,-1 1,0-2,1 0,-1 0,0-1,1-1,-1-1,0 1,0-2,0 0,-1 0,1-2,4-2,6-5,-20 10,-1 1,1 0,0-1,0 1,0 0,0 1,0-1,0 0,0 1,0 0,1 0,-1 0,0 0,1 0,-1 1,1 0,-1-1,1 1,-1 0,1 1,-1-1,1 1,-1-1,1 1,-1 0,0 0,1 1,-1-1,0 1,1 0,11 12,-10-8,-1-1,1 0,1 0,-1-1,0 0,1 0,0 0,0 0,1-1,-1 0,0 0,1-1,0 0,0 0,-1 0,1-1,0 0,7 0,3-4,1-1,-1 0,0-2,0 0,-1 0,1-2,-2 0,1-1,-1 0,0-1,-1-1,0 0,-1-1,0-1,-1 0,8-12,3-9,-1 0,-2-1,-2-1,-1-1,-2-1,-2 0,-1 0,-2-2,-1 1,-2-1,-3 0,1-27,-1 38,-1 0,-1 0,-1 0,-2-1,-1 1,-1 0,-2 0,0 0,-2 1,-2 0,-7-17,15 41,0 1,-1-1,0 1,1-1,-1 1,0 0,-1 0,1 0,-1 0,1 0,-1 0,0 1,0-1,0 1,0 0,0 0,-1 0,1 0,-1 1,1-1,-1 1,1 0,-1 0,0 0,0 1,1-1,-1 1,0 0,0 0,0 0,0 1,1-1,-1 1,0 0,0 0,1 0,-1 0,-2 2,-6 7,0 0,1 1,0 0,1 1,0 0,1 0,0 1,1 0,1 1,0 0,1 0,0 0,1 1,-2 10,-8 22,2 0,2 1,2 0,3 0,1 1,2 0,3 0,3 17,0-39,0-1,2 1,1-1,1-1,2 1,0-1,8 13,-11-26,0 1,1-1,1-1,0 1,1-1,0-1,0 0,1 0,1-1,0 0,0 0,0-1,1-1,0 0,3 0,18 3,-8-7</inkml:trace>
  <inkml:trace contextRef="#ctx0" brushRef="#br0" timeOffset="-105293.004">6604 5802,'18'-5,"27"-1,32-2,34-4,29-3,20 0,-17 2</inkml:trace>
  <inkml:trace contextRef="#ctx0" brushRef="#br0" timeOffset="-102626.841">13302 5494,'-9'16,"-10"19,-11 21,-7 22,-6 21,-1 16,1 8,1 5,2-4,2-7,2-13,4-16,4-19,7-21</inkml:trace>
  <inkml:trace contextRef="#ctx0" brushRef="#br0" timeOffset="-102361.499">13823 5882,'2'13,"1"19,0 17,-3 17,-3 10,-4 3,-3-2,-2-7,-2-12,3-15</inkml:trace>
  <inkml:trace contextRef="#ctx0" brushRef="#br0" timeOffset="-102061.501">13770 5708,'-2'-1,"1"-1,0 1,-1 0,0-1,1 1,-1 0,0 0,1 0,-1 0,0 1,0-1,0 0,1 1,-1-1,0 1,0 0,0 0,0 0,0 0,0 0,0 0,0 0,0 0,0 1,0-1,0 1,0 0,1-1,-1 1,0 0,0 0,1 0,-1 0,1 0,-1 1,1-1,-1 0,1 1,-1 0,1 2,1 1,0-1,0 0,0 1,0-1,0 1,1-1,0 0,0 0,0 1,1-1,-1 0,1 0,0 0,0 0,2 2,19 31,2-1,1-2,1 0,3-2,29 26,-23-22,1 2,-5-8,-1 2,-1 1,-2 1,-2 1,15 27,-38-58,-1 0,0-1,0 1,0 0,0 0,0 0,-1 1,0-1,0 0,0 0,0 1,-1-1,0 1,0-1,0 0,0 1,-1-1,1 0,-1 1,0-1,-1 0,1 0,-1 1,1-1,-1-1,-1 1,1 0,-3 3,-6 0,0 0,0-1,-1 0,0-1,0 0,0-1,0-1,-1 0,0 0,1-1,-1-1,0 0,0-1,0 0,-3-1,3 2,0-1,1 0,-1-1,0-1,1 0,-1 0,1-1,0-1,0 0,0-1,0 0,-9-5,5-4</inkml:trace>
  <inkml:trace contextRef="#ctx0" brushRef="#br0" timeOffset="-101704.263">14772 6135,'3'-5,"-1"-1,0 1,-1-1,1 0,-1 0,0 0,0 0,-1 0,0 0,0 0,-1 0,1 0,-1 0,0 0,-1 0,1 1,-1-1,-1 0,1 1,-1-1,0 1,0 0,0 0,-1 0,1 0,-1 1,0 0,-1-1,-1 0,-5-1,-1 1,0 0,0 0,0 2,0-1,-1 1,0 1,1 1,-1-1,0 2,0 0,1 0,-1 2,0-1,0 1,1 1,0 0,-1 1,1 1,0 0,1 0,-1 1,1 0,1 1,-1 1,1-1,-4 5,6-5,1-1,0 1,1 0,0 0,0 1,0 0,1 0,0 0,1 0,0 1,0 0,1 0,0 0,0 0,1 1,0-1,1 1,0-1,1 1,0-1,0 1,1 0,0-1,1 0,0 1,0-1,1 0,0 0,1 0,0 0,0-1,2 2,3 3,1-1,0-1,0 1,2-2,-1 1,1-2,0 1,1-2,0 0,1 0,0-1,0-1,4 1,16 5,0-1,1-2,1-1,0-2,4-1,-4-2,0-1,1-2,-1-1,4-3,36-7</inkml:trace>
  <inkml:trace contextRef="#ctx0" brushRef="#br0" timeOffset="-101446.744">15467 5949,'-13'4,"-8"11,1 13,3 11,5 12,8 8,11 1,5-1,3-6,2-9,-2-13</inkml:trace>
  <inkml:trace contextRef="#ctx0" brushRef="#br0" timeOffset="-101192.558">15334 5735,'64'55,"-3"3,-2 3,-2 2,-4 3,30 49,-71-96,0 0,-2 0,-1 1,0 0,-2 1,0 0,2 12,-8-29,0 0,-1 0,1 1,-1-1,0 0,0 1,0-1,0 0,-1 1,0-1,0 0,0 0,0 0,-1 1,0-1,1-1,-1 1,-1 0,1 0,-1-1,1 1,-1-1,0 0,0 0,0 0,-1 0,-1 1,-14 6,-1-1,0-1,-1 0,1-2,-1 0,-1-1,1-1,-1-1,1-1,-14-1,-117 2,86-6</inkml:trace>
  <inkml:trace contextRef="#ctx0" brushRef="#br0" timeOffset="-98295.235">13890 5347,'-20'2,"-19"13,-13 19,-10 22,-6 26,3 25,7 21,13 17,18 7,19 0,22-9,26-14,23-21,22-19,17-21,-9-21</inkml:trace>
  <inkml:trace contextRef="#ctx0" brushRef="#br0" timeOffset="-96830.003">16176 5601,'16'-5,"7"6,5 12,2 14,-2 20,-1 18,-1 18,0 15,-2 8,-6 6,-5-2,-7-3,-14-6,-20-4,-4-19</inkml:trace>
  <inkml:trace contextRef="#ctx0" brushRef="#br0" timeOffset="-93673.717">18154 5909,'-11'0,"0"-1,0 2,0 0,0 0,0 1,0 0,0 1,1 0,-1 1,1 0,0 1,0 0,0 1,1 0,-1 0,2 1,-1 0,1 0,0 1,0 0,1 1,-2 3,-29 77,37-86,0 1,1 0,-1 0,1 0,0-1,0 1,0 0,0 0,1 0,-1 0,1-1,0 1,0 0,1-1,-1 1,1-1,0 1,0-1,0 0,0 0,0 0,1 0,2 2,0-2,0-2,0 1,0 0,0-1,1 0,-1 0,0-1,1 0,-1 0,0 0,1 0,-1-1,0 0,1 0,-1 0,0-1,0 1,0-1,0-1,0 1,-1-1,1 0,-1 0,1 0,-1 0,0-1,0 0,-1 0,2-1,12-11,0 0,-1-2,-1 0,0 0,-1-2,-2 0,0 0,-1-1,0-1,-2 0,2-9,2-12,-1 0,-2-1,-2 0,-3-1,1-24,-6 67,1-13,0 0,-1 0,0 0,-1 0,-1 0,0 0,-1 0,-4-9,7 23,0 0,0 1,0-1,0 0,0 0,-1 1,1-1,0 0,0 1,-1-1,1 1,0-1,-1 0,1 1,-1-1,1 1,-1-1,1 1,-1-1,1 1,-1 0,0-1,1 1,-1 0,1-1,-1 1,0 0,1 0,-1-1,0 1,1 0,-1 0,0 0,0 0,1 0,-1 0,0 0,1 0,-1 0,0 1,1-1,-1 0,0 0,1 0,-1 1,-22 26,12 0,1 1,1 1,2-1,0 1,2 0,2 1,-1 25,1-23,1 0,1 0,2 0,1 0,1-1,2 1,1-1,2 0,1 0,11 24,-17-48,0-1,0 0,1 0,0 0,0 0,0-1,1 0,-1 0,1 0,1 0,-1-1,1 0,-1 0,1 0,0-1,1 0,-1 0,1 0,-1-1,1 0,0 0,-1-1,1 0,0 0,0-1,0 1,0-2,0 1,0-1,0 0,0 0,4-2,1-1,-1-1,-1-1,1 0,-1 0,0-1,0 0,-1-1,1 0,-2 0,1-1,-2 0,1 0,-1-1,0 0,-1-1,0 1,-1-1,0 0,-1 0,0-1,-1 0,0 1,0-1,-2 0,1 0,-2 0,0 0,0 0,-1-1,-1-2,3 13,-1 1,0-1,0 0,0 0,0 0,0 0,0 1,-1-1,1 0,0 0,-1 1,0-1,1 0,-1 0,0 1,0-1,0 1,0-1,0 1,0-1,-1 1,1 0,0 0,-1-1,1 1,-1 0,1 0,-1 0,1 0,-1 1,0-1,1 0,-1 1,0-1,0 1,0 0,1-1,-1 1,0 0,0 0,0 0,0 0,1 1,-1-1,0 0,0 1,1 0,-2-1,-1 6,0 0,0-1,0 2,0-1,1 0,0 1,1-1,-1 1,1 0,0 0,1 0,0 0,0 0,1 0,-1 0,1 0,1 0,0 0,0 0,0 0,1 2,1-1,-1 1,2-1,-1 0,1 0,0 0,1 0,0-1,0 0,1 0,0 0,0-1,0 1,1-1,0-1,0 0,0 0,1 0,0-1,0 0,0 0,0-1,8 2,17 5,0-2,0-1,1-1,-1-2,12-1,31 1</inkml:trace>
  <inkml:trace contextRef="#ctx0" brushRef="#br0" timeOffset="-92847.712">19344 5856,'-9'-1,"0"2,0-1,0 2,0-1,0 1,0 0,0 1,1 0,0 0,-1 1,1 0,0 1,1-1,-1 2,1-1,0 1,0 0,1 0,0 1,0 0,0 0,1 0,-1 2,5-6,0 0,0 0,0 0,0 0,1 0,-1 0,1 0,-1 0,1 0,0 0,1 1,-1-1,0 0,1 0,0 0,0 0,0 0,0 0,0 0,0 0,1-1,-1 1,1 0,0-1,0 1,0-1,0 0,0 0,1 1,4 3,0 0,1-1,-1 0,1 0,0-1,1 0,-1 0,1-1,4 2,23 3,-1-1,1-2,-1-2,1-1,0-1,0-2,0-2,0-1,0-2,24-7,-48 11,0-1,0 0,-1 0,1-2,-1 1,0-1,0-1,0 0,-1 0,0-1,0 0,0-1,-1-1,-9 9,-1 1,1-1,-1 0,1 0,0 0,-1 1,1-1,-1 0,1 0,-1 0,1 0,-1 0,1 0,0 0,-1 0,1 0,-1 0,1 0,-1 0,1-1,-1 1,1 0,0 0,-1 0,1-1,-1 1,1 0,0 0,-1-1,1 1,0 0,-1-1,1 1,0 0,-1-1,1 1,0-1,0 1,0 0,-1-1,1 1,0-1,0 1,0-1,0 1,0 0,0-1,0 1,0-1,0 1,0-1,0 1,0-1,0 1,0-1,0 1,0 0,1-1,-1 1,0-1,0 1,1-1,-5 4,0-1,0 1,1-1,-1 1,1 0,0 1,0-1,0 0,0 1,1-1,-1 1,1 0,0 0,0 0,0 0,1 1,-1 1,1-4,0 1,1-1,-1 0,1 1,0-1,-1 0,1 1,0-1,0 1,1-1,-1 1,0-1,1 0,0 1,-1-1,1 0,0 0,0 1,0-1,1 0,-1 0,0 0,1 0,-1 0,1-1,0 1,0 0,0-1,-1 1,1-1,0 0,1 0,-1 1,12 2,0 0,0 0,0-2,0 0,1 0,-1-1,1-1,-1 0,1-1,-1-1,0 0,1-1,-1-1,10-3,-16 4,0 0,0 0,0-1,-1 0,1 0,-1-1,0 0,-1 0,1 0,-1-1,5-6,-9 10,0-1,0 1,0-1,-1 1,1-1,-1 0,0 1,0-1,0 0,0 0,0 0,-1 0,1 0,-1 0,0 0,0 0,0 0,0 0,0 0,-1 0,1 0,-1 0,0 0,0 0,0 0,0 1,-1-1,1 0,-1 1,1-1,-1 1,0-1,0 1,-1-1,-7-5,0 1,0 0,0 1,-1 0,0 0,-1 1,1 1,-1 0,0 0,0 1,0 1,0 0,0 1,-1 0,1 1,0 0,-1 1,1 0,-9 2,-57 22,76-24,-1 0,1 0,0 0,0 0,-1 0,1 1,0-1,0 1,1 0,-1-1,0 1,0 0,1 0,0 0,-1 0,1 1,0-1,0 0,0 0,0 1,0-1,0 1,1-1,-1 1,1-1,0 1,0-1,0 1,0-1,0 1,2 1,0-1,-1 1,2-1,-1 1,0-1,1 0,-1 1,1-1,0-1,0 1,0 0,1-1,-1 0,1 1,-1-1,1-1,-1 1,3 0,40 19</inkml:trace>
  <inkml:trace contextRef="#ctx0" brushRef="#br0" timeOffset="-92263.613">20601 5895,'-11'-7,"-1"0,1 1,-1 0,0 1,-1 0,1 1,-1 0,0 1,0 1,0 0,0 1,0 0,-1 1,1 0,0 1,0 1,0 0,0 1,0 0,0 1,-1 1,10-3,0 0,1 0,-1 1,0-1,1 1,-1 0,1 0,0 0,0 1,0-1,0 1,1 0,-1-1,1 1,0 0,0 0,0 1,1-1,0 0,0 0,0 1,0-1,0 1,1-1,0 1,0-1,0 1,1-1,-1 1,1-1,0 1,0-1,1 0,-1 0,1 0,0 1,0-2,0 1,1 0,0 0,-1-1,1 1,0-1,1 0,-1 0,0 0,4 2,4-1,-1 0,1-1,0 0,0-1,0 0,1-1,-1 0,0-1,0 0,1 0,-1-1,0-1,0 0,0-1,0 0,0 0,-1-1,1-1,-1 0,0 0,-1-1,1 0,-1-1,0 0,-1 0,1-1,-2 0,1 0,-1-1,0 0,-1 0,0-1,0 0,-1 0,2-8,1-10,-2 0,-1-1,-2 0,0 0,-2 0,-1-1,-2 1,0 0,-2 0,-2 0,0 1,-8-20,-22-38,36 84,-1 1,1 0,-1 0,1 0,-1 0,1 0,-1 0,0 0,0 1,1-1,-1 0,0 0,0 0,0 1,0-1,0 1,0-1,0 0,0 1,0 0,0-1,0 1,-1 0,1-1,0 1,0 0,0 0,0 0,-1 0,1 0,0 0,0 0,0 1,0-1,0 0,0 1,-1-1,1 1,0-1,0 1,0-1,0 1,0 0,1-1,-1 1,0 0,0 0,0 0,1 0,-1 0,0 0,1 0,-1 0,-26 62,20-30,2 0,0 0,3 0,1 0,1 1,2-1,1 0,2 0,1 0,1 0,2-1,10 22,-16-43,1 0,0-1,1 0,0 1,0-2,1 1,1-1,-1 0,2 0,-1-1,1 0,0 0,1-1,0 0,0 0,0-1,1 0,0-1,0 0,1-1,-1 0,1 0,0-1,0 0,0-1,0-1,0 0,1 0,4-1,-7-2,0 0,0 0,-1 0,0-1,1-1,-1 0,0 0,0 0,-1-1,0 0,0 0,0-1,0 0,-1 0,0-1,0 0,0 0,-1 0,0 0,0-3,3-5,0 0,-1-1,-1 0,0 0,-2 0,1-1,-2 0,0 0,-1 1,-1-4,-1 19,1 0,-1-1,1 1,-1 0,0 0,1-1,-1 1,0-1,0 1,0 0,0-1,0 1,0 0,-1-1,1 1,0 0,-1-1,1 1,-1 0,1 0,-1-1,0 1,1 0,-1 0,0 0,0 0,0 0,0 0,0 0,0 0,0 0,0 1,0-1,0 0,0 1,-1-1,1 0,-1 1,-1 3,-1 1,1 0,-1 0,1 0,0 1,1-1,-1 0,1 1,0 0,0 0,0 0,0 0,1 0,0 0,0 0,1 1,-1-6,-1 7,-1 0,1-1,0 1,1 0,0 0,0 0,0 0,1 0,0 0,0 0,1 0,0 0,0-1,1 1,0 0,0 0,0-1,1 1,0-1,0 0,1 0,-1 0,1 0,1 0,-1-1,1 0,0 0,0 0,0-1,1 1,0-1,0-1,4 3,21 2</inkml:trace>
  <inkml:trace contextRef="#ctx0" brushRef="#br0" timeOffset="-92015.976">21069 5467,'0'0</inkml:trace>
  <inkml:trace contextRef="#ctx0" brushRef="#br0" timeOffset="-91736.666">21524 5575,'31'-8,"1"0,-1-3,0 0,-1-2,-1-1,0-1,7-6,-21 11,0 0,0-1,-1 0,0-1,-1 0,-1-1,5-7,-13 15,0 1,-1-1,1 0,-1-1,-1 1,1 0,-1-1,0 1,0-1,0 0,-1 0,0 0,0 1,0-1,-1 0,0 0,0 0,0 0,-1 0,0 0,0 0,-1 0,-1-5,1 7,0 0,0 1,0-1,0 1,0-1,-1 1,1-1,-1 1,0 0,0 1,0-1,-1 0,1 1,-1-1,1 1,-1 0,0 1,0-1,0 0,1 1,-2 0,1 0,0 0,0 1,0-1,0 1,0 0,-1 0,1 1,0-1,0 1,0 0,0 0,0 0,0 0,0 1,0 0,0 0,1 0,-1 0,1 0,-1 1,1-1,0 1,0 0,0 0,-7 11,2 0,-1 0,2 1,0-1,0 2,2-1,0 1,0 0,2 0,0 0,1 0,0 16,-5 66,5 0,4 1,4-1,14 63,7 115,-25-241,-1 0,-2 0,-2 0,-1 0,-2 4,4-29,0 0,-1 0,0-1,0 1,-1-1,0 0,-1 0,0 0,0 0,-1-1,0 0,0 0,-1-1,0 1,-1-1,1-1,-1 0,0 0,-7 3,-17 5</inkml:trace>
  <inkml:trace contextRef="#ctx0" brushRef="#br0" timeOffset="-91430.343">21510 5935,'67'-16,"275"5,-301 11,-24 0,-14-1,0 0,0 0,0 0,0 1,0-1,0 1,0 0,0 0,0 0,0 0,0 1,0-1,0 1,0-1,0 1,0 0,0 1,0-1,-1 0,1 1,0-1,-1 1,0 0,1 0,-1 0,0 0,0 0,0 1,0-1,0 1,0-1,-1 1,1 0,-1-1,0 1,0 1,-2 43,0-43,0 1,0 0,0-1,1 1,0 0,0 0,0-1,0 1,1 0,-1-1,1 1,1 0,-1-1,0 1,1-1,0 0,0 1,1-1,-1 0,1 0,0-1,0 1,0 0,0-1,1 0,3 3,19-1,-16-10</inkml:trace>
  <inkml:trace contextRef="#ctx0" brushRef="#br0" timeOffset="-91235.844">22125 5682,'-16'-9,"-3"-1,6 3,15 9,7 2</inkml:trace>
  <inkml:trace contextRef="#ctx0" brushRef="#br0" timeOffset="-90679.632">22646 5922,'-10'-8,"0"1,0 0,-1 0,0 1,0 1,-1 0,0 0,1 1,-2 0,1 1,0 1,-1 0,1 1,-1 0,-2 1,12-1,1 1,0-1,-1 1,1 0,0 0,-1 0,1 1,0-1,0 0,-1 1,1 0,0-1,0 1,0 0,0 0,-1 0,1 0,1 1,-1-1,0 0,0 1,0 0,1-1,-1 1,1 0,-1 0,1 0,0 0,0 0,0 0,0 0,0 0,0 0,0 0,1 1,-1-1,1 0,0 0,0 1,0-1,0 0,0 1,0-1,1 2,4 3,1 0,-1-1,2 0,-1 0,1 0,0-1,0 0,0 0,1-1,-1 0,1 0,0-1,1 0,-1 0,5 0,18 8,0-2,1-2,0 0,0-3,0 0,1-2,0-2,-1 0,1-3,-1 0,0-3,0 0,0-2,0-1,-23 5,-1 1,0-1,0 0,0 0,0-1,-1 0,0-1,0 1,4-6,-11 14,-1-1,1 1,0-1,0 1,0-1,1 1,-1-1,0 1,1-1,0 1,0-1,-1 1,1-1,1 0,-1 0,0 0,0 1,1-1,-1 0,1-1,0 1,0 0,0 0,0-1,0 1,0-1,0 0,0 1,0-1,1 0,-1 0,1 0,81 20,-75-20,1 0,0-1,0 0,0-1,0 0,-1 0,1-1,0-1,-1 1,1-2,-1 1,0-1,0 0,-1-1,1 0,-1-1,0 0,0 0,-1 0,0-1,0 0,4-6,-9 9,0 0,0 0,-1 0,0 0,0 0,0 0,0-1,0 1,-1 0,0 0,0-1,0 1,0 0,-1 0,0-1,0 1,0 0,0 0,0 0,-1 0,0 0,0 0,0 1,0-1,-1 0,1 1,-1 0,0 0,0 0,-2-2,-3-2,0 0,0 1,-1-1,0 2,-1-1,1 1,-1 1,0 0,0 0,0 1,-8-2,6 3,1 0,-1 1,0 0,0 1,0 1,0 0,1 0,-1 1,0 0,-1 2,8-3,0 1,0 0,0 0,0 0,0 1,0 0,0 0,1 0,0 0,-1 1,1 0,1 0,-1 0,1 0,-1 0,1 1,0-1,1 1,-1 0,1 0,0 0,-1 5,1-5,1 0,0 0,1 0,0 0,-1 0,1 0,1 0,-1 1,1-1,0 0,0 0,1 0,-1 0,1-1,0 1,0 0,1-1,-1 1,1-1,0 0,0 0,1 0,-1 0,1-1,0 1,0-1,2 1,6 5,0-1,1-1,-1 0,2-1,-1 0,1-1,0 0,0-1,1-1,37 7</inkml:trace>
  <inkml:trace contextRef="#ctx0" brushRef="#br0" timeOffset="-90418.259">23421 5454,'-5'-7,"-1"0,-1 0,1 1,-1-1,0 1,-1 1,1-1,-1 1,0 1,-1-1,1 2,-1-1,1 1,-1 0,0 1,0 0,0 0,-1 1,1 0,0 1,-1 0,-8 1,14 0,1 1,-1 0,1-1,-1 1,1 0,-1 1,1-1,0 1,0-1,1 1,-1 0,0 0,1 0,0 0,-1 1,1-1,1 0,-1 1,0 0,1-1,0 1,0 0,0 0,0 0,0 2,0 5,0 0,1 0,0 0,1 0,0-1,0 1,1 0,3 8,8 13,1 0,1-1,1-1,2-1,1 0,1-1,2-1,1-1,40 56,-54-70,-5-5,0-1,0 1,1 0,0-1,1 0,-1 0,1-1,0 0,0 0,1 0,0-1,-1 0,2 0,-1 0,0-1,1 0,0 0,165 3,-100-7</inkml:trace>
  <inkml:trace contextRef="#ctx0" brushRef="#br0" timeOffset="-89916.36">25935 5762,'-15'-1,"0"1,0 0,0 1,0 1,1 0,-1 1,1 1,-1 1,1-1,1 2,-1 0,1 1,0 0,0 1,1 0,0 1,-9 9,19-16,1-1,-1 1,0-1,1 1,-1 0,1 0,0 0,0 0,0 0,0 0,0 0,0 0,0 0,0 1,1-1,-1 0,1 0,0 1,0-1,0 0,0 1,0-1,0 0,1 1,-1-1,1 0,-1 0,1 1,0-1,0 0,0 0,0 0,0 0,1 0,-1 0,1 0,0 1,6 0,1 0,-1 0,1 0,-1-1,1 0,-1-1,1 0,0 0,0-1,0 0,0-1,-1 0,1 0,0-1,-1 0,1 0,-1-1,1 0,-1-1,2-1,-2 1,0 0,1-1,-1 1,-1-2,1 1,-1-1,0 0,0-1,-1 0,0 0,0 0,-1-1,1 0,-2 0,1 0,-1 0,-1-1,1 0,1-7,-5 15,1 0,-1 0,1 0,-1-1,1 1,-1 0,0 0,0-1,0 1,0 0,0 0,0-1,0 1,0 0,0-1,0 1,-1 0,1 0,-1 0,1-1,-1 1,1 0,-1 0,1 0,-1 0,0 0,0 0,0 0,0 0,1 0,-1 0,0 0,0 1,-1-1,0 2,1 1,-1-1,0 1,1-1,-1 1,1 0,0-1,-1 1,1 0,0 0,0 0,0 0,0 0,1 0,-1 1,1-1,-1 0,1 0,0 0,-1 1,1-1,0 0,1 0,-1 2,1 2,0 0,0 0,0 0,1-1,0 1,0 0,0-1,1 1,0-1,0 0,0 0,1 0,0 0,0-1,0 1,0-1,1 0,-1 0,2 0,103 56,-41-38,-3-6</inkml:trace>
  <inkml:trace contextRef="#ctx0" brushRef="#br0" timeOffset="-89039.243">26550 5828,'-16'-6,"1"1,-1 0,0 1,-1 1,1 0,-1 1,1 1,-1 1,0 0,1 1,-1 1,1 0,-4 2,17-3,0-1,-1 1,1 0,0-1,0 2,0-1,0 0,0 1,1-1,-1 1,0 0,1 0,-1 0,1 0,-1 0,1 0,0 1,0-1,0 1,0 0,1-1,-1 1,1 0,-1 0,1 0,0 0,0 0,1 0,-1 1,1-1,-1 0,1 0,0 0,0 1,0-1,1 0,-1 0,1 0,0 0,0 1,0-1,0 0,0 0,1-1,-1 1,1 0,1 2,6 1,-1 0,1-1,0 1,0-2,1 0,-1 0,1 0,0-1,0-1,0 0,0 0,1-1,-1 0,0-1,1 0,7-1,-7 0,1 0,-1 0,0-1,0 0,0-1,0 0,0 0,0-2,-1 1,0-1,0-1,0 0,-1 0,0-1,0 0,0 0,-1-1,0 0,-1-1,0 0,0 0,-1 0,0-1,0-2,12-31,-1-1,-3-1,-2 0,-2-1,-2 0,-1 0,-3-1,-2-22,-1 50,2-14,-1 1,-2-1,-1 0,-2 0,-3-15,6 46,0 0,0 0,0 0,0 0,0 0,0 0,-1 0,1 0,0 0,-1 0,0 0,1 0,-1 1,0-1,0 0,0 0,0 1,-1-1,1 0,0 1,-1 0,1-1,-1 1,1 0,-1-1,0 1,1 0,-1 0,0 0,0 1,0-1,0 0,1 1,-1-1,0 1,0 0,0-1,0 1,0 0,0 0,0 0,-1 1,2-1,-1 0,0 1,0-1,0 1,-1 0,-5 7,0 0,0 0,1 0,0 1,1 0,0 0,0 1,1 0,0 0,1 0,0 1,0-1,1 1,1 0,0 2,-7 25,2 1,2 0,1 0,2 0,2 0,2 0,1 0,2 0,2-1,1 1,2-2,2 1,1-1,2-1,1-1,13 20,-28-55,2 7,0-1,1 1,0-1,0 0,1 0,-1-1,1 1,1-1,-1 0,1-1,-1 1,1-1,1 0,1 0,-5-4,0 0,0-1,0 1,1-1,-1 0,0 0,0 0,-1 0,1-1,0 1,0-1,-1 0,1 0,-1 0,1 0,-1 0,0 0,0-1,0 1,0-1,0 1,0-1,-1 0,1 0,-1 1,0-1,0 0,0-1,0 1,-1 0,1 0,-1-3,15-49,-2 0,-3-1,-2 0,-3-1,-2-52,-3 98,0 10,0 0,-1 0,1 0,0 0,0 1,-1-1,1 0,0 0,0 0,0 0,0 0,0 0,0 0,0 1,0-1,1 0,-1 0,0 0,1 0,-1 0,0 1,1-1,-1 0,1 0,-1 1,1-1,-1 0,1 1,-1-1,1 0,0 1,0-1,-1 1,1-1,0 1,0-1,-1 1,1 0,0-1,0 1,0 0,0 0,0 0,-1-1,1 1,0 0,0 0,0 0,0 0,0 1,0-1,0 0,-1 0,1 0,0 1,0-1,0 0,0 1,-1-1,1 1,0-1,-1 1,1 0,0-1,-1 1,1-1,0 1,-1 0,233 130,-227-129,-1 1,1-1,-1 2,0-1,0 0,0 1,0 0,-1 0,1 1,-1-1,0 1,-1 0,1 0,-1 0,0 0,0 0,0 1,-1 0,0-1,0 1,-1 0,1 0,-1 0,0 0,-1 0,0 3,-19 52,-2 20,21-79,1 1,-1-1,1 1,0-1,0 0,0 1,0-1,0 0,0 0,1 1,-1-1,1 0,0-1,-1 1,1 0,0 0,0-1,0 1,0-1,0 1,0-1,1 0,-1 0,0 0,1 0,-1 0,0-1,3 1,72 5,-63-8,-1 0,0-1,0 0,-1-1,1 0,-1-1,1-1,-1 0,-1 0,0-1,1-1,-2 0,1 0,-2-1,1-1,-1 1,6-9,-3 2,0-1,0 0,-2-1,0 0,-1-1,-1 0,-1 0,-1-1,0 0,-2 0,1-3,-5 21,1 1,0-1,0 0,-1 0,1 1,-1-1,0 0,1 0,-1 0,0 0,0 1,0-1,-1 0,1 0,0 0,-1 0,1 1,-1-1,1 0,-1 0,0 1,0-1,0 1,0-1,0 1,0-1,0 1,0-1,-1 1,1 0,0 0,-1-1,1 1,-1 0,1 0,-1 1,0-1,0 0,1 1,-1-1,0 1,-1-1,-5 3,0 1,0 1,0-1,1 1,-1 1,1-1,0 1,1 1,-1-1,1 1,0 0,1 0,-1 1,1 0,1 0,-1 0,1 0,0 1,0 1,0-3,0 1,0 0,1 1,0-1,1 0,-1 1,1 0,1 0,-1-1,1 1,1 0,0 0,0 0,0 0,1 0,0 0,1 0,-1-1,1 1,1 0,0-1,0 0,0 0,1 0,0 0,1 0,-1-1,1 1,0-1,1-1,1 3,3-1,0 0,1-1,-1 0,1 0,1-1,-1-1,1 0,5 1,37 8</inkml:trace>
  <inkml:trace contextRef="#ctx0" brushRef="#br0" timeOffset="-88683.79">28141 5682,'-3'-8,"-1"0,1 0,-1 0,-1 1,1-1,-1 1,0 0,-1 1,0-1,0 1,0 0,-1 1,0-1,0 1,0 1,-1-1,1 1,-1 1,0-1,0 1,-1 1,1-1,-6 0,13 3,0 0,-1 0,1-1,0 1,-1 0,1 0,-1 0,1 1,0-1,-1 0,1 0,0 1,-1-1,1 1,0-1,0 1,-1 0,1-1,0 1,0 0,0 0,0 0,0-1,0 1,0 0,0 1,0-1,1 0,-1 0,0 0,1 0,-1 1,1-1,-1 0,1 1,-1-1,1 0,0 1,0-1,0 0,0 1,0 0,21 55,-6-38,2-1,0 0,2-1,-1-2,19 12,-19-14,-1 0,0 1,-1 0,0 2,-2 0,1 0,8 16,-21-29,1-1,-1 1,0 1,-1-1,1 0,0 0,-1 1,0-1,0 1,0-1,0 1,0-1,-1 1,0 0,0-1,0 1,0 0,0-1,-1 1,1-1,-1 1,0 0,0-1,0 0,-1 1,1-1,-1 0,0 1,0-1,0 0,0-1,-1 1,1 0,-1 0,1-1,-1 0,0 1,-3 0,-11 4,-1 0,0-2,0 0,0-1,0-1,-1-1,1 0,-1-1,1-1,-15-3,26 3,0 1,1-1,-1 0,0-1,1 1,-1-1,1-1,0 1,-1-1,1 0,0 0,0-1,-4-2,10 4,-1 0,1-1,-1 1,1 0,0 0,0-1,-1 1,1 0,0 0,0-1,0 1,0 0,1-1,-1 1,0 0,0 0,1-1,-1 1,1 0,-1 0,1 0,-1-1,1 1,0 0,0 0,-1 0,1 0,0 0,0 0,0 1,0-1,0 0,0 0,0 1,1-1,-1 1,0-1,0 1,0-1,1 1,-1 0,0-1,0 1,1 0,-1 0,0 0,2 0,38-13,3 2</inkml:trace>
  <inkml:trace contextRef="#ctx0" brushRef="#br0" timeOffset="-88249.872">28782 5882,'4'-8,"-1"0,0 1,0-2,-1 1,0 0,-1 0,0-1,0 1,0 0,-1-1,-1 1,1-1,-2 1,1 0,-1-1,0 1,0 0,-1 0,0 0,-1 1,0-1,0 1,0 0,-1 0,0 0,-1 1,-4-5,4 7,-2 1,1-1,0 1,0 0,-1 1,0 0,1 0,-1 1,0 0,0 0,0 1,0 0,0 0,0 1,1 0,-1 0,0 1,0 0,1 1,-1-1,1 1,0 1,0-1,0 1,0 1,1-1,0 1,-1 0,2 0,-1 1,1 0,0 0,0 0,0 1,1 0,0-1,0 1,0 2,2-4,0 1,-1-1,2 1,-1-1,1 1,0 0,0 0,0-1,1 1,0 0,0 0,0 0,1 0,0-1,0 1,1 0,-1-1,1 1,0-1,1 1,-1-1,1 0,0 0,1 0,-1-1,1 1,0-1,0 0,0 0,0 0,1 0,0-1,0 1,0-1,0-1,0 1,1 0,2-1,1 0,-1 0,0 0,1-1,-1 0,1-1,-1 0,1 0,-1-1,1 0,-1 0,1-1,-1 0,0-1,0 0,0 0,0-1,-1 0,1 0,-1 0,1-2,6-5,0 0,0-1,-1-1,-1 0,0 0,-1-1,0-1,-1 0,4-9,-13 19,-9 19,6-9,0 1,0 0,0 0,1 0,0-1,0 1,1 1,-1-1,1 0,0 0,1 0,0 0,0 0,0 0,0 0,1-1,0 1,1 0,-1-1,1 1,0-1,0 0,1 0,-1 0,1 0,0-1,0 0,1 0,3 3,16 9,1-1,0-2,0 0,2-2,0-1,0 0,0-3,1 0,0-2,1 0,19-1,8-2,-14-4</inkml:trace>
  <inkml:trace contextRef="#ctx0" brushRef="#br0" timeOffset="-86203.718">3596 7085,'-16'-4,"-12"-2,-3 0,0 1,5 4,5 4,5 6,5 2</inkml:trace>
  <inkml:trace contextRef="#ctx0" brushRef="#br0" timeOffset="-85342.774">4599 7352</inkml:trace>
  <inkml:trace contextRef="#ctx0" brushRef="#br0" timeOffset="-86455.089">3048 7727,'-3'-14,"2"-1,-1 1,2-1,0 0,0 1,2-1,-1 1,2-1,0 1,1 0,0 0,1 0,1 0,0 1,1 0,0 0,1 1,1 0,0 1,0-1,8-6,-13 14,0-1,0 1,0 0,1 0,-1 0,1 1,0-1,0 1,0 0,1 1,-1-1,0 1,1 0,0 0,0 1,-1 0,1 0,0 0,0 1,0 0,0 0,0 0,0 1,0 0,-1 0,1 0,0 1,0 0,-1 0,1 0,-1 1,0 0,0 0,0 0,0 1,3 2,-2 1,0 0,0 0,-1 1,0 0,0 0,-1 0,0 0,0 1,-1-1,0 1,-1 0,0 0,0 0,-1 1,0-1,0 0,-2 9,2-17,-1 0,0 0,0 0,0 1,0-1,0 0,0 0,-1 0,1 0,0 0,0 0,-1 0,1 0,-1 0,1 0,-1 0,1-1,-1 1,0 0,1 0,-1 0,0 0,0-1,1 1,-1 0,0-1,0 1,0-1,0 1,0-1,0 1,0-1,0 0,0 1,0-1,0 0,0 0,0 0,0 0,0 0,0 0,0 0,-1 0,-38-27,38 23,-1 0,1 0,0 0,0 0,1-1,-1 1,1 0,0-1,0 1,0-1,0 1,1-1,0 1,0-1,0 1,1-1,-1 1,1-1,0 1,0-1,1 1,-1 0,1-1,0 1,0 0,1 0,2-3,0-1,0 1,1 0,0 0,0 1,1 0,0 0,0 1,0 0,1 0,0 0,7-2,-2 1,-1 2,1-1,0 2,0 0,1 0,-1 1,0 1,13 0,-21 1,-1 0,1 0,0 0,-1 1,1 0,-1 0,1 0,-1 0,1 1,-1 0,0 0,0 0,0 0,0 1,0-1,0 1,-1 0,1 0,-1 1,0-1,0 1,0-1,0 1,-1 0,1 0,-1 0,0 1,0 3,0 1,-1-1,0 0,-1 0,0 1,0-1,-1 1,0-1,0 0,-1 0,0 0,0 0,-1 0,0 0,-1 1,-5 20,8-28,1 0,-1-1,1 1,0 0,0 0,-1 0,1 0,0-1,0 1,0 0,0 0,0 0,0 0,0-1,0 1,0 0,1 0,-1 0,0-1,0 1,1 0,-1 0,1 0,-1-1,1 1,-1 0,1-1,-1 1,1 0,-1-1,1 1,0-1,-1 1,1-1,0 1,-1-1,1 0,0 1,0-1,0 0,-1 0,1 1,0-1,0 0,0 0,0 0,-1 0,1 0,0 0,0 0,0 0,0 0,-1-1,1 1,0 0,0 0,0-1,-1 1,2-1,49-17,-20 0</inkml:trace>
  <inkml:trace contextRef="#ctx0" brushRef="#br0" timeOffset="-85922.462">3329 7620,'-2'20,"-1"19,0 13,1 10,0 3,1 0,0 0,-1-2,-8-3,-2-11</inkml:trace>
  <inkml:trace contextRef="#ctx0" brushRef="#br0" timeOffset="-79447.018">4840 7419,'-5'-2,"1"0,-1 0,1 1,-1 0,1 0,-1 0,0 0,1 1,-1 0,0 0,0 0,1 0,-1 1,0 0,1 0,-1 0,1 1,-1-1,1 1,-4 2,-79 53,79-49,-1 0,1 0,1 0,-1 1,1 0,1 0,0 1,0 0,1 0,0 0,1 1,0 0,1 0,0 0,0 2,3-11,0 1,0 0,0-1,0 1,0-1,1 1,-1 0,1-1,-1 1,1-1,0 1,0-1,0 0,1 1,-1-1,0 0,1 0,-1 0,1 0,0 0,0 0,0 0,0 0,0-1,0 1,0-1,1 0,-1 0,0 0,1 0,-1 0,1 0,-1 0,1-1,0 1,-1-1,1 0,-1 0,1 0,0 0,-1 0,1-1,9 0,0-2,-1 1,1-2,-1 1,1-1,-1-1,0 0,-1-1,0 0,0-1,0 0,0 0,-1-1,-1 0,1-1,-1 0,-1 0,1 0,-2-1,1-1,-1 1,-1-1,0 0,2-8,8-78,-19 87,-3 29,2 1,1 1,1 0,1 0,1 0,0 0,2 0,1 0,1 6,-2-16,1-1,1 0,0 0,0 0,0 0,2-1,-1 1,1-1,0 0,1-1,0 1,0-1,1 0,0 0,1-1,-1 0,9 5,40 17,0-11</inkml:trace>
  <inkml:trace contextRef="#ctx0" brushRef="#br0" timeOffset="-78791.591">5602 7419,'-13'-3,"1"1,-1 1,0-1,0 2,1 0,-1 1,0 0,1 1,-1 0,1 1,-1 0,1 1,0 1,1 0,-1 0,1 1,0 1,0-1,1 2,0 0,0 0,1 1,0 0,0 0,1 1,0 0,-3 7,9-12,0 0,0-1,1 2,-1-1,1 0,1 0,-1 0,1 0,-1 1,1-1,1 0,-1 0,1 1,0-1,0 0,1 0,-1 0,1 0,0 0,0 0,1-1,0 1,0-1,0 0,0 1,0-1,1-1,0 1,0 0,0-1,4 3,9 4,1-1,0-1,0 0,1-2,0 0,0-1,1-1,-1 0,1-2,0 0,0-2,0 0,0-1,-1-1,1 0,16-5,-16 2,0 0,0-1,-1-1,0-1,0 0,0-1,-1-2,-1 1,0-2,0-1,-1 0,-1 0,0-2,-1 0,-1-1,0 0,-1-1,-1 0,0-1,-2 0,7-17,0-19,-3-1,-2 0,-2-1,-3 0,-3 0,-1-1,-7-46,-1 1,-1 91,1 28,-4 37,3 0,2 1,3 39,1-54,-1 2,-3 98,7 0,7 24,-7-148,0 1,1-1,1 0,0 0,1 0,1-1,4 9,-8-20,0-1,0 1,0-1,1 1,-1-1,1 0,0 0,-1 0,1 0,1-1,-1 1,0-1,1 0,-1 0,1 0,0 0,-1 0,1-1,0 0,0 0,0 0,0 0,0-1,0 1,0-1,1 0,-1 0,0-1,0 1,0-1,0 0,2 0,11-6,-1-1,0 0,0-1,-1-1,0 0,0-1,-1-1,-1 0,0-1,-1 0,0-1,7-12,45-63,-55 88,-12 21,2-14,-3 15,1-10,0 0,1 0,0 0,1 0,0 0,0 1,2-1,-1 0,1 0,1 1,0-1,1 0,0-1,0 1,4 6,-5-14,0-1,0 0,1 1,-1-1,1 0,-1 0,1 0,0-1,-1 1,1-1,0 1,0-1,0 0,0 0,0 0,1-1,-1 1,0-1,0 0,0 0,1 0,-1 0,0 0,0 0,0-1,1 0,25-7</inkml:trace>
  <inkml:trace contextRef="#ctx0" brushRef="#br0" timeOffset="-78528.269">6658 7366,'-14'-4,"-6"-2,-5-3,-3-1,4 1</inkml:trace>
  <inkml:trace contextRef="#ctx0" brushRef="#br0" timeOffset="-78278.936">5802 7099,'7'-12,"15"-5,23-3,26 0,24 1,19 4,10 5,2 5,-9 12,-24 4</inkml:trace>
  <inkml:trace contextRef="#ctx0" brushRef="#br0" timeOffset="-78027.608">6765 7526,'0'25,"1"-1,2 1,0-1,2 0,0 0,7 16,-8-29,0 0,0-1,1 1,1-1,0 0,0-1,1 0,0 0,1 0,0-1,0 0,0 0,1-1,1 0,2 1,-8-6,0 0,-1 0,1 0,0-1,0 1,0-1,0 0,1-1,-1 1,0-1,0 0,0 0,0 0,1 0,-1-1,0 1,0-1,0 0,0-1,0 1,0-1,0 1,-1-1,1 0,0-1,-1 1,3-3,3-3,-1 0,0 0,0 0,-1-1,0-1,-1 1,0-1,0 0,3-9,64-226,-72 242,0-2,0 1,0-1,1 0,0 1,0-1,0 1,0 0,1-1,0 1,0 0,0 1,0-1,0 0,4-2,5 1</inkml:trace>
  <inkml:trace contextRef="#ctx0" brushRef="#br0" timeOffset="-76758.497">7353 7794,'21'-13,"-1"0,-1-1,0-1,-1-1,0 0,-1-2,-1 0,-1 0,-1-2,9-14,-3-33,-20 65,0 0,0 1,0-1,0 0,0 0,-1 1,1-1,-1 0,1 1,-1-1,1 1,-1-1,0 0,0 1,0 0,0-1,0 1,0-1,0 1,-1 0,1 0,0 0,-1 0,1 0,0 0,-1 0,0 0,1 1,-1-1,1 0,-1 1,0-1,1 1,-1 0,0 0,0-1,1 1,-2 1,-5 0,1 0,0 1,-1 0,1 1,0 0,0 0,0 0,1 1,-1 0,1 0,0 1,0-1,0 1,1 1,0-1,0 1,0 0,0 0,1 0,0 1,1 0,-1-1,0 6,1-7,0 1,0 0,1 0,0 0,0 0,1 0,-1 0,1 0,1 0,-1 1,1-1,0 0,1 0,-1 1,1-1,0 0,1 0,-1 0,1 0,1 0,-1 0,1-1,0 1,0-1,1 1,-1-1,1 0,0-1,1 1,-1-1,1 0,4 4,9 0,-1-1,1 0,0-1,0-1,1-1,-1 0,1-2,0 0,0-1,0-1,0 0,0-2,0 0,0-1,11-4,-9 4,1-2,-1 0,1-1,-2-1,1-1,-1-1,0-1,-1 0,0-2,-1 0,0-1,-1-1,0 0,-1-2,-14 15,0-1,-1 1,1-1,0 1,0-1,-1 0,1 0,-1 0,1 0,-1 0,0 0,0 0,0 0,0 0,0-1,-1 1,1 0,-1-1,1 1,-1 0,0-1,0 1,0-1,0 1,0 0,-1-1,1 1,-1 0,1-1,-1 1,0 0,0 0,0-1,0 1,0 0,-1 0,1 0,-1 0,1 1,-1-1,0 0,1 1,-1-1,0 1,-2-2,-5 1,-1 0,0 0,1 0,-1 2,0-1,1 1,-1 0,0 1,1 0,-1 1,0 0,1 1,0 0,-1 0,1 1,1 0,-1 0,0 1,1 0,0 1,0 0,1 0,0 0,0 1,0 0,1 1,0-1,0 1,-3 8,8-14,-1 0,1 0,0 0,0 0,0 0,1 0,-1 1,0-1,1 0,-1 1,1-1,0 0,0 1,0-1,0 0,0 1,1-1,-1 0,1 1,-1-1,1 0,0 0,0 0,0 1,0-1,0 0,0 0,1 0,-1-1,1 1,-1 0,1 0,0-1,0 1,0-1,0 0,0 1,0-1,0 0,0 0,0 0,1 0,8 1,1 0,-1-1,1 0,-1-1,1 0,0 0,-1-1,1-1,-1 0,0-1,0 0,0-1,0 0,0 0,-1-1,0-1,0 0,0 0,8-7,34-48,-52 61,0 0,0 0,0 0,1 1,-1-1,0 0,0 0,0 0,0 0,1 1,-1-1,0 0,0 0,0 0,1 0,-1 0,0 0,0 0,1 0,-1 0,0 0,0 0,1 0,-1 0,0 0,0 0,1 0,-1 0,0 0,0 0,1 0,-1 0,0 0,0 0,0 0,1 0,-1-1,0 1,0 0,0 0,1 0,-1 0,0-1,0 1,0 0,0 0,0 0,1-1,-1 1,0 0,0 0,0 0,0-1,0 1,0 0,0-1,-2 26,1-20,-1 2,0 1,1-1,0 0,0 1,1-1,0 1,0 0,1-1,0 1,0-1,1 0,-1 1,2-1,-1 0,1 0,0 0,1 0,-1-1,1 0,1 1,-1-1,1-1,0 1,0-1,2 2,-1-3,0 0,0-1,0 0,0 0,0-1,1 1,-1-1,1-1,0 1,-1-1,1 0,0-1,0 1,0-1,-1-1,1 1,0-1,0 0,-1-1,1 0,-1 0,1 0,-1-1,0 0,1 0,4-3,-1-1,0 0,0 0,0-1,-1 0,0 0,-1-1,0-1,0 1,-1-1,0 0,-1-1,4-8,66-170,-75 185,1 0,0 1,0 0,0-1,0 1,1 0,-1 0,1 0,0 1,-1-1,1 1,1-1,-1 1,0 0,1 0,-1 0,1 1,-1-1,1 1,0 0,-1 0,1 0,0 1,0-1,0 1,0 0,0 0,0 0,0 0,-1 1,1 0,0 0,0 0,-1 0,1 0,0 1,-1-1,1 1,-1 0,2 2,11 8,-1 0,-1 1,0 1,-1 0,0 1,-1 1,-1-1,0 2,-1 0,-1 0,-1 1,0 0,-2 0,5 19,0 15,-3 1,-2 0,-3 0,-2 0,-2 0,-2 1,-3-1,-2-1,-11 37,9-28,9-55,-7 100,8-103,0 1,1-1,0 1,-1-1,1 1,0-1,0 0,1 0,-1 1,1-1,0 0,0 0,0 0,0 0,0-1,1 1,-1-1,1 1,-1-1,1 0,0 0,0 0,0 0,0-1,0 1,1-1,2 1,2 1,1-2,0 1,0-1,0 0,0-1,0 0,0-1,0 1,0-2,0 1,0-1,0-1,-1 0,1 0,-1 0,0-1,0-1,0 1,0-1,-1 0,0-1,0 0,0 0,-1-1,0 1,0-1,-1 0,0-1,0 0,0 0,-1 0,0 0,-1 0,0-1,0 1,0-5,-2-2,0 1,-1 0,0-1,-1 1,-1-1,0 1,-1 0,0 0,-1 0,-1 0,0 1,-1-1,-1 1,0 0,-9-13,0 0,-1 1,-2 1,-1 1,0 1,-8-5,-12-7,-1 2,-2 2,-1 2,-1 2,-29-12,39 18,34 19,1 1,-1 0,1-1,0 1,-1-1,1 1,-1-1,1 1,0-1,0 0,-1 1,1-1,0 1,0-1,0 0,0 1,0-1,0 0,0 1,0-1,0 1,0-1,0 0,0 1,0-1,0 1,0-1,1 0,-1 1,0-1,1 1,-1-1,0 1,1-1,-1 1,0-1,1 1,-1-1,1 1,-1-1,1 1,-1 0,1-1,-1 1,1 0,-1 0,1-1,0 1,-1 0,1 0,0 0,-1 0,1 0,-1 0,1 0,0 0,-1 0,1 0,-1 0,1 0,0 0,-1 0,1 0,-1 1,1-1,0 0,-1 0,1 1,0-1,214-20,117 7,-259 19,-73-5,1 0,-1 0,1 0,-1 0,0 0,0 0,0 0,0 0,1 0,-1 1,-1-1,1 0,0 0,0 0,0 0,0 0,-1 0,1 0,0 0,-1 0,1 0,-1-1,0 1,1 0,-1 0,1 0,-1 0,0-1,0 1,1 0,-1-1,0 1,0 0,0-1,0 1,0-1,0 0,0 1,0-1,0 0,0 1,0-1,-1 2,-11 7,9-7,0 0,1 0,-1 1,1-1,-1 1,1 0,0 0,0 0,0 1,1-1,-1 1,1-1,0 1,0 0,0 0,0 0,3-2,0 0,0-1,0 1,0 0,0-1,0 1,1-1,-1 0,0 1,1-1,-1 0,1 0,0 0,-1 0,1 0,0 0,-1 0,1-1,0 1,0 0,0-1,0 0,0 1,0-1,0 0,-1 0,1 0,0 0,2-1,-1 2,14 0,-1 1,1-2,0 0,0-1,-1-1,15-3,-27 4,0 0,-1 0,1 0,0 0,0 0,-1-1,1 1,-1-1,1 0,-1 0,0-1,1 1,-1 0,-1-1,1 0,0 0,-1 0,1 0,-1 0,0-1,0 1,0-1,0 1,-1-1,0 1,1-1,-1 0,-1 0,1 0,0 0,-1-3,-2-3,0 0,-1 0,0 0,0 0,-1 1,-1 0,1-1,-2 1,1 1,-1-1,0 1,-1 0,0 0,0 1,-1 0,0 1,0-1,-1 1,1 1,-1 0,-1 0,1 0,-1 2,-5-3,12 4,-1 1,1 0,0-1,0 1,-1 0,1 0,0 1,-1-1,1 1,-1 0,1 0,-1 0,1 0,-1 0,1 1,0 0,-1 0,1 0,0 0,-1 0,1 0,0 1,0 0,0 0,0 0,0 0,1 0,-1 0,1 1,-1-1,1 1,0-1,0 1,0 0,-1 2,0 1,0 0,0 1,0 0,1 0,0 0,0 0,1 0,0 0,0 0,0 0,1 1,0-1,1 0,0 0,0 1,0-1,1 0,0 0,0 0,1-1,0 1,0 0,1-1,-1 0,1 0,1 0,-1 0,1-1,0 0,0 0,1 0,-1 0,1-1,0 0,3 2,25 5</inkml:trace>
  <inkml:trace contextRef="#ctx0" brushRef="#br0" timeOffset="-76456.293">9478 7206,'-14'0,"-1"2,1-1,0 2,0 0,0 1,0 0,1 1,-1 1,1 0,0 0,1 2,0-1,0 2,1 0,0 0,0 1,1 0,0 0,1 1,-4 7,10-13,1 0,-1 0,1 0,0 0,1 0,-1 1,1-1,0 0,1 1,-1-1,1 1,0-1,0 1,1-1,0 1,0-1,0 0,0 1,1-1,0 0,0 0,0 0,1 0,0 0,0-1,0 1,0-1,1 0,3 4,73 81,-56-65,-1 1,0 2,-3 0,0 1,5 12,24 68,-45-103,1 1,0-1,0 0,0-1,0 1,1-1,-1 0,1 0,0-1,0 0,1 0,-1 0,1-1,-1 0,1 0,0-1,0 1,0-2,0 1,0-1,0 0,-1 0,1-1,0 0,5-1,-4 2,51-3</inkml:trace>
  <inkml:trace contextRef="#ctx0" brushRef="#br0" timeOffset="-74150.46">10775 7674,'-4'1,"-1"2,0-1,0 1,1-1,0 1,-1 1,1-1,0 0,1 1,-1 0,1 0,-1 0,1 0,0 1,1-1,-1 1,1 0,0 0,0 0,0 0,1 0,0 0,0 0,0 0,1 1,-1-1,1 0,0 0,1 1,-1-1,1 0,0 0,1 0,-1 0,2 2,-2-1,0-1,1 1,0-1,0 0,0 1,1-1,0 0,0 0,0 0,0-1,1 1,0-1,0 0,0 0,0 0,1-1,0 1,-1-1,1 0,0 0,1-1,-1 0,0 0,1 0,-1 0,1-1,0 0,-1 0,1-1,0 1,-1-1,6-1,1-3,1 0,-1-2,0 1,0-2,0 1,-1-2,0 1,0-2,-1 1,0-1,-1-1,0 0,0 0,-1-1,0 0,-1 0,-1-1,1-1,1 0,-1 1,0-2,-1 1,0-1,-1 1,-1-1,0-1,-1 1,0-1,-2 1,1-1,-2 0,0-5,0 17,-1-1,1 1,-1 0,1 0,-1 0,0-1,-1 1,1 0,0 0,-1 0,1 1,-1-1,0 0,0 1,0-1,-1 1,1-1,0 1,-1 0,0 0,1 0,-1 1,0-1,0 1,0-1,0 1,0 0,0 0,0 0,0 0,-1 1,1 0,0-1,-4 1,-1 0,-1 1,1 0,-1 1,1-1,0 1,0 1,0 0,0 0,0 0,0 1,1 0,0 1,-1 0,2-1,0 0,0 0,0 1,1 0,-1 0,1 1,1-1,-1 1,1 0,0 0,0 1,0-1,1 1,0 0,1 0,-1 0,1 0,1 0,-1 1,1-1,1 0,-1 1,1-1,0 1,1-1,0 0,0 1,1-1,-1 0,2 0,-1 0,2 2,19 28</inkml:trace>
  <inkml:trace contextRef="#ctx0" brushRef="#br0" timeOffset="-71022.277">18060 7459,'-4'21,"-4"17,-1 12,2 9,1 3,3-2,0-4,5-9,5-14,4-15,1-13</inkml:trace>
  <inkml:trace contextRef="#ctx0" brushRef="#br0" timeOffset="-70835.748">18034 7099,'-16'-7,"-7"0,-1 8,5 11,10 12,13 9,13 6,3-4</inkml:trace>
  <inkml:trace contextRef="#ctx0" brushRef="#br0" timeOffset="-70631.237">18262 7794,'16'-10,"0"0,0-1,-1-1,-1 0,0-1,0-1,-1 0,-1 0,0-1,-2-1,1 0,-2-1,0 0,-1 0,-1-1,0 0,1-9,-7 25,0 0,-1 0,1 0,0 0,-1-1,0 1,1 0,-1 0,0 0,0-1,0 1,0 0,-1 0,1 0,-1 0,1-1,-1 1,0 0,0 0,0 0,0 0,0 0,0 0,0 1,-1-1,1 0,-1 1,1-1,-1 1,0-1,1 1,-1 0,0-1,0 1,-1 0,-3 1,1 1,-1 1,1-1,0 1,-1 0,1 0,0 0,0 1,1 0,-1 0,0 0,1 0,0 1,0 0,0 0,0 0,1 0,-1 0,-1 5,-4 2,1 1,0 0,1 0,0 1,1 0,0 1,1-1,1 1,0 0,1 0,-1 7,3-16,0 1,1 0,0 0,0-1,0 1,1 0,0 0,0-1,0 1,1-1,-1 1,1-1,1 1,-1-1,1 0,0 0,0 0,0-1,1 1,0-1,0 1,0-1,0-1,1 1,-1 0,1-1,0 0,0 0,3 1,10 2,1 0,0-1,0 0,0-2,1 0,-1-1,1-1,15-2,28-1</inkml:trace>
  <inkml:trace contextRef="#ctx0" brushRef="#br0" timeOffset="-70212.16">18890 7433,'-8'-1,"1"1,-1 0,0 0,0 0,1 1,-1 0,0 1,1 0,-1 0,1 0,0 1,0 0,0 1,0 0,0 0,1 0,-2 2,7-4,-1 0,1 0,0 0,0 0,0 0,0 0,0 0,0 0,1 1,-1-1,1 0,-1 1,1-1,0 0,0 1,0-1,0 0,1 1,-1-1,0 0,1 1,0-1,0 0,-1 0,1 1,0-1,1 0,0 1,46 54,48 19,-70-58,0 2,-2 0,-1 2,8 8,-29-28,-1-1,1 1,0-1,0 1,-1 0,1-1,-1 1,0 0,1 0,-1 0,0 0,0 0,0 1,-1-1,1 0,0 0,-1 1,1-1,-1 0,0 1,0-1,0 0,0 1,0-1,-1 0,1 1,0-1,-1 0,0 0,0 0,0 1,0-1,0 0,0 0,-1 1,-4 0,0 1,-1-1,1 0,-1-1,0 1,0-1,0-1,0 1,0-1,0-1,0 1,0-1,0 0,0-1,0 0,0 0,-5-1,11 2,-1-1,0 1,0 0,0-1,0 1,1-1,-1 0,0 0,1 1,-1-1,0 0,1-1,-1 1,1 0,-1 0,1-1,0 1,0 0,0-1,-1 1,1-1,1 0,-1 1,0-1,0 0,1 0,-1 1,1-1,-1 0,1 0,0 0,-1 0,1 0,0 1,1-1,-1 0,0 0,1-2,4-9,2 1,-1-1,2 1,0 0,0 1,1 0,0 0,1 1,0 0,1 1,11-8,-20 15,113-85,-114 86,0 0,0 0,0 0,0 1,0-1,0 0,1 0,-1 1,0-1,0 0,1 1,-1-1,0 1,1 0,-1-1,0 1,1 0,-1 0,1 0,-1 0,0 0,1 0,-1 0,0 1,1-1,-1 0,0 1,1-1,-1 1,0-1,0 1,1 0,-1-1,0 1,0 0,0 0,0 0,0 0,0 0,0 0,0 0,-1 0,1 1,0-1,29 143,-29-134,1 0,1 1,-1-2,2 1,-1 0,1-1,1 1,0-1,0 0,1 0,0-1,0 0,1 0,0-1,4 4,-9-10,0 0,0 0,0-1,0 1,0-1,0 1,0-1,0 0,0 1,1-1,-1 0,0-1,0 1,0 0,0-1,0 1,1-1,-1 1,0-1,0 0,-1 0,1 0,0 0,0 0,0-1,-1 1,1 0,0-1,-1 1,1-1,-1 0,0 1,0-1,1 0,-1 0,-1 0,1 0,0 0,0 0,-1 0,1-1,11-25</inkml:trace>
  <inkml:trace contextRef="#ctx0" brushRef="#br0" timeOffset="-69922.934">19331 7219,'-7'18,"0"15,4 12,2-3</inkml:trace>
  <inkml:trace contextRef="#ctx0" brushRef="#br0" timeOffset="-69526.241">19478 7834,'3'-427,"-3"408,0 12,0-1,0 1,1-1,0 1,0-1,1 1,0 0,0 0,0 0,2-3,-2 10,-1-1,1 1,-1-1,0 1,1 0,-1 0,1-1,-1 1,1 0,-1 0,1 0,-1 1,1-1,-1 0,1 0,-1 1,0-1,1 1,-1 0,0-1,1 1,-1 0,0 0,0-1,1 1,-1 0,0 0,0 0,0 1,0-1,0 0,-1 0,1 0,0 1,0 0,4 3,6 6,180 153,-157-141,-22-17,0 2,-1-1,0 2,-1-1,1 2,-2-1,3 4,-11-10,0 1,0 0,0-1,-1 1,1 0,-1-1,0 1,0 0,0 0,0-1,-1 1,0 0,1-1,-1 1,-1 0,1-1,0 1,-1-1,0 0,0 1,0-1,0 0,0 0,-1-1,-2 4,-6 11,9-14,-1 0,1 0,0 0,0 0,0 1,0-1,0 1,1-1,0 1,0-1,0 1,0 0,0 0,1 0,-1-1,1 1,0 0,0 0,1 0,-1-1,1 1,0 0,0 0,0-1,0 1,1-1,0 1,-1-1,1 1,0-1,1 0,-1 0,0 0,1 0,0-1,0 1,2 1,8 2,1-1,0-1,0 0,0-1,1 0,-1-1,1-1,-1 0,1-1,-1-1,11-1,-14 1,-1 0,1 0,-1-1,1-1,-1 0,0 0,0-1,0 0,-1 0,1-1,-1-1,0 0,-1 0,1 0,-1-1,0 0,-1-1,0 0,0 0,-1-1,0 1,0-1,-1-1,0 1,-1-1,0 0,2-5,-3 7,-1 0,0 0,0 0,-1 0,0-1,0 1,-1 0,0 0,0-1,-1 1,0 0,-1 0,0 0,0 0,0 0,-1 0,0 1,-1-1,-1-1,4 7,0 1,0 0,0-1,0 1,0 0,0-1,-1 1,1 0,0 0,-1 0,1 0,-1 0,1 1,-1-1,1 0,-1 1,1-1,-1 1,0-1,0 1,1 0,-1 0,0 0,1 0,-1 0,0 0,1 0,-1 1,0-1,1 0,-1 1,0-1,1 1,-1 0,1 0,-1 0,1-1,-2 2,0 1,-1 0,1 0,-1 1,1-1,0 1,1 0,-1 0,1-1,-1 2,1-1,0 0,1 0,-1 1,1-1,-1 2,1 0,0 0,1 0,0 0,-1 0,2 0,-1 0,1 0,0 0,0-1,1 1,-1 0,1 0,1-1,-1 1,1-1,0 0,0 0,0 0,1 0,0-1,0 1,0-1,0 0,1 0,0 0,1 0,8 6,1 0,1-1,-1-1,1-1,1 0,-1-1,1 0,13 1,49 7,-8-6</inkml:trace>
  <inkml:trace contextRef="#ctx0" brushRef="#br0" timeOffset="-73559.072">11965 7887,'1'-17,"1"1,1-1,0 1,1 0,1 0,0 1,6-11,-10 21,0 0,1 0,-1 0,1 1,1-1,-1 0,1 1,-1 0,1 0,1-1,-1 2,0-1,1 0,0 1,0 0,0-1,0 1,0 1,1-1,-1 1,1 0,0 0,0 0,0 1,0-1,0 1,0 0,0 1,0-1,1 1,4 5,1-1,0 2,-1 0,0 0,-1 1,1 0,-1 0,-1 1,1 0,-1 1,-1 0,0 0,0 1,-1 0,0 0,0 0,-1 1,1 4,-5-14,0 1,1 0,-1-1,0 1,0 0,1 0,-1 0,0 0,0 1,-1-1,1 0,0 0,-1 0,0 1,1-1,-1 0,0 1,0-1,0 0,0 1,-1-1,1 0,-1 0,1 1,-1-1,0 0,0 0,0 0,0 0,0 0,0 0,-1 0,1 0,0 0,-3 1,1-2,0 0,-1 0,1-1,-1 1,1-1,-1 0,0 0,1 0,-1 0,1-1,-1 1,1-1,-1 0,1 0,0 0,-1-1,1 1,0-1,0 0,0 0,0 0,0 0,1 0,-1-1,0 1,1-1,0 1,0-1,0 0,0 0,0 0,0 0,1-1,-1 1,1 0,0-1,0 1,0-1,1 1,-1-1,1 1,0-1,0 1,0-1,0 1,1-1,-1 1,1-1,0 1,0-1,0 1,1 0,-1 0,1-1,0 1,0 0,5-5,1-1,1 2,-1-1,1 2,0-1,1 1,0 0,0 1,0 0,0 1,1 0,0 0,-1 1,2 1,-1 0,0 0,0 1,0 0,1 1,-1 1,0 0,3 0,-9 0,0 0,1 0,-1 1,0-1,0 1,0 0,0 1,0-1,-1 1,1 0,-1 0,0 0,0 1,0-1,0 1,0 0,-1 0,0 1,0-1,0 1,0-1,-1 1,0 0,0 0,0 0,0 0,-1 0,0 1,0-1,0 0,-1 1,0 3,1 83,1-83</inkml:trace>
  <inkml:trace contextRef="#ctx0" brushRef="#br0" timeOffset="-71732.401">12379 7393,'42'3,"-1"3,0 1,-1 2,1 2,-2 2,0 1,0 2,27 17,-58-28,1 1,-1 0,1 1,-2 0,1 0,-1 1,0-1,-1 2,1-1,-2 1,1 0,-1 0,-1 0,0 1,0 0,-1 0,0 0,0 0,-1 0,-1 1,0-1,0 8,-5 97,4-113,0 0,0 0,1 0,-1 1,0-1,1 0,-1 0,1 0,-1 0,1 0,0 0,0 0,0 0,0 0,1 0,-1 0,0-1,1 1,-1 0,1-1,-1 0,1 1,0-1,0 0,0 0,0 1,0-2,0 1,0 0,0 0,0-1,0 1,0-1,0 1,0-1,1 0,-1 0,0 0,0 0,0 0,1-1,-1 1,1-1,10-1,1-1,-1-1,0 0,-1 0,1-1,-1-1,0 0,0-1,0 0,-1-1,0 0,-1-1,0 0,0 0,-1-1,0-1,-1 0,0 0,-1 0,0-1,0 0,-2 0,3-7,-6 26,0-1,0 1,0-1,1 0,0 1,0-1,0 0,1-1,0 1,0-1,1 1,-1-1,1 0,0-1,0 1,1-1,4 2,14 6,1-1,0-1,0-1,1-1,0-2,1 0,-1-2,1-1,0-1,0-1,0-2,4-1,-8 2,0-2,0-1,-1 0,1-2,-1 0,5-4,-21 8,-1-1,1 0,-1 0,0-1,0 1,0-1,0 0,-1 0,1-1,-1 0,0 0,0 0,0 0,0 0,-1-1,0 0,0 1,0-1,0 0,-1-1,0 1,0 0,0-1,-1 1,0-1,0 1,0-4,-1 1,-1 0,0 0,-1 1,0-1,0 1,0-1,-1 1,0 0,-1 0,1 0,-1 1,-1-1,1 1,-1 0,0 0,-1 0,1 1,-1 0,0 0,0 0,-1 1,1 0,-1 0,0 1,0 0,-1 0,1 0,0 1,-1 0,0 1,1 0,-1 0,0 0,0 1,1 0,-1 1,0 0,1 0,-1 0,-6 3,6-1,0 1,0 0,0 0,1 1,0 0,0 0,0 0,1 1,0 0,0 1,0-1,1 1,0 0,0 0,0 1,1 0,1-1,-1 1,1 1,0-1,1 0,-1 6,3-11,0 0,0 0,1-1,-1 1,1 0,-1-1,1 1,0 0,0-1,0 1,0-1,1 0,-1 1,1-1,-1 0,1 0,0 0,0 0,0 0,0 0,0 0,0-1,0 1,1-1,-1 1,1-1,-1 0,1 0,-1 0,1-1,1 1,86 3,-70-9,0-1,-1-1,0-1,-1-1,0-1,0 0,-1-1,0-1,-1 0,6-6,2-1,-20 16,-3 1,0 1,0 0,0 0,0 0,0 0,1 0,-1 0,0 0,0 0,1 0,-1 1,0-1,1 0,-1 1,1-1,-1 1,1 0,-1-1,1 1,-1 0,1 0,0 0,-1 0,1 0,-1 0,1 1,-1-1,1 0,-1 1,1-1,0 1,17 53,43 152,-30-110,-5 1,-3 1,0 36,-23-5,-1-122,-1 0,-1 0,1 0,-1 0,0-1,-1 1,1-1,-1 1,-1-1,1 0,-1 0,0-1,-1 1,1-1,-1 0,-5 5,6-8,0 0,-1 0,1-1,-1 1,1-1,-1 0,1 0,-1 0,0-1,0 0,1 0,-1 0,0 0,1-1,-1 0,0 0,1 0,-1 0,1-1,-1 1,1-1,0-1,0 1,0 0,0-1,0 0,0 0,1 0,-1-1,1 1,0-1,0 1,0-1,1 0,-1 0,1 0,0-1,-1-2,-4-7,1 0,0-1,1 0,1 0,0 0,1-1,1 1,0-1,1 0,1 1,0-1,1 0,1 0,3-16,0 0,3 0,0 0,2 1,12-24,14-16,4 2,2 2,3 2,3 1,41-41,-39 45,-27 31,-18 19,-12 16,2-1,1 0,-1 1,1-1,0 1,1 0,0 0,-1 0,2 1,-1-1,1 1,0-1,1 1,-1 0,1 0,1 0,-1 0,1-1,0 1,1 0,0 0,0 0,0 0,1-1,0 1,0 0,1-1,-1 0,1 1,1-1,-1-1,1 1,0 0,1-1,4 5,1 0,1 0,0-1,1 0,0-1,1 0,0-1,0-1,0 0,1 0,-1-1,1-1,1-1,-1 0,0 0,13-1,-21-2,0 0,0-1,0 0,0 0,0-1,0 0,0 0,-1 0,1 0,-1-1,0 0,0 0,0-1,0 1,0-1,-1 0,1 0,-1-1,0 0,0 1,-1-1,0 0,0 0,0-1,0 1,-1-1,0 0,0 1,0-1,-1 0,0 0,1-4,9-71,-11 91,0 1,1-1,0-1,1 1,0 0,1 0,0-1,1 1,0-1,0 0,1 0,0 0,0-1,1 0,0 0,0 0,1-1,0 0,5 4,-6-8,0 1,0-1,1 0,-1 0,1-1,0 1,-1-2,1 1,0-1,0 0,0 0,0-1,0 0,1 0,-1-1,0 0,0 0,-1-1,1 1,0-2,0 1,-1-1,1 0,-1 0,0 0,0-1,0 0,-1-1,1 1,-1-1,0 0,0 0,-1 0,1-1,-1 0,3-6,-2 0,0 0,-1-1,0 0,-1 0,0 0,-1 0,-1 0,0 0,-1-1,0 1,-1 0,-1 0,0-1,0 1,-2 1,-3-12,6 20,0 3,1 1,-1-1,1 1,-1-1,1 1,-1-1,1 1,0-1,-1 1,1-1,0 0,0 1,-1-1,1 0,0 1,0-1,0 1,0-1,0 0,0 1,0-1,0 0,0 1,0-1,0 0,0 1,0-1,0 0,1 1,-1-1,0 1,1-1,-1 0,0 1,1-1,-1 1,0-1,1 1,-1-1,1 1,-1-1,1 1,-1 0,1-1,0 1,-1 0,1-1,-1 1,1 0,0 0,-1 0,1-1,0 1,-1 0,1 0,0 0,134 49,-108-38,-13-7,-1 0,0 2,-1-1,0 1,0 1,0 1,0-1,-1 2,-1-1,9 10,-15-11,0 0,-1 0,0 0,-1 0,1 1,-1-1,-1 1,1-1,-1 1,-1 0,0 0,0 0,0-1,-1 3,0-4,0 0,1 0,-1 0,1 0,0 0,1 0,0 0,0 0,0 0,0 0,1-1,0 1,0-1,1 1,0-1,0 0,0 0,0 0,1 0,0 0,0-1,0 0,0 1,2-1,6 2,0-2,0 1,1-2,-1 1,1-2,0 0,0 0,0-1,0-1,0 0,0-1,0 0,0-1,0-1,4-1,-4 1,-1 0,1-1,-1-1,0 0,-1 0,1-1,-1 0,0-1,-1-1,0 0,0 0,6-7,-16 14,1 1,-1-1,1 0,0 0,-1 0,1 1,0-1,0 0,0 1,-1-1,1 1,0-1,0 1,0-1,0 1,0-1,0 1,0 0,0 0,0 0,0-1,0 1,0 0,0 0,0 0,0 0,0 1,0-1,0 0,0 0,0 1,0-1,0 0,0 1,0-1,0 1,-1-1,1 1,0 0,0-1,0 1,-1 0,1-1,0 1,-1 0,1 0,-1 0,1 0,-1-1,1 1,-1 0,0 0,1 1,7 9,1 0,1 0,-1-1,2 0,-1 0,1-2,8 6,-15-12,0 1,0-1,-1 0,1-1,1 1,-1-1,0 1,0-1,0-1,1 1,-1 0,0-1,1 0,-1 0,0 0,1-1,-1 0,0 1,1-2,-1 1,0 0,0-1,0 0,0 1,0-2,3-1,0-3,-1-1,1 0,-2 0,1 0,-1-1,0 0,-1 0,0 0,0 0,-1 0,0-1,-1 0,0 0,-1 1,0-1,0 0,-1 0,0 0,-1 0,-1-5,3 12,-1 0,1-1,-1 1,0 0,0 0,0-1,-1 1,1 0,-1 0,1 0,-1 0,0 0,-1 0,1 0,0 0,-1 0,0 0,1 0,-1 1,0-1,0 1,-1-1,1 1,0 0,-1 0,1 0,-1 0,0 1,0-1,0 1,0-1,0 1,0 0,0 0,0 0,0 1,0-1,0 1,-1 0,1 0,0 0,0 0,-1 0,0 1,-10 5,0 1,1 0,0 0,0 2,1 0,0 0,1 1,0 0,0 1,1 0,0 1,-1 4,-36 69,46-82,0-1,0 1,0 0,1-1,-1 1,1 0,-1-1,1 1,0 0,0 0,0-1,0 1,1 0,-1 0,1-1,0 1,0 0,-1-1,2 1,-1-1,0 1,0-1,1 1,0-1,-1 0,1 0,0 0,0 0,0 0,0 0,0-1,1 1,0 0,2 0,1 0,0 0,0 0,0-1,0 0,0 0,1 0,-1-1,0 0,0 0,5-1,31-4</inkml:trace>
  <inkml:trace contextRef="#ctx0" brushRef="#br0" timeOffset="-71487.06">16163 7245,'-19'-7,"-14"-2,-11 1,-5 6,1 7,7 9,10 7,13 6,16 4,15 2,6-5</inkml:trace>
  <inkml:trace contextRef="#ctx0" brushRef="#br0" timeOffset="-71209.789">16109 7781,'9'15,"15"9,20 1,25-3,27-5,-3-6</inkml:trace>
  <inkml:trace contextRef="#ctx0" brushRef="#br0" timeOffset="-68100.567">21416 7513,'16'0,"21"-2,18-1,18 0,15 1,10 0,7 1,-1 3,-7 3,-10 3,-16 0,-18-1,-17-2</inkml:trace>
  <inkml:trace contextRef="#ctx0" brushRef="#br0" timeOffset="-67853.192">21577 7633,'11'14,"23"4,29-1,30-5,22-8,13-6,2-5,-11-4,-25 1</inkml:trace>
  <inkml:trace contextRef="#ctx0" brushRef="#br0" timeOffset="-67602.603">22245 7125,'-38'6,"38"-6,-1 1,0-1,1 0,-1 0,0 1,1-1,-1 0,1 1,-1-1,0 1,1-1,-1 1,1-1,-1 1,1-1,-1 1,1-1,0 1,-1 0,1-1,0 1,-1 0,1-1,0 1,0 0,0-1,0 1,0 0,-1 0,1-1,0 1,1 0,-1-1,0 1,0 0,0 0,0-1,0 1,1 0,-1-1,0 1,1 0,-1-1,0 1,1-1,-1 1,1-1,-1 1,1-1,0 1,6 6,0-1,0 1,1-1,0-1,1 0,-1 0,1-1,0 1,0-2,3 1,-11-3,232 78,-162-59,-1 3,-1 4,42 23,-17 16,-91-63,0 1,0-1,0 1,0 0,0 0,-1 0,0 0,0 0,0 0,0 0,0 1,-1-1,0 1,0-1,0 1,-1 0,1-1,-1 1,0 0,-1-1,1 1,-2 4,-2 1,0-1,0 1,-1-1,-1 0,0 0,0 0,-1-1,0 0,0 0,-1-1,0 1,0-2,0 1,-6 2,-46 29,-2-2,-1-3,-2-3,-1-2,-21 3,82-29,-70 26</inkml:trace>
  <inkml:trace contextRef="#ctx0" brushRef="#br0" timeOffset="-66178.117">24103 7352,'7'27,"1"0,0-1,2 0,1-1,1 0,2-1,0 0,1-1,1 0,2-2,0 0,1-1,1-1,16 12,52 16,-85-46,1 0,-1 0,1-1,-1 1,1-1,0 0,-1 0,1 0,0-1,-1 1,1-1,-1 0,1 0,-1 0,0 0,1 0,-1-1,0 0,0 1,0-1,0-1,0 1,0 0,-1-1,1 1,0-1,5-11,0 0,-1-1,-1 0,0 0,-1 0,-1 0,0-1,-1 0,-1 0,0 0,-1 0,-1 0,-1-5,7-98,-6 118,0 0,1-1,-1 1,1 0,-1-1,1 1,-1 0,1-1,0 1,0 0,0 0,-1 0,1 0,0 0,0 0,1 0,-1 0,0 0,0 1,0-1,0 0,1 1,-1-1,0 1,1-1,-1 1,0 0,1-1,-1 1,1 0,-1 0,0 0,1 0,-1 0,1 0,-1 1,52 16,-52-16,40 20,-2 0</inkml:trace>
  <inkml:trace contextRef="#ctx0" brushRef="#br0" timeOffset="-65371.034">25146 7553,'-7'-7,"0"0,-1 1,0 0,-1 0,1 1,-1 0,0 0,-1 1,1 0,0 1,-1 0,0 0,0 1,0 0,0 1,0 0,0 1,0 0,-1 0,1 1,0 1,0 0,0 0,1 1,-1 0,0 0,1 1,-9 5,15-8,0 1,0-1,0 1,0 0,0-1,1 1,-1 0,1 1,-1-1,1 0,0 1,0-1,0 1,0 0,0-1,1 1,-1 0,1 0,0 0,0 1,0-1,0 0,0 0,1 0,-1 1,1-1,0 0,0 1,0-1,1 0,-1 0,1 1,0-1,0 0,0 0,0 0,0 0,1 0,-1 0,1 0,0 0,1 1,5 1,0-1,1 0,-1 0,1-1,0 0,0-1,0 0,1 0,-1-1,0 0,0-1,1 0,-1 0,1-1,-1 0,0-1,0 0,0 0,0-1,0 0,0-1,-1 1,7-6,-8 6,0-1,-1 0,0-1,0 1,0-1,-1-1,1 1,-1-1,0 0,-1 0,1 0,-1 0,-1-1,1 0,-1 0,0 0,-1 0,0 0,0 0,0-2,-5-3,-5 28,5-7,1 0,0 1,1-1,0 1,1-1,0 1,0 0,1-1,0 1,1-1,0 1,0-1,2 5,-2-10,-1 0,1 0,0 0,0 0,1-1,-1 1,1-1,-1 0,1 1,0-1,0 0,1-1,-1 1,0 0,1-1,0 0,-1 0,1 0,0 0,0-1,0 1,1-1,-1 0,0-1,0 1,0-1,1 1,-1-1,0 0,1-1,0 1,11-5,0 0,-1-1,0 0,0-1,0-1,-1-1,0 0,-1 0,0-1,-1-1,0 0,0-1,-1-1,-1 1,0-1,-1-1,0 0,-1 0,0-1,-1-2,7-14,-1-1,-2 0,-1 0,-1-1,-2-1,-2 1,0-1,-3 0,-1-31,0 55,-1-1,0 0,0 1,-1-1,-1 1,0-1,0 1,-1 0,0 0,-1 0,0 0,0 0,-1 1,-1-1,4 8,1 0,-1 0,0 1,1-1,-1 1,0-1,0 1,0 0,0-1,0 1,0 0,0 1,0-1,0 0,-1 0,1 1,0 0,0-1,-1 1,1 0,0 0,-1 0,1 0,0 1,0-1,-1 1,1-1,0 1,0 0,0-1,0 1,-1 1,1-1,-4 3,1-1,-1 1,1 0,0 1,0 0,1-1,-1 1,1 1,0-1,1 1,-2 1,-4 14,1 0,1 0,0 0,2 1,0 0,2 0,0 0,1 1,2-1,0 1,1-1,2 1,0-1,1 0,1 0,2-1,0 1,1-1,1-1,2 4,-2-7,0 0,1-1,0 0,2 0,-1-1,2-1,0 0,1-1,0 0,1-1,1-1,-1 0,2-1,8 3,-21-11,0-1,1 0,-1 0,1-1,-1 1,1-1,-1 0,1 0,-1 0,1-1,-1 0,1 0,-1 0,1 0,-1-1,0 1,0-1,0 0,0-1,0 1,0-1,-1 1,1-1,-1 0,0-1,1 1,-2 0,1-1,0 0,-1 1,1-1,-1-1,84-136,-86 141,1 0,-1 0,1 1,-1-1,1 0,-1 0,1 1,-1-1,1 1,-1-1,1 0,-1 1,0-1,1 1,-1-1,1 1,-1-1,0 1,0-1,1 1,-1-1,0 1,0 0,0-1,0 1,0-1,0 1,1 0,-1-1,0 1,-1-1,1 1,0 0,0-1,0 1,0-1,0 1,-1-1,1 1,0-1,0 1,-1-1,1 1,0-1,-1 1,1-1,-1 1,1-1,-1 1,0-1,1 4,-3 12,1-10,0-1,1 0,0 0,-1 1,1-1,1 0,-1 1,1-1,0 1,1-1,-1 1,1-1,0 0,0 1,1-1,-1 0,1 0,0 0,1 0,-1 0,1 0,0-1,0 1,0-1,1 0,0 0,0 0,2 2,18 3</inkml:trace>
  <inkml:trace contextRef="#ctx0" brushRef="#br0" timeOffset="-65093.436">25962 7152,'-7'18,"9"16,16 8,4-3</inkml:trace>
  <inkml:trace contextRef="#ctx0" brushRef="#br0" timeOffset="-63656.749">26724 7472,'-22'-14,"0"1,-1 1,0 1,-1 1,0 1,-10-2,24 8,0 1,0 0,0 0,0 1,0 0,0 1,0 0,-1 1,1 0,0 0,0 1,0 0,0 1,1 0,-1 1,1 0,-3 2,8-4,0 0,0 0,0 0,1 0,-1 1,1-1,-1 1,1 0,0 0,0 0,1 1,-1-1,0 1,1 0,0-1,0 1,0 0,1 0,-1 0,1 0,0 1,0-1,0 0,1 0,-1 1,1-1,0 0,0 1,1-1,-1 0,1 1,0-1,0 0,1 0,-1 0,1 0,0 0,0 0,0 0,0-1,1 1,0 0,3 1,0-1,1 0,0-1,-1 1,1-1,1 0,-1-1,0 0,0 0,1 0,-1-1,1 0,0-1,-1 1,1-1,0-1,4 0,7-2,1 0,0-1,-1-1,0-1,-1-1,5-2,-6 0,0 0,-1-1,-1 0,1-1,-2-1,0 0,0-2,-1 1,-1-1,0-1,-1 0,0-1,-1 0,-1-1,-1 1,-1-2,0 1,-1-1,-1 0,0-1,-1 1,-1-6,2-7,-1 0,-1 0,-2-1,-1 1,-1 0,-2 0,-1 0,-4-13,8 40,0 1,-1 0,1 0,0 0,-1-1,0 1,0 0,0 0,0 0,0 0,-1 0,1 1,-1-1,0 0,0 1,0-1,0 1,0-1,0 1,-1 0,1 0,-1 0,0 0,1 1,-1-1,0 1,0-1,0 1,0 0,0 0,0 1,-1-1,1 0,0 1,-1 0,-2 3,1 0,-1 0,1 1,0 0,0 0,1 0,-1 1,1 0,0 0,0 0,0 0,1 0,0 1,-2 3,-10 20,2 0,1 1,1 0,1 1,2 0,1 0,2 1,0 0,3 0,0 3,1-19,1-1,0 1,1 0,1 0,1-1,0 1,0-1,2 0,0 0,1 0,0-1,1 1,1-2,0 1,0-1,2 0,0-1,0 0,1-1,5 4,5-1,1-1,0-2,1 0,1-1,0-1,0-1,0-2,1 0,0-2,0 0,1-2,-1-1,0 0,1-2,21-4,-35 5,-1-1,1 0,0 0,0-1,-1-1,1 0,-1-1,0 0,0 0,0-1,-1-1,1 0,-1 0,-1-1,1 0,-1-1,0 0,-1 0,0-1,3-5,-9 11,0-1,-1 1,1-1,-1 0,0 0,0 0,0 0,0 0,-1 0,0 0,0 0,0 0,0 0,-1 0,1 0,-1 0,0 0,0 0,0 0,-1 1,0-1,1 0,-1 1,0-1,-1 1,1 0,-2-2,-2-1,0-1,-1 1,0 0,0 0,-1 1,1 0,-1 0,0 1,0 0,-1 0,-6-1,2 0,0 2,-1 0,1 0,-1 2,1-1,-1 2,0 0,-13 1,22 0,0-1,0 1,0 0,0 1,0-1,1 1,-1 0,0 0,1 0,-1 1,1-1,0 1,0 0,0 1,0-1,1 1,-1-1,1 1,0 0,0 0,0 1,1-1,-1 1,1-1,-1 3,2-3,0 1,0-1,0 0,0 0,1 1,-1-1,1 1,0-1,0 0,1 1,-1-1,1 0,0 1,0-1,1 0,-1 0,1 0,0 0,0 0,0 0,1-1,-1 1,1-1,0 1,0-1,0 0,0 0,1 0,-1-1,1 1,-1-1,3 1,5 3,0 0,0-1,0 0,1-1,-1-1,1 0,0 0,0-1,0 0,0-2,4 1,-9-1,0 0,0 0,0-1,-1 0,1 0,0-1,-1 1,1-2,-1 1,0-1,0 1,0-2,0 1,0-1,-1 0,1 0,-1 0,0-1,-1 0,1 0,-1 0,0 0,0-1,0 0,2-5,4-11,-10 29,1 0,-1 0,1-1,0 1,1 0,-1-1,1 1,1-1,-1 0,1 1,0-1,0 0,1-1,0 1,0-1,0 0,1 1,0-2,0 1,0-1,0 1,1-2,-1 1,1 0,0-1,0 0,1-1,-1 1,0-1,5 1,-4-2,-1 0,0 0,1 0,-1-1,0 0,1 0,-1-1,1 0,-1 0,0 0,0-1,1 1,-1-2,0 1,-1-1,1 0,0 0,-1 0,0-1,1 0,-1 0,-1 0,1-1,-1 1,0-1,0 0,0-1,0 1,-1 0,0-1,0 0,-1 0,34-137,-16 42,-20 99,0 1,0 0,0-1,0 1,0 0,1 0,-1-1,0 1,1 0,-1-1,1 1,-1 0,1 0,-1 0,1-1,0 1,0 0,-1 0,1 0,0 0,0 0,0 1,0-1,0 0,0 0,1 1,-1-1,0 0,0 1,0-1,1 1,-1 0,0-1,0 1,1 0,-1 0,0 0,1 0,-1 0,0 0,1 0,-1 0,0 0,1 1,-1-1,0 0,0 1,1 0,-1-1,0 1,1 0,111 106,-103-98,-1 0,0 0,-1 0,0 1,0 1,-1-1,-1 1,0 0,0 1,-1 0,0-1,-1 1,1 6,0 14,-5-26,-1-1,2 0,-1 0,0 1,1-1,0 0,1 0,-1 1,1-1,0 0,0-1,0 1,1 0,0-1,0 1,0-1,0 0,1 0,-1 0,1 0,0-1,0 1,1-1,-1 0,1-1,3 3,13-1,0-1,1-1,-1-1,0-1,1 0,-1-2,0-1,0 0,0-2,6-2,-10 4,0-2,0 0,0-1,-1-1,0 0,0-1,-1-1,0 0,0-1,-1-1,-1 0,1-1,-2 0,0-1,0-1,-2 0,1 0,6-15,-15 27,0 0,-1 0,1 0,-1-1,0 1,0-1,0 1,0-1,0 1,0-1,0 0,-1 1,0-1,1 0,-1 1,0-1,0 0,-1 1,1-1,0 0,-1 1,0-1,0 0,0 1,0-1,0 1,0-1,0 1,-1 0,1 0,-1-1,0 1,0 0,1 0,-1 1,-1-1,1 0,0 1,0-1,-1 1,1 0,-1-1,-4 2,1 0,-1 0,0 0,1 1,-1 0,1 0,-1 1,1-1,0 1,-1 1,1 0,0-1,1 2,-1-1,0 1,1 0,0 0,0 0,0 1,0-1,1 1,0 1,0-1,0 0,1 1,-1 0,2 0,-1 0,0 0,1 0,0 1,1-1,-1 1,1-1,1 1,2 1,0 1,1-1,1 0,-1 0,1-1,0 1,1-1,0 0,0 0,1 0,0-1,0 1,0-1,1-1,-1 0,2 0,-1 0,0 0,1-1,0-1,0 1,0-1,0-1,6 2,27 8,0-1,0-2,1-2,0-2,0-2,1-1,-1-2,20-4,-47 4,-1-1,1-1,-1 0,0 0,0-2,0 1,0-2,0 0,-1-1,0 0,0-1,0 0,-1-1,0-1,-1 1,0-2,0 0,-1 0,1-3,-9 10,0 0,0 0,0-1,-1 1,1-1,-1 1,0-1,0 0,0 1,-1-1,1 0,-1 0,0 0,0 1,0-1,0 0,-1 0,1 1,-1-1,0 0,-1 0,1 1,0-1,-1 1,0 0,0-1,0 1,0 0,0 0,-1 0,1 0,-1 1,0-1,0 1,0-1,0 1,0 0,-4-1,-2-3,-1 1,0 0,0 1,0 0,0 1,0 0,-1 1,0 0,1 0,-1 1,0 1,0 0,0 0,1 1,-1 0,0 1,1 1,-1-1,1 1,-4 3,10-4,0 1,0 1,0-1,1 1,0-1,-1 1,1 0,1 0,-1 0,0 1,1-1,0 1,0-1,0 1,1 0,0-1,0 1,0 0,0 0,1 0,0 0,0 0,0 0,0 0,1 0,0 0,0 0,0-1,1 1,-1 0,1-1,1 1,-1-1,0 0,1 1,0-1,0 0,0-1,1 1,-1 0,1-1,0 0,-1 0,2 0,2 2,5 2,-1 1,1-1,1-1,-1 0,1-1,0 0,0-1,1-1,-1 0,1 0,0-2,0 0,-1 0,1-1,12-2,-21 1,1 1,-1-2,0 1,0 0,-1-1,1 0,0 0,0 0,-1-1,0 0,1 0,-1 0,0 0,0 0,-1-1,1 0,-1 0,0 0,0 0,0 0,0-1,-1 1,0-1,1 0,-2 1,1-1,-1 0,0 0,0 0,0-1,0 1,-1-3,0 3,2-10,4 17,1 12,0-1,0 0,2-1,-1 0,2 0,-1-1,2 0,6 5,7 2,1-2,0 0,1-2,0 0,1-2,1-1,15 3,10 2</inkml:trace>
  <inkml:trace contextRef="#ctx0" brushRef="#br0" timeOffset="-60846.61">3288 9251,'0'1,"-1"-1,0 1,0-1,0 0,0 1,0-1,1 1,-1-1,0 0,0 0,0 0,0 0,0 1,0-1,0 0,0-1,0 1,0 0,0 0,0 0,0 0,0-1,0 1,0-1,1 1,-1 0,0-1,0 1,0-1,1 0,-1 1,0-1,0 0,1 1,-1-1,1 0,-1 0,1 0,-1 1,1-1,-1 0,1 0,0 0,-1 0,1-1,-5-48,6 23,1-1,1 1,1 0,1 1,2-1,1 1,1 0,1 1,1 0,1 0,1 1,2 0,-12 19,1-1,1 0,-1 1,1 0,0 0,0 1,0-1,1 1,0 0,0 0,0 1,0 0,0 0,1 0,-1 1,1 0,0 0,-1 1,1 0,0 0,0 1,0-1,0 1,0 1,0-1,0 1,0 1,-1-1,1 1,0 0,-1 1,2 0,5 4,-1 0,1 0,-1 1,-1 1,0 0,0 1,0 0,-1 1,-1-1,0 2,0 0,-1 0,-1 0,0 1,-1 0,0 0,-1 1,1 4,-5-15,-1 0,1 0,-1 0,0-1,0 1,0 0,0 0,0 0,-1 0,1-1,-1 1,0 0,0 0,0-1,0 1,0 0,-1-1,1 1,-1-1,1 0,-1 0,0 1,0-1,0 0,0 0,0-1,-1 1,1 0,-1-1,1 0,-1 1,1-1,-1 0,0 0,1 0,-1-1,0 1,0-1,0 1,0-1,1 0,-1 0,0 0,0-1,-2 0,0 0,0 0,0 0,0-1,0 0,1 0,-1 0,1-1,-1 1,1-1,0 0,0-1,0 1,0-1,1 1,-1-1,1 0,0 0,0-1,1 1,-1 0,1-1,0 0,0 0,0 1,1-1,0 0,0 0,0 0,1 0,-1-1,1 1,0 0,1 0,-1 0,1 0,0 0,0 0,1 0,-1 0,1 0,0 1,1-1,2-3,1 1,1 1,1 0,-1 0,1 1,0 0,0 1,1 0,-1 0,1 0,0 1,0 1,0 0,0 0,0 0,1 1,-1 1,0-1,1 2,-1-1,0 1,1 1,-1-1,0 2,0-1,0 1,-1 1,1-1,-1 1,1 1,-1 0,-1 0,1 0,0 2,-2-1,0 0,0 1,-1 0,0 0,0 0,-1 0,0 1,0 0,-1 0,0 0,0 0,-1 0,0 0,0 1,-1-1,0 1,-1 0,0-1,0 1,-1 0,1-8,0-1,0 1,0-1,0 1,0-1,0 1,0-1,0 1,0 0,0-1,0 1,1-1,-1 1,0-1,0 1,1-1,-1 1,0-1,0 1,1-1,-1 0,0 1,1-1,-1 1,1-1,-1 0,1 1,-1-1,0 0,1 0,-1 1,1-1,-1 0,1 0,0 0,-1 1,1-1,-1 0,1 0,-1 0,1 0,-1 0,1 0,-1 0,1 0,-1-1,1 1,0 0,-1 0,1 0,-1 0,1-1,-1 1,1 0,-1-1,0 1,1 0,-1-1,1 1,-1 0,0-1,1 1,-1-1,0 1,1-1,-1 1,0-1,35-31,-33 30,128-146,-130 148,0-1,0 0,1 1,-1-1,1 0,-1 0,0 1,1-1,-1 0,1 0,0 1,-1-1,1 1,0-1,-1 1,1-1,0 1,-1-1,1 1,0-1,0 1,0 0,-1-1,1 1,0 0,0 0,0 0,0 0,0 0,-1 0,1 0,0 0,0 0,0 0,0 0,0 0,-1 1,1-1,0 0,0 1,0-1,-1 1,1-1,0 1,0-1,-1 1,1-1,-1 1,1-1,0 1,13 88,-13-76,0 4,1 0,1 0,0-1,2 1,-1-1,2 0,0 0,1 0,1 0,-6-13,0 0,0 0,1 0,-1-1,1 1,0-1,-1 1,1-1,0 0,0 0,0 0,1 0,-1-1,0 1,1-1,-1 0,1 0,0 0,-1 0,1-1,0 0,-1 1,1-1,0 0,-1-1,1 1,-1-1,1 0,0 0,-1 0,1 0,-1 0,0-1,1 0,-1 1,0-1,0 0,0-1,0 1,-1 0,1-1,0 0,0-1,6-14,-1-1,0 0,-2-1,0 0,-1 0,-2 0,1-1,-2 1,-1-1,-1 0,-1-4,2-109,17 181,-8-42,-1 1,1-2,0 1,1-1,-1-1,0 0,1-1,0 0,0 0,0-1,-1 0,1-1,0-1,8 0,253-18,-270 19,0 0,1 0,-1 0,1 0,-1 0,0 1,1-1,-1 1,0 0,1 0,-1 0,0 0,0 0,0 0,0 1,0-1,0 0,0 1,0 0,-1-1,1 1,-1 0,1 0,-1 0,1 0,-1 0,0 0,0 1,0-1,-1 0,1 1,0-1,-1 0,1 1,-1-1,0 0,0 1,0-1,0 1,0-1,-1 1,-11 70,8-60,1 0,1 0,0 1,1-1,0 0,1 1,1 5,0-15,0 0,0 0,0 0,1 0,-1-1,1 1,0 0,0-1,1 1,-1-1,0 0,1 0,0 0,0 0,0 0,0-1,0 1,1-1,-1 0,1 0,0 0,-1-1,1 1,3 0,96 15,-53-17</inkml:trace>
  <inkml:trace contextRef="#ctx0" brushRef="#br0" timeOffset="-60052.079">5588 8756,'-18'-2,"7"-1,-1 0,1 1,0 1,0 0,-1 1,1 0,-1 0,1 1,0 1,0 0,0 1,0 0,0 0,0 1,1 0,-1 1,1 1,1-1,-2 2,9-6,1 1,0-1,0 0,-1 1,1-1,0 0,0 1,0 0,0-1,1 1,-1-1,0 1,1 0,-1 0,1-1,0 1,-1 0,1 0,0-1,0 1,0 0,0 0,0 0,1-1,-1 1,0 0,1 0,0-1,-1 1,1 0,0-1,0 1,0-1,0 1,0-1,0 1,0-1,0 0,1 1,61 40,-56-38,54 26,-39-21,0 2,0 0,-1 1,0 1,-1 1,-1 1,0 0,-1 2,10 12,-27-28,1 0,-1 0,0 1,0-1,0 0,0 1,0-1,0 1,0 0,0-1,-1 1,1-1,-1 1,1 0,-1 0,1-1,-1 1,0 0,0 0,0-1,0 1,0 0,-1 0,1-1,0 1,-1 0,1 0,-1-1,0 1,1-1,-1 1,0 0,0-1,0 0,0 1,0-1,0 1,-1-1,1 0,0 0,-1 0,1 0,-1 0,1 0,-1 0,-1 0,-4 2,-1-1,1 0,-1 0,0 0,1-1,-1-1,0 1,0-1,1 0,-1-1,0 0,0 0,-2-2,6 3,0-1,1 0,-1 0,1-1,-1 1,1-1,0 1,0-1,-1 0,1 0,0-1,1 1,-1-1,0 1,1-1,-1 0,1 0,0 0,0 0,0 0,0-1,1 1,0-1,-1 1,1-1,0 1,0-1,1-2,-1 3,2-1,-1 1,0 0,1 0,-1-1,1 1,0 0,0 0,0 0,1 0,-1 0,1 0,-1 0,1 1,0-1,0 0,0 1,1 0,-1-1,0 1,1 0,0 0,-1 0,1 1,2-2,78-27,49 13,-103 16,-1-1,0-2,0-1,0-1,22-9,8-25,-56 39,-1 0,0-1,0 1,0-1,-1 1,1-1,0 0,-1 1,1-1,-1 0,1 0,-1 1,0-1,1 0,-1 0,0 0,0 1,-1-1,1 0,0 0,-1 1,1-1,-1 0,1 1,-1-1,0 0,1 1,-1-1,0 1,0-1,0 1,0-1,-1 1,1 0,0 0,-1-1,1 1,-2-2,0 0,0 1,0-1,-1 0,1 1,0 0,-1 0,0 0,1 1,-1-1,0 1,0-1,0 1,0 1,0-1,0 0,0 1,0 0,0 0,0 0,0 1,0-1,0 1,0 0,0 0,0 0,0 1,1-1,-1 1,0 0,1 0,-1 0,1 1,0-1,0 1,0 0,0 0,-1 1,2 0,0 1,0 0,0 0,0 0,1 0,0 0,0 0,0 0,1 1,-1-1,1 0,0 0,1 0,0 1,-1-1,2 0,-1 0,0 0,1 0,0 0,0 0,1-1,-1 1,1-1,0 1,1 0,3 3,1 1,-1-1,2 0,-1-1,1 0,0-1,0 1,1-2,0 1,0-1,10 3,0-1,0-1,1 0,-1-2,1 0,0-2,0 0,1-1,-1-1,0-1,0-1,0-1,0-1,0 0,-1-2,0-1,0 0,0-1,4-4,-17 8,0 0,0-1,-1 0,0 0,0 0,0-1,0 0,-1 0,0-1,0 0,-1 1,0-1,0-1,-1 1,0-1,0 1,0-1,-1 0,0 0,-1 0,0 0,0-8,-7 85,5-56,1 1,0 0,1-1,0 1,1 0,0-1,2 0,-1 1,2-1,-1-1,2 1,0-1,0 1,1-2,1 1,0-1,5 6,-10-15,-1 0,1 0,-1 0,1-1,0 1,0-1,0 0,0 1,0-1,0-1,0 1,0 0,0-1,0 0,1 1,1-1,19-4</inkml:trace>
  <inkml:trace contextRef="#ctx0" brushRef="#br0" timeOffset="-59820.69">6604 8489,'-18'-7,"-11"-2,-5 5,4 8,6 7,13 7,18 4,28 2,6-4</inkml:trace>
  <inkml:trace contextRef="#ctx0" brushRef="#br0" timeOffset="-59153.211">8048 8730,'0'12,"0"2,-11-27,3-1,-1 0,-1 0,0 1,-1 1,0 0,-1 0,-1 1,1 1,-2 0,1 0,-11-4,16 10,-1-1,1 2,-1-1,0 1,-1 0,1 1,0 0,-1 0,1 1,-1 1,1-1,-1 2,0-1,1 1,-1 0,1 1,0 0,-1 1,1 0,-7 4,3 0,0 1,1 1,0 0,0 1,1 0,0 1,1 0,0 1,1 0,0 0,1 1,0 0,1 1,1 0,0 0,1 0,0 1,1-1,1 1,0 0,1 0,1 0,0 1,1-1,1 0,0 1,1-6,0-1,1 1,0 0,0-1,1 0,1 0,-1 0,2 0,-1-1,1 1,0-2,1 1,-1-1,2 0,-1 0,1 0,0-1,0-1,1 1,-1-1,1-1,6 3,12 3,0 0,0-2,1-1,-1-1,2-1,-1-1,13-2,15 0,1-2,-1-3,0-3,0-2,54-15,-107 22,0 1,0 0,-1-1,1 1,-1 0,1-1,0 0,-1 0,0 0,1 0,-1 0,1 0,-1-1,0 1,0-1,0 1,0-1,0 0,0 0,0 0,-1 0,1 0,-1 0,0-1,1 1,-1 0,0-1,-3-10</inkml:trace>
  <inkml:trace contextRef="#ctx0" brushRef="#br0" timeOffset="-53825.166">1069 10307,'161'-2,"-36"-3,-121 5,-1 0,1 0,-1 0,0 0,1 0,-1 1,1-1,-1 1,0 0,0 0,1 0,-1 0,0 1,0-1,0 1,0 0,0 0,-1 0,1 0,-1 1,1-1,-1 1,0-1,0 1,0 0,0 0,0 0,-1 0,1 0,-1 0,0 0,0 0,0 1,0 2,-2 2,-1 0,0 0,-1 0,0-1,0 1,0-1,-1 1,0-1,-1 0,1-1,-1 1,-1-1,1 0,-1 0,0-1,-1 1,1-1,-1-1,0 1,0-1,0 0,-1-1,-6 3,-43 8,70-9,10-4,0 2,0 1,0 0,-1 2,0 1,0 0,0 2,-1 0,0 2,-1 0,0 1,9 9,-26-19,0 1,1 0,-1 0,-1 0,1 1,0-1,-1 1,0 0,0-1,0 1,0 0,-1 0,1 0,-1 0,0 1,0-1,0 0,-1 0,0 1,0-1,0 0,0 1,-1-1,1 0,-1 0,0 1,0-1,-1 0,1 0,-1 0,0 0,0-1,0 1,-2 2,-8 8,-1 0,0-1,-1 0,0-1,-1 0,-1-2,1 0,-2 0,1-1,-1-2,-1 1,1-2,-1 0,0-1,-13 1,27-4,0-1,0 0,0 0,0 0,0 0,0 0,-1-1,1 0,0 0,0 0,0 0,-1-1,1 0,0 0,0 0,0 0,0 0,0-1,1 0,-1 0,0 0,1 0,-1 0,-2-3,9-29,5 18</inkml:trace>
  <inkml:trace contextRef="#ctx0" brushRef="#br0" timeOffset="-53545.372">1698 10039,'18'12,"18"17,13 17,8 19,2 17,-8 15,-13 15,-21 15,-30 14,-33 14,-33 7,-29-1,4-28</inkml:trace>
  <inkml:trace contextRef="#ctx0" brushRef="#br0" timeOffset="-18013.954">3061 10507,'0'12,"0"10,0 6,0 5,0 2,0-1,0-4,0-5,0-6</inkml:trace>
  <inkml:trace contextRef="#ctx0" brushRef="#br0" timeOffset="-17530.591">2941 10093,'68'-16,"-43"12,0 1,0 1,1 1,-1 1,0 1,1 2,-1 0,0 2,-1 1,1 0,-1 2,0 1,-1 1,19 11,-35-15,0 0,0 0,-1 0,0 1,0 0,0 0,-1 1,0 0,-1 0,0 0,0 0,0 1,-1-1,-1 1,1 0,-1 3,6 151,-5-39,-3-120,-1 0,2-1,-1 1,0 0,1-1,-1 1,1 0,0-1,0 1,0-1,1 1,-1-1,1 0,0 0,0 0,0 0,1 0,-1 0,0 0,1 0,0-1,0 0,0 1,0-1,0 0,0 0,0-1,1 1,-1-1,1 0,-1 1,1-2,-1 1,1 0,0-1,-1 1,1-1,0 0,0 0,-1-1,1 1,0-1,-1 0,1 0,-1 0,1 0,4-4,-1 0,0 0,-1 0,1-1,-1 0,0 0,-1-1,1 0,-1 0,-1 0,1 0,-1-1,-1 1,1-1,-1 0,0-2,3-10,0 0,-2 0,0-1,-1 1,0-22,-4 64,1 0,1 0,2 0,0 0,1-1,1 1,0-1,2 0,1-1,1 0,0 0,2 0,-9-16,1 1,0-1,0 0,0 0,1 0,-1-1,1 1,0-1,0 0,0 0,1 0,-1-1,1 1,-1-1,1 0,0 0,0-1,0 0,0 1,0-2,0 1,0 0,0-1,0 0,0 0,0-1,0 0,4 0,25-10</inkml:trace>
  <inkml:trace contextRef="#ctx0" brushRef="#br0" timeOffset="-17161.303">4078 10361,'18'-1,"0"0,1-1,-1 0,0-2,0 0,0-1,-1-1,0 0,0-2,0 0,-1 0,0-2,-1 0,0-1,0 0,11-13,-12 12,-1 0,-1-2,0 0,-1 0,0-1,-1 0,-1 0,0-2,-1 1,-1-1,0 0,-2 0,0-1,-1 1,0-1,-1 0,-2 0,0-1,0 1,-2 0,-1-10,2 25,0 1,0-1,0 0,0 1,-1-1,1 1,-1-1,1 0,-1 1,0-1,0 1,0 0,0-1,0 1,-1 0,1 0,-1 0,0 0,1 0,-1 0,0 0,0 0,0 1,0-1,-1 1,1-1,0 1,-1 0,1 0,-1 0,1 0,-1 1,1-1,-1 1,1-1,-1 1,0 0,1 0,-1 0,1 0,-1 1,0-1,1 1,-1-1,1 1,-1 0,0 0,-5 7,1 1,0 0,0 0,1 0,0 0,0 1,1 0,1 1,-1-1,2 1,0 0,0-1,1 1,-1 5,3-15,-17 91,4 1,4 0,3 1,8 81,8-12,15 59,2 13,-27-123,-7-80</inkml:trace>
  <inkml:trace contextRef="#ctx0" brushRef="#br0" timeOffset="-16889.86">3971 10721,'11'-11,"20"-11,25-6,24-5,15-2,7 4,-15 6</inkml:trace>
  <inkml:trace contextRef="#ctx0" brushRef="#br0" timeOffset="-16621.571">4826 10575,'3'0,"2"-3,5-2,4-6,-2 0</inkml:trace>
  <inkml:trace contextRef="#ctx0" brushRef="#br0" timeOffset="-16115.195">6136 10534,'-16'-8,"0"1,-1 1,0 0,0 1,0 0,-1 2,0 0,1 1,-8 1,20 2,-1 0,0 0,0 1,1 0,0 0,-1 1,1 0,0 0,0 0,0 0,0 1,1-1,0 1,-1 0,1 1,1-1,-1 1,1 0,0 0,0 0,0 0,0 0,1 1,0-1,0 1,1-1,0 1,0 0,0 0,0 0,1-1,0 1,0 0,1 0,-1 0,1 0,1-1,-1 1,1 1,0-4,-1 0,0-1,1 1,-1-1,1 1,0-1,0 1,0-1,0 0,0 0,0 0,0 0,1 0,-1-1,1 1,0-1,-1 1,1-1,0 0,0 0,0 0,0-1,0 1,0-1,0 1,0-1,0 0,0 0,0 0,0-1,0 1,0-1,7-1,0-1,0 1,0-2,-1 0,1 0,-1-1,0 0,7-5,1-2,-1-1,-1-1,0 0,0-1,-2 0,0-2,0 1,-2-2,0 1,-1-2,-1 1,-1-1,3-11,0-3,-1-1,-2-1,-1 0,-2 0,-2 0,-1 0,-2-19,0 51,1-8,-1 0,-1 0,1-1,-2 1,0 0,0 0,-1 0,0 0,-1 0,0 1,0-1,-4-3,8 14,-1-1,1 0,-1 0,1 1,-1-1,0 0,1 1,-1-1,0 0,0 1,1-1,-1 1,0-1,0 1,0 0,0-1,0 1,0 0,0 0,1 0,-1-1,0 1,0 0,0 0,0 0,0 1,0-1,0 0,0 0,0 0,0 1,0-1,1 0,-1 1,0-1,0 1,0-1,1 1,-1-1,0 1,0 0,1-1,-1 1,0 0,-25 38,6 8,3 1,2 0,2 1,2 1,-2 38,5-43,2 1,2 0,2 0,3 35,-1-76,0 1,0-1,1 1,-1-1,2 1,-1-1,0 1,1-1,0 0,0 0,1 0,-1 0,1 0,0-1,0 1,1-1,0 0,-1 0,1 0,0 0,1-1,-1 1,1-1,0 0,-1-1,1 1,0-1,1 0,-1 0,0-1,0 1,1-1,-1 0,1-1,-1 1,1-1,0 0,13-4,-1 0,0-2,0 0,0 0,-1-2,0 0,0-1,-1-1,-1-1,1 0,-2 0,1-2,-2 0,0 0,0-2,-1 1,8-15,-13 20,0-1,-1 0,0 0,-1 0,0-1,0 0,-1 0,-1-1,0 1,0 0,-1-1,0 0,-1 0,-1 1,0-1,0-2,-1 13,1 0,0 0,0-1,-1 1,1 0,-1 0,1 0,-1-1,1 1,-1 0,0 0,1 0,-1 0,0 0,0 0,0 1,0-1,0 0,0 0,0 0,0 1,0-1,0 1,0-1,-1 1,1-1,0 1,0 0,-1-1,1 1,0 0,0 0,-1 0,1 0,0 0,0 0,-1 1,1-1,0 0,0 1,0-1,-1 0,1 1,0-1,0 1,-49 35,45-31,0 1,0-1,1 1,0-1,0 1,0 1,0-1,1 0,0 1,1 0,-1 0,1 0,1 0,-1 0,1 0,1 0,-1 0,1 1,0-1,1 0,-1 0,2 0,-1 0,1 0,0 0,0 0,1 0,0-1,0 1,0-1,1 0,4 6,5-4,0 0,1-1,0 0,0-1,0-1,1-1,-1 0,1 0,0-1,0-1,0-1,1 0,11-2,-22 2,87 2</inkml:trace>
  <inkml:trace contextRef="#ctx0" brushRef="#br0" timeOffset="-15279.572">8074 10507,'6'-27,"1"0,2 1,0-1,2 2,1 0,0 0,13-16,9-21,-26 47,7-12,-2 0,0 0,-2-1,-1 0,-1-1,4-27,-12 54,0-1,-1 1,1 0,-1 0,0 0,1-1,-1 1,0 0,0 0,-1-1,1 1,0 0,-1 0,1 0,-1 0,0-1,0 1,0 0,0 0,0 0,0 1,0-1,-1 0,1 0,-1 1,1-1,-1 1,0-1,1 1,-1-1,0 1,0 0,0 0,0 0,0 0,0 1,0-1,-1 0,1 1,-2-1,-3 4,0 0,0 0,0 0,0 1,0 0,1 0,0 0,0 1,0 0,0 1,1-1,0 1,0 0,0 0,1 1,0-1,0 1,-2 5,-7 12,1 0,1 1,1 1,1 0,1 0,2 1,0 0,2 0,1 0,1 1,2 9,-1-24,2-1,0 0,1 0,0 0,0 0,1-1,1 1,0 0,1-1,0 0,0 0,1-1,1 1,0-2,0 1,1 0,0-1,1-1,0 0,0 0,0 0,1-1,4 1,7 3,1-2,0 0,0-2,1 0,0-2,0 0,0-2,1 0,-1-2,1 0,0-2,-1-1,1 0,-1-2,0-1,0 0,21-9,-31 9,0-1,0-1,-1 0,1 0,-1-1,-1-1,0 0,4-4,-11 9,0 0,0 0,0-1,0 1,-1-1,0 0,0 0,0 0,-1-1,0 1,0-1,0 1,0-1,-1 0,0 1,0-1,-1 0,1 0,-1 0,-1 1,1-4,-1 6,0 1,1-1,-1 1,0-1,0 1,0 0,-1-1,1 1,0 0,-1 0,0 0,1 0,-1 0,0 0,0 0,0 1,0-1,0 1,-1-1,1 1,0 0,-1 0,1 0,-1 0,1 0,-1 1,1-1,-1 1,0-1,-77 7,69-3,0 0,0 1,1 0,-1 1,1 0,1 0,-1 1,1 0,-1 1,2 0,-1 0,1 1,0 0,1 1,0-1,0 2,1-1,-5 10,10-17,1-1,-1 1,0 0,1 0,-1 0,1 0,0 0,0 0,0 0,0 0,0-1,0 1,0 0,1 0,-1 0,0 0,1 0,0 0,-1 0,1-1,0 1,0 0,0-1,0 1,1-1,-1 1,0-1,0 1,1-1,-1 0,1 1,0-1,-1 0,1 0,0 0,-1-1,1 1,1 0,76 5,-65-8,-1 0,1-2,-1 1,0-2,0 0,0 0,0-1,-1-1,0 0,-1-1,1 0,-2 0,1-1,-1-1,0 0,-1 0,0-1,1-3,1-20,-11 33,1 0,-1 1,0-1,0 0,0 1,0-1,0 0,0 1,0-1,0 0,0 1,0-1,0 0,0 1,0-1,-1 1,1-1,0 0,-1 1,1-1,0 1,-1-1,1 1,0-1,-1 1,1-1,-1 1,1-1,-1 1,1-1,-1 1,0 0,1-1,-1 1,1 0,-1 0,0-1,1 1,-1 0,0 0,1 0,-1 0,1 0,-1 0,0 0,1 0,-1 0,0 0,1 0,-1 0,-3 2,0 0,1 0,-1 0,1 0,0 1,0 0,0-1,0 1,0 0,0 0,1 0,0 1,-1-1,1 1,0-1,1 1,-1 0,1-1,-1 1,1 0,0 0,1 0,-1 0,1 0,-1 0,1 0,1 0,-1 1,0-1,1 0,1 3,2-1,0 0,0 0,1-1,0 0,0 0,1 0,-1-1,1 1,0-1,0 0,0-1,1 0,-1 0,1 0,0-1,-1 0,1 0,0-1,1 1,-1-2,5 1,205 18,-100-17</inkml:trace>
  <inkml:trace contextRef="#ctx0" brushRef="#br0" timeOffset="-14246.045">10815 10708,'-3'-2,"1"-1,-1 1,1-1,0 0,0 0,0 0,1 0,-1 0,1-1,-1 1,1 0,0-1,0 1,0-1,1 1,-1-1,1 1,0-1,0 1,0-1,1 1,-1-1,1 1,0-1,1-2,-2 1,2-18,1 1,1 0,1 0,1 1,0-1,2 1,1 1,0-1,2 1,1-2,-10 19,0-1,1 0,-1 1,1 0,-1-1,1 1,0 0,0 0,0 1,1-1,-1 1,1-1,-1 1,1 0,0 0,0 1,0-1,0 1,0 0,0 0,0 0,0 1,1-1,-1 1,0 0,0 0,1 1,-1-1,0 1,0 0,3 1,5 6,-1 0,0 0,0 1,-1 0,0 1,-1 1,0-1,-1 1,0 1,0-1,-1 1,-1 1,0-1,-1 1,0 0,-1 1,1 5,-4-15,0-1,0 0,-1 1,1-1,-1 1,1-1,-1 0,0 1,0-1,-1 1,1-1,-1 0,0 1,1-1,-2 0,1 1,0-1,-1 0,1 0,-1 0,0 0,0 0,0-1,0 1,0-1,-1 1,1-1,-1 0,0 0,0 0,0 0,0 0,0 0,0-1,0 0,0 0,-1 0,1 0,0 0,-1 0,1-1,1 0,-1 1,1-1,-1 0,0-1,1 1,-1 0,1-1,-1 1,1-1,-1 0,1 0,0 0,-1 0,1 0,0 0,0-1,0 1,0-1,0 0,0 1,0-1,0 0,1 0,-1 0,1 0,-1-1,1 1,0 0,0-1,0 1,0 0,0-1,1 1,-1-1,1 1,0-1,-1 1,1-1,0 0,0 1,1-1,-1 1,1-1,-1 1,1-1,0 1,0-1,0 1,0 0,0-1,0 1,9-12,0 0,1 0,0 1,1 1,1 0,0 1,0 0,1 0,0 2,1 0,0 0,1 2,-1 0,1 1,1 0,2 0,-13 4,2-2,1 0,0 1,1 0,-1 0,0 1,1 1,0-1,-1 1,1 1,0 0,-1 0,1 1,2 0,-9 0,-1 1,1-1,-1 0,1 1,-1-1,1 1,-1 0,0-1,0 1,0 0,0 0,0 1,0-1,-1 0,1 1,-1-1,0 1,1-1,-1 1,0 0,-1-1,1 1,0 0,-1 0,1 0,-1 0,0-1,0 2,-8 81,8-83,-6 24,4-20,0-1,1 2,0-1,-1 0,2 0,-1 0,1 1,0-1,0 0,1 0,0 0,0 1,0-1,1 0,0 0,0-4,1 1,0-1,0 0,0 0,1 0,-1 0,0-1,1 1,-1-1,1 0,-1 0,1 0,0 0,-1-1,1 1,0-1,0 0,-1 0,1 0,0-1,-1 1,1-1,0 0,-1 0,1 0,-1-1,1 1,-1-1,0 0,1 0,9-3,0-1,-1-1,0 1,0-2,0 0,-1 0,-1-1,1 0,-1-1,-1 0,0 0,0-1,-1-1,0 1,-1-1,-1-1,0 1,0-1,-1 0,-1 0,0-1,0-2,-6 24,1 0,0 1,0-1,1 0,0 1,0-1,1 0,0 1,1-1,0 0,0 0,1 0,0 0,0-1,0 1,1-1,1 0,-1 0,1 0,0 0,1-1,-1 0,1 0,1 0,-1-1,1 0,0-1,0 1,0-1,-1-2,0 0,0-1,0 0,0 0,0 0,1-1,-1 0,0 0,0 0,0-1,0 0,0 0,0-1,0 0,0 0,0 0,-1-1,1 1,-1-1,0-1,1 1,-2-1,1 0,2-2,2-3,0 0,-1-1,0 0,-1-1,0 0,0 0,-1 0,-1-1,0 0,-1 0,2-5,-2 5,0 0,-1 0,0-1,-1 1,-1-1,1 1,-2-1,0 0,-1 1,0-1,0 1,-2-1,1 1,-3-4,5 16,0-1,0 0,0 0,0 0,0 0,0 1,0-1,-1 0,1 0,0 0,-1 1,1-1,0 0,-1 1,1-1,-1 0,1 1,-1-1,0 0,1 1,-1-1,0 1,1-1,-1 1,0 0,1-1,-1 1,0-1,0 1,1 0,-1 0,0 0,0-1,0 1,0 0,1 0,-1 0,0 0,0 0,0 1,0-1,1 0,-1 0,0 0,0 1,1-1,-1 0,0 1,0-1,1 1,-1-1,0 1,1-1,-1 1,0-1,1 1,-1 0,0 0,2 1,0 1,0-1,0 0,0 1,1-1,-1 0,0 0,1 0,0 0,-1 0,1 0,0 0,0-1,0 1,0-1,0 1,1-1,-1 0,0 0,1 0,-1 0,0 0,1 0,-1-1,1 1,0-1,31 9,0-2,1-2,-1-1,1-1,34-2,36 3,-102-5,0 1,0-1,0 1,0 0,0 0,0 0,0 0,0 1,0-1,0 1,0 0,0 0,0 0,0 0,0 1,-1-1,1 1,0-1,-1 1,1 0,-1 0,0 0,0 0,0 1,0-1,0 1,0-1,-1 1,1-1,-1 1,1 0,-1 0,0 0,0 0,-1 0,1 2,-37 184,37-186,-1 1,0-1,1 1,-1-1,1 1,0-1,0 1,0-1,1 0,-1 0,1 0,0 1,0-1,0-1,0 1,0 0,1-1,-1 1,1-1,0 1,-1-1,1 0,0 0,0-1,1 1,-1-1,0 1,0-1,1 0,-1 0,106 12,-48-15</inkml:trace>
  <inkml:trace contextRef="#ctx0" brushRef="#br0" timeOffset="-13864.779">13328 10280,'-55'-10,"-1"3,0 2,0 3,-20 3,70-2,-1 0,1 1,-1 0,1 0,-1 1,1 0,0 0,-1 0,1 1,0 0,0 0,0 1,0 0,0 0,0 0,1 1,-1-1,1 1,0 1,0-1,1 1,-1-1,1 1,-2 4,6-5,0-1,1 1,-1-1,1 1,0-1,0 0,0 1,1-1,-1 0,1 0,0 0,-1 0,1 0,1 0,-1 0,0-1,1 1,-1-1,1 0,0 1,0-1,0-1,0 1,0 0,0-1,0 1,1-1,-1 0,0 0,3 0,141 52,-114-43,0 1,0 1,-1 1,-1 3,-1 0,19 14,-46-29,-1 0,1 0,-1 1,1-1,-1 1,1 0,-1 0,0 0,0 0,0 0,0 0,0 0,-1 1,1-1,-1 1,1-1,-1 1,0-1,0 1,0 0,0 0,-1 0,1-1,-1 1,0 0,1 0,-1 0,-1 0,1 0,0 0,-1 0,1-1,-1 1,0 1,-5 1,-1 0,1-1,-1 0,0 0,0 0,0-1,0 0,-1 0,1-1,-1 0,0-1,1 1,-1-2,-6 1,11 0,-37 4,1-1,-1-2,0-2,0-1,1-2,-1-2,-3-2,7-7,36 14,0-1,-1 1,1 0,-1-1,1 1,-1 0,1-1,0 1,-1-1,1 1,0-1,0 1,-1-1,1 1,0-1,0 1,0-1,-1 1,1-1,0 0,0 1,0-1,0 1,0-1,0 1,0-1,0 1,1-1,-1 0,0 1,0-1,0 1,1-1,-1 1,0-1,0 1,1-1,-1 1,0 0,1-1,-1 1,1-1,-1 1,0 0,1-1,-1 1,1 0,-1-1,1 1,-1 0,1 0,-1 0,1-1,0 1,-1 0,1 0,0 0,24-12</inkml:trace>
  <inkml:trace contextRef="#ctx0" brushRef="#br0" timeOffset="-13464.807">13810 10481,'-24'-25,"11"11,0 0,-1 1,0 1,-1 0,0 1,-1 1,-6-4,19 13,1 0,-1 0,1 1,-1-1,0 0,0 1,1 0,-1 0,0-1,1 2,-1-1,0 0,0 0,1 1,-1 0,1-1,-1 1,0 0,1 0,-1 0,1 1,0-1,-1 1,1-1,0 1,0 0,0 0,0 0,0 0,1 0,-1 0,0 0,1 1,0-1,-1 2,-4 6,1 0,0 1,1-1,0 1,1 0,0 0,1 1,0-1,1-7,0 0,1 0,-1 0,1 0,0 0,0 0,1 0,-1 0,1 0,-1 0,1 0,1 0,-1 0,0-1,1 1,0 0,0-1,0 1,0-1,1 0,-1 0,1 0,0 0,-1 0,1 0,1-1,-1 1,0-1,1 0,-1 0,1-1,0 1,-1 0,1-1,0 0,0 0,0 0,0-1,1 1,4-1,1 0,-1 0,0-1,1 0,-1 0,0-1,0 0,0-1,0 0,0-1,-1 0,1 0,-1 0,0-1,0-1,-1 1,1-1,-1 0,-1-1,1 0,-1 0,0 0,-1-1,0 0,0 0,0 0,-1-1,0 1,0-5,-3 11,0 1,-1 0,1 0,-1-1,1 1,-1 0,1 0,-1-1,0 1,0 0,0-1,0 1,0-1,0 1,0 0,0-1,0 1,-1 0,1-1,0 1,-1 0,1 0,-1-1,0 1,1 0,-1 0,0 0,0 0,0 0,0 0,0 0,0 0,0 0,0 0,0 0,0 1,0-1,0 0,-1 1,1-1,0 1,0 0,-1-1,1 1,0 0,-1 0,1-1,-1 1,1 0,0 1,-1-1,1 0,-3 2,-1 1,1 0,1 0,-1 0,0 1,1-1,0 1,0 0,0 0,0 0,0 0,1 0,0 1,0-1,0 1,0-1,1 1,0 0,0 0,0 0,1-1,-1 1,1 0,0 0,0 0,1 0,0 0,1 4,2-1,0-1,1 1,-1-1,2 0,-1-1,1 1,0-1,0-1,1 1,0-1,0 0,0 0,0-1,1 0,0 0,0-1,0 0,0 0,8 1,30 9,0-2,0-2,35 2,36 1</inkml:trace>
  <inkml:trace contextRef="#ctx0" brushRef="#br0" timeOffset="-13141.155">16002 10280,'-17'-21,"0"1,-2 0,0 2,-1 0,-1 1,-1 1,0 1,-1 1,-7-2,15 8,-1 1,1 0,-2 1,1 1,0 1,-1 0,0 1,0 1,0 0,0 1,0 2,-1-1,1 2,-14 3,18-2,2 1,-1 0,0 1,1 1,0-1,0 2,1 0,0 0,0 1,0 0,1 0,0 1,1 0,0 1,1 0,0 0,-1 3,3-5,0 1,1-1,0 1,1-1,0 1,1 0,-1 0,2 0,-1 0,1 1,1-1,-1 0,2 1,-1-1,1 0,1 0,0 1,0-1,0-1,1 1,1 0,0 0,1 2,3 1,1 0,0-1,0 0,1 0,0-1,1 0,0-1,1 0,0-1,0 0,1-1,-1 0,5 0,18 8,1-2,0-2,1-1,20 2,-7-3,0-3,0-2,0-2,1-2,-1-2,6-3,34-9</inkml:trace>
  <inkml:trace contextRef="#ctx0" brushRef="#br0" timeOffset="-12167.26">18168 10481,'-131'-58,"123"55,0 1,0 0,0 0,0 1,-1 0,1 1,0 0,-1 0,1 0,0 1,0 1,0-1,-1 1,1 1,-6 2,11-4,-1 1,1 0,0-1,-1 1,1 1,0-1,0 0,0 1,0-1,1 1,-1 0,1 0,-1 0,1 0,0 1,0-1,1 0,-1 1,1-1,-1 1,1 0,0-1,1 1,-1 0,1 0,-1 0,1-1,0 1,1 0,-1 0,1 0,-1-1,1 1,0 0,0 0,1-1,-1 1,1-1,0 0,0 1,0-1,2 2,4 1,1 0,0-1,1 0,-1 0,1-1,0 0,0-1,0 0,0 0,1-1,-1-1,1 0,-1 0,1-1,-1 0,1-1,0 0,-1-1,0 0,1 0,6-4,-7 4,0-1,0-1,0 0,0 0,-1 0,0-1,0-1,0 0,-1 0,0 0,0-1,0 0,-1-1,0 0,-1 0,1 0,-2-1,4-5,-7-10,-2 24,0 0,0 1,0-1,0 0,0 0,0 1,0-1,0 0,0 1,0-1,0 0,0 0,0 1,0-1,0 0,0 0,0 1,-1-1,1 0,0 0,0 1,0-1,0 0,-1 0,1 1,0-1,0 0,0 0,-1 0,1 0,0 0,0 1,-1-1,1 0,0 0,0 0,-1 0,1 0,0 0,-1 0,1 0,0 0,0 0,-1 0,1 0,0 0,-1 0,1 0,0 0,0 0,-1 0,1 0,0 0,0-1,-1 1,1 0,0 0,0 0,0 0,-1-1,1 1,0 0,0 0,0-1,-1 1,1 0,0 0,-1 3,-1 0,1 0,0 0,0 0,1 0,-1 0,0 1,1-1,0 0,0 0,0 1,0-1,1 0,-1 0,1 1,0-1,0 0,0 0,0 0,0 0,1 0,-1 0,1 0,0-1,0 1,0 0,0-1,0 0,1 1,-1-1,1 0,-1 0,1 0,0-1,0 1,0-1,0 1,0-1,0 0,0 0,0-1,1 1,-1-1,0 1,0-1,1 0,-1 0,2 0,14-2,0 0,1-1,-1-1,0 0,-1-2,1 0,-1-1,0-1,-1-1,0 0,0-1,8-7,-4 3,-1-1,-1 0,-1-1,0-2,-1 1,0-2,-2 0,0-1,8-17,-10 20,-51 211,31-84,4 0,11 84,-1-78,-6 0,-7 46,4-141,0-1,0 0,-2 0,-1 0,0 0,-2-1,0 0,-1 0,-1-1,0 0,-2 0,-1 1,-11 5</inkml:trace>
  <inkml:trace contextRef="#ctx0" brushRef="#br0" timeOffset="-11876.045">18649 9852,'11'-4,"13"2,15 7,8 5,-3 0</inkml:trace>
  <inkml:trace contextRef="#ctx0" brushRef="#br0" timeOffset="-11597.787">19117 10307,'-3'18,"0"0,1 1,1-1,0 1,2-1,0 1,1-1,1 0,0 0,1 0,2 0,0 0,3 4,-9-20,0 0,1-1,0 1,-1-1,1 1,0-1,0 1,0-1,0 1,0-1,0 0,0 0,0 0,1 1,-1-1,0 0,1 0,-1-1,1 1,-1 0,1 0,-1-1,1 1,0-1,-1 1,1-1,-1 0,1 0,0 0,0 0,-1 0,1 0,0 0,-1 0,1 0,0-1,-1 1,1-1,-1 0,1 1,-1-1,1 0,12-12,-1 0,-1 0,0-1,-1-1,-1 0,0 0,-1-1,-1 0,0-1,-1 0,1-7,0 4,1 2,-8 19,0 0,0 0,0-1,0 1,-1 1,1-1,0 0,-1 0,1 0,-1 0,1 0,-1 1,1-1,-1 0,0 0,0 1,1-1,-1 0,0 0,0 1,0-1,-1 0,1 1,0-1,0 0,-1 0,1 1,-11 140,10-139,1-1,0 1,0-1,1 1,-1-1,1 1,-1-1,1 0,0 1,0-1,-1 1,2-1,-1 0,0 0,0 0,1 0,-1 0,1 0,0 0,0 0,0-1,-1 1,1 0,1-1,-1 0,0 1,0-1,0 0,1 0,-1-1,1 1,-1 0,0-1,1 1,-1-1,1 0,-1 0,1 0,0 0,25 0</inkml:trace>
  <inkml:trace contextRef="#ctx0" brushRef="#br0" timeOffset="-11245.225">19678 10320,'-1'9,"-1"0,1 0,1 0,-1 0,2 0,-1 1,1-1,1 0,-1 0,1-1,1 1,0 0,0-1,1 1,0-1,0 0,1 0,0-1,1 1,-1-1,1 0,1-1,-1 0,1 0,0 0,0 0,1-1,0-1,0 1,1-1,-4-2,-1-1,1 0,0 0,0-1,0 1,-1-1,1 0,0 0,0-1,0 1,-1-1,1 0,0 0,-1-1,1 1,-1-1,1 0,-1 0,0-1,0 1,0-1,0 0,0 0,-1-1,0 1,1-1,-1 1,1-2,10-14,-1 1,-1-1,-1-1,-1 0,3-9,22-52,-48 99,7-9,1 1,0 1,1-1,0 0,0 1,1 0,1 0,0 0,0 4,2-10,0 0,0-1,0 1,0-1,1 1,0 0,0-1,0 0,0 1,1-1,0 0,0 1,0-1,0 0,1 0,0-1,-1 1,1 0,1-1,-1 0,0 0,1 0,0 0,1 0,6 3,0 0,0-1,1-1,-1 0,1-1,0 0,0 0,4-1,45 6</inkml:trace>
  <inkml:trace contextRef="#ctx0" brushRef="#br0" timeOffset="-10537.907">20641 10401,'-19'-7,"-2"0,1 1,0 2,-1 0,0 1,0 1,0 1,0 1,0 1,0 0,0 2,-13 3,-27 28,60-33,0 0,0 1,0-1,0 0,0 0,0 1,0-1,1 0,-1 1,0-1,1 1,-1-1,1 1,0-1,0 1,-1-1,1 1,0-1,0 1,0-1,0 1,1-1,-1 1,0-1,1 1,-1-1,1 1,-1-1,1 1,0-1,-1 0,1 1,0-1,0 0,0 0,0 1,0-1,0 0,0 0,1 0,-1-1,2 2,7 4,1-1,0 0,0 0,0-1,1-1,0 0,-1 0,1-1,0-1,0 0,0-1,0 0,8-1,-12 1,0 1,0-1,1 0,-1-1,0 0,0 0,0-1,0 0,0 0,0-1,-1 0,1-1,-1 1,0-1,0-1,0 1,0-1,-1-1,0 1,0-1,0 0,-1 0,0 0,0-1,-1 0,1 0,-2 0,3-5,-8 28,0 0,1 0,1 0,1 0,0 0,1 0,1 0,4 14,136 401,-141-426,0 0,0 0,-1 0,0 0,0 1,0-1,-1 0,0 0,0 1,0-1,0 0,-1 0,0 0,0 1,-1-1,1 0,-1 0,0 0,0-1,-1 1,1-1,-1 1,0-1,-1 0,1 0,-1 0,1 0,-1 0,0-1,0 0,-1 0,-3 2,2-3,1 0,-1 0,0 0,0-1,0 0,1 0,-1 0,0-1,0 0,0 0,0-1,0 0,0 0,0 0,0-1,0 1,1-2,-1 1,1 0,-1-1,1 0,0 0,0-1,0 1,0-2,-3-2,-1-1,2-1,-1 0,1 0,0 0,1-1,0 0,0 0,1 0,1-1,0 0,-2-9,2 5,1 1,1-1,0 0,1 0,0 0,2 0,0 0,0 0,1 0,1 0,1 0,0 1,1-1,0 1,1 0,1 1,0 0,1 0,0 0,1 1,0 0,1 1,0 0,1 0,0 1,1 1,4-3,11-3,0 1,1 1,1 1,0 1,1 2,0 1,8 0,144-50,-175 56,1-2,-1 1,0-1,1 0,-2 0,1-1,0 0,-1 0,0-1,0 1,-1-1,0-1,0 1,0-1,-1 0,1 0,-2 0,1-1,-1 1,0-1,0-1,-4 7,1 0,0 0,0 1,-1-1,1 0,-1 0,1 0,-1 0,0 1,1-1,-1 0,0 0,0 1,-1-1,1 1,0-1,0 1,-1 0,1-1,-1 1,1 0,-1 0,0 0,1 0,-1 0,0 0,0 1,1-1,-1 0,0 1,0 0,0-1,0 1,-66 1,63 0,0 1,0-1,0 1,0 0,0 1,1-1,-1 1,1 0,0 0,-1 0,1 0,0 1,1 0,-1 0,1 0,0 0,0 0,0 1,0 0,1-1,0 1,0 0,0 0,0 0,1 0,0 0,0 1,1-1,-1 0,1 0,0 1,0-1,1 0,-1 0,1 1,1-1,-1 0,1 0,0 0,0 0,2 4,8 3,0-1,0 0,1-1,1 0,-1-1,2-1,-1 0,1-1,0 0,0-2,1 1,0-2,0 0,0-1,1-1,1 0,73 11,-6-5</inkml:trace>
  <inkml:trace contextRef="#ctx0" brushRef="#br0" timeOffset="-9851.234">22620 10120,'63'103,"-5"3,-4 3,-1 13,-46-122,-7 0,0-1,0 1,0 0,0 0,1-1,-1 1,0 0,0-1,0 1,1 0,-1 0,0-1,0 1,1 0,-1 0,0 0,0-1,1 1,-1 0,0 0,1 0,-1 0,0 0,1 0,-1-1,0 1,1 0,-1 0,0 0,1 0,-1 0,0 0,1 1,-1-1,0 0,1 0,-1 0,0 0,1 0,-1 0,0 1,1-1,-1 0,0 0,1 0,-1 1,0-1,0 0,0 0,1 1,-1-1,0 0,0 0,0 1,1-1,-1 0,0 1,0-1,0 0,0 1,0-1,0 0,0 1,0-1,0 0,0 1,0-1,0 1,3 8,0 0,0 0,-1 0,0 0,-1 1,0-1,0 1,-1-1,0 3,0 5,-2 114,-5 0,-7 0,-11 35,11-63,10-69</inkml:trace>
  <inkml:trace contextRef="#ctx0" brushRef="#br0" timeOffset="-9315.692">22633 10253,'2'-3,"1"-1,0 0,0 1,0-1,0 1,0 0,0 0,1 0,0 1,-1-1,1 1,0 0,0 0,0 0,1 0,-1 1,0 0,1 0,-1 0,0 0,1 1,-1-1,1 1,0 0,-1 1,0-1,1 1,0 0,23-1,0 2,1 1,-1 2,0 0,-1 2,1 1,-1 1,-1 1,8 5,-25-11,0 0,-1 1,0 0,0 0,-1 1,1-1,-1 2,0-1,3 5,-9-10,0 1,0-1,0 0,0 1,0-1,0 1,0 0,0-1,-1 1,1-1,-1 1,1 0,-1-1,0 1,0 0,0 0,0-1,0 1,0 0,0 0,0-1,-1 1,1 0,-1-1,1 1,-1 0,0-1,1 1,-1-1,0 1,0-1,0 0,0 1,0-1,-1 0,1 1,0-1,-1 0,0 1,-67 27,39-24,0 0,0-2,-1-1,0-2,1-1,-4-1,-21-13,54 14,1 0,-1 1,1-1,0 0,-1 0,1 0,0 1,0-1,0 0,0 0,0 0,0 0,0 1,0-1,0 0,0 0,0 0,0 0,1 1,-1-1,0 0,1 0,-1 0,0 1,1-1,-1 0,1 1,-1-1,1 0,-1 1,1-1,0 1,-1-1,1 1,0-1,-1 1,1-1,0 1,0 0,0-1,-1 1,1 0,0 0,0 0,0-1,-1 1,1 0,0 0,0 0,0 0,0 1,-1-1,1 0,0 0,0 0,0 1,37-7,0 1,0 2,1 2,3 1,-7 0,46 1,-47 1,1-1,-1-1,0-2,0-2,0-1,0-1,-1-2,0-2,6-3,-34 11,1 0,0-1,-1 0,0 0,1 0,-1 0,-1-1,1 0,0 0,-1 0,0-1,0 0,0 0,-1 0,0 0,0 0,0 0,1-4,-4 6,-1 1,1-1,-1 0,0 0,1 1,-1-1,-1 0,1 1,0-1,-1 1,1 0,-1-1,0 1,1 0,-1 0,0 0,0 0,-1 0,1 1,0-1,-1 1,1-1,-1 1,1 0,-1 0,1 0,-1 0,0 0,0 1,1-1,-1 1,-2 0,-8-3,0 0,0 1,0 1,0 0,0 1,0 1,0-1,0 2,0 0,0 1,1 0,-1 1,1 0,-1 1,2 0,-1 1,0 1,1 0,0 0,0 1,8-5,0-1,0 1,0-1,1 1,-1 0,1 0,0 0,0 0,0 0,0 1,0-1,1 0,-1 1,1 0,0-1,0 1,0 0,1-1,-1 1,1 0,0 0,0 0,0-1,1 1,-1 0,1 0,0-1,0 1,0 0,1-1,-1 1,1-1,0 0,0 1,5 3,0 1,1-1,0 0,0-1,1 0,0 0,0-1,0 0,1-1,0 0,8 3,32 8,0-2,1-3,0-1,1-3,17-1,38 1</inkml:trace>
  <inkml:trace contextRef="#ctx0" brushRef="#br0" timeOffset="-8496.669">24839 10080,'3'-1,"-1"0,1 1,0-1,0 1,-1 0,1-1,0 1,-1 1,1-1,0 0,0 1,-1-1,1 1,0 0,-1 0,1 0,-1 0,1 0,-1 1,0-1,1 1,-1 0,0-1,0 1,0 0,0 0,-1 0,1 1,0 0,41 70,17 68,-59-139,0 0,0-1,0 1,0 0,0-1,1 1,-1-1,0 1,1-1,-1 1,1-1,-1 0,1 0,0 0,0 0,-1 0,1 0,0-1,0 1,0 0,0-1,0 0,0 1,0-1,0 0,0 0,0 0,0 0,0 0,0-1,0 1,0-1,0 1,0-1,0 0,-1 0,1 1,0-1,0 0,1-2,14-10,0-2,0 0,-2-1,0 0,0-1,-2-1,0 0,-1-1,5-12,-9 18,17-30,-33 54,0 0,1 1,0 0,1 0,0 0,1 1,0-1,1 1,0 1,1-1,0 6,3-16,0-1,0 1,0-1,1 1,-1-1,1 1,-1-1,1 0,0 1,0-1,0 0,0 0,1 1,-1-1,0 0,1 0,0 0,-1-1,1 1,0 0,0-1,0 1,0-1,0 1,0-1,0 0,1 0,-1 0,0 0,1 0,-1-1,0 1,1-1,-1 1,2-1,90-4,-86 2,1 0,-1-1,0 1,0-2,0 1,0-1,0 0,-1-1,0 0,0 0,0-1,0 1,-1-1,0-1,0 1,-1-1,0 0,0-1,-1 1,0-1,0 0,0 0,-1 0,-1 0,1 0,0-5,-3 12,0 0,1 0,-1 0,0 0,0 0,0 0,0 0,0 0,0-1,0 1,0 0,0 0,-1 0,1 0,0 0,-1 0,1 0,0 0,-1 0,0 0,1 0,-1 0,1 0,-1 0,0 1,0-1,1 0,-1 0,0 1,0-1,0 0,0 1,0-1,0 1,0-1,0 1,0 0,0-1,0 1,0 0,-1 0,1 0,0 0,0 0,0 0,0 0,0 0,0 0,0 0,0 1,0-1,0 0,-1 1,1-1,0 1,1-1,-1 1,0 0,0-1,0 1,0 0,0 0,1-1,-1 2,-3 1,1 1,0-1,0 1,0 0,1 0,-1 1,1-1,0 0,0 1,1-1,-1 1,1 0,0 0,0-1,1 1,0 0,-1 0,1 0,1 0,-1-1,1 1,0 0,0 0,0-1,1 1,-1-1,1 1,0-1,1 1,-1-1,1 0,0 0,0-1,0 1,0 0,1-1,-1 0,1 0,0 0,0 0,24 13,0-2,1-2,0 0,1-2,0-1,1-2,-1-1,1-1,1-1,-1-2,9-1,40 3,-11-3</inkml:trace>
  <inkml:trace contextRef="#ctx0" brushRef="#br0" timeOffset="-8170.527">26162 10333,'-1'-8,"0"0,-1 0,0 0,0 0,-1 1,0-1,0 1,-1-1,1 1,-2 0,1 0,-1 1,0-1,-1 1,1 0,-1 1,0-1,-1 1,1 0,-1 1,0 0,0 0,0 0,-1 1,0 0,-7-2,7 2,-1 1,0 0,0 1,-1 0,1 0,0 1,0 0,0 0,-1 1,1 0,0 1,0 0,0 1,1 0,-1 0,0 0,1 1,0 1,0-1,0 1,1 1,0 0,0 0,0 0,1 0,-4 5,8-8,1 0,0 0,-1 0,1 0,0 0,0 0,1 0,-1 0,1 0,-1 0,1 0,0 1,0-1,0 0,1 0,-1 0,1 1,0-1,0 0,0 0,0 0,0 0,1-1,-1 1,1 0,0 0,-1-1,2 1,-1-1,0 0,0 1,1-1,-1 0,1 0,-1-1,1 1,0-1,0 1,0-1,1 1,10 4,0-1,0 0,1-1,0-1,0 0,0-1,0-1,0 0,0-1,0 0,0-1,0-1,0-1,0 0,7-3,-17 5,0-1,0 0,0 0,-1-1,1 1,-1-1,1 0,-1-1,0 1,0 0,0-1,-1 0,1 0,-1 0,0-1,0 1,-1-1,1 0,-1 1,0-1,0 0,0 0,-1 0,0-1,0 1,0 0,-1 0,0-1,0 1,0 0,0-1,-1 1,0 0,0-1,1 5,0 0,0 0,0 0,0 0,0 0,0 0,0 0,0 0,0 0,-1 0,1 0,0 0,-1 0,1 0,-1 0,1 0,-1 1,1-1,-1 0,1 0,-1 1,0-1,1 0,-1 1,0-1,0 0,0 1,1-1,-1 1,0-1,0 1,0 0,0-1,0 1,0 0,0 0,0 0,0 0,0 0,0 0,0 0,0 0,0 0,0 0,0 0,0 0,1 1,-1-1,0 0,0 1,0-1,0 1,0-1,0 1,1-1,-1 1,0 0,0-1,1 1,-1 0,0 0,2 4,-1 1,1-1,0 1,0-1,1 0,0 0,-1 1,2-1,-1 0,1-1,-1 1,1 0,1-1,-1 0,1 1,-1-1,1-1,0 1,1 0,-1-1,1 0,-1 0,1 0,4 1,111 51,-57-35</inkml:trace>
  <inkml:trace contextRef="#ctx0" brushRef="#br0" timeOffset="-7518.935">26790 10333,'0'-9,"-2"0,1 1,-1-1,-1 0,1 0,-1 1,-1 0,0 0,0 0,-1 0,1 0,-2 1,1 0,-1 0,0 0,0 1,-1 0,0 0,0 1,-1 0,1 0,-1 0,0 1,0 0,-1 1,1 0,-1 0,1 1,-8-1,10 2,-1 0,1 0,0 0,-1 1,1 0,-1 1,1-1,-1 1,1 1,0-1,0 1,-1 0,1 0,0 1,1 0,-1 0,0 0,1 1,0-1,0 1,0 1,0-1,1 1,-1 0,1 0,1 0,-1 0,-2 6,5-9,1 0,0 1,-1-1,1 0,0 0,0 1,0-1,1 0,-1 1,1-1,-1 0,1 0,0 1,0-1,0 0,0 0,0 0,0 0,0 0,1 0,-1-1,1 1,-1 0,1-1,0 1,0-1,0 1,1 0,64 26,-51-24,0-2,1 1,-1-2,1 0,0-1,-1-1,1-1,-1 0,6-2,-15 3,0 0,0-1,-1 0,1 0,-1-1,1 0,-1 0,0 0,0-1,-1 0,1 0,-1-1,1 1,-1-1,-1 0,1 0,-1-1,0 0,0 1,0-1,-1 0,0-1,0-1,-2-9,-11 26,5 12,1-1,1 1,0-1,2 1,0 0,2 0,0 0,1-1,1 1,1 0,1-1,1 0,1 0,1 1,-5-13,17 64,2-2,-3 1,-4 1,0 20,-14-80,0 1,-1-1,0 0,-1 1,0-1,-1 0,-3 12,4-21,0 1,-1-1,1 1,0-1,-1 0,0 1,0-1,0 0,0 0,-1 0,1 0,-1-1,1 1,-1-1,0 0,0 1,0-1,-1 0,1-1,0 1,-1-1,1 1,-1-1,1 0,-1 0,0-1,1 1,-1-1,-2 0,1 0,-1 0,1-1,0 1,-1-1,1-1,0 1,-1-1,1 0,0 0,1-1,-1 1,0-1,1 0,-1 0,1-1,0 1,0-1,0 0,0 0,-2-4,-2-3,1 1,0-1,1 0,0-1,1 1,0-1,1 0,-3-13,4 3,0 0,1 0,1 0,1 0,1 0,1 0,1 0,0 1,2-1,1 1,7-19,9-15,2 1,2 1,29-41,-20 37,2 1,2 2,3 2,30-28,-51 62,-21 18,0 0,0 1,0-1,0 0,0 0,0 1,0-1,0 0,0 0,0 1,0-1,0 0,0 0,1 1,-1-1,0 0,0 0,0 1,0-1,1 0,-1 0,0 0,0 1,0-1,1 0,-1 0,0 0,0 0,1 0,-1 0,0 0,0 1,1-1,-1 0,0 0,1 0,-1 0,0 0,0 0,1 0,-1 0,0 0,0 0,1-1,-1 1,0 0,0 0,1 0,-1 0,0 0,0 0,1 0,-1-1,0 1,0 0,0 0,1 0,-1-1,0 1,0 0,0 0,0-1,1 1,-1 0,0 0,0-1,0 1,-12 56,-6 65,18-113,0 0,0-1,1 1,1 0,-1 0,1 0,0-1,1 1,0-1,0 1,1-1,0 0,0 0,0-1,1 1,0-1,1 0,-1-1,1 1,0-1,0 0,1 0,-1-1,1 0,0 0,0 0,1-1,6 2,13-1</inkml:trace>
  <inkml:trace contextRef="#ctx0" brushRef="#br0" timeOffset="-7342.404">27138 9759,'5'9,"14"10,19 8,2 0</inkml:trace>
  <inkml:trace contextRef="#ctx0" brushRef="#br0" timeOffset="-6804.235">27686 10080,'-26'-16,"0"2,-1 1,0 1,-1 2,0 0,-18-2,44 11,0 0,0 0,0 0,0 1,0-1,1 1,-1-1,0 1,0 0,0 0,-1 0,1 0,0 0,0 0,0 0,0 1,0-1,1 1,-1-1,0 1,0 0,0 0,0 0,1 0,-1 0,0 0,1 0,-1 1,1-1,-1 0,1 1,0 0,-1-1,1 1,0 0,0-1,0 1,1 0,-1 0,0 0,1 0,-1 0,1 0,-1 0,1 0,0 0,0 0,3 12,0 0,1 0,1 0,0-1,1 0,1 0,0 0,8 10,2 8,0-2,-7-14,-1 1,-1 1,0 0,-1 0,-1 0,4 16,-10-30,0 0,0-1,0 1,-1-1,1 1,-1 0,1-1,-1 1,0-1,0 1,0-1,0 0,-1 1,1-1,0 0,-1 0,0 0,0 0,1 0,-1 0,0 0,0-1,-1 1,1-1,0 1,0-1,-1 0,1 0,-1 0,1 0,-1-1,1 1,-1 0,0-1,1 0,-1 0,1 0,-1 0,0 0,1 0,-1-1,0 1,1-1,-1 0,1 0,-1 0,1 0,0 0,-2-1,3 1,0 1,-1-1,1 0,0 0,-1 0,1 0,0 0,0 0,0 0,0-1,0 1,0 0,1 0,-1-1,0 1,1-1,-1 1,1-1,-1 1,1-1,-1 1,1-1,0 1,0-1,0 1,0-1,0 1,0-1,1 1,-1-1,0 1,1-1,-1 1,1-1,25-52,170-210,-146 195,-3-3,-3-1,-4-2,-3-2,-3-2,-3-1,-5-1,1-15,-24 84,3-62,-7 73,1 1,-1-1,0 1,1 0,-1-1,0 1,0 0,1 0,-1 0,0-1,0 1,1 0,-1 0,0 0,0 0,1 0,-1 0,0 1,0-1,1 0,-1 0,0 0,0 1,1-1,-1 0,0 1,1-1,-1 1,1-1,-1 1,0-1,1 1,-1-1,1 1,-1-1,1 1,0 0,-1-1,1 1,-1 0,1-1,0 1,0 0,-1 0,1-1,0 1,0 0,0 0,0-1,0 2,-15 29,2 2,2 0,0 1,3-1,0 2,3-1,-1 21,-1 38,5 0,4 0,3-1,5 1,4-1,4-1,16 45,-22-94,-9-39</inkml:trace>
  <inkml:trace contextRef="#ctx0" brushRef="#br0" timeOffset="-6633.697">27686 9678,'18'-6,"24"1,26 7,19 10,9 9,-13 2</inkml:trace>
  <inkml:trace contextRef="#ctx0" brushRef="#br0" timeOffset="-5291.245">28101 10361,'22'-53,"-2"-1,-2 0,-3-1,-2-1,-3 0,-1-7,-13 16,4 47,0 1,-1-1,1 0,0 1,0-1,0 0,0 0,0 1,0-1,0 0,0 0,-1 1,1-1,0 0,0 0,0 0,-1 1,1-1,0 0,0 0,0 0,-1 1,1-1,0 0,0 0,-1 0,1 0,0 0,-1 0,1 0,0 0,0 0,-1 0,1 0,0 0,-1 0,1 0,0 0,0 0,-1 0,1 0,0 0,0 0,-1 0,1 0,0 0,0-1,-1 1,1 0,0 0,0 0,-1 0,1-1,0 1,0 0,0 0,0-1,-1 1,1 0,0 0,0-1,0 1,-4 26,7-21,0 0,0-1,0 1,0-1,1 1,0-1,0 0,0 0,0-1,1 1,-1-1,1 0,0 0,0-1,0 1,0-1,0 0,1-1,-1 1,1-1,-1 0,2 0,262 48,-268-48,2-2,-1 1,0 0,0 0,1 1,-1-1,0 0,0 1,0-1,1 1,-1 0,0-1,0 1,0 0,0 0,0 1,0-1,-1 0,1 1,0-1,-1 1,1-1,-1 1,1 0,-1 0,0 0,1 0,-1 0,0 0,-1 0,1 0,0 0,0 0,-1 0,0 0,1 1,-1-1,0 0,0 2,-14 22,12-24,0-1,0 1,1 0,-1 0,1-1,-1 1,1 0,0 0,0 0,-1 1,2-1,-1 0,0 0,0 1,1-1,-1 0,1 1,0-1,-1 0,1 1,0-1,1 0,-1 1,0-1,1 1,-1-1,1 0,0 0,0 1,0-1,0 0,0 0,0 0,0 0,1 0,-1 0,1 0,0-1,11 5,0 0,1-1,0-1,0 0,0-1,1 0,-1-2,1 1,-1-2,12 0,-25 0,17 1,0 0,0-1,1-1,-1-1,0 0,-1-2,1 0,0-1,-1 0,0-1,0-2,-1 1,0-2,0 0,12-10,-25 17,-1 0,1 0,0 0,-1 0,0-1,0 1,0 0,0-1,0 0,0 1,-1-1,1 0,-1 0,0 0,1 0,-2 0,1 0,0-1,-1 1,1 0,-1 0,0-1,0 1,0 0,0 0,-1-1,1 1,-1 0,0 0,0 0,0 0,0 0,-1 0,1 0,-1 0,0 1,0-1,0 0,0 1,-3-1,1 1,-1-1,0 1,-1 0,1 1,0-1,0 1,-1 0,1 0,0 1,-1 0,1 0,-1 0,1 0,-1 1,1 0,0 0,-1 1,1-1,0 1,0 0,0 1,-1 0,2-1,1-1,-1 1,1 0,0 1,0-1,0 0,0 1,0 0,1-1,-1 1,1 0,0 0,0 1,0-1,0 0,0 1,1-1,-1 1,1-1,0 1,0 0,0 0,1-1,0 1,-1 0,1 0,0 0,1 0,-1-1,1 1,0 0,0 0,0 0,3 2,0 0,1-1,0 1,0-1,0 0,0 0,1-1,0 0,0 0,0 0,0-1,1 0,-1 0,1 0,0-1,-1 0,1 0,0-1,1 0,-1 0,0-1,0 0,0 0,4-1,-5 2,0-1,0 1,0-2,1 1,-1 0,0-1,0 0,0-1,0 1,-1-1,1 0,0-1,-1 1,1-1,-1 0,0 0,0-1,0 0,0 0,-1 0,1 0,-1-1,0 1,-1-1,1 0,-1 0,2-5,-6-7,-6 23,8-3,-1-1,1 1,-1-1,1 1,0-1,0 1,0-1,0 0,0 1,1-1,-1 0,1 0,0 0,-1 0,1 0,0-1,0 1,0 0,0-1,0 1,1-1,-1 0,0 0,1 0,-1 0,1 0,-1 0,1-1,-1 1,1-1,-1 0,1 0,0 0,1 0,11 1,-1-1,0 0,0-1,0-1,0 0,0-1,0 0,0-1,-1-1,0 0,0-1,0 0,-1-1,1-1,-2 0,1 0,-1-1,-1 0,1-1,-2-1,1 1,-1-1,-1-1,0 0,-1 0,0-1,24-45,-3-2,-3-1,-2 0,-3-2,10-55,-18 70,-1 0,-3-1,-2-1,-3 1,-1-1,-3-13,0 51,-1 1,0 0,0 0,-1 0,-1 0,0 0,0 1,-1-1,0 1,-4-5,7 12,0 0,-1 0,1 1,0-1,-1 0,0 1,0 0,1 0,-1-1,-1 2,1-1,0 0,0 1,-1-1,1 1,-1 0,1 0,-1 0,1 1,-1-1,0 1,1 0,-1 0,1 0,-1 1,0-1,1 1,-1 0,1 0,-1 0,1 0,0 1,-2 0,-8 6,2 0,-1 0,1 2,0-1,1 1,0 1,0 0,2 0,-1 1,1 0,1 0,0 1,1 0,0 0,1 1,0 2,-7 18,2 1,1 1,2-1,1 1,2 1,2-1,1 0,2 1,1-1,2 0,1 0,2 0,2 0,1-1,2-1,1 0,1 0,2-2,2 0,1-1,1 0,17 17,-24-32,2 0,0-1,0-1,2-1,0 0,0-1,1-1,0-1,18 8,-27-15,-1 1,1-2,-1 1,1-1,0 0,0-1,0 0,0 0,0-1,0 0,0-1,0 0,0 0,-1-1,1 0,0 0,-1-1,1 0,-1-1,0 0,0 0,0-1,7-5,-3-1,0 0,-1-1,0 0,-1-1,0 0,-1 0,-1-1,0 0,-1-1,5-13,-10 25,-1 0,1 0,-1 0,0 0,0 0,0-1,-1 1,1 0,-1-1,1 1,-1 0,0-1,-1 1,1 0,-1-1,1 1,-1 0,0-1,0 1,0 0,-1 0,1 0,-1 0,1 0,-1 0,0 1,0-1,-1 1,1-1,0 1,-1 0,0-1,1 1,-1 1,0-1,0 0,0 1,-5-1,1 1,-1 0,1 0,-1 1,1 0,-1 0,1 1,0 0,-1 0,1 1,0 0,-1 0,1 1,0 0,1 0,-1 1,0-1,1 1,0 1,0-1,0 1,1 0,0 1,0-1,0 1,0 0,1 0,0 1,0-1,1 1,0 0,0 0,0 0,1 0,0 0,1 1,-1-1,1 0,1 1,-1-1,2 1,-1 0,2-3,0-1,0 1,0-1,1 1,-1-1,1 0,0 0,0 0,1 0,-1-1,1 1,0-1,0 0,0 0,0 0,1-1,-1 0,1 1,-1-1,1-1,0 1,0-1,0 0,0 0,0 0,0-1,0 1,0-1,0-1,0 1,0-1,0 0,0 0,0 0,-1-1,1 1,0-1,-1 0,1-1,-1 1,2-2,1 0,-1-1,0 0,0 0,-1 0,0-1,0 0,0 0,0 0,-1 0,0-1,0 0,-1 0,0 0,0 0,0-4,-12 52,9-33,1-1,0 1,0 0,1 0,-1 0,2-1,-1 1,1-1,1 1,-1-1,1 0,0 0,1-1,-1 1,2-1,-1 0,5 4,6 5,1 0,1-1,0 0,1-2,15 8,125 48,-90-47</inkml:trace>
  <inkml:trace contextRef="#ctx0" brushRef="#br0" timeOffset="-3256.856">3316 11737,'-23'-6,"4"-1,-1 1,0 1,0 1,0 0,-1 2,1 1,-1 0,1 1,-8 2,22 0,0-1,1 1,-1 1,1-1,-1 1,1 0,0 0,0 0,0 1,1 0,-1 0,1 0,0 0,0 1,0 0,1-1,-1 1,0 3,2-5,1 0,-1 0,1 0,-1 1,1-1,0 0,1 0,-1 1,1-1,-1 1,1-1,0 0,0 1,0-1,1 1,-1-1,1 0,0 1,0-1,0 0,0 0,1 0,-1 0,1 0,0 0,-1 0,2 0,-1-1,0 1,0-1,1 1,1 0,0 0,-1 0,1-1,1 0,-1 0,0 0,0 0,1-1,-1 0,1 1,-1-2,1 1,-1 0,1-1,0 0,-1 0,1 0,-1-1,1 0,0 0,-1 0,0 0,1 0,2-2,4-2,0 0,0-1,0 0,-1-1,1 0,-2 0,1-1,3-4,7-10,-1 0,-1-2,-1 0,-1-1,-1-1,-2 0,0-1,-2 0,0-1,2-17,6-30,-3-1,-3 0,-1-35,-7 6,-5 104,0 0,0 0,0 0,1 0,-1 0,0 1,0-1,0 0,-1 0,1 0,0 0,0 0,0 0,-1 1,1-1,0 0,-1 0,1 0,-1 1,1-1,-1 0,1 0,-1 1,0-1,1 0,-1 1,0-1,1 1,-1-1,0 1,0-1,0 1,1 0,-1-1,-1 1,-22 24,6 13,3 1,1 1,1 0,3 0,1 1,-3 31,2-18,2 1,3 0,2 0,2 0,6 47,-3-87,1 0,0 0,1 0,1-1,0 0,0 0,2 0,5 8,-10-17,1 0,-1 0,1 0,0-1,0 1,1-1,-1 0,0 0,1 0,0 0,0 0,0-1,0 0,0 0,0 0,1 0,-1-1,1 0,-1 0,1 0,-1 0,1-1,0 0,-1 0,1 0,0 0,-1-1,1 1,3-3,0-1,-1 0,1 0,-1 0,0-1,0 0,-1 0,0 0,0-1,0 0,0-1,-1 1,0-1,0 0,-1 0,0 0,0-1,-1 0,1 0,19-32,-20 37,0 0,0 0,0 1,1-1,-1 1,1 0,0 0,-1 0,1 1,0-1,0 1,0 0,0 0,1 0,-1 1,0-1,0 1,0 0,0 0,1 1,-1-1,0 1,2 0,31 0,-32-1,1 0,0 0,0-1,0 1,0-1,0 0,0-1,-1 0,1 0,-1 0,1 0,-1-1,0 0,0 0,0 0,0-1,0 1,-1-1,0-1,0 1,0 0,0-1,2-3,-6 5,1 0,-1 1,0-1,0 0,0 1,-1-1,1 0,0 1,-1-1,0 0,0 1,1-1,-1 1,-1-1,1 1,0 0,-1-1,1 1,-1 0,0 0,1 0,-1 0,0 0,0 1,-1-1,1 1,-2-2,-68-29,68 30,0 1,0 0,0 0,0 0,0 1,0 0,0-1,0 1,0 1,0-1,-1 1,1-1,0 1,0 1,0-1,1 0,-1 1,0 0,0 0,1 0,-1 0,1 0,0 1,0 0,0-1,0 1,0 0,0 1,1-1,-2 3,0 2,1 1,0-1,0 1,1 0,1-1,-1 1,1 0,1 0,-1 0,2 0,-1 0,1 0,0 0,1 0,0 0,1-1,0 1,0-1,1 1,0-1,0 0,1-1,0 1,0-1,1 0,0 0,0 0,0-1,1 0,0-1,0 1,1-1,0-1,1 1,12 5,1-2,0-1,0-1,1 0,-1-2,1-1,0-1,0 0,1-2,-1-1,0 0,0-2,0-1,7-2,56-13</inkml:trace>
  <inkml:trace contextRef="#ctx0" brushRef="#br0" timeOffset="-1261.266">5602 11644,'-5'-6,"-1"0,1 1,-1-1,1 1,-2 1,1-1,0 1,-1 0,0 0,0 1,0 0,0 0,-1 1,1 0,-1 0,1 1,-1 0,0 0,1 0,-1 1,0 1,1-1,-1 1,0 0,1 1,-1 0,1 0,0 1,-1 0,1 0,0 0,1 1,-1 0,1 1,0-1,0 1,0 1,-2 0,0 2,1-1,0 1,0 0,1 1,0 0,0 0,1 0,1 0,-1 1,2 0,-1 0,1 0,1 0,-1 0,2 2,0-10,1 0,0 1,0-1,1 1,-1-1,0 0,1 1,-1-1,1 0,0 0,0 1,0-1,0 0,0 0,0 0,1 0,-1 0,1 0,-1-1,1 1,0 0,0-1,-1 1,1-1,0 0,0 1,1-1,-1 0,0 0,0-1,0 1,1 0,-1-1,0 1,2-1,4 1,0 0,0-1,-1 0,1-1,0 0,0 0,0 0,-1-1,1 0,1-1,3-2,0 0,0-1,-1 0,1-1,-2-1,1 1,-1-2,0 1,-1-1,1-1,-2 0,0 0,0-1,-1 1,0-2,-1 1,0-1,-1 0,0 0,-1-1,0 1,-1-1,0 0,-1 0,-1 0,0 0,-1-8,-3-6,0-1,-2 1,-2 1,0-1,-1 1,-2 1,0-1,-13-19,-7 2,29 43,1 0,-1 0,0 1,0-1,1 0,-1 0,0 1,0-1,1 1,-1-1,0 0,1 1,-1-1,1 1,-1 0,1-1,-1 1,1-1,-1 1,1 0,0-1,-1 1,1 0,0 0,-1-1,1 1,0 0,0 0,0-1,0 1,0 0,0 0,0 0,0-1,0 1,0 0,0 0,0-1,1 2,-2-1,-3 63,2 0,3 0,3 0,3 3,-6-67,-1 22,2-1,1 0,0 0,2 0,0-1,2 1,0-1,1-1,1 1,1-1,2 2,-7-15,0-1,0 0,0-1,1 1,0-1,0 0,0-1,0 1,1-1,-1 0,1-1,0 0,-1 0,1 0,0-1,0 0,1 0,-1-1,13 1,0-1,0-1,0-1,0-1,16-5,-18 5,0-1,0 0,-1-2,0 0,0-1,0 0,-1-1,0-1,0-1,-1-1,0 0,-1 0,-1-2,1 1,-13 10,1 0,0 0,-1 0,1 0,-1-1,0 1,0 0,0-1,0 1,0 0,0-1,-1 1,1-1,-1 1,1-1,-1 0,0 1,0-1,-1 1,1-1,0 1,-1-1,1 1,-1-1,0 1,0-1,0 1,0 0,0-1,-1 1,1 0,-1 0,1 0,-1 0,0 0,1 1,-1-1,0 0,0 1,-1-1,1 1,0 0,-2-1,-5-3,0 1,-1 0,0 1,1 0,-1 1,-1 0,1 0,0 1,0 0,-1 1,1 0,0 0,0 2,-1-1,1 1,0 0,0 1,0 0,1 1,-1 0,1 1,0 0,-2 1,8-4,0 1,0-1,0 0,1 1,-1 0,1 0,-1 0,1 0,0 0,0 0,1 0,-1 0,1 1,-1-1,1 1,0-1,0 1,1 0,-1-1,1 1,-1 0,1 0,1-1,-1 1,0 0,1-1,0 1,0 0,0-1,0 1,0-1,1 0,0 1,-1-1,1 0,0 0,1 0,-1 0,0 0,1-1,0 1,0-1,0 1,0-1,0 0,3 1,1 0,1 0,-1 0,1-1,0 0,0-1,0 0,0 0,0 0,1-1,-1-1,0 1,0-1,0-1,0 1,0-1,0-1,-1 0,1 0,-1 0,0-1,0 0,0 0,0-1,0 0,-1 0,0 0,0-1,-1 0,0 0,1-1,-6 6,1 0,-1 1,0-1,1 1,-1-1,0 1,1-1,-1 1,1-1,-1 1,1 0,-1-1,1 1,-1 0,1-1,0 1,-1 0,1 0,-1-1,1 1,0 0,-1 0,1 0,-1 0,1 0,0 0,-1 0,1 0,0 0,-1 0,1 0,0 0,-1 0,1 1,-1-1,1 0,0 0,-1 1,1-1,-1 0,1 1,-1-1,1 1,-1-1,1 1,-1-1,0 1,1-1,-1 1,0-1,1 1,-1-1,0 1,0 0,1-1,-1 1,5 5,3 0,-1 0,1 0,0-1,1 0,-1-1,1 1,0-2,0 1,0-1,1-1,-1 0,1 0,-1-1,1 0,0 0,-1-1,1 0,0-1,-1 0,1-1,-1 0,1-1,-1 1,0-2,0 1,0-1,-1-1,1 0,-1 0,0 0,0-1,-1 0,0-1,0 0,4-5,2-2,-1 0,-1 0,-1-1,0 0,-1-1,0 0,-2-1,0 0,0 0,2-16,28-182,-28 130,-3-1,-5-65,-2 151,1 0,0 0,-1 0,1 0,0 0,0 0,-1 0,1 0,0 0,0 0,-1 0,1 0,0 0,-1 0,1 0,0 0,0 0,-1-1,1 1,0 0,0 0,-1 0,1 0,0-1,0 1,0 0,-1 0,1 0,0-1,0 1,0 0,0 0,-1-1,1 1,0 0,0 0,0-1,0 1,0 0,0 0,0-1,0 1,0 0,0-1,0 1,0 0,0 0,0-1,-11 29,10-25,-24 79,3 0,4 2,4 0,-1 44,13-113,-1-1,2 1,0-1,1 1,0-1,1 1,1 0,0-1,1 0,0 0,1 1,1-2,0 1,1-1,1 0,0 0,0 0,1-1,1 0,0-1,1 0,5 5,-4-9,0-1,0 0,1-1,-1 0,1 0,0-1,1-1,-1 0,0 0,1-2,0 1,-1-2,1 0,0 0,-1-1,4-1,-6 1,-1-1,1 0,-1 0,0-1,0 0,0-1,0 0,0 0,-1-1,0 0,0 0,0-1,-1 0,1-1,-2 1,1-1,-1-1,0 1,0-1,-1 0,3-6,-3 3,-1 0,0 0,-1-1,0 1,0-1,-1 0,-1 0,0 0,-1 0,0 0,-1 1,0-1,-1 0,0 0,-1 0,0 1,-1 0,-2-5,6 15,0 0,-1-1,1 1,0 0,-1 0,1-1,-1 1,1 0,-1 0,0 0,1-1,-1 1,0 0,0 0,0 0,0 0,0 1,0-1,0 0,0 0,0 0,0 1,-1-1,1 1,0-1,0 1,-1-1,1 1,0 0,-1-1,1 1,0 0,-1 0,1 0,0 0,-1 0,1 1,0-1,0 0,-1 1,1-1,0 0,-1 1,0 0,-1 4,-1 1,1-1,1 1,-1 0,1 0,0 0,0 0,0 0,1 0,0 0,0 1,1-1,0 0,0 1,1 1,-1 1,0-1,1 1,0-1,0 1,1-1,0 0,1 0,0 0,0 0,0 0,1-1,0 1,1-1,0 0,0 0,0-1,1 1,5 3,13 8</inkml:trace>
  <inkml:trace contextRef="#ctx0" brushRef="#br0" timeOffset="-1017.31">6310 11256,'32'5,"40"1,41 0,37-6,23-5,11-4,-27-1</inkml:trace>
  <inkml:trace contextRef="#ctx0" brushRef="#br0" timeOffset="8429.462">14345 12767,'-11'-11,"-1"0,0 1,0 0,-1 1,0 1,-1 0,1 1,-6-2,13 7,0 0,0 0,0 1,1-1,-1 1,-1 1,1-1,0 1,0 0,0 0,0 1,0 0,0 0,0 0,0 1,1 0,-1 0,0 1,1-1,-1 1,1 0,-3 2,-3 4,1 0,0 1,0 0,1 0,1 1,-1 0,2 0,0 1,0 0,1 0,0 1,1 0,1 0,0 0,0 0,1 3,2-15,1 1,-1 0,0-1,1 1,-1 0,1 0,-1 0,1-1,0 1,0 0,0 0,0 0,0 0,0 0,0-1,1 1,-1 0,1 0,-1 0,1-1,0 1,0 0,0-1,0 1,0-1,0 1,0-1,0 1,0-1,1 0,-1 1,1-1,-1 0,1 0,-1 0,1 0,0 0,-1-1,1 1,0 0,0-1,0 0,-1 1,1-1,0 0,0 0,0 0,0 0,0 0,-1 0,3-1,9-5,0 0,-1-2,0 1,0-2,0 1,-1-2,-1 0,1 0,-1 0,-1-1,0-1,-1 0,5-10,11-15,-3-1,-1-1,-2-1,-1 0,-3-2,-1 1,-2-2,-2 0,-2 0,-1 0,-2-19,-4 55,1 3,-1 0,1 0,-1 1,0-1,0 0,0 1,-1-1,1 0,-1 1,0-1,0 0,-1 1,1-1,0 1,-2-1,-11 7,8 5,1 0,-1 0,2 0,-1 1,1 0,1 0,0 0,-2 6,-8 27,1 0,2 1,3 0,1 0,2 1,1 0,3-1,4 33,-3-65,1 1,0-1,0 1,1-1,0 0,1 0,1 0,0-1,0 1,1-1,0 0,0-1,1 0,1 0,0 0,0-1,0 0,1 0,0-1,1-1,0 1,8 3,-6-5,1 0,0-1,0-1,0 0,1 0,-1-2,1 1,0-2,-1 0,1 0,0-2,-1 1,1-2,-1 0,0 0,0-1,0-1,-1 0,9-5,-11 5,0-1,0 0,0 0,-1-1,0 0,-1-1,1 0,-2 0,1-1,-1 0,0 0,-1-1,0 1,-1-1,0-1,0 1,-1-1,0 0,-1 0,0 0,-1 0,-1 0,1-7,-1 14,-1 0,1 0,-1 0,0 0,0 0,0 1,-1-1,1 0,-1 0,0 0,0 1,-1-1,1 0,-1 1,1-1,-1 1,0 0,0 0,-1-1,1 1,-1 1,1-1,-1 0,0 1,0-1,0 1,-1 0,1 0,0 0,-1 0,1 1,-1-1,0 1,1 0,-1 0,0 1,0-1,0 1,0-1,1 1,-1 0,0 1,0-1,0 1,0 0,-1 0,-1 2,1-1,-1 1,1 0,0 1,0-1,0 1,1 0,-1 0,1 1,0-1,0 1,1 0,-1 0,1 0,0 0,0 1,1-1,0 1,0 0,0 0,1 0,-1-1,1 1,1 1,-1-1,1 0,0 0,1 0,-1 0,1 0,0 0,1 0,-1 0,1-1,1 3,3-1,-1 0,0 0,1-1,1 0,-1 0,1 0,0-1,0 0,0 0,1-1,0 0,-1-1,2 1,-1-1,0-1,2 1,139 23,-147-26,88 9</inkml:trace>
  <inkml:trace contextRef="#ctx0" brushRef="#br0" timeOffset="10264.521">16590 12633,'0'38,"-2"-12,2-1,0 1,2-1,1 0,1 0,1 0,1 0,1-1,2 2,-9-24,1 0,-1 0,1 0,0 0,-1 0,1 0,0 0,0 0,1 0,-1 0,0-1,1 1,-1 0,1-1,-1 1,1-1,0 0,0 1,0-1,-1 0,1 0,0 0,0 0,1-1,-1 1,0 0,0-1,0 0,0 1,0-1,1 0,-1 0,0 0,0 0,0-1,1 1,-1-1,0 1,1-1,7-7,0 0,0-1,-1 0,0 0,-1-1,0 0,0-1,-1 0,0 0,-1 0,-1-1,0 0,0 0,-1 0,-1-1,2-7,4-70,-9 91,0-1,1 1,-1-1,0 1,0-1,0 1,0-1,0 1,0 0,0-1,0 1,0-1,-1 1,1-1,0 1,0-1,0 1,-1-1,1 1,0-1,0 1,-1-1,1 0,0 1,-1-1,1 1,-1-1,1 0,0 1,-1-1,1 0,-1 1,1-1,-1 0,1 0,-1 0,1 1,-1-1,1 0,-1 0,0 0,1 0,-1 0,1 0,-1 0,1 0,-1 0,1 0,-1 0,1-1,-1 1,1 0,-1 0,1 0,-1-1,1 1,-1 0,1-1,-1 1,1 0,0-1,-1 1,1 0,-1-1,1 1,0-1,-1 0,-2 8,1 0,-1-1,1 1,1 0,-1 0,1 0,0 1,1-1,0 0,0 0,0 0,1 0,0 1,0-1,1 0,0 0,0-1,1 1,0 0,0-1,0 0,1 1,0-1,0-1,1 1,-1 0,1-1,1 0,-1-1,0 1,1-1,0 0,0 0,1 0,4-1,1 0,-1-1,0 0,1 0,-1-2,1 1,-1-1,1-1,-1 0,0-1,1 0,-1-1,0 0,0-1,0 0,-1 0,1-1,-1-1,0 0,-1 0,1-1,-1 0,-1 0,1-1,-1-1,-1 1,1-1,-2 0,1-1,0-2,-5 10,0 0,-1 1,1-1,-1 0,0 0,1 0,-1-1,0 1,0 0,-1 0,1-1,0 1,-1 0,1-1,-1 1,0 0,0-1,0 1,0-1,0 1,0 0,-1-1,1 1,-1 0,0-1,1 1,-1 0,0 0,-1-1,1 1,0 0,0 0,-1 0,1 1,-1-1,0 0,0 1,1-1,-1 1,0-1,0 1,0 0,-1 0,1 0,0 0,0 0,-1 0,0 1,0 0,0 0,0 0,0 1,1-1,-1 1,0-1,0 1,0 0,1 0,-1 1,1-1,-1 0,1 1,-1 0,1-1,0 1,-1 0,1 0,0 0,1 1,-1-1,0 0,1 1,-1-1,1 1,0 0,-1-1,1 1,1 0,-1 0,0-1,1 1,-1 0,1 0,0 0,0 0,0 0,0 0,1 0,-1-1,1 1,-1 0,1 0,0 0,0-1,1 1,-1 0,0-1,1 1,0-1,0 1,10 8,1 0,1-1,0 0,0-1,1-1,0 0,0-1,0-1,1 0,0-1,1-1,-1 0,1-2,4 1,39 9,0-3,1-3,-1-2,1-3,0-2,26-6,22-22,-107 29,-1-1,1 0,0 0,0 1,-1-1,1 0,0-1,-1 1,1 0,-1 0,0-1,1 1,-1-1,0 1,0-1,0 0,0 1,0-1,0 0,0 0,-1 1,1-1,-1 0,1 0,-1 0,0 0,1 0,-1 0,0 0,-1 0,1 0,0 0,0 1,-1-1,1 0,-1 0,0 0,1 0,-1 1,0-1,0 0,0 0,0 1,0-1,-1 0,-9-7,0-1,-1 1,0 1,0 0,-1 1,0 0,-1 1,1 1,-1 0,0 0,0 2,-1-1,1 2,-1 0,1 1,-1 0,4-1,0 1,-1-1,1 2,0 0,-1 0,1 1,0 0,-1 1,1 0,0 1,0 0,1 1,-1 0,-5 3,15-5,-1 0,1-1,-1 1,1 0,0 0,0 0,0 0,0 1,0-1,0 0,1 0,-1 1,1-1,-1 0,1 1,0-1,0 0,0 1,0-1,0 0,1 1,-1-1,1 0,-1 1,1-1,0 0,0 0,0 0,0 0,0 0,1 0,-1 0,0 0,1 0,0 0,-1-1,1 1,0-1,0 1,0-1,0 0,0 0,0 0,0 0,0 0,1 0,1 0,16 8,0-1,0-1,1-1,0-1,0 0,0-2,1 0,0-2,-1 0,1-1,-1-2,15-2,-29 4,0 0,1-1,-1 0,0 0,0-1,0 0,-1 0,1 0,0-1,-1 0,0-1,1 1,-1-1,-1 0,1-1,-1 1,1-1,-1 0,3-5,-7 8,-1 0,0 0,1 0,-1 0,0 0,0 0,-1 0,1 0,0 0,0 0,-1 0,0 0,1 0,-1 0,0 0,0 0,0 1,0-1,0 0,0 0,0 1,-1-1,1 1,-1-1,1 1,-1 0,1 0,-1-1,0 1,0 0,0 1,1-1,-1 0,0 0,0 1,0-1,0 1,0 0,0-1,0 1,0 0,0 0,-1 0,1 1,0-1,0 0,0 1,0-1,1 1,-1 0,0 0,0 0,0 0,0 0,1 0,-2 1,0 0,1 1,0-1,0 1,0 0,0 0,0-1,1 1,0 0,-1 0,1 0,0 1,0-1,1 0,-1 0,1 1,-1-1,1 0,0 0,0 1,0-1,1 0,-1 1,1-1,0 0,0 0,0 0,0 0,1 0,-1 0,1 0,0 0,0 0,0-1,0 1,0-1,0 1,1-1,-1 0,1 0,0 0,-1 0,1-1,0 1,0-1,0 1,1-1,23 10,0-1,1-1,1-1,0-2,0-1,0-1,0-1,0-2,27-2,-36 2,32 1,1-1,-1-3,0-3,0-1,10-5,-55 10,-1-1,0 0,0 0,0-1,0 0,0 0,0 0,0 0,-1-1,0 0,0 0,0-1,0 1,-1-1,1 0,-1 0,-1-1,1 1,-1-1,0 0,0 0,0 0,-1 0,0 0,0-1,-1 1,0-1,1-2,-1 3,0 0,0 0,0 0,0 0,-1 0,0 0,-1-1,1 1,-1 0,0 0,0 0,-1 0,0 1,0-1,-1 0,1 1,-1-1,0 1,0 0,-1 0,0 0,0 1,0-1,0 1,-1 0,1 0,-1 0,0 1,-1-1,-7 0,0 1,0 0,0 1,-1 0,1 1,-1 1,1 0,-1 1,1 0,-1 1,1 1,0 0,0 0,0 2,1-1,-1 2,1-1,0 2,0 0,1 0,0 1,1 0,-1 1,0 2,6-8,1 0,0 0,0 1,0-1,0 1,0 0,1 0,0 0,-1 1,2-1,-1 1,0 0,1-1,0 1,0 0,1 1,-1-1,1 0,0 0,0 1,1-1,0 0,0 1,0-1,0 0,1 1,0-1,0 0,1 0,-1 0,1 0,1 3,5-1,-1 0,1-1,-1 0,2-1,-1 0,1 0,-1-1,1 0,0 0,1-1,-1-1,1 1,-1-1,1-1,0 0,-1 0,1-1,0 0,0-1,0 0,2 0,0 0,0-1,-1 0,1-1,0 0,-1-1,0 0,0-1,0 0,-1-1,0 0,0-1,0 0,-1 0,0-1,0 0,-1-1,0 0,0 0,-1-1,0 0,-1 0,0 0,-1-1,4-10,-9 71,-2 72,5 1,6-1,7 9,2-16,13 136,-31-238,0 0,-1 0,0 1,-1-1,-1 0,0 0,-1 0,0-1,-1 1,0 0,2-8,0 0,0 0,0 0,0 0,-1 0,0-1,0 0,0 0,0 0,-1 0,1-1,-1 1,0-1,0 0,-1-1,1 1,0-1,-1 0,1 0,-1-1,0 0,0 0,-4 0,2-1,0 0,0-1,0 0,0 0,0-1,0 0,0-1,1 1,-1-2,1 1,0-1,0 0,0 0,0-1,1 0,0 0,0-1,0 1,-3-5,-4-6,-1 0,2-1,1-1,0 0,1 0,0-1,1-2,0-2,0-1,1 0,1 0,2 0,0-1,1 0,2 0,1 0,0 0,2 0,1 0,1 0,1 0,6-17,-4 29,1 1,0 0,1 1,0 0,1 0,0 1,1 0,0 0,0 1,1 1,0-1,1 2,-1 0,2 0,-1 1,1 1,0 0,0 0,0 1,0 1,1 0,12 0,40-10</inkml:trace>
  <inkml:trace contextRef="#ctx0" brushRef="#br0" timeOffset="6233.358">10775 12620,'0'16,"0"14,0 11,0 6,0 1,0-2,0-8,0-9</inkml:trace>
  <inkml:trace contextRef="#ctx0" brushRef="#br0" timeOffset="6742.183">10722 12326,'2'-2,"0"0,0 1,0-1,0 0,1 1,-1-1,0 1,1 0,-1 0,1 0,0 0,-1 0,1 1,0-1,-1 1,1 0,0 0,-1 0,1 0,0 0,0 0,-1 1,1-1,0 1,-1 0,1 0,-1 0,1 0,1 1,1 0,11 0,-1 2,0 0,0 0,0 2,0 0,-1 1,0 0,0 1,-1 0,0 1,-1 1,0 0,0 0,-1 2,0-1,-1 1,0 1,-1 0,-1 0,0 1,-1 0,0 0,-1 0,-1 1,4 14,-8 147,-1-173,0-1,0 1,0 0,1-1,-1 1,1-1,0 1,0-1,0 0,0 1,0-1,1 0,-1 1,0-1,1 0,0 0,0 0,-1-1,1 1,0 0,0-1,1 1,-1-1,0 1,0-1,1 0,-1 0,1 0,-1-1,1 1,-1 0,1-1,-1 0,1 1,0-1,4 0,0 1,0-1,0-1,0 1,0-1,-1-1,1 1,0-1,0 0,-1 0,1-1,5-3,2-4,-1 0,0-1,0-1,-1 0,-1-1,0 0,7-11,-3 11,-10 22,-7 32,1-34,-1-1,0-1,1 1,0 0,1-1,-1 1,1 0,0 0,0 0,1 0,0-1,0 1,0 0,1-1,-1 1,1-1,1 1,-1-1,1 0,0 0,0 0,0 0,1-1,0 1,0-1,0 0,0 0,1 0,-1-1,5 3,55 8,-33-14</inkml:trace>
  <inkml:trace contextRef="#ctx0" brushRef="#br0" timeOffset="7143.78">11644 12646,'39'-4,"1"-3,-1-1,0-1,0-3,-1-1,28-14,-55 21,1 0,-1-1,0 0,-1-1,0 0,0-1,-1 0,0 0,0-1,-1 0,0 0,-1-1,0 0,-1-1,0 1,-1-1,0 0,-1 0,0-1,-1 0,-1 1,0-1,0 0,-1 0,-1-9,0 17,1 1,-1 0,0-1,0 1,0 0,-1-1,1 1,-1 0,0 0,0 0,-1-1,1 1,-1 0,0 1,0-1,0 0,-1 0,1 1,-1 0,0-1,0 1,0 0,0 0,-1 1,1-1,-1 1,0-1,1 1,-1 0,0 1,0-1,0 1,-1 0,1 0,0 0,0 0,-1 1,1-1,0 1,-1 0,1 1,0-1,-2 1,-4 5,1 0,-1 1,2-1,-1 2,1-1,0 2,1-1,0 1,0 0,1 0,0 0,0 1,1 0,1 0,-1 1,2-1,-1 1,2 0,-1 0,1 9,-8 49,3 0,3 1,4 0,2 0,3 0,4-1,2 0,11 28,3 46,-15-92,-2-1,-2 2,-2-1,-2 1,-3-1,-2 0,-2 1,-3-1,-2-1,-9 30,-19-9,26-64,3-12</inkml:trace>
  <inkml:trace contextRef="#ctx0" brushRef="#br0" timeOffset="7399.972">11764 13142,'-16'-14,"-5"-7,5 1,17 3,23 3,24 3,23 1,15 3,4 0,-4 1,-17 2</inkml:trace>
  <inkml:trace contextRef="#ctx0" brushRef="#br0" timeOffset="7676.395">12420 12994,'2'-2,"1"-3,0-1</inkml:trace>
  <inkml:trace contextRef="#ctx0" brushRef="#br0" timeOffset="3964.793">6497 13034,'2'-1,"-1"-1,1 1,-1-1,1 0,-1 0,1 1,-1-1,0 0,0-1,0 1,0 0,0 0,-1 0,1 0,-1-1,1 1,-1 0,0 0,0-1,0 1,0 0,0-1,-1 1,1 0,0 0,-1-1,0 1,0 0,0 0,0 0,0 0,0 0,0 0,0 0,-1 0,1 0,-1 1,0-1,1 1,-1-1,0 1,0-1,0 1,0 0,0 0,0 0,-2 0,-3 2,1 0,-1 0,0 1,0 0,1 1,-1-1,1 1,0 0,0 1,0 0,0 0,0 0,1 0,0 1,0 0,0 0,1 1,-1-1,1 1,1 0,-1 0,1 0,0 0,0 1,1 0,-1 0,2-1,0 0,0-1,0 1,0 0,1 0,0 0,0 0,1 0,-1 0,1 0,1 0,-1 0,1-1,0 1,0 0,1-1,-1 0,1 1,1-1,-1 0,1-1,-1 1,1 0,1-1,-1 0,1 0,-1-1,1 1,0-1,0 0,1 0,-1 0,1-1,-1 0,1 0,0-1,0 1,5 0,14 1,1-1,-1 0,1-2,-1-1,0-1,1-1,-1-2,0 0,-1-2,1 0,-1-2,-1 0,0-2,0-1,-1 0,0-2,8-7,-20 15,-1 0,0 0,0-1,-1 0,0-1,0 0,-1 0,0-1,0 1,-1-1,0-1,-1 1,0-1,0 0,-1-1,0 1,-1-1,2-9,-6 20,1 1,0-1,0 0,-1 1,1-1,0 0,0 0,-1 1,1-1,0 0,-1 0,1 1,0-1,-1 0,1 0,-1 0,1 0,0 1,-1-1,1 0,-1 0,1 0,0 0,-1 0,1 0,-1 0,1 0,-1 0,1 0,0-1,-1 1,1 0,-1 0,1 0,0 0,-1-1,1 1,0 0,-1 0,1-1,0 1,-1 0,1 0,0-1,0 1,-1 0,1-1,0 1,-4 12,0 2,1-1,1 0,0 1,1-1,0 1,1-1,0 1,1-1,1 1,1-1,-1 0,2 0,0 0,0 0,5 6,-6-13,0 0,0 0,1 0,0 0,0-1,1 0,0 0,-1 0,2-1,-1 1,0-1,1 0,0-1,1 1,17 6</inkml:trace>
  <inkml:trace contextRef="#ctx0" brushRef="#br0" timeOffset="4132.346">6965 12580,'-5'18,"11"11,17 2,5-4</inkml:trace>
  <inkml:trace contextRef="#ctx0" brushRef="#br0" timeOffset="4580.179">7393 12299,'2'0,"0"-1,0 1,-1 0,1 1,0-1,0 0,0 0,-1 1,1-1,0 1,-1 0,1-1,0 1,-1 0,1 0,-1 0,1 0,-1 0,1 0,-1 0,0 1,0-1,1 1,-1-1,0 0,0 1,-1 0,1-1,0 1,0 0,16 58,-12-15,-3-1,-1 2,-2-1,-3 0,-4 19,2-8,0 2,0-13,2 0,2 0,2 0,5 42,-5-81,1-1,-1 1,1-1,0 1,1-1,-1 0,1 0,0 1,1-1,-1 0,1-1,0 1,0 0,0-1,1 0,-1 0,1 0,0 0,0 0,1-1,-1 0,1 0,-1 0,1 0,0-1,0 0,0 0,1 0,-1-1,0 1,2-1,4-2,1-1,-1 0,0 0,0-2,0 1,0-1,0-1,-1 1,1-2,-1 0,-1 0,1-1,-1 0,0 0,-1-1,0 0,0-1,-1 0,0 0,0 0,-1-1,0 0,-1-1,0 1,-1-1,0 0,0 0,-1 0,-1-1,0 4,0-1,0 1,-1-1,0 1,-1-1,0 1,0-1,-1 1,0-1,-1 1,-1-4,3 10,-1 1,1 0,-1 0,1 0,-1 0,0 0,0 0,0 0,1 0,-1 0,0 0,0 0,0 0,-1 1,1-1,0 0,0 1,0-1,0 1,-1-1,1 1,0 0,0-1,-1 1,1 0,0 0,-1 0,1 0,0 0,0 0,-1 0,1 0,0 1,-1-1,1 1,0-1,0 1,0-1,-1 1,1-1,0 1,0 0,0 0,0 0,0-1,0 1,0 0,1 0,-1 0,0 0,0 1,1-1,-1 0,1 0,-1 0,1 1,-1-1,1 0,0 0,0 1,-1 0,-5 8,1 1,0-1,0 1,1 0,0 0,1 1,0-1,1 1,0 0,1-1,0 1,1-6,0-1,0 0,1 1,0-1,0 0,0 0,0 0,1 0,0 0,0 0,0 0,0 0,1-1,0 1,0-1,0 0,1 0,-1 0,1 0,0-1,0 1,0-1,1 0,-1 0,3 1,3 0,0 0,0-1,1 0,-1 0,1-1,-1-1,1 1,0-2,-1 0,1 0,0-1,5-1,29-5</inkml:trace>
  <inkml:trace contextRef="#ctx0" brushRef="#br0" timeOffset="4851.486">7460 12660,'20'-3,"30"3,34 0,29 0,23 3,14 1,-20 0</inkml:trace>
  <inkml:trace contextRef="#ctx0" brushRef="#br0" timeOffset="5263.016">8449 12754,'-41'-1,"27"-1,1 2,-1-1,0 2,0 0,0 1,0 0,1 1,-1 1,0 0,11-3,1 0,0-1,0 1,-1 0,1 1,0-1,0 0,0 0,0 1,1-1,-1 1,0 0,0 0,1-1,0 1,-1 0,1 0,0 1,0-1,0 0,0 0,0 0,0 1,1-1,-1 0,1 1,-1-1,1 1,0-1,0 0,0 1,0-1,1 1,-1-1,1 0,-1 1,1-1,0 0,0 0,0 1,0-1,0 0,1 0,-1 0,1 0,0 0,7 8,1-1,0 0,1-1,0 0,1 0,-1-1,1-1,0 0,1-1,5 2,49 25,-67-32,0 1,0-1,0 1,0 0,0-1,0 1,0 0,0-1,0 1,0-1,0 1,0 0,0-1,0 1,-1-1,1 1,0-1,-1 1,1 0,0-1,-1 1,1-1,0 1,-1-1,1 0,-1 1,1-1,-1 1,1-1,-1 0,1 1,-1-1,1 0,-1 0,0 0,1 1,-1-1,1 0,-1 0,0 0,1 0,-1 0,0 0,1 0,-1 0,1 0,-1 0,0 0,1-1,-1 1,1 0,-1 0,0-1,1 1,-1 0,1-1,-3 2,-43 5,-77 22,122-28,0 1,-1-1,1 0,0 1,-1-1,1 1,0-1,-1 1,1 0,0-1,0 1,0 0,0 0,0 0,0 0,0 0,0 0,0 0,0 0,0 1,1-1,-1 0,0 0,1 1,-1-1,1 0,-1 1,1-1,0 0,0 1,0-1,0 1,0-1,0 0,0 1,0-1,0 1,0-1,1 0,-1 1,1 0,5 4,-1 1,2-1,-1-1,1 1,-1-1,2 0,-1-1,0 0,1 0,5 2,9 5,-3 0,-1-4,0 1,-1 1,0 1,-1 0,0 1,0 1,-1 0,-1 1,0 1,-1 0,0 1,-1 0,-1 1,-1 0,4 8,-13-19,1-1,-1 0,-1 1,1-1,-1 1,0-1,0 0,0 1,0-1,-1 1,0-1,0 1,0-1,0 0,-1 0,1 1,-1-1,0 0,-1-1,1 1,-1 0,1-1,-1 1,0-1,-1 0,1 0,0 0,-1 0,0-1,1 1,-2-1,-10 7,0 0,-1-2,0 0,-1 0,1-2,-1 0,-8 1,16-3,-1-1,1 0,-1 0,0-1,1 0,-1-1,0 0,0-1,1 0,-1 0,0-1,1 0,-7-3,14 3,-1 1,1-1,1 0,-1 0,0-1,0 1,1 0,-1-1,1 1,0 0,0-1,0 0,0 1,0-1,0 0,1 1,-1-1,1 0,0 0,0 1,0-1,0 0,0 0,1 1,-1-1,1 0,0 0,0 1,0-1,0 1,0-1,0 1,1-1,-1 1,1 0,0 0,0 0,0 0,0-1,36-50,6-1</inkml:trace>
  <inkml:trace contextRef="#ctx0" brushRef="#br0" timeOffset="5692.215">8783 12339,'-64'-175,"69"232,7 120,-12 167,-2-198,2-132,-2 6,1 0,1 0,1 0,0 0,2 0,0 0,1-1,1 1,1-1,1-1,0 1,5 7,-8-22,-1 0,1 1,0-1,0 0,0-1,0 1,1-1,0 0,-1 0,1 0,0-1,0 1,1-1,-1 0,0-1,1 0,-1 1,1-2,-1 1,1-1,-1 1,1-1,0-1,-1 1,1-1,-1 0,1-1,-1 1,0-1,1 0,-1 0,0-1,0 1,-1-1,1 0,0-1,-1 1,0-1,0 0,8-8,0 0,-1-1,-1 0,0-1,-1 0,-1-1,0 0,-1 0,0-1,-1 0,-1 0,-1 0,0-1,-1 1,-1-1,0 0,-1-13,-9-18,7 48,0 0,0 1,0-1,1 0,-1 0,0 0,0 1,0-1,0 0,0 1,1-1,-1 1,0-1,0 1,1-1,-1 1,0-1,1 1,-1 0,0-1,1 1,-1 0,1 0,-1-1,1 1,0 0,-1 0,1 0,0 0,-1-1,1 1,0 0,0 1,-5 7,1 0,1 0,-1 1,1-1,1 1,0 0,0-1,1 1,1 0,-1 0,1 0,1 0,0 0,0 0,1 0,1-1,-1 1,1-1,1 1,0-1,0 0,1 0,0-1,1 1,-1-1,2 0,-1-1,1 0,0 0,1 0,0 0,2-2,0 1,1-2,-1 1,1-1,0-1,1 0,-1 0,0-2,1 1,-1-1,1-1,0 0,-1 0,1-1,-1-1,1 0,3-2,24-10</inkml:trace>
  <inkml:trace contextRef="#ctx0" brushRef="#br0" timeOffset="5863.272">8743 12580,'19'-14,"25"-4,34-2,30 3,26 4,-9 5</inkml:trace>
  <inkml:trace contextRef="#ctx0" brushRef="#br0" timeOffset="2524.745">3355 12861,'-5'149,"-24"137,16-186,-4-1,-5 0,-4-2,-4-1,-5-1,-3-2,-5-2,-3-1,-13 11,52-90,5-6,-1-1,0 1,0 0,0-1,0 0,-1 0,0 0,0 0,0-1,0 1,0-1,-1 0,-1 1,5-5,-1 1,1-1,0 0,0 1,0-1,0 0,0 0,0 0,1 0,-1 0,0 0,0 0,1 0,-1 0,0 0,1 0,-1 0,1 0,0-1,-1 1,1 0,0 0,0-1,0 1,0 0,0 0,0-1,0 1,0 0,0 0,0-1,1 1,-1 0,1 0,-1-1,1 1,-1 0,1 0,47-177,-33 134,155-546,-130 417,82-314,-113 459,-9 28,0 0,0 1,0-1,0 0,0 0,0 1,0-1,1 0,-1 1,0-1,0 0,0 0,0 1,0-1,1 0,-1 0,0 1,0-1,0 0,1 0,-1 0,0 1,0-1,0 0,1 0,-1 0,0 0,1 0,-1 1,0-1,0 0,1 0,-1 0,0 0,1 0,-1 0,0 0,0 0,1 0,-1 0,0 0,1 0,-1 0,0 0,0-1,1 1,-1 0,0 0,11 192,-10-185,-1 12,0-1,2 1,0-1,1 0,0 0,2 0,0 0,1-1,1 0,1 0,0-1,7 11,-12-24,-1-1,0 1,1-1,0 1,-1-1,1 0,0 0,0 0,0 0,1-1,-1 1,0-1,0 0,1 0,-1 0,1 0,-1-1,1 1,-1-1,1 0,0 0,-1 0,1-1,-1 1,1-1,-1 0,1 0,-1 0,3-1,3-2,0-1,0 0,-1 0,0-1,0 0,0-1,0 0,-1 0,0 0,0-2,12-18,-1-2,-1 0,-1-1,-2 0,-1-2,-1 1,-2-1,2-15,-3 19,-9 28,0 0,0 0,0 1,0-1,0 0,1 0,-1 0,0 0,0 1,0-1,1 0,-1 0,0 0,0 0,1 0,-1 0,0 1,0-1,1 0,-1 0,0 0,0 0,1 0,-1 0,0 0,1 0,-6 72,2-54,0-1,1 1,1 0,0 0,2 0,0 0,1 0,1 0,0-1,1 1,2-1,-1 0,2 0,0-1,1 0,9 14,8-5</inkml:trace>
  <inkml:trace contextRef="#ctx0" brushRef="#br0" timeOffset="2992.001">4224 12767,'-4'21,"1"1,1 0,1 0,1 0,1 0,1 0,4 19,-3-8,2 11,1-3,-2 0,-2 0,-2 1,-2 3,2-41,0 0,0 0,0 0,-1-1,1 1,-1 0,0 0,0-1,0 1,-1-1,1 1,-1-1,0 1,0-1,0 0,0 0,-1 0,1 0,-1 0,1-1,-1 1,-3 1,3-5,0 0,1 0,-1 0,1 0,-1-1,1 0,-1 1,1-1,0 0,0 0,0 0,0 0,0 0,0-1,1 1,-1 0,1-1,0 0,-1 1,1-1,0 0,1 1,-1-1,0 0,1 0,0 0,-1 1,1-1,0-1,-8-50,3 0,1-1,4 1,1-1,-1 40,0-70,4 1,4 0,11-46,-19 125,0 1,1 0,-1-1,1 1,0 0,0-1,0 1,1 0,0 0,0 0,0 0,0 0,0 0,1 1,0-1,0 1,0 0,0 0,0 0,0 0,1 0,0 1,-1-1,1 1,0 0,0 0,0 0,0 1,4-1,7 3,1 1,0 1,0 0,-1 1,0 1,0 0,0 1,0 1,-1 0,0 1,8 6,-11-8,10 5,0 1,0 1,-2 1,0 0,0 2,-1 0,-1 1,-1 0,13 20,-26-33,0-1,-1 1,0 0,1 0,-2 0,1 0,0 0,-1 0,0 0,0 1,0-1,0 0,-1 1,0-1,0 1,0-1,0 1,-1-1,1 0,-1 1,0-1,-1 0,1 0,-1 1,0-1,0 0,0-1,0 1,-1 0,1-1,-1 1,0-1,0 0,-1 0,1 0,-15 10,-1-1,0-1,-1-1,0-1,0-1,-1 0,0-2,0 0,-5-1,17-2,-26 6</inkml:trace>
  <inkml:trace contextRef="#ctx0" brushRef="#br0" timeOffset="3255.287">4037 13315,'2'9,"15"3,18-3,19-5,16-8,9-3,4-2,-4-1,-15 2</inkml:trace>
  <inkml:trace contextRef="#ctx0" brushRef="#br0" timeOffset="11021.265">20013 12526,'-17'-2,"1"1,-1 0,1 1,-1 0,1 2,0 0,-1 1,1 0,0 2,-7 2,15-4,0 1,0-1,0 2,1-1,-1 1,1 0,0 1,0-1,1 1,0 1,0-1,0 1,1 0,0 1,0-1,1 1,0 0,0 0,1 0,0 1,2-5,0 0,0-1,0 1,1 0,-1 0,1 0,0 0,0 0,1-1,-1 1,1 0,-1 0,1 0,1-1,-1 1,0 0,1-1,0 1,0-1,0 0,0 1,0-1,1 0,-1 0,1-1,0 1,0 0,0-1,0 0,0 0,1 0,-1 0,1 0,-1-1,1 1,0-1,-1 0,1 0,0 0,0-1,0 1,0-1,-1 0,3 0,3 0,1-1,-1 1,0-1,0-1,0 1,0-2,0 1,-1-1,1-1,-1 1,1-1,-1-1,0 0,-1 0,1 0,-1-1,0 0,-1-1,1 1,-1-1,2-3,4-7,-1-1,0 1,-1-2,-1 0,-1 0,0 0,-2-1,0 0,-1-1,6-35,-3 1,-3-1,-1-1,-4-22,-3 37,3 42,0 0,0 1,-1-1,1 0,0 0,-1 1,1-1,0 0,-1 0,1 1,0-1,-1 0,1 0,0 0,-1 0,1 0,-1 1,1-1,-1 0,1 0,0 0,-1 0,1 0,-1 0,1 0,0 0,-1-1,1 1,-1 0,1 0,0 0,-1 0,1 0,-1-1,1 1,0 0,-1 0,1-1,0 1,0 0,-1-1,1 1,0 0,-15 53,2 1,2 0,3 1,2 6,2-22,1 0,1 1,3-1,3 23,-3-52,0 0,1 0,0 0,0-1,1 1,1 0,0-1,0 0,1 0,0 0,0 0,1-1,0 0,1 0,0-1,0 0,0 0,1 0,0-1,2 1,0-2,-1-1,0 0,1 0,0-1,0 0,0-1,0 0,1-1,-1 0,0-1,1 1,-1-2,0 0,1 0,-1-1,0 0,0-1,0 0,0 0,8-5,-3 1,-1-1,0 0,0 0,0-2,-2 0,1 0,-1-1,0 0,-1-1,-1-1,0 0,-1 0,0-1,-3 6,-1 0,0-1,0 1,-1-1,0 0,-1-1,0 1,-1 0,1-1,-2 0,1 1,-2-1,1 0,-1 0,-1 0,0 1,0-1,-1 0,0 1,-1-4,1 10,-1 0,1 0,-1 1,0-1,0 1,0-1,0 1,0 0,-1 0,1 0,-1 0,1 1,-1 0,1-1,-1 1,0 0,0 1,0-1,1 1,-1 0,0 0,0 0,0 0,0 1,0-1,1 1,-1 0,0 0,1 0,-1 1,0 0,1-1,0 1,-1 0,1 0,0 1,0-1,0 1,1 0,-1-1,0 1,1 0,0 1,0-1,0 0,-1 3,0-1,1 0,0 0,0 0,1 0,0 1,0-1,0 0,0 0,1 1,0-1,0 0,0 1,1-1,0 0,0 1,0-1,1 0,-1 0,1 0,0 0,1 0,-1-1,1 1,0 0,0-1,1 0,-1 0,1 0,0 0,0-1,0 0,0 1,1-1,-1-1,1 1,0-1,2 1,20 12,1-2,0-1,0-2,1 0,17 2,58 13</inkml:trace>
  <inkml:trace contextRef="#ctx0" brushRef="#br0" timeOffset="12268.237">22833 12660,'-25'-1,"0"2,0 1,0 1,0 1,0 1,1 1,0 1,0 1,1 1,0 2,-5 3,-52 38,79-52,-1 1,1 0,0-1,0 1,0-1,0 1,0 0,0 0,1 0,-1-1,0 1,0 0,0 0,1 0,-1 0,1 0,-1 0,1 1,-1-1,1 0,-1 0,1 0,0 0,0 1,0-1,0 0,0 0,0 0,0 1,0-1,0 0,0 0,0 0,1 0,-1 1,1-1,-1 0,1 0,-1 0,1 0,0 0,-1 0,1 0,0 0,0 0,0 0,-1-1,1 1,0 0,0-1,0 1,1 0,-1-1,0 1,0-1,0 0,0 1,1-1,12 2,-1 0,1-1,0-1,0 0,0-1,-1 0,1-1,0-1,-1 0,0-1,0 0,0-1,0 0,9-6,-7 3,0-1,0-1,-1 0,0 0,0-2,-1 1,-1-2,0 0,-1 0,0-1,-1 0,-1-1,0 0,-1-1,0 0,-2 0,0 0,0-1,-2 0,2-10,1-13,-1 0,-2-1,-1 0,-3 1,-1-1,-2 0,-4-18,5 46,-1 1,0-1,0 1,-1 0,-1 0,0 0,0 1,-1 0,5 9,0 0,0 1,0-1,0 1,0-1,0 1,0 0,0-1,0 1,-1 0,1 0,0 0,-1 0,1 0,-1 0,1 0,-1 0,0 1,1-1,-1 0,0 1,1 0,-1-1,0 1,0 0,0 0,1 0,-1 0,0 0,0 0,1 1,-1-1,0 1,1-1,-1 1,0-1,1 1,-1 0,1 0,-1 0,1 0,-1 0,-46 64,37-36,1 1,2 1,1 0,1 0,2 0,1 0,1 1,2 0,2 16,-2-27,2-1,0 1,1 0,0-1,2 1,1-1,0 0,2-1,0 0,1 0,1 0,1-1,0-1,1 0,1-1,1 0,0-1,1 0,0-1,2-1,-1 0,1-2,1 0,0 0,1-2,0 0,2-1,-4-3,1-1,-1 0,1-2,0 0,-1-1,1 0,0-2,0 0,0-1,0-1,13-4,-21 5,0-1,0-1,0 0,0 0,-1-1,0 0,0-1,0 0,0 0,-1-1,0 0,-1 0,1-1,-2 0,1 0,-1-1,0 0,-1 0,0 0,2-5,-5 8,1 0,-1 0,-1 0,1 0,-1 0,0 0,-1 0,1 0,-1-1,0 1,-1 0,0 0,0 0,0-1,0 1,-1 0,0 0,-1 1,1-1,-1 0,0 1,0 0,-1-1,1 1,-1 1,-1-1,1 1,0-1,-1 1,-1 0,-5-4,1 1,-2 1,1 0,-1 1,0 0,0 0,0 2,0-1,-1 2,0-1,1 2,-1 0,-6 0,11 1,1 0,-1 0,1 1,-1 0,1 0,-1 1,1 0,0 0,0 1,0 0,0 0,0 1,1 0,-1 0,1 0,0 1,0 0,1 0,0 0,0 1,0 0,0 0,-1 3,4-6,1 0,-1 1,0-1,1 1,0 0,0-1,0 1,0 0,1 0,-1-1,1 1,0 0,0 0,0 0,1 0,-1-1,1 1,0 0,0 0,0-1,1 1,-1-1,1 1,0-1,0 1,0-1,1 0,0 1,3 3,1 0,0 0,0-1,1 0,0-1,0 1,0-1,0-1,1 1,0-2,0 1,7 1,-1 0,1-1,1-1,-1 0,1-1,-1-1,1 0,2-2,-11 1,1 0,-1-1,0-1,0 1,-1-1,1 0,0-1,0 0,-1 0,0-1,0 0,0 0,0 0,0-1,-1 0,0-1,3-3,-7 7,0 1,0-1,0 0,-1 0,1 0,-1 0,0 0,0 0,0-1,0 1,0 0,0-1,0 1,-1-1,1 1,-1 0,1-1,-1 1,0-1,0 1,0-1,-1 1,1-1,-1 1,1-1,-1 1,0 0,0-1,0 1,0 0,0 0,0-1,-1 0,1 3,-1-1,1 0,0 1,0-1,0 1,0-1,-1 1,1 0,0-1,0 1,-1 0,1 0,0 0,-1 0,1 0,0 0,0 0,-1 0,1 1,0-1,-1 0,1 1,0-1,0 1,0-1,0 1,0 0,-1-1,1 1,0 0,1 0,-1 0,0 0,0 0,0 0,0 0,1 0,-1 0,0 0,1 0,-1 1,-18 52,18-49,2 0,-1 1,1-1,-1 0,2 1,-1-1,0 0,1 0,0 0,0 0,1 0,-1-1,1 1,0-1,0 1,1-1,-1 0,1 0,0-1,0 1,0-1,1 0,-1 0,4 2,0-1,-1 0,1 0,1-1,-1 0,0 0,1-1,0 0,-1 0,1-1,0 0,0-1,0 0,0-1,6 0,-4-2,-1 0,1 0,-1-1,0 0,0-1,-1 0,1 0,-1-1,0-1,-1 1,1-1,-1-1,-1 0,0 0,0 0,4-6,4-9,-1 0,0-1,-2 0,-1-1,-1 0,0-5,26-95,-6-2,-5-1,-4-20,-17 119,2-3,-2-2,-1 1,-2 0,-1 0,-3-21,4 52,-1 0,0-1,0 1,0 0,0 0,0 0,0-1,0 1,-1 0,1 0,-1 0,0 0,0 0,1 0,-1 0,-1 0,1 0,0 0,0 0,-1 0,1 1,-1-1,1 1,-1-1,0 1,0-1,1 1,-1 0,0 0,0 0,0 0,0 0,0 1,-1-1,1 1,0-1,0 1,0 0,-1-1,1 1,0 0,0 1,0-1,-1 0,1 1,0-1,-2 1,-5 6,0 0,0 1,0-1,1 2,1-1,-1 1,1 0,1 1,0-1,0 1,1 0,0 1,0 0,2-1,-1 2,-7 21,2 0,2 1,0-1,3 1,0 1,3-1,0 0,3 0,0 1,3-1,0 0,2-1,2 0,1 0,2 0,1-2,1 1,2-2,0 0,3-1,0-1,2 0,1-2,1 0,1-2,10 7,75 48,-104-76,-1 0,1-1,0 0,0 0,1 0,-1-1,0 0,0 0,1 0,-1-1,1 1,-1-1,0 0,1-1,-1 0,1 0,-1 0,0 0,0-1,1 1,-1-1,-1-1,2 0,6-8,0-1,-1-1,-1 0,0 0,-1-1,0 0,-1 0,-1-1,0-1,-1 1,-1-1,0 0,-1 0,-1 0,0-3,21-115,-33 115,-9 35,11-4,1 0,0 1,1 0,1-1,0 2,0-1,2 0,-1 1,2-1,0 1,0 0,1-1,1 1,1 0,0-1,0 1,1-5,0 1,0-1,1 0,0 0,1-1,0 1,0-1,1 0,0 0,0-1,1 0,0 0,0 0,1-1,0 0,0-1,0 0,1 0,0 0,0-1,0-1,0 1,0-2,1 1,-1-1,1 0,0-1,0-1,-1 1,5-1,28-5</inkml:trace>
  <inkml:trace contextRef="#ctx0" brushRef="#br0" timeOffset="12544.454">23730 12165,'24'-9,"37"-3,36-2,30 0,18-1,4 0,-13 1,-28 0,-32 3</inkml:trace>
  <inkml:trace contextRef="#ctx0" brushRef="#br0" timeOffset="15152.866">25868 13007,'10'-51,"2"0,2 1,16-35,-25 68,1 1,1-1,0 1,1 0,1 1,0 0,1 1,1 0,3-3,-11 14,0 1,0 0,0 0,0 0,0 0,1 0,-1 1,0 0,1-1,0 1,-1 0,1 1,-1-1,1 1,0-1,0 1,-1 0,1 1,0-1,-1 1,1-1,0 1,-1 0,1 0,-1 1,1-1,-1 1,0 0,0 0,1 0,85 75,-87-74,4 3,0 0,0 0,-1 0,0 0,0 1,-1 0,0 0,0 0,-1 1,0-1,0 1,0 0,0 4,-5-10,1 1,-1-1,1 1,-1-1,0 0,0 0,0 1,0-1,0-1,0 1,-1 0,1-1,-1 1,1-1,-1 1,1-1,-1 0,0 0,0-1,1 1,-1 0,0-1,0 0,0 0,0 0,0 0,0 0,1 0,-1-1,0 1,-2-2,2 3,0-1,0 0,0 1,0-1,1-1,-1 1,0 0,0-1,0 0,0 1,0-1,1 0,-1 0,0-1,1 1,-1-1,1 1,-1-1,1 0,0 0,0 0,0 0,0 0,0 0,0-1,1 1,-1 0,1-1,-1 0,1 1,0-1,0 0,0 0,1 1,-1-1,0 0,1 0,0 0,0 0,0 0,0 0,0 0,1 0,5-5,0 1,1 0,0 0,0 0,0 1,1 0,0 1,0 0,1 0,0 0,-1 1,2 1,-1-1,0 2,0-1,4 1,13-7,1 1,-1 2,2 0,-1 2,1 1,-1 2,14 0,-38 1,-1 0,1 0,0 1,-1-1,1 0,0 1,-1 0,1 0,-1-1,1 1,-1 1,1-1,-1 0,0 1,0-1,1 1,-1 0,0 0,0-1,-1 1,1 1,0-1,-1 0,1 0,-1 1,0-1,0 0,0 1,0-1,0 1,0 0,0 2,1 42,-3-43,0 0,0 1,1-1,0 1,0-1,0 1,0-1,1 1,0-1,-1 0,2 1,-1-1,0 0,1 0,0 0,0 0,0 0,1 0,-1 0,1-1,0 1,0-1,0 0,0 0,4 3,13 1,1-4</inkml:trace>
  <inkml:trace contextRef="#ctx0" brushRef="#br0" timeOffset="15353.404">26269 12165,'2'19,"6"12,1 1</inkml:trace>
  <inkml:trace contextRef="#ctx0" brushRef="#br0" timeOffset="15545.89">26243 12900,'-7'23,"-2"16,0 12,2 5,6 0,9-5,9-6,11-11,7-12,-2-9</inkml:trace>
  <inkml:trace contextRef="#ctx0" brushRef="#br0" timeOffset="15836.192">27606 12459,'-3'7,"1"-1,0 0,0 1,1-1,0 1,0-1,0 1,1-1,0 1,0 0,1-1,-1 1,1-1,1 1,0-1,0 1,0-1,0 0,1 0,0 0,0 0,1-1,0 1,0-1,0 0,0 0,1 0,0-1,0 1,0-1,3 1,-1 0,0-1,0 0,0-1,1 0,-1 0,1-1,0 0,0 0,-1 0,1-1,0-1,0 1,0-1,0-1,0 1,0-1,0-1,0 1,0-1,-1-1,1 1,-1-2,1 1,-1-1,0 0,0 0,-1 0,1-1,-1 0,0-1,-1 1,1-1,-1 0,0-1,-1 1,1-1,-1 0,-1 0,3-4,-6 7,1 1,0-1,-1 0,1 0,-1 1,0-1,0 0,-1 0,1 1,-1-1,0 0,0 1,0-1,0 1,0-1,-1 1,0-1,0 1,0 0,0 0,0 0,-1 0,1 0,-1 1,0-1,1 1,-1 0,0-1,-1 1,1 1,0-1,-3-1,-5-2,1 1,-1 0,0 1,0 0,0 0,0 1,0 1,-1 0,1 0,-5 1,1 2,0 0,1 1,-1 0,1 1,0 1,0 0,0 1,1 1,0 0,0 0,1 1,0 1,0 0,1 1,-9 10,-16 19</inkml:trace>
  <inkml:trace contextRef="#ctx0" brushRef="#br0" timeOffset="18193.02">3769 14198,'-9'-77,"8"74,0 1,0-1,0 1,-1-1,1 1,-1 0,0-1,1 1,-1 0,0 0,0 0,-1 1,1-1,0 0,-1 1,1 0,0-1,-1 1,0 0,1 0,-1 0,0 1,1-1,-1 1,0-1,-1 1,-5 1,1 0,-1 1,1 0,0 1,0-1,0 1,0 1,0 0,1 0,-1 0,1 1,0 0,1 1,-1-1,1 1,0 0,0 1,1 0,0-1,0 2,1-1,0 1,-1 2,-2 0,2-1,-1 1,2 0,-1 1,1-1,1 1,0-1,0 1,1 0,1 0,0 1,0-1,1 0,0 0,1 0,1 6,-1-14,0-1,0 1,0 0,1 0,-1 0,1-1,-1 1,1-1,0 1,0-1,0 0,0 0,1 0,-1 0,0 0,1 0,0-1,-1 1,1-1,0 1,0-1,0 0,-1 0,1-1,0 1,0-1,0 1,1-1,-1 0,0 0,0 0,0 0,0-1,0 0,8-1,-1 0,1-1,-1 0,0-1,0 0,-1-1,1 0,-1-1,2-1,8-7,-1 0,-1-2,0 0,-1-1,-1 0,0-1,-2-1,0-1,-1 0,-1 0,-1-1,0 0,-2-1,-1 0,0 0,-2-1,0 0,-2 0,-1 0,0 0,-2 0,0-1,-2 1,-1 0,0 0,-5-13,7 30,-1-1,1 1,-1-1,0 1,-1 0,1 0,-1 0,-1 0,1 1,-1-1,0 1,0 0,0 0,-1 0,0 1,-4-4,6 8,1-1,0 1,0 0,0 1,-1-1,1 0,0 1,0-1,0 1,0-1,0 1,0 0,0 0,0 0,0 0,0 0,0 1,1-1,-1 1,0-1,1 1,-1-1,1 1,0 0,0 0,-1-1,1 1,0 0,1 0,-1 0,0 0,0 0,1 1,-1-1,1 0,0 0,0 2,-8 30,3 0,0 1,3-1,0 1,3 0,0-1,3 1,1-1,1 1,-2-3,2-1,1 1,1-1,2 0,1-1,1 0,5 6,-14-31,-1 0,1-1,0 1,1-1,-1 0,1 0,-1 0,1 0,1 0,-1-1,0 0,1 0,-1 0,1-1,0 1,0-1,0 0,0-1,1 1,-1-1,0 0,0 0,1-1,-1 1,1-1,-1 0,1-1,-1 1,0-1,1 0,-1-1,0 1,0-1,0 0,1-1,11-6,0-1,-1-1,0-1,0 0,-1-1,-1-1,0 0,-1-1,-1 0,0-1,-1-1,-1 0,0 0,-1-1,2-8,-9 22,0-1,0 1,0-1,0 1,-1-1,0 0,0 1,-1-1,1 0,-1 0,0 0,0 1,0-1,-1 0,0 0,0 1,-1-4,2 7,0 1,-1-1,1 0,0 1,-1-1,1 0,0 1,-1-1,1 1,-1-1,1 0,-1 1,1-1,-1 1,1 0,-1-1,0 1,1-1,-1 1,0 0,1-1,-1 1,0 0,1 0,-1 0,0 0,0-1,1 1,-1 0,0 0,0 0,1 1,-1-1,0 0,1 0,-1 0,0 0,0 1,1-1,-1 0,0 1,1-1,-1 0,1 1,-1-1,0 1,1-1,-1 1,1-1,-1 1,-19 34,18-26,1-1,0 1,0-1,1 1,0 0,0-1,1 1,0-1,1 1,0-1,0 1,1-1,0 0,1 0,-1-1,1 1,1-1,-1 1,2-1,-1-1,1 1,-1-1,2 0,-1 0,1-1,0 1,0-2,0 1,1-1,-1 0,1 0,0-1,0 0,1-1,-1 0,0 0,1-1,0 0,6 2,0-2,0 0,0-1,0 0,0-1,0-1,0 0,-1-1,1-1,-1 0,1-1,-1-1,-1 0,1-1,-1 0,0-1,-1 0,0-1,0-1,-1 0,0 0,-1-1,0-1,-1 1,0-2,-1 1,0-1,-1 0,0-1,-1 1,-1-2,0 1,1-7,-10-28,3 49,0 0,0 0,1 0,-1 0,0 0,1 0,-1 0,0 0,0 0,1 0,-1 0,0 1,1-1,-1 0,0 1,1-1,-1 0,1 1,-1-1,0 1,1-1,-1 1,1-1,-1 1,1-1,0 1,-1 0,1-1,-1 1,1-1,0 1,0 0,-1 0,1-1,0 1,0 0,0-1,0 1,0 0,0 0,0-1,0 1,0 0,-7 30,2 0,1 1,1 0,2 0,1-1,2 1,1 0,-3-31,57 587,-57-558,-5-28,-2-18,-10-57,2 0,-1-43,14 98,-35-377,36 380,-1 4,1 0,0 0,1 0,1 1,-1-1,2 0,-1 0,2 1,-1-1,1 1,1-1,0 1,4-6,-6 13,0 1,0 0,0 0,0 0,0 0,1 0,-1 1,1-1,-1 1,1-1,0 1,0 0,-1 0,1 0,0 1,0-1,0 1,0-1,0 1,0 0,0 0,0 0,0 1,0-1,0 1,1 0,75 29,-61-20,0 0,-1 2,0 0,0 0,-2 2,1 0,-2 1,0 0,-1 1,0 1,4 8,-16-24,0 1,0-1,0 1,0 0,0-1,0 1,0 0,-1 0,1-1,-1 1,1 0,-1 0,0 0,0 0,0 0,0 0,0-1,0 1,0 0,-1 0,1 0,-1 0,1-1,-1 1,0 0,0 0,0-1,1 1,-2-1,1 1,0-1,0 1,0-1,-1 1,1-1,-1 0,1 0,-1 0,1 0,-10 3,0 0,1-1,-1-1,0 1,0-2,0 0,-1 0,1-1,0 0,0-1,0 0,0-1,0 0,0-1,-7-3,16 6,-1 0,1 0,0 0,0 0,0-1,0 1,0-1,0 0,0 1,0-1,0 0,0 0,0 0,0-1,0 1,1 0,-1-1,1 1,-1-1,1 1,-1-1,1 0,0 0,0 1,0-1,0 0,0 0,0 0,0 0,1 0,-1 0,1-1,0 1,-1 0,1 0,0 0,0 0,0 0,1-1,-1 1,0 0,1 0,-1 0,1 0,0 0,0 0,0 0,8-6,0 0,0 1,0 1,1-1,0 2,1-1,-1 1,1 1,0 0,4-1,-8 3,28-10,1 1,1 2,-1 1,1 2,11 1,-44 4,1 0,0 0,-1 1,1 0,0 0,-1 0,1 0,0 1,-1-1,1 1,0 1,-1-1,0 0,1 1,-1 0,0 0,0 1,0-1,0 1,0 0,0 0,-1 0,1 0,-1 0,0 1,0 0,0-1,0 3,7 79,-8-31,-2-53,0 1,0-1,1 0,-1 1,1-1,-1 0,1 0,-1 1,1-1,0 0,0 0,0 0,-1 0,1 0,0 0,0 0,1 0,-1 0,0 0,0-1,0 1,0 0,1-1,-1 1,0-1,1 1,-1-1,0 0,1 1,-1-1,1 0,-1 0,0 0,1 0,-1 0,0-1,1 1,-1 0,1 0,0-1,55-21,-36 9,0-1,-1-1,0 0,-1-2,-1 0,-1-1,0 0,-2-2,0 0,-1-1,-1 0,4-9,-7 12,-3 52,-7-25,8 129,-7-130,1-1,0 0,0 0,1 0,0 0,0-1,0 1,1-1,0 0,0 0,1 0,-1 0,1-1,1 0,-1 0,1 0,4 2,23 10,-2-7</inkml:trace>
  <inkml:trace contextRef="#ctx0" brushRef="#br0" timeOffset="18780.181">5962 14130,'10'4,"-1"0,0 0,-1 1,1 1,-1-1,0 1,0 1,-1-1,0 1,0 1,-1-1,1 1,-2 0,1 1,-1-1,0 1,-1 0,0 0,-1 1,0-1,0 1,-1 0,0-1,0 3,20 54,-22-65,0 1,1 0,-1 0,1-1,-1 1,1 0,0-1,0 1,-1-1,1 1,0-1,0 1,1-1,-1 0,0 1,0-1,1 0,-1 0,1 0,-1 0,1 0,-1 0,1-1,-1 1,1 0,0-1,-1 1,1-1,0 0,0 1,-1-1,1 0,0 0,0 0,0 0,-1-1,1 1,0 0,-1-1,1 1,0-1,-1 0,1 1,0-1,0 0,9-9,0 0,-1 0,0-1,-1 0,0 0,0-1,-2-1,1 1,-2-1,1-1,-2 1,0-1,1-6,27-96,-26 101,-5 24,-4 28,1-28,-1 0,1 0,1 0,0 1,0-1,0 0,1 0,1 0,0 0,0 0,0 0,1-1,1 1,0-1,0 1,0-1,1-1,0 1,0-1,1 1,0-2,1 1,-1-1,8 6,2-5,1-1,-1-1,1-1,0 0,1-1,-1-1,0 0,1-1,-1-1,1-1,-1-1,1 0,-1-1,0-1,0 0,0-2,8-3,-9 3,-1 0,1-1,-2-1,1 0,-1-1,12-9,-23 15,1 1,-1-1,0 1,0-1,0 0,0 0,-1-1,1 1,-1-1,0 1,0-1,0 0,0 1,-1-1,0 0,1 0,-1 0,-1 0,1 0,-1-1,1 1,-1 0,0 0,-1 0,1 0,-1 0,0 0,0-1,-1-2,-3 0,0 1,-1 0,0 0,0 0,0 0,0 1,-1 0,0 1,0-1,0 1,-1 1,0-1,1 1,-1 1,0-1,0 1,-1 1,1 0,0 0,0 0,-1 1,1 0,0 1,-1 0,-1 0,6-1,0 0,0 0,-1 1,1-1,0 1,0 0,0 0,0 1,0-1,0 1,0 0,1 0,-1 0,1 0,-1 0,1 1,0 0,0 0,0 0,0 0,0 0,1 0,-1 1,1-1,0 1,0 0,0 0,1 0,-1 0,1 0,0 0,0 0,0 0,1 0,0 0,0 1,0-1,0 0,0 0,1 0,0 0,0 1,1 2,2 0,0 0,1-1,0 0,0 0,0 0,1 0,0-1,0 0,0 0,1 0,0-1,0 0,0 0,0-1,8 2,122 30,106-13,-120-18</inkml:trace>
  <inkml:trace contextRef="#ctx0" brushRef="#br0" timeOffset="19053.497">8476 14211,'0'16,"0"14,0 9,0 2,0-1,-3-5,-2-8,-1-10</inkml:trace>
  <inkml:trace contextRef="#ctx0" brushRef="#br0" timeOffset="19687.676">8302 13957,'50'8,"-1"2,1 2,-2 2,0 2,2 4,-34-14,-1 0,0 1,0 1,-1 0,0 1,0 1,-1 0,0 1,-1 0,-1 1,1 0,-2 1,0 0,0 1,-1 0,-1 0,0 1,0 4,0 1,-8-15,1 0,0 0,0 0,1-1,0 1,0 0,0-1,0 1,0-1,1 0,0 1,0-1,0-1,1 1,-1 0,1-1,0 0,0 0,0 0,0 0,0 0,1-1,-1 0,1 0,0 0,-1-1,1 1,0-1,0 0,7-4,0 0,0-1,0 0,-1-1,0 0,0-1,0 0,0-1,-1 0,0 0,-1-1,0-1,0 1,0-1,-1-1,1-3,62-80,-71 93,0 0,0 0,0 1,1-1,-1 0,0 1,0-1,0 0,0 1,1-1,-1 0,0 0,0 1,1-1,-1 0,0 0,0 0,1 1,-1-1,0 0,0 0,1 0,-1 0,0 0,1 0,-1 0,0 1,1-1,-1 0,0 0,1 0,-1 0,0 0,1 0,-1-1,0 1,1 0,-1 0,0 0,1 0,-1 0,0 0,0 0,1-1,-1 1,0 0,1 0,-1-1,0 1,0 0,0 0,1-1,-1 1,0 0,0 0,0-1,0 1,1 0,-1-1,0 1,0 0,0-1,0 1,0 0,0-1,0 1,0 0,1 32,-1-21,0 1,1 0,0 0,1 0,1 0,-1 0,2-1,0 1,0-1,1 0,0 0,1 0,0-1,1 0,0 0,1-1,0 1,0-2,1 1,0-1,1-1,-1 0,1 0,1 0,-1-2,1 1,0-1,1-1,-1 0,1-1,11 2,-17-4,1-2,0 1,0-1,0 0,-1 0,1-1,0 0,-1 0,0-1,1 0,-1 0,0 0,0-1,-1 0,1 0,-1 0,0-1,0 0,0 0,4-5,2-5,0 0,-1 0,-1-1,0 0,-1-1,-1 0,1-6,8-32,-3 0,-3-1,-2 0,-2 0,-3-1,-4-47,1 71,-1-1,-1 0,-3 1,0-1,-8-22,13 55,0-1,0 1,0 0,0 0,0 0,0 0,0-1,0 1,-1 0,1 0,0 0,-1 0,1 0,-1 0,0 0,1 0,-1 0,0 0,1 0,-1 0,0 0,0 0,0 1,0-1,0 0,0 1,0-1,0 1,0-1,0 1,0-1,0 1,0 0,0-1,-1 1,1 0,0 0,0 0,0 0,0 0,-1 0,1 0,0 0,0 1,-1-1,-4 7,1-1,0 1,0 0,1 1,0-1,0 1,1 0,0 0,0 0,0 4,2-9,-18 59,3 1,3 0,3 1,2 0,3 6,3-42,2 0,1 0,1 0,2 0,0 0,7 18,-8-33,1-1,1 1,1-1,0 1,0-2,1 1,0-1,1 0,1 0,-1-1,2 0,-1-1,1 0,10 6,-10-8,1 0,1-1,-1 0,1-1,0 0,0-1,1 0,-1-1,1-1,0 0,-1 0,1-1,0-1,9-1,32-7</inkml:trace>
  <inkml:trace contextRef="#ctx0" brushRef="#br0" timeOffset="19960.943">9331 13836,'-16'-2,"-7"-1,4 0,17 3,25 4,29 1,31 2,25 2,21-1,-13-1</inkml:trace>
  <inkml:trace contextRef="#ctx0" brushRef="#br0" timeOffset="20318.362">9906 14371,'7'-2,"-1"0,1-1,-1 0,0 0,0 0,0-1,0 0,-1 0,0-1,0 0,0 0,0 0,-1 0,0-1,0 1,0-1,-1 0,1 0,-2 0,1-1,-1 1,0-1,0 0,0 1,-1-1,0-7,0-2,0 0,-1 0,-1 0,0 0,-1 0,-1 0,0 1,-2-1,0 1,0 0,-2-2,-20-33,30 41,17 14,-11-2,363 73,-274-36,-94-38,-1 1,1-1,-1 1,0 0,0 0,0 0,-1 0,1 0,-1 1,1-1,-1 1,0 0,-1-1,1 1,-1 0,1 0,-1 0,0 0,-1 0,1 0,-1 1,0-1,0 0,0 1,-14 55,11-54,1 1,0 0,0 0,0 0,1 0,0 0,0 0,1 0,0 0,0 0,1 0,0 0,1 5,2-7,0 0,0-1,0 1,1-1,-1 0,1 0,0-1,1 1,-1-1,0 0,1-1,0 1,0-1,-1 0,1-1,0 1,1-1,-1 0,0-1,0 0,0 0,0 0,1 0,10 1,0 0,0-1,0 0,0-2,0 0,0 0,0-2,0 0,-1-1,0-1,0 0,0-2,3-2,7-8</inkml:trace>
  <inkml:trace contextRef="#ctx0" brushRef="#br0" timeOffset="20565.728">10882 14304,'18'0,"15"0,11 0,10 0,7 0,1-3,-8 1</inkml:trace>
  <inkml:trace contextRef="#ctx0" brushRef="#br0" timeOffset="20865.924">11751 14357,'-1'-8,"0"0,-1 0,0 1,0-1,-1 0,1 1,-2-1,1 1,-1 0,0 0,-1 0,1 1,-1-1,-1 1,1 0,-1 1,0 0,-3-3,7 7,0 0,0 1,0-1,1 0,-1 1,0-1,0 1,0 0,0 0,0 0,0 0,0 0,0 0,0 0,0 1,0-1,0 1,0-1,0 1,0 0,0-1,1 1,-1 0,0 1,1-1,-1 0,1 0,-1 1,1-1,-1 0,1 1,0 0,-1 1,-30 60,29-56,0 0,1 0,-1 0,1 1,1-1,0 0,0 1,0-1,1 1,0-1,0 1,1-1,0 1,0-1,0 1,1-1,1 0,-1 0,1 0,0 0,1-1,0 1,0-1,0 0,0 0,1 0,0 0,1-1,-1 0,1 0,0-1,0 1,0-1,1 0,5 2,-5-5,1 0,-1-1,0 0,1 0,-1 0,0-1,0 0,1-1,-1 1,0-1,0-1,0 1,0-1,-1 0,1-1,-1 0,0 0,0 0,0-1,-1 1,1-2,-1 1,0 0,-1-1,1 0,-1 0,0 0,-1-1,0 1,0-1,0 0,0 0,-1 0,-1 0,1 0,-1 0,0-1,-1 1,1 0,-2-1,1 1,-1 0,0-1,-1-4,-1 1,-1-1,0 1,0 0,-1 0,-1 1,0 0,0 0,-1 0,0 0,0 1,-1 1,-1-1,1 1,-1 0,-2 0,6 4,0 1,0-1,0 1,0 0,-1 1,1-1,-1 1,0 0,0 0,0 1,1 0,-1 0,0 0,-1 1,1 0,0 0,0 0,0 1,0 0,0 0,0 1,1-1,-1 1,0 0,1 1,-1 0,1-1,0 2,0-1,0 1,-3 2,1 1,0 0,1 1,-1 0,1 0,1 0,0 0,0 1,0 0,1 0,1 1,0-1,0 1,0-1,1 1,1 0,0 0,0 0,1 0,0 0,1 0,0 0,1 6,8 24</inkml:trace>
  <inkml:trace contextRef="#ctx0" brushRef="#br0" timeOffset="21483.675">13141 14130,'2'19,"1"-1,0 1,2-1,0 0,1 0,1-1,0 1,1-1,1-1,1 0,0 0,1-1,12 13,27 17,-49-44,1 0,-1 0,1 0,-1 0,1 0,0-1,-1 1,1-1,0 1,-1-1,1 0,0 0,0 1,-1-1,1 0,0-1,0 1,-1 0,1 0,0-1,-1 1,1-1,0 0,-1 1,1-1,-1 0,1 0,-1 0,1 0,-1 0,0 0,1 0,-1-1,0 1,0 0,0-1,7-11,-1-1,0 0,-1 0,-1-1,0 0,-1 0,-1 0,0 0,0-10,5-23,-4 29,-2 2,1 0,1 0,0 1,1 0,1-1,0 2,1-1,1 1,0 0,1 0,1 1,7-8,44-10,-34 27</inkml:trace>
  <inkml:trace contextRef="#ctx0" brushRef="#br0" timeOffset="22548.898">14064 14183,'-21'-9,"0"1,0 0,0 2,-1 0,0 2,0 0,-5 1,20 2,0 1,0 0,0 0,0 0,0 1,1 0,-1 1,0 0,0 0,1 0,-1 1,1-1,-1 2,1-1,0 1,1 0,-1 0,1 0,-1 1,1 0,1 0,-1 0,1 1,-3 4,5-8,0 1,0-1,1 0,-1 1,1 0,0-1,0 1,0 0,0-1,0 1,0 0,1 0,0 0,-1 0,1 0,0-1,0 1,1 0,-1 0,0 0,1 0,0 0,0-1,0 1,0 0,0-1,0 1,1-1,-1 1,1-1,0 1,0-1,0 0,0 0,0 0,0 0,0 0,1-1,-1 1,1-1,8 3,0-2,0 1,1-2,-1 1,1-2,-1 1,1-2,-1 1,1-2,-1 1,0-2,1 1,-1-2,-1 1,1-2,0 1,-1-1,10-7,-13 9,-1 0,1-1,-1 0,0-1,0 1,0-1,0 0,-1-1,0 1,0-1,0 0,-1 0,0-1,0 1,0-1,-1 0,0 0,-1 0,1 0,-1-3,-2 11,-1-1,1 1,-1-1,1 0,0 0,-1 1,1-1,-1 0,1 0,-1 1,1-1,-1 0,1 0,-1 0,1 0,-1 0,1 0,-1 0,1 0,-1 0,1 0,-1 0,1 0,-1 0,1 0,-1-1,1 1,-1 0,1 0,-1-1,1 1,-1 0,1 0,-1-1,1 1,0 0,-1-1,1 1,0-1,-1 1,1-1,-3 9,0-1,1 0,0 1,1 0,-1-1,1 1,1 0,-1 0,1-1,1 1,-1 0,2 0,-1-1,1 1,0 0,0-1,1 0,0 0,0 1,1-2,0 1,0 0,0-1,1 0,0 0,1 0,-1-1,1 1,0-1,0-1,1 1,-1-1,1 0,0-1,0 1,0-1,1-1,-1 1,2-1,-1-1,0-1,0 0,0-1,0 0,-1 0,1 0,0-1,-1 0,1-1,-1 1,0-2,1 1,-2-1,1 0,0 0,-1-1,0 0,0 0,0 0,0-1,-1 0,0 0,-1 0,1-1,-1 1,0-1,-1 0,1 0,-2-1,1 1,-1-1,0 1,0-1,-1 0,0 0,0 1,-1-1,0-1,-2-13,0 0,-1 0,-1 0,-1 1,-1-1,-5-9,9 23,1 7,0 0,1 1,-1-1,0 0,1 0,-1 0,1 0,-1 0,1 0,0 0,-1 0,1 0,0 0,0 0,-1 0,1 0,0 0,0 0,0 0,0 0,1 0,-1 0,0 0,0 0,1 0,-1 0,0 0,1 0,-1 0,1 0,-1 0,1 0,0 1,-1-1,1 0,0 0,-1 1,1-1,0 0,0 1,0-1,0 1,0-1,0 1,0-1,0 1,0 0,0-1,0 1,0 0,0 0,0 0,0 0,0 0,0 0,0 0,0 0,0 0,49 6,0 3,0 2,29 11,-40-12,-23-6,12 3,0 1,0 1,0 2,-1 0,24 15,-46-22,0 1,-1-1,1 1,-1 0,0 0,0 1,0-1,-1 1,0 0,0 0,0 0,-1 0,0 0,0 0,-1 1,1-1,-1 1,-1-1,1 1,-1-1,0 1,-1 0,0-1,0 1,0-1,-2 5,2-10,1 1,-1 0,1-1,0 1,0 0,-1-1,1 1,0 0,0-1,0 1,1 0,-1-1,0 1,1 0,-1-1,1 1,-1-1,1 1,0-1,0 1,-1-1,1 1,0-1,0 0,1 0,-1 1,0-1,0 0,1 0,-1 0,0 0,1 0,-1 0,1-1,-1 1,1 0,-1-1,2 1,9-1,0 0,-1-1,1-1,0 0,-1 0,1-1,-1 0,0-1,0-1,0 1,-1-2,1 1,-1-2,5-3,1-1,-1 0,-1-1,0 0,0-1,-1 0,-1-1,0-1,-1 0,-1-1,7-13,-21 37,-38 93,41-97,0 0,0 0,1-1,-1 1,1 0,0 0,0 0,0 0,0 0,1 0,-1 0,1 0,0-1,1 1,-1 0,0 0,1-1,0 1,0-1,0 0,0 1,1-1,-1 0,1 0,0-1,0 1,1 0,53 19,-28-18</inkml:trace>
  <inkml:trace contextRef="#ctx0" brushRef="#br0" timeOffset="22815.252">15227 13863,'0'0</inkml:trace>
  <inkml:trace contextRef="#ctx0" brushRef="#br0" timeOffset="23714.406">15922 14264,'-11'-14,"-1"0,0 0,-1 1,-1 1,0 0,-1 1,0 0,0 2,-1-1,0 2,-1 0,0 1,0 1,-1 0,1 2,-1 0,-1 1,-7-1,18 4,0 1,0-1,1 1,-1 0,1 1,-1 0,1 0,0 1,-1 0,1 0,1 0,-1 1,0 0,1 1,0-1,0 1,0 0,1 1,-1-1,1 1,1 0,-1 1,1-1,0 1,0-1,1 1,0 1,0-1,2-3,0-1,0 1,1-1,-1 1,1-1,0 1,0-1,0 1,0 0,0-1,1 1,0-1,-1 1,2-1,-1 1,0-1,0 0,1 1,0-1,0 0,0 0,0 0,0 0,1-1,-1 1,1-1,-1 1,1-1,0 0,0 0,0 0,1 0,-1-1,0 1,3 0,6 2,0 1,1-2,0 1,0-2,0 0,0 0,0-1,0-1,5-1,-5 2,1-2,-1 0,0 0,0-1,1-1,-1 0,-1-1,1 0,-1-1,1-1,-2 0,1 0,0-1,-1-1,-1 0,1 0,-1-1,-1 0,0-1,0 0,-1-1,7-10,-13 18,-1 0,0 1,1-1,-1 0,-1 0,1 0,0 0,-1 0,0 0,1-1,-1 1,0 0,-1 0,1 0,0 0,-1 0,0 0,0 0,0 0,0 0,0 0,-2-2,2 5,0-1,0 1,0-1,0 1,-1 0,1 0,0-1,0 1,0 0,-1 0,1 0,0 0,0 1,0-1,0 0,-1 0,1 1,0-1,0 1,0-1,0 1,0-1,0 1,0 0,0-1,0 1,0 0,0 0,1 0,-1 0,0 0,0 0,1 0,-1 0,1 0,-1 0,1 0,-1 0,1 0,0 0,-1 0,1 1,0-1,-4 8,1 0,0 1,0-1,1 1,0-1,1 1,0 0,1 0,0 0,0-1,1 1,0 0,1 0,0-1,3 8,-4-11,1-1,0 0,0 0,1 0,-1 0,1 0,0 0,1 0,-1-1,1 0,0 1,0-2,0 1,0 0,1-1,0 0,-1 0,1 0,0 0,1-1,-1 0,0 0,1 0,-1-1,1 0,-1 0,6 0,-5-1,0 0,0-1,-1 1,1-1,0-1,0 1,0-1,-1 0,1 0,-1-1,1 0,-1 0,0 0,0 0,0-1,-1 0,1 0,-1 0,0-1,0 1,0-1,-1 0,0 0,0 0,0-1,0 1,-1-1,8-18,0-1,-2-1,-1 1,0-1,0-14,51-472,-56 498,-7 45,-11 95,5 0,5 0,7 39,-1-148,1 0,1 0,0 0,2 0,-1-1,2 1,2 4,-6-19,-1 0,1-1,0 1,-1-1,1 1,0-1,0 1,0-1,0 1,0-1,0 0,1 0,-1 0,0 1,0-1,1 0,-1-1,1 1,-1 0,1 0,0-1,-1 1,1-1,-1 1,1-1,0 0,-1 1,1-1,0 0,0 0,-1 0,1 0,0-1,-1 1,1 0,0-1,-1 1,1-1,-1 0,1 1,0-1,-1 0,0 0,1 0,-1 0,0 0,1 0,-1-1,0 1,0 0,0-1,48-46,-43 40,0 0,1 1,1 0,-1 0,1 0,0 1,0 0,1 0,0 1,0 0,0 1,1 0,-1 0,6 0,-11 4,0 0,0 0,1 0,-1 0,0 1,0 0,0 0,0 0,0 0,0 1,0-1,0 1,0 0,-1 0,1 1,-1-1,1 1,-1-1,0 1,0 0,0 1,-1-1,1 0,-1 1,1-1,0 3,4 6,-1 0,-1 0,1 1,-2-1,0 1,0 0,1 11,-7 65,1-85,0-1,0 1,0-1,0 0,0 0,-1 1,1-1,-1 0,0 0,0 0,0-1,0 1,0 0,-1-1,1 1,-1-1,0 0,0 0,0 0,0 0,0-1,0 1,0-1,-1 1,2-2,-1 0,0 1,0-1,1 0,-1 0,0 0,0-1,1 1,-1-1,0 1,1-1,-1 0,0 0,1 0,-1 0,1-1,0 1,-1-1,1 1,0-1,0 0,0 0,0 0,0 0,1 0,-1 0,0-1,1 1,-1-1,-31-75,31 74,0-1,0 0,1 0,-1 0,1 0,0 0,1-1,-1 1,1 0,0 0,0 0,1-1,-1 1,1 0,0 0,1 0,-1 0,1 0,0 0,0 0,1 1,-1-1,1 1,0 0,0 0,1 0,-1 0,1 0,0 0,0 1,0 0,0 0,1 0,0 0,11-2,0 0,0 1,1 1,0 1,0 0,0 1,-1 0,1 2,0 0,0 1,0 1,0 0,3 2,-12-2,1-1,-1 1,0 1,0 0,-1 0,1 1,-1-1,0 2,0-1,0 1,-1 0,0 0,0 1,-1-1,1 2,-2-1,1 0,-1 1,0 0,0 0,-1 0,0 0,-1 1,0-1,0 1,-1-1,0 1,0 0,-1 3,0-11,0 0,-1 0,1-1,-1 1,1-1,0 1,-1 0,1-1,0 1,-1 0,1-1,0 1,0 0,0 0,0-1,0 1,0 0,0 0,0-1,0 1,0 0,0 0,0-1,0 1,1 0,-1-1,0 1,1 0,-1-1,0 1,1 0,-1-1,1 1,-1-1,1 1,-1-1,1 1,-1-1,1 1,0-1,-1 1,1-1,-1 0,1 1,0-1,0 0,-1 0,1 1,0-1,-1 0,1 0,0 0,0 0,-1 0,1 0,0 0,0 0,-1 0,1-1,0 1,-1 0,1 0,0-1,0 1,-1 0,1-1,0 1,11-11</inkml:trace>
  <inkml:trace contextRef="#ctx0" brushRef="#br0" timeOffset="24477.486">16831 13836,'-62'-21,"62"21,-1 0,1-1,-1 1,1 0,-1 0,1 0,-1-1,1 1,-1 0,1 0,-1 0,1 0,-1 0,1 0,-1 0,1 0,-1 0,1 1,-1-1,1 0,-1 0,1 0,-1 0,1 1,0-1,-1 0,1 0,-1 1,1-1,0 0,-1 1,1-1,-1 1,1-1,0 0,0 1,-1-1,1 1,0-1,0 1,0-1,-1 1,1-1,0 1,0-1,0 1,14 22,9-4,1-1,1-1,0-1,1-1,1-2,25 10,-46-21,12 6,6 5,1-2,0-1,1-1,-1-1,2-1,-1-1,1-2,12 1,-31-6,0 0,0 0,1-1,-1 1,-1-2,1 0,0 0,-1 0,1-1,-1 0,0 0,0 0,0-1,-1-1,0 1,0-1,0 0,0-2,6-5,-1-2,0 0,-2 0,0-1,0 0,-1-1,3-13,-4 11,-1 0,-2-1,0 0,0 0,-1-18,-2 31,-1-1,0 1,-1-1,1 1,-2-1,1 1,-1-1,0 1,0 0,-1 0,0 0,0 0,0 1,-1-1,0 1,-1 0,-1-2,2 5,0 1,0-1,-1 1,0-1,1 1,-1 0,0 1,0-1,0 1,0 0,0 0,0 1,0 0,0 0,0 0,0 0,0 1,0-1,0 1,0 1,0-1,0 1,0 0,1 0,-1 0,1 0,-1 1,1 0,0 0,0 0,0 0,1 1,-1 0,1-1,0 1,0 1,-1 0,-11 15,0 2,1 0,1 1,2 0,0 1,1 0,2 1,0 0,2 0,0 0,2 1,1 0,1 0,1 0,2 18,0-26,0 0,2 0,0-1,1 1,1 0,0-1,1 0,1-1,1 1,0-1,1-1,1 1,0-2,1 1,1-1,0-1,1 0,0-1,1-1,0 0,1 0,0-2,1 0,0 0,0-2,1 0,0-1,0 0,-9-4,0-1,1 0,-1 0,0 0,0-1,0-1,0 1,1-1,-1-1,0 1,0-2,0 1,-1-1,1 0,-1 0,1-1,-1 0,0 0,-1-1,1 0,-1 0,0-1,0 1,0-1,-1-1,0 1,0-1,-1 0,1 0,-2 0,3-4,10-33,-7 69,-8-17,0 0,1-1,0 1,1 0,-1-1,1 0,1 1,0-1,0-1,0 1,1 0,-1-1,2 0,-1 0,1-1,0 1,0-1,0 0,1-1,-1 0,1 0,0 0,1-1,-1 0,0 0,1-1,0 0,0 0,-1-1,1 0,0 0,0-1,0 0,0 0,1-1,-2-2,-1 1,1-1,-1 0,0-1,0 1,0-1,0 0,-1-1,0 1,0-1,0 0,0-1,-1 1,0-1,0 0,0 0,-1 0,0 0,0-1,-1 1,0-1,0 0,0 1,-1-1,0 0,0-5,0 6,0 0,-1 0,1 1,-2-1,1 0,0 0,-1 0,0 0,-1 0,1 1,-1-1,0 0,-1 1,1 0,-1-1,0 1,0 0,-1 0,0 1,1-1,-2 1,1 0,0 0,-1 0,0 1,0-1,0 1,0 0,0 1,0-1,-3 0,2 2,-1 0,1 1,-1-1,0 1,1 0,-1 1,0 0,1 0,-1 0,1 1,0 0,-1 0,1 0,0 1,0 0,1 1,-1-1,0 1,1 0,0 0,0 0,0 1,1 0,-1 0,1 0,1 1,-1-1,1 1,-1 0,2 0,-1 0,1 0,0 0,0 1,0-1,1 1,0-1,1 1,-1 0,1-1,0 1,1 0,0-1,0 1,0-1,1 1,0-1,0 0,1 0,-1 0,1 0,1 1,1-1,-1-1,1 0,0 0,1 0,-1 0,1-1,0 0,0 0,0-1,1 0,-1 0,1 0,0-1,0 0,0 0,0-1,0 0,0 0,0 0,0-1,1 0,26-2</inkml:trace>
  <inkml:trace contextRef="#ctx0" brushRef="#br0" timeOffset="24757.011">18034 13756,'-14'-6,"0"0,-1 2,0-1,0 2,0 0,0 1,-1 0,0 1,11 1,-1 0,1 0,0 0,-1 1,1-1,0 2,0-1,0 0,0 1,0 0,0 0,0 0,0 1,1 0,-1 0,1 0,0 0,0 0,0 1,0 0,1 0,0 0,-1 0,-1 4,3-2,-1 0,1 0,0 1,1-1,-1 0,1 1,1-1,-1 1,1-1,0 1,0-1,1 1,0-1,0 1,1-1,-1 0,2 3,49 102,-21-57,-2-6,-3 1,-1 2,8 29,-32-77,-1 0,1 0,0 0,0 0,0 0,1-1,-1 1,1 0,-1 0,1-1,0 1,0-1,0 0,0 1,1-1,-1 0,1 0,-1-1,1 1,-1 0,1-1,0 0,0 1,0-1,0 0,2 0,147 6,-133-8,55-2</inkml:trace>
  <inkml:trace contextRef="#ctx0" brushRef="#br0" timeOffset="25542.914">19906 14198,'22'-22,"0"-1,-1 0,-2-1,0-2,-1 0,-2 0,-1-2,-1 0,-1-1,7-27,-12 29,-1-1,-1-1,-2 1,-1-1,-1 1,-2-1,-1 0,-1 1,-1-1,3 25,0 0,0 1,-1-1,1 0,-1 0,0 1,0-1,0 0,0 1,-1-1,1 1,-1-1,0 1,0 0,0 0,-1 0,1 0,-1 0,1 1,-1-1,0 1,0-1,0 1,-1 0,1 0,0 1,-1-1,1 1,-1-1,1 1,-2 0,-2 3,-1 0,1 1,0 0,0 0,0 1,1 0,-1 0,1 0,0 1,0 0,1 0,-1 0,1 1,0 0,0 0,1 0,0 1,0-1,-2 7,-5 4,0 0,2 1,0 1,1-1,1 1,0 1,2-1,0 1,1 0,2 0,0 1,0-1,2 0,1 1,0-1,2 0,0 0,1 0,1 0,1 0,1-1,1 0,0-1,1 1,1-2,11 15,-9-17,1 0,1-1,1 0,0-1,1-1,0 0,0-1,2-1,-1-1,1 0,0-1,1-1,0-1,0 0,1-2,6 1,-19-4,-1-1,0 1,1-1,-1 0,0-1,0 1,1-1,-1-1,0 1,0-1,0 0,0-1,0 1,-1-1,1 0,-1 0,1-1,-1 0,0 0,-1 0,1 0,-1-1,0 0,0 0,0 0,-1 0,1-1,-1 1,0-1,-1 0,0 0,0 0,0 0,1-6,0-29,-4 41,0 0,1 0,-1 0,1 0,-1 0,0 0,1 0,-1 0,1 1,-1-1,1 0,-1 0,1 1,-1-1,1 0,-1 1,1-1,-1 1,1-1,0 0,-1 1,1-1,0 1,-1-1,1 1,0-1,0 1,-1-1,1 1,0 0,0-1,0 1,0-1,0 1,-1-1,1 1,0 0,1-1,-1 1,0-1,0 1,0-1,0 1,0 0,0-1,1 1,-1 5,0 1,1-1,0 0,0 1,0-1,1 0,0 0,0 0,0 0,1 0,0-1,0 1,0-1,1 0,0 0,0 0,0 0,1-1,0 1,-1-1,1 0,1-1,-1 1,0-1,1 0,0-1,0 1,0-1,0 0,0-1,0 1,0-1,1 0,-1-1,0 1,1-1,-1-1,0 1,1-1,-1 0,0-1,0 1,0-1,0 0,0-1,2 0,-3-1,-1 1,0-1,1 0,-1 0,0 0,-1-1,1 1,-1-1,0 0,0 0,0 0,-1 0,0 0,0-1,0 1,0-1,-1 1,0-1,0 0,-1 1,0-1,1 0,-2 0,1 1,-1-1,0 0,0 1,-1-1,1 1,-1-1,-1 1,1 0,-1 0,1 0,-2 0,1 0,0 1,-1-1,0 1,0 0,-3-2,0 0,-1 1,0 0,-1 0,1 1,-1 0,0 1,0 0,0 0,0 1,-1 0,1 1,-1 0,1 0,-1 1,1 0,-1 1,1 0,0 0,-1 1,1 0,0 1,0 0,-5 3,12-5,0-1,0 1,0 0,0 1,0-1,0 0,1 0,-1 1,0-1,1 1,-1 0,1-1,0 1,-1 0,1 0,0 0,0 0,0 0,0 0,1 0,-1 0,0 0,1 1,0-1,-1 0,1 0,0 0,0 1,0-1,0 0,1 0,-1 0,1 1,-1-1,1 0,0 0,0 0,0 0,0 0,0 0,0 0,0 0,1-1,0 2,10 8,0-1,1 0,0-1,0-1,1 0,0 0,0-2,1 0,0 0,0-1,7 0,-7 0,66 20</inkml:trace>
  <inkml:trace contextRef="#ctx0" brushRef="#br0" timeOffset="26719.221">21256 14144,'-6'-8,"1"0,-1 0,-1 1,0 0,0 0,0 0,-1 1,1 0,-2 1,1-1,0 2,-1-1,0 1,0 1,-1-1,1 2,-1-1,1 1,-1 1,0-1,1 2,-1-1,0 2,0-1,0 1,1 0,-1 1,1 1,-1-1,-8 4,15-4,0 0,0-1,0 1,0 0,1 0,-1 1,0-1,1 1,0-1,-1 1,1 0,0 0,0 0,1 0,-1 0,1 0,-1 0,1 0,0 1,0-1,1 1,-1-1,1 1,-1-1,1 1,0-1,0 0,1 1,-1-1,1 1,0-1,0 1,0-1,0 0,0 0,1 1,-1-1,1 0,0 0,0 0,1 0,9 9,0-1,1 0,0-1,1 0,0-1,0-1,1 0,0-1,0-1,1 0,0-1,2-1,61 20,1-4,0-4,2-3,-1-4,2-3,40-4,-109-1,-1 0,1-1,0-1,-1 0,1 0,-1-2,1 1,-1-2,0 0,0 0,0-2,-1 1,1-1,-2-1,1 0,-1-1,0 0,4-5,-12 10,-1 1,0-1,0 0,0 1,-1-1,1 0,-1 0,0-1,1 1,-1 0,0 0,-1 0,1-1,-1 1,1 0,-1-1,0 1,-1-1,1 1,0 0,-1-1,0 1,1 0,-1 0,-1-1,1 1,0 0,-1 0,0 0,1 1,-1-1,0 0,-1 1,1-1,0 1,-1-1,1 1,-1 0,0 0,0 1,0-1,0 0,0 1,0 0,0-1,0 1,-8-2,-1 0,1 1,-1 0,0 1,1 0,-1 0,0 2,0-1,1 1,-1 1,1 0,-8 3,13-3,0 0,0 0,0 0,1 1,-1 0,1 0,-1 0,1 1,0 0,0 0,1 0,-1 0,1 1,0 0,0 0,1 0,-1 0,1 0,0 1,1 0,-1-1,1 1,0 0,0 2,1 0,1-1,0 1,0-1,1 1,0-1,0 1,1-1,0 1,0-1,0 0,1 0,0 0,1-1,-1 1,1-1,1 1,-1-1,1 0,0-1,0 0,1 1,0-1,0-1,0 1,0-1,1-1,-1 1,1-1,0 0,0 0,0-1,8 2,-9-2,0 1,0-1,1 0,-1-1,1 0,0 0,-1 0,1-1,-1 0,1 0,0 0,-1-1,1 0,-1-1,1 1,-1-1,1 0,-1-1,0 0,0 0,-1 0,1 0,0-1,-1 0,0 0,0-1,0 0,-1 1,1-2,-1 1,0 0,-1-1,1 1,-1-1,0 0,-1 0,2-4,-2 1,1 0,-1 0,-1 0,0 0,0 0,0 0,-1 0,-1 0,0 0,0 0,0 0,-4-9,5 18,0-1,0 1,0-1,0 1,0-1,0 1,0-1,0 1,0-1,0 1,0 0,-1-1,1 1,0-1,0 1,-1-1,1 1,0 0,-1-1,1 1,0-1,-1 1,1 0,0-1,-1 1,1 0,-1 0,1-1,-1 1,1 0,-1 0,1 0,-1 0,1 0,-1-1,1 1,-1 0,1 0,-1 0,1 0,-1 0,1 0,-1 1,1-1,-1 0,1 0,-1 0,1 0,0 1,-1-1,1 0,-1 1,-12 24,11-19,1 0,-1 0,1 0,0 0,0 0,1 0,0 0,0 0,1 0,-1 0,1 0,0 0,1 0,0 0,0 0,0-1,0 1,1-1,0 1,0-1,1 0,-1 0,1-1,0 1,0-1,1 0,-1 0,1 0,0 0,4 1,0-1,0 0,1-1,-1 0,1 0,0-1,-1 0,1-1,0 0,0 0,0-1,0 0,0-1,0 0,0-1,0 0,-1-1,1 0,-1 0,1-1,-1 0,4-3,6-3,0-2,0 0,-1-1,-1 0,0-2,-1 0,-1-1,0-1,9-13,0-9,-1-1,-1 0,-3-2,-2 0,-1-1,-2-1,-2 0,-2-1,-3 0,3-46,-7 77,-1 0,-1 0,0 0,-1-1,-1 1,0 0,-1 0,0 0,-1 0,-1 0,0 0,-1 1,-1-3,4 14,1 0,0-1,-1 1,1 0,-1 0,0 0,0 1,0-1,0 0,0 0,0 1,0 0,0-1,0 1,-1 0,1 0,-1 0,1 0,-1 1,1-1,-1 1,1-1,-1 1,0 0,1 0,-1 0,1 0,-1 1,0-1,1 1,-1-1,1 1,-1 0,1 0,-7 3,1 0,1 0,-1 1,1 0,0 0,0 1,0 0,1 0,-5 5,-6 13,0 1,2 1,0 0,2 0,1 2,2-1,0 2,2-1,1 1,1 0,2 1,0-1,2 1,2 0,1-1,4 30,-2-33,1 0,2-1,0 1,2-2,1 1,1-1,4 7,-9-20,1 0,1 0,0-1,0 0,1 0,0-1,1 0,0 0,0-1,1 0,0-1,1 0,-1 0,1-1,0-1,2 1,-6-4,1 0,-1 0,1-1,-1 0,1 0,-1 0,1-1,-1 0,1-1,-1 0,1 0,-1-1,1 1,-1-2,0 1,0-1,0 0,0 0,0-1,2-2,9-7,0-1,0 0,-1-2,-1 0,-1-1,2-2,-17 18,1 1,-1 0,1 0,0-1,-1 1,1 0,-1 0,1 0,0 0,-1 0,1 0,0 0,-1 0,1 0,-1 0,1 0,0 0,-1 0,1 0,0 0,-1 1,1-1,-1 0,1 1,-1-1,1 0,0 1,-1-1,0 0,1 1,-1-1,1 1,-1-1,1 1,-1-1,0 1,1 0,-1-1,0 1,0-1,1 1,-1 0,0-1,0 1,0-1,0 1,0 0,0-1,0 1,0 0,0 0,5 8,1 0,1-1,0 0,1 0,-1 0,2-1,-1-1,1 1,0-1,0-1,1 1,0-2,0 1,0-1,0-1,0 0,1 0,0-1,-1-1,1 0,0 0,0-1,0 0,0-1,9-1,-15 0,0 0,0-1,0 1,0-1,0 0,0 0,-1 0,1-1,-1 1,0-1,0 0,0 0,-1-1,0 1,1-1,-1 0,-1 0,1 0,-1 0,0 0,0 0,-1-1,1 1,-1-1,0 1,-1-1,1 1,-1-1,0 0,0 1,-1-1,0 1,0-1,0 1,-1-1,0 1,0 0,0 0,0 0,-1 0,0 0,0 0,0 1,-1-1,0 1,1 0,-3-1,-1 0,-1 1,0 0,0 0,0 1,-1 0,1 0,-1 1,1 0,-1 1,0 0,0 0,0 1,0 0,0 0,1 1,-1 0,0 1,0 0,1 0,-1 1,1 0,0 1,0 0,0 0,0 0,1 1,0 0,0 1,0 0,0 0,1 0,-5 7,8-8,1-1,0 0,0 1,0 0,0-1,1 1,0 0,0 0,0 0,0-1,1 1,0 0,0 0,0 0,1 0,0 0,-1 0,2 0,-1-1,1 1,-1 0,1-1,1 1,-1-1,0 0,1 0,0 0,0 0,0 0,1 0,-1-1,1 0,0 0,0 0,0 0,0 0,4 1,84 29,-48-25</inkml:trace>
  <inkml:trace contextRef="#ctx0" brushRef="#br0" timeOffset="27005.604">23288 13889,'-2'-9,"-1"-1,0 1,-1 0,0-1,0 2,-1-1,0 0,-1 1,0 0,0 0,0 1,-1 0,0 0,-1 0,1 1,-1 0,-1 1,1-1,-1 2,0-1,0 1,0 0,0 1,-3 0,9 3,-1-1,0 1,0 0,1 0,-1 1,0-1,1 1,-1 0,1 0,-1 0,1 0,-1 1,1-1,-1 1,1 0,0 0,0 0,0 0,0 1,1-1,-1 1,1-1,-1 1,1 0,0 0,0 1,0-1,0 1,-3 6,1-1,0 1,1 0,0 0,1 0,0 1,1-1,0 1,0 5,4 31,1-1,3 0,1 0,3-1,10 28,-16-56,3 12,-6-17,0 1,0-1,1 0,1 0,0-1,1 1,0-1,1 0,0 0,0-1,1 0,1 0,0 0,0-1,1 0,0-1,0 0,9 6,7-7,-1 0,2-1,-1-2,0-1,1 0,0-2,-1-1,1-1,1-2,142-11,-94 5</inkml:trace>
  <inkml:trace contextRef="#ctx0" brushRef="#br0" timeOffset="31069.078">1270 15374,'3'-7,"2"-2,5 0,10 2,11 2,14 2,10-1,10-2,2 0,-2-1,-9 1,-13 0</inkml:trace>
  <inkml:trace contextRef="#ctx0" brushRef="#br0" timeOffset="31527.195">1082 15413,'6'52,"-2"1,-3-1,-5 42,4-93,-1 0,1 1,-1-1,1 0,0 1,0-1,0 0,0 1,0-1,0 1,0-1,0 0,1 1,-1-1,0 0,1 1,-1-1,1 0,-1 0,1 0,0 1,0-1,-1 0,1 0,0 0,0 0,0 0,0 0,0 0,0-1,0 1,1 0,-1-1,0 1,0 0,1-1,-1 1,0-1,0 0,1 0,-1 1,1-1,-1 0,0 0,1 0,-1 0,0 0,1-1,-1 1,0 0,1-1,-1 1,0-1,0 1,2-1,160-57,-150 55,-1 0,1 1,1 1,-1 0,0 1,0 0,0 1,1 0,-11 0,0-1,0 1,1 0,-1 0,0 0,0 0,0 0,-1 1,1-1,0 1,0 0,-1 0,1 0,-1 0,0 0,0 0,0 1,0-1,0 1,0 0,0-1,-1 1,1 0,-1 0,0 0,0 0,0 0,0 0,-1 0,1 1,-1-1,0 0,0 0,0 0,0 2,-3 9,-1-1,0 0,0 0,-2-1,1 1,-2-1,1 0,-2-1,1 1,-2-1,1-1,-2 0,1 0,-1-1,-1 0,0 0,0-1,-4 1,5-1,-1-1,1 0,-1-1,-1 0,1 0,-1-1,0-1,-1 0,1-1,0 0,-1-1,0 0,0-1,-7-1,19 0,1 1,-1-1,0 0,0 0,1 0,-1 0,0 0,0 0,1-1,-1 1,0 0,1 0,-1 0,0-1,0 1,1 0,-1-1,0 1,1 0,-1-1,1 1,-1-1,1 1,-1-1,1 1,-1-1,1 0,-1 1,1-1,-1 0,1 1,0-1,0 0,-1 1,1-1,0 0,0 0,0 1,0-1,0 0,0 0,0 1,0-1,0 0,0 0,0 0,7-8</inkml:trace>
  <inkml:trace contextRef="#ctx0" brushRef="#br0" timeOffset="31801.146">1912 15026,'7'-18,"4"-8,3 4,3 18,2 27,-1 29,-1 25,-1 23,-3 19,-7 12,-10 9,-17 5,-17 4,-26 1,-29-3,1-25</inkml:trace>
  <inkml:trace contextRef="#ctx0" brushRef="#br0" timeOffset="33952.555">2981 15655,'4'97,"-4"0,-4 0,-4 0,-5-1,-4 0,-11 26,-29 106,-48 113,59-222,35-102,2-26,14-91,83-490,-70 442,14-93,29-96,-44 290,-11 52,14 116,20 199,-6-249,-33-70,1 1,0 0,0 0,0-1,0 1,0-1,0 0,1 0,-1 0,0 0,1 0,-1 0,0 0,1-1,-1 1,1-1,-1 0,1 0,-1 0,1 0,-1 0,1 0,-1-1,1 1,-1-1,1 0,-1 0,0 0,3-1,7-5,0-1,0-1,-1 0,0-1,-1 0,0-1,0 0,-1 0,-1-1,1 0,-2-1,0 1,-1-2,0 1,-1-1,0 1,-1-1,2-15,-2 12,0-1,-1 0,-2 0,1 0,-2 0,0-1,-1 1,-3-9,4 27,0 0,0 0,-1 1,1-1,0 0,0 0,0 0,-1 1,1-1,0 0,0 0,-1 0,1 0,0 0,-1 0,1 1,0-1,0 0,-1 0,1 0,0 0,-1 0,1 0,0 0,-1 0,1 0,0 0,0-1,-1 1,1 0,0 0,-1 0,1 0,0 0,0 0,-1-1,1 1,0 0,0 0,0 0,-1-1,1 1,0 0,0 0,0 0,-1-1,1 1,0 0,0-1,0 1,-4 20,1 1,0-1,2 0,0 1,1 0,2-1,1 13,-1-14,1 0,0 1,2-2,0 1,1 0,1-1,1 1,-5-12,0-1,1 1,0-1,0 0,1 0,0 0,0-1,0 0,0 0,1 0,0 0,0-1,0 0,1 0,-1-1,1 0,0 0,0 0,5 0,20 3</inkml:trace>
  <inkml:trace contextRef="#ctx0" brushRef="#br0" timeOffset="34230.827">3943 15548,'0'16,"0"18,0 18,0 16,-2 9,-1 6,-2-2,0-6,0-11,0-12,0-15</inkml:trace>
  <inkml:trace contextRef="#ctx0" brushRef="#br0" timeOffset="34444.25">3756 15333,'-1'0,"0"0,0-1,0 0,1 1,-1-1,0 0,0 1,0-1,0 0,1 0,-1 0,0 1,1-1,-1 0,1 0,-1 0,1 0,-1 0,1 0,0 0,-1-1,1 1,0 0,0 0,0 0,0 0,0 0,0 0,0 0,0 0,0 0,1-1,-1 1,0 0,1 0,-1 0,1 0,-1 0,1 0,0 1,-1-1,1 0,0 0,-1 0,1 0,0 1,0-1,0 0,0 1,0-1,0 1,0-1,0 1,0-1,0 1,0 0,0-1,0 1,0 0,0 0,14 3,-1 1,0 0,0 1,-1 1,1 0,-1 1,0 1,-1-1,9 9,-17-13,21 11,-2 2,0 1,-1 0,-1 2,-1 1,0 0,-2 2,0 0,-2 0,0 2,-1 0,-2 1,0 1,-11-20,0 0,0 0,0 0,-1 0,0 0,0 1,0-1,-1 0,0 1,0-1,-1 0,0 1,0-1,0 0,-1 0,0 0,0 0,-1 0,1 0,-1 0,0-1,-1 0,1 1,-1-1,-3 2,-13 11,-2-2,0 0,-1-1,0-2,-1 0,-1-1,0-2,0 0,-1-2,-15 3,9-1,-24 8</inkml:trace>
  <inkml:trace contextRef="#ctx0" brushRef="#br0" timeOffset="34632.791">3703 16243,'18'0,"15"0,16 0,15 0,11 0,3 0,1 0,-7 0,-16 0</inkml:trace>
  <inkml:trace contextRef="#ctx0" brushRef="#br0" timeOffset="37219.25">5722 15668,'-12'-7,"1"1,-2 0,1 0,0 1,-1 1,0 0,0 1,0 1,0 0,-1 0,1 1,-1 1,1 0,0 1,-1 1,1 0,0 1,0 0,0 1,0 0,1 1,-1 0,1 1,1 1,-1 0,1 0,0 1,1 1,0-1,0 2,0 0,7-8,0 0,0 1,0-1,0 1,1 0,-1 0,1 0,-1 0,1 0,0 1,0-1,1 1,-1-1,1 1,0 0,-1-1,2 1,-1 0,0 0,1 0,0 0,0 0,0 0,0-1,0 1,1 0,0 0,0 0,0-1,0 1,1 0,-1-1,1 1,0-1,0 1,0-1,0 0,3 2,4-1,0 0,0 0,0-1,1-1,0 0,-1 0,1 0,0-1,0-1,0 0,-1 0,1-1,0 0,0-1,-1 0,1 0,-1-1,1-1,-1 1,6-5,0 1,-1 0,-1-2,0 1,0-2,-1 0,0 0,0-1,-1-1,-1 0,0 0,-1-1,0 0,-1 0,0-1,-1 0,-1-1,0 0,3-12,2-16,-1 0,-3-1,-1 1,-2-2,-2 1,-2-6,-7-43,7 93,0-1,0 1,0-1,0 1,-1-1,1 0,0 1,0-1,0 1,0-1,-1 1,1-1,0 1,0-1,-1 1,1-1,0 1,-1-1,1 1,-1-1,1 1,-1 0,1-1,-1 1,1 0,-1-1,1 1,-1 0,1 0,-1-1,1 1,-1 0,0 0,1 0,-1 0,1 0,-1 0,1 0,-1 0,0 0,1 0,-1 0,1 0,-1 0,0 1,1-1,-1 0,1 0,-1 1,1-1,-1 0,1 1,-1-1,1 0,0 1,-1-1,1 1,-1-1,1 0,0 1,-1-1,1 1,0 0,0-1,-1 1,1-1,0 1,0 0,-8 13,1 1,1 0,0 0,1 1,1 0,0 0,1 0,0 5,0-4,-9 54,3 1,4 0,2 0,4 6,-2-65,1-1,0 0,1 1,0-1,1 0,0 0,1 0,1 0,-1 0,2-1,0 1,0-1,1 0,1-1,-1 1,2-1,-1-1,1 1,1-2,8 8,-5-11,-1 0,2-1,-1 0,0-1,1-1,-1 0,1 0,0-1,0-1,0 0,-1-1,1 0,0-1,-1-1,1 0,-1 0,0-1,0-1,0 0,-1-1,1 0,-1-1,-1 0,1 0,-1-1,-1-1,0 1,0-2,0 1,-1-1,-1 0,1-2,0 0,0-2,0 1,-1-1,-1 0,-1-1,0 1,0-1,-2 0,0-1,-1 1,0 0,-1-1,-1-4,-18-27,18 46,-1 1,0-1,0 0,0 1,0-1,0 1,0-1,0 1,0-1,0 1,0 0,0 0,0-1,0 1,0 0,0 0,0 0,0 0,0 0,-1 0,1 1,0-1,0 0,0 1,0-1,0 0,0 1,0-1,0 1,0-1,1 1,-1 0,0-1,0 1,0 0,1 0,-1 0,0-1,1 1,-1 0,1 0,-1 0,1 0,-1 0,-4 8,0-1,0 1,1 0,1 0,-1 1,1-1,1 1,0 0,0 0,1 0,0 0,1 0,0-1,0 1,1 0,1 0,0 0,0 0,0-1,2 1,-1-1,1 0,0 0,1 0,0 0,0-1,3 3,0-2,0-1,1 0,0 0,0-1,1 0,-1-1,2 1,-1-2,1 0,-1 0,1-1,1 0,-1-1,0 0,1-1,0 0,-3-1,-1 0,0-1,0 1,1-1,-1-1,0 0,1 0,-1 0,0-1,0-1,0 1,-1-1,1 0,0-1,-1 0,0 0,0-1,0 0,-1 0,1 0,-1-1,-1 0,1 0,5-12,-1-1,-1 1,-1-1,0-1,-1 0,-2 0,0 0,-1 0,-1-1,0 0,-2 1,-1-21,1 30,0 30,0-7,6 79,9 100,-10 93,-42 175,32-431,-1-20,1-21,-18-209,21 199,-5-118,6-1,7 0,12-52,7 83,-26 109,1 0,0 1,-1-1,1 1,0-1,-1 1,1 0,0-1,0 1,0 0,0 0,1-1,-1 1,0 0,0 0,1 0,-1 0,0 1,1-1,-1 0,1 0,-1 1,1-1,0 1,-1 0,1-1,-1 1,1 0,0 0,-1 0,1 0,0 0,-1 0,1 0,0 1,-1-1,1 1,-1-1,1 1,-1 0,1-1,-1 1,1 0,-1 0,0 0,0 0,1 0,-1 0,0 1,0-1,161 142,-156-138,7 6,0 1,-2 0,1 0,-1 2,-1-1,7 14,-16-26,0 1,0 0,0-1,0 1,-1 0,1-1,-1 1,1 0,-1 0,0 0,1-1,-1 1,0 0,0 0,-1 0,1 0,0-1,-1 1,1 0,-1 0,1 0,-1-1,0 1,1 0,-1-1,0 1,0-1,0 1,-1-1,1 0,0 1,-1-1,1 0,0 0,-1 0,1 0,-1 0,0 0,1 0,-1 0,0-1,1 1,-2 0,-9 3,-1 0,1-1,-1 0,0-1,0 0,0-1,0-1,0 0,0-1,1 0,-1-1,0 0,0-1,1 0,-1-1,1-1,-4-2,13 7,1-1,-1 0,1 0,-1 0,1 0,0 0,-1-1,1 1,0-1,0 1,0-1,0 0,0 0,0 0,0 0,1 0,-1 0,1-1,0 1,-1 0,1-1,0 1,0-1,1 1,-1-1,0 1,1-1,0 0,0 1,-1-1,1 0,1 1,-1-1,0 0,1 1,-1-1,1 0,0 1,0-1,0 1,0 0,0-1,1 1,-1 0,1-1,-1 1,1 0,12-8,1 0,-1 1,1 1,1 0,0 1,0 1,0 1,1 0,-1 1,1 0,12 0,-9-1,0 1,-1 1,1 1,0 1,1 0,-1 1,0 2,0 0,12 3,-27-2,0-1,0 1,0 0,0 1,-1-1,1 1,-1 0,0 0,0 0,-1 1,1-1,-1 1,0 0,0 0,0 0,-1 0,0 0,0 1,0-1,-1 1,1-1,-1 1,-1 0,1-1,-1 1,0 0,0 0,-1-1,0 1,0 0,-1 2,2 16,0-23,0 1,0-1,0 0,0 1,0-1,0 1,0-1,0 0,1 1,-1-1,1 0,-1 1,1-1,-1 0,1 1,0-1,-1 0,1 0,0 0,0 0,0 0,0 0,0 0,0 0,0 0,1 0,-1 0,0-1,0 1,1-1,-1 1,0-1,1 1,-1-1,0 0,1 1,-1-1,0 0,1 0,-1 0,1 0,-1 0,1 0,-1-1,0 1,1 0,60-30,-44 13,-2 0,0-1,-1-1,-1 0,0-1,-2 0,0-1,-1-1,2-9,17-29,-20 54,-12 28,0-10,-2 13,1 0,1 0,1 0,1 1,2 2,-2-22,1-1,-1 1,2 0,-1-1,0 1,1-1,0 0,1 1,-1-1,1 0,0 0,0-1,0 1,1 0,0-1,-1 0,2 0,-1 0,0-1,1 1,0-1,0 0,0 0,0-1,3 2,24 4,-2-6</inkml:trace>
  <inkml:trace contextRef="#ctx0" brushRef="#br0" timeOffset="37783.39">7687 15761,'23'26,"-1"0,-2 2,-1 1,-1 0,-1 1,-2 1,-1 0,0 4,-14-35,-1 0,1 1,0-1,0 0,0 1,0-1,0 1,0-1,0 0,0 1,0-1,0 0,1 1,-1-1,0 0,0 1,0-1,0 0,0 1,1-1,-1 0,0 0,0 1,0-1,1 0,-1 0,0 1,0-1,1 0,-1 0,0 0,1 1,-1-1,0 0,1 0,-1 0,0 0,1 0,-1 0,0 0,1 0,-1 0,0 0,1 0,-1 0,0 0,1 0,-1 0,0 0,1 0,-1 0,0 0,1 0,-1-1,0 1,1 0,-1 0,0 0,1-1,-1 1,0 0,0 0,1-1,-1 1,0 0,0 0,0-1,0 1,1 0,-1-1,13-27,-11 22,7-16,4-12,2 0,1 1,1 1,2 1,1 0,3-1,-22 31,0-1,-1 0,1 1,0-1,0 1,0-1,1 1,-1-1,0 1,0 0,1 0,-1 0,1 0,-1 0,1 0,-1 0,1 0,0 0,0 1,-1-1,1 1,0-1,0 1,-1-1,1 1,0 0,0 0,0 0,0 0,-1 1,1-1,0 0,0 1,0-1,-1 1,1 0,0-1,0 1,22 66,-19-43,-4-15,2 1,-1-1,1 1,1-1,-1 0,2 0,-1 0,1-1,1 1,-1-1,2 0,-1-1,1 0,0 0,0 0,1-1,-1 0,2 0,-1-1,8 4,3-4,0 0,1-1,0-1,-1 0,1-2,0 0,0-2,0 0,0-1,0-1,-1 0,1-2,-1-1,0 0,0-1,-1-1,0-1,10-6,-21 12,0-1,0 1,0-1,-1-1,1 1,-1-1,0 0,-1 0,1-1,-1 0,0 0,-1 0,1 0,-1-1,0 0,-1 0,0 0,0 0,0 0,-1-1,0 1,0-1,-1 0,0 1,-1-3,-1 7,-1-1,-1 1,1 0,0 0,-1 0,1 0,-1 0,0 0,0 1,0 0,0-1,-1 1,1 0,-1 0,1 1,-1-1,1 1,-1 0,0 0,0 0,0 0,1 1,-1-1,0 1,0 0,0 0,0 1,0-1,0 1,0 0,1 0,-1 0,0 0,1 1,-1-1,1 1,-1 0,1 0,0 1,0-1,0 0,0 1,0 0,0 0,1 0,-1 0,1 1,0-2,1 0,0 1,0-1,0 1,0-1,1 1,-1-1,1 1,-1 0,1-1,0 1,0 0,0-1,1 1,-1 0,1-1,-1 1,1 0,0-1,0 1,0-1,0 0,0 1,0-1,1 0,-1 1,1-1,0 0,0 0,0-1,0 1,0 0,0 0,82 43,-39-32,0-3,1-1,0-3,35 1,16-1</inkml:trace>
  <inkml:trace contextRef="#ctx0" brushRef="#br0" timeOffset="38569.402">10227 15748,'20'481,"-19"-455,0 0,-2 0,-1 0,-1 0,-1 0,-1-1,-1 1,-2 0,8-24,0-1,0 1,0 0,-1-1,1 1,-1-1,1 1,-1-1,1 1,-1-1,0 0,1 1,-1-1,0 0,0 1,0-1,0 0,0 0,0 0,-1 0,1 0,0 0,-1 0,1 0,0-1,-1 1,1 0,-1-1,1 1,-1-1,1 0,-1 1,1-1,-1 0,0 0,1 0,-1 0,-1 0,-1-7,0 1,1-1,-1 0,2 0,-1 0,1 0,0 0,0-1,0 1,1-1,1 1,-1-1,-1-10,-12-96,5-1,5-52,4 152,-1 0,1-1,0 0,1 0,1 1,0-1,1 1,1-1,0 1,1 0,1 0,-4 12,0 0,0 0,0 0,0 0,1 0,-1 1,1-1,-1 1,1 0,0-1,0 1,0 1,0-1,0 0,1 1,-1-1,0 1,1 0,-1 0,1 1,-1-1,1 1,-1-1,1 1,0 0,-1 0,1 1,-1-1,2 1,7 2,0 0,0 0,0 2,0-1,-1 1,1 1,7 6,-7-6,-1 2,0-1,0 1,-1 1,0 0,-1 1,0 0,0 0,-1 1,0 0,-1 0,0 1,3 9,-9-19,0 0,0 0,0 0,0 0,-1 1,1-1,-1 0,0 0,1 0,-1 1,0-1,0 0,-1 1,1-1,0 0,-1 0,1 0,-1 1,0-1,1 0,-1 0,0 0,-1 0,1 0,0 0,0-1,-1 1,1 0,-1 0,0-1,1 1,-1-1,0 0,0 0,0 1,0-1,-8 2,0 0,0 0,0-1,-1-1,1 0,0 0,-1-1,1 0,0-1,-1 0,1 0,0-1,0-1,0 0,0 0,0-1,1 0,0-1,-1 0,2 0,-2-2,9 7,-1 0,1-1,0 1,0-1,0 1,0-1,0 1,0-1,0 0,0 1,0-1,0 0,1 0,-1 0,0 1,0-1,1 0,-1 0,1 0,-1 0,1 0,-1 0,1-1,-1 1,1 0,0 0,0 0,0 0,0 0,-1-1,1 1,1 0,-1 0,0 0,0 0,0-1,1 1,-1 0,0 0,1 0,-1 0,1 0,-1 0,1 0,0 0,0 0,0 0,7-2,1 0,-1 1,1 0,0 0,0 1,0 0,0 0,0 1,7 1,6-1,138 5,-101 0,0-4,0-2,1-3,-56 5,1-1,0-1,0 1,0-1,0 1,-1-1,1-1,0 1,-1-1,1 0,-1 0,0 0,1 0,-1-1,0 0,0 1,-1-2,1 1,-1 0,1-1,-1 1,0-1,-1 0,1 0,0 0,-1-1,0 1,0-1,-1 1,1-1,-1 1,0-1,0 0,0 0,-1 0,1-3,-3 2,1 0,-1 0,0 1,0-1,-1 0,0 1,0 0,0-1,0 1,-1 0,0 1,0-1,0 1,-1-1,0 2,1-1,-1 0,-1 1,1 0,0 0,-1 0,1 1,-3-1,4 1,0 0,0 1,0 0,0-1,0 1,-1 1,1-1,0 0,-1 1,1 0,-1 0,1 1,0-1,-1 1,1 0,0 0,0 0,0 1,-1-1,2 1,-1 0,0 0,0 0,0 1,1 0,0-1,-1 1,1 0,0 0,0 1,1-1,-2 3,1-2,1 0,0 1,0-1,1 1,-1-1,1 1,0 0,1-1,-1 1,1 0,0 0,0 0,0-1,0 1,1 0,0 0,0-1,0 1,1 0,0-1,0 0,0 1,0-1,0 0,1 0,4 6,-1-1,2 0,-1 0,1-1,0 0,1-1,0 1,0-2,1 1,1-1,16 8,2-2,0-1,0-1,0-1,1-2,1-1,16 0,36 4</inkml:trace>
  <inkml:trace contextRef="#ctx0" brushRef="#br0" timeOffset="39629.174">12366 15614,'0'14,"0"18,0 19,0 15,2 12,1 9,0 5,-1 3,0-1,-3-5,-4-8,-3-14,-5-16,-2-17,-3-18,1-12</inkml:trace>
  <inkml:trace contextRef="#ctx0" brushRef="#br0" timeOffset="39906.646">12219 15908,'-6'-46,"2"-1,3 0,3-36,-3 77,1 1,0 0,1-1,-1 1,1-1,0 1,0 0,1 0,-1-1,1 1,1 0,-1 0,0 1,1-1,0 0,0 1,1 0,-1 0,1 0,0 0,0 0,2 0,3 1,1 1,-1 0,1 0,-1 1,1 1,-1-1,1 2,-1-1,1 1,0 1,-1 0,0 0,1 1,-1 0,0 0,0 2,19 3,-1 3,-1 0,1 1,-2 2,0 0,-1 2,0 1,-1 0,-1 2,-1 1,4 4,-24-22,1-1,0 0,-1 1,1-1,-1 1,0 0,1-1,-1 1,0 0,0 0,0 0,0 0,0-1,-1 1,1 1,-1-1,1 0,-1 0,0 0,0 0,1 0,-2 0,1 0,0 0,0 0,-1 1,1-1,-1 0,1 0,-1 0,0 0,0-1,0 1,0 0,0 0,0 0,-1-1,1 1,0-1,-1 1,0-1,1 1,-1-1,0 0,1 0,-1 0,0 0,0 0,0 0,-23 8,1-1,-1-1,0-2,0 0,-1-2,1 0,-1-2,1-1,-23-3,45 3,-10 1,1-1,-1-1,1 0,-1-1,1 0,0-1,-1-1,2 0,-1 0,0-1,-8-5,19 9,0 1,1-1,-1 1,0-1,1 1,-1-1,1 0,-1 1,1-1,-1 0,1 1,-1-1,1 0,0 1,-1-1,1 0,0 0,0 0,-1 1,1-1,0 0,0 0,0 0,0 0,0 1,0-1,0 0,1 0,-1 0,0 1,0-1,0 0,1 0,-1 0,1 1,-1-1,0 0,1 1,-1-1,1 0,0 1,-1-1,1 1,-1-1,1 1,0-1,-1 1,1-1,0 1,0 0,0-1,23-14</inkml:trace>
  <inkml:trace contextRef="#ctx0" brushRef="#br0" timeOffset="40183.041">12860 15868,'-19'40,"19"-39,-1 0,1 0,0-1,0 1,0 0,0 0,0 0,0 0,0 0,0-1,1 1,-1 0,0 0,0 0,1-1,-1 1,1 0,-1 0,0-1,1 1,-1 0,1 0,0-1,-1 1,1-1,-1 1,1-1,0 1,0-1,-1 1,1-1,0 0,0 1,-1-1,1 0,0 1,0-1,0 0,0 0,0 0,-1 0,1 0,0 0,0 0,0 0,0 0,-1 0,1-1,12 0,0-2,-1 0,1 0,-1-1,0 0,0-1,-1-1,0 1,0-2,0 0,0 0,0-2,-2 3,-1-1,0-1,0 1,-1-1,1-1,-2 1,1-1,-1 0,-1-1,4-7,-7 13,0 0,-1 0,1 0,-1-1,0 1,0 0,0-1,-1 1,0-1,0 1,0 0,0-1,0 1,-1-1,0 1,0 0,0-1,-1 1,1 0,-1 0,0 0,0 0,-1 0,1 1,-1-1,1 1,-3-2,1 1,-1 0,1 1,-1 0,0 0,0 0,0 0,-1 1,1 0,-1 0,1 0,-1 1,1 0,-1 0,0 0,0 1,0 0,1 0,-1 0,0 1,0 0,1 0,-1 0,0 1,1 0,-1 0,0 1,2-2,-1 1,1 0,-1 0,1 1,0-1,0 1,0 0,1 0,-1 0,0 1,1-1,0 1,0 0,0 0,1 0,-1 0,1 0,0 1,0-1,0 1,1-1,0 1,0 0,0-1,0 1,1 0,-1 0,1 0,0 0,1-1,0 3,0-1,1 0,0 0,1-1,-1 1,1-1,1 1,-1-1,0 0,1 0,0 0,1-1,3 4,25 20</inkml:trace>
  <inkml:trace contextRef="#ctx0" brushRef="#br0" timeOffset="41343.829">13248 15935,'15'-33,"-2"0,-2-1,-1 0,-1-1,-2 0,-2 0,-1-1,-2 0,-1 1,-2-1,-2-10,2 40,1 5,-1 0,1 1,-1-1,1 0,-1 1,1-1,0 0,-1 1,1-1,0 0,0 0,0 1,0-1,0 0,-1 0,1 0,0 1,1-1,-1 0,0 0,0 1,0-1,0 0,1 0,-1 1,0-1,1 0,-1 1,0-1,1 0,-1 1,1-1,-1 0,1 1,-1-1,1 1,0-1,-1 1,1-1,0 1,-1 0,1-1,0 1,-1 0,1 0,0-1,0 1,-1 0,1 0,0 0,0 0,-1 0,1 0,0 0,0 0,0 0,-1 0,1 0,0 1,214 77,-187-68,-4-3,0 1,0 2,-1 0,-1 2,0 0,0 2,-1 0,-1 1,5 6,-22-17,1 0,-1 0,-1 0,1 0,0 1,-1-1,0 1,0 0,0 0,-1 0,0 0,0 0,0 0,0 0,-1 0,0 0,0 0,0 0,-1 0,1 0,-1 0,-1 0,1 0,-1 0,1 0,-1 0,-1-1,1 1,-1-1,0 0,0 1,-2 1,-66 97,70-102,0 0,0 0,0 1,0-1,0 0,1 1,-1-1,0 1,1-1,-1 1,1-1,-1 1,1-1,0 1,0 0,-1-1,1 1,0-1,1 1,-1 0,0-1,0 1,1-1,-1 1,1-1,-1 1,1-1,-1 1,1-1,0 1,0-1,0 0,0 0,0 1,0-1,0 0,0 0,1 0,-1 0,0 0,1 0,-1-1,0 1,2 0,10 3,1 0,0-2,0 1,0-2,0 0,0-1,0 0,0-1,0 0,0-1,0-1,13-4,-11 3,0-1,-1-1,1 0,-1-1,0-1,-1 0,0-1,0-1,-1 0,0-1,-1 0,0-1,-1 0,0-1,-1 0,0-1,-1 0,-1 0,6-15,7-27,-3 0,-3 0,-2-2,-2 1,-3-2,-3 1,-2-1,-5-52,2 91,1 3,-1 0,0 1,-2-1,0 0,0 1,-2-1,0 1,-4-8,8 23,0 0,0 0,0 0,0 1,-1-1,1 0,0 0,-1 1,1-1,0 0,-1 1,1-1,-1 0,1 1,-1-1,1 0,-1 1,0-1,1 1,-1-1,0 1,1 0,-1-1,0 1,1 0,-1-1,0 1,0 0,0 0,1 0,-1-1,0 1,0 0,0 0,1 0,-1 0,0 1,0-1,0 0,1 0,-1 0,0 1,0-1,1 0,-1 1,0-1,1 0,-1 1,-24 34,9 9,2 0,2 1,2 1,2 0,2 0,1 16,4-52,-8 51,4 1,1 0,4 1,2-1,3 0,3 0,5 13,-12-67,0 1,1-1,0 0,1 0,0 0,0 0,1 0,-1 0,2-1,-1 0,1 0,0 0,1-1,-1 1,1-1,1-1,-1 1,1-1,0 0,0 0,0-1,1 0,0 0,-1-1,1 0,1-1,-1 1,0-2,0 1,7 0,-7-4,1 1,0-1,-1 0,1-1,-1 0,1 0,-1-1,0 0,-1 0,1-1,-1 0,0-1,0 1,0-1,-1 0,0-1,0 0,3-5,1-2,-1-1,0 1,-1-1,-1 0,0-1,-1 0,-1 0,0-1,0-6,-4-34,-1 57,0 0,0-1,0 1,-1 0,1-1,0 1,0 0,-1 0,1-1,0 1,0 0,-1 0,1-1,0 1,-1 0,1 0,0 0,-1 0,1-1,0 1,-1 0,1 0,0 0,-1 0,1 0,-1 0,1 0,0 0,-1 0,1 0,0 0,-1 0,1 0,0 1,-1-1,1 0,-1 0,1 0,0 0,0 1,-1-1,1 0,0 0,-1 1,1-1,0 0,0 0,-1 1,1-1,0 0,0 1,0-1,0 0,-1 1,1-1,0 0,0 1,0-1,0 1,0-1,0 0,0 1,0-1,0 0,0 1,-3 6,0 1,0-1,1 1,0 0,1 0,0 0,0-1,0 1,1 0,0 0,1 0,0 0,0 0,1 0,0 0,0-1,1 1,0-1,0 1,0-1,4 5,-4-7,0 0,1-1,-1 1,1-1,0 1,0-1,0-1,1 1,-1 0,1-1,0 0,0 0,0 0,0-1,1 0,-1 0,1 0,-1-1,1 1,0-1,-1-1,1 1,0-1,0 0,0 0,-1-1,1 0,0 0,0 0,0-1,9-4,0-1,-1-1,0 0,-1-1,1-1,-2 0,0 0,0-1,-1-1,0 0,-1-1,1-1,13-14,-21 26,-3 1,0 0,1 0,-1 0,1 0,-1 0,1 0,-1 0,1 0,-1 0,1 0,0 1,0-1,-1 0,1 0,0 1,0-1,0 1,0-1,0 1,0-1,0 1,0-1,0 1,0 0,0-1,0 1,0 0,0 0,0 0,0 0,0 0,1 0,-1 0,0 1,0-1,0 0,0 0,0 1,0-1,0 1,0-1,0 1,0-1,0 1,39 110,-36-105,0 1,0-1,1 0,-1 0,1 0,1-1,-1 1,1-1,0-1,0 1,1-1,-1 0,1-1,0 1,0-1,0-1,0 1,0-1,1 0,-1-1,1 0,-1 0,1-1,1 0,5 0,0 0,0-1,-1-1,1-1,0 0,-1 0,0-2,0 1,0-2,0 0,-1 0,0-1,1-1,8-12,0-1,-1 0,-1-2,-2 0,0-1,-1 0,-2-2,0 1,-2-2,-1 0,-1 0,-1-1,-1 0,-2-2,15-47,-4 0,-3-1,-4-1,-2-21,-8 99,1-12,0 0,-1-1,0 1,-1 0,0 0,-1 1,-1-1,-2-5,5 17,0-1,-1 1,0-1,1 1,-1-1,0 1,0 0,1-1,-1 1,0 0,0 0,-1-1,1 1,0 0,0 0,0 0,-1 0,1 1,-1-1,1 0,0 1,-1-1,1 1,-1-1,0 1,1-1,-1 1,1 0,-1 0,1 0,-1 0,0 0,1 0,-1 0,-1 1,-49 32,32-9,1 1,1 1,1 0,1 2,1 0,2 0,1 1,1 1,2 0,0 0,1 7,0 0,1 0,1 0,3 0,1 1,1 0,3-1,0 1,7 24,-5-40,1 0,1-1,1 0,1 0,0-1,2 0,1 0,0-1,1 0,1-1,1-1,0 0,1-1,1 0,6 3,38 16,-42-32</inkml:trace>
  <inkml:trace contextRef="#ctx0" brushRef="#br0" timeOffset="41624.079">14051 15240,'-21'-6,"-8"-6,2 1,17 1,29 5,39 3,42 4,44 7,36 4,24 1,10 2,-30-3</inkml:trace>
  <inkml:trace contextRef="#ctx0" brushRef="#br0" timeOffset="42222.331">17032 15548,'-21'17,"1"2,0 1,2 0,0 1,2 1,0 0,2 1,0 1,1 1,2 0,1 0,-2 6,-20 48,3 2,3 1,-8 53,32-124,6-19,147-465,-40 111,-104 336,-3 23,-4 16,0-11,0 68,3 0,4-1,2 0,3 0,3-1,3 0,17 38,-13-55,3-1,2-1,2-1,1-1,3-2,21 20,-46-54,-7-8</inkml:trace>
  <inkml:trace contextRef="#ctx0" brushRef="#br0" timeOffset="42509.821">16644 15882,'13'-4,"26"0,30 1,34 3,29 2,16 1,2-1,-25 0</inkml:trace>
  <inkml:trace contextRef="#ctx0" brushRef="#br0" timeOffset="42943.543">18663 15855,'-2'3,"0"0,0 1,0-1,1 1,0-1,0 1,0-1,0 1,0 0,1-1,-1 1,1 0,0 0,0 0,0-1,1 1,0 0,-1-1,1 1,1 0,-1-1,0 1,1-1,0 0,-1 1,1-1,1 0,-1 0,0 0,1 0,-1-1,1 1,5 0,0 1,0-2,0 1,0-1,1 0,-1-1,0 0,1 0,-1-1,1 0,-1 0,1-1,-1 0,0-1,1 0,-1 0,0-1,0 0,0 0,-1-1,1 0,2-2,-6 4,0-1,0 0,0 0,0 0,-1 0,1 0,-1-1,0 0,0 0,0 0,-1 0,1 0,-1 0,0-1,0 1,-1-1,1 1,-1-1,0 0,0 1,0-1,-1 0,0 0,0 0,0 1,0-1,-1 0,0 0,0 0,0 1,-1-1,1 1,-1-1,0 1,-1-1,1 1,-1 0,1 0,-1 0,0 1,-1-1,1 1,-1-1,1 1,-1 0,0 1,-1-1,-1-1,-1 1,0 0,0 0,0 1,0-1,0 2,-1-1,1 1,0 0,-1 0,1 1,-1 0,1 1,-1-1,1 1,-1 1,1 0,0 0,0 0,0 1,0 0,0 0,0 0,1 1,0 0,-1 1,2-1,-1 1,0 0,1 1,0-1,0 1,1 0,0 0,0 1,-1 1,4-4,0 0,1 0,-1 1,1-1,0 0,0 0,0 1,1-1,-1 0,1 0,0 1,0-1,1 0,-1 0,1 0,0-1,0 1,2 3,21 30</inkml:trace>
  <inkml:trace contextRef="#ctx0" brushRef="#br0" timeOffset="43777.017">20962 15587,'-20'-3,"-1"1,1 0,0 2,-1 0,1 1,0 1,0 1,-17 5,28-6,0 1,0 0,1 1,-1 0,1 0,0 0,0 1,1 1,-1-1,1 1,0 0,1 1,-1 0,1 0,1 0,-1 0,1 1,1 0,-1 0,0 4,3-9,0 1,1-1,-1 1,1 0,0-1,0 1,0 0,1 0,-1 0,1 0,0 0,0 0,1 0,-1-1,1 1,-1 0,1 0,0 0,1-1,-1 1,1 0,-1-1,1 1,0-1,1 0,-1 0,0 0,1 0,0 0,0 0,-1-1,2 1,0 0,5 0,1 0,-1-1,1 0,0 0,0-1,0-1,0 1,0-2,0 1,-1-1,1-1,0 0,0 0,-1-1,1 0,-1-1,0 0,0 0,0-1,-1 0,0-1,0 0,0 0,0 0,-1-1,1-2,0 1,-1-1,1 0,-2 0,1-1,-1 0,-1 0,0 0,0-1,-1 1,-1-1,1 0,-2-1,1 1,-2 0,0-1,0-3,-9-17,8 32,-1-1,1 1,-1 0,1-1,-1 1,1 0,-1 0,1 0,-1-1,1 1,-1 0,0 0,1 0,-1 0,1 0,-1 0,0 0,1 0,-1 0,1 1,-1-1,1 0,-1 0,0 0,1 1,-1-1,1 0,-1 1,1-1,-1 0,1 1,0-1,-1 1,1-1,-1 0,1 1,0-1,-1 1,1-1,0 1,0-1,-1 1,1 0,0-1,0 1,0-1,0 1,0-1,0 1,0 0,0-1,-4 7,1 1,1-1,0 0,0 0,0 1,0-1,1 1,1 0,-1-1,1 1,1 0,-1-1,1 1,1 0,-1-1,1 0,1 1,-1-1,1 0,0 0,1 0,0-1,0 1,0-1,1 0,0 0,0 0,0-1,1 1,0-1,0-1,0 1,1-1,11 7,2-1,-1 0,1-2,1 0,0-1,0-1,0-1,0-1,2-1,48 7</inkml:trace>
  <inkml:trace contextRef="#ctx0" brushRef="#br0" timeOffset="44682.789">21670 15628,'-17'-9,"0"1,0 1,-1 0,0 2,0 0,-1 1,1 0,-1 2,0 0,1 2,-1 0,0 0,0 2,0 1,1 0,-1 1,-10 4,23-6,1 0,0 1,0-1,0 1,0 0,1 0,-1 1,1-1,0 1,0 0,0 0,0 1,1-1,0 1,0 0,0-1,0 1,1 1,0-1,0 0,0 0,0 1,1-1,0 1,0 0,1-1,0 1,0-1,0 1,0 0,1-1,0 1,0-1,1 1,-1-1,1 1,0-1,1 0,-1 0,4 4,1-1,0-1,1 1,0-1,1 0,0-1,0 0,0-1,1 1,-1-2,1 1,0-2,1 1,-1-1,0-1,1 0,0 0,0-1,-1-1,1 1,0-2,0 0,-1 0,1-1,0 0,-1 0,1-1,-1-1,0 0,0-1,-2 0,0-1,0 0,0-1,-1 1,0-1,-1-1,1 1,-2-1,1-1,-1 1,0-1,-1 1,0-1,0-1,0-1,34-147,-38 154,58-435,-49 328,-13 100,-4 29,-9 47,2 1,3 1,-1 42,6-62,2 1,2-1,2 1,3 0,1 0,2-1,3 1,12 43,-15-76,1-1,0-1,1 1,1-1,0 0,0-1,10 11,-15-20,-1 0,1 0,-1-1,1 1,0 0,0-1,0 0,1 0,-1 0,0 0,1 0,-1-1,1 1,0-1,0 0,-1 0,1 0,0-1,0 1,0-1,0 0,0 0,-1-1,1 1,0-1,0 0,0 1,-1-2,1 1,0 0,-1-1,3-1,4-6,0 0,-1-1,0 0,-1-1,0 0,0 0,-1-1,-1 0,0 0,0 0,-1-1,-1 0,0 0,-1 0,0-1,-1 1,0-8,4-19,-1 0,-1 0,-3 0,-3-33,2 71,0-3,0 0,0 0,-1 0,0 1,0-1,0 0,0 0,-1 1,0-1,0 0,0 1,0 0,-1-1,-2-1,6 6,-1 0,0 0,1 0,-1 1,0-1,1 0,-1 0,0 0,0 1,1-1,-1 0,0 1,0-1,1 0,-1 0,0 1,0-1,0 0,0 1,1-1,-1 0,0 1,0-1,0 1,0-1,0 0,0 1,0-1,0 0,0 1,0-1,0 0,0 1,0-1,0 0,-1 1,1-1,0 1,0-1,0 0,0 0,-1 1,1-1,0 0,0 1,-1-1,1 0,0 0,0 1,-1-1,1 0,0 0,-1 0,1 0,0 1,-1-1,1 0,0 0,-1 0,1 0,0 0,-1 0,0 0,10 7,0 0,1 0,-1-1,1-1,0 0,0 0,1-1,-1 0,1-1,0 0,0-1,0 0,2 0,2 1,59 11,90 26,-161-39,0 0,0 0,-1 0,1 0,0 0,-1 1,1-1,-1 1,0-1,1 1,-1 0,0 0,0 0,0 1,0-1,0 0,-1 1,1-1,-1 1,1-1,-1 1,0 0,0-1,0 1,-1 0,1 0,-1 0,1 0,-1 0,0 0,0 2,-67 167,66-168,1-1,0 1,0-1,0 1,0-1,0 1,1-1,-1 1,1-1,0 0,0 1,0-1,1 0,-1 0,1 0,0 0,0 0,0 0,0 0,0-1,1 1,-1-1,1 1,0-1,-1 0,1 0,0 0,0 0,0-1,1 1,2 0,6 2,0 0,0 0,0-1,0-1,1 0,-1-1,1 0,5-1,-1 0,0-1,0-1,0-1,0 0,-1-1,1-1,-1 0,0-1,0-1,-1 0,0-2,0 1,-1-2,0 0,-1-1,0 0,-1-1,0 0,-1-1,0 0,-1-1,0 0,-1 0,-1-1,0-1,-1 1,-1-3,-4 15,0 0,-1-1,1 1,-1 0,0-1,0 0,0 1,-1-1,1 1,-1-1,0 0,0 1,0-1,0 0,-1 1,0-1,1 0,-1 1,-1-1,1 1,0-1,-1 1,0 0,0 0,0 0,0 0,0 0,0 0,-1 0,1 1,-1-1,0 1,0 0,0 0,0 0,0 0,-1 0,1 1,-2 0,0 0,1 1,-1 0,0 0,0 0,0 1,1 0,-1-1,0 2,1-1,-1 0,1 1,-1 0,1 0,0 1,0-1,0 1,0-1,0 1,1 1,-1-1,1 0,0 1,0 0,0 0,-1 2,-1 1,0 0,0 1,1-1,0 1,1 0,0 0,0 1,1-1,0 1,0-1,1 1,0 0,0-1,1 4,3-1,0 0,1 0,0 0,0-1,1 0,0 0,1 0,0-1,1 0,0 0,0 0,1-1,0 0,1-1,-1 0,2 0,-1-1,0 0,1 0,0-1,1-1,-1 0,1 0,1 0,39 13</inkml:trace>
  <inkml:trace contextRef="#ctx0" brushRef="#br0" timeOffset="45350.016">23449 15467,'-15'-12,"0"1,0 1,-1 0,0 2,-1-1,0 2,0 0,0 1,-1 1,0 1,0 0,-13 0,28 3,0 0,0 1,1-1,-1 1,0 0,0 0,1 0,-1 0,0 1,0-1,1 1,-1-1,0 1,1 0,-1 0,1 0,-1 0,1 1,0-1,-1 1,1-1,0 1,0 0,0 0,0 0,0 0,0 0,1 0,-1 1,1-1,0 1,-1-1,1 1,0-1,0 1,1-1,-1 1,1 0,-1 0,1-1,0 1,0 0,0 0,0-1,0 1,1 0,0 1,4 11,2 0,-1 0,2 0,0-1,1-1,0 1,1-1,1-1,0 0,2 1,-11-11,243 246,-243-247,-1 0,1 0,-1 0,1 0,-1 1,0-1,1 0,-1 1,0-1,0 1,0-1,0 1,0 0,-1-1,1 1,0 0,-1-1,0 1,1 0,-1 0,0 0,0-1,1 1,-2 0,1 0,0 0,0 0,0-1,-1 1,1 0,-1 0,0-1,1 1,-1 0,0-1,0 1,0-1,0 1,0-1,0 1,-1-1,-7 2,-1 0,0 0,-1-1,1 0,0-1,-1 0,1-1,0 0,-1-1,1 0,0 0,0-1,-6-2,9 3,1 0,-1 0,0-1,1 0,-1-1,1 1,-1-1,1 0,0-1,0 0,1 0,-1 0,1 0,-2-3,6 6,0 0,1-1,-1 1,0-1,1 1,-1 0,1-1,-1 0,1 1,0-1,-1 1,1-1,0 1,0-1,0 0,0 1,1-1,-1 1,0-1,1 1,-1-1,1 0,-1 1,1 0,0-1,0 1,0-1,-1 1,1 0,0 0,1 0,-1-1,0 1,0 0,0 0,1 0,-1 1,0-1,2 0,60-32,-11 18,0 1,1 3,0 2,1 3,24 1,-28 10,-49-4,-1 0,1 1,-1-1,0 1,0-1,1 0,-1 1,0-1,0 1,0-1,-1 0,1 1,0-1,0 1,-1-1,1 0,-1 1,1-1,-1 0,0 0,1 1,-1-1,0 0,0 0,0 0,0 0,0 0,0 0,0 0,-1 0,0 2,-3 4,3-6,0 0,0 1,1-1,-1 0,0 1,1-1,0 1,-1 0,1 0,0-1,0 1,0 0,0 0,0 0,0 0,1 0,-1 0,0 0,1 1,0-1,0 0,0 0,-1 0,2 0,-1 1,0-1,0 0,1 0,-1 0,1 0,0 0,0 0,0 0,0 0,0 0,0 0,0 0,7 1,-1 0,0-1,1 0,0 0,-1 0,1-1,0-1,0 1,0-1,-1 0,1-1,0 0,0 0,-1-1,1 0,0 0,-1-1,4-2,-5 3,-1 0,-1-1,1 1,0-1,-1 0,1-1,-1 1,0-1,0 0,0 0,-1 0,1 0,-1-1,0 1,-1-1,1 0,-1 0,0 0,0 0,0 0,-1-1,1 1,-1 0,-1-1,1 1,-1-1,0 1,0-1,0 1,-1-1,0 1,0 0,-1-1,1 1,-1 0,0 0,-1-2,1 5,0-1,0 1,0-1,-1 1,1 0,0-1,-1 1,0 1,1-1,-1 0,0 1,0-1,0 1,0 0,0 0,0 0,-1 0,1 1,0-1,0 1,-1 0,1 0,0 0,0 0,-1 0,1 1,0 0,0 0,0 0,0 0,0 0,-4 1,1 1,-1 0,1 1,0 0,0 0,1 0,-1 0,1 1,0 0,0 0,0 0,1 1,0-1,0 2,1-3,0 0,1 0,0 0,-1 1,2-1,-1 1,0 0,1-1,0 1,0 0,1 0,-1 0,1 0,0 0,0 0,1-1,-1 1,1 0,0 0,0 0,1-1,0 1,-1 0,2-1,-1 0,0 1,1-1,0 0,0 0,0-1,0 1,1-1,-1 1,1-1,0 0,0 0,1 0,2 1,-1-1,1 1,0-2,0 1,0-1,0 0,1 0,-1-1,0 0,1 0,-1-1,5 0,18-3</inkml:trace>
  <inkml:trace contextRef="#ctx0" brushRef="#br0" timeOffset="45613.744">24037 15320,'-12'-16,"-7"-7,-9-3,-5 4,-4 6,-1 11,4 12,6 14,7 12,8 10,5-3</inkml:trace>
  <inkml:trace contextRef="#ctx0" brushRef="#br0" timeOffset="45798.252">23889 15908,'23'10,"19"2,13-1,9-1,3-6,-3-5,-11-5,-14-2</inkml:trace>
  <inkml:trace contextRef="#ctx0" brushRef="#br0" timeOffset="55124.686">25467 15347,'15'29,"0"1,-2 1,-2 0,-1 1,-1 0,-1 1,-2-1,-2 1,-1 1,-1 14,-1-46,-2-1,1-1,0 1,-1-1,1 1,0-1,0 1,-1-1,1 1,0 0,0-1,0 1,0-1,0 1,0-1,0 1,0 0,0-1,0 1,0-1,0 1,1-1,-1 1,0 0,0-1,1 1,-1-1,0 1,0-1,1 1,-1-1,1 0,-1 1,0-1,1 1,-1-1,1 0,-1 1,1-1,-1 0,1 0,-1 1,1-1,0 0,-1 0,1 0,-1 0,1 1,60-104,-39 69,1 2,2 0,23-23,-3 25,-44 31,0-1,0 1,0-1,-1 1,1-1,0 1,0 0,-1 0,1-1,0 1,-1 0,1 0,-1 0,1 0,-1-1,1 1,-1 0,1 0,-1 0,0 0,0 0,0 0,1 0,-1 0,0 0,0 0,0 0,-1 0,1 0,0 0,0 0,0 0,-1 0,1 0,-7 68,4-58,1-1,0 0,0 1,1-1,1 1,0-1,0 1,1-1,0 1,1-1,0 1,1-1,0 0,1 0,0-1,4 9,-4-14,1 1,0-1,-1 0,1-1,1 1,-1-1,0 0,1 0,0-1,-1 1,1-1,0-1,0 1,0-1,0 0,1 0,-1-1,0 0,0 0,0 0,0-1,1 0,-1 0,0 0,0-1,2-1,21-9</inkml:trace>
  <inkml:trace contextRef="#ctx0" brushRef="#br0" timeOffset="55453.922">25988 15561,'23'3,"0"-1,0-1,0-2,0 0,0-1,0-1,1-1,-13 2,0-1,-1 0,0-1,1 0,-1 0,-1-1,1 0,-1-1,0 0,0-1,0 1,-1-2,0 1,-1-1,6-7,-11 12,0 1,0-1,0 1,0-1,0 0,0 0,-1 0,0 0,1 0,-1 0,0 0,0 0,-1 0,1-1,-1 1,0 0,1-1,-2 1,1 0,0 0,0-1,-1 1,0 0,0 0,0 0,0-1,0 1,-1 0,1 1,-1-1,0 0,0 0,0 1,0-1,0 1,0-1,-1 1,1 0,-1 0,0 0,-1 0,-1 1,0-1,0 1,0 0,-1 1,1-1,0 1,-1 0,1 1,0-1,0 1,-1 0,1 0,0 1,0 0,0 0,0 0,0 0,1 1,-1-1,1 1,-1 0,1 1,0-1,0 1,1 0,-1 0,1 0,0 0,0 1,0-1,0 1,1 0,0 0,0-1,0 2,1-1,0 0,-1 0,2 0,-1 1,1-1,0 0,0 6,0-4,0 1,0 0,1 0,0-1,1 1,0 0,0-1,0 1,1-1,0 0,1 0,-1 0,1 0,1-1,-1 0,1 1,0-2,0 1,1 0,0-1,0 0,0-1,1 1,-1-1,2 0,4 3,1-1,1 0,-1-1,1-1,0 0,0-1,0 0,0-1,0-1,1 0,-1-1,1 0,2-1,29-7</inkml:trace>
  <inkml:trace contextRef="#ctx0" brushRef="#br0" timeOffset="55839.2">26617 15347,'17'-15,"0"1,1 1,1 0,0 2,1 0,7-1,23-15,-36 21,0-1,0 0,-1-1,0-1,-1 0,0 0,0-2,-1 1,0-1,-1-1,0 0,-1 0,-1-1,0 0,0 0,-1-1,-1 0,0-1,-1 1,-1-1,0 0,0-9,-3 16,0 0,-1 0,0 1,-1-1,0 0,0 0,-1 0,1 1,-2-1,1 1,-1-1,0 1,-1 0,0 0,0 0,0 1,-1-1,0 1,0 0,0 1,-1-1,0 1,0 0,-1 0,-4-2,9 7,-1 0,0 0,1 0,-1 0,0 1,1-1,-1 1,0 0,1-1,-1 1,1 0,0 0,-1 1,1-1,0 0,-1 1,1 0,0-1,0 1,0 0,1 0,-1 0,0 0,1 0,-1 1,1-1,0 0,0 1,0-1,0 1,0-1,0 1,1 0,-1-1,1 1,0 0,-1-1,-5 34,2-1,1 0,2 1,1 0,2-1,1 1,2-1,1 0,3 3,-7-30,20 115,7 35,6 131,-32-238,-2 0,-3 0,-1 0,-3 0,-2-1,-3 0,-12 39,15-63,-2-1,0 1,-1-2,-1 1,-2-2,-15 22,28-44,0 1,0 0,0 0,0-1,0 1,0-1,-1 1,1-1,-1 1,1-1,-1 0,1 1,-1-1,0 0,1 0,-1 0,0-1,0 1,0 0,0-1,1 1,-1-1,0 1,0-1,-2 0,-8-8</inkml:trace>
  <inkml:trace contextRef="#ctx0" brushRef="#br0" timeOffset="56791.687">26617 15775,'-50'-117,"50"115,-1 1,0 0,0-1,1 1,-1 0,0-1,1 1,0-1,-1 1,1-1,0 1,0-1,0 1,0-1,0 1,0-1,0 1,0-1,1 1,-1-1,0 1,1-1,-1 1,1-1,0 1,0 0,-1-1,1 1,0 0,0 0,0 0,0 0,0 0,1 0,-1 0,0 0,0 0,1 0,-1 1,0-1,1 0,-1 1,1-1,-1 1,126-17,-83 15,264-18,-296 19,42 9,-54-7,1 1,-1 0,0-1,0 1,1 0,-1-1,0 1,-1 0,1-1,0 1,0-1,-1 1,1 0,-1-1,1 1,-1-1,0 1,1-1,-1 0,0 1,0-1,0 0,0 1,0-1,-1 0,1 0,0 0,-1 0,-2 5,2-4,0-1,0 1,1-1,-1 1,1 0,-1 0,1 0,0 0,-1 0,1 0,0 0,0 0,1 0,-1 1,0-1,1 0,-1 0,1 1,0-1,0 0,0 1,0-1,0 0,1 1,-1-1,1 0,-1 1,1-1,0 0,0 0,0 0,0 0,0 0,0 0,2 2,6 1,1-1,0 0,0 0,0-1,1-1,-1 0,1 0,-1-1,1 0,0-1,0 0,-1 0,5-2,-11 3,0-1,1 0,-1 0,0 0,1-1,-1 1,0-1,0 0,1 0,-1 0,0-1,0 0,-1 0,1 0,0 0,0 0,-1-1,0 1,1-1,-1 0,0 0,0 0,-1-1,1 1,0-1,-1 1,0-1,0 0,0 0,-1 0,1 0,-1 0,0 0,0 0,0-1,-1-1,-1 0,0 0,-1 1,0-1,0 1,0 0,-1-1,0 1,0 0,0 0,0 1,-1-1,0 1,0 0,0 0,0 0,-1 0,1 1,-1 0,0 0,0 0,-1 0,-8-4,-1 0,-1 1,1 1,-1 0,0 2,-14-3,21 4,0 0,0 1,0 1,0-1,0 1,0 1,0-1,0 2,0-1,-4 2,13-3,1 0,0 0,-1 0,1 0,0 0,-1 0,1 0,0 0,0 0,-1 0,1 0,0 0,-1 0,1 1,0-1,-1 0,1 1,0-1,-1 0,1 1,-1-1,1 1,0-1,-1 0,1 1,-1 0,1-1,-1 1,0-1,1 1,-1 0,0-1,1 1,-1 0,0-1,0 1,1 0,-1-1,0 1,0 0,0-1,0 1,0 0,0 0,0-1,0 1,0 0,-1-1,1 1,0 0,0-1,-1 1,1 0,0-1,-1 1,1 0,0-1,-1 1,1-1,-1 1,1-1,-1 1,0-1,1 1,-1-1,1 0,-1 1,0-1,1 0,-1 1,23 4,0-1,0-1,1-1,-1 0,1-2,0-1,-1-1,1 0,-1-2,0-1,0 0,10-6,-5 2,0-2,-1-1,-1-1,0-2,-1 0,0-1,-1-1,-1-2,-1 0,-1-1,0-1,-2-1,0 0,-2-2,0 0,-2-1,-1 0,0-1,-2 0,-1-1,-2 0,0-1,-2 0,-1 0,1-17,-11-67,4 107,0 1,0 0,0-1,-1 1,0 0,0 0,0 0,0 0,0 1,-1-1,0 0,0 1,0 0,0 0,0 0,0 0,-1 0,0 1,1-1,-1 1,0 0,0 0,-4-1,3 2,-1 0,0 0,0 1,0 0,1 0,-1 0,0 1,0 0,0 0,0 0,1 0,-1 1,1 0,-1 1,1-1,0 1,0 0,0 0,0 0,-4 5,-4 2,1 2,0-1,1 2,0-1,0 2,-7 13,0 5,2 1,1 1,1 0,2 1,2 1,1 0,1 0,3 1,0-1,2 17,2-28,2 1,0-1,2 0,0 0,2 0,1 0,0-1,2 0,1 0,6 10,-8-20,1 0,0 0,1-1,1 0,0 0,0-1,1-1,1 0,0 0,0-1,1 0,1-2,-1 1,2-1,-1-1,14 4,-21-8,0 0,0-1,0 1,0-2,0 1,0-1,0 0,0-1,0 1,1-2,-1 1,0-1,0 0,0 0,0-1,0 0,0 0,0-1,0 1,-1-2,1 1,-1-1,0 0,0 0,0-1,-1 1,0-1,0 0,0-1,0 1,0-3,0 1,-2-1,1 1,-1-1,-1 0,1 0,-1 0,0 0,-1 0,0 0,0 0,-1-1,0 1,-1 0,0-1,1 9,0 0,0 0,-1 1,1-1,0 0,-1 0,1 0,0 0,0 0,-1 0,1 0,0 0,-1 0,1 0,0 0,0 0,-1 0,1 0,0 0,-1 0,1 0,0 0,0 0,-1 0,1 0,0-1,0 1,-1 0,1 0,0 0,0 0,-1-1,1 1,0 0,0 0,0-1,-1 1,1 0,0 0,0-1,0 1,0 0,0 0,0-1,0 1,-1 0,1-1,0 1,0 0,0 0,0-1,0 1,0 0,0-1,0 1,1 0,-1 0,0-1,0 1,0 0,0-1,0 1,0 0,1 0,-7 23,7-15,-1-1,2 1,-1-1,1 0,0 0,1 0,0 0,0 0,0 0,1-1,0 0,0 0,0 0,1 0,0 0,0-1,1 0,-1 0,1-1,0 1,1-1,-3-1,0 0,0-1,0 0,0 0,0 0,1 0,-1 0,1-1,-1 0,1 0,-1 0,1-1,0 1,0-1,-1 0,1-1,0 1,-1-1,1 0,-1 0,1 0,-1-1,1 1,-1-1,0 0,1-1,-1 1,0-1,-1 1,1-1,0 0,-1-1,1 0,0-1,0 1,-1-1,1 0,-1 0,-1 0,1-1,-1 1,0-1,0 1,0-1,-1 0,0 0,0 1,0-1,-1 0,0 0,0 0,0 0,-1 0,0 0,0 0,-1 1,1-1,-1 0,-1 1,1 0,-1-1,0 1,0 0,0 0,-1 0,1 1,-1-1,0 1,-1 0,1 0,-1 1,0-1,0 1,-4-3,3 3,0 1,0-1,-1 1,1 0,-1 0,0 1,1 0,-1 0,0 1,0 0,1 0,-1 0,0 1,0 0,1 0,-1 1,1 0,-1 0,1 0,0 1,0 0,0 0,0 1,0-1,1 1,-1 1,1-1,3-2,1 0,0 0,0 0,-1 0,1 0,0 0,1 0,-1 0,0 0,0 1,1-1,0 0,-1 0,1 1,0-1,0 0,0 0,0 1,1-1,-1 0,0 0,1 1,0 0,11 21</inkml:trace>
  <inkml:trace contextRef="#ctx0" brushRef="#br0" timeOffset="57288.842">28529 15387,'-133'-34,"131"34,0-1,0 1,0 0,0 0,0 0,0 0,0 0,0 1,0-1,0 0,0 1,1 0,-1-1,0 1,0 0,0 0,1 0,-1 0,0 0,1 0,-1 1,1-1,0 0,-1 1,1-1,0 1,0 0,0-1,0 1,0 0,0 0,0-1,1 1,-1 0,1 0,-1 0,1 0,0 0,-1 0,1 0,0 0,1 0,-1 1,3 8,0 0,1 0,0-1,1 1,1-1,-1 0,1 0,1-1,0 0,0 0,1 0,0-1,1-1,-1 1,8 4,-10-7,29 25,-24-22,0 0,-1 1,0 1,0 0,-1 0,0 1,-1 0,5 9,-13-19,1 1,0 0,-1-1,1 1,-1 0,1 0,-1-1,0 1,0 0,0 0,0 0,0-1,0 1,-1 0,1 0,0-1,-1 1,0 0,1-1,-1 1,0 0,0-1,0 1,0-1,0 1,0-1,0 0,0 1,-1-1,1 0,0 0,-1 0,1 0,-1 0,0 0,1 0,-1-1,0 1,1 0,-3-1,-1 3,0-2,0 1,-1-1,1 1,-1-1,1-1,-1 1,1-1,-1 0,1 0,-1-1,-5-1,10 2,0-1,0 0,0 0,0 0,0 0,0 0,0 0,1 0,-1-1,0 1,0 0,1 0,-1 0,1-1,-1 1,1 0,0-1,0 1,-1-1,1 1,0 0,0-1,0 1,0-1,1 1,-1 0,0-1,0 1,1 0,-1-1,1 1,-1 0,1 0,0-1,0 1,-1 0,1 0,0 0,0 0,0 0,0 0,0 0,0 0,0 0,0 1,1-1,24-27,0 2,2 1,1 2,0 0,2 2,12-5,-30 17,-4 3,-1 0,1 1,0 0,0 1,0 0,1 0,-1 1,1 0,8-1,-16 3,-1 1,0 0,0 0,0 0,0 0,0 0,0 0,1 0,-1 1,0-1,0 0,0 0,0 1,0-1,0 1,0-1,0 1,0 0,0-1,0 1,0 0,0-1,-1 1,1 0,0 0,0 0,-1 0,1 0,-1 0,1 0,-1 0,1 0,-1 0,0 0,1 0,-1 0,0 0,0 0,0 1,0 0,-6 50,4-42,1-5,-1 0,0-1,0 0,1 1,0 0,0-1,0 1,0-1,1 1,0 0,0 0,0-1,0 1,1 0,0-1,0 1,0 0,1-1,-1 1,1-1,0 0,0 0,1 0,-1 0,1 0,0 0,0 0,0-1,1 0,1 2,14 2,-2-3</inkml:trace>
  <inkml:trace contextRef="#ctx0" brushRef="#br0" timeOffset="57568.092">28876 15240,'-16'-6,"-5"-6,-2 1,4 3,7 6,10 5,12 3,5-1</inkml:trace>
  <inkml:trace contextRef="#ctx0" brushRef="#br0" timeOffset="57836.374">29317 14758,'5'-74,"-2"79,0 145,-67 671,69-723,6-78,-6-32</inkml:trace>
  <inkml:trace contextRef="#ctx0" brushRef="#br0" timeOffset="58099.759">29143 15119,'14'-2,"18"4,21 5,19 8,12 4,3 4,-13-1</inkml:trace>
  <inkml:trace contextRef="#ctx0" brushRef="#br0" timeOffset="58366.057">29611 15574,'12'8,"0"-1,0-1,1 0,0-1,0 0,1-1,-1 0,1-1,10 1,-17-3,0 0,0-1,0 0,0 0,0-1,0 0,1 0,-1 0,-1-1,1 0,0-1,0 1,-1-1,1 0,-1-1,0 0,0 0,0 0,3-4,-7 5,1-1,0 0,-1 0,0 0,1 0,-2 0,1 0,0-1,-1 1,0-1,0 1,0-1,-1 1,1-1,-1 0,0 1,-1-1,1 1,-1-1,0 0,0 1,0 0,0-1,-1 1,0 0,0-1,0 1,-1 0,1 1,-1-1,0 0,0 1,0-1,0 1,-1 0,1 0,-1 0,0 1,0-1,0 1,0 0,0 0,0 0,-1 1,1 0,-4-1,1-1,1 1,-1 0,0 0,1 1,-1 0,0 0,0 0,0 1,0 0,0 0,0 1,0 0,0 0,0 1,1 0,-1 0,1 1,-1-1,1 1,0 1,0-1,0 1,0 0,1 0,0 1,0 0,0 0,0 0,1 0,-1 1,2 0,-1 0,0 0,1 0,0 0,1 1,0-1,-1 2,3-3,0 0,0 0,1 1,0-1,-1 0,2 0,-1 0,1 0,-1 0,1 0,1-1,-1 1,1 0,0-1,0 0,0 0,0 0,1 0,-1 0,1-1,0 1,0-1,1 0,-1-1,1 1,-1-1,3 1,28 16</inkml:trace>
  <inkml:trace contextRef="#ctx0" brushRef="#br0" timeOffset="58367.057">29973 15039,'-14'-6,"-9"-1,-5 6,0 10,5 10,3 8,6 7,5-2</inkml:trace>
  <inkml:trace contextRef="#ctx0" brushRef="#br0" timeOffset="58658.278">29919 15641,'20'16,"17"7,10 3,9-4,4-6,-2-4,-6-6,-11-3</inkml:trace>
  <inkml:trace contextRef="#ctx0" brushRef="#br0" timeOffset="60062.162">3142 16697,'44'-122,"-44"121,1 0,0 0,-1 0,1 0,-1 0,1-1,-1 1,0 0,0 0,1 0,-1-1,0 1,0 0,0 0,0 0,0-1,0 1,-1 0,1 0,0-1,-1 1,1 0,0 0,-1 0,0 0,1 0,-1 0,0 0,1 0,-1 0,0 0,0 0,0 0,0 0,0 1,0-1,0 0,0 1,0-1,0 1,0-1,0 1,0-1,-1 1,1 0,0-1,0 1,0 0,-1 0,1 0,0 0,0 0,-1 1,1-1,0 0,0 0,0 1,-1-1,1 1,0-1,0 1,0-1,0 1,0 0,0-1,0 1,0 0,-16 11,1 1,0 0,0 2,2 0,0 0,1 1,0 1,1 0,-7 14,-6 10,1 1,2 2,2 0,2 1,2 1,1 0,3 1,2 1,2 0,2 10,3-39,1 0,1 0,1 1,1-1,1 0,0 0,1-1,2 1,-1 0,2-1,1 0,0-1,1 1,1-1,0-1,1 0,1 0,1-1,0 0,1-1,1 0,0-2,0 1,72 35,-4-16</inkml:trace>
  <inkml:trace contextRef="#ctx0" brushRef="#br0" timeOffset="61679.77">3248 17058,'7'-1,"-1"-1,1 1,0 1,0-1,0 1,0 0,0 1,-1-1,1 2,0-1,0 0,-1 1,1 1,-1-1,0 1,1 0,-1 0,0 1,-1 0,1 0,-1 0,0 1,0-1,0 1,0 0,-1 1,0-1,0 1,-1 0,1 0,-1 0,-1 0,1 1,-1-1,0 1,1 5,10 106,-13-117,1 0,-1 0,1-1,0 1,-1 0,1-1,-1 1,1-1,0 1,0-1,-1 1,1-1,0 0,0 1,-1-1,1 0,0 1,0-1,0 0,0 0,0 0,-1 0,1 0,0 0,0 0,0 0,0 0,0 0,-1 0,1-1,0 1,0 0,0-1,-1 1,1-1,0 1,0 0,-1-1,1 0,0 1,-1-1,1 1,-1-1,1 0,-1 1,1-1,-1 0,1 0,-1 1,1-1,-1 0,0 0,0 0,27-29,-1-2,-2 0,17-33,-32 52,-9 12,0 1,-1-1,1 1,0 0,0-1,0 1,0-1,0 1,0 0,0-1,1 1,-1-1,0 1,0 0,0-1,0 1,0-1,1 1,-1 0,0-1,0 1,1 0,-1-1,0 1,0 0,1 0,-1-1,0 1,1 0,-1 0,0-1,1 1,-1 0,1 0,-1 0,0 0,1 0,-1 0,1-1,-1 1,0 0,1 0,-1 0,1 0,-1 0,0 1,1-1,-1 0,1 0,-1 0,0 0,1 0,-1 0,1 1,-1-1,0 0,1 0,-1 1,0-1,0 0,1 0,-1 1,0-1,1 0,-1 1,0-1,0 1,3 29,-3-18,9 74,-9-83,1 0,0 0,0 0,1 0,-1 0,1-1,-1 1,1 0,0-1,0 1,0-1,0 0,0 0,1 0,-1 0,0 0,1 0,0 0,-1-1,1 0,0 1,0-1,0 0,0 0,0-1,0 1,7-1,0-1,-1 0,1 0,-1-1,1-1,-1 1,0-1,0-1,0 0,0 0,-1-1,1 0,-1 0,-1-1,1 0,-1 0,0-1,0 0,-1 0,0-1,0 0,0 0,2-5,22-58,-18 104,-11-27,1 0,-1 1,1-1,0 0,1 0,0 0,-1 0,2-1,-1 1,1-1,0 0,0 0,0 0,1 0,0-1,-1 0,2 0,-1 0,0 0,1-1,0 0,0 0,-1-1,2 1,-1-1,0-1,0 1,1-1,-1 0,1-1,-1 1,1-1,-1-1,1 1,-1-1,6-1,-4-1,1 0,-1 0,0-1,-1 1,1-2,-1 1,1-1,-1-1,-1 1,1-1,-1 0,0 0,0-1,-1 0,0 0,0 0,-1-1,0 0,0 1,0-1,-1-1,-1 1,1-2,-3 10,0 0,-1 0,1 0,0 0,-1 0,1 0,0 0,-1 1,1-1,0 0,-1 0,1 0,0-1,-1 1,1 0,0 0,0 0,-1 0,1 0,0 0,-1 0,1 0,0-1,0 1,-1 0,1 0,0 0,0-1,-1 1,1 0,0 0,0-1,-3 6,1 0,0 0,1-1,-1 1,1 0,0 1,0-1,1 0,-1 0,1 0,0 0,1 1,-1-1,1 0,0 0,0 0,1 0,-1 0,1 0,0 0,1-1,-1 1,1-1,0 1,0-1,0 0,2 2,6 0,1-1,-1 0,1 0,0-1,0-1,0 0,0 0,1-2,-1 1,1-1,-1-1,1 0,2-2,-12 2,74-1</inkml:trace>
  <inkml:trace contextRef="#ctx0" brushRef="#br0" timeOffset="62657.611">5735 17192,'-19'-3,"0"1,0 0,0 1,0 2,-1 0,1 1,-14 3,26-3,0-1,0 1,1 0,-1 1,1-1,0 1,0 1,0-1,0 1,0 0,1 1,0-1,0 1,0 0,0 0,1 0,0 1,0 0,0 0,1 0,0 0,-2 5,4-9,0 0,1 0,-1 0,0 0,1-1,0 1,-1 0,1 0,0 0,0 0,0 0,0 0,1 0,-1 0,0 0,1 0,-1 0,1 0,0 0,0 0,0-1,0 1,0 0,0-1,0 1,0 0,1-1,-1 0,0 1,1-1,0 0,-1 0,1 1,0-1,-1-1,2 2,2 0,0 0,0-1,1 1,-1-1,1 0,-1 0,1-1,-1 0,1 0,-1 0,1 0,4-2,3-2,0 0,-1-1,1-1,-1 0,-1 0,1-1,-1-1,0 0,-1 0,0-1,0-1,-1 1,0-2,-1 1,0-1,-1 0,0-1,0 0,-2 0,2-3,-4 62,-3-45,5 104,-5-102,1 0,0 0,0 0,0 0,0 0,0-1,1 1,0 0,0-1,0 1,0-1,0 1,1-1,-1 0,1 0,0 0,0-1,0 1,1-1,-1 1,0-1,1 0,0 0,1 0,-2-1,0-1,0 1,0-1,0 0,0 0,1 0,-1 0,0-1,0 1,-1-1,1 0,0 1,0-1,0-1,0 1,-1 0,1-1,0 1,-1-1,0 0,1 0,-1 0,0 0,0 0,0-1,0 1,0-1,37-75,-36 58,1 0,-2-1,-1 0,-1 1,0-1,-2 0,-1-6,3 26,-1 0,1 0,0-1,-1 1,1 0,0 0,0-1,0 1,0 0,0-1,0 1,0 0,1-1,-1 1,0 0,1 0,-1-1,1 1,-1 0,1 0,0 0,-1 0,1 0,0 0,0 0,0 0,0 0,0 0,0 0,0 0,0 1,0-1,0 0,0 1,0-1,1 1,-1 0,0-1,0 1,1 0,14-2,1 1,0 1,-1 0,1 1,-1 1,1 1,-1 0,6 3,-14-4,7 1,-1 1,0 0,0 1,0 0,0 1,10 7,-20-11,0 1,1 0,-2 0,1 0,0 1,-1-1,0 1,1 0,-1 0,-1 0,1 0,-1 0,0 1,1-1,-2 1,1 0,-1-1,1 1,-1 0,-1 0,1 0,-1 1,-31 154,31-158,0 0,0 0,0 0,1 0,-1 0,0 0,1 0,0 0,-1 0,1 0,0 0,0 0,0 0,0-1,0 1,0 0,1-1,-1 1,1-1,-1 1,1-1,-1 0,1 1,0-1,0 0,0 0,-1 0,1 0,0-1,0 1,0 0,0-1,0 0,1 1,71-3,-60-1,0 0,-1-1,0-1,0 0,0 0,-1-2,0 0,0 0,0-1,-1 0,0-1,-1 0,0-1,0 0,-1 0,0-1,-1-1,-1 1,1-1,-2 0,0-1,0 0,-1 0,-1 0,0 0,-1-1,0 0,-1-1,-1 13,-1 0,0 0,1-1,-1 1,0 0,0 0,0 0,-1 0,1 0,-1 0,1 0,-1 0,1 0,-1 0,0 0,0 0,0 0,0 0,0 1,0-1,-1 0,1 1,-1-1,1 1,-1-1,1 1,-1 0,0 0,0 0,0 0,1 0,-1 0,0 0,0 1,0-1,0 0,-1 1,1 0,0 0,0-1,0 1,0 0,0 1,0-1,0 0,0 1,0-1,0 1,0-1,0 1,0 0,0 0,0 0,0 0,-3 4,0-1,0 1,0 0,1 0,-1 1,1-1,1 1,-1 0,1 0,0 0,1 1,-1-1,1 1,0-1,1 1,0 0,0 0,0-1,1 1,0 0,0 0,0 0,1 0,0-1,1 1,0 0,0-1,0 1,1-1,-1 0,2 0,-1 0,1 0,0 0,0-1,2 3,10 1,0 0,0 0,1-1,0-2,0 1,1-2,0 0,0-1,0-1,0-1,1-1,-1 0,7-1,-19 0,70 4</inkml:trace>
  <inkml:trace contextRef="#ctx0" brushRef="#br0" timeOffset="63836.363">7580 17486,'-1'-23,"1"1,1-1,1 1,1 0,1 0,1 0,1 0,0 0,2 1,1 0,0 1,1 0,6-7,-14 25,33-46,-34 47,0 0,0 0,0 0,0 0,0 0,1 0,-1 0,0 0,1 0,-1 1,0-1,1 1,-1-1,1 1,-1-1,1 1,-1 0,1 0,-1 0,1 0,-1 0,1 0,-1 0,1 0,-1 0,1 1,-1-1,1 1,-1-1,0 1,1 0,-1-1,0 1,1 0,-1 0,8 10,0-1,-1 2,-1-1,0 1,0 0,-1 0,-1 1,0 0,-1 0,0 0,0 2,6 78,-10-90,-1-1,1 1,0-1,-1 1,0-1,1 1,-1-1,0 0,0 1,0-1,-1 0,1 0,0 0,-1 0,0 0,1 0,-1 0,0 0,0-1,0 1,0-1,0 1,0-1,-1 0,1 0,0 0,-1 0,1 0,-1 0,1-1,-1 1,1-1,-1 0,-1 0,2 0,1 0,-1-1,0 0,1 1,-1-1,1 0,0 1,-1-1,1 0,0 0,-1 0,1 0,0-1,0 1,0 0,0 0,0-1,0 1,0-1,0 1,1 0,-1-1,1 0,-1 1,1-1,-1 1,1-1,0 0,0 1,0-1,0 1,0-1,0 0,0 1,0-1,1 0,-1 1,1-1,-1 1,1-1,0 1,-1-1,1 1,0 0,0-1,0 1,0 0,0-1,0 1,2-1,8-14,2 0,0 1,0 0,2 1,0 0,0 1,1 1,1 1,0 0,0 1,1 1,16-6,-33 14,0 0,0 0,0 0,1 1,-1-1,0 0,1 0,-1 1,0-1,1 1,-1-1,1 1,-1 0,1-1,-1 1,1 0,-1 0,1 0,-1 0,1 0,-1 0,0 1,1-1,-1 0,1 1,-1-1,1 1,-1 0,0-1,1 1,-1 0,0 0,0 0,0 0,0 0,1 0,-1 0,-1 0,1 0,0 1,0-1,0 0,-1 0,1 1,0-1,-1 1,1-1,-1 1,0-1,0 0,1 1,-1 1,-4 55,2 24,3-79,0 0,0 0,0 0,0 0,0-1,0 1,1 0,-1-1,1 1,0-1,0 1,0-1,0 0,0 0,1 0,-1 0,0 0,1-1,0 1,-1-1,1 1,0-1,0 0,-1 0,4 0,1 0,1 0,-1-1,0 0,1-1,-1 1,1-1,-1-1,1 1,-1-1,0-1,0 1,0-1,0-1,-1 1,1-1,-1 0,0 0,0-1,0 0,-1 0,0 0,0-1,0 0,0 0,-1 0,0 0,0-1,-1 1,0-1,0 0,-1 0,1 0,-1-2,14-43,-16 52,0 1,0-1,0 0,1 0,-1 0,0 1,0-1,0 0,0 0,1 0,-1 0,0 1,0-1,1 0,-1 0,0 0,0 0,0 0,1 0,-1 0,0 0,0 0,1 0,-1 0,0 0,0 0,1 0,-1 0,0 0,0 0,1 0,-1 0,0 0,0 0,1 0,-1 0,0 0,0-1,1 1,-1 0,0 0,0 0,0 0,0-1,1 1,-1 0,0 0,0 0,0-1,0 1,0 0,1 0,-1 0,6 31,-4-24,-1 5,1 0,0 0,1-1,0 1,1-1,0 1,1-1,0-1,1 1,0-1,0 0,1 0,1-1,0 0,0 0,1-1,0 0,3 2,-9-8,-1-1,1 0,-1-1,1 1,-1 0,1-1,0 0,-1 1,1-1,0 0,-1 0,1 0,0-1,-1 1,1-1,-1 0,1 1,-1-1,1 0,-1 0,1-1,-1 1,0 0,1-1,-1 1,0-1,0 0,0 0,-1 0,1 0,0 0,-1 0,1-1,43-82,-35 53,-2 0,-1-1,-2 0,-1 1,-1-12,-3 42,0 1,-1-1,1 0,0 0,0 0,1 0,-1 1,0-1,1 0,-1 0,1 0,-1 1,1-1,0 0,0 1,-1-1,1 1,1-1,-1 1,0-1,0 1,0 0,1-1,-1 1,1 0,-1 0,1 0,-1 0,1 0,0 0,-1 1,1-1,0 1,0-1,126 2,-90 2,-21-1,3-2,0 1,0 1,-1 1,1 1,-1 0,0 2,0 0,2 2,-18-6,0-1,0 1,0 0,-1 0,1 1,0-1,-1 0,1 1,-1 0,0-1,0 1,0 0,0 0,-1 0,1 0,-1 1,0-1,1 0,-2 0,1 1,0-1,-1 1,1-1,-1 1,0-1,0 1,0-1,-1 2,-30 98,18-71,13-31,-2 2,0 1,0-1,0 0,0 1,1-1,0 0,-1 1,1 0,1-1,-1 1,0 0,1-1,0 1,0 0,0 0,0-1,1 1,-1 0,1-1,0 1,0-1,0 1,1-1,-1 1,1-1,0 0,0 1,0-1,0 0,1 0,-1-1,1 1,0 0,10 1,-1-1,0-1,1 0,-1-1,1 0,0-1,-1-1,1 0,0 0,11-4,17-2</inkml:trace>
  <inkml:trace contextRef="#ctx0" brushRef="#br0" timeOffset="64553.004">9505 17112,'-5'-7,"0"0,0 0,-1 0,0 1,0-1,-1 2,0-1,0 1,0 0,-1 0,1 1,-1 0,0 0,0 1,-1 0,1 1,-1-1,1 2,-1-1,0 1,0 1,1-1,-1 1,0 1,0 0,1 0,-1 1,0 0,-5 2,9-2,0 0,1 0,-1 0,0 1,1-1,-1 1,1 0,0 1,0-1,0 1,1 0,-1 0,1 0,0 0,0 0,0 1,1 0,-1-1,1 1,0 0,1 0,-1 0,1 0,0 0,0 1,1-1,-1 0,1 0,1 1,-1-1,0 0,1 0,0 0,1 1,-1-1,1 0,0 0,0-1,0 1,1 0,1 1,8 5,1 0,1-2,0 1,0-2,1 0,0 0,0-1,1-1,-1-1,2 0,0-1,63 24,-78-28,1 1,0 0,-1 0,1-1,-1 2,1-1,-1 0,0 0,1 1,-1-1,0 1,0 0,0 0,0-1,0 1,0 1,-1-1,1 0,-1 0,1 1,-1-1,0 0,0 1,0-1,0 1,-1 0,1-1,-1 1,1 0,-1-1,0 1,0 0,0-1,0 1,-1 0,1-1,-1 2,-6 5,1 0,-1-1,-1 0,0 0,0-1,0 0,-1-1,0 0,-1 0,1-1,-1 0,0 0,0-1,0-1,-1 1,-5-1,13-2,-2 2,-1-1,1 0,-1-1,0 0,1 1,-1-2,0 1,0-1,0 0,0 0,0 0,0-1,-2 0,7-1,1 1,-1-1,0 1,1-1,-1 1,1-1,-1 0,1 1,0-1,-1 0,1 1,0-1,0 0,1 1,-1-1,0 0,0 1,1-1,-1 1,1-1,-1 0,1 1,0-1,0 1,-1 0,1-1,0 1,0 0,1-1,-1 1,0 0,0 0,1 0,-1 0,0 0,2 0,10-14,0 2,2 0,0 0,0 2,1 0,1 0,-1 2,2 0,-1 1,1 0,1 2,-1 0,1 1,0 1,1 0,-16 4,0 0,0-1,-1 1,1 1,0-1,0 0,-1 1,1 0,0 0,-1 0,1 0,-1 1,1-1,-1 1,0 0,0 0,0 0,0 0,0 1,0-1,0 1,-1 0,1-1,-1 1,0 1,0-1,0 0,0 0,-1 1,1-1,-1 1,1 3,1 0,37 64,-38-69,0 0,0 0,0 0,0 0,1 0,-1-1,1 1,-1-1,1 1,0-1,-1 0,1 0,0 0,0 0,0-1,0 1,0-1,-1 0,1 0,0 0,0 0,0 0,0-1,0 1,0-1,1 0,2-1,0 0,0-1,0 1,0-1,0 0,0-1,-1 1,0-1,0-1,0 1,0 0,-1-1,1 0,-1 0,0-1,-1 1,1-1,-1 1,0-1,-1 0,0-1,1 1,-2 0,1 0,-1-1,0 1,0-1,-1 1,0-1,0 1,-1-1,1 0,-1 1,-1-3,0 5,0 0,-1 0,1 1,-1-1,1 1,-1-1,0 1,0 0,-1 0,1 0,-1 1,1-1,-1 1,0 0,0 0,0 0,0 1,0-1,0 1,-1 0,1 0,0 0,-1 1,1-1,0 1,-1 0,-3 1,0-1,0 1,0 0,0 0,1 0,-1 1,0 0,1 1,0 0,-1 0,1 1,0-1,1 1,-1 1,1 0,-3 2,6-5,0 1,0 0,0 0,1 0,-1 0,1 0,0 1,0-1,0 1,0 0,0-1,1 1,0 0,0 0,0 0,0 0,0 0,1 0,0 0,0 0,0 0,0 0,1 0,0 0,-1 0,1 0,1 0,-1 0,0 0,1-1,0 1,0-1,0 1,0-1,2 1,3 1,1 0,0 0,0-1,0-1,0 1,1-2,0 1,-1-1,1 0,0-1,0 0,1 0,31 3</inkml:trace>
  <inkml:trace contextRef="#ctx0" brushRef="#br0" timeOffset="64830.33">9933 16857,'-11'-9,"7"5,0 0,0 0,0 0,-1 1,0 0,1 0,-1 0,0 0,-1 1,1 0,0 0,-1 0,1 1,-1 0,4 1,0 1,0 0,0 0,0 1,0-1,0 0,0 1,0-1,0 1,1-1,-1 1,1 0,-1 0,1 0,0 0,0 0,0 0,0 0,0 0,0 1,0-1,1 0,-1 0,1 1,-1-1,1 0,0 1,0-1,0 0,1 2,-2-2,-1 37,2 0,1-1,2 1,2-1,1 0,2 0,2 0,1-1,6 9,-15-35,1 1,1 0,0-1,0 1,1-1,1-1,0 1,0-1,1 0,0 0,1-1,0 0,0 0,1-1,0 0,1 0,0-1,0 0,0-1,5 2,5-5,0 0,0-1,0-1,0-1,0 0,0-2,0 0,0-1,2-2,33-5</inkml:trace>
  <inkml:trace contextRef="#ctx0" brushRef="#br0" timeOffset="65774.557">11149 17218,'-8'-4,"-1"0,1 1,-1 0,0 0,0 1,0 0,0 1,-1 0,1 0,0 1,-1 0,1 1,0 0,0 0,-1 1,1 0,0 1,1 0,-1 0,0 1,1 0,0 0,0 1,0 0,0 1,1 0,0 0,-3 3,6-3,-1-1,1 0,0 1,1 0,-1 0,1 0,1 1,-1-1,1 1,0-1,0 2,1-6,1 0,0 0,0 0,0 0,0 0,0 0,0 0,0 0,0 0,1 0,-1 0,1 0,0 0,-1 0,1 0,0-1,0 1,0 0,0 0,1-1,-1 1,0-1,1 1,-1-1,1 0,-1 0,1 1,0-1,-1 0,1 0,0-1,0 1,0 0,0 0,0-1,0 1,-1-1,1 0,1 0,7 1,0-1,0 0,0 0,0-1,0-1,0 0,-1 0,1-1,-1 0,1 0,-1-1,0-1,0 1,-1-1,1-1,-1 0,0 0,-1-1,0 1,0-2,3-3,-8 9,0 0,0 0,0 0,0 0,-1 0,1 0,-1-1,0 1,0-1,0 1,0-1,0 1,0-1,-1 1,1-1,-1 0,1 1,-1-1,0-1,-11 15,10-5,0-1,-1 1,2-1,-1 1,1 0,0 0,0-1,0 1,1 0,0-1,0 1,1-1,-1 1,1-1,0 1,1-1,-1 0,1 0,0 0,0-1,1 1,-1-1,1 1,0-1,0 0,1-1,-1 1,1-1,0 0,-1 0,1 0,1-1,-1 1,0-1,1-1,-1 1,1-1,4 1,1 0,0-1,0 0,0-1,1 0,-1 0,0-1,0-1,0 0,0 0,-1-1,1-1,-1 0,1 0,-1-1,-1 0,1-1,-1 0,1 0,-2-1,1 0,-1-1,0 0,-1 0,0 0,0-1,-1-1,0 1,0-1,-1 0,3-8,2-16,-1 0,-2-1,-1 0,-2 0,-1 0,-2 0,-2-13,1 42,0-14,2-18,-2-1,-2 0,-1 1,-2-1,-2 1,-1 0,8 36,0 0,0 0,0 0,-1 0,1 0,-1 0,1 0,-1 0,0 0,1 0,-1 0,0 1,0-1,0 0,-1 0,1 1,0-1,-1 1,1-1,-1 1,1 0,-1 0,0-1,1 1,-1 0,0 0,0 1,0-1,0 0,0 1,0-1,0 1,0-1,0 1,0 0,0 0,0 0,0 0,0 0,0 1,0-1,0 0,0 1,0 0,0-1,0 1,-1 1,-8 7,1 1,0 0,1 1,0 0,0 0,2 1,-1 0,1 0,1 1,0-1,1 2,-1 3,-8 16,2 1,1 0,2 1,1 0,2 0,-1 31,6-52,0 1,1-1,1 1,0 0,1-1,1 0,0 1,1-1,1 0,0-1,1 1,0-1,1 0,0-1,1 1,1-2,-1 1,4 1,-2-3,0 0,0-1,1-1,1 0,-1 0,2-1,-1 0,0-1,1-1,0 0,1-1,-1 0,1-1,-1 0,1-1,0-1,0 0,3-1,-11-1,1-1,-1 0,0 0,0-1,0 1,-1-1,1-1,-1 1,1-1,-1 0,0 0,-1 0,1-1,-1 0,0 0,0 0,0 0,-1-1,1 1,-1-2,5 39,-7-27,0 0,0-1,0 1,0-1,1 1,0-1,0 1,0-1,1 0,-1 0,1 0,0-1,0 1,0-1,0 1,1-1,-1 0,1 0,0 0,0-1,0 0,0 1,1-1,-1-1,1 1,-1-1,1 0,-1 0,1 0,0 0,-1-1,1 0,0 0,-1 0,1 0,0-1,-1 0,1 0,0 0,1-1,0 0,-1 0,0-1,1 0,-1 0,0 0,0-1,0 1,-1-1,1 0,-1 0,0-1,0 0,-1 1,1-1,-1 0,0-1,-1 1,1 0,-1-1,0 0,0 1,-1-1,1 0,-1 0,-1 0,1 0,-1 0,0 0,0 0,-1 0,0 0,0 0,0 1,-1-1,1 0,-2 1,1-1,0 1,-1-1,0 1,-1 0,1 0,-1 0,0 1,0 0,0-1,0 1,-3-1,1 0,-1 0,1 1,-1 0,0 0,0 1,0 0,0 0,-1 0,1 1,-1 0,0 1,0 0,1 0,-1 0,0 1,0 1,0-1,1 1,-1 0,0 1,1 0,-1 0,1 1,-1-1,1 2,0-1,0 1,1 0,-1 0,1 1,0 0,0 0,0 1,4-3,0 1,0-1,1 1,-1-1,1 1,0 0,0 0,0 0,0 0,1-1,-1 1,1 0,0 0,1 0,-1 0,0 0,1 0,0 0,0-1,0 1,1 0,-1 0,1-1,0 1,0-1,0 0,0 0,1 1,-1-1,1-1,0 1,0 0,0-1,0 1,0-1,0 0,1 0,0 0,34 24</inkml:trace>
  <inkml:trace contextRef="#ctx0" brushRef="#br0" timeOffset="66033.465">12272 17179,'-18'-5,"-15"-1,-7 0,-1 6,3 9,6 11,10 10,13 10,14 5,21 1,19-3,15-6,12-7,7-8,1-9,-13-6</inkml:trace>
  <inkml:trace contextRef="#ctx0" brushRef="#br0" timeOffset="66379.686">12901 17353,'0'-4,"-1"0,1 1,-1-1,1 1,-1-1,0 1,0-1,0 1,-1 0,1 0,-1-1,0 1,0 0,0 1,0-1,-1 0,1 0,-1 1,1 0,-1-1,0 1,0 0,0 0,0 1,0-1,-1 1,1-1,0 1,-1 0,1 0,-1 0,1 1,-2-1,-6 0,1 0,-1 0,1 1,-1 0,1 1,0 0,-1 1,1 0,0 0,-10 5,-41 33,60-38,-1-1,1 1,-1-1,1 1,0 0,0 0,0 0,0 0,0 0,0 0,0 0,1 0,-1 0,1 0,-1 0,1 0,0 1,0-1,0 0,0 0,0 0,1 0,-1 1,1-1,-1 0,1 0,0 0,0 0,0 0,0 0,0 0,0 0,8 5,-1-1,1 1,0-2,1 1,-1-1,1-1,0 1,0-2,1 1,-1-1,1-1,0 0,-1-1,1 0,0 0,0-1,0-1,0 0,-2 2,-1 0,1 0,-1-1,1 0,-1-1,1 0,-1-1,0 1,1-1,-1-1,0 0,0 0,0-1,-1 1,1-2,-1 1,0-1,0 0,-6 4,0 0,0 0,-1 0,1-1,0 1,0 0,-1 0,1-1,0 1,-1 0,0-1,1 1,-1 0,0-1,0 1,1-1,-1 1,0 0,0-1,-1 1,1-1,0 1,0-1,-1 1,1 0,-1-1,1 1,-1 0,1 0,-1-1,0 1,0 0,-1-1,1 2,0 1,0 0,0 0,0 0,0 0,-1 0,1 0,1 0,-1 0,0 0,0 0,0 0,1 0,-1 1,0-1,1 0,-1 1,1-1,0 0,-1 1,1-1,0 1,0-1,0 0,0 1,0-1,0 1,0-1,0 0,1 1,-1-1,1 1,-1-1,1 1,2 3,1 0,0 0,0 0,0 0,1 0,-1-1,1 0,0 0,0 0,1 0,-1-1,1 0,0 0,0-1,0 1,0-1,0-1,0 1,0-1,1 0,1 0,26 5</inkml:trace>
  <inkml:trace contextRef="#ctx0" brushRef="#br0" timeOffset="66861.345">13515 17446,'0'-4,"1"0,-1 1,0-1,-1 1,1-1,-1 1,1-1,-1 1,0-1,0 1,-1-1,1 1,-1 0,0 0,0 0,0 0,0 0,0 0,0 1,-2-2,3 2,-1 0,1 0,1 0,-1 0,0 0,0 0,1 0,-1 0,1 0,0 0,-1-1,1 1,0 0,0 0,1 0,-1 0,0 0,1-1,-1 1,1 0,0 0,-1 0,1 0,0 0,0 1,0-1,1-1,4-13,16-83,-4 0,-5-2,-4 0,-4-31,-5 120,5-179,-8 172,-9 25,2 13,1 0,1 1,1 0,0 0,2 1,-2 12,1-7,-16 66,5 0,3 1,4 1,4 33,5-106,2 1,0-1,1 0,1 0,1 0,1 0,1 0,1-1,1 0,6 11,-14-29,1 0,-1-1,1 1,0-1,-1 1,1-1,0 1,0-1,0 1,0-1,0 0,0 1,1-1,-1 0,0 0,1 0,-1 0,1 0,-1 0,1-1,-1 1,1 0,0-1,-1 1,1-1,0 0,-1 1,1-1,0 0,-1 0,1 0,0 0,-1 0,1-1,1 1,8-11</inkml:trace>
  <inkml:trace contextRef="#ctx0" brushRef="#br0" timeOffset="67281.629">13248 16951,'159'48,"-103"-35,7 2,5 1,-1 2,0 3,57 28,-41 8,-80-55,-1 1,0-1,0 1,-1 0,1 0,0 0,-1 0,0 0,0 0,0 0,0 0,0 0,0 1,-1-1,0 0,0 0,1 1,-2-1,1 0,0 1,-1-1,0 0,1 0,-1 0,-1 0,1 0,0 0,-1 1,-119 164,120-167,0 1,0-1,1 1,-1-1,1 1,-1-1,1 1,-1-1,1 1,0-1,0 1,0-1,0 1,0 0,0-1,0 1,1-1,-1 1,0-1,1 1,-1 0,1-1,0 0,-1 1,1-1,0 1,0-1,0 0,0 0,0 0,0 1,1-1,-1 0,0 0,0-1,1 1,-1 0,1 0,-1-1,0 1,1 0,67 10,-60-12,0 0,0 0,1-1,-1-1,0 1,-1-2,1 1,0-1,-1 0,0-1,0 0,0 0,-1-1,0 0,0 0,0 0,-1-1,1 0,-2-1,1 1,-1-1,0 0,-1-1,0 1,0-1,-1 1,0-1,-1 0,0 0,0-1,-1 1,1-6,-2 11,0 0,0 0,-1 0,1 0,-1 0,0 0,0 0,0 0,0 0,-1 0,0 1,1-1,-1 0,-1 1,1-1,0 1,-1 0,0 0,0 0,0 0,0 1,0-1,0 1,-1 0,1 0,-1 0,0 0,1 0,-1 1,0 0,0 0,0 0,0 0,0 0,0 1,0 0,0 0,0 0,-1 0,1 1,0 0,-3 0,-2 1,0 1,0-1,0 2,0-1,0 1,1 1,0-1,0 1,0 1,0-1,1 1,0 1,0-1,1 1,0 1,0-1,1 1,0 0,0 0,0 0,1 1,1 0,-1 0,2 0,-1 0,1 1,2-6,0-1,0 0,1 1,-1-1,1 1,0-1,0 0,0 0,1 1,-1-1,1 0,0 0,0 0,0-1,0 1,0 0,0-1,1 1,-1-1,1 0,0 0,0 0,0 0,0 0,0-1,2 1,25 12</inkml:trace>
  <inkml:trace contextRef="#ctx0" brushRef="#br0" timeOffset="67580.411">14184 16951,'-4'-2,"-1"1,0-1,1 0,-1 1,0 0,0 0,1 1,-1-1,0 1,0 0,0 1,0-1,0 1,1 0,-1 0,0 0,0 1,1-1,-1 1,1 0,0 1,-1-1,1 1,0 0,0 0,1 0,-1 0,1 1,-1-1,1 1,0 0,1 0,-1 0,1 0,-1 1,1-1,1 1,-1-1,0 3,-1 6,1-1,0 1,1 0,1 0,0-1,0 1,1 0,1 0,0-1,1 1,0-1,1 0,1 1,0 0,10 19,0 0,2-2,2 0,13 16,-18-26,0-1,2 0,1-1,0-1,15 12,-27-25,1 0,-1 0,1 0,0-1,0 0,0 0,1 0,-1-1,1 0,-1 0,1-1,0 0,0 0,-1 0,1-1,0 0,0-1,0 1,-1-1,1 0,0-1,4-1,1-3,-1 1,0-2,0 0,-1 0,0-1,0 0,0 0,-1-1,-1-1,1 1,-2-1,1-1,-1 1,-1-1,3-8,16-31</inkml:trace>
  <inkml:trace contextRef="#ctx0" brushRef="#br0" timeOffset="67830.741">14665 16604,'11'22,"9"22,5 21,5 18,0 13,-3 11,-6 4,-6 1,-13-4,-21-6,-20-9,-22-11,-18-16,3-18</inkml:trace>
  <inkml:trace contextRef="#ctx0" brushRef="#br0" timeOffset="68553">16122 16964,'21'-2,"24"2,23 0,21 2,13 4,5 3,-4 2,-11 4,-18 1,-22-1</inkml:trace>
  <inkml:trace contextRef="#ctx0" brushRef="#br0" timeOffset="68821.487">16203 17192,'21'2,"24"3,25 1,24-1,16-1,10-1,-2-2,-21 0</inkml:trace>
  <inkml:trace contextRef="#ctx0" brushRef="#br0" timeOffset="69091.175">16871 16644,'7'21,"16"17,22 14,24 10,20 5,14 3,3 1,-13-3,-21-1,-30-3,-38-1,-43 0,-42-2,-34-1,-22-5,-7-7,10-10,28-10</inkml:trace>
  <inkml:trace contextRef="#ctx0" brushRef="#br0" timeOffset="69875.166">18422 16924,'2'18,"4"18,-1 11,1 7,-3 4,0-2,-4-5,-3-7,-4-11,0-12</inkml:trace>
  <inkml:trace contextRef="#ctx0" brushRef="#br0" timeOffset="70320.481">18288 16697,'60'14,"-5"0,-1 2,-1 3,0 1,-1 4,30 18,-70-34,-1-1,0 2,-1 0,0 0,0 0,-1 2,0-1,-1 1,0 0,-1 1,0-1,-1 1,0 1,-1-1,0 1,-1 0,-1 0,0 1,-1-1,0 1,-1-1,0 1,-1 0,-1-1,0 1,-2 4,-26 87,29-105,0 0,1 0,-1 0,1-1,-1 1,1 0,-1 0,1 0,-1 0,1 0,-1 0,0 0,1 0,-1 0,1 0,-1 1,1-1,-1 0,1 0,-1 0,0 1,1-1,-1 0,1 0,-1 1,0-1,1 0,-1 1,0-1,1 0,-1 1,0-1,0 0,1 1,-1-1,0 1,0-1,0 1,0-1,1 0,-1 1,0-1,0 1,0-1,0 1,0-1,0 1,0-1,0 1,0-1,0 1,-1-1,1 0,0 1,0-1,0 1,-1-1,1 1,0-1,0 0,-1 1,1-1,0 0,-1 1,1-1,-1 1,33-25,-8 0,-1 0,-2-2,-1-1,0 0,-2-1,-2-2,0 1,-2-2,5-19,-16 40,-8 21,-1 2,0 0,1 1,1 0,0 0,0 0,2 0,0 1,0-1,1 0,1 1,1 0,0-1,1 0,0 1,1-1,4 10,-4-19,0 0,1 0,0-1,0 1,1-1,-1 0,1 0,0 0,0-1,0 1,1-1,-1-1,1 1,-1-1,1 0,0 0,0 0,4 0,28 5</inkml:trace>
  <inkml:trace contextRef="#ctx0" brushRef="#br0" timeOffset="70599.295">19331 16951,'3'16,"1"-1,0 0,1 0,1-1,0 0,1 0,1 0,0-1,1 0,0 0,1-1,0-1,1 1,0-2,1 1,0-2,1 1,0-2,1 0,-1 0,11 3,-22-10,1 1,-1 0,1-1,-1 0,1 1,0-1,-1 0,1 0,0-1,0 1,0 0,0-1,0 0,0 0,0 0,0 0,0 0,-1 0,1-1,0 0,0 1,0-1,0 0,-1 0,1-1,0 1,-1-1,1 1,-1-1,1 0,-1 0,0 0,0 0,0 0,0 0,0 0,2-10,0-1,-1 1,0 0,-1-1,0 1,-1-1,-1 0,0 0,0 0,1-30,-1 38,18-112,-17 112,1 1,0-1,-1 1,1 0,1 0,-1 0,1 0,-1 0,1 0,0 1,1-1,-1 1,1 0,-1 0,1 0,0 0,0 1,0-1,0 1,0 0,1 1,-1-1,3 0,23-3</inkml:trace>
  <inkml:trace contextRef="#ctx0" brushRef="#br0" timeOffset="71446.485">20280 17072,'-8'-9,"-1"0,0 1,0 0,0 1,-1 0,0 1,0 0,-1 0,1 1,-1 0,-1 1,1 1,0-1,-1 2,0 0,0 0,0 1,1 0,-1 1,0 1,0 0,0 0,0 1,1 1,-1 0,1 0,-1 1,1 1,1 0,-1 0,1 1,-1 0,2 1,3-2,0 0,1 1,0-1,0 1,1 0,-1 0,1 1,1 0,-1-1,1 1,-1 3,3-7,0 0,0 0,1 0,-1 0,1 0,0 0,-1 0,1 0,1 0,-1 0,0 0,1 0,-1 0,1 0,0 0,0 0,0 0,1 0,-1-1,0 1,1 0,0-1,0 1,0-1,0 0,0 0,0 0,1 0,-1 1,8 2,-1-1,1 0,0 0,0-1,0 0,0-1,1 0,-1-1,1 0,-1 0,1-1,-1-1,1 1,-1-2,1 0,-1 0,0 0,0-2,0 1,0-1,0-1,-1 1,0-2,0 1,2-3,-6 4,0 0,-1 0,1-1,-1 0,0 0,0 0,0 0,-1-1,1 1,-1-1,-1 0,1 0,-1 0,0 0,-1 0,1-1,-1 1,0-1,-1 1,0 0,0-1,0 1,-1-1,1 1,-2-4,2 9,0 0,0 0,0 0,0 0,-1 0,1 0,0 0,0 0,-1 0,1 0,0 0,-1 0,1 0,-1 0,0 0,1 0,-1 1,0-1,1 0,-1 0,0 1,0-1,0 0,1 1,-1-1,0 1,0-1,0 1,0-1,0 1,0 0,0-1,0 1,0 0,0 0,0 0,-1 0,1 0,0 0,0 0,0 0,0 0,0 1,0-1,0 0,0 1,0-1,0 0,0 1,0-1,0 1,1 0,-1-1,0 1,0 0,0 0,1-1,-1 1,0 0,1 0,-1 0,1 0,-1 0,1 0,-1 0,-2 6,0 0,0 0,1 0,0 0,0 0,1 1,0-1,0 1,0-1,1 1,1-1,-1 1,1-1,0 1,1-1,-1 0,2 1,-1-1,1 0,0 0,0-1,1 1,0-1,0 1,1-1,-1-1,1 1,1-1,-1 1,1-1,0-1,0 1,5 2,3-1,-1 0,2-1,-1-1,0 0,1-1,-1-1,1 0,0-1,0 0,0-1,0-1,0 0,-1-1,1-1,0 0,-1-1,0-1,0 0,0-1,-1 0,1-1,-2-1,1 0,-1-1,0 0,-1 0,0-2,0 1,5-9,9-14,-2-1,-1-1,-1-1,-2-1,-2-1,-1 0,-2-2,-2 1,-2-1,-1-1,-2 0,-2 0,-1-23,-1 51,-2-1,1 1,-2-1,0 1,0-1,-2 1,1-1,-2 1,0-1,0 1,-2 0,1 1,-1-1,-1 1,0 0,-1 0,-1 0,0 0,4 9,0 0,1 0,-1 0,0 1,0 0,-1-1,1 2,0-1,-1 0,1 1,-1 0,1 0,-1 0,0 0,0 1,1 0,-1 0,0 0,1 1,-1-1,0 1,1 0,-1 1,1-1,-1 1,1 0,-1 0,-4 3,-1 0,1 1,0 0,1 0,-1 1,1 0,1 1,-1 0,1 0,1 1,-3 4,-4 10,1 0,2 1,0 1,2 0,0 0,2 1,1 0,1 0,1 0,1 0,2 0,0 1,2-1,1 0,1 0,1 0,1-1,2 1,0-1,2-1,0 0,2 0,1-1,0-1,2 0,0-1,2 0,0-1,1-1,1-1,7 4,-20-16,1 0,-1 0,1-1,0 0,1 0,-1 0,1-1,0-1,0 1,0-1,1-1,-1 1,1-1,-1-1,1 0,0 0,-1 0,1-1,0-1,0 1,-1-1,1-1,0 0,-1 0,2-1,3-7,0 0,-1 0,-1-1,1-1,-2 0,0 0,0-1,-1 0,-1-1,0 0,-1 0,0-1,3-11,29-52,-39 78,0 0,0 0,0 0,0 1,0-1,0 0,0 0,0 0,1 0,-1 0,0 1,0-1,0 0,0 0,0 0,0 0,0 0,1 0,-1 1,0-1,0 0,0 0,0 0,0 0,1 0,-1 0,0 0,0 0,0 0,0 0,1 0,-1 0,0 0,0 0,0 0,1 0,-1 0,0 0,0 0,-3 21,-1-2,-8 69,11-85,2 0,-1 0,0 0,1 0,-1 0,1 0,0-1,0 1,0 0,0 0,0-1,1 1,-1-1,1 1,0-1,0 0,0 0,0 0,0 0,0 0,0 0,1 0,-1-1,1 1,-1-1,1 1,2 0,15 3</inkml:trace>
  <inkml:trace contextRef="#ctx0" brushRef="#br0" timeOffset="71713.504">21163 16711,'-14'-7,"-6"-4,-3-1,10 4,16 8,18 11,7 4</inkml:trace>
  <inkml:trace contextRef="#ctx0" brushRef="#br0" timeOffset="72231.271">21710 17085,'-11'-19,"-1"1,-1 1,-1 0,-1 0,0 2,-1 0,-1 0,-5-2,18 14,0 1,0 0,0-1,0 2,0-1,0 0,0 1,-1 0,1 0,0 0,-1 1,1-1,-1 1,1 0,0 0,-1 1,1-1,-1 1,1 0,0 0,0 1,-1-1,1 1,0 0,0 0,0 0,1 1,-1-1,1 1,-1 0,1 0,0 0,0 0,-2 2,1-1,0 1,1-1,-1 1,1 0,0 0,0 1,1-1,0 0,-1 1,2 0,-1-1,1 1,0 0,0 0,0 0,1 0,0 0,0 0,1 0,-1 0,1-1,1 1,-1 0,1 0,0-1,0 1,1-1,-1 1,1-1,1 0,-1 0,1-1,-1 1,1-1,1 1,-1-1,0-1,1 1,0 0,1-1,2 1,1-1,0 0,0-1,1 0,-1-1,0 1,1-2,-1 1,1-2,-1 1,0-1,1 0,-1-1,0 0,0-1,0 0,0 0,0-1,-1 0,1 0,-1-1,0 0,-1-1,1 1,-1-2,0 1,-1-1,1 0,-1 0,-1-1,1 1,-1-1,2-5,10-27,-1 0,-2 0,-2-2,-2 1,-2-2,-1 1,-2-1,-2-21,-2 50,4-27,-2 16,0 0,-2 0,-1 0,-1 0,-2-9,3 33,1 1,-1-1,0 0,0 1,0-1,0 0,0 1,0-1,0 0,0 1,0-1,0 0,0 1,0-1,-1 0,1 1,0-1,0 0,-1 1,1-1,0 0,-1 1,1-1,-1 1,1-1,-1 1,1-1,-1 1,1-1,-1 1,1 0,-1-1,1 1,-1 0,0-1,1 1,-1 0,0 0,1 0,-1-1,0 1,1 0,-1 0,0 0,1 0,-1 0,0 0,0 0,1 1,-1-1,0 0,1 0,-1 0,1 1,-1-1,0 0,1 1,-1-1,1 1,-1-1,1 0,-1 1,1-1,-1 1,1 0,-1-1,1 1,-51 86,37-53,2-1,1 1,2 1,1 0,2 0,-2 34,7-48,1 0,0 1,2-1,0 0,1 0,1 0,1-1,1 1,1-1,1 0,1-1,3 7,-6-17,-1 1,1 0,1-1,0 0,0-1,1 1,0-2,0 1,0-1,1 0,1-1,-1 0,1 0,0-1,0 0,0-1,1 0,0-1,0 0,-1 0,2-2,-1 1,0-1,0-1,0 0,1 0,-1-1,0-1,0 0,0 0,0-1,-1-1,1 1,7-5,-5-2,-1-1,0 0,0 0,-1-2,0 1,-1-1,-1-1,0 1,-1-2,-1 1,0-1,0 0,-2-1,0 1,-1-1,0 0,-1 0,-1-1,0-6,-2 21,1 0,0 0,-1 0,0 1,1-1,-1 0,0 0,0 0,0 0,0 0,0 0,0 0,-1 0,1 0,-1 0,1 0,-1 0,0 1,1-1,-1 0,0 0,0 1,-1-1,1 1,0-1,0 1,-1-1,1 1,-1 0,1 0,-1-1,0 1,1 0,-1 1,0-1,0 0,1 0,-1 1,0-1,0 1,0 0,0-1,0 1,0 0,0 0,0 0,-1 0,-1 4,0-1,0 1,0-1,1 1,-1 0,1 0,0 1,0-1,0 1,1-1,0 1,0 0,0 0,0 0,1 0,0 0,0 0,0 1,0-1,1 0,0 1,0-1,1 0,-1 0,1 1,0-1,1 0,-1 0,1 0,0 0,0 0,2 2,6 7,1 0,0-1,0 0,2-1,-1 0,1-1,1-1,0 0,1-1,0 0,0-1,1-1,0 0,0-1,0-1,1-1,13 2,32 9</inkml:trace>
  <inkml:trace contextRef="#ctx0" brushRef="#br0" timeOffset="73345.01">22927 17044,'3'-17,"-1"-1,-1 0,0 1,-2-1,0 0,-1-4,1 18,0-1,0 0,0 1,0-1,-1 1,0 0,0-1,0 1,0 0,-1 0,0 0,1 1,-1-1,-1 1,1-1,0 1,-1 0,0 0,0 1,0-1,0 1,0 0,0 0,0 0,-5-1,1 2,0 0,0 0,0 0,-1 1,1 1,0-1,0 2,0-1,-1 1,2 0,-1 0,0 1,0 0,1 1,-1-1,1 2,0-1,0 1,1 0,0 0,-1 1,2-1,-1 1,1 1,0-1,0 1,0 0,1 0,0 0,1 1,0-1,0 1,0 0,1 0,0 0,1 0,0 0,0 1,1-1,0 0,0 0,1 1,1 7,2-10,0 1,1-1,-1 0,1 0,1 0,-1 0,1-1,0 0,0 0,0-1,1 0,-1 0,1 0,0-1,0 0,1 0,-1-1,1 0,-1 0,1-1,0 0,-1 0,1-1,0 0,0 0,-1-1,1 0,0 0,-1-1,1 0,-1 0,0-1,0 0,6-3,-7 2,-1 0,1 0,-1-1,0 1,0-1,-1 0,0-1,0 1,0-1,0 0,-1 1,0-2,0 1,0 0,-1-1,0 1,-1-1,1 1,-1-1,0 0,-1 0,0 0,0-2,0 9,-1-1,1 1,-1-1,0 1,1-1,-1 1,1 0,-1-1,0 1,0 0,1-1,-1 1,0 0,1 0,-1 0,0 0,0 0,1-1,-1 1,0 0,0 1,1-1,-1 0,0 0,0 0,1 0,-1 1,0-1,1 0,-1 1,0-1,1 0,-1 1,0-1,1 1,-1-1,1 1,-1-1,1 1,-1-1,1 1,-1 0,1-1,0 1,-1 0,1-1,0 1,0 0,-1-1,1 1,0 0,0 0,0-1,0 1,0 0,0 0,0-1,0 1,-3 4,0 0,1 1,-1-1,1 0,0 1,1-1,-1 1,1 0,0 0,1-1,-1 1,1 0,0 0,1 0,-1-1,1 1,0 0,1-1,-1 1,1 0,0-1,1 0,-1 0,1 1,0-1,0-1,1 1,0 0,-1-1,1 0,1 0,-1 0,1 0,-1-1,1 0,0 0,0 0,3 1,-1-2,0 0,0-1,0 1,0-2,0 1,0-1,0 0,0 0,1-1,-1 0,0 0,0-1,-1 0,1 0,0 0,-1-1,1 0,-1 0,0-1,0 0,0 0,0 0,-1-1,0 0,0 0,0 0,0-1,-1 1,0-1,2-3,53-107,-51 96,1 0,0 0,2 1,0 0,1 1,1 0,1 1,1 0,-13 15,-1-1,1 1,0 0,0 0,0 0,0 0,0 1,0-1,0 0,1 1,-1 0,0-1,1 1,-1 0,1 0,0 1,-1-1,1 0,0 1,-1-1,1 1,0 0,0 0,-1 0,1 1,0-1,0 0,-1 1,1 0,0 0,-1 0,1 0,-1 0,1 0,-1 1,0-1,1 1,-1-1,0 1,0 0,0 0,0 0,-1 0,1 1,4 11,0 0,-1 0,-1 1,0 0,-1 0,-1 0,0 0,-1 1,-1-1,-1 0,0 1,-2 8,-70 335,71-346,1 0,1 0,-1 0,2 0,0 0,1 0,0 0,1 0,0 0,1-1,0 0,1 1,1-2,0 1,0 0,1-1,1-1,0 1,3 3,4 0,0 1,1-2,0 0,1-1,0 0,1-2,0 0,1-1,0 0,0-2,1-1,0 0,0-1,1-1,-1-1,-16-2,0 0,0 0,0-1,0 1,0-1,0 0,0 0,0-1,0 1,0-1,0 0,0 0,0 0,-1 0,1-1,0 1,-1-1,1 0,-1 0,1-1,-1 1,0-1,0 1,0-1,-1 0,1 0,-1 0,1-1,-1-4,-1-1,0 1,-1-1,0 0,0 1,-1-1,0 1,0-1,-1 1,0 0,0 0,-1 0,0 0,-1 0,0 0,-4-5,7 10,-31-56,-3 1,-2 2,-3 2,-2 1,-38-36,15 16,15 7,49 65,1-1,-1 1,1 0,-1 0,1 0,0-1,-1 1,1 0,0 0,0-1,0 1,0 0,0 0,0-1,0 1,0 0,0 0,1-1,-1 1,0 0,1 0,-1 0,1-1,0 1,-1 0,1 0,0 0,0 0,-1 0,1 0,0 0,0 1,0-1,0 0,0 0,0 1,1-1,-1 0,0 1,0 0,0-1,1 1,56-13,165 10,-220 3,2-1,1 0,-1 1,1 0,-1 0,1 0,-1 0,1 1,-1 0,1 0,-1 0,0 1,1 0,-1 0,0 0,0 1,-1-1,1 1,0 0,-1 1,0-1,0 1,0 0,0 0,0 0,-1 0,0 1,0-1,0 2,-1 60,-3-62,-1 0,1 1,1-1,-1 1,1-1,-1 1,1-1,0 1,1-1,-1 1,1-1,0 1,0-1,1 0,-1 0,1 1,0-1,0 0,0 0,1-1,-1 1,1 0,0-1,0 0,0 1,0-1,1 0,-1-1,1 1,2 1,0-2,0 0,1 0,-1 0,1-1,0 0,0 0,-1-1,1 1,0-2,0 1,-1-1,1 0,0 0,-1-1,1 1,-1-2,1 1,-1-1,0 0,0 0,0 0,-1-1,1 0,-1 0,0-1,0 1,0-1,-1 0,1-1,-1 1,-1-1,1 0,-1 1,0-2,0 1,1-5,-3 3,1-1,-2 1,1-1,-1 1,-1-1,0 1,0-1,0 1,-1 0,0-1,-1 1,0 0,0 0,-1 1,0-1,0 1,-1-2,2 5,0 0,1 0,-2 0,1 0,0 1,-1-1,1 1,-1 0,0 0,0 0,-1 1,1-1,0 1,-1 0,1 0,-1 1,0-1,0 1,1 0,-1 0,0 1,0-1,0 1,0 0,0 1,0-1,0 1,0 0,0 0,0 1,-2 1,0 1,0 0,0 1,0 0,1 0,-1 0,1 1,0 0,1 0,0 0,0 1,0 0,1 0,0 0,0 0,1 1,-1-1,2 1,-1 0,1 0,1 0,-1 0,1 1,1-1,-1 0,1 0,1 1,0-1,0 0,0 0,1 0,1 0,-1 0,1 0,0-1,1 1,0-1,0 0,1 0,-1 0,1-1,1 1,0-1,0 0,67 30,-40-28</inkml:trace>
  <inkml:trace contextRef="#ctx0" brushRef="#br0" timeOffset="73621.269">24251 16617,'-13'-4,"1"1,-1 0,0 0,0 2,0 0,0 0,0 1,0 1,0 0,-9 2,16-2,-1 1,1 0,0 0,0 0,0 1,0-1,0 2,0-1,1 1,0-1,-1 2,1-1,1 0,-1 1,1 0,0 0,0 0,0 1,1-1,0 1,0 0,0 0,-2 17,1 0,0 0,2 0,1 0,1 1,1-1,1 0,0 0,2 0,1 0,1 0,8 20,-1 8,2-1,2 0,2-1,25 45,-40-88,0 0,0 0,0 0,1-1,0 1,0-1,0 0,1-1,-1 1,1-1,0 0,1 0,-1-1,1 0,-1 0,1-1,0 0,0 0,0 0,0-1,0 0,0 0,1-1,-1 0,3-1,84-13,-52 1</inkml:trace>
  <inkml:trace contextRef="#ctx0" brushRef="#br0" timeOffset="75565.423">25868 16323,'0'18,"0"20,0 17,0 15,0 11,0 8,0 5,-2 0,-4-4,-2-9,0-14,-1-13,-1-16,-2-15,2-11</inkml:trace>
  <inkml:trace contextRef="#ctx0" brushRef="#br0" timeOffset="76048.207">25520 16697,'-83'-8,"82"8,1 0,0 0,-1 0,1 0,0-1,-1 1,1 0,-1 0,1 0,-1 0,1 0,0 0,-1 0,1 0,-1 1,1-1,0 0,-1 0,1 0,0 0,-1 0,1 1,-1-1,1 0,0 0,0 1,-1-1,1 0,0 1,-1-1,1 0,0 1,0-1,-1 0,1 1,0-1,0 0,0 1,0-1,0 0,0 1,-1-1,1 1,0-1,0 1,0-1,0 0,0 1,0-1,1 1,-1-1,0 0,0 1,20 16,4-7,0-1,1-1,0-1,0-1,0-2,20 2,-26-3,555 60,-460-36,-113-26,0-1,0 1,0-1,0 1,0-1,0 1,0 0,0 0,0-1,0 1,0 0,-1 0,1 0,0 0,0 0,-1 0,1 0,-1 0,1 0,-1 0,1 0,-1 0,0 1,0-1,1 0,-1 0,0 0,0 0,0 1,0-1,0 0,-1 0,1 0,0 1,-1-1,1 0,0 0,-1 0,1 0,-1 0,0 0,1 0,-1 0,0 0,-39 40,35-37,-76 61,80-65,1 1,-1-1,0 1,0-1,0 1,0 0,1-1,-1 1,0 0,1 0,-1-1,0 1,1 0,-1 0,1 0,-1 0,1 0,0 0,-1 0,1 0,0 0,0 0,0 0,0 0,0 0,0 0,0 0,0 0,0 0,0 0,0 0,0 0,1-1,-1 1,0 0,1 0,-1 0,1 0,-1 0,1 0,0 0,-1-1,1 1,0 0,-1-1,1 1,0 0,0-1,0 1,-1-1,1 1,0-1,0 1,0-1,1 0,11 4,0 0,1-2,-1 0,1 0,-1-1,1-1,0 0,-1-1,1-1,-1 0,8-2,-11 2,0-1,0 0,-1-1,1 0,-1 0,0-1,0 0,-1 0,1-1,-1-1,1-1,-6 6,0-1,0 0,0 0,-1-1,1 1,-1 0,0-1,0 1,0-1,0 0,-1 0,1 1,-1-1,0 0,0 0,-1 0,1 0,-1-1,0 1,0 0,0 0,0 0,-1 0,0 0,0 0,0 0,0 0,-2-3,-2 0,1 0,-1 1,-1 0,1 0,-1 0,0 0,0 1,-1 0,0 0,0 1,0 0,0 0,-1 1,1-1,-1 2,0-1,0 1,0 0,0 1,0 0,0 0,0 1,-9 0,15 0,0-1,0 1,0 0,0 0,0 0,0 0,0 0,0 0,0 1,0-1,0 0,0 1,0 0,0-1,0 1,0 0,1 0,-1 0,0 0,1 1,-1-1,0 0,1 1,0-1,-1 1,1-1,0 1,0 0,0 0,0-1,0 1,0 0,0 0,1 0,-1 0,1 0,-1 0,1 0,0 0,2 3,1 0,-1 0,1-1,0 1,1-1,-1 0,1 0,0 0,0-1,0 0,0 1,1-1,-1 0,2 0,39 25</inkml:trace>
  <inkml:trace contextRef="#ctx0" brushRef="#br0" timeOffset="76774.641">27112 16978,'-10'-12,"0"1,-1 0,0 1,-1 1,0-1,0 2,-1 0,0 0,0 1,-1 1,0 0,0 1,0 1,-1 0,-10-1,20 4,0 1,0-1,1 1,-1 1,0-1,0 1,1-1,-1 1,0 1,1-1,-1 1,1-1,-1 1,1 1,0-1,0 1,0-1,0 1,0 0,1 1,-1-1,1 0,0 1,0 0,0 0,1 0,-1 0,1 0,0 1,0-1,0 1,1-1,0 1,-1-1,2 1,-1 0,1 0,-1 0,1-1,0 1,1 0,-1 0,2 2,2-1,0 0,0-1,1 1,0-1,0 0,0 0,0-1,1 0,0 0,0 0,0-1,0 1,1-1,-1-1,1 1,-1-1,1-1,0 1,0-1,0 0,0-1,0 1,0-1,0-1,0 0,3 0,-3 1,1-1,0 0,-1 0,1-1,-1 0,1 0,-1-1,0 1,0-2,0 1,0-1,-1 0,1-1,-1 1,0-1,0 0,-1-1,0 1,0-1,0 0,0-1,-1 1,0-1,-1 0,2-4,-5 11,0-1,1 1,-1-1,0 0,0 1,0-1,1 1,-1-1,0 1,0-1,1 1,-1-1,1 1,-1-1,0 1,1-1,-1 1,1 0,-1-1,1 1,-1 0,1-1,-1 1,1 0,-1 0,1-1,0 1,-1 0,1 0,-1 0,1 0,-1 0,1 0,0 0,-1 0,1 0,-1 0,1 0,0 0,-1 0,1 1,-1-1,1 0,-1 0,1 1,-1-1,1 0,-1 1,1-1,-1 0,1 1,-1-1,1 1,-1-1,0 1,1-1,-1 1,0-1,1 1,-1-1,0 1,0-1,0 1,1 0,-1-1,0 1,0-1,0 1,7 8,1-2,-1-1,1 0,1 0,-1-1,1 0,0 0,0-1,0 0,1-1,-1 0,1 0,0-1,0 0,0-1,0 0,0-1,0 0,0 0,0-1,0-1,0 1,0-2,-1 1,1-1,-1-1,1 0,-1 0,0-1,-1 0,1 0,-1-1,0 0,0-1,16-16,-2 0,0-1,-2-1,0-1,-2-1,-1-1,-2 0,0-1,-2-1,-1 0,-1-1,-2 0,-1 0,0-11,-1 11,-2 0,-1-1,-1 0,-1 0,-3-5,2 35,-1-1,1 1,-1-1,0 0,0 1,0-1,0 1,-1-1,1 0,-1 1,0-1,1 1,-1 0,0-1,0 1,-1-1,1 1,0 0,-1 0,0 0,1 0,-1 0,0 0,0 0,0 1,0-1,0 1,0-1,-1 1,1 0,0 0,-1 0,1 0,-1 0,-2 2,1 1,0 0,0-1,0 1,0 1,0-1,1 1,-1-1,1 1,-1 0,1 0,0 1,0-1,1 1,-3 2,-14 23,1 2,2 0,1 0,1 2,2 0,1 0,1 1,2 0,2 1,1-1,2 1,0 24,1-42,0-1,2 1,-1-1,2 1,0 0,1-1,1 0,1 1,0-1,1 0,0-1,1 1,1-1,1 0,0-1,1 0,0 0,1-1,1 0,0-1,0 0,5 2,-7-7,1 0,0-1,1-1,-1 0,1 0,0-1,0 0,0-1,1 0,-1-1,1-1,0 1,-1-2,1 0,0 0,0-1,-1 0,1-1,-1-1,1 1,-1-2,0 0,0 0,0-1,-1 0,1-1,-1 0,-1-1,1 0,-1 0,0-1,-1 0,0-1,0 0,-1 0,0-1,-1 1,0-2,2-2,-3 1,-1 1,0-1,-1 0,0 0,0-1,-2 1,1-1,-1 1,-1-1,-1 1,0 0,0-2,1 15,0-1,0 1,0 0,0-1,0 1,0 0,0-1,0 1,0 0,-1 0,1-1,0 1,0-1,-1 1,1 0,0-1,-1 1,1-1,-1 1,1 0,-1-1,1 0,-1 1,1-1,-1 1,1-1,-1 1,0-1,1 0,-1 0,0 1,1-1,-1 0,0 0,1 0,-1 1,0-1,1 0,-1 0,0 0,1 0,-1-1,0 1,0 0,1 0,-1 0,0 0,1-1,-1 1,1 0,-1-1,0 1,1 0,-1-1,1 1,-1-1,1 1,-1-1,1 1,-1-1,1 1,-1-1,1 1,0-1,-1 0,1 1,0-1,0 0,-1 1,-2 9,0 1,0-1,0 1,1 0,1 0,0 0,0 1,1-1,0 0,1 0,0 0,0 0,1 0,1 0,-1 0,2-1,-1 1,1-1,1 0,0 0,3 5,1 0,1-1,0 0,0-1,1 0,1-1,0 0,1-1,-1 0,2-1,0 0,0-1,0-1,5 1,19 6</inkml:trace>
  <inkml:trace contextRef="#ctx0" brushRef="#br0" timeOffset="77036.935">27632 16497,'30'-3,"34"3,39 4,31 8,20 5,4 4,-24-1</inkml:trace>
  <inkml:trace contextRef="#ctx0" brushRef="#br0" timeOffset="78620.491">18208 18021,'-1'-10,"1"1,-1 0,2 0,-1-1,2 1,-1 0,1 0,0 0,1 0,0 1,1-1,-1 1,2-1,-1 1,1 1,0-1,1 1,0-1,0 2,4-5,7-11,0 2,1 0,1 0,1 2,18-12,-37 28,0 1,1 0,-1-1,1 1,0 0,-1 0,1 0,0 1,-1-1,1 0,0 1,0-1,0 1,0-1,0 1,-1 0,1 0,0 0,0 0,0 0,0 0,0 1,0-1,0 1,0-1,-1 1,1 0,0-1,0 1,-1 0,1 0,-1 0,1 1,-1-1,1 0,-1 0,1 1,-1-1,0 1,0-1,0 1,0 0,0-1,0 1,0 0,-1 0,1 0,-1 0,40 148,-27-86,-10-52,-2-8,1-1,-1 0,0 1,0-1,-1 0,1 1,-1-1,0 1,0-1,0 1,0-1,0 1,-1-1,1 0,-1 1,0-1,-1 1,1-3,0-1,-1 1,1-1,-1 1,1-1,-1 0,0 1,1-1,-1 0,1 0,-1 0,1 0,-1-1,1 1,-1 0,1-1,-1 1,1-1,-1 1,1-1,-1 0,1 1,0-1,-1 0,1 0,0 0,0 0,0 0,0 0,0-1,0 1,0 0,0 0,0-1,0 1,1 0,-1-2,-2 0,1 0,0 0,0-1,0 1,0-1,1 1,-1-1,1 0,0 0,0 1,0-1,1 0,-1 0,1 0,0 0,0 0,0 0,1 0,-1 0,1 0,0 0,0 1,1-1,-1 0,1 1,0-1,-1 1,2-1,-1 1,0 0,1 0,-1 0,1 0,0 0,0 0,0 1,0 0,1-1,11-3,1 0,0 1,0 1,1 0,-1 1,1 1,0 1,-1 0,1 1,0 1,0 0,-1 1,1 1,-1 1,2 1,-12-5,0 2,0-1,0 1,-1-1,1 2,0-1,-1 1,1 0,-1 0,0 0,0 1,0-1,0 1,-1 1,0-1,1 0,-2 1,1 0,0 0,-1 0,0 1,0-1,-1 1,1-1,-1 1,1 5,-2 9,-1-19,-1 0,1 1,-1-1,1 1,0 0,0-1,0 1,0-1,0 1,0-1,0 1,0-1,1 1,-1-1,0 1,1-1,0 1,-1-1,1 1,0-1,-1 0,1 1,0-1,0 0,0 0,0 0,1 0,-1 1,0-2,0 1,0 0,1 0,-1 0,1-1,-1 1,1 0,-1-1,0 1,1-1,0 0,-1 0,1 1,-1-1,1 0,-1 0,1 0,0-1,9-3,1-1,0-1,-1 0,0 0,-1-1,0-1,0 0,0 0,-1-1,0 0,-1 0,7-10,2 1,4 1,-8 35,-12-5,17 83,-17-93,0 0,1 0,-1 1,1-1,0 0,0-1,0 1,0 0,0-1,0 1,1-1,-1 1,1-1,0 0,0 0,0 0,0-1,0 1,0-1,0 0,0 1,1-1,-1-1,1 1,-1 0,2-1,-1 0,-1 0,0 0,0-1,0 1,0-1,0 0,0 0,0 0,0-1,0 1,0 0,-1-1,1 0,0 0,-1 0,1 0,-1 0,0 0,0-1,0 1,0-1,0 1,-1-1,1 0,-1 1,1-1,0-3,23-85,-11-41,-14 131,0-1,-1 1,1 0,0-1,0 1,0-1,0 1,1-1,-1 1,0-1,1 1,-1 0,1-1,-1 1,1 0,-1-1,1 1,0 0,0 0,0 0,0-1,0 1,0 0,0 0,0 0,0 1,0-1,0 0,1 0,-1 1,0-1,1 0,-1 1,0 0,1-1,-1 1,1 0,-1-1,1 1,-1 0,1 0,-1 0,0 0,1 1,-1-1,1 0,-1 1,1-1,0 1,161 25,-150-25,-7-2,1 1,0 1,-1-1,1 1,-1 1,1-1,-1 1,1 0,-1 0,0 1,0 0,0 0,0 0,-1 1,2 1,-6-1,1 0,-1 0,0 1,-1-1,1 1,-1-1,1 0,-1 1,-1-1,1 1,-1-1,1 1,-1-1,0 0,-1 1,1-1,-1 0,0 0,0 0,0 0,-1 0,1-1,-3 3,-6 15,9-17,-1-1,1 1,0-1,0 1,0 0,1-1,-1 1,1 0,0 0,0 0,0 0,0 1,1-1,0 0,0 0,0 0,0 0,0 1,1-1,0 0,0 0,0 0,1 0,-1 0,1-1,0 1,0 0,0-1,0 1,1-1,-1 0,2 1,10 2,0-1,0-1,0 0,1-1,0-1,-1 0,1-1,0-1,0 0,0-1,0 0,13-4,32-3</inkml:trace>
  <inkml:trace contextRef="#ctx0" brushRef="#br0" timeOffset="79611.151">20294 17713,'-17'-3,"0"1,-1 0,1 1,0 1,0 0,-1 2,1 0,0 0,0 2,0 0,1 1,-9 4,23-8,0 0,0-1,0 1,0 0,0 1,1-1,-1 0,0 0,1 1,-1-1,1 1,-1-1,1 1,0 0,-1-1,1 1,0 0,0 0,1 0,-1 0,0 0,1 0,-1 0,1 0,-1 0,1 0,0 1,0-1,0 0,0 0,0 0,1 0,-1 0,1 0,-1 0,1 0,0 0,-1 0,1 0,0 0,1 0,-1 0,9 9,1 0,0-1,0 0,1-1,0 0,1-1,0-1,14 7,2 2,-1-1,-13-7,0 1,0 0,0 1,-1 0,0 1,-1 1,1 2,-13-13,0 0,0-1,0 1,0 0,0 0,-1 0,1 0,0 0,-1 0,1 0,0 0,-1 0,1 0,-1 0,0 0,1 1,-1-1,0 0,0 0,0 0,0 0,0 1,0-1,0 0,0 0,0 0,-1 1,1-1,0 0,-1 0,1 0,-1 0,1 0,-1 0,0 0,1 0,-1 0,0 0,0 0,1 0,-1 0,0-1,0 1,0 0,0-1,0 1,0-1,0 1,0-1,-1 1,1-1,0 0,0 1,0-1,-1 0,-2 1,0 0,0 0,0-1,0 0,0 0,0 0,0 0,-1 0,1-1,0 0,0 0,0 0,1 0,-1-1,0 1,0-1,1 0,-1 0,1 0,0-1,-1 1,1-1,0-1,2 3,0 0,1 0,-1 0,1 0,-1 0,1 0,-1 0,1-1,0 1,-1 0,1 0,0 0,0-1,0 1,0 0,0 0,0-1,1 1,-1 0,0 0,1 0,-1 0,0-1,1 1,0 0,-1 0,1 0,0 0,-1 0,1 0,0 0,0 0,0 1,0-1,0 0,0 0,0 1,0-1,0 0,0 1,0-1,51-24,-50 24,66-22,-47 17,1-1,-1 0,0-2,0 0,-1-2,-1 0,0-1,0-1,-1-1,7-7,-22 18,-1 1,1-1,-1 0,1 0,-1 0,0 0,-1 0,1 0,0-1,-1 1,0-1,0 1,0-1,0 1,0-3,-2 6,1-1,-1 1,1-1,-1 1,1-1,-1 1,0-1,1 1,-1 0,0-1,1 1,-1 0,0-1,0 1,1 0,-1 0,0 0,0 0,0 0,1 0,-1 0,0 0,0 0,1 0,-1 0,0 0,0 1,1-1,-1 0,0 1,1-1,-1 0,0 1,1-1,-1 1,0-1,1 1,-1-1,1 1,-1-1,1 1,-1 0,1-1,0 1,-1 0,1 0,-7 4,1 1,0 0,1 1,-1 0,1-1,1 2,-1-1,1 0,0 1,1 0,0 0,0 0,1 0,-1 4,2-7,0-1,1 1,0-1,-1 1,2-1,-1 1,0-1,1 1,0-1,0 0,0 1,0-1,1 0,0 0,0 0,0 0,0 0,1 0,-1 0,1-1,0 1,0-1,1 0,-1 0,0 0,1 0,3 2,10 1,1 1,-1-2,1 0,0-1,0-1,0-1,0 0,1-2,-1 0,0-1,0 0,1-2,-1 0,0-1,-1-1,1-1,2-1,8-2,-1-1,0-1,-1-1,0-2,-1 0,-1-2,23-17,-35 22,0 0,0 0,-1-1,-1 0,0-1,-1 0,0 0,-1-1,0 0,-1-1,-1 0,0 0,-1 0,-1-1,0 0,-1 4,-1 0,0-1,0 1,-1-1,-1 0,0 1,-1-1,-1 1,1-1,-2 1,0 0,0 0,-1 0,-5-10,7 19,1 1,0 0,-1 0,1-1,-1 1,0 0,0 1,0-1,0 0,0 0,0 1,0-1,0 1,-1 0,1 0,-1 0,1 0,0 0,-1 0,0 1,1-1,-1 1,1-1,-1 1,0 0,1 0,-1 1,0-1,1 0,-1 1,1 0,-1-1,1 1,-1 0,-1 1,-4 2,1 0,0 1,0 0,0 0,0 1,1-1,0 1,0 1,1-1,-4 6,-1 4,0 1,1 0,0 1,2 0,0 0,1 1,0 0,2 0,1 0,0 0,1 1,1-1,1 1,0-1,2 1,0-1,2 0,0 1,1-1,0-1,2 1,2 2,-3-10,0-1,1 0,0-1,0 1,1-1,1-1,0 0,0 0,0 0,1-1,0-1,0 0,1 0,0-1,0 0,0-1,0 0,1-1,-1 0,1-1,0 0,0-1,0 0,0-1,0-1,0 1,0-2,0 0,-1 0,1-1,0-1,-1 0,0 0,0-1,0 0,-1-1,0-1,0 1,0-2,-1 1,0-1,0-1,-1 1,1-3,-1 0,-2 0,0 0,0-1,0 1,-2-1,0 0,0-1,-1 1,0-1,-1 0,-1 1,0-1,0-2,-8 6,-1 24,7-10,-1 0,1 0,1 0,-1 0,1 0,0 0,0 0,0 0,1 0,0 0,0 0,0-1,0 1,1 0,0 0,0-1,0 1,1-1,-1 0,1 0,0 0,0 0,0 0,1 0,0-1,3 3,6 5,1-2,0 1,1-2,0 0,1 0,-1-2,9 3,177 43,-100-34</inkml:trace>
  <inkml:trace contextRef="#ctx0" brushRef="#br0" timeOffset="80256.987">23181 17954,'-8'-7,"0"0,0 1,0 0,-1 0,0 1,0 0,0 1,-1 0,0 0,0 1,0 0,0 1,0 0,0 0,0 1,-1 1,1 0,0 0,-1 1,1 0,0 1,0 0,0 1,0 0,0 0,0 1,-4 3,7-4,0 1,0 0,0 0,1 0,0 1,0-1,0 2,1-1,-1 1,1-1,1 2,-1-1,-1 4,5-9,0 0,1 1,-1-1,1 1,-1-1,1 1,0-1,0 1,-1 0,1-1,0 1,0-1,1 1,-1-1,0 1,0-1,1 1,-1-1,1 1,-1-1,1 1,0-1,0 1,-1-1,1 0,0 0,0 1,0-1,0 0,1 0,-1 0,0 0,0 0,1 0,-1-1,1 1,57 18,-48-17,0 0,0-1,0 0,0-1,0-1,0 1,0-2,0 1,0-2,0 1,-1-2,1 1,-1-1,0-1,0 0,0 0,-1-1,1 0,-2-1,1 0,-1 0,0-1,0 0,-1-1,0 1,0-1,-1-1,-1 1,1-1,-1 0,-1-1,0-5,-1 0,0 0,-1-1,-1 1,-1 0,0-1,-1 1,-1 0,0 0,-2 0,0 0,0 0,-1 1,-6-11,10 23,1 0,-1 1,0 0,-1-1,1 1,0 0,0-1,-1 1,0 0,1 0,-1 0,0 0,0 1,0-1,0 0,0 1,0-1,-1 1,1 0,0 0,-1 0,1 0,-1 0,1 0,-1 1,1-1,-1 1,0 0,1 0,-1 0,-1 0,-1 3,1 0,-1 1,1 0,-1 0,1 0,0 0,1 0,-1 1,1 0,0 0,0 0,0 0,1 0,0 0,0 1,0-1,0 1,0 4,-3 10,1 0,1 0,0 0,2 0,0 1,1-1,1 1,1-1,1 0,1 0,5 16,-6-24,1-1,0 0,0 0,1 0,0-1,1 1,1-1,-1-1,2 1,-1-1,1 0,1-1,-1 0,1 0,1-1,-1 0,1-1,1 0,-1-1,11 5,-13-8,-1 0,1-1,0 1,0-1,0-1,-1 0,1 0,0 0,0-1,0 0,-1-1,1 0,0 0,-1-1,0 1,1-2,-1 1,0-1,-1 0,1 0,-1-1,0 0,0 0,0-1,-1 1,1-1,-2 0,1-1,0 1,-1-1,-1 0,1 0,0-2,1-1,0 0,0 0,-1-1,0 0,-1 0,0 0,-1 0,0 0,-1-1,0 1,-1-7,0 18,0 1,-1-1,1 1,0-1,0 0,0 1,-1-1,1 0,0 1,0-1,-1 0,1 1,0-1,-1 0,1 0,0 1,-1-1,1 0,0 0,-1 0,1 0,0 1,-1-1,1 0,-1 0,1 0,-1 0,1 0,0 0,-1 0,1 0,-1 0,1 0,0 0,-1 0,1 0,-1-1,1 1,0 0,-1 0,1 0,0 0,-1-1,1 1,0 0,-1 0,1-1,0 1,-1 0,1-1,0 1,-1-1,0 6,0-1,1 0,-1 1,1-1,0 1,0-1,0 1,0-1,1 1,0-1,0 0,0 1,0-1,1 0,0 0,0 0,0 0,0 0,0 0,1-1,0 1,0-1,0 1,0-1,0 0,1 0,1 1,8 6,1-1,0 0,1-1,-1 0,2-1,10 3,35 11</inkml:trace>
  <inkml:trace contextRef="#ctx0" brushRef="#br0" timeOffset="80516.951">24491 17847,'0'18,"0"13,3 8,0 2,0-4,-1-8</inkml:trace>
  <inkml:trace contextRef="#ctx0" brushRef="#br0" timeOffset="80948.84">24477 17660,'0'-2,"0"0,0 1,0-1,1 1,-1-1,0 0,1 1,-1-1,1 1,-1-1,1 1,0-1,0 1,0-1,-1 1,1 0,1 0,-1-1,0 1,0 0,0 0,1 0,-1 0,0 0,1 0,-1 1,1-1,-1 0,1 1,-1-1,1 1,-1-1,1 1,0 0,-1 0,2 0,63 8,-54-5,0 1,-1 0,1 1,-1 0,1 1,-2 0,1 1,-1 0,0 0,0 1,-1 1,0 0,0 0,-1 0,-1 1,1 0,-2 1,1 0,-1 0,-1 0,0 1,-1 0,0 0,-1 0,0 0,-1 0,0 1,-1-1,0 1,-1-1,-1 5,-17 71,18-87,-1 0,1 0,0 0,0 0,0 1,0-1,0 0,0 0,0 0,0 0,0 0,0 0,1 0,-1 0,0 0,1 0,-1 0,1 0,-1 0,1 0,-1 0,1 0,0 0,0 0,-1-1,1 1,0 0,0 0,0-1,0 1,0-1,0 1,0-1,0 1,0-1,0 0,0 1,0-1,0 0,0 0,0 0,1 0,48-8,-32 1,0-2,-1-1,0 0,-1-1,0-1,0 0,-1-1,-1-1,0 0,-1-1,-1-1,0 0,-1 0,-1-1,3-8,-13 25,1 0,-1 1,0-1,0 0,0 0,0 1,0-1,0 0,0 0,0 1,1-1,-1 0,0 0,0 0,0 0,0 1,1-1,-1 0,0 0,0 0,0 0,1 0,-1 1,0-1,0 0,0 0,1 0,-1 0,0 0,0 0,1 0,-1 0,0 0,0 0,1 0,-1 0,0 0,0 0,1 0,-1 0,0 0,0 0,1 0,-1-1,-4 36,4-31,-3 91,3-91,0 0,1 0,0 0,0-1,0 1,1 0,-1 0,1-1,0 1,0-1,0 1,0-1,1 0,-1 0,1 0,0 0,0 0,0-1,0 1,0-1,1 0,1 1,56 12,-30-14</inkml:trace>
  <inkml:trace contextRef="#ctx0" brushRef="#br0" timeOffset="81315.985">25440 17834,'63'-14,"-47"12,0 0,0-1,0 0,0-1,-1-1,0-1,0 0,0-1,-1 0,0-1,0-1,-1 0,0-1,0-1,-1 0,-1 0,5-7,-10 10,-1 0,0 0,-1 0,0 0,-1-1,1 1,-1-1,-1 0,0 0,0 0,-1-1,0 1,-1 0,0 0,0-1,-1 1,0 0,0 0,-2-4,2 11,1 1,-1-1,1 1,-1-1,0 1,1-1,-1 1,0 0,0 0,0-1,0 1,0 0,0 0,-1 0,1 0,0 0,0 0,-1 0,1 1,-1-1,1 0,0 1,-1-1,1 1,-1 0,1-1,-1 1,0 0,1 0,-1 0,1 0,-1 0,1 0,-1 0,1 1,-1-1,1 1,-1-1,1 1,-1-1,1 1,-1 0,1 0,0 0,0 0,-1 0,1 0,0 0,0 0,0 0,0 0,0 1,-7 11,2 0,-1 0,2 0,0 1,0 0,1 0,1 0,1 1,0-1,0 1,2-1,0 1,1 4,1 59,4 0,14 72,8 88,-26-229,-1-1,-1 1,1 0,-2 0,1-1,-1 1,0 0,-1 0,0-1,0 1,-1-1,0 0,-1 0,1 0,-2 0,1-1,-3 3,-8 1</inkml:trace>
  <inkml:trace contextRef="#ctx0" brushRef="#br0" timeOffset="81621.671">25534 17953,'18'-14,"22"-7,25 0,24 3,21 4,-7 3</inkml:trace>
  <inkml:trace contextRef="#ctx0" brushRef="#br0" timeOffset="82015.133">26977 17807,'79'-56,"-68"50,0 0,0-1,-1-1,1 1,-2-2,1 0,-1 0,0 0,-7 7,1 0,-1-1,0 1,0 0,0-1,0 1,0-1,-1 1,1-1,-1 0,1 0,-1 0,0 0,0 0,0 0,-1 0,1 0,-1 0,0 0,1 0,-2 0,1-1,0 1,0 0,-1 0,0 0,0 0,0 0,0 0,0 0,0 0,-1 1,1-1,-1 0,0 1,0-1,0 1,0 0,0-1,-1 1,0 1,0-1,0 1,0 0,0 0,0 0,0 1,0-1,0 1,0 0,0 0,0 0,0 0,0 0,0 0,0 1,-1 0,1 0,1 0,-1 0,0 0,0 0,0 1,1-1,-1 1,0 0,1 0,0 0,-1 0,1 0,0 1,0-1,0 1,-4 4,1 0,0 1,1-1,-1 1,1 0,1 1,-1-1,2 1,-1-1,0 8,2-7,0 1,1 0,0-1,0 1,1 0,1-1,0 1,0-1,1 0,0 1,0-1,1-1,0 1,1 0,0-1,0 0,1 0,0-1,0 1,1-1,0-1,0 1,0-1,1 0,0-1,0 0,1 0,-1-1,1 0,5 1,26 10</inkml:trace>
  <inkml:trace contextRef="#ctx0" brushRef="#br0" timeOffset="82306.915">27286 17633,'18'11,"19"14,18 8,13 8,6 7,-1 1,-5-3,-13-7,-15-7,-14-11</inkml:trace>
  <inkml:trace contextRef="#ctx0" brushRef="#br0" timeOffset="82478.471">27726 17673,'-16'5,"-14"5,-9 11,-7 8,0 9,5 6,10 4,10-3,14-4,7-10</inkml:trace>
  <inkml:trace contextRef="#ctx0" brushRef="#br0" timeOffset="82672.131">27954 17740,'2'18,"1"13,0 8,1 4,3 2,2-5,2-7,0-8</inkml:trace>
  <inkml:trace contextRef="#ctx0" brushRef="#br0" timeOffset="82928.114">28048 17566,'-5'0,"8"5,14 5,5 2</inkml:trace>
  <inkml:trace contextRef="#ctx0" brushRef="#br0" timeOffset="83463.352">28435 17740,'-12'-7,"0"0,0 1,-1 1,1 0,-1 0,0 2,-1-1,1 2,0-1,-1 2,-6 0,19 1,-1 0,1 0,-1 0,1 0,0 0,-1 1,1-1,-1 1,1-1,-1 1,1-1,0 1,-1 0,1 0,0-1,0 1,0 0,0 0,0 0,0 0,0 1,0-1,0 0,0 0,0 1,1-1,-1 0,0 1,1-1,0 0,-1 1,1-1,0 1,-1-1,1 1,0-1,0 1,0-1,0 1,1-1,-1 1,0-1,1 1,-1 0,29 63,124 116,-139-151,-15-30,1 1,0 0,0 0,-1-1,1 1,0 0,-1-1,1 1,0 0,-1-1,1 1,-1-1,1 1,-1-1,0 1,1-1,-1 1,1-1,-1 1,0-1,0 0,1 1,-1-1,0 0,1 0,-1 0,0 1,0-1,1 0,-1 0,0 0,0 0,0 0,1 0,-1-1,0 1,0 0,1 0,-1 0,-4-1,0 1,0-1,1 0,-1 0,0 0,1-1,-1 1,1-1,-1 0,1-1,0 1,0-1,0 0,0 0,0 0,1 0,0-1,-1 1,1-1,0 0,1 0,-1 0,1 0,-1-2,3 3,1 0,-1-1,1 1,0 0,0 0,0 0,0 0,0 0,1 0,-1 0,1 1,0-1,0 1,0-1,0 1,1-1,-1 1,0 0,1 0,0 0,-1 1,1-1,0 0,0 1,2-1,0-1,73-46,94-68,-141 91,-2-2,-1-2,-1 0,-1-1,-2-2,-2-1,-1 0,-1-2,-2 0,-2-1,-1-1,-2 0,7-33,-19 63,1 2,0 0,-1-1,1 0,-2 1,1-1,-1 1,0-1,0 0,-1 1,0-1,0 0,0 1,-3-7,3 13,0-1,0 0,0 1,0-1,0 0,0 1,-1-1,1 1,0 0,0-1,0 1,-1 0,1 0,0 0,0 0,-1 0,1 0,0 0,0 0,-1 1,1-1,0 0,0 1,0-1,-1 1,1-1,0 1,0 0,0-1,0 1,0 0,0 0,0-1,1 1,-1 0,0 0,0 0,1 0,-1 0,0 1,1-1,-1 0,1 0,-1 0,1 0,0 1,-1 0,-13 25,0 2,2 0,0 0,3 1,0 0,2 1,1 0,2 0,-1 19,1-24,1 1,2 0,0 0,2 0,1 0,1-1,1 1,2-1,0 0,2 0,0 0,2-1,1-1,6 10,-13-29,-1 1,1-1,0 0,1-1,-1 1,1-1,0 1,0-2,0 1,0 0,1-1,-1 0,1 0,0-1,0 0,0 0,0 0,1 0,-1-1,0 0,1-1,-1 1,0-1,1-1,-1 1,1-1,-1 0,0 0,0-1,0 0,2 0,2-4,0 0,0 0,-1 0,0-1,0-1,0 1,-1-1,0-1,-1 0,0 0,0 0,-1-1,0 0,-1 0,0-1,0 1,-1-1,-1 0,0 0,0 0,-1-1,-1 1,0-5,0 14,0 0,0 0,-1 0,1 0,-1 0,0 0,0 0,1 0,-1 0,-1 0,1 0,0 0,0 0,-1 0,1 0,-1 0,0 0,1 0,-1 0,0 0,0 1,0-1,0 0,-1 0,1 1,0-1,-1 1,1 0,-1-1,0 1,1 0,-1 0,0 0,0 0,1 0,-1 0,0 0,0 1,0-1,0 1,0-1,0 1,0 0,0 0,0 0,-1 0,-1 0,-1 4,0 0,0 1,0 0,0-1,0 2,1-1,0 0,0 1,1 0,-1 0,1 0,1 0,-1 0,1 1,0-1,0 1,1 0,0-1,0 1,1 0,0 0,0 0,0-1,1 1,0 0,1 3,0-1,0 1,1-1,-1 0,2 0,-1-1,1 1,1-1,0 0,0 0,0 0,1-1,0 0,0 0,1 0,0-1,0 0,1 0,0-1,0 0,0 0,0-1,1 0,0 0,-1-1,2 0,14-1</inkml:trace>
  <inkml:trace contextRef="#ctx0" brushRef="#br0" timeOffset="84375.599">29037 17500,'-22'-31,"-18"-43,40 72,0 0,1 0,0 0,-1 0,1 0,0 0,0 0,0 1,0-1,0 0,1 1,-1-1,0 1,1-1,-1 1,1-1,-1 1,1 0,0 0,0 0,-1 0,1 0,0 0,0 1,0-1,0 1,0-1,0 1,0 0,0 0,0-1,0 1,0 1,0-1,0 0,0 0,0 1,0-1,0 1,0 0,0 0,49 4,-1 3,0 1,-1 3,0 2,-1 2,23 12,-65-25,94 47,-97-47,1-1,-1 1,0-1,0 1,0 0,-1 0,1 0,-1 0,1 1,-1-1,0 1,0-1,0 1,-1 0,0 0,1 0,-1 0,-1 0,1 0,0 0,-1 0,0 0,0 0,0 0,-1 1,-35 85,31-80,-1-1,2 1,-1 0,1 0,1 0,0 1,0-1,1 1,-1 8,3-16,1 0,-1-1,0 1,1 0,-1-1,1 1,0-1,0 1,0-1,0 1,0-1,1 0,-1 0,1 1,-1-1,1 0,0 0,0 0,0-1,0 1,0 0,0-1,0 0,1 1,-1-1,0 0,1 0,-1 0,1 0,1 0,4 1,-1-1,0 1,1-2,0 1,-1-1,1 0,-1 0,1-1,-1 0,5-1,-1-3,1 0,-1-1,0 0,0-1,-1 0,0 0,0-1,-1-1,0 1,0-2,-1 1,0-1,-1 0,0-1,-1 0,0 0,0 0,-1-1,-1 0,2-7,-22 60,13-30,1 1,0-1,0 1,1-1,0 1,1-1,1 1,0 3,0-12,-1 1,1-1,-1 0,1 1,0-1,1 0,-1 0,0 0,1 0,0 0,0 0,0 0,0 0,0-1,0 1,1-1,-1 1,1-1,0 0,-1 0,1 0,0 0,0-1,1 1,-1-1,0 0,0 0,1 0,2 0,0 0,0-1,0 0,0-1,-1 1,1-1,0 0,0-1,-1 1,1-1,-1 0,1-1,-1 1,0-1,0 0,0 0,0-1,0 1,-1-1,0 0,0 0,1-2,71-103,-42 34,-3-2,-4-1,-3-2,-4 0,0-14,-16 76,6-27,-2 1,-1-1,-3 0,-1-22,-12 11,8 54,1 1,-1 0,1 0,-1-1,1 1,-1 0,0 0,1 0,-1 0,0-1,0 1,0 0,0 1,0-1,0 0,0 0,0 0,0 1,0-1,-1 0,1 1,0-1,-1 1,1-1,0 1,0 0,-1 0,1 0,-1-1,1 1,0 0,-1 1,1-1,0 0,-1 0,1 0,-1 1,-4 2,1 0,0 0,1 0,-1 1,0-1,1 1,0 1,0-1,0 0,1 1,-1 0,1 0,0 0,-1 3,-11 24,1 1,2 1,1 0,2 1,2 0,1 0,1 0,2 1,2 0,1-1,3 15,0 18,4 0,3 0,3-1,2 0,4-2,8 17,-25-76,-1-3,-1 0,0-1,1 1,-1 0,1-1,0 1,0 0,0-1,0 1,1-1,-1 0,1 1,-1-1,1 0,0 0,0 0,0 0,0 0,0 0,0-1,0 1,1-1,-1 1,1-1,-1 0,1 0,-1 0,1 0,0-1,-1 1,1-1,2 1,8-7,0-1,-1 0,0 0,0-1,-1-1,0 0,-1-1,0 1,4-7,8-7,-1 0,-1-2,-1 0,14-26,-32 49,8-36,-10 38,0 0,-1 0,1 0,0 0,-1 0,1 0,0 0,-1 0,1 1,0-1,-1 0,1 1,0-1,0 1,-1-1,1 1,0 0,0 0,0-1,0 1,0 0,0 0,0 0,0 0,0 0,0 1,-8 7,1 0,0 0,0 1,1 1,0-1,1 1,0 0,0 1,2-1,-1 1,1 0,1 1,0-1,0 7,2-12,0 0,0 0,1 0,0 0,1 1,-1-1,1 0,1 0,-1 0,1 0,0-1,1 1,0 0,0-1,0 0,1 1,0-1,0-1,0 1,1 0,0-1,0 0,0 0,1-1,-1 0,2 1,-5-3,0 0,1 0,-1-1,0 1,1-1,-1 1,1-1,-1 0,1 0,0 0,-1 0,1 0,0-1,0 1,0-1,-1 0,1 0,0 0,0 0,0 0,0-1,-1 1,1-1,0 0,0 0,-1 0,1 0,-1 0,1-1,-1 1,1-1,-1 1,0-1,0 0,0 0,0 0,0 0,0-1,0 1,-1 0,1-1,-1 1,1-2,2-37,-8-2</inkml:trace>
  <inkml:trace contextRef="#ctx0" brushRef="#br0" timeOffset="84654.386">30160 17526,'-16'-14,"-19"-13,-13-11,-4-7,3 1,11 3,16 6,21 9,29 9,32 7,33 8,27 6,14 3,-14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44:58.20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3118 1165,'-182'-80,"147"65,-21-10,-2 2,0 3,-1 2,-22-2,-33 5,0 5,-19 5,-104-8,158 7,0 3,0 4,0 3,-52 10,-21 13,2 7,0 6,-51 25,113-29,1 4,2 3,2 4,2 4,3 3,-56 51,105-82,2 1,0 2,2 1,0 0,2 2,-12 21,26-35,1 0,0 0,1 1,1 0,0 0,1 0,1 1,0-1,1 1,1 0,1 0,1 1,0-1,1 0,1 6,2-4,1-1,0 1,2-1,0-1,1 1,0-1,2-1,0 0,0 0,2-1,0 0,0-1,2 0,0-1,1 1,29 21,1-2,1-2,2-1,27 10,47 17,3-6,2-5,32 2,-94-27,79 22,2-5,1-7,54 1,73-12,0-12,1-12,183-29,388-16,-639 40,84-1,176 20,615 66,-968-70,317 14,393-33,-717 5,682-34,716 43,-573-26,194 24,27 41,-420 5,365 33,-629-40,813 92,397 106,-915-161,-438-48,1213 106,-585-52,544 0,-1167-69,813 54,390 38,-1247-83,161-14,-373-10,0-3,-1-3,38-11,-84 13,0 0,-1-2,0-1,0-1,-1-2,-1 0,0-2,-1 0,0-2,15-15,172-206,-134 153,-1 2,-4-2,58-92,-110 144,-2-1,-1 0,-2-2,-1 1,-2-2,-2 0,-1 0,-2-1,2-34,15-343,-23 380,-2 0,-1 0,-1 1,-2-1,-2 1,-1 0,-1 0,-2 1,-10-19,-3 3,-2 2,-2 1,-1 1,-3 1,-2 2,-2 2,-1 1,-2 2,-1 1,-7-1,-11-7,-3 4,-1 2,-2 2,-1 4,-1 2,-2 4,-18-3,-192-46,-62 1,337 73,-1078-208,1061 205,-1110-230,-77 41,-319 31,374 65,-325 45,1446 52,-1339 6,880 18,-145 39,-461 73,917-120,0 9,2 6,1 9,3 7,-76 35,84-10,3 7,-38 31,152-79,-2-3,0-1,-2-3,-1-2,-1-2,0-3,-23 3,-35-5,-1-6,-34-4,30-1,-144 4,0-11,-7-13,-457-57,-351-69,70-2,-289-11,639 82,-710-19,1053 79,-1049-24,74 79,131 36,1066-72,-196 12,1 12,-58 24,315-49,0 1,1 2,0 1,0 1,1 1,1 1,0 1,1 2,0 1,1 0,1 2,-18 17,-79 101,65-68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45:28.73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3825,'40'-17,"2"1,0 2,0 2,1 2,1 2,-1 2,1 2,1 1,13 3,244-6,1 14,78 20,-316-22,-65-6,0 0,0 1,0-1,0 0,0 0,0 0,0 0,0 1,0-1,0 0,0 0,0 0,0 0,0 1,0-1,0 0,0 0,0 0,0 0,1 1,-1-1,0 0,0 0,-14 3</inkml:trace>
  <inkml:trace contextRef="#ctx0" brushRef="#br0" timeOffset="434.651">202 4426,'20'7,"21"7,21 0,21-1,19-3,17-4,11-5,4-4,-3-5,-10 0,-16-2,-20 2,-19 1,-19 3,-17-4,-11-3,-10-2</inkml:trace>
  <inkml:trace contextRef="#ctx0" brushRef="#br0" timeOffset="960.115">1578 3209,'19'50,"-2"1,-2 1,-3 0,-1 0,-4 1,-1 0,-2 35,-6 60,-5 0,-10 16,5-54,-8 56,8 0,6 1,11 59,-2-196,-2 52,-18-66,6-16</inkml:trace>
  <inkml:trace contextRef="#ctx0" brushRef="#br0" timeOffset="1595.986">1552 3183,'29'-13,"1"1,0 1,1 2,0 1,0 2,1 1,0 1,0 1,0 2,0 2,0 0,0 3,0 0,-1 2,0 2,0 0,0 2,-1 2,-1 0,0 2,-1 1,21 15,-16-4,-1 2,-1 1,-1 1,-2 2,-1 1,-1 1,16 30,5 17,-4 1,-3 2,-4 5,-10-33,-4 0,-2 2,-2 0,-3 2,-3 0,-2 0,-3 0,-2 1,-3 1,-3 9,-4-44,0 0,-1 0,-2 0,-1-1,-1 0,-1-1,-1 0,-1-1,-2 0,0-1,-1-1,-2-1,0 1,-12 10,-1-2,-2-1,-1-1,-1-2,-1-1,-2-2,-34 16,35-23,-2-1,0-2,-1-2,0-2,0-1,-1-2,0-2,0-1,0-3,0-1,-38-6,77 7,2 0,-1 0,0 0,0 1,0-1,0 0,1 0,-1 0,0 0,0 0,0 0,0 0,1 0,-1 0,0 0,0-1,0 1,1 0,-1-1,0 1,0 0,1-1,-1 1,0-1,0 1,1-1,-1 1,1-1,-1 0,0 1,1-1,-1 0,1 1,0-1,-1 0,1 0,0 1,-1-1,1 0,0 0,0 0,-1 1,1-2,14-10,6-2</inkml:trace>
  <inkml:trace contextRef="#ctx0" brushRef="#br0" timeOffset="2623.362">2915 4266,'21'8,"-1"-1,2-1,-1-1,0-1,1-1,0-1,0-1,13-1,-13 1,682 4,-433-7,2123 15,-2247-15,-116-1,-22 0,-21 1,-17 0,-7 1</inkml:trace>
  <inkml:trace contextRef="#ctx0" brushRef="#br0" timeOffset="4926.342">1338 2033,'0'21,"0"15,2 13,1 10,0 4,-1 3,0-4,-4-3,-4-6,-5-9,-5-9,1-10</inkml:trace>
  <inkml:trace contextRef="#ctx0" brushRef="#br0" timeOffset="5263.786">1271 1873,'-38'-86,"39"84,-1 0,1 0,0 0,0 0,0 0,0 0,1 0,-1 1,0-1,1 0,-1 1,1-1,0 1,-1-1,1 1,0 0,0 0,0 0,0 0,0 0,0 0,0 1,0-1,0 1,0-1,0 1,1 0,-1 0,0 0,0 0,0 0,0 0,1 1,-1-1,-1 0,37 0,0 1,0 2,0 2,-1 1,0 2,0 1,0 3,30 13,33 28,-96-50,0 0,0 0,0 0,0 0,-1 1,1-1,-1 1,0 0,0 0,-1 0,1 1,-1-1,0 1,0-1,0 1,-1-1,0 1,0 0,0 0,0 0,-1 0,-1 2,-1 0,-1-1,1 1,-1-1,-1 1,1-1,-1 0,0-1,0 1,0-1,-1 0,0 0,0 0,0 0,-1-1,0 0,1 0,-1-1,-1 1,1-1,-1 0,-36 19,-2-2,0-2,-48 12,1 1,41-4,47-16</inkml:trace>
  <inkml:trace contextRef="#ctx0" brushRef="#br0" timeOffset="5570.962">1632 2582,'2'-14,"0"0,1 0,0 0,2 0,-1 1,2 0,0 0,0 0,1 1,9-12,-13 19,3-5,7-13,0 1,2 0,1 2,0-1,2 1,-17 20,-1-1,1 1,0 0,-1-1,1 1,0-1,-1 1,1 0,0 0,0-1,0 1,-1 0,1 0,0 0,0 0,0 0,0 0,-1 0,1 0,0 0,0 0,0 0,-1 1,1-1,0 0,0 1,-1-1,1 0,0 1,-1-1,1 1,0-1,-1 1,1-1,-1 1,1 0,-1-1,1 1,-1 0,1-1,-1 1,1 0,-1 0,0-1,0 1,1 0,-1 0,0 0,0-1,0 1,0 0,0 0,0 0,0-1,0 1,0 0,0 0,-1 0,1-1,0 1,0 0,-1 0,1-1,-1 1,1 268,-17-37,13-195</inkml:trace>
  <inkml:trace contextRef="#ctx0" brushRef="#br0" timeOffset="6008.461">2207 2247,'4'0,"14"0,14 0,16 0,13 0,10 0,2 0,-5 3,-11 2,-16 3,-14 0</inkml:trace>
  <inkml:trace contextRef="#ctx0" brushRef="#br0" timeOffset="6200.911">2194 2462,'18'0,"17"0,17 0,13 0,9 0,5 0,-1 0,-14 0</inkml:trace>
  <inkml:trace contextRef="#ctx0" brushRef="#br0" timeOffset="7541.459">3638 2314,'-5'-8,"1"0,-1 1,-1 0,0-1,0 2,0-1,0 1,-1 0,0 0,-1 1,1 0,-1 0,0 1,0 0,0 0,-1 1,1 0,-1 0,0 1,0 1,0-1,0 1,0 1,0-1,0 2,0-1,0 1,0 1,-7 1,6 2,0 0,1 0,-1 1,1 0,1 1,-1 0,1 0,0 1,1 0,0 0,0 1,1 0,0 0,0 0,1 1,0 0,1 0,0 0,1 1,0-1,1 1,0 0,0-1,1 11,1-17,0 0,0 0,0 0,1 0,-1 0,1-1,0 1,0 0,1 0,-1-1,1 1,0 0,0-1,0 0,0 1,0-1,1 0,0 0,0-1,-1 1,1 0,1-1,-1 0,0 1,1-2,-1 1,1 0,-1 0,1-1,0 0,0 0,0 0,0 0,-1-1,1 0,0 1,0-1,0-1,0 1,1-1,6 0,-1-1,1 0,0-1,-1 0,0-1,0 0,0-1,0 0,-1 0,0-1,0-1,0 1,-1-1,0-1,0 1,-1-1,2-3,5-7,-1-1,0 0,-2-1,0 0,-1-1,-1 0,4-17,5-29,-4 0,-2-1,-3 0,-4 0,-2-17,-2 49,-2 36,1 1,0-1,0 0,-1 0,1 0,0 0,0 0,-1 0,1 1,0-1,-1 0,1 0,0 0,0 0,-1 0,1 0,0 0,-1 0,1 0,0 0,0-1,-1 1,1 0,0 0,0 0,-1 0,1 0,-11 59,2 1,3 1,2 47,3-73,-2 16,0 18,2 1,3-1,7 33,22-9,-30-91,0 1,1-1,-1 0,1 0,0 0,-1 0,1 0,0 0,0 0,0 0,1-1,-1 1,0-1,1 0,-1 1,0-1,1 0,-1 0,1-1,0 1,-1-1,1 1,0-1,-1 0,1 0,0 0,-1 0,1 0,0-1,-1 1,1-1,0 1,-1-1,1 0,6-5,0-1,-1 1,0-1,0-1,0 1,-1-1,-1-1,1 1,-1-1,0 0,-1-1,0 1,-1-1,0 0,0 0,-1 0,-1-1,1-3,4-9,-1-1,-1 0,-2-1,0 1,-1-1,-2 0,0 1,-4-22,4 46,0 0,0-1,0 1,0-1,0 1,0 0,0-1,0 1,0 0,1-1,-1 1,0-1,0 1,0 0,1-1,-1 1,0 0,0 0,1-1,-1 1,0 0,1-1,-1 1,0 0,1 0,-1 0,0-1,1 1,-1 0,0 0,1 0,-1 0,1 0,-1 0,0 0,1 0,-1 0,1 0,-1 0,0 0,1 0,-1 0,1 0,-1 0,0 0,1 0,-1 0,0 1,1-1,-1 0,0 0,1 1,-1-1,0 0,1 0,-1 1,0-1,0 0,1 1,-1-1,0 0,0 1,8 1,30 6,1-1,-1-3,34 0,-7 0,-61-5,0 1,-1 0,1 0,-1 0,1 0,-1 1,1-1,-1 1,1 0,-1 0,1 0,-1 1,0-1,0 1,1 0,-1-1,0 2,-1-1,1 0,0 0,-1 1,1 0,-1-1,0 1,0 0,0 0,0 0,1 3,-2 8,0 0,-2 0,1 0,-2 0,0 0,0 0,-1 0,-1 0,-1 1,-5 25,7-26,1-11,1 0,-1 0,1 1,0-1,0 1,0-1,0 1,1-1,-1 1,1-1,0 1,0-1,0 1,1-1,-1 1,1 0,0-1,0 0,0 1,0-1,1 0,-1 1,1-1,0 0,0 0,0 0,0-1,1 1,1 1,5-2,-1-1,1 0,0-1,0 0,0 0,0-1,0 0,0 0,0-1,0 0,-1-1,1 0,-1 0,0-1,0 0,0 0,0-1,-1 0,1-1,-1 1,-1-2,1 1,-1 0,0-1,1-3,1 0,1 0,-2-1,0 0,0 0,-1-1,0 0,-1 0,-1 0,0-1,0 1,-1-1,-1 0,0 0,-1-1,-1 15,-1-1,1 0,-1 0,1 1,-1-1,1 0,-1 0,0 0,1 1,-1-1,1 0,-1 0,1 0,-1 0,1 0,-1 0,1 0,-1 0,0 0,1-1,-1 1,1 0,-1 0,1 0,-1-1,1 1,-1 0,1 0,-1-1,1 1,0 0,-1-1,1 1,-1-1,1 1,0-1,-1 1,1 0,0-1,0 1,-1-1,1 1,0-1,0 0,0 1,0-1,0 1,-1-1,1 1,0-1,0 1,0-1,1 0,-1 1,0-1,0 1,0-1,0 1,0-1,1 1,-1-1,0 1,0-1,1 1,-1-1,0 1,1 0,-1-1,1 0,-9 13,2 0,-1 0,1 1,1 0,1 0,-1 0,2 0,0 1,1-1,0 1,1 0,0 13,1-23,0-1,0 1,1 0,-1 0,1-1,0 1,0 0,0-1,0 1,1-1,-1 0,1 1,0-1,0 0,0 0,1 0,-1 0,1 0,-1-1,1 1,0-1,0 0,0 0,0 0,1 0,0 0,15 5</inkml:trace>
  <inkml:trace contextRef="#ctx0" brushRef="#br0" timeOffset="7786.986">4479 1846,'14'0,"15"5,4 1</inkml:trace>
  <inkml:trace contextRef="#ctx0" brushRef="#br0" timeOffset="8062.25">4720 2194,'17'15,"-1"1,0 1,-1 0,-1 1,0 0,-2 2,0-1,-1 1,-1 1,-1 0,-1 0,-1 1,0 0,-2 2,3 105,-8-128,0-1,-1 1,1-1,0 1,0 0,0-1,0 1,0-1,0 1,0-1,0 1,1-1,-1 1,0 0,0-1,0 1,0-1,1 1,-1-1,0 1,1-1,-1 0,0 1,1-1,-1 1,0-1,1 0,-1 1,1-1,-1 0,1 1,-1-1,1 0,-1 0,1 1,-1-1,1 0,-1 0,1 0,-1 0,1 0,0 0,-1 0,1 0,-1 0,1 0,-1 0,1 0,-1 0,1 0,-1 0,1-1,-1 1,1 0,-1 0,1-1,-1 1,1 0,-1-1,1 1,-1-1,0 1,1 0,25-31,-9-2,-2 0,-1-1,-2-1,-1 0,-1-1,-3 0,0-1,-3 1,-1-2,8-38,-8 59,0 10</inkml:trace>
  <inkml:trace contextRef="#ctx0" brushRef="#br0" timeOffset="8717.012">5162 2568,'29'-21,"0"-2,-2 0,0-2,-1-1,-2-1,-1-1,-1-1,3-8,-5-24,-20 59,0 1,0-1,0 1,0-1,0 1,0-1,0 1,0-1,-1 1,1-1,-1 1,1-1,-1 1,1 0,-1-1,0 1,0 0,0-1,0 1,0 0,0 0,0 0,0 0,0 0,0 0,-1 0,1 0,0 0,-1 1,1-1,0 1,-1-1,1 1,-1-1,1 1,-1 0,1-1,-1 1,0 0,-6 1,1 1,0 0,0 0,-1 0,1 1,1 0,-1 1,0-1,1 1,0 0,0 1,0 0,0 0,1 0,0 0,0 1,0 0,1 0,0 0,0 0,0 1,1 0,-1 2,0-3,1 1,0-1,0 1,0-1,1 1,0 0,0 0,1 0,0 0,0 0,0 0,1 1,0-1,1 0,-1 0,2 0,-1 0,1 0,0 0,0 0,1 0,-1-1,2 1,-1-1,1 0,4 6,3-4,0 1,0-2,1 0,0 0,1-1,-1 0,1-1,0-1,1 0,-1-1,1 0,-1-1,1-1,0 0,0 0,-1-2,1 0,0 0,2-2,-8 2,-1 0,1-1,-1-1,1 1,-1-1,0 0,0-1,0 0,0 0,-1 0,1-1,-1 0,0 0,-1 0,1-1,-1 0,0 0,-1-1,1 1,-1-1,-1 0,1 0,-1 0,0 0,-1-1,0 1,2-9,0-9,-2 0,0-1,-1 1,-2-1,-1 1,0-1,-3-5,5 29,0 1,0 0,0 0,0 0,0 0,0-1,0 1,1 0,-1 0,0 0,1 0,-1 0,1 0,0 0,-1 0,1 0,0 0,-1 0,1 0,0 0,0 0,0 1,0-1,0 0,0 1,0-1,0 1,0-1,0 1,0-1,0 1,0 0,1-1,-1 1,0 0,0 0,1 0,53-2,-45 3,9-1,-1 0,1 1,-1 2,1-1,-1 2,0 1,0 0,0 1,-1 1,0 0,3 4,-16-9,-1 1,0-1,0 1,0 0,0 0,0 0,0 0,-1 1,0-1,0 1,0 0,0-1,0 1,-1 0,1 0,-1 0,0 0,-1 0,1 0,-1 1,1-1,-1 0,0 0,-1 0,1 0,-1 1,0-1,0 0,0 0,-1 1,-4 12,-2 0,0-1,0 0,-2 0,0-1,-3 3,8-11,-33 62,37-67,0 0,1 0,-1 0,1 0,0 0,0 1,0-1,0 0,0 0,0 0,0 0,1 0,-1 1,1-1,0 0,-1 0,1 0,0 0,0 0,0-1,1 1,-1 0,0 0,1-1,-1 1,1-1,-1 1,1-1,0 0,-1 1,1-1,0 0,0 0,1 0,12 4,1 0,-1-1,1 0,0-1,0-1,1-1,-1 0,0-1,0-1,0-1,16-2,94-27,-77 12</inkml:trace>
  <inkml:trace contextRef="#ctx0" brushRef="#br0" timeOffset="10792.841">6551 4266,'33'11,"240"-6,-15 3,34-13,83-2,180-10,569-74,-98 53,-893 37,598-12,-596 13,-133 0,0 0,0 0,-1 0,1 0,0-1,-1 1,1-1,0 1,-1-1,1 1,-1-1,1 0,-1 0,1 0,-1 0,0 0,1 0,-1 0,0 0,0 0,0-1,0 1,0 0,0-1,0 1,0-1,0 1,-1-1,1 0,-1 1,1-1,-1 0,0 1,1-1,-1 0,0 1,0-1,0 0,0 1,-1-1,1 0,0 1,-1-1,1 0,-1 1,0-1,0 0,-87-344,-105-483,186 797,-4-29,-3 0,-3 1,-10-20,28 79,0 1,-1-1,1 1,0-1,-1 1,1-1,0 1,0 0,-1 0,1-1,0 1,0 0,0 0,-1 0,1 0,0 0,0 0,0 0,-1 0,1 0,0 0,0 0,0 1,-1-1,1 0,0 0,0 1,-1-1,1 1,0-1,-1 1,1-1,0 1,-1-1,1 1,-1-1,1 1,-1 0,1-1,-1 1,11 4,25 5,0-2,0-1,1-1,0-3,15-1,-35 0,1354 58,-1124-43,-219-11,-27-6,-1 1,1-1,-1 0,0 1,1-1,-1 0,0 1,1-1,-1 1,0-1,1 0,-1 1,0-1,0 1,0-1,1 1,-1-1,0 1,0-1,0 1,0-1,0 1,0-1,0 1,0-1,0 1,0-1,0 1,0-1,0 0,-1 1,1-1,0 1,0-1,0 1,-1-1,1 1,0-1,-1 0,1 1,0-1,-1 0,1 1,0-1,-1 0,1 1,-1-1,1 0,-1 0,-9 10</inkml:trace>
  <inkml:trace contextRef="#ctx0" brushRef="#br0" timeOffset="12683.203">12714 1485,'3'0,"2"0,3 0,0 0</inkml:trace>
  <inkml:trace contextRef="#ctx0" brushRef="#br0" timeOffset="13268.857">13249 2327,'0'5,"0"10,0 12,0 13,0 15,2 14,1 12,1 10,-2 3,0-1,-1-4,-1-9,1-9,-1-12,0-11,-1-14</inkml:trace>
  <inkml:trace contextRef="#ctx0" brushRef="#br0" timeOffset="13785.737">13156 2247,'-17'-53,"18"52,-1 1,1-1,-1 0,0 1,1-1,-1 1,1-1,-1 1,1-1,0 1,-1-1,1 1,-1 0,1-1,0 1,-1 0,1 0,0-1,-1 1,1 0,0 0,-1 0,1 0,0 0,0 0,-1 0,1 0,0 0,-1 0,1 0,0 0,-1 1,1-1,0 0,-1 0,1 1,0-1,-1 1,1-1,-1 0,1 1,-1-1,1 1,96 63,-71-43,468 316,-415-287,-57-35,-1-4,-1 1,-1 1,0 1,0 0,-2 2,0 0,0 1,-2 0,0 1,-1 1,-1 1,-11-15,0 0,0 0,-1 0,0 0,0 0,0 0,0 1,-1-1,0 0,0 0,-1 1,1-1,-1 0,0 0,-1 0,1 1,-1-2,0 1,0 0,-1 0,1 0,-1-1,0 0,0 1,-1-1,1 0,-1-1,0 1,-3 2,-28 22,0-1,-2-3,0 0,-2-3,0-1,-2-2,-33 10,-246 75,316-101,1-2,0 1,1-1,-1 1,1 0,-1 0,1 0,-1 0,1 0,0 1,0-1,-1 1,1 0,0-1,0 1,1 0,-1 0,0 0,-1 2,4 3</inkml:trace>
  <inkml:trace contextRef="#ctx0" brushRef="#br0" timeOffset="14187.639">14092 2863,'-3'9,"1"1,0 0,1-1,0 1,1 0,0 0,1-1,-1 1,2 0,0 0,0-1,0 1,1-1,1 0,-1 0,2 0,-1 0,1-1,1 0,-1 0,1 0,1 0,-1-1,1 0,0-1,1 1,0-1,0-1,0 0,1 0,-1 0,1-1,0-1,1 1,1-1,3 2,1-1,-1-1,1 0,0-1,0-1,0 0,1-1,-1-1,0 0,10-3,-18 3,-1-1,1 0,0 0,-1 0,1-1,-1 0,0 0,0-1,0 0,0 0,-1 0,1 0,-1-1,0 0,-1 0,1-1,-1 1,0-1,0 0,-1 0,0 0,0-1,0 1,-1-1,1-4,-1-1,0 1,-1-1,-1 0,1 1,-2-1,0 0,0 1,-1-1,0 1,-1 0,-1-1,0 1,0 1,-1-1,0 1,-1-1,0 1,-1 1,0 0,-4-6,5 8,0 0,-1 0,1 0,-1 1,-1-1,1 2,-1-1,0 1,0 0,0 1,-1 0,0 0,1 1,-2 0,1 1,0 0,0 0,-1 1,1 0,0 0,-1 1,1 1,-1 0,1 0,0 0,-6 3,10-3,1 1,-1-1,1 1,-1 0,1 0,0 1,0-1,0 1,1 0,-1 0,0 0,1 0,0 1,0 0,0-1,0 1,1 0,-1 0,1 1,0-1,0 0,1 1,-1-1,1 1,0-1,0 1,1 0,-1-1,1 1,0 0,0 0,1-1,-1 1,1 0,0-1,0 1,1-1,1 4,28 33,7-6</inkml:trace>
  <inkml:trace contextRef="#ctx0" brushRef="#br0" timeOffset="14435.099">14693 2929,'18'-4,"27"-7,32-3,36-2,32 0,26 0,15 1,9 3,-5 3,-16 3,-26 3,-34 2,-43 1,-34 1</inkml:trace>
  <inkml:trace contextRef="#ctx0" brushRef="#br0" timeOffset="15529.012">11217 2702,'-10'-54,"3"0,2-1,2 0,3 0,2 1,2-1,3 0,4-6,1-31,-6 39,12-97,-7 1,-6-61,-23 60,55 176,-24-20,0-1,1 0,0-1,0-1,0 0,0 0,0-2,0 0,1 0,7-2,-1 2,173-4,0-8,60-16,-216 23,6-1,643-54,-657 58,-16 2</inkml:trace>
  <inkml:trace contextRef="#ctx0" brushRef="#br0" timeOffset="17271.193">12206 1,'129'95,"55"27,42 29,-161-104,-1 4,-3 3,12 16,-50-47,-2 1,-1 1,-1 1,-1 0,-1 2,-2 0,-1 0,-1 2,7 21,-16-33,0 0,-1 0,-1 0,0 0,-2 1,0-1,-1 1,-1-1,0 0,-2 0,0 0,-1 0,-1 0,0-1,-1 0,-1-1,-1 1,0-1,-1-1,-1 0,-9 9,-3 3,-1-2,-2-1,0 0,-2-2,0-2,-1 0,-2-2,1-1,-2-2,0 0,-1-3,-16 4,42-13,-1 0,0-1,1 0,-1 0,0-1,0 0,0 0,0-1,0 0,0-1,0 1,0-2,0 1,0-1,0 0,-1-1,-12-12</inkml:trace>
  <inkml:trace contextRef="#ctx0" brushRef="#br0" timeOffset="18112.566">13195 1,'59'69,"-3"2,-4 3,-3 2,-3 2,-4 2,-3 2,-4 1,10 40,-33-91,-2 0,0 1,-2 0,-2 1,-1 0,-2 0,-1 0,-1 0,-2 0,-2 1,-1-1,-1-1,-2 1,-2-1,0 0,-3-1,-1 2,-8 1,-2-1,0-1,-3-1,0-1,-2-1,-1-2,-1-1,-2-1,-1-2,0-1,-2-2,0-1,-2-1,0-3,-20 6,-7 0</inkml:trace>
  <inkml:trace contextRef="#ctx0" brushRef="#br0" timeOffset="18561.474">13330 215,'57'-5,"0"3,1 2,-1 3,0 2,0 3,17 6,49 9,-2 6,0 5,-3 5,-1 5,-2 5,-2 6,-3 4,-2 5,-4 4,-2 5,-4 5,64 65,-70-46,-42-43,3-2,34 25,-52-56,-31-22,-7-3</inkml:trace>
  <inkml:trace contextRef="#ctx0" brushRef="#br0" timeOffset="19123.494">13423 1779,'196'-2,"-1"-10,0-8,121-30,-187 21,-1-5,-2-6,-1-5,-3-5,93-54,-132 57,-2-3,16-16,-87 58</inkml:trace>
  <inkml:trace contextRef="#ctx0" brushRef="#br0" timeOffset="19389.902">15455 1325,'16'-7,"16"-4,20-1,24 0,28 1,26 4,22 2,17 4,9 5,2 2,-2-1,-7 2,-12-1,-17 0,-18-1,-25 0,-40-1,-29-1</inkml:trace>
  <inkml:trace contextRef="#ctx0" brushRef="#br0" timeOffset="20068.928">12714 1499,'-13'2,"-10"1,-5 2,0 3,0-1,1 0,-1-1,1 0,3 1,2-1,4 1,4-1</inkml:trace>
  <inkml:trace contextRef="#ctx0" brushRef="#br0" timeOffset="20761.846">12982 643,'-978'-8,"-1492"51,1999-23,453-22,37-4,-16 5,144-30,-171 34,27 3,5-4</inkml:trace>
  <inkml:trace contextRef="#ctx0" brushRef="#br0" timeOffset="21939.152">11351 2689,'-14'-8,"-5"-4,-2 0,1 2,-2 0,1 2,-1 0,-22-5,43 13,-1 0,1-1,-1 1,1 0,-1-1,1 1,0 0,-1 0,1 0,-1 0,1 0,-1 1,1-1,-1 0,1 1,0-1,-1 1,1-1,0 1,-1 0,1 0,0-1,0 1,0 0,0 0,0 0,0 0,0 0,0 1,0-1,0 0,0 0,1 0,-1 1,1-1,-1 0,1 1,-1-1,1 1,0-1,-1 1,1 0,-1 4,0 0,1 0,-1 0,1 0,0 0,1 0,-1 0,1-1,0 1,1 0,-1 0,1-1,0 1,1-1,-1 1,1-1,0 0,1 0,-1 0,1 0,0-1,0 0,0 0,1 0,-1 0,1 0,0-1,0 0,1 0,-1 0,0-1,1 0,1 1,3-1,1 1,-1-1,1-1,-1 0,1 0,0-1,-1-1,1 1,-1-2,1 0,-1 0,0 0,3-2,-8 2,0 0,0 1,0-2,0 1,0-1,-1 1,1-1,-1-1,0 1,0 0,0-1,0 0,0 0,-1 0,0-1,0 1,0-1,-1 1,1-1,-1 0,0 0,0 0,-1 0,1 0,-1-1,0-3,-1 4,0 0,0 0,-1 1,0-1,1 0,-2 1,1-1,0 0,-1 1,0 0,0-1,0 1,-1 0,1 0,-1 0,0 0,0 1,-1-1,1 1,-1 0,1 0,-1 0,0 0,0 1,0 0,-1-1,1 1,-1 1,-7-5,-1 1,0 1,-1 1,1-1,-1 2,1 0,-1 1,0 0,-3 1,12-1,-1 1,0-1,1 1,-1 1,0-1,1 1,-1 0,0 0,1 1,-1-1,1 1,0 0,-1 1,1-1,0 1,0 0,1 1,-1-1,1 1,0 0,-1 0,2 0,-1 0,0 1,1-1,0 1,0 0,0 0,1 0,0 1,0-1,0 0,1 1,-1 0,1-1,0 6,2-4,-1-1,2 1,-1-1,1 0,0 0,0 1,1-2,-1 1,1 0,1 0,-1-1,1 0,0 0,0 0,1 0,-1 0,1-1,0 0,0 0,1 0,-1-1,1 0,0 1,8 3,-1-1,2 0,-1-1,0-1,1 0,0-1,0 0,0-1,6 0,-15-2,0 1,0-1,0 0,0 0,-1-1,1 1,0-1,0-1,-1 1,1-1,-1 0,1 0,-1-1,0 1,0-1,0-1,0 1,0 0,-1-1,1 0,-1 0,0-1,0 1,-1-1,0 0,1 0,-1 0,-1 0,1 0,-1-1,0 1,0-2,1-6,-1 0,0 0,-1-1,-1 1,0 0,-1-1,0 1,-1 0,0 0,-2 0,1 0,-1 0,-1 0,0 1,-1 0,0 0,-1 1,0 0,-1 0,-5-5,9 12,0 0,-1 0,0 1,1 0,-1 0,-1 0,1 0,0 1,-1 0,1 0,-1 0,1 1,-1 0,0 0,0 0,1 1,-1-1,0 2,0-1,0 0,0 1,1 0,-1 1,0-1,1 1,-1 0,1 1,-5 2,-2 1,0 1,1 1,-1-1,2 2,-1 0,1 0,0 1,1 0,0 0,1 1,-6 11,-15 36,9-3</inkml:trace>
  <inkml:trace contextRef="#ctx0" brushRef="#br0" timeOffset="25373.076">11511 4025,'0'583,"-1"-573,10 37,28-61,-25 6,0 1,1 1,0 0,1 1,-1 1,1 0,0 0,0 2,8-1,326 0,741 25,-638-2,-438-25,-35-2,21 7,-4-1</inkml:trace>
  <inkml:trace contextRef="#ctx0" brushRef="#br0" timeOffset="26070.301">13517 4172,'0'0,"0"0,1 0,-1 0,0 0,1 0,-1-1,0 1,1 0,-1 0,0 0,1 0,-1 0,0 0,1 0,-1 0,0 0,1 0,-1 0,0 0,1 1,-1-1,0 0,1 0,-1 0,0 0,1 1,-1-1,0 0,0 0,1 0,-1 1,0-1,0 0,1 1,-1-1,0 0,0 0,0 1,1-1,-1 0,0 1,0-1,0 0,0 1,0-1,0 0,0 1,0-1,0 1,0-1,51-43,-50 44,-1-1,1 0,0 0,-1 0,1 1,0-1,-1 0,1 1,0-1,-1 1,1-1,-1 0,1 1,-1 0,1-1,-1 1,1-1,-1 1,0-1,1 1,-1 0,0-1,1 1,-1 0,0-1,0 1,0 0,1 0,-1-1,0 1,0 0,0-1,0 1,0 0,-1 0,1-1,6 213,25 268,-4-118,-25-335,-1 1,-1 0,-1 0,-2-1,-1 1,-1-1,-2 0,0 0,-2 0,-5 7,14-28,9-18,4-5</inkml:trace>
  <inkml:trace contextRef="#ctx0" brushRef="#br0" timeOffset="26659.483">13530 4052,'3'-4,"1"0,0 0,1 0,-1 0,0 1,1-1,0 1,0 0,0 1,0-1,0 1,1 0,-1 0,1 1,-1 0,1 0,-1 0,1 0,3 1,40-4,1 2,0 3,-1 1,1 3,-1 2,-1 2,1 2,26 11,15 4,-1 4,-2 4,-1 4,-2 4,65 43,-120-66,0 2,-1 1,-1 1,-1 1,-1 1,14 20,-28-31,-1 0,-1 1,0 0,-1 0,0 1,-2 0,0 0,0 1,-2-1,0 1,-1 0,0 1,-2-1,0 10,-2-4,-1-1,-2 1,0-1,-2 0,0 0,-1-1,-1 1,-1-2,-1 1,-1-1,-4 4,-13 17,-1 0,-2-2,-2-1,-22 19,17-20,-2-1,-1-2,-2-2,-1-1,-1-3,-2-2,0-2,-2-1,0-3,-2-3,0-1,0-3,-2-1,53-12,-17 3,1-1,0 0,-1-1,1-1,-1 0,0-1,-4-2,21 3,-1 0,1 0,0-1,0 1,0 0,-1 0,1 0,0 0,0 0,0-1,-1 1,1 0,0 0,0 0,0-1,0 1,0 0,0 0,-1 0,1-1,0 1,0 0,0 0,0-1,0 1,0 0,0 0,0-1,0 1,0 0,0 0,0-1,0 1,0 0,0 0,0-1,1 1,-1 0,0 0,0 0,0-1,0 1,0 0,1 0,-1 0,0-1,0 1,0 0,0 0,1 0,-1 0,0 0,0-1,1 1,-1 0,0 0,0 0,0 0,1 0,-1 0,0 0,0 0,1 0,-1 0,0 0,0 0,1 0,-1 0,0 0,1 0,-1 0,14-7</inkml:trace>
  <inkml:trace contextRef="#ctx0" brushRef="#br0" timeOffset="28439.209">15054 4653,'-4'7,"1"0,0 0,0 0,0 0,1 1,1-1,-1 0,1 1,0-1,1 1,0 0,0-1,0 1,1-1,0 1,1-1,0 1,0-1,0 0,1 0,0 0,0 0,1 0,0-1,0 0,1 1,0-1,0-1,0 1,0-1,1 0,0 0,0-1,0 0,1 0,3 2,0 0,1-1,-1 0,1 0,0-1,0 0,0-1,1-1,-1 0,1 0,0-1,-1 0,1-1,0 0,5-2,-10 1,0 0,0 0,0-1,0 0,-1-1,1 1,0-1,-1 0,0-1,0 0,0 0,0 0,-1-1,1 1,-1-1,0-1,-1 1,1-1,-1 1,0-1,-1 0,1-1,-1 1,0-2,1 0,-1-1,0 1,-1-1,0 0,0 0,-1 0,0 0,0 0,-1 0,0 0,-1 0,0-1,0 1,-1 1,0-1,-1 0,0 0,0 1,-1-1,0 1,-1 0,1 1,-2-1,1 1,-1 0,0 0,0 0,-1 1,0 0,0 0,0 1,-1 0,0 0,-7-3,7 5,0-1,0 1,-1 1,1-1,-1 2,0-1,1 1,-1 0,0 1,0 0,1 0,-1 1,0 0,0 1,1 0,-1 0,1 1,0 0,0 0,0 1,0 0,0 0,1 1,0 0,-7 6,12-9,1 0,-1 0,0 1,1-1,-1 0,1 0,0 1,0-1,0 1,0 0,0-1,0 1,1-1,-1 1,1 0,0 0,0-1,0 1,0 0,0-1,1 1,-1 0,1-1,0 1,0 0,0-1,0 1,0-1,0 1,1-1,-1 0,1 0,-1 0,1 0,0 0,0 0,0 0,0 0,2 1,40 26,5-4</inkml:trace>
  <inkml:trace contextRef="#ctx0" brushRef="#br0" timeOffset="28711.48">15789 4720,'23'-2,"30"-1,38 0,37 1,34 2,25 5,18 5,7 3,-2 4,-12 4,-26 1,-42-4</inkml:trace>
  <inkml:trace contextRef="#ctx0" brushRef="#br0" timeOffset="29776.575">13650 5242,'-204'12,"102"-10,8-1,1 4,-85 16,-51 31,-54 26,-76 20,-9 4,282-73,0-3,-2-4,-72 7,-79-8,-72-9,174-8,-607-12,40-4,606 18,85 2,35-2,56-7,-35-4</inkml:trace>
  <inkml:trace contextRef="#ctx0" brushRef="#br0" timeOffset="32555.976">11538 3932,'-22'-3,"3"-1,0 2,0 0,0 1,-1 1,-15 2,31 0,-1-1,1 1,0 0,0 0,0 0,0 1,0-1,1 1,-1 0,1 0,-1 0,1 1,0-1,0 1,1 0,-1 0,1-1,0 2,0-1,0 0,0 0,1 1,0-1,0 1,0-1,0 1,1-1,0 1,0 0,0-1,0 1,1-1,0 1,-1-1,2 1,-1-1,1 1,-1-1,1 0,0 0,1 0,-1 0,1 0,-1 0,1-1,1 0,-1 1,0-1,1 0,0 1,2 0,-1 0,1 0,-1 0,1-1,0 0,1 0,-1 0,0-1,1 0,-1 0,1-1,0 1,0-1,-1-1,1 0,0 0,0 0,0 0,-1-1,1 0,0-1,-1 0,1 0,-1 0,1-1,-1 0,0 0,0 0,0-1,-1 0,1 0,-1 0,0-1,0 0,3-4,-3 0,-1 1,0-1,0 0,-1-1,0 1,-1 0,0-1,0 1,-1-1,0 0,-1 0,0 1,-1-1,0 0,0 1,-1-1,0 0,-1 1,0 0,-1 0,1 0,-2 0,-2-5,5 11,0 1,0-1,0 0,-1 1,1 0,-1-1,0 1,1 0,-1 0,0 0,0 1,0-1,0 1,0 0,-1 0,1 0,0 0,-1 0,1 0,0 1,-1 0,1 0,-1 0,1 0,0 0,-1 1,1 0,0-1,-3 2,-1 1,0-1,1 1,-1 1,1-1,0 1,0 0,0 1,1 0,0-1,0 1,0 1,0-1,-3 6,2-2,1 1,-1-1,1 1,1 0,0 1,0-1,1 1,1-1,-1 1,1 9,1-16,1 1,0-1,0 1,0-1,1 0,0 1,-1-1,2 0,-1 1,0-1,1 0,0 0,0 0,0 0,0 0,1-1,-1 1,1-1,0 0,0 1,0-1,1 0,-1-1,1 1,-1-1,1 1,0-1,0 0,2 1,0-1,0 0,0 0,1 0,-1 0,0-1,1 0,-1 0,1-1,-1 0,1 0,-1-1,1 1,-1-1,1-1,-1 1,0-1,0 0,0-1,0 1,0-1,0-1,-1 1,1-1,-1 0,0 0,0 0,-1 0,1-1,-1 0,0 0,0-1,0 1,-1-1,3-5,-3 2,0-1,0 0,-1 0,0 0,0 0,-2 0,1 0,-1-1,0 1,-1 0,0 0,-1 0,0 0,-3-7,3 11,0 1,0 0,0-1,-1 1,0 0,0 0,0 1,-1-1,1 1,-1-1,0 1,0 0,-1 1,1-1,-1 1,0 0,0 0,0 0,0 1,-1 0,1 0,-1 0,1 0,-1 1,1 0,-4 0,5 1,-1 0,1 0,-1 1,1 0,-1 0,1 0,0 0,0 1,0-1,0 1,0 0,0 0,0 1,0-1,1 1,-1 0,1 0,0 0,0 0,0 1,0-1,1 1,-1-1,1 1,0 0,0 0,0 0,1 1,-1-1,1 0,0 0,0 1,1-1,-1 1,1-1,0 1,0-1,0 0,1 1,0-1,0 1,0-1,1 3,1 3,0-1,0 1,1-1,1 0,-1 0,2 0,-1-1,7 8,19 22</inkml:trace>
  <inkml:trace contextRef="#ctx0" brushRef="#br0" timeOffset="35175.478">12581 1539,'0'-2,"-2"-1,-4 0,-4 3,-8 6,-8 4,-6 5,-6 2,-3 3,1 0,3-1,9-1,14-4,8-5</inkml:trace>
  <inkml:trace contextRef="#ctx0" brushRef="#br0" timeOffset="38355.48">11792 1218,'-12'-5,"-5"-1,-3 3,-2 3,3 3</inkml:trace>
  <inkml:trace contextRef="#ctx0" brushRef="#br0" timeOffset="38945.968">11858 2314,'-11'-9,"-2"-3,7 0,7 3,5 2</inkml:trace>
  <inkml:trace contextRef="#ctx0" brushRef="#br0" timeOffset="39584.666">12274 4266,'-3'-6,"2"-6,2-4,-1 0</inkml:trace>
  <inkml:trace contextRef="#ctx0" brushRef="#br0" timeOffset="50342.911">13877 5602,'3'-2,"0"-3,-3-1,-10 1,-14 1,-25 1,-30 0,-2-1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46:21.60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45 456,'2'16,"3"12,1 11,2 9,-1 7,-2 4,-1 2,-1 0,-7-5,-3-6,-7-8,-4-10,0-12</inkml:trace>
  <inkml:trace contextRef="#ctx0" brushRef="#br0" timeOffset="335.294">5 136,'-2'-15,"-1"-59,4 71,-1 1,1 0,0-1,0 1,0 0,0 0,0-1,0 1,1 0,-1 0,1 1,-1-1,1 0,0 0,0 1,0-1,0 1,0 0,0-1,0 1,0 0,0 0,1 0,-1 1,0-1,1 0,-1 1,1 0,-1-1,16 0,0 1,0 1,-1 0,1 2,-1 0,1 0,-1 2,0 0,15 8,-30-13,40 15,0 1,-1 2,-1 2,-1 2,-1 1,-1 2,10 11,-38-29,1 1,-2 1,1-1,-1 1,-1 1,0-1,0 1,0 2,-6-10,0 1,1 0,-1-1,0 1,0 0,-1 0,1 0,-1 0,1 0,-1 0,0 0,0 0,0 0,0 0,-1 0,1 0,-1 0,0 0,0 0,0-1,0 1,-1 0,1-1,0 1,-1 0,0-1,0 0,0 1,0-1,0 0,0 0,-1 0,-1 1,-13 7,0 0,0-2,-1 0,0-1,-1-1,0 0,0-2,0 0,-15 1,25-4,-216 40,223-41,-1 0,0 0,0 1,-1-1,1 1,0-1,0 1,0 0,0 0,0 0,0 1,0-1,1 1,-1-1,0 1,1 0,-1 0,1 0,0 0,0 1,0-1,0 1,0-1,0 1,0 0,1 0,0-1,-1 1,1 0,0 0,0 3,10 15</inkml:trace>
  <inkml:trace contextRef="#ctx0" brushRef="#br0" timeOffset="640.535">339 1098,'87'-182,"-41"97,-9 17,-37 69,0-1,0 0,0 1,0-1,0 1,0-1,0 0,0 1,0-1,0 1,0-1,0 1,0-1,0 0,0 1,0-1,0 1,1-1,-1 0,0 1,0-1,0 0,1 1,-1-1,0 0,1 1,-1-1,0 0,1 1,-1-1,0 0,1 0,-1 0,0 1,1-1,-1 0,1 0,-1 0,0 0,1 0,-1 0,1 0,-1 0,1 0,-1 0,0 0,1 0,-1 0,1 0,-1 0,0 0,1 0,-1 0,1-1,-1 1,0 0,1 0,-1-1,0 1,1 0,-1 0,0-1,1 1,-1 0,0-1,0 1,1 0,-1-1,5 156,-7-103,-5 218,6-258,-1 0,0 0,-1 1,-1-2,0 1,0 0,-1-1,-1 0,0 0,0 0,-6 5,-14 15</inkml:trace>
  <inkml:trace contextRef="#ctx0" brushRef="#br0" timeOffset="908.626">259 1392,'16'0,"16"3,17 4,16 4,15 3,7 0,3-1,-14-3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46:26.48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14,'11'-3,"0"0,0 0,0 1,1 1,-1 0,1 1,-1 0,1 0,-1 1,1 1,-1 0,0 0,1 1,-1 1,-1 0,1 0,-1 1,1 0,-1 1,-1 0,1 1,4 4,-12-10,-1 1,1-1,0 0,-1 1,1-1,-1 1,0 0,1-1,-1 1,0 0,0 0,0 0,0 0,0 0,-1 0,1 0,0 0,-1 0,0 0,1 0,-1 0,0 1,0-1,0 0,-1 0,1 0,0 0,-1 0,1 0,-1 0,0 0,0 0,0 0,0 0,0 0,0 0,0 0,-1-1,1 1,-1 0,-6 4,0-1,-1 0,0-1,0 1,0-2,0 1,-1-1,1-1,-1 0,0 0,-2 0,-33 8,44-11,0 1,0 0,1 0,-1 0,0 1,1-1,-1 0,0 0,1 0,-1 0,0 1,1-1,-1 0,0 1,1-1,-1 1,1-1,-1 0,1 1,-1-1,1 1,-1-1,1 1,-1 0,1-1,-1 1,1-1,0 1,0 0,-1-1,1 1,0 0,0-1,0 1,0 0,-1 0,1-1,0 1,0 0,1-1,-1 1,0 0,0 0,0-1,0 1,1 0,-1-1,0 1,0 0,1-1,-1 1,1-1,-1 1,0-1,1 1,-1 0,1-1,-1 0,1 1,0 0,41 31,-36-28,62 39,-41-28,-1 1,0 1,-2 1,0 1,0 2,-2 0,-1 2,8 10,-28-31,1-1,0 1,-1-1,0 1,1 0,-1 0,0 0,0 0,0 0,0 0,0 0,0 0,-1 0,1 0,-1 0,1 1,-1-1,0 0,0 0,0 0,0 1,0-1,-1 0,1 0,-1 0,1 0,-1 1,0-1,0 0,0 0,0 0,0 0,0-1,-1 1,1 0,0 0,-1-1,0 1,1-1,-1 1,0-1,0 0,-13 5,0-1,-1-1,1-1,-1 0,0 0,0-2,0 0,0-1,-12-2,11 2,-121-9,73-1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46:24.07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208 544,'-7'-2,"0"1,0 0,0 0,0 0,0 1,0 0,0 0,0 1,0-1,0 2,0-1,0 1,0 0,0 1,1-1,-1 1,1 0,0 1,0 0,0 0,1 0,-1 1,1-1,0 1,0 1,1-1,-1 1,1-1,0 1,1 1,0-1,0 0,0 1,0-1,1 1,0 0,1 0,-1 4,2-7,0 1,0-1,0 0,0 0,1 0,0 0,-1 0,2 0,-1 0,0 0,1 0,0 0,0 0,0-1,0 1,1-1,-1 0,1 0,0 1,0-2,0 1,0 0,0-1,1 1,-1-1,1 0,0 0,-1 0,2 0,9 3,0 0,0-1,1 0,-1-1,1 0,-1-1,12-1,2 0,1-1,-1-2,1-1,-1-1,0-2,0-1,-1 0,0-2,0-2,-1 0,2-3,13-7,-40 21,0 1,-1-1,1 0,-1 1,1-1,-1 1,1-1,-1 1,1 0,-1-1,1 1,-1-1,0 1,1 0,-1-1,0 1,0 0,0-1,1 1,-1 0,0 0,0-1,0 1,0 0,0-1,0 1,0 0,0 0,-1-1,1 1,0 0,0-1,-1 1,1 0,0-1,-1 1,1 4,0 0,1 1,0-1,0 0,0 0,1 0,0 0,0 0,0-1,1 1,0-1,-1 1,2-1,-1 0,0 0,1 0,0 0,0-1,0 0,0 0,0 0,1 0,-1 0,1-1,0 0,0 0,-1 0,2-1,-1 1,0-1,0-1,0 1,0-1,1 1,-1-2,0 1,0 0,1-1,-4 1,0-1,0 1,0 0,0-1,0 1,0-1,0 0,-1 0,1 0,0 0,0 0,-1 0,1 0,-1 0,1-1,-1 1,1 0,-1-1,0 1,1-1,-1 0,0 0,0 1,-1-1,1 0,0 0,0 0,-1 0,1 0,-1 0,0 0,1 0,-1 0,0 0,0 0,-1-1,0-3,0 0,0 0,-1 0,0 0,0 0,0 1,-1-1,0 1,0-1,0 1,-3-3,-110-100,117 108,-1 0,1 0,0 0,0 0,-1 0,1 0,0 0,0 0,0-1,-1 1,1 0,0 0,-1-1,1 1,0-1,-1 1,1 0,0-1,-1 1,1-1,-1 0,1 1,-1-1,1 1,-1-1,1 0,-1 0,0 1,1-1,-1 0,0 1,0-1,1 0,-1 0,0 0,0 1,0-1,0 0,0 0,0 1,0-1,0 0,-1 0,1 0,0 1,0-1,0 0,-1 1,1-1,-1 0,1 0,0 1,-1-1,1 1,-1-1,1 0,-1 1,0-1,1 1,-1-1,0 1,1 0,-1-1,0 1,1 0,-1-1,0 1,0 0,181-4,-141 5,-37-1,17 0,0 0,0 1,0 1,0 0,0 2,-1 0,1 1,-1 1,0 1,-1 0,0 1,-14-6,-1 0,1-1,-1 1,0 0,1 0,-1 0,0 1,0-1,-1 0,1 1,0-1,-1 1,0 0,1-1,-1 1,0 0,0 0,-1 0,1 0,-1 0,1 0,-1 0,0 0,0 0,0 0,-1 0,1 0,-1 0,-34 78,21-54,13-27,1 0,-1 1,1-1,-1 0,1 1,-1-1,1 1,0-1,-1 1,1-1,0 1,-1-1,1 1,0 0,-1-1,1 1,0-1,0 1,0 0,0-1,-1 1,1 0,0-1,0 1,0-1,0 1,1 0,-1-1,0 1,0 0,0-1,0 1,1-1,-1 1,0 0,1-1,-1 1,0-1,1 1,-1-1,0 1,1-1,-1 1,1-1,-1 0,1 1,-1-1,1 0,0 1,-1-1,1 0,-1 0,1 1,0-1,-1 0,1 0,-1 0,1 0,0 0,-1 0,1 0,0 0,-1 0,1 0,0 0,-1 0,1-1,-1 1,45-16,-31 6,1 0,-1-1,-1 0,0-1,0 0,-2-1,1-1,-2 0,0 0,0-1,-1 0,-1-1,-1 0,0-1,-3 74,6 39,-10-94,1 1,0 0,0 0,0-1,1 1,-1 0,0-1,1 1,0-1,0 0,0 0,0 1,0-1,0 0,0-1,1 1,-1 0,0-1,1 1,0-1,-1 0,1 0,0 0,0 0,-1 0,1-1,0 1,0-1,0 0,0 0,1 0,4-1,-1 0,1 0,-1-1,1 0,-1-1,0 0,1 0,-2 0,1-1,0 0,-1 0,1-1,-1 0,-1 0,1 0,-1-1,1-1,6-7,0 0,-2-1,0 0,0-1,-2 0,6-13,-12 24,0 1,0 1,0-1,-1 0,1 0,-1 0,0 0,0 0,-1 0,1 0,-1 0,0 0,0 0,0 0,-1-4,1 7,0 1,0-1,-1 1,1-1,0 1,0-1,-1 1,1-1,0 1,-1 0,1-1,0 1,-1-1,1 1,-1 0,1-1,-1 1,1 0,-1-1,1 1,-1 0,1 0,-1 0,1-1,-1 1,1 0,-1 0,1 0,-1 0,1 0,-1 0,0 0,1 0,-1 0,1 0,-1 0,1 1,-1-1,1 0,-1 0,1 0,-1 1,1-1,-1 0,1 1,-1-1,1 0,0 1,-1-1,1 1,-1-1,1 1,0-1,-1 1,-19 26,19-24,0 0,0 0,0 1,1-1,-1 0,1 1,-1-1,1 0,0 1,0-1,1 0,-1 1,1-1,0 0,-1 1,2-1,-1 0,0 0,0 0,1 0,0 0,0 0,0 0,0-1,0 1,0-1,2 2,77 50,-31-32</inkml:trace>
  <inkml:trace contextRef="#ctx0" brushRef="#br0" timeOffset="738.651">2199 744,'-8'-12,"-2"1,0 0,0 0,-1 1,0 0,-1 1,0 0,0 1,-1 0,0 1,0 0,-1 1,0 1,0 0,0 1,-1 0,1 2,-1-1,-3 2,-67 10,83-8,-1-1,1 1,-1 0,1 0,-1 1,1-1,0 0,0 1,-1-1,1 1,0 0,1 0,-1 0,0 0,0 0,1 0,-1 0,1 0,0 1,0-1,0 1,0-1,0 1,0-1,0 1,1-1,0 1,-1 0,1-1,0 2,2 2,1 0,-1-1,1 1,0-1,0 0,1 0,0 0,-1 0,2 0,-1-1,0 0,1 0,0 0,0-1,0 1,0-1,1-1,-1 1,1-1,0 1,0-2,0 1,3 0,1 2,1 0,0-1,0 0,0-1,0 0,1 0,-1-1,1-1,-1 0,0-1,1 0,-1 0,0-2,0 1,0-1,10-4,-17 3,0 0,0 1,0-1,-1-1,0 1,1 0,-2-1,1 1,0-1,-1 0,0 0,0 0,-1 0,1-1,-1 1,0 0,0-1,-1 1,0 0,0-1,0 1,0-1,-1 1,0 0,0-1,-1-2,2 9,0-1,0 0,0 1,0-1,0 1,0-1,0 0,0 1,0-1,0 0,0 1,0-1,0 0,-1 1,1-1,0 0,0 1,0-1,0 0,-1 0,1 1,0-1,0 0,0 1,-1-1,1 0,0 0,-1 0,1 1,0-1,0 0,-1 0,1 0,0 0,-1 0,1 1,0-1,-1 0,1 0,0 0,-1 0,1 0,-1 0,1 0,0 0,-1 0,1 0,0 0,-1-1,1 1,0 0,-1 0,1 0,0 0,-1-1,0 10,0-1,1 1,0 0,0-1,0 1,1-1,1 1,-1-1,1 0,1 1,0-1,0 0,0 0,1-1,0 1,1-1,0 0,0 0,0 0,1-1,0 0,0 0,0 0,1-1,0 0,0 0,0-1,1 1,0-2,0 1,0-1,4 1,-7-4,-1 1,0-1,1 0,-1-1,1 1,-1-1,1 0,-1 0,0 0,0-1,0 1,1-1,-1 0,-1 0,1-1,0 1,-1-1,1 0,-1 0,0 0,1 0,-2 0,1-1,0 1,0-2,52-100,-27 19,-28 86,0 0,0 0,0 0,0 0,-1 0,1 0,0 0,0 0,0 0,-1 0,1 0,0 0,0 0,0 0,0 0,-1 0,1 0,0 0,0 0,0 0,-1 0,1 0,0 0,0 0,0 0,0-1,0 1,-1 0,1 0,0 0,0 0,0 0,0-1,0 1,0 0,-1 0,1 0,0 0,0-1,0 1,0 0,0 0,0 0,0 0,0-1,0 1,0 0,0 0,0 0,0-1,0 1,0 0,0 0,0 0,0 0,-10 14,7-10,0 1,0-1,0 1,1-1,0 1,0 0,0 0,0 0,1 0,0 0,0 1,0-1,1 0,0 0,0 1,0-1,1 0,-1 0,1 1,1-1,-1 0,1 0,0 0,0 0,0-1,0 1,1 0,0-1,0 0,0 0,1 0,-1 0,1 0,0-1,0 1,0-1,0 0,1 0,0-1,2 2,-1-3,1 0,-1 0,0-1,1 0,-1 0,0 0,0-1,1 0,-1 0,0-1,0 0,0 0,0 0,0-1,0 1,-1-2,1 1,-1 0,0-1,0 0,0 0,-1-1,0 1,1-1,-1 0,-1 0,1-1,-1 1,0-1,0 1,-1-1,1 0,-1 0,-1 0,1 0,-1-1,0 1,0 0,-1-2,-4 6,-2 15,5-9,0-1,0 0,1 1,-1 0,1-1,0 1,0-1,0 1,0-1,0 1,1-1,0 1,0-1,0 1,0-1,0 0,1 1,-1-1,1 0,0 0,0 0,0 0,0 0,1-1,-1 1,1-1,0 1,-1-1,1 0,2 1,6 3,-1 0,1 0,1-1,-1-1,1 0,-1-1,1 0,5 1,29 3</inkml:trace>
  <inkml:trace contextRef="#ctx0" brushRef="#br0" timeOffset="1165.715">3189 731,'-12'-8,"0"-1,0 2,-1 0,0 1,0 0,0 0,-1 2,-3-1,13 4,0 0,0 0,0 0,0 1,0-1,0 1,0 0,1 0,-1 1,0-1,0 1,0 0,0 0,0 0,0 1,1-1,-1 1,1 0,-1 0,1 0,0 0,0 1,0-1,0 1,0 0,0 0,1 0,-1 0,1 0,0 1,-1 1,1-1,0-1,1 1,-1 0,1 0,0 0,0 0,0 0,1 0,-1 0,1 0,0 1,0-1,1 0,-1 0,1 0,0 0,0 0,0 0,1 0,-1 0,1-1,0 1,0 0,0-1,0 1,1-1,0 0,-1 0,1 0,0 0,0-1,1 1,-1-1,1 1,-1-1,1 0,0-1,-1 1,1-1,0 1,0-1,4 0,0 0,1 0,0 0,-1-1,1 0,0-1,-1 0,1 0,-1-1,1 0,-1-1,0 0,0 0,0 0,0-1,-1 0,1-1,-1 0,0 0,0-1,-1 1,0-1,0-1,0 1,-1-1,0 0,0 0,0-1,-1 1,-1-1,1 0,-1 0,0 0,-1-1,0-1,16-57,-3-1,-3 0,-3-1,0-60,-6 90,-2 0,-1 0,-2 0,-7-34,-7 24,16 47,0 1,-1 0,0 0,1 0,-1-1,0 1,1 0,-1 0,0 0,0 0,0 0,0 1,0-1,0 0,0 0,0 1,0-1,-1 0,1 1,0-1,0 1,-1 0,1-1,0 1,0 0,-1 0,1 0,0 0,-1 0,1 0,0 0,-1 0,1 0,0 1,-1-1,-2 3,0-1,0 1,0 0,1 0,-1 0,1 1,0-1,0 1,0 0,1-1,-1 1,1 1,0-1,0 0,-1 3,-9 24,2 0,0 0,3 1,0 1,2-1,2 1,0-1,3 1,0 0,5 23,-3-32,1 0,1 0,1 0,1-1,1 0,2 0,0 0,1-1,1-1,1 0,1 0,3 2,9 4</inkml:trace>
  <inkml:trace contextRef="#ctx0" brushRef="#br0" timeOffset="1519.847">3455 718,'1'5,"0"0,0 0,0 0,0-1,1 1,0 0,0-1,0 1,0-1,1 0,0 0,0 0,0 0,0 0,1 0,-1-1,1 0,0 0,0 0,0 0,0 0,1-1,-1 0,1 0,-1 0,1 0,0-1,0 0,0 0,0 0,0-1,0 1,0-1,0 0,0-1,-1 1,1-1,0 0,0 0,0-1,0 1,-1-1,1 0,-1 0,1-1,3-2,-5 1,0-1,0 1,-1 0,0-1,1 0,-2 0,1 0,0 0,-1 0,0 0,0 0,-1 0,1 0,-1 0,0-1,-1 1,1 0,-1 0,0 0,0 0,-1 0,1 0,-1 0,0 0,0 1,-1-1,0 1,1-1,-2 1,1 0,0 0,-1 0,1 1,-1-1,0 1,-1 0,1 0,0 0,-1 1,1 0,-2-1,0 2,1 0,-1 0,1 1,-1 0,0 0,1 0,-1 1,1-1,-1 1,1 1,-1-1,1 1,0 0,0 0,-1 0,2 1,-1 0,0 0,0 0,1 1,0-1,0 1,0 0,0 0,0 1,1-1,0 1,0-1,0 1,1 0,-1 0,1 1,0-1,1 0,-1 1,1-1,0 1,0-1,1 1,0 0,0 4,1-7,0 0,0 0,0 0,1-1,-1 1,1 0,0 0,0-1,0 1,0-1,0 0,0 0,0 1,1-1,-1-1,1 1,0 0,0-1,-1 1,1-1,0 0,0 0,0 0,0 0,0-1,1 1,-1-1,86 7,-44-8</inkml:trace>
  <inkml:trace contextRef="#ctx0" brushRef="#br0" timeOffset="1833.637">3884 304,'-9'-9,"0"1,0 0,-1 0,1 1,-2 1,1 0,-1 0,0 1,0 0,-1 1,1 0,-1 1,0 0,-4 1,13 1,0 1,-1 1,1-1,0 0,-1 1,1 0,0 0,0 0,0 0,0 0,0 1,0-1,0 1,0 0,0 0,1 0,-1 0,1 0,-1 0,1 1,0-1,0 1,0 0,0 0,1 0,-1 0,1 0,-1 0,1 0,0 0,0 0,1 1,-1 1,-1 8,0 0,1 0,1 1,0-1,1 0,0 0,3 12,14 60,-10-57,-2 0,-1 1,-1-1,-1 1,-1 0,-2 0,-1 0,-3 13,3-37,0-3,0 1,1-1,-1 0,0 1,1-1,0 0,-1 1,1-1,0 0,0 1,0-1,1 0,-1 1,0-1,1 0,0 1,0-1,-1 0,1 0,0 1,1-1,-1 0,0 0,1 0,-1-1,1 1,-1 0,1 0,0-1,9 4,0-1,1 0,-1-1,1-1,0 0,0 0,0-1,0 0,-1-1,1-1,4-1,-10 2,40-2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46:27.44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189 483,'0'16,"0"12,0 8,0 4,0 1,0 0,0-3,-3-5,-4-9,-2-8</inkml:trace>
  <inkml:trace contextRef="#ctx0" brushRef="#br0" timeOffset="720.385">1 148,'25'8,"-1"1,1 1,-2 1,1 2,-2 0,1 1,-2 1,0 1,-1 1,-1 1,11 13,-22-23,0 1,-1 0,-1 1,0-1,0 1,-1 1,0-1,0 1,-1-1,-1 1,0 0,0 1,-1-1,-1 0,0 1,0-1,-1 1,-1-1,0 1,0-1,-1 0,-1 1,0-1,-1 0,2-3,1-8,0 1,0 0,0 0,0 0,1 0,-1 0,0 0,1 0,-1 0,1 0,0 0,-1 1,1-1,0 0,-1 0,1 0,0 1,0-1,0 0,0 0,0 0,0 1,1-1,-1 0,0 0,0 0,1 0,-1 1,1-1,-1 0,1 0,0 0,-1 0,1 0,0 0,0 0,0-1,-1 1,1 0,0 0,0 0,0-1,0 1,0-1,1 1,-1-1,0 1,1-1,11 0,1-1,0 0,-1-1,1 0,-1-2,0 1,0-2,0 1,0-2,-1 0,0 0,0-1,0-1,9-8,14-14,-34 30,0 0,0 0,-1 0,1 0,0 1,-1-1,1 0,0 0,-1 0,1 0,0 1,-1-1,1 0,0 1,-1-1,1 1,-1-1,1 0,-1 1,1-1,-1 1,1 0,-1-1,1 1,-1-1,0 1,1 0,-1-1,0 1,1 0,-1-1,0 1,0 0,0-1,0 1,0 0,0-1,0 1,0 0,0 0,0-1,0 1,0 0,0-1,-1 1,1 0,0-1,0 1,-1 0,1-1,0 1,-1-1,1 1,-1-1,1 1,-1-1,0 1,1 5,-1 1,0-1,1 0,-1 1,2-1,-1 0,1 1,0-1,0 0,0 0,1 0,0 0,0 0,1 0,0 0,0 0,0-1,0 0,1 0,0 0,0 0,1 0,-1-1,1 0,0 0,0 0,0 0,1-1,-1 0,1 0,0 0,3 0,-3-1,0-1,1 0,-1-1,0 1,0-1,1 0,-1-1,0 1,0-1,0-1,0 1,0-1,0 0,0 0,0-1,-1 0,1 0,-1 0,0 0,1-1,-2 0,1 0,1-2,4-5,0 0,0-1,-2 0,1-1,-1 0,-1 0,-1-1,0 1,1-6,16-56,-4-1,-4-1,-3 0,-1-17,1-77,-16 169,0 20,-6 78,4 0,5 12,0-59,1 1,4-1,1 1,2-1,3 0,13 40,-21-83,0-1,-1 1,1-1,0 0,0 0,0 0,1 0,-1 0,1-1,0 1,1-1,-1 0,1 0,0 0,0 0,0 0,2 0,10-5,-3-8</inkml:trace>
  <inkml:trace contextRef="#ctx0" brushRef="#br0" timeOffset="900.229">790 175,'16'-2,"23"1,26 6,24 4,16 5,3 4,-10 7,-21-1</inkml:trace>
  <inkml:trace contextRef="#ctx0" brushRef="#br0" timeOffset="1605.978">1271 777,'12'-12,"1"0,-2 0,0-1,0 0,-1-1,-1-1,-1 1,0-1,0-1,-2 1,0-1,-1 0,0-1,-1 1,-1-1,-1 0,0 0,-1-12,0 24,-1 0,1 0,-1 0,0-1,-1 1,1 0,-1 0,0 0,0 0,-1-1,0 2,0-1,0 0,0 0,-1 1,1-1,-1 1,0 0,-1-1,1 1,-2 0,5 3,-1 1,1 0,-1 0,1-1,-1 1,1 0,-1 0,1 0,-1 0,0 0,1 0,-1 0,1 0,-1 0,1 0,-1 0,0 0,1 0,-1 0,1 0,-1 1,1-1,-1 0,1 0,-1 1,1-1,-1 0,1 1,-1-1,1 0,0 1,-1-1,1 1,-1-1,1 1,0-1,0 1,-1-1,1 1,0-1,0 1,-1-1,1 1,0-1,0 1,0 0,0-1,0 1,0-1,0 1,0-1,0 1,0 0,0-1,1 1,-1-1,0 1,0-1,0 1,1-1,-1 1,1 0,2 3,0 0,0 0,0 0,1 0,0-1,-1 0,1 1,1-1,-1-1,0 1,1-1,-1 1,1-1,0 0,0-1,0 1,0-1,0 0,292 56,-230-35,-66-21,1 0,-1 0,1 0,-1 0,1 0,-1 0,1 0,-1 1,0-1,0 1,0-1,0 1,0-1,0 1,0-1,0 1,-1 0,1-1,-1 1,1 0,-1 0,1 0,-1-1,0 1,0 0,0 0,0 0,0-1,-1 1,1 0,0 0,-1 0,1-1,-1 1,0 0,-46 105,48-104,0 0,0-1,0 1,0 0,0-1,1 1,-1-1,1 1,0-1,0 0,0 0,0 0,0 0,0 0,0 0,1 0,-1-1,1 1,-1-1,1 0,0 0,-1 0,1 0,0 0,0 0,0-1,0 1,0-1,-1 0,1 0,0 0,0 0,0-1,0 1,1-1,17 1,1-2,0 0,-1-1,0-1,0-1,0 0,0-2,-1-1,0 0,11-8,-30 16,-1 0,1 0,-1 1,0-1,1 0,-1 0,0 0,1 1,-1-1,0 0,1 0,-1 1,0-1,1 0,-1 1,0-1,0 0,1 1,-1-1,0 0,0 1,0-1,1 0,-1 1,0-1,0 1,0-1,0 0,0 1,0-1,0 1,0-1,0 0,0 1,0-1,0 1,0-1,0 1,-1-1,1 0,0 1,0-1,0 0,0 1,-1-1,1 0,0 1,0-1,-1 0,1 1,0-1,-1 0,1 0,0 1,-1-1,1 0,0 0,-1 0,1 1,-1-1,1 0,-1 0,-5 20,6-18,0 0,1 1,-1-1,1 0,0 0,-1 0,1 0,0 1,0-1,1 0,-1-1,0 1,1 0,-1 0,1-1,-1 1,1 0,0-1,0 0,0 1,0-1,0 0,0 0,0 0,0 0,0 0,0-1,1 1,66 9,-65-9,0-1,-1 0,1 0,0-1,0 1,-1-1,1 0,0 0,-1 0,1 0,-1-1,1 1,-1-1,1 0,-1 0,0 0,0 0,0-1,0 0,-1 1,1-1,-1 0,1 0,-1 0,0 0,0-1,-1 1,1 0,-1-1,1 1,-1-1,0 0,0 1,-1-1,1 0,-1 0,0 1,0-1,0 0,0 0,-1 0,0-1,-4-3,0 0,0 1,-1 0,0 0,-1 0,0 0,0 1,0 1,-1-1,1 1,-1 0,-1 1,1 0,-1 0,1 1,-1 0,0 0,0 1,0 0,0 1,-1 0,1 0,0 1,-1 0,-1 1,7-1,0 0,-1-1,1 2,0-1,-1 0,1 1,0 0,-1 0,1 0,0 0,0 1,0 0,0 0,0 0,0 0,1 0,-1 1,1 0,0 0,-1 0,1 0,1 0,-1 0,0 1,1 0,0-1,-1 1,2 0,-1 0,0 0,1 0,0 0,-1 1,2-1,-1 0,0 1,1-1,0 0,0 1,0-1,1 0,0 1,-1-1,1 0,2 4,0-4,0 1,0-1,0 0,1-1,-1 1,1-1,0 1,0-1,0 0,1 0,-1-1,4 2,25 11</inkml:trace>
  <inkml:trace contextRef="#ctx0" brushRef="#br0" timeOffset="2376.75">2408 189,'-88'-30,"85"29,0 1,0 0,0-1,0 1,0 1,0-1,0 0,0 1,0 0,0 0,0 0,0 0,0 0,0 0,0 1,1-1,-1 1,1 0,-1 0,1 0,-1 0,1 0,0 0,0 1,0-1,1 1,-2 2,-1 6,1 1,1 0,0-1,0 1,1 0,1 0,0 0,1 0,0 0,0 0,2 0,-1-1,2 1,-1-1,1 0,3 4,50 133,-39-107,-1 1,-2 0,-2 1,-3 0,0 5,-10-47,0 0,-1 1,1-1,0 1,-1-1,1 1,0-1,0 1,0 0,0-1,0 1,0-1,1 1,-1-1,0 1,1-1,-1 1,1-1,0 1,-1-1,1 1,0-1,0 0,0 0,0 1,0-1,0 0,0 0,0 0,1 0,-1 0,0 0,1-1,-1 1,0 0,1-1,-1 1,1-1,-1 1,1-1,-1 1,1-1,0 0,-1 0,1 0,-1 0,1 0,-1 0,1-1,0 1,0-1,11-8,0-2,-1 1,0-1,-1-1,-1 0,0-1,0 0,-1 0,-1-1,0 0,-1 0,0-1,-2 0,0 0,0-1,0-6,-1 9,0-1,-1 1,0-1,-1 0,-1 0,0 0,-1 0,0-1,-6 5,13 24,3-7,-1 0,2 0,-1-1,1-1,0 0,0 0,1-1,11 2,-3 1,20 6,-12-5,0 1,-1 2,0 1,0 1,2 3,-27-15,-1 1,1-1,0 1,0-1,-1 1,1 0,-1-1,1 1,-1 0,0 0,1 0,-1 0,0 0,0 1,-1-1,1 0,0 0,-1 1,0-1,1 0,-1 1,0-1,0 0,0 1,0-1,-1 0,1 1,-1-1,1 0,-1 0,0 0,0 1,0-1,0 0,0 0,0 0,-2 1,1 0,0-1,0 1,0 0,0 0,1 0,-1 0,1 1,0-1,0 0,0 1,0-1,0 0,1 1,-1-1,1 1,0-1,0 1,1-1,-1 1,1-1,-1 1,1-1,0 0,1 1,-1-1,0 0,1 0,0 0,-1 0,1 0,1 0,-1-1,0 1,1 0,-1-1,3 2,6 0,1 0,-1 0,1-1,0-1,-1 0,1-1,0 0,0-1,0 0,0 0,0-2,0 0,0 0,0-1,-1 0,1-1,9-5,-8 2,0 0,-1-1,0-1,-1 0,0-1,0 0,-1 0,0-1,-1-1,0 1,-1-1,0-1,-1 0,-1 0,4-9,-5 6,-15 22,4 1,1 1,0 1,0-1,1 1,0 0,0 0,1 0,0 0,1 1,0-1,0 1,1 0,0-1,1 1,0 0,1 0,0-1,0 1,1 3,27 14,-12-22</inkml:trace>
  <inkml:trace contextRef="#ctx0" brushRef="#br0" timeOffset="2647.232">3517 229,'-11'0,"-7"4,1 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05:57.83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15,'20'2,"23"1,25 0,21-1,20-3,15-3,11-1,5 0,-3 1,-6 1,-12 2,-18 0,-18 0,-24 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46:37.88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0,'14'5,"13"6,9 7,5 6,-4-1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46:38.58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113 74,'-7'-16,"-4"-6,-3 2,1 6,0 12,-1 14,-7 11,2 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46:39.43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1 347,'11'4,"0"0,0-1,1 0,0 0,0-2,0 1,-1-1,1-1,0 0,0-1,0 0,0-1,0-1,-1 1,1-2,-1 0,0 0,0-1,0 0,-1-1,1 0,-1-1,-1 0,1 0,-1-1,-1 0,0-1,0 0,0 0,-1-1,0 0,-1 0,0 0,-1-1,4-10,-5 11,-1-1,1 0,-2 0,1 0,-2 0,1 0,-2 0,1 0,-2 0,1 0,-1-1,-1 1,-2-8,3 17,1 1,-1-1,0 1,0-1,1 1,-1-1,0 1,0 0,-1 0,1-1,0 1,0 0,0 0,-1 0,1 0,0 1,-1-1,1 0,-1 0,1 1,-1-1,0 1,1 0,-1-1,1 1,-1 0,0 0,1 0,-1 0,0 0,1 0,-1 0,1 1,-1-1,0 1,1-1,-1 1,1-1,-1 1,1 0,-2 1,-51 44,49-38,0 0,0 0,1 0,0 0,0 1,1 0,0 0,0 0,1 0,1 0,-1 0,2 0,-1 1,1-1,0 0,1 0,0 1,1-1,0 0,0 0,1 0,0 0,1-1,-1 1,2-1,-1 0,1 0,1 0,-1-1,1 0,0 0,1 0,1 0,0 1,0-1,1 0,-1-1,1 1,1-2,-1 1,1-2,0 1,0-1,1-1,-1 1,1-2,-1 0,1 0,0-1,0 0,0-1,0 0,0 0,0-1,-1-1,1 0,0-1,-1 0,1 0,-1-1,0 0,0-1,-1 0,1-2,-6 5,-4 1,0 1,0-1,1 1,-1-1,0 1,1-1,-1 1,0-1,1 1,-1-1,1 1,-1-1,1 1,-1 0,1-1,-1 1,1 0,-1 0,1-1,-1 1,1 0,0 0,-1 0,1 0,-1 0,1 0,0 0,-1 0,1 0,-1 0,1 0,0 0,-1 0,1 0,-1 0,1 1,-1-1,1 0,-1 0,1 1,-1-1,1 0,-1 1,1-1,-1 1,1-1,-1 1,1-1,-1 1,0-1,1 1,-1-1,2 5,0 0,0-1,0 1,1-1,0 1,0-1,0 0,0 0,1 0,-1-1,1 1,0-1,0 0,1 0,-1 0,0-1,1 0,0 1,-1-2,4 2,-4-1,1-1,0 0,0 0,0 0,0 0,0-1,0 1,0-1,0-1,0 1,-1-1,1 0,0 0,0 0,0-1,-1 1,1-1,0 0,-1-1,0 1,0-1,0 0,0 0,0 0,0 0,-1-1,1 0,-1 1,0-1,0-1,-1 1,1 0,-1 0,0-1,0 0,0 1,-1-1,1 0,-1 0,-1 0,1 0,0 0,-1-1,-1 2,0 0,0 0,-1 0,1 0,-1 1,0-1,0 0,0 1,0-1,0 1,-1 0,0 0,0 0,0 0,0 0,0 1,0-1,-1 1,1 0,-1 0,1 0,-1 0,-3 0,-94-16,48 29,51-11,1 1,0-1,-1 1,1 0,0-1,0 1,-1 0,1 0,0 0,0 0,0 0,0 0,0 0,0 0,1 1,-1-1,0 0,0 0,1 1,-1-1,1 0,-1 1,1-1,0 1,0-1,-1 0,1 1,0-1,0 1,0-1,0 1,1-1,-1 1,0-1,1 1,1 3,1-1,-1 0,1 0,0 0,1 0,-1 0,1 0,-1-1,1 0,0 0,1 0,-1 0,2 0,33 22</inkml:trace>
  <inkml:trace contextRef="#ctx0" brushRef="#br0" timeOffset="621.655">1271 386,'-3'-8,"1"-1,-2 1,1 0,-1 0,0 1,-1-1,1 1,-2 0,1 0,-1 0,0 1,0 0,-1 0,1 1,-1-1,-1 2,1-1,-1 1,0 0,0 0,0 1,0 0,0 1,-1 0,0 0,1 1,-5-1,10 2,1-1,0 1,0-1,-1 1,1 0,0 0,0 0,-1 0,1 0,0 1,0-1,-1 1,1-1,0 1,0 0,0 0,0 0,0 0,0 0,0 0,0 1,1-1,-1 1,0-1,1 1,-1 0,1 0,-1-1,1 1,0 0,0 0,0 0,0 0,0 0,1 1,-1-1,0 0,1 0,0 0,-1 1,1-1,0 0,0 1,0-1,1 0,-1 0,0 1,1 0,1 2,1-1,-1 1,1-1,0 1,0-1,0 0,1 0,-1-1,1 1,0-1,0 1,0-1,0 0,1-1,-1 1,1-1,0 0,-1 0,6 1,99 14,-97-17,0-1,0-1,0 0,0-1,0 0,-1 0,0-2,1 1,-1-1,-1-1,1 0,-1 0,0-1,-1-1,5-4,-13 11,0 0,0-1,1 1,-1 0,0 0,0 0,1 0,-1 0,0 0,1 0,-1 0,1 1,-1-1,1 1,0-1,-1 1,1-1,-1 1,1 0,0 0,-1 0,1 0,0 0,-1 0,1 0,0 0,-1 1,1-1,0 1,-1-1,1 1,-1 0,1 0,-1-1,0 1,1 0,9 12,-1-1,-1 1,0 0,-1 1,0 0,-1 1,-1-1,0 1,1 5,-3-10,0 0,-1 1,0-1,0 1,-1 0,-1 0,1-1,-2 1,0 0,0 0,-1 0,0 0,-2 4,3-14,0 0,0 0,0-1,0 1,0 0,0 0,-1 0,1 0,0 0,-1 0,1 0,-1 0,1-1,-1 1,1 0,-1 0,0 0,1-1,-1 1,0 0,1-1,-1 1,0-1,0 1,0-1,0 1,0-1,1 0,-1 1,0-1,0 0,0 0,0 0,0 1,0-1,0 0,0 0,0-1,0 1,0 0,0 0,0 0,0 0,0-1,0 1,1-1,-1 1,0 0,0-1,0 0,0 1,1-1,-1 1,0-1,1 0,-1 1,0-1,1 0,-1 0,1 0,-1 0,1 1,0-1,-1 0,1 0,0 0,-1 0,2-9,0 0,0 0,1 1,0-1,0 1,1-1,0 1,1 0,0 0,1 0,0 1,0-1,1 1,0 0,0 1,1 0,5-5,3-7,2 0,0 2,1 0,1 1,0 0,17-8,-35 23,0 0,-1 0,1 0,1 0,-1 0,0 0,0 1,0-1,0 0,0 1,1-1,-1 1,0-1,0 1,1 0,-1 0,0-1,1 1,-1 0,0 0,1 0,-1 0,0 0,1 1,-1-1,0 0,1 1,-1-1,0 1,0-1,0 1,1-1,-1 1,0 0,0 0,0 0,0 0,0-1,0 1,0 0,0 1,0 0,-11 106,9-104,0 1,1-1,-1 0,1 0,0 0,-1 0,2 0,-1 1,0-1,1 0,0 0,0 0,0 0,1 0,-1 0,1 0,0-1,0 1,0 0,1-1,-1 0,1 1,0-1,0 0,0-1,0 1,0 0,0-1,1 0,0 1,-1-2,1 1,2 1,11-2</inkml:trace>
  <inkml:trace contextRef="#ctx0" brushRef="#br0" timeOffset="881.959">1899 146,'-6'4,"3"9,11 7,2-1</inkml:trace>
  <inkml:trace contextRef="#ctx0" brushRef="#br0" timeOffset="1193.168">2207 347,'-5'-3,"0"-1,0 0,0 0,-1 0,1 1,-1 0,0 0,0 0,0 1,0 0,-1 0,1 1,-1 0,1 0,-1 0,1 1,-1 0,1 0,-1 0,-2 2,7-2,0 2,1-1,-1 0,0 0,0 1,1-1,-1 1,1-1,-1 1,1-1,0 1,-1 0,1 0,0 0,0 0,0 0,1 0,-1 0,0 0,1 0,-1 0,1 0,0 1,0-1,0 0,0 0,0 0,0 1,1-1,-1 0,1 0,-1 0,1 0,0 0,0 0,38 69,-26-60,0-1,0 0,1 0,1-2,-1 0,1 0,1-1,-1-1,1-1,0 0,0-1,1 0,-1-2,1 0,0-1,-1 0,1-2,0 0,16-3,-23 3,0-1,0-1,0 0,0 0,-1-1,1 0,-1 0,0-1,0-1,0 1,-1-1,0-1,0 0,-1 0,0 0,0-1,0 0,-1 0,-1-1,1 0,-1 0,-1 0,0 0,0-1,0 0,-2 0,1 0,-1 0,0 0,-1 0,0-10,-1 17,-1 0,1 0,0 0,-1 0,1 0,-1 0,0 0,0 1,0-1,0 0,-1 0,1 1,-1-1,0 1,1 0,-1-1,0 1,0 0,-1 0,1 0,0 0,-1 0,1 1,-1-1,1 1,-1 0,0 0,0 0,1 0,-1 0,0 0,0 1,0-1,0 1,0 0,0 0,0 0,0 0,0 1,0-1,0 1,0 0,1-1,-1 1,0 1,0-1,1 0,-1 1,1-1,-1 1,1 0,-2 1,1-1,1 0,-1 1,1-1,-1 1,1-1,0 1,0 0,0 0,0 0,1 0,-1 0,1 0,0 1,0-1,0 0,0 1,0-1,1 1,0-1,-1 1,1-1,1 1,-1-1,0 1,1-1,0 1,0-1,0 0,0 1,0-1,1 0,0 1,2 5,2 0,-1-1,1 0,1 1,-1-2,1 1,1-1,-1 0,1-1,4 3,6 3,0-2,1 0,0-1,1-1,0-1,0 0,0-2,7 1,26 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46:37.20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0 477,'103'-336,"-101"329,-1 3,0-1,0 1,1 0,0 0,-1 0,1 0,0 0,1 1,-1-1,1 1,0-1,0 1,0 0,0 0,-1 2,0 1,0 0,0 0,0 0,0 0,0 0,0 1,0-1,0 1,0-1,0 1,0 0,0-1,0 1,-1 0,1 0,0 0,-1 1,1-1,-1 0,1 1,-1-1,0 1,1-1,-1 1,0 0,4 2,154 158,-153-155,-2-3,1 0,-1 1,0 0,0 0,-1 1,0-1,0 0,0 1,0 0,-1 0,0 0,1 5,-3-10,0 1,0-1,-1 1,1-1,0 1,-1-1,1 0,-1 1,0-1,1 0,-1 1,0-1,0 0,0 1,0-1,0 0,0 0,0 0,0 0,0 0,-1 0,1-1,0 1,-1 0,1-1,0 1,-1-1,1 1,-1-1,1 1,-1-1,1 0,-1 0,0 0,-55 2,46-2,0-1,0-1,0 0,1 0,-1-1,1-1,0 1,0-2,0 1,0-1,1-1,0 0,0 0,0-1,1 0,-6-6,13 12,0 0,1 0,-1 0,0 0,1 0,-1 0,0 0,1 0,-1 0,1 0,0 0,-1 0,1 0,0 0,0-1,-1 1,1 0,0 0,0 0,0-1,1 1,-1 0,0 0,0 0,1 0,-1 0,0-1,1 1,-1 0,1 0,0 0,-1 0,1 0,0 0,-1 1,1-1,0 0,0 0,0 0,0 1,0-1,0 0,0 1,0-1,0 1,0-1,0 1,0 0,0-1,1 1,-1 0,0 0,67-10,-65 9,320 15,-236-29,-85 14,0 1,0-1,0 0,0 0,-1 0,1 0,0 0,0-1,-1 1,1 0,-1-1,1 1,-1-1,0 0,1 1,-1-1,0 0,0 0,0 0,0 0,-1 0,1 0,0 0,-1 0,0 0,1 0,-1 0,0 0,0 0,0 0,0-1,0 1,-1 0,1 0,-1 0,1 0,-1 0,0 0,0-1,-1 0,0-1,0 1,0 0,-1 0,1 0,-1 0,1 0,-1 1,0-1,0 1,0 0,0-1,-1 1,1 1,0-1,-1 0,0 1,1 0,-1 0,0 0,1 0,-1 1,0-1,0 1,0 0,0 0,-1 1,-4-1,0 1,0 0,0 1,0 0,0 0,0 1,1 0,-1 0,1 1,0 0,-2 2,4-1,0 0,0 0,0 1,1-1,-1 1,2 1,-1-1,1 1,0-1,0 1,0 0,1 1,1-1,-1 1,-1 6,3-10,0 0,1 1,-1-1,1 0,0 0,0 1,0-1,0 0,1 0,0 0,0 1,0-1,0 0,1 0,-1 0,1-1,0 1,0 0,1-1,-1 1,1-1,0 0,-1 0,1 0,1 0,-1 0,0 0,1-1,3 2,-3-1,1-1,-1 0,1 0,0 0,-1 0,1-1,0 0,0 0,0 0,0 0,1-1,-1 0,0 0,0 0,0-1,0 0,0 0,0 0,0 0,0-1,-1 0,1 0,0 0,-1-1,0 1,1-1,-1 0,0 0,0-1,-1 1,1-1,-1 0,0 0,0 0,2-4,1-3,-1 0,-1-1,0 0,0 0,-2 0,1 0,-1 0,-1 0,0-1,-1 1,0-2,-2 94,2-73,0 0,1 1,0-1,0 0,1 0,0 0,0 0,1 0,-1-1,1 1,1-1,-1 1,1-1,1 0,-1-1,1 1,0-1,0 0,0 0,1 0,-1-1,1 0,0 0,1 0,-1-1,1 0,-1 0,3 0,-6-3,0 0,0 0,0 0,0 0,0-1,0 1,0-1,0 0,0 0,0 0,0 0,-1 0,1 0,0-1,-1 0,1 1,-1-1,1 0,-1 0,0 0,0-1,0 1,0 0,0-1,-1 0,1 1,-1-1,0 0,1 0,-1-2,25-92,-25 93,22-234,-24 236,1 1,0-1,0 1,-1-1,1 1,0-1,0 0,1 1,-1-1,0 1,0-1,1 1,-1-1,1 1,-1-1,1 1,0-1,-1 1,1 0,0-1,0 1,0 0,0 0,0-1,0 1,1 0,-1 0,0 1,1-1,-1 0,0 0,1 0,-1 1,1-1,-1 1,1-1,-1 1,1 0,1-1,103 36,117 44,-194-62,-29-16,0-1,1 1,-1-1,0 1,1-1,-1 1,0-1,0 1,0-1,1 1,-1 0,0-1,0 1,0-1,0 1,0 0,0-1,0 1,0-1,0 1,0 0,0-1,-1 1,1-1,0 1,0-1,-1 1,1 0,0-1,-1 1,1-1,0 1,-1-1,1 0,-1 1,1-1,0 1,-1-1,1 0,-1 1,0-1,1 0,-1 0,1 1,-1-1,1 0,-1 0,0 0,-29 16,23-14,0 1,1-1,-1 1,1 1,-1-1,1 1,0 0,1 0,-1 1,1 0,0 0,0 0,0 0,0 1,1 0,0 0,1 0,-1 0,1 1,0-1,1 1,0 0,0 0,0 2,2-5,1 1,0 0,0-1,0 1,0-1,1 1,0-1,0 1,0-1,1 0,-1 0,1 0,0-1,0 1,0-1,0 1,1-1,0 0,-1 0,1-1,2 2,88 41,-46-30</inkml:trace>
  <inkml:trace contextRef="#ctx0" brushRef="#br0" timeOffset="384.888">1618 183,'-90'-28,"87"28,0-1,-1 1,1 0,0-1,0 1,0 1,-1-1,1 0,0 1,0 0,0-1,0 1,0 1,0-1,0 0,0 1,0-1,0 1,1 0,-1 0,1 0,0 0,-1 0,1 1,0-1,0 1,0 0,0 4,0-1,1 1,0-1,0 1,1-1,-1 1,2-1,-1 1,1-1,0 1,0-1,0 1,1-1,0 0,1 1,-1-1,1-1,0 1,1 0,-1-1,1 1,0-1,1 0,-1 0,1-1,4 4,-2-1,0-1,1 0,0-1,0 0,0 0,0-1,0 0,1 0,0-1,0 0,0-1,0 0,0 0,1-1,-1 0,0 0,1-1,-1-1,1 0,-1 0,0 0,0-1,0-1,0 0,0 0,0 0,-1-1,1-1,-1 1,0-1,0-1,-1 1,2-3,0-1,-1 0,0-1,-1 0,0-1,0 1,-1-2,-1 1,0 0,0-1,-1 0,0 0,-1 0,0-8,-4 1,1 19,0 1,0-1,0 0,0 0,0 0,0 1,0-1,0 0,-1 0,1 0,0 1,0-1,0 0,0 0,0 0,0 0,-1 0,1 1,0-1,0 0,0 0,0 0,-1 0,1 0,0 0,0 0,0 0,-1 0,1 0,0 0,0 0,0 0,-1 0,1 0,0 0,0 0,0 0,-1 0,1 0,0 0,0 0,0 0,-1 0,1 0,0 0,0 0,0-1,0 1,-1 0,1 0,0 0,0 0,0 0,0-1,0 1,0 0,-1 0,1 0,0 0,0-1,0 1,-3 10,0-1,0 1,1 0,0-1,1 1,0 0,1 0,0 0,1 0,-1 0,2 0,0 0,0 0,1 1,-2-5,1-1,0 1,0-1,0 0,0 1,1-1,0 0,0-1,0 1,1 0,0-1,0 0,3 3,8 4</inkml:trace>
  <inkml:trace contextRef="#ctx0" brushRef="#br0" timeOffset="1088">2166 116,'-1'1,"-4"11,0-1,1 1,0 1,0-1,2 0,-1 1,2 0,-1-1,2 1,0 0,0 0,1-1,1 2,2-9,0 1,0-1,0-1,1 1,0-1,-1 1,2-1,-1-1,0 1,1-1,0 0,-1 0,1 0,1-1,-1 0,0 0,0-1,1 0,-1 0,1 0,-1-1,1 0,-1 0,1-1,-1 1,0-2,1 1,-1-1,5-1,-1-2,-1-1,1 0,-1 0,0-1,0-1,-1 1,0-1,0-1,-1 1,0-1,-1-1,0 1,0-1,-1 0,0 0,-1-1,0 1,0-1,-1 0,0-8,-5 34,0 1,1-1,0 1,1-1,1 1,1 0,0-1,2 6,-2-18,0 0,1 0,-1 0,0 0,1 0,0 0,0-1,0 0,0 1,0-1,0 0,1-1,-1 1,1-1,-1 1,1-1,0 0,-1 0,1-1,0 1,0-1,-1 1,1-1,0-1,0 1,0 0,-1-1,1 0,0 0,-1 0,1 0,0-1,-1 1,0-1,1 0,-1 0,0 0,0 0,0-1,0 1,0-2,9-7,-1-1,0 0,-1-1,-1 0,0-1,0 0,3-9,19-29,-29 82,-4-17,1 1,0 0,1 0,1 0,0 0,1-1,0 1,1 0,1-1,0 0,0 0,2 0,0 0,-5-10,1-1,-1 1,1-1,0 0,0 0,0 1,1-1,-1 0,0-1,1 1,-1 0,1-1,0 1,-1-1,1 0,0 0,0 0,0 0,0 0,12-1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46:35.43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241 229,'-4'-4,"-1"-1,1 1,0-1,-1 1,0 0,0 1,0-1,-1 1,1 0,-1 1,0-1,1 1,-1 0,0 1,0-1,0 1,-1 0,1 1,0-1,0 1,0 0,-1 1,1 0,0 0,0 0,0 1,0-1,0 2,0-1,1 0,-1 1,1 0,0 1,-1-1,-2 4,5-5,0 1,0 1,0-1,0 0,0 1,1-1,-1 1,1 0,0 0,0 0,1 0,-1 0,1 0,0 0,0 1,0-1,1 0,0 1,-1-1,1 0,1 1,-1-1,1 1,0-1,-1 0,2 0,-1 0,1 1,-1-1,1 0,0-1,0 1,1 0,-1-1,1 1,0-1,0 0,0 0,0 0,1 0,-1 0,1-1,0 1,-1-1,1 0,0 0,0-1,3 1,-1-1,1-1,-1 1,1-2,-1 1,0-1,1 0,-1 0,0-1,0 1,1-1,-1-1,-1 1,1-1,0 0,-1-1,1 1,-1-1,0 0,0 0,-1-1,1 0,-1 1,1-2,4-6,0 0,0-1,-1 0,-1 0,0-1,-1 0,0 0,-1-1,0-2,0 6,-5 30,-1-9,1 4,0 1,1-1,1 1,0-1,1 0,0 0,1 0,1 0,4 8,-7-17,0 0,1 0,0 0,0 0,0-1,1 0,-1 1,1-1,0-1,0 1,1 0,-1-1,1 0,0 0,-1 0,1-1,0 0,1 0,-1 0,0 0,1-1,-1 0,0 0,1-1,0 1,3-1,-4 0,0-1,0 0,0 0,0 0,0-1,0 1,0-1,0 0,-1-1,1 1,-1-1,1 0,-1 0,0 0,0 0,-1-1,1 0,-1 0,1 0,-1 0,0 0,-1-1,1 1,-1-1,0 0,0 1,1-6,2-7,0 0,-1 0,-1 0,-1-1,0 1,-2-1,0-12,-12-63,13 92,-1 1,0-1,0 0,0 0,1 0,-1 0,0 1,1-1,-1 0,1 0,-1 0,1 1,-1-1,1 0,0 1,-1-1,1 1,0-1,-1 1,1-1,0 1,0-1,0 1,-1 0,1-1,0 1,0 0,0 0,0 0,0-1,-1 1,1 0,0 0,0 0,0 0,0 1,0-1,0 0,-1 0,1 0,0 1,0-1,0 0,0 1,-1-1,1 1,0-1,-1 1,2 0,2 0,256 68,-249-66,0-1,-1 1,1 0,0 1,-1 0,0 1,0 0,0 1,-1 0,9 6,-17-9,1 0,0 0,-1 0,0 0,1 0,-1 0,-1 0,1 1,0-1,-1 0,1 0,-1 1,0-1,0 0,-1 0,1 1,-1-1,1 0,-1 0,0 1,0-1,0 0,-1 0,1 0,-1-1,0 1,1 0,-1 0,-1-1,1 1,0-1,0 0,-1 0,0 0,1 0,-11 16,11-17,0 2,-1-1,1 0,-1 1,1 0,0-1,0 1,0 0,0 0,0 0,1 0,0 0,-1 0,1 1,0-1,1 0,-1 1,0-1,1 1,0-1,0 1,0-1,0 1,1-1,-1 0,1 1,0-1,0 0,0 1,0-1,1 0,-1 0,1 0,0 1,7 0,0 0,1 0,-1-1,1 0,-1-1,1 0,0-1,0 1,0-2,0 0,-1 0,1-1,0 0,9-2,-9 2,1 0,-1-1,0-1,1 1,-1-2,0 1,0-1,-1-1,1 0,-1 0,0-1,-1 0,1-1,-1 0,0 0,-1 0,0-1,0 0,0-1,-1 0,-1 0,1 0,2-9,-7 17,0-1,0 0,0 0,0 0,0 0,-1 0,1 0,-1 0,0-1,1 1,-1 0,0 0,0 0,0 0,-1 0,1-1,0 1,-1 0,0 0,1 0,-1 0,0 0,0 0,0 0,0 1,0-1,0 0,-1 0,1 1,-1-1,1 1,-1-1,0 1,1 0,-1 0,0 0,0 0,0 0,0 0,0 0,0 0,0 1,0-1,0 1,0-1,0 1,0 0,-1 0,1 0,-2 3,0-1,1 1,-1 0,1 0,0 0,0 0,0 1,0-1,1 1,-1 0,1 0,0 0,0 0,1 0,-1 0,1 0,0 1,0-1,0 0,0 1,1-1,0 1,0-1,0 1,0-1,1 0,0 1,0-1,0 1,0-1,1 0,0 0,0 0,0 0,1 2,5 6,0 0,0-1,1 0,0 0,1-1,0-1,1 0,0 0,1-1,-1 0,10 4,31 16</inkml:trace>
  <inkml:trace contextRef="#ctx0" brushRef="#br0" timeOffset="449.161">1764 29,'25'-7,"0"1,1 0,-1 2,1 1,0 2,-1 0,1 1,0 2,0 0,-1 2,1 1,-1 1,10 5,-22-8,0 2,-1 0,1 1,-1 0,-1 0,1 2,6 4,-17-11,1 0,0 0,0 0,0 1,-1-1,1 1,0-1,-1 1,0-1,1 1,-1 0,0-1,0 1,0 0,0 0,0 0,0 0,0 0,-1 0,1 0,-1 1,0-1,1 0,-1 0,0 0,0 0,0 0,-1 1,1-1,0 0,-1 0,0 0,1 0,-1 0,0 0,0 0,0 0,0 0,0-1,-1 1,1 0,0-1,-1 1,-8 5,0 0,0-1,0 0,-1-1,0 0,0-1,-1 0,1-1,-1 0,0 0,1-1,-4-1,-9 3,8 1,29 4,-8-8,28 5,0 1,-1 1,0 2,0 1,-1 2,-1 1,0 1,-1 2,7 6,-33-22,0 1,-1-1,1 1,-1 0,0 0,1 0,-1 0,0 0,0 0,0 0,-1 1,1-1,0 1,-1-1,0 1,1 0,-1 0,0-1,0 1,-1 0,1 0,-1 0,1 0,-1 0,0 0,0 0,0 0,-1 0,1 0,-1 0,1 0,-1 0,0-1,0 1,0 0,-1 0,1-1,-1 1,1-1,-2 1,-9 5,0 0,-1-1,0 0,-1-2,0 1,0-2,0 1,0-2,0 0,-1-1,0 0,1-1,-5-1,-12 2,9-2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46:33.63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201 141,'-16'14,"-5"15,1 15,4 11,4 7,5 5,3 2,3 1,1 0,-4-5,-6-10,-1-13</inkml:trace>
  <inkml:trace contextRef="#ctx0" brushRef="#br0" timeOffset="330.146">1 8,'2'-2,"1"1,-1 0,1 1,-1-1,1 0,0 1,-1-1,1 1,0 0,-1 0,1 0,0 0,-1 1,1-1,0 1,-1-1,1 1,1 1,4-1,41 10,0 1,-1 3,0 2,-2 2,0 2,-1 1,38 28,-75-46,-1 1,1 1,-1-1,-1 1,1 0,-1 1,0-1,0 1,-1 1,2 1,-7-6,1 0,-1 0,0-1,1 1,-1 0,0 0,-1-1,1 1,0 0,-1 0,0 0,1-1,-1 1,0-1,-1 1,1 0,0-1,-1 0,1 1,-1-1,0 0,1 0,-1 0,0 0,-1 0,1 0,0-1,0 1,-1-1,1 1,-1-1,1 0,-1 0,0 0,1 0,-1-1,0 1,0-1,-1 1,-40 12,0-1,-1-3,0-1,-32 0,-99 19,125-5,48-12</inkml:trace>
  <inkml:trace contextRef="#ctx0" brushRef="#br0" timeOffset="630.406">375 742,'9'-23,"2"0,1 0,0 1,2 0,1 1,0 1,1 1,14-13,-20 20,78-86,-101 117,2 0,1 1,1 1,0-1,1 2,2-1,0 1,-2 16,6-26,1 0,0 1,1-1,0 1,1-1,0 1,1-1,1 0,0 1,0-1,1-1,1 1,0 0,0-1,1 0,1-1,0 1,0-1,1 0,0-1,1 0,0 0,4 1,24 19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04:01.99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27,'18'-3,"14"-2,11-1,11 1,7 1,7 2,3 0,-1 4,-3 0,-9 4,-10-1,-10 0,-10-2,-10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04:04.60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374 140,'-6'21,"-6"15,1 11,1 7,2 0,4 1,1-5,4-3,2-9,0-9</inkml:trace>
  <inkml:trace contextRef="#ctx0" brushRef="#br0" timeOffset="561.784">0 87,'181'-12,"64"10,-137 2,192 0,-295 1,-2-2,-1 0,0 1,1-1,-1 1,1 0,-1 0,0 0,1 0,-1 0,1 1,-1-1,0 1,1-1,-1 1,0 0,0 0,1 0,-1 0,0 0,0 1,0-1,0 0,0 1,-1 0,1-1,0 1,-1 0,1 0,-1 0,0 0,0 0,1 0,-1 0,-1 1,1-1,0 0,0 2,14 190,-9-131,-3 0,-2 1,-8 62,7-120,1-14,0-8</inkml:trace>
  <inkml:trace contextRef="#ctx0" brushRef="#br0" timeOffset="946.529">642 7,'21'-3,"17"0,19 2,15 4,12 4,7 0,2 2,-3-2,-9-1,-10-1,-14-3,-15 2,-14-1,-9 0,-5 2,0-1,-4 0</inkml:trace>
  <inkml:trace contextRef="#ctx0" brushRef="#br0" timeOffset="1350.551">1724 73,'-3'8,"0"0,0 0,1 0,0 0,0 0,1 0,0 0,1 1,0-1,0 0,0 0,1 1,0 15,7 306,-8-323,0-1,1 0,0 1,0-1,0 0,1 0,0 0,0 0,0 0,1 0,0 0,0-1,0 0,1 1,0-1,0-1,0 1,1 0,-1-1,1 0,0 0,0 0,2 0,11 1,-1 0,1-1,0-1,-1-1,1-1,0 0,0-1,0-1,18-3,-19 2,327-36,-317 41,-33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04:02.71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292 521,'-2'-4,"0"0,0 0,-1 0,1 0,-1 1,0-1,0 1,0 0,-1-1,1 2,-1-1,0 0,0 1,0 0,0 0,0 0,0 0,0 0,-1 1,1 0,-1 0,1 0,-2 1,-1-2,1 0,-1 1,0 0,0 0,0 1,0 0,0 0,0 0,0 1,0 0,1 0,-1 1,0 0,1 0,-1 1,1 0,0 0,0 0,0 1,0 0,0 0,1 0,0 1,0 0,0 0,0 0,1 0,0 1,0 0,1 0,-1 0,1 0,1 0,-1 1,1-1,0 1,0 0,1 0,-1 5,2-5,0 0,1-1,-1 1,1 0,1-1,-1 1,1-1,0 1,0-1,1 0,0 0,0 0,1 0,-1 0,1-1,1 1,-1-1,1 0,-1-1,2 1,-1-1,0 0,1 0,0 0,0-1,8 4,1 0,0-1,0 0,1-1,-1-1,1-1,0 0,0-1,0 0,1-2,25 0,-1-2,0-2,0-2,29-8,1-3</inkml:trace>
  <inkml:trace contextRef="#ctx0" brushRef="#br0" timeOffset="366.789">866 561,'-15'-8,"-1"1,0 0,0 1,0 0,-1 2,0 0,0 1,0 0,0 2,-1 0,-16 1,28 0,-1-1,1 1,-1 1,0-1,1 1,0 0,-1 0,1 1,-1 0,1 0,0 1,0-1,0 1,1 0,-1 1,1 0,-1 0,1 0,0 0,1 1,-1 0,1 0,0 0,0 0,1 1,-1-1,1 1,0 0,1 0,-1 0,1 0,1 1,-1 1,1-2,1-1,0 1,1-1,-1 1,1-1,0 0,1 1,-1-1,1 0,0 0,0 0,1 0,-1 0,1 0,0-1,1 1,-1-1,1 0,-1 0,1 0,1 0,-1-1,0 0,1 1,0-2,-1 1,1-1,3 2,2 0,-1 0,1-1,0 0,1 0,-1-1,0 0,1-1,-1 0,1-1,0 0,-1 0,1-2,-1 1,7-2,-8-1,1 1,-1-1,0-1,-1 0,1 0,-1 0,0-1,0 0,-1-1,1 0,-2 0,1-1,-1 1,0-1,0-1,-1 1,-1-1,1 0,-1 0,-1 0,1-1,-2 1,1-1,-1 1,0-5,-2 13,1 0,-1 0,0 0,1 0,-1 0,0 0,1 0,-1 0,0 0,0 0,0 0,0-1,0 1,0 0,0 0,-1 0,1 0,0 0,0 0,-1 0,1 0,-1 0,1 0,-1 1,1-1,-1 0,0 0,1 0,-1 0,0 1,0-1,1 0,-1 1,0-1,0 1,0-1,0 1,0-1,0 1,0-1,0 1,0 0,0 0,0-1,0 1,0 0,0 0,0 0,0 0,0 0,0 1,0-1,0 0,0 0,0 1,0-1,0 0,0 1,0-1,0 1,0 0,0-1,0 1,1-1,-1 1,0 0,0 0,1 0,-5 5,1 0,0 0,1 1,-1 0,1 0,0 0,1 0,0 0,0 1,1-1,0 1,0-1,0 1,1-1,0 1,1-1,0 1,0-1,0 1,1-1,0 0,1 1,0-1,0 0,0-1,1 1,0-1,0 1,0-1,1 0,0-1,0 1,1-1,-1 0,1 0,0-1,3 2,64 20,-40-22</inkml:trace>
  <inkml:trace contextRef="#ctx0" brushRef="#br0" timeOffset="1435.504">1121 508,'0'-1,"-1"-4,0 0,0 0,0 0,1 0,0-1,0 1,0 0,1 0,-1 0,1 0,1 0,-1 0,1 0,0 0,0 0,0 1,0-1,1 1,0-1,0 1,0 0,0 0,1 0,0 1,0-1,0 1,0 0,0 0,0 0,1 1,0 0,1 0,0 1,0 0,0 1,1 0,-1 0,0 0,0 0,1 1,-1 0,0 1,0-1,0 1,0 1,0-1,-1 1,1 0,-1 0,1 0,-1 1,0 0,0 0,3 4,0 0,-1 0,0 1,0 0,-1 0,0 1,-1 0,0-1,-1 2,0-1,0 1,-1-1,1 9,1 24,-3 1,-1 0,-2 0,-2-1,-3 1,-6 26,-4 50,13-95,-2-2,2 0,0 0,2 0,0 1,2-1,0 1,2-1,1 0,0 0,2 0,0 0,9 18,35 10,-48-51,-1 1,0 0,1-1,-1 1,1-1,-1 1,1-1,-1 1,1-1,-1 0,1 0,0 0,-1 0,1 0,-1 0,1-1,-1 1,1 0,-1-1,1 1,-1-1,1 1,-1-1,0 0,1 0,-1 0,0 0,0 0,1 0,-1 0,0 0,0 0,0 0,0 0,0-1,-1 1,1-1,0 1,-1 0,1-1,-1 1,1-1,-1 0,5-16,-1 0,-1-1,0 0,-2 1,0-1,-1 0,-1 0,-1 0,0 1,-2-1,0 1,-3-9,-1-4,-2 0,-1 0,-1 1,-1 1,-2 0,-1 1,-1 1,-1 0,-2 1,0 1,-2 1,-3-1,-14-14,39 38,0 1,-1-1,1 0,-1 0,1 0,0 1,0-1,-1 0,1 0,0 0,0 0,0 0,0 1,0-1,0 0,0 0,0 0,0 0,1 0,-1 0,0 1,0-1,1 0,-1 0,1 0,-1 1,1-1,-1 0,1 1,-1-1,1 0,0 1,-1-1,1 0,0 1,-1-1,1 1,0 0,0-1,-1 1,1 0,0-1,0 1,0 0,46-16,-40 14,330-76,-317 73,-12 2,0 1,0 0,0 0,0 1,0 0,0 1,0 0,0 0,5 1,-11 1,-1-1,1 0,0 1,0 0,-1-1,1 1,-1 0,1 0,-1 0,0 0,0 0,0 0,0 0,0 0,0 1,-1-1,1 0,-1 0,1 1,-1-1,0 0,0 1,0-1,0 0,-1 1,1-1,0 0,-1 0,0 1,0-1,1 0,-2 1,1 5,-2 12,-3 63,7-80,-1 0,1 0,0 0,0 0,0 0,0-1,0 1,0 0,1-1,-1 1,1-1,0 0,0 1,0-1,0 0,0 0,0 0,1 0,-1-1,1 1,-1 0,1-1,0 0,-1 0,1 0,2 1,4 0,1 0,-1 0,1-1,0-1,0 1,0-1,-1-1,1 0,0-1,0 1,-1-2,1 1,-1-2,0 1,0-1,0 0,0-1,-1 0,0 0,0-1,0 0,-1-1,0 1,0-2,0 1,-1-1,0 1,-1-2,1-1,6-8,-1-1,-1-1,-1 0,-1-1,-1 1,2-10,-6 7,-3 24,0-1,0 0,-1 0,1 0,0 0,0 0,0 0,-1 0,1 0,0 1,0-1,0 0,-1 0,1 0,0 0,0 0,-1 0,1 0,0 0,0 0,0-1,-1 1,1 0,0 0,0 0,0 0,-1 0,1 0,0 0,0 0,0-1,-1 1,1 0,0 0,0 0,0 0,0 0,0-1,0 1,-1 0,1 0,0 0,0-1,0 1,0 0,0 0,0 0,0-1,0 1,0 0,0 0,0-1,0 1,0 0,0 0,0 0,0-1,0 1,0 0,-5 8,0 1,1 0,0 0,1 1,-1-1,2 1,-1 0,2 0,-1 0,1-1,1 7,-1-9,0 0,1 0,0-1,0 1,1 0,0 0,0 0,0-1,1 1,0 0,0-1,1 0,0 1,0-1,1 0,-1-1,1 1,0-1,1 1,-1-1,1 0,0-1,1 1,-1-1,1 0,-1-1,1 1,0-1,1 0,-1 0,0-1,1 0,0 0,-1-1,3 1,3-1,1-1,0 0,0 0,-1-1,1-1,0 0,-1-1,0 0,1-1,-1 0,-1-1,1 0,-1-1,0 0,4-3,5-5,-1 0,-1-1,0-1,-1 0,0-2,-1 0,9-15,-10 8,-1-1,-2 0,-1-1,-1-1,-1 1,-1-1,-2-1,0 1,-3-1,0 0,-1 0,-2 0,-1 0,-2 0,0 0,-3-1,6 21,-1-1,0 1,-1 0,0 0,0 0,-1 0,0 0,-1 0,0 1,0-1,-1 1,0 1,-1-1,1 0,-1 1,-1 0,-1-1,6 7,0 0,-1 1,1-1,0 0,0 1,-1 0,1-1,-1 1,1 0,0 0,-1 0,1 1,0-1,-1 0,1 1,0 0,-1-1,1 1,0 0,0 0,0 0,0 1,0-1,0 0,0 1,0-1,1 1,-1 0,-1 1,-42 61,34-41,2 2,0-1,2 1,1 0,1 1,1 0,1 0,1 0,1 0,2 0,0 0,2-1,1 1,1 0,1-1,1 0,6 11,-7-19,1-1,1 0,1 0,0-1,1 0,0 0,1-1,1-1,0 0,1 0,1-1,-1-1,2 0,0-1,0-1,1 0,3 1,57 17,-6-9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06:54.65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 0,'0'1,"0"-1,-1 0,1 0,0 0,0 0,-1 0,1 1,0-1,0 0,-1 0,1 1,0-1,0 0,0 0,0 1,-1-1,1 0,0 0,0 1,0-1,0 0,0 1,0-1,0 0,0 1,0-1,0 0,0 1,0-1,0 0,0 0,0 1,0-1,0 0,0 1,0-1,0 0,0 1,0-1,1 0,-1 0,0 1,0-1,0 0,1 0,-1 1,0-1,0 0,1 0,-1 0,0 1,0-1,1 0,-1 0,0 0,1 0,-1 0,0 0,0 0,1 0,-1 0,0 1,1-1,-1 0,0-1,1 1,-1 0,0 0,18 6,0 0,0-2,1 0,-1-1,1-1,12-1,6 2,14 0,-1 2,0 3,0 1,-1 3,0 1,-1 3,-1 2,9 6,-45-18,-1 1,0 0,0 1,0-1,-1 2,-1-1,1 2,4 6,-11-13,1 0,-1 1,0-1,0 1,0 0,0-1,0 1,-1 0,0 0,0 0,0 0,0 0,-1 0,0 1,0-1,0 0,0 0,0 0,-1 0,0 0,0 0,0 0,0 0,-1 0,1 0,-1 0,0 0,-6 4,-1 0,0-1,0 0,0 0,0-1,-1-1,0 0,-1 0,1 0,-1-2,0 1,1-1,-2-1,1 0,0 0,-11-1,13 0,-109 18,21-5,1 5,-56 18,87-9,66-29,-1 1,1 0,0 0,0 0,0-1,-1 1,1 0,0 0,0 0,-1 0,1 1,0-1,0 0,0 0,-1 0,1 1,0-1,-1 0,1 1,0-1,-1 0,1 1,0-1,-1 1,1-1,-1 1,1-1,-1 1,1 0,-1-1,1 1,-1 0,1-1,-1 1,0 0,1-1,-1 1,0 0,0 0,0 0,0-1,0 1,0 0,0 0,0-1,0 1,0 0,0 0,0 0,0-1,0 1,-1 0,1-1,0 1,-1 0,1 0,-1-1,1 1,0-1,-1 1,1 0,-1-1,0 1,1-1,-1 1,1-1,-1 1,0-1,192 10,138-15,-129-1,0 9,104 17,218 61,-584-84,29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05:58.09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203 1,'-14'16,"-9"14,-2 12,-2 11,1 12,0 7,4 3,4-2,5-4,6-10,5-14,9-16,2-12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06:55.35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1,'40'14,"0"-1,1-3,1-1,0-2,6-1,-23-2,705 65,-397-45,-97-6,-236-18,0 0,0 0,0 0,0-1,0 1,0 0,0-1,0 1,0 0,0 0,0-1,0 1,0 0,0 0,0-1,0 1,1 0,-1 0,0-1,0 1,0 0,0 0,0-1,1 1,-1 0,0 0,0 0,0-1,1 1,-1 0,0 0,0 0,1 0,-1-1,0 1,0 0,1 0,-1 0,0 0,0 0,1 0,-1 0,0 0,1 0,-1 0,0 0,0 0,1 0,-1 0,0 0,0 0,1 0,-1 0,0 1,0-1,1 0,-1 0,0 0,0 0,1 1,-7-8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06:55.79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99 0,'-1'0,"0"1,-1-1,1 1,0-1,0 1,0 0,0-1,-1 1,1 0,0 0,0 0,0 0,1 0,-1 0,0 0,0 0,0 0,1 0,-1 1,1-1,-1 0,1 0,-1 1,1-1,0 0,-1 0,1 1,0-1,0 0,0 1,0-1,0 0,1 1,-1-1,0 0,0 1,1-1,-1 0,1 1,-1-1,1 0,0 0,-1 0,1 0,0 0,0 0,0 0,7 15,1 0,1-1,0 0,1-1,1 0,0-1,0 0,5 2,-10-7,238 205,-173-157,-2 3,-3 4,-3 2,22 32,-74-82,-1 1,-1 0,0 1,-1-1,-1 2,0-1,1 7,-7-17,-1-1,1 1,-1-1,0 1,0-1,-1 1,0 0,0-1,-1 1,0 0,0-1,-1 1,1-1,-1 1,-1-1,1 0,-1 0,0 0,0 0,-1-1,0 1,-2 2,-12 9,0-1,0-1,-1-1,-1 0,-1-2,0 0,0-1,-1-2,-20 7,-71 25,-109 23,-12 4,198-55,15-3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06:56.75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1 429,'220'-248,"-118"87,-92 142,-9 19,-1 0,0 0,0 0,1 0,-1 0,0 0,1 0,-1 0,0 0,1 0,-1 0,0 0,0 0,1 0,-1 0,0 0,1 0,-1 0,0 1,0-1,1 0,-1 0,0 0,0 0,1 1,-1-1,0 0,0 0,0 1,1-1,-1 0,0 0,0 1,0-1,0 0,0 0,1 1,-1-1,0 0,0 1,0-1,0 0,0 1,0-1,0 0,0 0,0 1,0-1,0 0,0 1,-1-1,1 0,0 1,0-1,0 0,0 0,0 1,-1-1,1 0,0 0,0 1,0-1,-1 0,1 0,0 0,0 1,-1-1,1 0,0 0,-1 0,1 1,-6 133,5 0,10 56,-3-121,0-36,-2 0,-1 0,-2 0,-1 0,-1 0,-2 0,-1 0,-2 0,-1-1,-2 0,-11 27,16-50,-1 0,0-1,-1 0,0 0,0 0,-1 0,0-1,0-1,0 1,-1-1,0 0,-1-1,1 1,-1-2,0 1,0-2,0 1,-1-1,1 0,-1-1,1 0,-1-1,0 1,0-2,0 0,0 0,0-1,-1 0,146 25,0-7,1-5,6-6,17 3,-77-4,-73-3,-22-2,-19 0,-7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06:57.18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0,'0'7,"0"11,3 12,-1 8,4 5,-1 6,-1 1,2-1,1-5,3-5,3-6,2-10,-1-8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06:57.68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0,'0'5,"0"8,2 13,4 14,4 13,6 10,2 5,2 2,-1 1,-5-2,-4-14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06:58.71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1,'96'29,"22"0,-30-9,-1 4,-2 4,0 3,41 23,-59-8,-66-45,0 0,-1-1,1 1,0 0,0 0,0 0,-1 0,1 0,-1 0,1 0,-1 0,1 0,-1 0,1 1,-1-1,0 0,0 0,1 0,-1 0,0 1,0-1,0 0,-1 0,1 0,0 0,0 1,-1-1,1 0,0 0,-1 0,1 0,-1 0,1 0,-1 0,0 0,1 0,-1 0,0 0,0 0,0-1,0 1,0 0,0 0,-1 0,-51 25,-42 3,-2-3,-9-3,-11 3,81-18,11-3,1 1,-1 0,2 2,-1 1,-13 8,36-17,0 0,0 0,0 0,0 1,0-1,0 0,-1 1,1-1,0 1,0-1,1 1,-1-1,0 1,0 0,0-1,0 1,0 0,1 0,-1-1,0 1,1 0,-1 0,0 0,1 0,0 0,-1 0,1 0,-1 0,1 0,0 0,0 0,0 0,-1 1,1-1,0 0,0 0,1 0,-1 0,0 0,0 0,0 0,1 0,-1 0,0 0,1 0,-1 0,1 0,0 0,-1 0,1 0,0 0,-1 0,1-1,0 1,0 0,0 0,0-1,-1 1,2-1,14 5,0 0,1-2,0 0,0-1,0 0,0-2,0 0,15-2,-5 1,894-35,-512 47,-1 18,193 46,-494-56,-95-13,-19-4,-20-1,-146-25,149 19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06:59.44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10,'3'-1,"-1"-1,1 1,0 0,0 0,0 0,-1 0,1 1,0-1,0 1,0-1,0 1,0 0,0 1,0-1,0 0,1 1,6 0,456 44,-328-29,105 13,914 80,-1043-103,-102-3,-38-2,21-1,0 0,1 0,-1 1,0-1,0 1,0 0,0 1,0-1,1 1,-1 0,1 0,-1 1,1-1,0 1,0 0,-1 1,-3 2,0-2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06:59.82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48 22,'-48'-22,"60"37,46 25,2-2,47 20,-51-27,23 12,52 27,-4 6,83 66,-193-130,0 1,-1 0,0 2,-1 0,-1 0,0 2,-1 0,-1 0,-1 1,3 5,-12-17,0 0,-1 0,1 0,-1 0,0 0,0 0,-1 0,0 0,0 1,0-1,-1 0,0 0,0 0,-1 0,1 0,-1 0,-1 0,1 0,-1-1,0 1,0-1,-1 0,1 0,-4 3,-9 10,0-1,-2 0,0-1,0-1,-16 9,-369 227,284-180,9-5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07:24.022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216 0,'-42'188,"57"-28,-16 335,15-402,-14 376,-14-352,-13 73,14-109,-14 52,0-13,1 14,1 13,9-67,3 53,13 42,-13-68,14-97,0 1,1-1,0 0,0 1,1-1,1 0,0 0,0-1,1 1,0-1,1 0,0 0,0-1,1 0,0 0,0 0,5 3,-7-8,0 0,1 0,-1 0,1-1,0 1,-1-1,1-1,0 1,0-1,0 0,0 0,0-1,1 0,29 6,26 5,1-3,-1-2,1-3,0-3,26-4,322-37,-57 15,-79 11,-161 5,1 5,51 7,-34-1,253 27,-356-28,-19-1,0 0,1 0,-1 1,0 1,0-1,0 2,0-1,0 2,0-1,0 1,-1 1,1 0,-1 0,0 1,8 5,-17-10,1 0,0 0,-1 1,1-1,-1 0,1 1,-1-1,1 0,-1 1,0-1,1 1,-1-1,1 1,-1-1,0 1,1-1,-1 1,0-1,0 1,0-1,1 1,-1-1,0 1,0 0,0-1,0 1,0-1,0 1,0 0,0-1,0 1,0-1,0 1,0 0,-1-1,1 1,0-1,0 1,0-1,-1 1,1-1,0 1,-1-1,1 1,-1 0,-8 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07:25.113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36,'29'24,"116"119,-121-114,2-1,0-1,2-2,0 0,2-2,1-1,1-2,0-1,1-2,17 6,-42-20,1 0,-1-1,1 0,0-1,0 0,0 0,0-1,0 0,0 0,0-1,0 0,0-1,0 0,-1 0,1-1,-1 0,1-1,-1 0,0 0,-1-1,1 0,-1 0,0 0,4-4,17-20,-1-1,-1-1,-2-1,-1-1,18-34,29-41,-65 100,0 1,1-1,-1 1,1 1,1-1,0 1,0 0,0 1,0-1,1 1,0 1,0 0,3-2,6 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05:58.33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95 0,'-9'14,"-8"11,-3 8,0 5,3-1,6-5,11-7,11-11,13-15,3-6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07:54.093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42,'0'0,"0"0,1 0,-1 1,0-1,1 0,-1 0,0 0,1 0,-1 0,0 0,0 0,1 0,-1 0,0 1,1-1,-1-1,0 1,1 0,-1 0,0 0,1 0,-1 0,0 0,1 0,-1 0,0 0,0-1,1 1,-1 0,0 0,0 0,1 0,-1-1,0 1,0 0,1 0,-1-1,0 1,0 0,0-1,0 1,0 0,1 0,-1-1,0 1,0 0,0-1,0 1,0 0,0-1,0 1,0 0,0-1,0 1,0 0,0-1,0 1,0 0,-1 0,1-1,0 1,0 0,0-1,0 1,0 0,-1 0,1-1,0 1,0 0,181-4,75-3,47-1,488-4,-533 13,-53 7,116-2,-143 20,44-17,-104 13,-58-11,1-3,0-3,0-2,59-5,-23 0,163 10,135 11,-9-19,-218 13,54-5,-42-1,-144-8,-1 1,1 1,-1 2,0 2,8 3,2 0,0-1,0-2,0-3,15-1,-59-1,34 0,0 1,0 2,-1 1,4 3,3-1,1-1,0-2,-1-2,33-3,6 1,108 0,-58-13,31 7,-68-7,41 1,-22-1,-32 1,52 7,-82 7,191-1,-140 22,-52-8,204 74,-243-85,-1 0,0 1,0 0,0 1,0 0,-1 1,0-1,0 2,0-1,-1 1,0 0,1 2,116 91,-118-93,6 8,2 0,0-1,0 0,1-1,1-1,5 2,-4-3,1 1,-1 0,-1 1,0 1,-1 0,0 1,-1 1,-1 0,-1 1,9 15,75 121,-72-118,-2 1,-1 1,-2 0,-1 4,-13-31,13 34,-2 1,-3 0,7 39,5 17,34 95,-6 15,43 204,-70-272,-19-97,2 1,1-1,9 19,-10-42,5 14,-2 0,-1 1,-2 0,2 21,-8-28,2 0,1 0,1-1,2 1,10 22,-14-36,0 0,-1 0,-1 0,-1 0,-1 0,0 1,-1-1,-2 11,6 78,18 54,-17-137,5-36,-6-5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07:55.114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0,'24'19,"0"0,-2 1,0 1,16 21,29 28,-41-46,2-1,0-1,2-2,0-1,1-1,0-2,2-1,0-1,0-2,1-1,1-2,0-2,0-1,8 0,-24-6,0-1,-1 0,1-1,0-1,-1-1,0-1,0 0,0-1,0-1,-1-1,0-1,-1 0,0-1,0 0,-1-2,5-5,53-41,-22 17,2 1,51-28,-78 54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08:04.361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23,'-1'-1,"1"0,0 1,0-1,0 0,0 0,0 0,0 1,0-1,0 0,1 0,-1 1,0-1,0 0,1 0,-1 1,0-1,1 0,-1 0,1 1,-1-1,1 1,-1-1,1 0,-1 1,1-1,-1 1,1-1,0 1,-1 0,1-1,0 1,0 0,-1-1,1 1,0 0,0 0,-1-1,1 1,0 0,0 0,0 0,-1 0,1 0,0 0,0 1,0-1,-1 0,1 0,0 0,0 1,-1-1,1 0,0 1,-1-1,1 1,0-1,-1 1,1-1,0 1,27 18,-2 2,0 0,-1 2,-1 0,-1 2,-2 0,0 2,-2 0,0 1,-2 1,5 14,151 304,-161-323,-1 1,-1 0,-1 1,5 24,-12-42,-1 0,0-1,0 1,-1 0,0 0,-1 0,0 0,0 0,0-1,-1 1,0-1,-1 1,1-1,-2 1,1-1,-1 0,0-1,0 1,-3 2,-12 11,-1 0,-1-2,0 0,-2-2,0 0,0-1,-11 3,-90 51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09:00.06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13,'2'2,"0"1,0 0,0-1,0 0,0 1,1-1,-1 0,1 0,-1 0,1 0,0-1,0 1,0-1,0 0,0 0,0 0,0 0,0 0,0-1,0 1,0-1,2 0,0 1,43 5,0-2,1-2,-1-2,1-2,7-4,-34 5,720-51,-466 52,-246 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09:00.51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38 14,'-4'10,"-16"42,20-51,0 1,-1-1,1 0,0 0,1 0,-1 1,0-1,0 0,0 0,1 0,-1 1,0-1,1 0,-1 0,1 0,0 0,-1 0,1 0,0 0,0 0,-1 0,1 0,0-1,0 1,0 0,0 0,0-1,0 1,0-1,0 1,0-1,1 1,-1-1,0 0,0 1,0-1,1 0,-1 0,0 0,0 0,0 0,1 0,0 0,1 0,-1 0,0 0,0 0,1 0,-1-1,0 1,0-1,1 0,-1 1,0-1,0 0,0 0,0 0,0 0,0-1,0 1,-1-1,1 1,0-1,-1 1,1-1,-1 0,0 0,1 0,-1 0,0 0,0 0,0 0,0 0,-1 0,1-1,-1 1,1 0,-1 0,0-1,0 1,0 0,0 0,0-1,0 1,0 0,-1 0,0-1,1 1,-1 0,0 0,0 0,0 0,0 0,0 0,0 0,-1 0,1 0,-1 1,-1-2,2 1,0 1,-1-1,1 1,-1 0,1 0,-1-1,0 1,1 0,-1 0,0 1,0-1,0 0,0 1,1-1,-1 1,0-1,0 1,0 0,0 0,0 0,0 0,0 0,0 0,0 1,0-1,0 0,0 1,0 0,0 0,1-1,-1 1,0 0,0 0,1 0,-1 1,1-1,-1 0,1 1,-1-1,1 1,0-1,0 1,-1 0,-4 16,1 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09:00.77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40 129,'9'-7,"5"-4,1-5,-3-2,-3-1,-6 2,-5 0,-7 4,-4 4,-5 8,-1 8,2 9,5 3,3 2,7 4,7-4,8-3,1-4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08:58.72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114 68,'-14'21,"1"0,0 0,2 1,0 1,2 0,1 0,0 1,2 0,-2 15,4-20,0-1,2 1,0 0,1 1,1-1,1 0,1 0,2 10,-3-23,0 0,1 0,-1-1,1 1,1 0,-1-1,1 0,0 1,0-1,0 0,1 0,0-1,0 1,0-1,0 0,1 0,0 0,0-1,0 0,0 1,0-2,1 1,-1-1,1 0,0 0,-1 0,1-1,4 1,-5-1,0-1,1 1,-1-1,0 0,0-1,0 1,0-1,1 0,-1 0,0-1,0 0,-1 0,1 0,0 0,-1 0,1-1,-1 0,0 0,0 0,0-1,0 0,0 1,-1-1,0 0,0 0,2-4,2-4,0-1,0-1,-2 1,1-1,-2 0,0 0,-1 0,2-14,0-4,-1 0,-2 0,-2-1,0 1,-2 0,-2 0,-1 0,-1 1,-1-1,-12-27,19 57,0 1,0-1,-1 1,1-1,0 1,-1-1,1 1,-1 0,1-1,-1 1,0 0,1-1,-1 1,0 0,0 0,0 0,0-1,0 1,0 0,0 1,0-1,-1 0,1 0,0 0,-1 1,1-1,0 0,-1 1,1 0,-1-1,1 1,-1 0,1-1,-1 1,1 0,-1 0,1 0,0 1,-1-1,1 0,-1 0,0 1,-5 6,1 1,0 0,0 0,0 1,1 0,0 0,1 0,0 0,1 1,0-1,0 1,1 0,0-3,-11 39,3 1,2 1,-1 24,4-12</inkml:trace>
  <inkml:trace contextRef="#ctx0" brushRef="#br0" timeOffset="491.556">475 54,'0'0,"0"-1,0 0,0 1,0-1,0 1,1-1,-1 0,0 1,0-1,0 1,1-1,-1 1,0-1,1 1,-1-1,0 1,1 0,-1-1,1 1,-1-1,1 1,-1 0,1-1,-1 1,1 0,-1 0,1-1,-1 1,1 0,-1 0,1 0,0 0,-1 0,1-1,-1 1,1 0,0 1,-1-1,1 0,-1 0,1 0,-1 0,1 0,0 0,-1 1,1-1,-1 0,1 1,-1-1,1 0,-1 1,0-1,1 0,-1 1,1-1,-1 1,0-1,1 1,-1-1,0 1,1-1,-1 1,0-1,0 1,1 0,6 10,0 0,0 0,-1 1,-1 0,0 1,-1-1,0 1,0 0,-2 0,1 0,-1 13,3 20,-2 0,-2 0,-2 0,-2 0,-2 0,-2 0,9-35,9-24,-9 10,2-3,2-5,1 0,0 1,1 0,0 0,0 0,1 1,0 1,1-1,0 1,0 1,1 0,-1 1,2 0,-1 0,5 0,-12 5,-1 0,1 1,0 0,0-1,-1 1,1 1,0-1,0 1,-1-1,1 1,0 0,-1 1,1-1,-1 0,1 1,-1 0,0 0,0 0,0 0,0 0,0 1,0-1,-1 1,1 0,-1 0,1 0,-1 0,0 0,-1 1,1-1,0 0,-1 1,1 1,1 2,-1 1,0 0,0 0,0 0,-1 1,0-1,-1 0,0 0,0 1,-1-1,0 0,0 0,-1 0,-2 8,0-10,0 1,-1-1,0 0,0 0,0 0,-1-1,0 0,0 0,0 0,0-1,-1 0,0 0,0-1,0 1,0-2,0 1,-1-1,1 0,-1 0,0-1,1 0,-1-1,0 1,0-2,1 1,-1-1,0 0,1 0,-6-3,11 4,0 0,0 0,1-1,-1 1,0-1,1 1,-1-1,0 1,1-1,-1 0,1 0,-1 0,1 0,-1 0,1 0,0 0,0 0,-1-1,1 1,0-1,-1 0,4-3</inkml:trace>
  <inkml:trace contextRef="#ctx0" brushRef="#br0" timeOffset="889.309">1089 295,'-5'-1,"0"1,0 1,-1-1,1 1,0 0,0 0,0 0,0 1,0-1,0 1,0 1,0-1,1 1,-1 0,1 0,0 0,0 0,0 1,0-1,1 1,-1 0,1 0,0 1,0-1,0 1,3-1,1-1,-1 1,0-1,1 1,0-1,0 1,0-1,0 0,0 1,1-1,-1 0,1 0,0 0,0 0,0 0,1 0,-1-1,1 1,-1-1,1 0,0 1,0-1,0 0,0-1,0 1,0-1,0 1,1-1,2 1,70 32,-53-25,-1 1,0 1,0 1,-1 0,8 8,-26-18,0 0,0 0,-1 0,1 0,-1 1,1-1,-1 1,0-1,0 1,0 0,0 0,0 0,-1 0,1 0,-1 0,0 0,0 0,0 1,0-1,-1 0,1 1,-1-1,0 1,0-1,0 1,0-1,-1 0,1 1,-1-1,0 0,0 1,0-1,-1 0,1 0,-1 0,0 0,1 0,-1 0,0-1,-1 1,-8 5,0-1,-1 0,0-1,0 0,-1-1,1-1,-1 1,0-2,0 0,-1-1,1 0,0-1,-1 0,1-1,-1-1,1 0,-13-3,-5 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09:06.09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0,'103'13,"-79"-13,502-12,-428 30,-88-16,-2-2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09:10.88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218 8,'-8'-2,"1"0,-1 1,0 0,0 0,0 1,1 0,-1 0,0 1,0 0,0 0,1 1,-1 0,1 0,-1 1,1 0,0 0,0 1,0 0,0 0,1 1,0-1,0 2,0-1,0 0,1 1,0 0,0 1,1-1,0 1,-1 0,4-2,-1-1,1 1,-1-1,1 1,0-1,1 1,-1 0,1 0,0-1,1 1,-1 0,1-1,-1 1,1 0,1-1,-1 1,1-1,0 1,0-1,0 0,0 0,1 0,-1 0,1 0,0 0,1-1,-1 0,1 1,-1-1,1 0,0-1,0 1,0-1,0 0,0 0,1 0,-1 0,1-1,-1 0,2 0,30 6,0-1,1-3,-1-1,1-1,-1-2,1-2,-1-1,1-2,-1-1,-1-2,0-2,13-6,76-33,-123 50,0 0,0 0,0 0,-1-1,1 1,0 0,0 0,0-1,-1 1,1 0,0-1,-1 1,1 0,0-1,-1 1,1-1,-1 0,1 1,0-1,-1 1,1-1,-1 0,0 1,1-1,-1 0,0 1,1-1,-1 0,0 0,0 0,1 1,-1-1,0 0,0 0,0 0,0 1,0-1,0 0,0 0,-1 0,1 1,0-1,0 0,-1 0,1 1,0-1,-1 0,1 1,0-1,-1 0,1 1,-1-1,0 0,1 1,-1-1,1 1,-1-1,0 1,0-1,-11-2,-1 0,0 1,0 1,0 0,0 1,0 0,0 1,-11 2,14-3,1 1,0 0,0 1,0 0,0 0,0 1,0 0,1 0,0 1,-1 1,1-1,1 1,-1 0,-6 6,13-10,0 0,0 0,1 0,-1 0,0 0,0 0,0 0,1 0,-1 0,1 0,-1 0,1 1,-1-1,1 0,-1 0,1 1,0-1,0 0,0 1,0-1,0 0,0 1,0-1,0 0,0 0,1 1,-1-1,1 0,-1 0,1 1,-1-1,1 0,-1 0,1 0,0 0,0 0,0 0,-1 0,1 0,0 0,0 0,0-1,1 1,-1 0,0-1,0 1,0-1,1 1,62 17,-58-17,0-1,-1 1,1-1,0-1,0 1,0-1,-1 0,1 0,0-1,-1 0,1 0,-1 0,0-1,1 1,-1-1,0 0,-1-1,1 1,-1-1,1 0,2-4,30-27,-36 36,1-1,-1 0,0 1,0-1,0 0,0 1,0 0,0-1,0 1,0 0,0-1,-1 1,1 0,0 0,0 0,0-1,-1 1,1 0,-1 0,1 0,-1 0,1 0,-1 1,1-1,-1 0,0 0,1 1,0 2,2 4,0 0,1 0,0 0,0-1,0 1,1-1,0-1,1 1,0 0,0-1,0 0,0-1,1 1,0-1,0-1,1 1,-1-1,1-1,0 1,1-1,-6-2,1 0,-1 0,1 0,-1 0,1-1,-1 1,1-1,-1 0,1 0,0-1,-1 1,1-1,-1 0,1 0,-1 0,0 0,1 0,-1-1,0 1,0-1,0 0,0 0,0 0,0-1,0 1,-1-1,1 1,-1-1,0 0,0 0,0 0,0 0,0 0,-1 0,0-1,1 1,-1-1,4-13,-1 0,-1 0,-1-1,0 1,-1-1,-1 1,-1-7,1-15,0 37,0 0,0 1,0-1,1 0,-1 1,0-1,1 1,-1-1,1 0,-1 1,1-1,0 1,0-1,-1 1,1-1,0 1,1 0,-1 0,0-1,0 1,0 0,1 0,-1 0,0 0,1 0,-1 0,1 1,0-1,-1 1,1-1,-1 1,1-1,0 1,-1 0,1-1,0 1,-1 0,1 0,0 1,1-1,12-1,1 1,0 1,0 1,0 0,-1 1,1 0,-1 2,0-1,0 2,-1 0,15 8,-23-9,0 0,0 0,-1 1,1 0,-1 0,0 0,-1 0,1 1,-1 0,-1 0,1 0,-1 0,-1 0,1 1,-1-1,0 1,-1 0,1 5,8 29,-9-38,0 1,1-1,-1 0,1 0,0 0,0 0,0 0,1 0,-1 0,1-1,0 1,0-1,0 0,1 0,-1 0,1 0,0-1,-1 1,1-1,0 0,0 0,1 0,-1-1,0 0,0 1,1-1,-1-1,1 1,-1-1,1 0,-1 0,1 0,2-1,4-1,1 0,-1-1,0-1,0 0,0 0,0-1,-1-1,0 1,0-2,0 1,-1-2,0 1,-1-1,1 0,-1-1,-1 0,0 0,0-1,-1 0,0 0,0 0,-2-1,1 0,-1 0,-1 0,0 0,1-6,-4 16,1-1,-1 0,0 0,0 0,0 0,0 0,0 0,0 0,0 0,-1 1,1-1,-1 0,0 0,1 0,-1 0,0 1,0-1,0 0,0 1,0-1,0 1,-1-1,1 1,0 0,-1-1,1 1,-1 0,0 0,1 0,-1 0,0 0,1 1,-1-1,0 0,0 1,0-1,0 1,1 0,-1 0,0 0,0 0,0 0,0 0,0 0,0 0,0 1,0-1,1 1,-1-1,-1 2,-1-1,0 1,0 0,0 0,0 0,1 0,-1 0,1 1,0 0,0 0,0 0,0 0,0 0,1 0,-1 1,1 0,0-1,0 1,0 0,0 0,1 0,0 0,0 0,0 0,0 0,0 0,1 1,0-1,0 0,0 0,1 1,-1-1,1 0,0 0,0 0,0 0,1 0,-1 0,1 0,0 0,0-1,1 1,-1-1,1 1,1 1,10 2,-1 0,1-1,1 0,-1-1,1-1,0 0,0-2,0 1,0-2,0 0,1 0,-1-2,8-1,-12 2,66-1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09:11.14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80 681,'2'11,"1"11,0 6,-1 3,0-2,-3-5,-2-7</inkml:trace>
  <inkml:trace contextRef="#ctx0" brushRef="#br0" timeOffset="720.588">0 481,'12'-1,"0"2,0 0,0 0,0 1,0 1,-1 0,1 0,-1 1,1 0,-2 1,1 1,0 0,-1 0,0 1,0 0,-1 1,0 0,-1 0,1 1,-1 0,-1 1,0-1,0 1,-1 1,37 126,-11-22,-31-112,1 0,-1 0,0 0,1 0,0-1,-1 1,1-1,0 1,0-1,1 0,-1 0,0 1,1-2,-1 1,1 0,0 0,-1-1,1 0,0 1,0-1,0 0,0-1,0 1,0 0,0-1,1 0,-1 1,0-1,0-1,0 1,0 0,0-1,0 1,0-1,0 0,0 0,0 0,0-1,0 1,0-1,10-7,-1 0,0 0,-1-2,0 1,0-1,-1-1,-1 0,0 0,0-1,-2 0,1-1,-2 1,0-1,0-1,0-5,-4 16,-3 4,1 0,0-1,0 1,0 0,0-1,-1 1,1 0,0-1,0 1,0 0,0-1,0 1,0-1,0 1,0 0,0-1,0 1,0-1,0 1,0 0,0-1,0 1,1 0,-1-1,0 1,0 0,0-1,0 1,1 0,-1-1,0 1,0 0,1 0,-1-1,0 1,1 0,-1 0,0-1,1 1,-1 0,0 0,1 0,-1 0,0 0,1-1,-1 1,0 0,1 0,-1 0,1 0,-1 0,0 0,1 0,-1 0,1 0,-1 1,0-1,1 0,-1 0,0 0,1 0,-1 0,0 1,1-1,-1 0,0 0,1 1,-1-1,15 53,-12-39,0-1,1 0,1 0,0 0,1-1,0 0,4 5,-7-12,0 0,0 0,1 0,0 0,0-1,1 1,-1-1,1 0,0 0,0-1,0 0,0 1,1-2,-1 1,1-1,0 1,0-2,0 1,0-1,0 0,0 0,0 0,0-1,0 0,0 0,0-1,1 1,-1-1,0-1,0 1,-1-1,1 0,0-1,0 1,3-4,5-5,0-2,-1 1,-1-2,0 0,-1 0,0-1,-2-1,1 0,-2 0,0 0,-1-1,-1 0,4-17,18-63,-4-1,-4-1,-5-1,0-37,-13 110,0 14,0 0,-1-1,-1 1,0 0,-1-1,0 1,-1 0,-1 0,3 12,0 1,0-1,0 1,0-1,-1 1,1-1,0 1,0-1,0 1,-1 0,1-1,0 1,-1-1,1 1,0 0,-1-1,1 1,0 0,-1 0,1-1,0 1,-1 0,1 0,-1-1,1 1,-1 0,1 0,-1 0,1 0,-1 0,1 0,-1 0,1 0,0 0,-1 0,1 0,-1 0,1 0,-1 0,1 0,-1 0,1 1,-1-1,1 0,0 0,-1 0,1 1,-1-1,1 0,0 1,-1-1,1 0,0 1,-1-1,1 0,0 1,0-1,-1 1,1-1,0 1,0-1,0 0,-1 1,1-1,0 1,0-1,0 1,0 0,-13 21,1 1,1 0,1 0,1 1,2 1,0 0,1 0,1 4,-2-1,2 1,1-1,1 1,1 0,2 0,0 1,3-1,0-1,2 1,0 0,3-1,0 0,1-1,2 0,1 0,1-1,1-1,2 0,0-1,1-1,7 6,-15-18,0-2,1 1,0-1,0 0,1-1,0 0,0-1,1-1,-1 1,2-2,-1 0,1 0,0-1,0 0,0-2,10 2,0-7</inkml:trace>
  <inkml:trace contextRef="#ctx0" brushRef="#br0" timeOffset="1016.848">962 373,'9'-2,"19"-1,26 0,27-1,26-3,-5 0</inkml:trace>
  <inkml:trace contextRef="#ctx0" brushRef="#br0" timeOffset="1685.179">1524 895,'7'-21,"0"0,-1-1,-2 0,0 0,-1 0,-1 0,-1 0,-2 0,0-1,-1 1,-1 0,-4-13,-4 10,15 28,0 0,0 0,0-1,0 0,0 0,1 0,-1 0,0 0,1-1,0 0,-1 0,1 0,1-1,-1 1,291 20,-290-22,0 1,0 0,0 0,0 1,0-1,-1 1,1 1,0-1,0 1,-1 0,1 0,-1 1,0-1,0 1,0 0,0 1,0-1,0 1,-1 0,0 0,0 0,0 1,0 0,-1-1,0 1,0 1,0-1,0 0,-1 2,-11 121,11-125,0 0,0 0,0-1,0 1,1-1,-1 1,1-1,0 0,-1 0,1 0,0-1,0 1,0-1,1 1,-1-1,0 0,0 0,1-1,-1 1,1-1,-1 1,0-1,1 0,-1-1,1 1,-1 0,0-1,1 0,2-1,12 0,-1-2,0 0,0-2,0 1,0-2,-1 0,0-1,-1-1,0 0,0-1,-1-1,0 0,-1-1,10-12,-10 22,-14 26,-1-8,2-12,1-1,-1 0,0 0,1 1,0-1,0 0,0 0,0 0,1 0,-1 0,1 0,0 0,-1-1,1 1,1 0,-1-1,0 0,1 1,-1-1,1 0,-1 0,1 0,0-1,0 1,0-1,0 0,0 1,0-1,0-1,1 1,-1 0,0-1,0 0,1 1,3-1,0 0,1 0,-1 0,0-1,0 0,1 0,-1-1,0 0,0 0,-1 0,1-1,0 0,-1-1,0 0,2 0,-4 0,-1 0,1-1,-1 1,1-1,-1 1,-1-1,1 0,-1 0,1 0,-2-1,1 1,0 0,-1-1,0 1,0-1,-1 1,0-1,0 1,0-1,0 1,-1-1,0 1,0-1,-1 1,1 0,-1-1,0 1,-1 0,1 0,-1 0,0 1,0-1,-1 1,1-1,-1 1,0 0,0 1,0-1,-1 1,1-1,-1 1,0 1,0-1,0 1,0 0,0 0,0 0,-1 0,1 1,-1 0,1 1,-1-1,1 1,-3 0,1 0,1 1,-1 1,1-1,-1 1,1 0,0 0,0 1,0 0,0 0,0 0,0 1,1 0,0 0,0 0,0 1,0 0,1 0,-1 0,1 0,1 1,-1-1,1 1,0 0,0 0,1 0,-1 1,1-1,1 1,-1-1,1 1,0 5,2-7,0-1,1 0,-1 1,1-1,0 0,0 0,0 0,1 0,-1-1,1 1,0-1,0 1,0-1,1 0,-1 0,1-1,0 1,0-1,-1 1,1-1,1 0,-1-1,0 1,0-1,1 0,-1 0,1 0,-1 0,1-1,-1 0,1 0,-1 0,1-1,32 2</inkml:trace>
  <inkml:trace contextRef="#ctx0" brushRef="#br0" timeOffset="2001.335">2647 187,'-11'0,"0"0,1 1,-1 1,0 0,1 1,0 0,0 0,0 1,0 0,0 1,1 0,0 0,0 1,0 0,1 1,0 0,0 1,0-1,1 1,0 1,1-1,0 1,0 0,1 1,0-1,1 1,0 0,1 0,0 0,0 1,1-1,0 1,1-1,0 1,1 4,7 8,0 0,2 0,1-1,0-1,2 0,0 0,2-1,0 0,1-2,1 0,8 7,-20-20,22 25,2 0,0-2,2-1,2-2,0 0,1-3,8 4,-26-18,0 0,0-1,1-1,0 0,0-1,0 0,1-2,0 0,-1-1,1 0,0-2,0 0,0 0,0-2,-1 0,1-1,0-1,5-2,43-31,-46 17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05:58.59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94 0,'-7'16,"-4"12,-3 10,-3 6,0 2,5 0,2-6,5-6,7-11,7-10,8-14,0-8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09:07.80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155 563,'-5'-1,"1"-1,-1 1,0 0,-1 0,1 1,0-1,0 1,0 0,0 0,0 1,0 0,0 0,0 0,0 0,0 1,0 0,0 0,1 0,-1 1,1-1,0 1,-1 0,1 0,1 1,-1-1,0 1,1 0,0 0,0 0,0 0,0 0,1 1,-2 3,2 0,0 0,1 0,0 0,1 0,0 0,0 0,1 0,0 0,0 0,1 0,0-1,0 1,0 0,1-1,1 0,-1 1,1-1,1 0,-1-1,1 1,0-1,0 0,1 0,0-1,0 0,0 0,1 0,-1 0,1-1,0-1,1 1,-1-1,1 0,-1 0,1-1,7 1,-3-1,0-1,0-1,0 0,0 0,0-1,0-1,0 0,0-1,0 0,0-1,-1 0,0 0,0-2,0 1,0-1,-1-1,0 0,0 0,-1-1,0 0,-1-1,1 0,-2 0,1-1,-1 0,-1 0,1 0,-2-1,0 0,0-1,-1 1,0-1,0-4,-5 28,0 1,1-1,0 0,1 0,1 1,0-1,0 0,1 0,1-1,0 1,4 7,-6-15,0 1,0-1,0 1,1-1,-1 0,1 0,0 0,1 0,-1-1,1 1,-1-1,1 0,0 0,0 0,1-1,-1 1,0-1,1 0,0 0,-1 0,1-1,0 0,0 0,0 0,-1-1,1 1,0-1,0 0,0 0,0-1,0 0,0 0,0 0,0 0,-1-1,1 0,1-1,3-2,0-2,-1 1,0-1,0-1,-1 1,0-1,0-1,-1 1,0-1,-1 0,1 0,-2-1,1 0,-2 1,1-2,-1 1,-1 0,0 0,1-9,-4 35,0 1,1-1,1 1,1-1,0 1,1-1,1 3,-2-14,-1 0,1-1,0 1,0-1,0 1,0-1,1 0,0 0,0 0,0 0,0 0,1-1,0 1,-1-1,1 0,0 0,0-1,1 1,-1-1,1 0,-1 0,1 0,0-1,-1 1,1-1,1 0,0 0,-1-1,1 1,0-1,-1-1,1 1,0-1,-1 0,1 0,-1 0,1-1,-1 0,0 0,0 0,0-1,0 1,0-1,0-1,-1 1,1-1,-1 1,0-1,0 0,0-1,-1 1,0-1,1 0,-2 1,1-1,0-1,-1 1,0 0,1-6,-1-2,-1-1,-1 0,0 0,-1 0,0 0,-1 0,-1 1,0-1,-1 1,-4-11,7 23,1 0,-1 0,1 0,-1 0,1 0,-1 0,1-1,0 1,0 0,0 0,-1 0,1 0,0 0,0 0,1-1,-1 1,0 0,0 0,0 0,1 0,-1 0,1 0,-1 0,1 0,-1 0,1 0,0 0,-1 0,1 0,0 0,0 1,-1-1,1 0,0 0,0 1,0-1,0 1,0-1,0 1,0-1,0 1,0-1,0 1,1 0,-1 0,0 0,0-1,0 1,0 0,0 0,0 1,1-1,-1 0,0 0,0 1,24-3,-1 1,1 1,0 1,-1 1,1 1,13 5,-34-7,0 0,0 1,0-1,-1 1,1 0,0 0,-1 1,0-1,1 0,-1 1,0 0,0 0,-1 0,1 0,0 0,-1 1,0-1,0 1,0 0,0-1,-1 1,1 0,-1 0,0 0,0 0,-1 0,1 0,-1 0,0 1,3 27,-4-23,1-1,0 0,1 0,-1 0,1 1,1-1,0 0,0 0,0-1,1 1,0 0,1-1,0 1,0-1,0 0,1-1,0 1,0-1,1 0,0 0,0-1,0 1,3 1,2-4,0 0,1 0,-1-1,1 0,0-1,-1-1,1 0,0 0,-1-1,1 0,-1-1,1-1,-1 0,0 0,0-1,0-1,0 1,-1-2,0 0,0 0,0 0,-1-1,0-1,0 0,3-4,-3 4,-1-1,-1 1,0-1,0-1,-1 1,0-1,0 0,-1-1,2-5,-6 13,0 0,1-1,-1 1,-1-1,1 1,0-1,-1 0,0 1,0-1,0 0,0 1,0-1,-1 1,1-1,-1 1,0-1,0 1,-1-1,1 1,-1 0,0-1,1 1,-1 0,-1 0,1 1,0-1,-1 0,1 1,-1-1,0 1,-1-1,1 1,0 0,0 0,0 0,-1 0,1 1,0-1,-1 1,1 0,-1 0,1 0,-1 1,0-1,1 1,-1 0,0 0,1 0,-1 0,0 1,1 0,-1 0,1-1,-1 2,1-1,-1 0,1 1,0 0,0-1,0 1,0 1,0-1,0 0,0 1,1-1,-1 1,1 0,0 0,0 0,0 0,0 0,0 0,1 1,-1-1,1 1,0-1,0 1,0-1,1 1,-1 0,1 2,-1-1,1 0,0 1,0-1,1 1,-1-1,1 1,0-1,1 0,-1 0,1 1,0-1,0 0,1-1,0 1,-1 0,2-1,-1 1,0-1,1 0,0 0,0 0,0-1,0 0,1 1,-1-1,1-1,0 1,2 0,7 3,0 0,0-1,0-1,1 0,0-1,-1-1,1 0,0-1,12 0,13-3</inkml:trace>
  <inkml:trace contextRef="#ctx0" brushRef="#br0" timeOffset="871.706">1947 563,'79'190,"-78"-186,1-1,-1 1,1-1,0 1,0-1,0 0,0 0,1 0,-1 0,1 0,0 0,-1-1,1 1,1-1,-1 0,0 0,0 0,1 0,-1-1,1 1,0-1,-1 0,1 0,0 0,0-1,-1 1,1-1,0 0,0 0,0 0,0-1,-1 1,1-1,0 0,0 0,-1 0,1 0,-1-1,1 0,0 0,2-5,0 1,0-1,0-1,-1 1,-1-1,1 0,-1 0,0 0,-1 0,0-1,0 0,-1 1,0-1,-1 0,0 0,0 0,-1 0,0-4,0 25,0-1,1 0,1 0,-1 0,2 0,0 0,0 0,1 0,0-1,1 0,0 0,5 8,-5-12,1 0,0 0,0-1,0 0,1 0,0 0,0-1,0 0,0 0,1-1,-1 0,1 0,0-1,0 0,0 0,0-1,0 0,1 0,-1-1,0 0,0 0,1-1,-1 0,0-1,0 0,0 0,0 0,-1-1,1-1,-1 1,0-1,1 0,-2-1,1 0,0 0,-1 0,0-1,1-2,5-11,-2 0,0-1,-1-1,-1 0,-1 0,-1 0,-1-1,0 0,-2 0,-1 0,0-1,-2 1,-1 0,0-1,-2-2,-2-60,-3 0,-4 1,-15-52,6 74,15 68,1 121,7-94,0 69,4 1,5-2,5 0,20 69,16-40,-50-126,1 1,0-1,0 0,0 1,0-1,0-1,1 1,0 0,0-1,0 0,0 0,1 0,-1 0,1-1,-1 0,1 0,0 0,0 0,0-1,0 0,0 0,0 0,0-1,1 1,0-1,1-1,1-1,0 0,-1 0,1 0,-1-1,0 0,0-1,0 1,0-1,-1-1,1 1,-1-1,0 0,0 0,-1-1,3-3,69-105,-38 31,-39 84,1-1,-1 0,0 1,0-1,0 1,0-1,1 0,-1 1,0-1,0 0,1 0,-1 1,0-1,0 0,1 1,-1-1,0 0,1 0,-1 0,0 0,1 1,-1-1,1 0,-1 0,0 0,1 0,-1 0,1 0,-1 0,0 0,1 0,-1 0,1 0,-1 0,0 0,1 0,-1 0,0 0,1-1,-1 1,1 0,-1 0,0 0,1-1,-1 1,0 0,0 0,1-1,-1 1,0 0,0-1,1 1,-1 0,0-1,0 1,0 0,1-1,-1 1,0 0,0-1,0 1,0-1,0 1,0 0,0-1,0 1,0 0,0-1,0 0,8 38,-6-25,-1-5,0-1,0 1,1 0,0-1,0 1,1-1,-1 0,1 0,1 0,-1 0,1 0,0-1,0 0,1 1,-1-2,1 1,0 0,1-1,-1 0,1 0,0-1,0 1,0-1,20 3,-3-3</inkml:trace>
  <inkml:trace contextRef="#ctx0" brushRef="#br0" timeOffset="1134.016">3096 456,'-14'-9,"-4"-3</inkml:trace>
  <inkml:trace contextRef="#ctx0" brushRef="#br0" timeOffset="1328.492">2428 255,'20'0,"26"0,22 0,21-2,13-1,7 0,1 1,-18 0</inkml:trace>
  <inkml:trace contextRef="#ctx0" brushRef="#br0" timeOffset="1585.263">3497 590,'-2'18,"-1"13,0 6,1 0,0 0,1-5,1-6,2-4,3-7,3-5,1-5</inkml:trace>
  <inkml:trace contextRef="#ctx0" brushRef="#br0" timeOffset="1855.562">3444 349,'-7'-16,"-4"-7,-1-3,2 6,3 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09:17.20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282 99,'-22'211,"5"161,31-241,-13-127,0 0,0 0,0 1,1-1,0 0,0 0,0 0,0-1,0 1,1 0,0-1,0 0,0 1,0-1,0 0,0-1,1 1,0-1,-1 1,1-1,0 0,0 0,0-1,0 1,1-1,-1 0,0 0,1 0,1-1,0 0,0-1,0 1,1-1,-1 0,-1-1,1 0,0 1,0-2,-1 1,1-1,-1 0,0 0,1 0,-1-1,-1 0,1 0,-1 0,1 0,1-3,3-4,0 0,-1-1,0 0,-1 0,0 0,-1-1,-1 0,2-4,-7 15,2-2,0 0,-1 0,1-1,-1 1,0 0,-1-1,1 1,-1-1,1 1,-1-1,-1 1,1 0,-1-1,1 1,-2-2,2 6,0-1,-1 1,1-1,-1 1,1-1,0 1,-1-1,1 1,-1-1,0 1,1-1,-1 1,1 0,-1-1,0 1,1 0,-1 0,0-1,1 1,-1 0,0 0,1 0,-1 0,0 0,1 0,-1 0,0 0,1 0,-1 0,0 0,1 1,-1-1,0 0,1 0,-1 1,0-1,1 0,-1 1,1-1,-1 1,1-1,-1 1,1-1,-1 1,1-1,-1 1,1-1,0 1,-1 0,-22 29,19-25,2 1,-1-1,0 0,1 1,0 0,0-1,1 1,0 0,0 0,0 0,1 0,-1 0,2 0,-1 0,0 0,1 0,0 0,1 0,-1 0,1-1,1 1,-1 0,1-1,-1 0,1 0,1 0,-1 0,1 0,0 0,0-1,1 1,2-1,-1 1,1-2,0 1,0-1,0 0,0 0,1-1,-1 0,1-1,0 1,-1-1,1-1,0 0,-1 0,1 0,0-1,7-1,15-6</inkml:trace>
  <inkml:trace contextRef="#ctx0" brushRef="#br0" timeOffset="218.213">1 433,'13'0,"24"0,25-2,25-3,20-1,13-2,4 1,-19 2</inkml:trace>
  <inkml:trace contextRef="#ctx0" brushRef="#br0" timeOffset="686.269">910 928,'8'-42,"-2"1,-2-1,-2 0,-1 1,-3-1,-1 0,-2 0,-6-18,2 35,16 29,-1 0,1 0,1-1,-1 0,0 0,1 0,0-1,0 0,-1-1,1 0,0 0,7 2,9 1,84 25,-103-27,-1 0,1 1,-1-1,0 1,0 0,0 0,0 1,0-1,-1 1,0-1,1 1,-1 0,-1 1,1-1,-1 0,1 1,-1-1,-1 1,1 0,1 4,-1 107,-3-19,2-95,0 0,0 0,0 0,0 0,1 0,-1 0,1 0,-1 0,1 0,0 0,-1-1,1 1,0-1,0 1,0-1,1 0,-1 0,0 0,0 0,1 0,-1 0,0-1,1 1,-1-1,1 0,-1 0,0 0,1 0,-1 0,1 0,-1 0,1-1,-1 1,0-1,1 0,-1 0,0 0,1 0,21-6</inkml:trace>
  <inkml:trace contextRef="#ctx0" brushRef="#br0" timeOffset="1508.967">1552 634,'-2'2,"-1"2,1-1,1 0,-1 0,0 1,1-1,0 1,-1-1,1 1,1-1,-1 1,1 0,-1-1,1 1,0 0,0 0,1-1,-1 1,1 0,-1-1,1 1,1 0,-1-1,0 0,1 1,0 0,2 7,-1-1,2 0,-1 0,1 0,1-1,0 1,0-1,1-1,0 1,0-1,1-1,0 1,0-1,1-1,0 1,0-1,0-1,8 4,-13-9,-1 1,1 0,0-1,-1 0,1 0,-1 0,1 0,-1-1,1 1,-1-1,1 0,-1 0,1 0,-1 0,0-1,0 1,1-1,-1 0,0 0,-1 0,1-1,0 1,-1 0,1-1,-1 0,1-1,47-83,-9-84,-39 238,-3-58,0-1,0 0,1 0,0 1,0-1,1 0,1 0,-1 0,1 0,0 0,1 0,0 0,0-1,1 1,0-1,0 0,1 0,-1 0,2-1,-1 0,1 0,0 0,0 0,0-1,1 0,2 1,0-3,0-1,-1 0,1 0,0-1,1 0,-1-1,0 0,0 0,0-1,0 0,0 0,0-1,0-1,-1 1,1-1,-1-1,1 0,-1 0,0 0,-1-1,1 0,-1-1,0 0,0 0,-1 0,1-1,-1 0,-1 0,0 0,0-1,0 0,-1 0,1-3,32-71,-32 79,-4 15,-1 22,0-33,-1 3,1-1,0 1,0 0,0-1,0 1,1 0,-1-1,1 1,0 0,0-1,0 1,1-1,-1 0,1 1,0-1,-1 0,2 0,-1 0,0 0,1-1,-1 1,1 0,0-1,0 0,0 0,0 0,0 0,0 0,0-1,1 1,-1-1,1 0,-1 0,1 0,4 2,1-1,-1-1,1 1,-1-2,1 1,-1-1,1 0,-1-1,1 0,-1 0,1-1,-1 0,1 0,-1-1,0 0,0 0,-1-1,1 0,-1-1,0 1,0-2,0 1,-1-1,1 0,-2 0,1 0,-1-1,1 0,-2 0,1 0,-1-1,0 0,-1 1,0-1,0-2,10-40,-6 64,5 49,-10-45,1-1,1 1,0-1,1 0,1 0,1-1,0 1,2 0,-7-13,1-1,-1 0,1 1,0-1,0-1,0 1,0 0,0-1,0 0,1 1,-1-1,1-1,0 1,0 0,-1-1,1 0,0 0,3 1,17 0</inkml:trace>
  <inkml:trace contextRef="#ctx0" brushRef="#br0" timeOffset="1765.279">2661 246,'-16'-2,"-9"-1,-4 0,2 3,5 6,8 4,10 5,4 0</inkml:trace>
  <inkml:trace contextRef="#ctx0" brushRef="#br0" timeOffset="2078.212">2915 447,'2'32,"2"1,1 0,2-1,1 0,1 0,2-1,1 0,1-1,2-1,16 25,-31-52,1-1,-1 1,1-1,0 1,-1-1,1 1,0-1,0 1,0-1,0 0,0 0,0 1,0-1,0 0,1 0,-1 0,0 0,1 0,-1 0,1-1,-1 1,1 0,-1-1,1 1,-1-1,1 0,-1 1,1-1,0 0,-1 0,1 0,0 0,-1 0,1 0,0-1,-1 1,1-1,-1 1,2-1,10-9,-1 0,0-1,0-1,-1 0,-1 0,0-1,7-13,-12 20,106-183,-106 190,-6 18,0-14,0 3,-1 0,2-1,-1 1,1 0,0 0,0 0,1 0,0 0,1 0,-1 0,2-1,-1 1,1 0,0-1,0 0,1 0,0 0,1 0,-1-1,1 0,0 0,1 0,0 0,0-1,0 0,1 1,77 25,-44-23</inkml:trace>
  <inkml:trace contextRef="#ctx0" brushRef="#br0" timeOffset="2691.693">3825 634,'-13'-8,"0"1,0 1,0 0,-1 1,1 1,-1 0,0 0,-1 2,1 0,-3 0,11 1,0 1,0 0,0 0,0 1,1-1,-1 1,0 0,0 1,1 0,-1 0,1 0,-1 0,1 1,0 0,0 0,0 0,0 1,1-1,0 1,-1 0,1 1,0-1,1 1,-1 0,1 0,0 0,2-3,-1 1,1-1,0 1,0 0,1-1,-1 1,0 0,1-1,0 1,-1 0,1 0,0-1,0 1,1 0,-1 0,1-1,-1 1,1 0,0-1,0 1,0-1,0 1,0-1,1 1,-1-1,1 0,0 1,-1-1,1 0,0 0,0-1,1 1,-1 0,0-1,0 1,1-1,-1 0,1 1,-1-1,1 0,0-1,2 2,3 0,1 0,0-1,0 0,0 0,0-1,0 0,-1 0,1-1,0 0,0-1,0 0,-1 0,1-1,-1 0,0-1,0 0,0 0,0 0,-1-1,1 0,-1-1,-1 0,1 0,-1 0,0-1,0 0,-1 0,0 0,0-1,-1 1,3-8,-7 15,1 1,-1-1,0 0,0 0,1 0,-1 0,0 0,0 1,1-1,-1 0,0 0,0 0,1 0,-1 0,0 0,1 0,-1 0,0 0,0 0,1 0,-1 0,0 0,1-1,-2 12,1-4,1 0,0 1,0-1,0 0,1 0,0 0,1 0,-1-1,1 1,0 0,1-1,0 0,0 0,0 0,1 0,-1-1,2 0,-1 0,0 0,1-1,0 1,0-1,0-1,0 1,1-1,0 0,3 1,1 0,0-1,1 1,-1-2,1 0,0 0,0-1,0 0,0-1,-1-1,1 0,0 0,0-1,0-1,-1 0,0 0,7-4,-3 0,0-2,0 0,-1-1,0 0,-1-1,0-1,-1 0,0-1,-1 0,-1 0,0-1,0-1,-2 0,0 0,0-1,-2 1,3-8,5-22,-1 0,-2-1,-2-1,-3 0,1-34,-5 60,0 0,-2-1,0 1,-1 0,-2 0,0 0,-1 1,-6-18,9 35,1 1,-1-1,0 1,0-1,0 1,0 0,0-1,0 1,-1 0,0 0,1 0,-1 0,0 0,0 0,0 0,0 1,0-1,0 1,0-1,0 1,-1 0,1 0,-1 0,1 0,-1 0,1 1,-1-1,1 1,-1 0,0-1,1 1,-1 0,1 1,-1-1,0 0,1 1,-1-1,1 1,-1 0,1 0,-1 0,1 0,-13 9,2 0,-1 1,2 0,-1 1,2 1,-1 0,2 0,0 1,0 1,1-1,1 1,1 1,0 0,-4 14,3-8,0-1,2 2,1-1,0 0,2 1,0 0,2 0,0 0,2 0,2 15,-1-25,0 0,1 0,1 0,0 0,0-1,1 1,1-1,0 0,1-1,0 1,1-1,0-1,1 1,0-2,0 1,1-1,1 0,9 6,-3-6,0 0,0-1,0 0,1-1,0-2,0 0,4 0,51 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09:16.17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0,'12'86,"-12"-63,0-8,14 101,-13-112,1 0,-1 1,1-1,0 0,0 0,1 0,-1 0,1 0,0 0,0-1,0 1,0-1,1 0,-1 0,1 0,0-1,0 1,0-1,0 0,0 0,0 0,1-1,2 2,0-2,-1 0,1 0,0-1,0 0,0 0,-1 0,1-1,0 0,0 0,-1-1,1 0,-1 0,1 0,-1-1,0 0,0 0,0-1,0 0,-1 0,1 0,-1 0,1-2,3-3,-1 0,0 0,0 0,-1-1,0 0,-1-1,0 1,-1-1,0 0,-1-1,0 1,0-3,6-73,-10 87,0 1,0-1,0 0,0 0,0 0,-1 0,1 0,0 0,0 0,0 0,0 0,0 0,-1 0,1 0,0 0,0 0,0 0,0 0,0 0,-1 0,1 0,0 0,0 0,0 0,0 0,0 0,0 0,-1 0,-3 19,1-12,1 1,0 0,0 0,1-1,0 1,1 0,-1 0,1 0,1 0,0 0,0 0,0-1,1 1,0 0,1-1,0 1,0-1,0 0,1 0,0 0,0-1,1 1,0-1,0 0,0 0,1-1,0 1,2 0,19 6</inkml:trace>
  <inkml:trace contextRef="#ctx0" brushRef="#br0" timeOffset="402.205">670 13,'-1'16,"1"0,0 0,1-1,1 1,1 0,0-1,1 0,1 0,0 0,1 0,0-1,1 1,6 6,-12-19,0 0,1 0,0 0,-1 0,1-1,0 1,0-1,0 1,0-1,0 1,0-1,0 0,1 0,-1 0,0-1,1 1,-1 0,0-1,1 1,-1-1,1 0,-1 0,0 0,1 0,-1 0,1-1,-1 1,1-1,-1 0,0 1,0-1,1 0,-1 0,0-1,0 1,1-1,65-63,-5-33,-75 133,10-30,0 0,0 0,0 0,1 1,0-1,0 1,0-1,1 1,-1-1,1 1,1-1,-1 1,1-1,0 1,0-1,0 0,1 0,0 1,0-1,0 0,1 0,0-1,0 1,0 0,0-1,1 0,0 0,-1 0,2 0,-1 0,1-1,75 15,-36-15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09:13.99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147 484,'2'18,"1"16,0 8,1 4,1-1,-1-4,-1-7,-1-9</inkml:trace>
  <inkml:trace contextRef="#ctx0" brushRef="#br0" timeOffset="694.468">0 230,'43'2,"0"2,-1 1,0 2,0 2,0 2,3 3,-32-10,0-1,-1 2,0 0,1 0,-2 1,1 1,-1 0,0 1,0 0,-1 0,0 1,-1 0,0 1,0 0,-1 1,0 0,-1 0,0 0,-1 1,3 9,-3 0,-1 1,-2 0,0-1,-1 1,-2 0,0 2,2 37,-2-59,-1-1,1 0,0 0,0 1,0-1,0 0,0 0,0 1,1-1,-1 0,0 0,1 1,-1-1,0 0,1 0,-1 0,1 0,0 0,-1 0,1 0,0 0,0 0,0 0,0 0,0 0,0 0,0-1,0 1,0 0,0-1,0 1,0-1,0 1,1-1,-1 1,0-1,0 0,1 0,-1 0,0 1,0-1,1-1,-1 1,0 0,0 0,1 0,-1-1,0 1,0 0,0-1,0 1,1-1,-1 0,0 1,0-1,10-7,-1 0,-1-1,0 0,0 0,0-1,-1 0,-1-1,0 0,0 0,-1 0,-1-1,1 0,-2 0,0 0,0-4,14-28,-18 44,0-1,1 1,-1 0,1 0,-1 0,0 0,1-1,-1 1,1 0,-1 0,0 0,1 0,-1 0,1 0,-1 0,1 0,-1 0,0 0,1 0,-1 0,1 0,-1 0,0 1,1-1,-1 0,1 0,-1 0,0 1,1-1,-1 0,0 0,1 1,-1-1,0 0,1 1,-1-1,0 0,0 1,0-1,1 1,-1-1,0 0,0 1,0-1,0 1,0-1,0 0,1 1,-1-1,0 1,0-1,0 1,0-1,-1 0,1 1,0-1,0 1,0-1,0 0,0 1,-1-1,1 1,0-1,0 0,0 1,-1-1,1 0,1 3,3 15,2 0,0 0,1-1,1 0,1-1,0 0,8 11,-12-20,0-1,1 0,-1 0,1 0,0 0,0-1,1 0,0 0,0-1,0 0,0 0,1-1,-1 1,1-2,0 1,0-1,0 0,6 0,-9-2,1 0,-1 0,0 0,1-1,-1 0,0 0,0 0,0 0,0-1,0 0,0 0,0-1,0 1,-1-1,1 0,-1 0,0 0,0-1,0 0,0 1,-1-1,1-1,-1 1,0 0,2-5,2-5,0 0,0-1,-2 0,0 0,0 0,-2 0,0-1,0-3,3-43,-4 1,-1 0,-4-1,-2 1,-3 0,-3 1,-6-17,11 53,2 16,5 18,68 269,-1 102,-66-373,-1 0,1 0,0-1,1 1,0-1,0 0,1 1,-1-1,1-1,1 1,0-1,0 1,0-1,0-1,1 1,0-1,4 3,8 0</inkml:trace>
  <inkml:trace contextRef="#ctx0" brushRef="#br0" timeOffset="941.805">829 203,'-14'0,"-7"3,-1 2,6 3,19 3,21-1,28-3,25-3,25-6,12-4,4-2,-19 1</inkml:trace>
  <inkml:trace contextRef="#ctx0" brushRef="#br0" timeOffset="1493.318">1524 791,'6'-33,"-1"0,-1 0,-2-1,-2 1,-1-1,-1 1,-2-1,-5-18,-10-14,19 65,0 0,1 0,-1 0,1-1,-1 1,1 0,-1 0,1 0,0 0,0 0,-1 0,1 0,0 0,0 1,0-1,0 0,0 0,0 1,0-1,0 0,0 1,0-1,1 1,-1 0,0-1,0 1,0 0,1 0,-1 0,0 0,0 0,1 0,-1 0,0 0,0 0,0 1,1-1,-1 0,0 1,0-1,0 1,0-1,0 1,0 0,0-1,0 1,0 0,0 0,1 0,9 2,234 31,-242-34,1 1,-1 0,0 0,0 0,1 1,-1-1,0 1,0 0,-1-1,1 1,0 1,-1-1,1 0,-1 1,1-1,-1 1,0 0,0-1,0 1,-1 0,1 0,-1 1,0-1,1 0,-1 0,-1 1,1-1,0 0,-1 1,0-1,0 1,0-1,0 0,-1 4,-12 75,0 34,14-112,1 0,-1 1,1-1,0 0,0 0,0 0,1 0,0-1,-1 1,1-1,0 1,1-1,-1 0,0 0,1 0,0-1,0 1,0-1,0 0,0 0,0 0,0-1,1 1,-1-1,1 0,-1-1,1 1,-1-1,1 1,-1-1,1-1,-1 1,1-1,-1 0,1 0,-1 0,0 0,1-1,-1 0,0 1,0-2,0 1,0 0,-1-1,3-1,78-62,-76 61</inkml:trace>
  <inkml:trace contextRef="#ctx0" brushRef="#br0" timeOffset="1727.565">2259 632,'20'0,"14"-3,10 0,7-4,4-1,-8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09:22.93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114 0,'5'19,"1"14,0 13,-4 11,-6 9,-12 6,-15 1,-10-3,1-14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09:23.68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1 363,'5'-26,"1"0,2 0,0 1,2 0,0 0,2 1,11-16,-22 38,2-6,1 1,1-1,-1 1,1 0,0 0,1 0,-1 1,1 0,1 0,-1 1,1-1,7-3,-12 9,1 0,-1 0,0 0,1 1,-1-1,0 1,0 0,1 0,-1 0,0 0,0 0,0 0,0 0,0 0,0 1,-1-1,1 1,0 0,-1-1,1 1,-1 0,1 0,-1 0,0 0,0 0,0 0,0 1,0-1,-1 0,1 0,-1 1,1-1,-1 1,2 2,6 14,-1 1,-1 0,-1 1,0-1,-2 1,0 0,-1 0,-2 9,1-28,-1 0,0-1,1 1,-1-1,0 1,0 0,0-1,-1 1,1-1,0 1,-1-1,1 1,-1-1,1 1,-1-1,1 1,-1-1,0 1,0-1,0 0,0 1,0-1,0 0,0 0,0 0,-1 0,1 0,0 0,-1 0,1 0,0-1,-1 1,1-1,-1 1,1-1,-1 1,0-1,1 0,-1 1,1-1,-1 0,0 0,1 0,-1-1,1 1,-1 0,1 0,-1-1,1 1,-1-1,1 0,-1 1,1-1,-1 0,1 0,0 0,-1 0,1 0,0 0,-1-1,-1-2,0 1,-1-1,2-1,-1 1,0 0,1-1,0 1,0-1,0 0,0 0,1 0,-1-4,2 7,-1 0,1 0,-1 0,1 0,0 0,0 0,0 0,0 0,1 1,-1-1,0 0,1 0,-1 0,1 0,0 1,-1-1,1 0,0 0,0 1,0-1,0 1,1-1,-1 1,0-1,1 1,-1 0,1 0,-1-1,1 1,-1 0,1 1,0-1,0 0,-1 0,1 1,103-7,-66 8,-8-1,0-1,1-2,-1-1,-1-1,1-2,-1-1,0-1,-1-2,0-1,0-1,23-15,-47 25,-1 1,1-1,-1 0,1-1,-1 1,0-1,0 0,-1 0,1 0,-1 0,0 0,0-1,0 0,0 0,-1 1,0-1,1-2,-4 5,0 0,0-1,0 1,0 0,0 1,0-1,-1 0,1 0,0 0,-1 1,0-1,1 1,-1-1,0 1,0 0,0-1,1 1,-2 0,1 0,0 1,0-1,0 0,0 1,0-1,0 1,-1 0,1-1,0 1,0 0,-1 0,-1 1,-7-2,-1 0,1 1,-1 0,1 1,-1 0,1 1,-1 0,1 1,0 0,0 1,0 1,1-1,-1 1,1 1,0 0,1 1,-1-1,1 2,1-1,-1 1,-4 7,12-14,0 1,-1 0,1 0,0 0,0 0,1 0,-1 0,0 0,1 0,-1 0,1 0,0 1,-1-1,1 0,0 0,1 0,-1 1,0-1,0 0,1 0,-1 0,1 0,0 0,0 0,0 0,0 0,0 0,0 0,0 0,1-1,-1 1,2 1,2 1,0 0,1 0,-1 0,1-1,0 0,0 0,0 0,0-1,1 0,4 1,150 16,-74-18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09:27.12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163 32,'-3'-3,"0"0,-1 1,1 0,-1 0,0 0,1 0,-1 1,0-1,0 1,0 0,0 0,0 0,0 1,0-1,0 1,0 0,0 0,-1 1,1-1,0 1,0 0,0 0,0 0,1 0,-1 1,0 0,0 0,1 0,-1 0,1 0,0 1,0-1,-1 1,2 0,-1 0,-1 2,0 2,0 0,1 0,0 0,1 0,-1 1,1-1,1 1,0 0,0-1,0 1,1 0,0 0,0-1,1 1,0 0,1 0,-1-1,1 1,1-1,0 0,0 0,0 0,1 0,0 0,0 0,0-1,1 0,0 0,1 0,-1-1,1 0,0 0,0 0,0-1,1 0,0 0,0 0,0-1,5 2,6-3,-1 0,1-2,-1 0,1 0,-1-2,1 0,-1-1,0-1,0-1,0 0,-1-1,0-1,0 0,0-1,-1-1,0 0,-1-1,0-1,0 0,9-5,-1 0,-1-1,-1-1,0-1,-1-1,-1-1,-1 0,14-24,-24 28,-19 33,9-11,1 0,0 0,1 0,0 1,-1-1,1 0,1 1,-1-1,1 0,0 1,0-1,1 0,0 1,0-1,0 0,0 0,1 0,0 0,0 0,0 0,1 0,-1 0,1-1,0 1,1-1,-1 0,1 0,0 0,0-1,0 1,0-1,0 0,1 0,0 0,5 2,0-1,0 0,0-1,1 0,-1 0,1-1,-1-1,1 0,0 0,-1-1,1 0,0-1,0 0,2-1,-8 1,0 0,1 0,-1-1,0 0,0 1,0-2,0 1,0-1,-1 1,1-1,-1-1,1 1,-1-1,0 1,-1-1,1 0,-1-1,1 1,-1 0,0-1,-1 0,1 0,-1 0,0 0,0 0,-1 0,1 0,-1-3,1-47,-4 88,1-24,1-1,0 1,0-1,1 1,0-1,1 1,0-1,0 0,0 0,1 0,1 0,-1 0,1-1,1 1,-1-1,1 0,0-1,1 1,0-1,0 0,0 0,0-1,1 0,0 0,3 1,8 0,1-1,0 0,0-2,0 0,0-1,1-1,-1-1,1-1,-1 0,7-3,31-2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09:30.09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469 0,'-5'21,"-3"15,-3 11,-2 6,1 4,3 3,0-1,3-3,1-5,2-5,2-6,0-7,1-7,0-6,1-6</inkml:trace>
  <inkml:trace contextRef="#ctx0" brushRef="#br0" timeOffset="343.887">1 348,'7'-3,"13"0,22 0,21 1,19 0,14 1,5 0,-2 1,-11 0,-16 2,-19 2,-17 1,-13 1,-9-2,-3-2,-4-6,-4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09:28.00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1 900,'127'-303,"-127"301,0 1,0 0,0-1,1 1,-1-1,0 1,1 0,-1-1,0 1,1 0,0-1,-1 1,1 0,0 0,-1 0,1 0,0-1,0 1,0 0,0 0,0 1,0-1,0 0,1 0,-1 0,0 1,0-1,1 1,-1-1,0 1,1-1,-1 1,0 0,1 0,-1-1,0 1,1 0,-1 0,1 0,-1 1,0-1,1 0,-1 1,1-1,-1 0,0 1,0 0,1-1,-1 1,0 0,0-1,0 1,0 0,1 1,13 17,-2 2,0 0,-1 1,-1 0,7 21,-8-20,-5-11,-2-7,0 0,0 0,-1 0,0 1,0-1,0 1,-1-1,1 1,-1 0,-1-1,1 1,-1 0,0 0,0-1,-1 1,0 0,0 0,0-5,1 1,-1-1,0 0,0 0,0 1,0-1,0 0,-1 0,1 0,0 0,0 0,-1-1,1 1,-1 0,1-1,-1 1,1-1,-1 1,1-1,-1 1,1-1,-1 0,1 0,-1 0,1 0,-1 0,0 0,1-1,-1 1,1 0,-1-1,1 1,-1-1,1 1,-2-2,-43-34,45 35,0 0,0 0,0-1,0 1,0 0,1-1,-1 1,0-1,1 1,-1-1,1 1,-1-1,1 1,0-1,0 0,0 1,0-1,0 1,0-1,0 0,0 1,0-1,1 1,-1-1,1 1,-1-1,1 1,0-1,0 1,-1 0,1-1,0 1,0 0,0 0,0-1,1 1,-1 0,0 0,0 0,1 1,-1-1,1 0,-1 0,0 1,1-1,-1 1,1-1,0 1,-1 0,1-1,-1 1,2 0,136-15,-117 12,0 0,0-1,0-1,-1-1,1-1,-2-1,1-1,-1 0,16-11,-35 19,1 0,0 0,-1 1,1-1,0 0,-1 0,1-1,-1 1,1 0,-1 0,0-1,0 1,1-1,-1 1,0-1,0 1,-1-1,1 0,0 1,0-1,-1 0,1 0,-1 0,0 1,1-1,-1 0,0 0,0 0,0 0,0 0,0 1,-1-1,1 0,-1 0,1 0,-1 0,0 1,1-1,-1 0,0 1,0-1,0 1,0-1,0 1,-1-1,1 1,0 0,-1-1,1 1,-1 0,1 0,-2 0,0 0,0 0,0 0,-1 0,1 0,-1 1,1-1,-1 1,1 0,0 0,-1 0,1 1,-1-1,1 1,0 0,-1 0,1 0,0 0,0 1,-1-1,1 1,0 0,1 0,-1 0,0 0,1 0,-1 1,1-1,-1 1,1-1,0 1,0 0,1 0,-1 1,-2 2,0 0,1 1,0-1,0 1,1 0,0 0,0 0,1 0,-1 0,1 0,1 0,0 0,0 1,0-1,2 5,-1-6,1 0,1 0,-1 0,1 0,0 0,0-1,1 0,-1 1,1-1,0 0,1-1,-1 1,1-1,0 0,0 0,0-1,1 1,-1-1,1 0,0 0,0-1,0 0,0 0,0 0,6 0,5 1,0 0,1-1,0-1,-1-1,1 0,-1-1,1-1,15-4,15-8,-6 0</inkml:trace>
  <inkml:trace contextRef="#ctx0" brushRef="#br0" timeOffset="533.126">989 646,'-9'125,"9"-119,1-1,0 1,0-1,0 1,0-1,1 0,0 1,0-1,1 0,0 0,-1 0,2-1,-1 1,0-1,1 1,0-1,0 0,0-1,0 1,5 2,-5-4,0 0,0-1,0 1,1-1,-1 0,1 0,-1 0,1-1,-1 0,1 0,-1 0,1 0,-1 0,1-1,-1 0,0 0,1 0,-1-1,0 1,0-1,0 0,0 0,0-1,2-1,2-1,-1 0,1-1,-1 0,0 0,-1-1,1 0,-1 0,-1 0,1-1,-1 0,1-4,16-65,-22 71,-3 15,-3 16,6-24,-1 2,-1 1,1-1,0 0,0 1,0-1,1 1,-1 0,1-1,0 1,0-1,0 1,0 0,1-1,-1 1,1-1,0 1,0-1,0 1,1-1,-1 0,1 0,0 0,0 0,0 0,0 0,0 0,1 0,-1-1,1 1,0-1,0 0,0 0,2 2,5-3,-1 0,0-1,1 0,-1-1,0 0,1 0,-1-1,0 0,0-1,0 0,0 0,-1-1,1 0,-1 0,0-1,0 0,-1 0,1-1,-1 0,-1-1,1 1,-1-1,4-6,-5 6,0 0,-1 0,0-1,0 1,0-1,-1 0,0 0,-1-1,0 1,0 0,-1-1,0 1,0-1,-1-1,-1 39,0-17,1-1,-1 1,2 0,0 0,0-1,1 1,1-1,-1 1,2-1,0 0,0 0,0-5,0 0,0 0,0-1,1 1,0-1,0 0,0-1,1 1,0-1,0 0,0 0,0-1,0 0,3 1,22 8</inkml:trace>
  <inkml:trace contextRef="#ctx0" brushRef="#br0" timeOffset="1587.252">1912 606,'9'15,"66"133,-64-110,-9-27,1-1,0 1,1-1,0 1,1-1,0 0,0-1,6 7,-10-14,1-1,-1 1,1-1,0 1,0-1,0 0,-1 1,1-1,0 0,1 0,-1-1,0 1,0 0,0-1,0 1,1-1,-1 0,0 0,0 0,1 0,-1 0,0 0,0 0,0-1,1 1,-1-1,0 0,0 0,0 0,0 0,0 0,1-1,58-48,-46 32,-1-2,-1 1,0-2,-1 0,-2 0,0-1,-1 0,4-18,6 109,-18-63,1-1,0 1,0-1,0 0,0 1,1-1,0 0,0 0,0-1,1 1,0 0,0-1,0 0,0 0,0 0,1-1,0 0,0 0,0 0,0 0,0-1,0 1,1-1,-1-1,1 1,0-1,-1 0,1 0,0-1,0 1,-1-1,1-1,3 1,1-4,0 0,0-1,0 0,-1 0,0-1,0 0,0-1,0 0,-1 0,-1-1,1 0,-1 0,-1-1,1 0,-1 0,-1 0,0-1,0 0,-1 0,0 0,-1 0,0-1,1-6,-2 60,-3-26,0-8,0 0,1 0,0 0,1 0,0 1,0-1,1 0,0 0,0 0,1-1,1 3,0-8,-1 0,1 0,0-1,-1 1,1-1,0 0,0 0,1-1,-1 1,0-1,1 0,-1 0,0 0,1-1,-1 1,1-1,-1 0,1 0,-1-1,1 0,-1 1,1-1,-1-1,0 1,1-1,-1 1,0-1,0 0,0-1,-1 1,1-1,0 0,-1 0,7-6,-1 1,-1-2,0 1,0-1,-1 0,0-1,0 0,-1 0,-1 0,3-9,-7 19,-2 0,1 1,0-1,0 1,0-1,0 1,0-1,0 1,0-1,0 1,0 0,0-1,0 1,0-1,0 1,0-1,0 1,0-1,1 1,-1 0,0-1,0 1,0-1,1 1,-1 0,0-1,1 1,-1 0,0-1,1 1,-1 0,0-1,1 1,-1 0,1 0,-1 0,1-1,-1 1,0 0,1 0,-1 0,1 0,-1 0,1 0,-1 0,1 0,-1 0,1 0,-1 0,0 0,1 0,-1 0,1 0,-1 1,1-1,-1 0,0 0,1 0,-1 1,1-1,-1 0,0 0,1 1,-1-1,0 0,1 1,28 91,-25-84,1 0,0 0,1 0,-1-1,1 0,1 0,-1 0,1-1,0 0,1-1,0 1,0-2,0 1,0-1,0 0,1 0,0-1,0-1,0 1,0-1,0-1,0 0,1 0,-1-1,0 0,1 0,-1-1,0 0,0-1,9-3,-4 1,-1-1,0-1,0 0,0 0,0-2,-1 1,0-2,-1 0,0 0,-1-1,1 0,-2-1,1 0,-2 0,0-1,5-9,3-8,-1 0,-2-1,0 0,-3-1,0-1,3-28,2-21,-5-1,-3 0,-3-28,-4 108,1-9,-1 0,0 0,-1 0,0 0,-1 0,0 0,-1 0,-2-5,5 15,0 0,-1-1,1 1,-1 0,0 0,1 0,-1 0,0-1,1 1,-1 0,0 0,0 1,0-1,0 0,0 0,0 0,0 1,-1-1,1 0,0 1,0-1,0 1,-1 0,1-1,0 1,0 0,-1 0,1 0,0-1,-1 1,1 1,0-1,-1 0,1 0,0 0,0 1,-1 0,-42 30,26-7,0 0,2 0,1 2,1 0,1 0,1 2,1-1,2 1,1 1,1 0,1 0,-1 22,5-39,1 0,-1 0,2 0,0 1,0-1,1 0,1 0,0 0,1 0,0-1,0 1,1-1,1 1,0-1,1 0,0-1,0 0,1 0,1 0,-1-1,1 0,1 0,0-1,0 0,1-1,0 0,0 0,3 0,6 1,2 0,-1-2,1-1,0 0,0-1,3-1,49 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09:25.15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322 0,'-4'134,"-6"-1,-23 106,23-180,-12 118,22-173,-1 1,1 0,0-1,1 1,-1 0,1-1,0 1,0 0,0-1,0 1,1-1,0 0,0 0,0 1,1-1,-1 0,1-1,0 1,0 0,0-1,0 0,1 0,0 0,-1 0,1 0,0-1,1 1,10 0,1 0,-1-1,0-1,1 0,-1-1,1-1,-1 0,0-1,0-1,0 0,0-1,0-1,12-5,89-39,-70 25</inkml:trace>
  <inkml:trace contextRef="#ctx0" brushRef="#br0" timeOffset="259.397">1 335,'16'0,"23"-5,26-5,24-9,18-5,9-1,-2 4,-21 5</inkml:trace>
  <inkml:trace contextRef="#ctx0" brushRef="#br0" timeOffset="863.386">803 776,'59'-231,"-55"200,-1-1,-2 0,-1 1,-2-18,2 49,1-1,0 1,0 0,-1-1,1 1,0 0,0 0,0-1,-1 1,1 0,0 0,0 0,0 0,0 0,0 0,-1 0,1 0,0 1,0-1,0 0,-1 0,1 1,0-1,0 0,0 1,-1-1,1 1,0-1,-1 1,1-1,0 1,-1 0,1-1,-1 1,5 2,179 75,-177-73,0 0,-1 0,1 1,-1 0,-1 0,1 0,-1 1,0-1,0 1,-1 1,0-1,0 0,-1 1,0 0,0 0,-1 0,0 0,-1 0,1 1,-1-1,-1 0,0 1,0-1,-1 1,0-1,-1 4,-18 164,19-174,1 0,-1 1,1-1,0 1,0-1,0 1,0-1,1 0,-1 1,1-1,-1 1,1-1,0 0,0 0,0 1,0-1,0 0,1 0,-1 0,0 0,1 0,0-1,-1 1,1 0,0-1,0 1,0-1,0 1,0-1,0 0,0 0,1 0,-1 0,0-1,1 1,-1 0,2-1,13-1,-1-2,0 0,1 0,-1-2,0 0,-1-1,1 0,-1-1,-1-1,1 0,-1-1,5-6,-2 6,-1-1,-1-1,0-1,0 0,-1-1,-1 0,0-1,-1-1,-1 0,0 0,-1-1,0-1,-2 0,0 0,5-16,-11 30,-1 1,0-1,0 1,-1-1,1 0,0 1,-1-1,0 0,0 1,1-1,-1 0,-1 0,1 1,0-1,-1 0,1 1,-1-1,0 1,0-1,0 0,0 1,-1 0,1-1,-1 1,1 0,-1 0,0 0,0 0,1 0,-2 0,1 0,0 1,0-1,0 1,-1-1,1 1,-1 0,0 0,-4 0,1 1,-1 0,1 0,-1 0,1 1,-1 0,1 1,-1-1,1 1,0 0,0 1,0 0,0 0,0 0,1 0,-1 1,1 0,0 0,0 1,0-1,1 1,0 0,0 0,0 1,0-1,1 1,0 0,0 0,0 0,1 0,0 0,0 0,1 1,0-1,0 1,0-1,1 2,0-1,1-1,0 0,0 0,0 0,1 0,0-1,0 1,1 0,0-1,-1 0,2 1,-1-1,1 0,0 0,0-1,0 1,0-1,1 0,0 0,0-1,0 1,0-1,0 0,1-1,0 1,0-1,15 6,-1-1,2-1,-1-1,0 0,1-2,17 0,121-4,-90-5</inkml:trace>
  <inkml:trace contextRef="#ctx0" brushRef="#br0" timeOffset="1134.658">2394 522,'-17'-1,"-1"1,1 1,0 1,1 0,-1 1,0 1,1 1,-1 0,1 1,1 1,-1 0,1 1,1 1,-1 0,-7 7,13-9,1-1,0 1,0 0,1 0,0 1,1 0,-1 1,1-1,1 1,0 0,0 1,1-1,0 1,1 0,0 0,0 0,-1 10,5-17,-1 1,1-1,-1 1,1-1,0 0,1 1,-1-1,1 0,-1 0,1 1,0-1,0-1,0 1,0 0,1 0,-1-1,1 1,0-1,0 0,-1 0,1 0,1 0,-1-1,0 1,0-1,3 1,95 17,-59-20,0-2,-1-2,1-2,-1-1,4-4,33-9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05:58.86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132 1,'-10'15,"-6"13,-6 8,-4 3,3-1,5-5,6-6,7-7,9-13,4-9</inkml:trace>
  <inkml:trace contextRef="#ctx0" brushRef="#br0" timeOffset="1">292 67,'-4'18,"-3"14,2 4,-2 0,0-7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09:31.99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0,'4'7,"7"5,8 1,9 0,12-3,13-3,13-2,11-3,9-4,5-1,-1 0,-5 0,-7 1,-13 3,-18 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09:36.17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276 3,'-16'0,"-2"-2,-1 2,1 0,-1 1,1 1,-1 1,1 0,0 2,0 0,1 1,-11 5,25-10,0 1,0-1,0 1,0-1,0 1,0 0,1 0,-1 1,1-1,0 0,0 1,-1 0,2-1,-1 1,0 0,0 0,1 0,0 0,0 0,-1 0,2 1,-1-1,0 0,1 0,-1 1,1-1,0 0,0 1,1-1,-1 0,1 1,-1-1,1 0,0 0,0 0,2 3,4 3,1-1,0-1,0 1,1-1,0-1,1 0,-1 0,1-1,0 0,1 0,-1-1,1-1,-1 0,5 1,54 13,1-2,0-3,1-4,0-2,69-4,-105-2,1-1,-1-2,0-1,0-2,15-5,2-16,-51 27,0-1,0 0,-1 0,1 0,0 0,-1 1,1-1,0 0,-1 0,1 0,-1 0,0 0,1-1,-1 1,0 0,1 0,-1 0,0 0,0 0,0 0,0 0,0-1,0 1,-1 0,1 0,0 0,0 0,-1 0,1 0,-1 0,1 0,-1 0,1 0,-1 0,0 0,1 0,-1 0,0 0,0 1,0-1,0 0,1 1,-1-1,0 0,0 1,0-1,-1 1,-9-6,-1 0,0 0,-1 2,1-1,-1 2,0 0,1 0,-1 1,-1 1,1 0,0 1,0 0,0 1,-10 2,-47 19,69-22,-1 1,0 0,1 0,-1 0,0 0,1 0,-1 0,1 1,0-1,-1 0,1 1,0-1,0 1,0 0,0-1,0 1,0 0,0 0,1-1,-1 1,0 0,1 0,0 0,-1 0,1 0,0 0,0 0,0-1,0 1,1 0,-1 0,0 0,1 0,-1 0,1 0,0 0,3 3,1-1,-1 0,1 0,-1 0,1 0,1-1,-1 0,0 0,1 0,-1-1,1 0,0 0,0 0,0-1,0 1,0-2,0 1,0-1,0 1,1-2,4 0,-1 1,1-2,-1 1,1-2,-1 1,0-1,0-1,0 0,-1 0,0-1,1 0,-1 0,-1-1,1-1,-1 1,0-1,-1-1,0 1,0-1,3-5,-10 12,0 1,0 0,1-1,-1 1,0 0,0-1,0 1,0 0,1-1,-1 1,0 0,0-1,1 1,-1 0,0 0,1-1,-1 1,0 0,1 0,-1 0,0-1,1 1,-1 0,0 0,1 0,-1 0,0 0,1 0,-1 0,1 0,-1 0,0 0,1 0,-1 0,1 0,-1 0,0 0,1 0,-1 0,0 0,1 1,-1-1,0 0,1 0,-1 0,0 1,1-1,-1 0,0 0,1 1,-1-1,0 0,0 1,0-1,1 0,-1 1,0-1,7 28,-5-14,-1-7,1-1,0 0,0 1,1-1,0 0,0 0,0-1,1 1,0-1,0 1,0-1,1 0,-1-1,1 1,1-1,-1 0,0 0,1-1,0 0,0 1,0-2,0 1,0-1,0 0,1 0,-1-1,1 0,0 0,-1 0,1-1,-1 0,1-1,0 1,-1-1,2-1,-3 1,0 0,0-1,-1 0,1 0,0-1,-1 1,0-1,1 0,-1 0,0-1,-1 1,1-1,-1 1,1-1,-1 0,0-1,0 1,-1 0,0-1,1 0,-1 1,-1-1,1 0,-1 0,0 0,0 0,0-4,1-13,-2 0,0 0,-2 0,0 0,-4-17,5 32,0 6,1-1,-1 0,1 0,-1 0,1 1,0-1,0 0,0 0,0 0,0 0,0 0,1 1,-1-1,1 0,-1 0,1 0,0 1,-1-1,1 0,0 1,0-1,0 1,0-1,1 1,-1-1,0 1,1 0,-1 0,1-1,-1 1,1 0,-1 0,1 1,0-1,-1 0,1 0,0 1,0-1,0 1,-1 0,1-1,0 1,0 0,0 0,0 0,1 1,18-2,0 1,-1 2,1 0,0 1,0 1,-1 1,0 0,0 2,0 0,-1 2,0 0,0 1,-12-4,1 1,-2-1,1 1,-1 0,0 1,0-1,0 1,-2 1,1-1,-1 1,0-1,0 1,-1 0,0 1,-1-1,0 0,-1 1,0-1,0 1,-1-1,-1 10,2-14,-1 0,0 1,0 0,0-1,1 1,0-1,0 1,1-1,-1 0,1 1,0-1,1 0,-1 0,1 0,0-1,0 1,1-1,-1 1,1-1,0 0,0 0,1-1,-1 1,1-1,-1 0,1 0,0-1,0 0,9 1,0-1,0 0,0-1,0-1,0 0,0-1,0 0,0-1,0-1,-1 0,1-1,-1-1,0 0,0 0,0-1,-1-1,0 0,11-9,-15 11,0-1,0 0,-1-1,0 1,0-1,0 0,-1-1,0 0,-1 0,0 0,0-1,-1 0,0 1,0-2,-1 1,0 0,0-1,-1 1,-1-1,0-1,0 8,-1 1,0 0,0 0,0 0,0 0,-1 0,1 0,0 0,-1 0,0 0,1 0,-1 0,0 0,0 0,0 0,0 0,0 1,-1-1,1 0,-1 1,1-1,-1 1,1 0,-1-1,0 1,1 0,-1 0,0 0,0 0,0 0,0 1,0-1,0 1,0-1,0 1,0-1,0 1,0 0,0 0,0 0,-1 0,1 1,0-1,0 1,0-1,0 1,0-1,0 1,0 0,1 0,-1 0,-1 1,-1 0,1 0,-1 0,1 0,0 1,0-1,0 1,0 0,0-1,1 1,-1 1,1-1,0 0,0 1,0-1,0 1,1-1,-1 1,1 0,0 0,0-1,0 1,1 0,-1 0,1 0,0 0,0 0,1 0,-1 0,1 0,-1 0,1 0,1-1,-1 1,0 0,1-1,0 1,0-1,0 1,0-1,0 0,1 0,0 0,-1 0,1 0,3 1,3 2,1-1,0 0,0 0,0-1,1-1,0 1,-1-2,4 1,41 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09:38.36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311 491,'-21'-5,"1"2,-1 0,0 1,0 1,0 1,0 1,-9 2,24-3,0 1,0 0,-1 1,1-1,0 1,0 1,0-1,1 1,-1 0,1 0,-1 0,1 1,0 0,0 0,0 0,1 1,0 0,0-1,0 1,0 1,1-1,0 1,0-1,0 1,1 0,-1 0,2-3,0 0,0 0,0 0,0 0,1 0,-1 1,1-1,0 0,0 0,0 0,0 0,0 1,1-1,-1 0,1 0,0 0,0 0,0 0,0 0,1 0,-1 0,1-1,0 1,0 0,0-1,0 0,0 1,0-1,1 0,-1 0,1 0,-1 0,1-1,0 1,0-1,0 1,0-1,0 0,0 0,0-1,0 1,0 0,0-1,0 0,1 0,8-3,0 0,0-1,0 0,0-1,-1-1,0 0,0 0,-1-1,0 0,0-1,0 0,-1-1,-1 0,1 0,-1-1,-1 0,0 0,0-1,0-1,6-15,-1-1,0 0,-3 0,0-1,-2 0,0-1,-3 1,0-1,-2 0,-1 0,-2 0,0 0,-4-15,4 26,1 12,0-1,-1 1,0-1,0 1,0-1,-1 1,0 0,0 0,-1 0,0 0,-1-2,3 8,1 1,-1-1,0 1,1-1,-1 1,0-1,1 1,-1 0,0-1,0 1,1 0,-1 0,0 0,0 0,0-1,1 1,-1 0,0 0,0 0,0 1,1-1,-1 0,0 0,0 0,1 0,-1 1,0-1,0 0,1 1,-1-1,0 1,1-1,-1 1,1-1,-1 1,0-1,1 1,-1-1,1 1,-1 0,1-1,0 1,-1 0,1 0,0 0,-8 11,0 1,2-1,-1 2,2-1,0 1,0 0,1 0,1 0,0 3,2-12,-9 38,3 0,1 0,2 0,2 43,2-67,2 0,0 0,1 0,0 0,2-1,0 1,2-1,-1 0,2-1,1 0,0 0,7 9,-12-19,0-1,1 0,-1 0,1 0,0-1,1 1,0-1,-1-1,1 1,1-1,-1 0,1 0,-1-1,1 0,0 0,0 0,1-1,-1 0,0-1,1 0,-1 0,1 0,-1-1,1 0,0 0,-1-1,1 0,-1-1,0 1,1-2,-1 1,0-1,5-2,1-6,-2 0,1 0,-1-2,-1 1,0-1,-1-1,0 1,-1-2,-1 1,0-1,-1 0,-1 0,0-1,-1 0,-1 0,0-1,2 1,-3 53,-4-22,1 0,1 0,1 0,0-1,1 1,0 0,1-1,1 0,1 1,-1-1,4 3,4 2</inkml:trace>
  <inkml:trace contextRef="#ctx0" brushRef="#br0" timeOffset="447.127">645 236,'5'9,"0"0,1 0,0-1,0 0,1-1,0 1,0-1,1 0,-1-1,2 0,-1 0,1-1,0 0,0 0,0-1,0 0,1-1,8 2,-15-4,49 19,-32-13,0 0,0 2,0 0,-2 1,1 0,-1 2,3 3,-14-7,0 0,-1 1,0 0,-1 0,0 0,-1 0,1 1,-2 0,1 0,-1 0,-1 0,0 0,-1 1,1-1,-2 0,0 1,0-1,-1 1,0-1,-1 5,1 27,0-40,1-1,0 1,0 0,0-1,0 1,1 0,-1-1,0 1,1-1,-1 1,1 0,-1-1,1 1,0-1,0 1,-1-1,1 0,0 1,0-1,1 0,-1 0,0 0,0 1,1-1,-1 0,0-1,1 1,-1 0,1 0,-1-1,1 1,-1-1,1 1,0-1,-1 1,1-1,0 0,0 0,65-16,-43 1,0 0,-2-2,0 0,0-2,-2 0,0-2,-2 0,0-1,-1-1,8-16,-18 39,-9 17,1-10,0-1,1 0,0 0,1 0,-1 0,1 0,0 0,0-1,1 1,0 0,0-1,0 1,0-1,1 1,0-1,0 0,1 0,-1-1,1 1,0-1,0 0,1 0,-1 0,5 2,3 2,1-1,-1-1,2-1,-1 0,1 0,-1-1,8 1,43 7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09:36.43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39 325,'0'13,"0"14,0 9,0 6,3 1,2-1,5-3,4-6,1-9,0-9,-1-8,-5-6</inkml:trace>
  <inkml:trace contextRef="#ctx0" brushRef="#br0" timeOffset="170.758">66 97,'-9'-16,"-6"-10,-1-2,0 8,7 13,8 18,10 16,3 4</inkml:trace>
  <inkml:trace contextRef="#ctx0" brushRef="#br0" timeOffset="441.806">267 498,'9'1,"0"0,0-1,0 0,0-1,0 0,0 0,0-1,0 0,0-1,-1 0,1 0,-1-1,0 0,0 0,0-1,0 0,-1 0,0-1,0 0,-1 0,1-1,-1 0,-1 0,1 0,-1-1,-1 1,1-1,-1-1,-1 1,2-4,-3 10,-1-1,0 1,1-1,-1 0,0 1,-1-1,1 0,0 0,-1 0,1 0,-1 0,0 1,0-1,0 0,0 0,-1 0,1 0,-1 0,0 1,1-1,-1 0,-1 0,1 1,0-1,-1 1,1-1,-1 1,0 0,1-1,-1 1,0 0,-1 0,1 0,0 1,0-1,-1 0,1 1,-1 0,-4 0,1 1,0 1,-1-1,1 1,0 1,0-1,-1 1,1 0,0 0,1 1,-1-1,0 1,1 1,-1-1,1 1,0 0,0 0,1 0,-1 1,1 0,0 0,0 0,1 0,-1 0,1 1,0 0,-1 5,1-6,1 1,-1 1,2-1,-1 0,1 0,0 1,0-1,0 0,1 1,0-1,0 1,1-1,0 0,0 1,1-1,-1 0,1 0,0 0,1 0,0 0,0 0,0-1,1 1,-1-1,1 0,0 0,1 0,-1-1,1 1,0-1,0 0,1-1,-1 1,1-1,-1 0,1-1,0 1,0-1,3 1,10 2,0-1,0 0,0-1,1-2,-1 0,1 0,14-3,18-4</inkml:trace>
  <inkml:trace contextRef="#ctx0" brushRef="#br0" timeOffset="780.935">895 190,'-8'0,"-2"-1,0 1,-1 0,1 0,0 1,0 0,0 1,0 0,0 0,0 1,1 1,-1 0,1 0,-6 4,14-8,0 1,0 0,-1 0,1 0,0 0,0 0,0 0,0 1,0-1,0 0,0 0,0 1,1-1,-1 0,0 1,1-1,-1 1,1-1,0 1,-1-1,1 1,0 0,0-1,0 1,0-1,0 1,0-1,1 1,-1-1,0 1,1-1,-1 1,1-1,0 1,-1-1,1 1,0-1,0 0,0 0,48 41,19-4,57 37,-119-70,1 1,-2-1,1 1,0 0,-1 0,0 1,-1-1,1 1,-1 0,-1 0,1 1,-1-1,0 1,-1 0,0-1,0 3,-2-7,1 0,-1 1,0-1,0 0,0 1,0-1,-1 0,1 1,-1-1,0 0,0 0,0 0,-1 0,1 0,-1 0,1 0,-1 0,0 0,0-1,0 1,-1-1,1 0,-1 1,1-1,-1 0,0 0,1-1,-1 1,0-1,0 1,0-1,-4 1,-5 2,-1 0,0-1,0-1,-1 0,1-1,0 0,-10-1,19 0,0 0,1 0,-1 0,0-1,1 1,-1-1,1 0,-1 0,0 0,1 0,0-1,-1 0,1 1,0-1,-1-1,-4-6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09:33.52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169 543,'-4'-2,"-1"1,0 0,0 0,0 0,0 0,0 1,0-1,0 1,0 1,0-1,0 1,0 0,0 0,0 0,0 1,1-1,-1 1,0 0,1 1,0-1,-1 1,1 0,0 0,0 0,1 1,-1-1,1 1,0 0,-1 0,2 0,-1 0,-2 5,2-4,0 0,0 0,1 0,-1 0,1 1,0-1,1 1,-1 0,1-1,1 1,-1 0,1 0,0 0,0 0,0-1,1 1,0 0,0 0,0-1,1 1,0-1,0 1,0-1,1 0,0 1,0-1,0-1,1 1,-1 0,1-1,0 0,1 0,-1 0,1 0,-1-1,5 2,4-2,0-1,0 0,0-1,1 0,-1-1,0-1,1 0,-1-1,0 0,0-1,0 0,-1-1,1-1,-1 0,0-1,0 0,0-1,7-5,1 1,0-1,0-1,-2-1,1 0,-2-1,0-1,-1-1,0 0,-2-1,0-1,-1 0,5-11,-11 16,-8 20,-4 16,3-14,1 0,-1 1,1-1,1 1,0-1,0 1,0-1,1 1,1-1,-1 0,1 0,1 1,-1-1,1 0,1-1,0 1,0-1,0 1,1-1,0 0,0-1,1 0,0 1,0-2,0 1,1-1,0 0,0 0,0-1,0 1,1-2,0 1,0-1,7 2,-5-4,-1-1,0 0,1 0,-1 0,0-2,0 1,0-1,0 0,0-1,0 0,0 0,-1-1,1 0,-1-1,0 0,0 0,-1 0,0-1,0 0,0-1,-1 0,0 0,0 0,0 0,-1-1,0 0,-1 0,0-1,0 1,-1-1,0 0,0 0,-1 0,0 0,-1 0,0-1,0 1,-1 0,-1-7,-6 5,5 39,6 6,1 0,2 0,1 0,10 25,-17-54,0 0,1 1,-1-1,1 0,1 0,-1 0,1 0,0-1,0 1,0-1,0 0,1 0,0 0,0 0,0 0,0-1,0 0,1 0,0 0,-1 0,1-1,0 0,0 0,0 0,1-1,-1 1,0-1,1-1,-1 1,1-1,-1 0,0 0,5-1,-2-1,1 0,-1-1,0-1,0 0,0 0,-1 0,1-1,-1 0,0 0,0-1,-1 0,0 0,0 0,0-1,-1 0,0 0,0-1,0 1,-1-1,-1 0,1 0,-1 0,-1-1,1 1,-1-1,-1 0,0 1,0-1,0 0,-1 0,-1 1,0-1,0 0,-1-4,-35-111,40 102,26 24,202 49,-225-50,1 2,-1-1,0 1,0 0,0 0,0 0,-1 1,1 0,-1 0,0 1,0-1,-1 1,1 0,-1 0,0 1,0-1,-1 1,1 0,-2 0,1 0,0 0,0 5,7 49,-10-53,0 1,0 0,0-1,1 1,1-1,-1 1,1-1,0 0,1 0,-1 0,2 0,-1 0,1 0,0-1,0 0,0 0,1 0,0 0,0-1,1 0,0 0,0 0,0 0,0-1,1 0,-1-1,7 1,-1-2,1 1,0-2,-1 1,1-2,0 0,0 0,0-1,-1-1,1 0,-1-1,1 0,-1-1,0 0,0-1,0-1,-1 1,0-2,0 0,2-2,-4 4,-1-2,1 1,-1-1,0 0,-1-1,0 1,0-2,-1 1,0-1,0 0,-1 0,0 0,-1-1,0 0,-1 1,1-2,-2 1,0 0,0 0,-1-1,0 1,0-1,-1 0,-2-6,1 10,-1 0,1 1,-2-1,1 1,-1 0,0-1,0 1,-1 1,0-1,0 0,-3-2,6 6,-1 0,0 0,1 0,-1 1,0-1,0 1,0-1,0 1,0 0,0 0,0 0,0 0,-1 0,1 0,0 1,0-1,-1 1,1-1,-1 1,1 0,0 0,-1 0,1 0,0 1,-1-1,1 1,0-1,-1 1,1 0,0 0,0 0,-1 0,1 0,-1 1,-2 4,0 0,0 0,0 1,1-1,0 1,0 0,0 0,1 1,0-1,1 1,0 0,0 0,0-1,1 1,0 0,1 0,0 0,0 0,1 0,0 0,0 0,2 7,-1-7,1 1,-1-1,1 0,1 0,0-1,0 1,0-1,1 0,0 0,0 0,1-1,-1 0,2 0,-1 0,1-1,-1 0,1 0,1 0,-1-1,4 1,5 2,-1-1,1-1,0 0,1-1,-1-1,1 0,-1-1,1-1,15-1,20-4</inkml:trace>
  <inkml:trace contextRef="#ctx0" brushRef="#br0" timeOffset="853.198">2415 529,'-3'8,"1"0,1 1,-1-1,2 0,-1 1,1-1,0 1,1-1,-1 0,2 1,-1-1,1 0,1 0,2 7,-2-5,0-1,1 1,0-1,0-1,1 1,0 0,1-1,-1 0,2-1,-1 1,1-1,0 0,0-1,1 1,0-2,0 1,1-1,-1 0,1-1,0 0,1 0,2 0,-8-4,1 1,-1-1,0 0,1 0,-1-1,1 1,-1-1,0 0,1 0,-1-1,0 1,0-1,0 0,0 0,0 0,-1 0,1-1,0 1,-1-1,0 0,0 0,0-1,0 1,0-1,1-1,3-6,0 0,-1-1,0 0,0 0,-1 0,-1-1,3-12,20-122,-27 146,-1 1,1 0,0-1,0 1,0 0,0-1,0 1,-1-1,1 1,0-1,0 1,0 0,0-1,0 1,0-1,0 1,0-1,0 1,1 0,-1-1,0 1,0-1,0 1,0 0,1-1,-1 1,0 0,0-1,1 1,-1 0,0-1,1 1,-1 0,0-1,1 1,-1 0,0 0,1-1,-1 1,0 0,1 0,-1 0,1 0,-1 0,1 0,-1 0,0-1,1 1,-1 0,1 0,-1 0,1 1,-1-1,0 0,1 0,-1 0,1 0,-1 0,0 0,1 1,-1-1,1 0,-1 0,0 1,1-1,13 29,-14-29,9 23,3 10,1 0,2-1,2-1,1 2,-13-26,1 1,-1 0,1-1,0 0,1 0,0-1,0 0,0 0,1 0,0-1,0 0,0-1,1 0,-1 0,1-1,0 0,7 1,-10-3,-1 0,1-1,0 0,0 0,0 0,0-1,0 0,0 0,-1 0,1-1,0 0,-1 0,1 0,-1-1,0 0,0 0,0 0,0-1,0 1,-1-1,0 0,0-1,0 1,3-5,3-5,-1 0,0 0,-1-1,0 0,-2-1,0 1,0-1,0-5,5-38,-2 1,-2-2,-3 1,-3-1,-5-38,3 68,2 2,-2 0,-1 1,-2-1,0 0,-2 1,-3-7,9 35,0-1,0 0,0 1,0-1,0 0,0 1,-1-1,1 0,0 0,0 1,0-1,0 0,-1 1,1-1,0 0,0 0,-1 1,1-1,0 0,0 0,-1 0,1 1,0-1,-1 0,1 0,0 0,-1 0,1 0,0 0,-1 0,1 0,0 0,-1 0,1 0,0 0,-1 0,1 0,0 0,-1 0,1 0,0 0,-1 0,1 0,0 0,-1 0,1-1,0 1,-15 211,14-174,-2 34,4 1,2-1,4 0,12 55,-15-109,1 0,1-1,0 0,1 0,1 0,0-1,8 11,-13-21,1 0,-1-1,1 1,0-1,0 0,0 0,1-1,-1 1,1-1,0 0,0 0,0-1,0 1,0-1,1 0,-1-1,1 1,-1-1,1 0,0 0,0-1,-1 0,1 0,0 0,0-1,6-3,0-1,-1 0,0-1,0 0,0 0,0-2,-1 1,-1-1,1-1,-1 1,0-2,-1 1,0-1,-1 0,0-1,-1 0,0 0,0 0,-1-1,1-6,9-20,-13 65,-3-12,1 0,1 0,0 0,1 0,1 0,0 0,4 8,-5-17,0-1,0 1,1-1,0 0,0 0,1 0,-1 0,1 0,0-1,0 1,0-1,1-1,0 1,-1 0,1-1,1 0,-1 0,0-1,1 1,4 0,49 5,-33-10</inkml:trace>
  <inkml:trace contextRef="#ctx0" brushRef="#br0" timeOffset="1146.514">3724 490,'0'0</inkml:trace>
  <inkml:trace contextRef="#ctx0" brushRef="#br0" timeOffset="1373.904">3150 342,'18'7,"20"2,22 0,20-4,18-3,10-2,3-1,-18 0</inkml:trace>
  <inkml:trace contextRef="#ctx0" brushRef="#br0" timeOffset="1637.2">4033 743,'2'16,"3"10,3 2,3 2,1-3,1-5,-2-7</inkml:trace>
  <inkml:trace contextRef="#ctx0" brushRef="#br0" timeOffset="1638.2">4140 355,'-9'-4,"1"-2,9 2,16 3,5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09:39.30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148 1,'-28'386,"27"-370,-4 27,3 0,1 1,3-1,1 0,6 26,-8-64,0 1,0-1,0 0,0 0,1 0,0 0,0 0,0 0,0-1,1 1,0-1,0 1,0-1,1 0,-1 0,1-1,0 1,0-1,0 1,1-1,-1-1,1 1,0-1,-1 1,1-1,0-1,0 1,3 0,4-2,0-1,-1-1,1 1,-1-2,1 1,-1-2,0 0,0 0,0-1,0 0,-1-1,0 0,0 0,-1-1,0-1,0 1,0-1,-1-1,-1 0,1 0,-1 0,5-11,14-46,-26 64,1 1,-1-1,0 1,1 0,-1-1,0 1,0-1,0 1,0-1,0 1,0-1,-1 1,1-1,0 1,-1-1,1 1,-1-1,1 1,-1 0,0-1,0 1,1 0,-1 0,0-1,0 1,0 0,0 0,-1 0,1 0,0 1,0-1,-1 0,1 0,0 1,-1-1,1 0,-1 1,1 0,0-1,-1 1,1 0,-1 0,1 0,-1 0,-3 1,0 0,0 1,0-1,1 1,-1 0,1 1,-1-1,1 1,0 0,0 0,0 0,1 1,-1-1,1 1,-1 0,1 0,1 0,-1 0,0 0,1 1,0-1,0 1,0 0,1 0,0-1,0 1,0 0,0 0,1 0,-1 0,1 0,1 0,-1 0,1 0,0 0,0 2,2-1,0-1,0 1,0 0,1-1,-1 1,1-1,1 0,-1 0,1-1,0 1,0-1,0 0,1-1,-1 1,1-1,0 0,0 0,0-1,0 0,0 0,1 0,3 0,25 6</inkml:trace>
  <inkml:trace contextRef="#ctx0" brushRef="#br0" timeOffset="285.239">0 335,'18'-7,"27"-2,28-2,25-1,18 1,7 3,-16 3</inkml:trace>
  <inkml:trace contextRef="#ctx0" brushRef="#br0" timeOffset="1381.169">723 857,'10'-16,"-1"0,-1 0,0 0,-1-1,0 0,-2-1,0 0,-1 0,0 0,-2 0,0 0,-1 0,-1-5,0 11,0 0,-1 1,-1-1,1 1,-2-1,0 1,0 0,-1 0,0 0,-1 0,0 1,-1-1,-5-6,10 15,1 1,-1 0,0 0,0 0,1 0,-1 0,0 0,0 0,0 0,0 1,0-1,0 0,0 0,0 1,0-1,0 1,-1-1,1 1,0-1,0 1,-1 0,1 0,0-1,0 1,-1 0,1 0,0 0,-1 1,1-1,0 0,0 0,-1 1,1-1,0 0,0 1,-1 0,2 1,0 0,0 0,1-1,-1 1,1 0,-1 0,1 0,0-1,0 1,-1 0,1-1,0 1,1 0,-1-1,0 0,0 1,1-1,-1 0,1 1,-1-1,1 0,-1 0,1 0,0 0,-1-1,1 1,0 0,0-1,-1 1,2-1,23 11,1-2,1 0,0-2,0-1,1-2,1 0,81 16,-107-20,1 1,-1 0,0-1,0 2,0-1,0 0,0 1,0 0,0 0,0 0,-1 0,1 0,-1 1,0 0,1 0,-1 0,0 0,-1 0,1 0,-1 1,1 0,-1-1,0 1,0 0,-1 0,1 0,-1 0,0 0,1 2,-3 6,1-1,-1 0,-1 0,0 1,0-1,-2 0,-3 9,-11 67,18-85,0-1,0 1,0 0,0-1,0 1,0 0,1-1,-1 1,1 0,-1-1,1 1,0-1,0 1,-1-1,1 1,0-1,0 0,0 1,1-1,-1 0,0 0,0 0,1 0,-1 0,1 0,-1 0,1 0,-1-1,1 1,-1-1,1 1,-1-1,1 1,0-1,1 0,60-7,-46 0,-2 0,1-1,-1-1,0-1,-1 0,0 0,-1-2,0 1,-1-2,0 0,-1 0,0-1,-1 0,-1-1,0 0,-1-1,6-16,-3 8,-11 24,0 0,0 1,0-1,0 0,0 0,0 1,0-1,0 0,0 0,0 1,0-1,0 0,0 1,0-1,0 0,0 0,0 1,1-1,-1 0,0 0,0 0,0 1,0-1,1 0,-1 0,0 0,0 1,1-1,-1 0,0 0,0 0,1 0,-1 0,0 0,0 0,1 1,-1-1,0 0,0 0,1 0,-1 0,0 0,0 0,1 0,-1 0,0 0,1-1,-1 1,0 0,0 0,0 34,0-32,0 9,-2-5,1-1,0 1,1 0,-1-1,1 1,0 0,1 0,-1-1,1 1,0 0,0-1,1 1,0-1,0 1,0-1,1 0,-1 0,1 0,0 0,1-1,-1 1,1-1,0 0,0 0,1 0,-1 0,1 0,5-2,1 1,-1-1,1-1,0 0,0 0,-1-1,1-1,0 0,-1 0,1-1,-1 0,1-1,-1 0,0-1,0 0,0 0,0-1,-1-1,0 1,0-1,-1-1,1 0,-1 0,-1-1,5-5,-4 5,-1 0,-1 0,0-1,0 0,0 0,-1 0,0-1,-1 1,0-1,1-7,-25 84,19-63,0 0,1 0,-1 1,1-1,0 0,0 1,0-1,1 0,-1 1,1-1,0 0,0 0,1 1,-1-1,1 0,0 0,0-1,0 1,1 0,-1-1,1 1,0-1,0 0,0 0,0 0,0 0,1-1,0 1,-1-1,4 1,9 2,0-1,0 0,1-1,-1-1,1-1,0-1,-1 0,1-1,0 0,-1-2,0 0,1-1,-1 0,0-1,7-4,-14 6,1-1,-1 0,-1 0,1-1,-1 0,1 0,-1-1,-1 0,1 0,-1-1,0 0,-1 0,1 0,-2-1,1 0,-1-1,2-3,1 0,-8 30,-1-9,0-3,0 0,0 0,0 0,1 0,0 1,0-1,1 0,-1 0,1 0,1 0,-1 0,1 0,0 0,0 0,1-1,0 1,0-1,0 0,0 1,1-2,0 1,0 0,0-1,1 1,0-1,2 2,2-3,0 0,-1 0,1-1,0 0,0-1,0 1,1-2,-1 1,0-1,0-1,0 0,0 0,0-1,0 0,0 0,0-1,0 0,-1-1,0 0,0 0,0-1,0 0,0 0,-1-1,0 0,0 0,-1-1,0 1,0-2,-1 1,1 0,-1-1,3-7,10-35,-20 65,-2 85,4-97,0 1,1-1,0 0,0 1,0-1,0 0,0 0,1 0,-1 1,1-2,0 1,0 0,0 0,0-1,0 1,1-1,-1 1,1-1,0 0,-1 0,1 0,0 0,0-1,0 1,1-1,-1 0,2 0,14 3</inkml:trace>
  <inkml:trace contextRef="#ctx0" brushRef="#br0" timeOffset="2378.741">2541 322,'18'9,"1"1,-1 0,-1 2,0 0,-1 1,0 0,-1 1,0 1,-1 1,-1 0,-1 0,0 1,-1 1,-1 0,0 1,5 17,25 137,-24-82,-16-88,0 0,0 1,0-1,0 0,1 0,0 1,-1-1,1 0,0 0,0 0,1 0,-1 0,0 0,1-1,0 1,0 0,0-1,0 1,0-1,0 0,1 1,-1-1,1 0,0-1,-1 1,1 0,0-1,0 1,0-1,0 0,0 0,0 0,0-1,1 1,-1-1,0 0,0 0,1 0,-1 0,10-6,-1-1,0-1,0 0,-1-1,0 0,-1-1,0 0,0 0,-1-1,-1 0,1-1,-2 0,5-9,0 1,0 1,-1-2,-1 1,-1-2,1-6,-22 47,10-14,0 0,0 0,1 0,0 0,0 0,1 0,-1 0,1 0,0 1,0-1,1 0,-1 0,1 0,0 0,1 0,-1 0,1 0,0 0,0-1,1 1,-1-1,1 0,2 3,9 5,0-2,0 0,1 0,0-1,0-1,1-1,0 0,1-1,0-1,-1 0,2-2,-1 0,2 0,32 7,1-2,0-2,0-2,30-3,-11-16,-69 15,0-1,0 0,-1 0,1 0,0 0,-1 0,1 0,-1-1,1 1,-1 0,0-1,1 1,-1-1,0 1,0-1,0 0,0 1,-1-1,1 0,0 0,-1 0,1 0,-1 1,1-1,-1 0,0 0,0 0,0 0,0 0,0 0,0 0,-1 0,1 0,-1 0,-3-8,0 1,-1 0,0 1,0-1,-1 1,0 0,0 0,-1 1,0 0,-1 0,1 1,-1-1,0 2,-1-1,0 1,1 1,-2-1,0 1,6 3,1-1,0 1,-1 1,1-1,-1 0,1 1,-1 0,1 0,-1 0,1 0,-1 0,1 1,-1 0,1-1,-1 1,1 1,0-1,-1 0,1 1,0-1,0 1,0 0,0 0,1 1,-1-1,0 0,1 1,0 0,-1-1,1 1,0 0,-1 2,-1 2,1-1,-1 1,1 0,0 0,1 0,0 0,0 1,1-1,-1 0,1 1,1 0,0-1,0 1,0-1,1 1,0-6,-1 1,1-1,-1 0,1 0,0 0,0 0,0 0,0 0,1 0,-1-1,0 1,1 0,-1-1,1 1,0-1,0 1,-1-1,1 0,0 0,0 1,0-1,0-1,0 1,0 0,0 0,1-1,-1 0,0 1,0-1,0 0,1 0,-1 0,0 0,0 0,1-1,1 0,80-23,8-30,-91 54,0 0,-1 0,1 0,0 0,-1 0,1 1,0-1,-1 0,1 0,0 1,-1-1,1 0,-1 1,1-1,-1 0,1 1,-1-1,1 1,-1-1,1 1,-1-1,1 1,-1-1,0 1,1 0,-1-1,0 1,0 0,1-1,-1 1,0 0,0-1,0 1,0 0,0-1,0 1,0 0,0-1,0 1,0 0,0-1,0 1,-1 0,1-1,0 1,0-1,-1 1,1 0,0-1,-1 1,1-1,-1 1,1-1,-1 1,1-1,-1 7,0-4,0 1,1 0,0-1,-1 1,1 0,0-1,1 1,-1 0,1-1,-1 1,1-1,0 1,1-1,-1 1,1-1,-1 1,1-1,0 0,0 0,0 0,1 0,-1 0,1-1,-1 1,1-1,0 0,0 1,0-1,0-1,1 1,0 0,7 0,-1-1,1 0,0-1,0-1,-1 1,1-2,-1 1,1-1,-1-1,1 0,-1-1,0 0,-1 0,1-1,-1 0,0-1,0 0,0 0,-1-1,0 0,4-5,-2 1,0 0,-2 0,1-1,-1 0,-1 0,0-1,-1 0,-1 0,1 0,-2-1,0 0,1-9,16-175,-21 187,5-88,-5-1,-9-69,8 156,0 1,-1 0,-1-1,0 1,0 0,-1 1,-4-8,7 18,1 0,0 0,-1 0,1 0,-1 0,1 0,-1 0,0 1,1-1,-1 0,0 0,0 0,0 1,1-1,-1 1,0-1,0 0,0 1,0 0,0-1,0 1,0-1,0 1,0 0,0 0,0 0,0 0,-1 0,1 0,0 0,0 0,0 0,0 0,0 0,0 1,0-1,0 0,0 1,0-1,0 1,0-1,0 1,-31 37,19-10,2 0,1 1,1 1,2 0,1 0,1 1,2-1,0 1,3 23,0-17,1 0,1-1,3 1,1-1,1 0,3 3,-5-22,1 1,0-2,2 1,0-1,0 0,2-1,0 0,0 0,1-1,1 0,1-1,0-1,4 3,30 17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09:43.14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38 0,'7'21,"5"15,-1 9,-1 6,-5 3,-8-1,-8-2,-8-6,-7-8,2-10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09:43.77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1 318,'0'-26,"1"0,1 0,2 0,1 1,3-11,-6 27,1 0,0 0,1 0,0 1,0-1,1 1,0 0,0 0,1 1,0-1,0 1,1 0,0 1,0 0,1 0,2-1,-3 3,0 1,0 0,0 1,0-1,0 1,1 1,-1-1,1 2,-1-1,1 1,-1 0,1 0,-1 1,1 0,-1 0,1 1,-1 0,0 0,0 1,0 0,0 0,0 0,5 5,2 1,-1 0,0 0,0 2,-1-1,0 2,-1-1,-1 2,0-1,0 1,5 12,-11-19,0 0,-1 0,1 0,-2 0,1 0,-1 0,1 1,-2-1,1 1,-1 0,0 0,0-1,-1 1,0 0,0 0,-1 0,0-1,-1 7,1-12,-1 1,1 0,0 0,-1-1,1 1,-1 0,0-1,0 0,1 1,-1-1,0 0,0 0,0 0,0 0,0 0,0-1,0 1,-1-1,1 1,0-1,0 0,0 1,-1-1,1-1,0 1,0 0,-1 0,1-1,0 1,0-1,0 0,-1 0,-62-36,63 36,1 0,-1 0,0 0,1 0,0-1,-1 1,1 0,0-1,-1 1,1-1,0 1,0-1,0 0,0 0,1 1,-1-1,0 0,1 0,-1 0,1 0,0 0,-1 0,1 0,0 0,0 1,1-1,-1 0,0 0,0 0,1 0,0 0,-1 0,1 0,0 1,0-1,-1 0,2 1,-1-1,0 0,0 1,0-1,1 1,-1 0,1-1,-1 1,1 0,-1 0,1 0,0 0,0 0,17-5,0 0,1 2,-1 0,1 1,18 0,3-1,18-3,1-2,-2-3,1-3,-2-2,7-5,-9-9,-54 30,-1 1,1 0,-1 0,1-1,-1 1,1 0,-1-1,0 1,1-1,-1 1,0-1,1 1,-1-1,0 1,0 0,1-1,-1 0,0 1,0-1,0 1,0-1,1 1,-1-1,0 1,0-1,0 1,0-1,-1 0,1 1,0-1,0 1,0-1,0 1,0-1,-1 1,1-1,0 1,0-1,-1 1,1-1,0 1,-1 0,1-1,-1 1,1-1,0 1,-1 0,1-1,-1 1,1 0,-1 0,1-1,-1 1,1 0,-1 0,1 0,-1 0,0 0,1 0,-1 0,1 0,-1 0,1 0,-1 0,-39-4,31 5,0 1,0-1,0 2,0-1,0 1,1 0,-1 1,1 0,0 0,-4 4,9-6,0 0,0 0,0 0,0 0,1 1,-1-1,0 1,1-1,0 1,0 0,0 0,0 0,0 1,1-1,-1 0,1 1,0-1,0 1,0-1,0 1,1-1,-1 1,1 0,0-1,0 1,1-1,0 4,1-2,1 0,0 1,0-1,1-1,-1 1,1 0,0-1,1 0,-1 0,1 0,-1-1,1 1,0-1,1 0,-1-1,0 1,1-1,-1 0,1 0,0-1,0 0,5 1,156 22,-80-19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09:45.81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283 17,'-12'-4,"0"1,0 0,-1 1,1 0,0 1,-1 0,1 1,0 0,-1 1,1 0,0 1,-1 1,1 0,1 1,-1 0,0 0,1 1,0 1,0 0,-4 4,12-8,1 0,-1 1,1 0,0-1,0 1,0 0,0 0,1 0,-1 0,1 0,0 0,0 1,0-1,0 0,1 1,-1-1,1 1,0-1,0 0,0 1,0-1,0 1,1-1,0 0,0 1,0-1,0 0,0 0,1 0,-1 0,1 0,0 0,0 0,0 0,0 0,0-1,1 1,-1-1,1 0,-1 0,1 0,1 1,12 6,0 0,1 0,0-2,0 0,1-1,0 0,0-2,0 0,1-1,-1-1,1-1,8 0,-13 0,0 0,0-1,1 0,-1-1,0 0,0-2,0 1,0-2,0 0,-1-1,1 0,-1-1,-1 0,1-1,-1 0,0-1,-1-1,1 0,-2 0,1-1,-2 0,1-1,-1 0,-1-1,0 0,3-6,-6 6,3-5,-5 31,-5 15,0-23,0-1,1 1,0 0,0-1,1 1,0 0,0 0,0-1,0 1,1 0,0 0,0-1,1 1,-1-1,1 1,1-1,-1 0,1 0,0 0,0 0,0 0,0 0,1-1,0 0,0 0,5 4,1-5,0-1,0-1,0 1,1-2,-1 1,0-1,1-1,-1 0,0 0,0-1,1-1,-1 1,-1-2,1 1,0-1,-1-1,4-2,-6 3,1 0,-1 0,0-1,0-1,0 1,-1-1,1 0,-2 0,1-1,-1 1,0-1,0-1,0 1,-1-1,-1 0,1 0,-1 0,0 0,-1 0,0-1,1-8,-3 17,-1 1,1-1,0 0,0 0,0 0,0 0,0 0,-1 0,1 0,0 0,0 0,0 0,0 0,-1 0,1 0,0 0,0 0,0 0,0-1,0 1,-1 0,1 0,0 0,0 0,0 0,0 0,0 0,0 0,0 0,-1-1,1 1,0 0,0 0,0 0,0 0,0 0,0 0,0-1,0 1,0 0,0 0,-7 15,5-10,1 0,0 1,0-1,1 0,-1 0,1 0,0 0,0 1,1-1,0 0,0 0,0 0,0 0,1 0,0 0,0 0,0-1,0 1,1-1,0 1,0-1,0 0,0 0,1 0,0-1,0 1,0-1,0 0,0 0,1 0,-1-1,1 1,0-1,48 21,1-5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09:48.42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45,'12'-2,"14"-1,17-2,13 0,5 0,-3 0,-8 0,-12 1,-11-1,-11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07:09.36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390 12433,'0'-4,"0"1,0-1,0 0,-1 0,1 1,-1-1,0 0,0 1,-1-1,1 1,-1-1,1 1,-1 0,0 0,-1 0,1 0,0 0,-1 0,0 0,1 1,-1-1,0 1,0 0,-1 0,1 0,0 0,-1 1,1-1,-1 1,-1 0,-6-3,0 1,-1 1,1 0,-1 1,1 0,-1 0,0 1,1 1,-1 0,0 1,1 0,-1 1,1 0,0 1,0 0,0 0,-6 5,9-5,1 0,-1 1,1-1,0 2,0-1,1 1,-1 0,1 1,1-1,-1 1,1 0,0 0,1 1,0 0,0 0,0 0,1 0,1 0,-1 0,1 1,1 0,-1-1,1 8,1-11,0 0,0 0,0 0,1 0,0 0,0 0,0 0,1-1,0 1,-1 0,2-1,-1 1,0-1,1 0,0 0,0 0,0 0,1 0,-1-1,1 1,0-1,0 0,0 0,0 0,0-1,1 1,-1-1,1 0,0-1,-1 1,1-1,0 0,0 0,0 0,0-1,0 0,0 0,0 0,0 0,0-1,0 0,4-1,-2 0,0 0,1-1,-1 0,0-1,0 1,-1-1,1-1,-1 1,0-1,0 0,-1 0,1-1,-1 0,0 0,-1 0,1 0,-1-1,1-3,45-130,-48 135,0 13,-2 18,0-24,-2 54,0-32,1 0,1 1,1-1,1 0,1 0,2 0,2 7,-7-29,0 0,1 0,-1 0,1 0,0 0,0 0,-1 0,1 0,0-1,0 1,1 0,-1-1,0 1,1-1,-1 1,1-1,-1 0,1 1,-1-1,1 0,0 0,0 0,0 0,-1-1,1 1,0 0,0-1,0 1,0-1,0 0,0 1,0-1,0 0,0-1,0 1,0 0,0 0,0-1,0 1,0-1,0 0,0 1,0-1,0 0,0 0,0-1,25-17,0-5</inkml:trace>
  <inkml:trace contextRef="#ctx0" brushRef="#br0" timeOffset="274.409">698 12139,'2'-16,"3"-5,1 5,2 17,1 22,2 23,1 22,-1 19,-6 19,-11 13,-22 9,-28 8,-30 6,-27-1,5-24</inkml:trace>
  <inkml:trace contextRef="#ctx0" brushRef="#br0" timeOffset="5759.17">1674 13903,'22'-72,"-12"35,1 1,2 1,2 0,10-17,-24 50,-1 0,1 0,-1 0,1 0,-1 0,1 0,0 0,0 1,0-1,0 0,0 1,1-1,-1 1,0-1,1 1,-1 0,1-1,-1 1,1 0,-1 0,1 0,0 0,0 0,0 1,0-1,-1 0,1 1,0-1,0 1,0 0,0 0,0 0,0 0,0 0,0 0,0 0,0 1,0-1,0 1,0-1,0 1,-1 0,1 0,0 0,0 0,7 11,0 0,-1 1,0-1,-1 2,0-1,-1 1,-1 0,0 1,3 7,-2-8,3 6,-1 1,-1-1,-1 1,0 0,-2 1,0-1,-1 11,-3-30,-1 1,1-1,-1 0,1 0,-1 1,0-1,0 0,0 0,0 0,0 0,-1 0,1 0,-1 0,1 0,-1 0,0-1,0 1,1-1,-1 1,0-1,0 0,-1 1,1-1,0 0,0-1,0 1,-1 0,1-1,0 1,-1-1,1 0,-1 1,1-1,0 0,-1-1,1 1,-1 0,1-1,0 1,-1-1,1 0,0 0,0 0,0 0,0 0,-1 0,1-1,1 1,-1-1,0 1,0-1,1 0,-1 1,0-1,1 0,0 0,0 0,-1 0,1 0,0-1,1 1,-1 0,0-1,0 1,1-6,0 0,0 0,1 0,0 0,0 0,0 1,1-1,0 1,1-1,0 1,0 0,1-1,0 2,0-1,0 0,1 1,0 0,0 0,0 0,1 1,0 0,1-1,16-16,-2-1,0 0,-1-2,-2 0,-1-2,0 0,-2 0,-2-2,0 0,6-23,-11 15,-1-1,-2 0,-2 0,-1 0,-2-1,-4-24,15 223,-6 1,-16 145,9-281,0-16,0 1,1-1,1 0,-1 1,2-1,-1 1,1-1,1 0,0 0,0 1,0-1,1 0,1-1,1 4,-2-9,0-1,0 1,1-1,-1 0,1 0,-1 0,1-1,-1 1,1-1,0 0,0 0,0 0,-1 0,1-1,0 1,0-1,0 0,0-1,0 1,0-1,0 1,0-1,0 0,-1-1,1 1,0 0,-1-1,1 0,-1 0,0 0,1-1,-1 1,0-1,0 1,-1-1,3-3,21-18</inkml:trace>
  <inkml:trace contextRef="#ctx0" brushRef="#br0" timeOffset="6006.544">1820 13449,'-13'-3,"-1"0,15 1,21-3,29 1,30-3,25 1,16 1,-13 2</inkml:trace>
  <inkml:trace contextRef="#ctx0" brushRef="#br0" timeOffset="6734.157">2957 13796,'-46'-23,"25"10,-1 1,1 0,-2 2,0 1,0 1,0 1,-1 1,0 1,-1 1,1 1,0 1,-3 1,22 1,0 1,0 0,1 0,-1 0,0 1,1 0,-1-1,1 1,-1 1,1-1,0 1,0 0,0 0,1 0,-1 0,0 1,1-1,0 1,0 0,0 0,1 0,-1 0,1 1,0-1,0 1,0-1,1 1,0 0,0-1,0 1,0 0,1 4,0 1,0-1,1 1,0-1,1 0,0 0,0 0,1 0,0 0,1 0,0 0,0-1,1 0,0 0,0 0,1-1,0 1,0-1,1-1,0 1,7 4,-9-6,1-1,0 0,0 0,0 0,0-1,0 0,1 0,0-1,-1 0,1 0,0 0,0-1,0 0,0-1,0 1,0-1,0-1,0 1,0-1,0 0,0-1,0 0,0 0,0 0,-1-1,1 0,-1 0,1-1,6-8,0-1,-1 1,-1-2,0 0,-1 0,0-1,-1-1,-1 1,0-1,-1-1,-1 1,-1-1,0 0,-1-1,-1 1,1-11,5-12,-16 68,2 0,1 1,1 0,2 0,0 0,2 0,4 16,-5-41,1 1,1-1,-1 0,1 0,-1 1,1-1,0 0,1 0,-1-1,1 1,0 0,0-1,0 0,0 0,0 0,1 0,-1 0,1 0,0-1,0 0,0 0,0 0,0 0,0-1,1 1,-1-1,1 0,-1-1,0 1,1-1,4 0,-1 0,1-1,0-1,0 1,0-1,-1-1,1 0,-1 0,0-1,0 1,0-2,0 1,-1-1,1-1,-1 1,-1-1,1 0,-1-1,0 1,0-1,-1-1,0 1,0-1,-1 0,0 0,-1 0,1 0,-1-1,-1 1,0-1,0 0,-1 0,1-2,-3-72,0 83,1 0,-1-1,1 1,-1 0,1-1,-1 1,1 0,-1-1,1 1,-1 0,0 0,1 0,-1-1,1 1,-1 0,1 0,-1 0,0 0,1 0,-1 0,1 0,-1 0,0 1,1-1,-1 0,1 0,-1 0,1 1,-1-1,0 0,1 0,-1 1,1-1,0 1,-1-1,1 0,-1 1,1-1,-1 1,1-1,0 1,-1-1,1 1,0-1,0 1,0-1,-1 1,1 0,0-1,0 1,0-1,0 1,0 0,0-1,0 1,0-1,0 1,0 0,0-1,0 1,0-1,1 1,-1 0,-5 11,2 1,-1 0,2 0,-1 1,2-1,0 0,0 1,1-1,1 1,1-1,-1 1,2-1,0 0,1 0,1 2,-3-10,1 0,0 0,0-1,0 0,0 1,1-1,0-1,0 1,0 0,0-1,0 0,1 0,-1 0,1 0,0-1,0 0,0 0,0 0,0-1,1 1,-1-1,0-1,1 1,-1-1,0 0,1 0,-1 0,0-1,3 0,-1 0,1-1,-1 0,1 0,-1-1,0 0,1 0,-2 0,1-1,0 0,-1-1,0 1,0-1,0 0,0-1,-1 0,0 1,0-2,0 1,-1 0,1-3,1-5,-1-1,-1 0,0 0,-1 0,0 0,-1-1,-1 1,0-1,-1 1,-1-1,-2-8,-1 77,4-44,-1 0,1 0,1 0,0 0,0 0,1 0,0 0,0 0,1-1,0 1,1-1,-1 0,2 0,-1 0,1 0,1-1,-1 0,1 0,0 0,1-1,-1 0,1 0,1-1,-1 0,1 0,1 0,95 23,-52-22</inkml:trace>
  <inkml:trace contextRef="#ctx0" brushRef="#br0" timeOffset="7849.767">4067 13876,'-6'-7,"1"0,-1 0,0 1,0 0,-1 0,0 0,0 1,0 0,-1 0,1 1,-1 0,0 1,-1-1,1 1,0 1,-1 0,0 0,4 1,-1 0,1 1,0-1,0 1,0 0,-1 1,1-1,0 1,0 0,0 1,0-1,0 1,0 0,0 0,1 0,-1 1,1 0,-1 0,1 0,0 0,0 1,0-1,1 1,-1 0,1 0,0 0,0 1,1-1,-1 1,1-2,0 1,0-1,0 1,0-1,0 1,1-1,0 1,0 0,0 0,0 0,0 0,1 0,0 0,0 0,0 0,0 0,1 0,-1-1,1 1,0 0,0 0,0 0,1-1,0 1,-1 0,1-1,0 1,1-1,-1 0,1 0,-1 0,1 0,0 0,0-1,0 1,0-1,0 0,1 0,-1 0,1 0,0-1,-1 1,1-1,0 0,0 0,0 0,0-1,7 0,0-1,0-1,0 0,0 0,0-1,-1-1,1 1,-1-2,0 0,0 0,0 0,-1-1,0-1,0 0,-1 0,1 0,-1-1,-1-1,0 1,0-1,-1 0,2-3,7-21,-1 0,-2-1,-1 0,-2 0,-1-1,-1-1,-3 1,0-1,-3 0,-1-24,2 7,-3 0,-2 0,-8-48,10 94,0 0,0 1,-1-1,1 1,-1 0,-1 0,1-1,-1 2,0-1,0 0,-1 0,0 1,0-1,2 5,1 1,-1-1,1 1,-1-1,1 1,-1-1,1 1,-1 0,1 0,-1 0,1 0,-1 0,1 0,-1 0,1 0,-1 1,1-1,-1 0,1 1,-1-1,1 1,-1 0,1-1,0 1,0 0,-1 0,1 0,0 0,0 0,0 0,0 0,0 1,0-1,0 0,0 1,1-1,-1 0,0 1,-13 20,0 0,2 1,0 1,2-1,0 2,2 0,-4 20,-2 0,3 0,2 0,1 1,3 0,1 0,3 12,1-39,2 0,-1 0,2-1,1 1,0 0,1-1,1 0,1 0,1-1,0 0,1 0,1-1,0 0,1-1,1 0,8 8,-9-12,1-1,0 0,0-1,1 0,0-1,0-1,1 0,0-1,0 0,1-1,4 1,-12-4,0-1,0 0,0 0,0 0,0-1,0 0,0 0,0-1,0 0,0 0,0 0,-1-1,1 0,0-1,-1 1,0-1,1-1,-1 1,0-1,-1 0,1 0,-1-1,1 1,-2-1,4-4,0-2,-1 0,-1-1,1 0,-2 0,1 0,-2-1,0 0,0 0,-1 0,-1 0,0-1,-1 1,0 0,-2-7,2 17,-1 0,0 0,0 0,0 0,0 0,0 0,-1 0,1 0,-1 1,0-1,0 0,0 0,0 0,0 1,-1-1,1 1,-1-1,0 1,0 0,1-1,-2 1,1 0,0 0,0 0,-1 1,1-1,-1 0,1 1,-1 0,1 0,-1-1,0 1,0 1,0-1,0 0,0 1,1 0,-2-1,-1 1,-1 1,1-1,-1 1,1 0,0 0,-1 0,1 1,0 0,0 0,0 0,0 1,0-1,0 1,1 0,-1 1,1-1,0 1,0 0,0 0,1 0,-1 0,1 1,0 0,0-1,1 1,-1 0,1 0,0 1,1-1,-1 0,1 0,0 1,0-1,1 1,-1-1,1 1,1-1,-1 1,1-1,1 6,-1-6,1 1,0 0,1-1,-1 0,1 1,0-1,0 0,0-1,1 1,0 0,0-1,0 0,1 0,-1 0,1-1,0 1,0-1,0 0,0-1,1 1,-1-1,1 0,-1 0,1-1,0 1,0-1,3 0,-2 0,1 0,-1-1,0 0,1 0,-1 0,1-1,-1 0,1-1,-1 1,0-2,0 1,0-1,0 0,-1 0,1 0,-1-1,1 0,-1-1,-1 0,1 1,4-6,-5 3,1-1,-1 0,-1 0,1 0,-1-1,-1 1,0-1,0 0,0 0,-1 0,-1-1,1 1,-2 0,1-4,-7 23,5-3,0 0,0 0,0 0,1 0,1 0,-1 0,1 0,0 0,1 0,-1 0,1 0,1-1,-1 1,1-1,0 1,1-1,0 0,0 0,0-1,0 1,1-1,0 0,0 0,0-1,1 1,0-1,0 0,0-1,0 1,0-1,5 1,-7-3,-1 0,1 0,-1-1,1 0,-1 1,1-1,-1-1,0 1,1 0,-1-1,1 0,-1 0,0 0,1 0,-1 0,0-1,0 1,0-1,0 0,0 0,0 0,-1 0,1-1,-1 1,1-1,-1 1,0-1,0 0,0 0,0-1,5-7,-1 0,0-1,-1 0,0 0,-1-1,0 0,0-6,25-199,-6 245,-14-18,0 1,0-2,1 1,0-1,1 0,0-1,0-1,12 6,32 21,-51-29,0-1,-1 1,0-1,0 1,0 0,0 1,0-1,-1 0,0 1,0-1,0 1,-1 0,1 0,-1 0,0-1,-1 1,1 0,-1 0,0 0,0 0,0 0,-1 0,0 0,0 0,0 0,0 0,-1-1,0 1,-1 2,0 2,1-1,0 1,0 0,1-1,1 1,-1 0,2 0,-1 0,2 7,1-12,0 0,0 0,0 0,0 0,1-1,0 0,0 1,0-1,0-1,0 1,1-1,-1 1,1-1,-1-1,1 1,0-1,0 1,0-1,-1-1,1 1,0-1,0 0,0 0,0 0,0 0,0-1,0 0,2-1,149-22,-109 13</inkml:trace>
  <inkml:trace contextRef="#ctx0" brushRef="#br0" timeOffset="8299.588">5604 13850,'-3'-5,"0"0,0 1,-1-1,0 1,1 0,-1 0,-1 0,1 0,0 1,-1-1,0 1,0 1,0-1,0 1,0-1,-1 2,1-1,0 0,-1 1,0 0,1 0,-1 1,1 0,-1 0,0 0,1 1,-1-1,0 1,1 1,-1-1,1 1,0 0,-1 0,1 0,0 1,0 0,1 0,-1 0,0 1,-1 1,1 1,0 0,1 0,-1 0,1 1,0-1,0 1,1 0,0 0,0 1,1-1,0 0,0 1,1-1,0 1,0 0,1 1,-1-5,1 1,0-1,0 1,1-1,-1 0,1 1,0-1,0 0,1 0,-1 0,1 0,0 0,0 0,0 0,0 0,1-1,-1 1,1-1,0 0,0 0,1 0,-1 0,0 0,1-1,0 1,0-1,-1 0,1 0,0-1,4 2,-4-2,0-1,0 1,0-1,1 0,-1 0,0 0,0-1,1 1,-1-1,0 0,0 0,0-1,0 1,0-1,0 0,0 0,-1 0,1-1,-1 1,0-1,1 0,-1 0,0 0,-1 0,3-3,56-96,-41 42,-3-1,-2-1,3-38,-2 15,45-191,-60 267,-8 28,-25 82,4 2,6 1,-7 77,26-157,1 0,1 0,1-1,2 1,1 9,-2-27,0 0,0 0,1 0,-1 0,1 0,1 0,-1 0,1-1,0 1,1-1,-1 0,1 0,0 0,0-1,0 1,1-1,0 0,-1 0,1 0,1-1,-1 0,1 0,-1 0,39 8,-4-10</inkml:trace>
  <inkml:trace contextRef="#ctx0" brushRef="#br0" timeOffset="1798.051">1459 12045,'-1'29,"1"0,1 1,2-1,0 0,2 0,2-1,1 3,-2 0,2-1,1 0,1-1,1 0,2-1,1 0,1-1,8 11,-22-36,0 0,1 0,-1 1,0-1,1 0,0-1,-1 1,1 0,0 0,0-1,0 1,0-1,0 1,0-1,0 0,1 0,-1 0,0 0,1 0,-1-1,0 1,1-1,-1 1,1-1,-1 0,1 0,-1 0,1 0,-1-1,1 1,-1-1,1 1,-1-1,0 0,1 0,0 0,2-6,0 0,0 0,-1-1,0 1,-1-1,0 0,0 0,0 0,-1 0,0 0,0-3,0 0,19-97,-5-2,-1-75,-11 137,6-98,3 262,-5-59</inkml:trace>
  <inkml:trace contextRef="#ctx0" brushRef="#br0" timeOffset="2796.759">2034 12633,'7'-11,"-1"-1,-1-1,-1 1,1 0,-2-1,0 0,0 0,-1 0,-1 0,0-2,-1 9,0 0,0-1,0 1,-1 0,0 0,-1-1,1 1,-1 0,0 0,0 0,-1 1,0-1,0 1,0-1,-1 1,0 0,0 0,0 0,0 1,-1 0,-4-4,6 6,-1 0,1-1,-1 2,1-1,-1 0,0 1,0 0,0 0,0 0,0 0,0 0,0 1,0 0,0 0,0 0,0 0,0 1,0-1,0 1,0 0,0 0,0 1,1-1,-1 1,0 0,1 0,-1 0,1 0,0 1,0-1,0 1,-3 3,0 0,-1 1,2 0,-1 0,1 1,0 0,0 0,1 0,0 0,0 1,1 0,0 0,1-1,0 2,0 0,1-4,0-1,1 0,0 1,-1-1,2 0,-1 0,1 1,-1-1,2 0,-1 0,0 0,1 0,0 0,0 0,1 0,-1 0,1-1,0 1,0-1,1 0,-1 0,1 0,0-1,0 1,0-1,0 0,1 0,-1 0,1-1,0 1,0-1,0 0,0-1,0 1,0-1,0 0,0 0,1-1,-1 1,3-1,-2-3,1 0,-1-1,0 0,0 0,0 0,0 0,-1-1,0 0,0-1,0 1,0-1,-1 1,0-1,0-1,-1 1,0 0,0-1,0 0,-1 0,0 0,0 0,-1 0,1 0,-2-1,6-11,6-17,-6 58,-6-11,0 0,-1 1,1-1,1 1,0-1,1 0,0 1,1-1,0 0,0 0,2-1,-1 1,1-1,1 0,-1 0,2 0,-1-1,2 0,-1 0,3 1,-7-8,0 0,-1-1,1 1,0-1,0 0,0 0,1 0,-1-1,0 1,0 0,0-1,0 0,1 0,-1 0,0 0,0-1,0 1,1-1,-1 0,0 0,0 0,0 0,0 0,0-1,-1 1,1-1,0 0,-1 0,1 0,-1 0,3-3,3-3,-1 0,0-1,0 0,-1-1,0 0,0 0,-1 0,2-7,2-10,-1-1,-2 0,0 0,-2 0,-2-1,0 0,-2 1,-2-18,-7-12,13 61,0 1,0-1,0 0,1 0,0 0,-1-1,1 0,0 0,0 0,1 0,-1-1,2 0,246 21,-249-21,-1 0,1-1,-1 2,1-1,-1 0,0 1,0-1,0 1,0 0,0 0,0 0,0 0,0 1,-1-1,1 1,-1 0,0 0,0-1,0 2,0-1,0 0,-1 0,1 0,-1 1,0-1,0 1,0-1,-1 1,1-1,-1 3,3 169,-1-170,-1-1,1 1,0-1,0 1,0-1,1 0,-1 0,1 0,0 0,0 0,1-1,-1 1,1-1,0 0,-1 0,2 0,-1-1,0 1,0-1,1 0,-1 0,1-1,-1 1,1-1,0 0,0 0,0-1,-1 1,2-1,2 0,1 1,-1-1,1-1,-1 0,1 0,-1 0,1-1,-1-1,0 1,0-1,0-1,0 1,-1-1,1-1,-1 1,2-3,0-4,0 0,-1 0,0-1,-1 0,-1 0,0 0,0-1,-1 0,-1-1,0 1,-1 0,-1-1,0 0,0-12,6-20,-17 85,-22 137,30-173,1 0,0 1,0-1,1 1,-1-1,1 1,-1-1,1 0,0 1,0-1,1 0,-1 0,1 1,-1-1,1-1,0 1,0 0,1 0,-1-1,0 1,1-1,0 0,-1 1,1-1,0-1,0 1,0 0,0-1,1 1,-1-1,0 0,0 0,1 0,-1-1,1 1,-1-1,29 3</inkml:trace>
  <inkml:trace contextRef="#ctx0" brushRef="#br0" timeOffset="2984.683">3077 12019,'-16'-7,"-9"-2,-2-2,8 1,12 2,20 7,21 6,4 2</inkml:trace>
  <inkml:trace contextRef="#ctx0" brushRef="#br0" timeOffset="4099.019">3639 12593,'2'-6,"-1"0,-1-1,1 1,-1 0,0 0,0 0,-1-1,0 1,0 0,0 0,-1 0,0 0,0 0,0 1,-1-1,0 0,0 1,0 0,-1 0,0 0,0 0,0 0,0 1,-1 0,0 0,0 0,0 1,0-1,0 1,-1 0,0 1,1-1,-1 1,0 0,0 1,0 0,0-1,0 2,-1-1,-5 1,4 2,1 0,-1 0,1 1,-1 0,1 1,0-1,0 1,1 1,-1-1,1 1,0 0,0 0,1 1,0 0,0 0,0 0,0 1,1 0,-1 3,2-7,1 1,0 0,0 1,0-1,1 0,-1 0,1 1,0-1,0 1,1-1,-1 1,1-1,0 1,0 0,1-1,-1 1,1-1,0 1,0-1,1 0,-1 1,1-1,0 0,0 0,1 0,-1 0,1-1,-1 1,1 0,0-1,1 0,-1 0,3 2,3 0,1 0,-1 0,1-1,0 0,0-1,1 0,-1-1,0 0,1-1,0 0,-1 0,1-1,-1-1,1 0,0 0,-1-1,0 0,1-1,-1 0,0-1,0 0,-1 0,1-1,-1 0,0-1,0 0,-1-2,0 1,-1-1,0-1,0 1,0-1,-1-1,-1 1,0-1,0 0,-1 0,0 0,0-1,-1 1,-1-1,0 0,0 0,-1 0,-1 0,0 0,0 0,-2-7,-1-6,2 24,1 0,0 0,0 1,0-1,0 0,-1 0,1 0,0 0,0 1,0-1,-1 0,1 0,0 0,0 0,-1 0,1 0,0 0,0 0,-1 1,1-1,0 0,-1 0,1 0,0 0,0 0,-1 0,1-1,0 1,0 0,-1 0,1 0,0 0,0 0,-1 0,1 0,0 0,0-1,0 1,-1 0,1 0,0 0,0 0,0-1,-1 1,1 0,0 0,0-1,0 1,0 0,0 0,0-1,0 1,-1 0,1 0,0-1,0 1,0 0,0 0,0-1,0 1,0 0,0 0,0-1,0 1,-4 13,1 0,-1 1,2-1,0 1,1-1,0 1,1 0,0-1,2 5,-2-6,1 0,1 0,0 0,0 0,1 0,1-1,0 1,1-1,4 9,-6-16,-1 0,1 0,-1 0,1 0,0-1,1 0,-1 1,1-1,-1 0,1 0,0-1,0 1,0-1,0 0,1 0,-1 0,0-1,1 1,-1-1,1 0,0-1,-1 1,1-1,0 0,-1 0,4 0,4-3,0-1,-1 0,1 0,-1-1,0-1,0 0,0 0,-1-1,0 0,0-1,-1 0,0-1,0 0,-1 0,0-1,-1 0,0 0,-1 0,0-1,0 0,-1-1,-1 1,0-1,0 0,-1 0,-1 0,0 0,-1-1,0 1,0-7,-2 19,0 0,0 0,1 0,-1 0,0 1,0-1,0 0,0 1,1-1,-1 0,0 1,0-1,1 1,-1-1,0 1,1-1,-1 1,1 0,-1-1,1 1,-1 0,1 0,-1-1,1 1,0 0,-1 0,1-1,0 1,-1 0,1 0,0 0,0 0,0 0,0-1,0 1,0 0,0 0,-6 15,0-1,1 1,1 0,0 0,1 1,1-1,0 1,1 1,1-12,0 0,1 0,-1-1,1 1,0 0,1-1,-1 1,1-1,0 1,1-1,-1 0,1 0,0 0,0 0,1 0,-1-1,1 0,0 1,0-1,0-1,1 1,0-1,-1 1,1-1,1 0,1 0,0 0,0 0,0-1,1 0,-1 0,1-1,-1 0,1 0,-1-1,1 0,0 0,-1-1,1 0,-1 0,1-1,-1 0,1 0,-1-1,0 1,0-2,0 1,-1-1,1 0,-1 0,0-1,0 0,0 0,-1-1,0 1,0-1,0 0,-1 0,1-1,-2 1,3-6,-1 0,-1 1,0-1,-1-1,0 1,-1 0,0-1,-1 1,0-1,-2-9,1 22,0 0,0 0,-1 0,1 0,0 1,0-1,0 0,0 0,-1 0,1 0,0 0,0 0,0 0,0 0,-1 0,1 0,0 0,0-1,0 1,-1 0,1 0,0 0,0 0,0 0,0 0,0 0,-1 0,1 0,0-1,0 1,0 0,0 0,0 0,0 0,0 0,-1-1,1 1,0 0,0 0,0 0,0 0,0-1,-5 20,3-12,0 0,1 0,0 1,0-1,1 1,0-1,0 0,1 1,0-1,0 0,1 1,0-1,0 0,0 0,1 0,0 0,1-1,-1 1,1-1,1 0,-1 0,1-1,0 1,0-1,1 0,-1 0,2 0,4 1,1 0,-1-1,1-1,1 0,-1 0,1-1,-1-1,1 0,0-1,0 0,0-1,-1 0,1-1,0-1,0 0,-1-1,1 0,-1-1,0 0,0-1,0 0,0-1,-1 0,0-1,-1 0,1-1,-1-1,3-3,-2 0,1-1,-2-1,0 0,-1 0,0-1,-1 0,0-1,-2 0,0 0,0 0,-1-3,6-29,-1-2,-3 1,-1-28,13-332,-20 393,-5 31,-16 111,5 1,1 119,15-242,-2 29,2 0,0 0,3 0,0 0,2 0,2 0,1-1,4 10,-9-36,0 0,1 0,0 0,0 0,0-1,1 1,-1-1,1 0,1 0,-1 0,1-1,-1 1,1-1,1 0,-1-1,0 1,1-1,0 0,0-1,0 1,0-1,0 0,0-1,1 1,-1-1,0 0,1-1,-1 0,1 0,-1 0,4-1,22-8</inkml:trace>
  <inkml:trace contextRef="#ctx0" brushRef="#br0" timeOffset="4354.553">4735 12245,'-14'-2,"-15"-1,-13 0,0 1,8 5,19 6,27 5,28 4,31 1,28 0,20-1,-11-4</inkml:trace>
  <inkml:trace contextRef="#ctx0" brushRef="#br0" timeOffset="4648.231">5564 12607,'-234'-44,"233"44,-2-1,1-1,-1 1,1 1,-1-1,0 0,1 1,-1-1,0 1,1 0,-1 0,0 0,1 0,-1 0,0 1,1-1,-1 1,0 0,1 0,-1 0,1 0,-1 0,1 0,0 1,-1-1,1 1,0-1,0 1,0 0,0 0,1 0,-1 0,0 0,0 2,-1 5,1-1,0 1,1-1,0 1,0 0,1 0,0-1,0 1,1 0,0 0,1-1,0 1,0-1,1 0,0 1,1-1,-1 0,2-1,-1 1,1-1,0 0,4 4,-6-7,1-1,0 1,0-1,1 0,-1 0,1 0,0-1,-1 1,1-1,0-1,0 1,0-1,1 1,-1-1,0-1,0 1,1-1,-1 0,0 0,1 0,-1-1,0 0,0 0,0 0,0-1,0 0,0 0,0 0,0 0,0-1,-1 0,0 0,1 0,-1 0,0-1,-1 0,3-1,1-5,-1 1,1-1,-1 0,-1 0,0-1,0 1,-1-1,-1 0,0 0,0-1,-1 1,-1 0,1-1,-2 0,0 1,0-1,-6-16,6 28,0-1,0 1,0 0,0-1,0 1,0-1,-1 1,1-1,0 1,0 0,0-1,-1 1,1-1,0 1,0 0,-1-1,1 1,0 0,-1-1,1 1,0 0,-1 0,1-1,0 1,-1 0,1 0,-1 0,1-1,-1 1,1 0,0 0,-1 0,1 0,-1 0,1 0,-1 0,1 0,-1 0,1 0,0 0,-1 0,1 0,-1 0,1 1,-1-1,1 0,0 0,-1 0,1 1,-1-1,1 0,0 0,-1 1,1-1,0 0,-1 1,-2 4,0 0,1 0,-1 0,1 1,0-1,0 1,0 0,1-1,0 1,0 0,1 0,-1 0,1 0,0-1,1 4,0 0,0 0,0-1,1 1,0-1,1 1,0-1,0 0,1 0,0 0,0 0,1-1,0 1,0-1,1-1,0 1,0-1,0 0,1 0,0-1,0 0,7 4,7 3,1-1,0-1,0-1,1-1,0-1,1-1,9 1,58 7,-9-6</inkml:trace>
  <inkml:trace contextRef="#ctx0" brushRef="#br0" timeOffset="29866.401">992 14719,'-9'3,"1"0,-1 1,1-1,0 2,1-1,-1 1,1 0,0 1,0 0,0 0,1 1,0-1,0 1,1 0,0 1,0 0,1 0,-28 47,2 1,3 2,2 1,3 1,2 1,4 0,2 2,1 7,10-56,1 0,0 1,1-1,0 1,1-1,1 0,0 1,1-1,1 0,0 1,1-2,1 1,0 0,0-1,1 0,1 0,1-1,6 10,2-9,2 1,-1-2,2-1,-1 0,2-1,-1-1,1-1,0-1,1 0,0-2,0 0,0-2,22 2,34 5</inkml:trace>
  <inkml:trace contextRef="#ctx0" brushRef="#br0" timeOffset="30946.66">1700 15000,'-4'16,"-5"12,1 8,0 4,3 1,1-3,2-2,1-4,3-7,3-12,2-8</inkml:trace>
  <inkml:trace contextRef="#ctx0" brushRef="#br0" timeOffset="31231.495">1594 14599,'-14'0,"-4"4,3 7,8 5,15 3,16 0,9-1,0-3</inkml:trace>
  <inkml:trace contextRef="#ctx0" brushRef="#br0" timeOffset="31567.192">1914 15227,'0'1,"0"-1,0 1,-1-1,1 1,0-1,0 1,0-1,0 1,0-1,0 1,0-1,0 1,0-1,0 1,0-1,0 1,0-1,1 0,-1 1,0-1,0 1,0-1,1 1,-1-1,0 1,1-1,-1 0,0 1,1-1,-1 0,0 1,1-1,-1 0,1 0,-1 1,1-1,-1 0,1 0,-1 0,0 1,1-1,-1 0,1 0,-1 0,1 0,-1 0,1 0,-1 0,1 0,-1 0,1 0,-1 0,1-1,-1 1,1 0,-1 0,1-1,33-4,-15-2,0 0,0-2,-1 0,0-1,-1 0,0-2,0 0,-2-1,1 0,-2-1,13-16,1-30,-27 58,-1 0,0 0,0 1,0-1,0 0,0 0,0 0,0 0,-1 0,1 1,-1-1,1 0,-1 0,0 1,1-1,-1 0,0 1,0-1,0 1,-1-1,1 1,0-1,0 1,-1 0,1 0,-1 0,1 0,-1 0,1 0,-1 0,0 0,0 1,1-1,-1 0,-5 0,0 1,0-1,-1 1,1 0,0 1,0 0,0 0,0 0,0 1,0 0,0 1,1-1,-1 1,1 1,0-1,0 1,0 0,0 0,1 1,-1-1,1 1,0 1,1-1,-1 1,1-1,0 1,0 1,1-1,0 0,0 1,0 0,0 0,1 0,0 0,0 0,0 0,1 0,0 0,1 1,-1-1,1 0,1 1,-1-1,1 0,1 1,-1-1,1 0,1 0,-1 0,1-1,0 1,1 0,-1-1,1 0,1 0,-1 0,1-1,0 1,0-1,1 0,-1-1,1 1,0-1,0 0,1 0,35 14,-1-6</inkml:trace>
  <inkml:trace contextRef="#ctx0" brushRef="#br0" timeOffset="32139.001">2596 15013,'-1'-1,"-84"-26,82 27,0 0,0-1,0 1,0 0,0 0,0 1,0-1,0 1,0-1,0 1,0 0,0 0,0 1,1-1,-1 0,0 1,1 0,-1-1,1 1,0 0,-1 0,1 0,0 1,0-1,1 1,-1-1,-1 3,0 0,1 0,-1 1,1-1,0 1,1 0,0 0,-1 0,2-1,-1 1,1 0,0 0,0 0,0 0,1 0,0 0,0 0,1 0,-1 0,1-1,1 1,-1-1,1 1,0-1,0 0,2 3,5 5,1 0,0 0,1-1,0 0,0-1,1-1,1 0,8 4,-8-5,-9-7,0 1,0 0,0 0,0 0,-1 1,1-1,-1 1,0 0,0 1,-1-1,1 1,1 1,-6-3,1 0,-1 0,0 0,1 0,-1 0,-1 0,1-1,0 1,-1 0,1-1,-1 1,0-1,1 0,-1 1,0-1,-1 0,1 0,0 0,-1-1,1 1,-1 0,1-1,-1 0,0 1,0-1,1 0,-1-1,0 1,-1 0,3 0,0 0,0 0,0 0,0 0,0-1,0 1,0 0,0 0,0-1,-1 1,1-1,0 1,-1-1,1 0,0 1,0-1,-1 0,1 0,-1 0,1 0,0 0,-1 0,1 0,0 0,-1-1,1 1,0-1,0 1,-1-1,1 1,0-1,0 1,0-1,0 0,-1 0,1 0,0 0,0 0,1 0,-1 0,0 0,0 0,0 0,1 0,-1 0,1-1,-1 1,2-6,1 1,0 0,1 0,-1 0,1 0,0 1,1-1,-1 1,1-1,0 1,1 0,2-2,-1 0,20-25,2 2,0 1,3 1,0 1,1 2,2 2,0 0,30-12,-61 33,-1 1,-1 0,0-1,1 1,0 0,-1 0,1 0,0 0,0 1,-1-1,1 0,0 1,0-1,0 1,0 0,0-1,0 1,0 0,0 0,-1 0,1 1,0-1,0 0,0 1,0-1,0 1,0 0,-1-1,1 1,0 0,0 0,-1 0,1 0,-1 1,1-1,-1 0,1 106,-2-93,0 0,1 0,1-1,1 1,0-1,0 1,1-1,1 0,0-1,2 2,-4-8,0-1,0 0,0 0,1 0,-1 0,1-1,1 1,-1-1,1 0,-1 0,1-1,0 1,0-1,1 0,-1 0,1-1,-1 0,1 0,0 0,0-1,0 0,0 0,5 0,13-1</inkml:trace>
  <inkml:trace contextRef="#ctx0" brushRef="#br0" timeOffset="32399.911">2998 14706,'-3'13,"7"15,9 8,2-2</inkml:trace>
  <inkml:trace contextRef="#ctx0" brushRef="#br0" timeOffset="32880.771">3385 15387,'2'-21,"5"-28,-2-1,-2 0,-3 0,-1 0,-4-9,-8-11,13 69,0 0,0 0,0 0,0 0,0 0,0 0,1 1,-1-1,0 0,1 0,-1 0,0 0,1 1,-1-1,1 0,-1 0,1 1,0-1,-1 0,1 1,0-1,-1 0,1 1,0-1,0 1,0-1,-1 1,1 0,0-1,0 1,0 0,0 0,0-1,0 1,-1 0,1 0,0 0,0 0,0 0,0 0,0 1,0-1,0 0,0 0,-1 1,1-1,0 0,0 1,0-1,0 1,-1-1,1 1,0-1,-1 1,1 0,0-1,-1 1,1 0,10 2,161 43,-168-43,1 0,0 0,-1 1,1-1,-1 1,0 0,0 0,0 0,-1 0,1 1,-1 0,0-1,-1 1,1 0,-1 1,0-1,0 0,-1 0,1 1,-1-1,0 1,-1 0,1-1,-1 1,0-1,-1 1,1 0,-1 0,1-1,-1 18,2 0,0 0,2 0,1-1,2 9,-4-26,0 1,0 0,0-1,0 1,1-1,0 0,0 0,1 0,-1 0,1-1,0 1,0-1,1 0,-1 0,1 0,0-1,0 0,0 0,0 0,1 0,-1-1,1 0,0 0,0 0,0-1,-1 0,1 0,0 0,0-1,0 0,0 0,0 0,0-1,-1 0,1 0,0 0,0-1,-1 0,1 0,-1-1,0 1,1-1,-1 0,0 0,-1-1,1 0,-1 0,1 0,-1 0,0 0,-1-1,2-1,4-7,-1 0,0 0,-1-1,0 0,-1 0,-1-1,0 0,-1 0,-1 0,1-5,-4 19,2-7,0 0,-1 0,0 0,0 0,-1 0,0 0,0-1,-1 1,0 0,0 0,-1 0,0 0,0 0,-1 1,-3-6,6 12,-1 0,0 1,1-1,-1 0,0 1,0-1,0 1,0-1,1 1,-1-1,0 1,0 0,0-1,0 1,0 0,0 0,0 0,0 0,0 0,0 0,0 0,0 0,0 0,0 0,0 0,0 1,0-1,0 0,0 1,0-1,1 1,-1-1,0 1,0-1,0 1,1-1,-1 1,0 0,0 0,1-1,-1 1,1 0,-1 0,1 0,-1 0,-24 44,21-37,1 0,-1 1,2-1,-1 1,1 0,1 0,0 0,0 0,0 0,1 0,1 0,0 0,0 0,0 0,1 0,1 0,-1 0,1-1,1 1,0-1,0 0,0 0,1-1,1 1,4 5,4-1,0-2,0 0,1 0,0-2,0 0,1 0,0-2,1 0,0-1,0 0,10 0,51 12</inkml:trace>
  <inkml:trace contextRef="#ctx0" brushRef="#br0" timeOffset="33175.159">5376 15000,'-9'18,"-2"13,-1 8,8 1,7 0,7-6,6-8,2-9,-1-7</inkml:trace>
  <inkml:trace contextRef="#ctx0" brushRef="#br0" timeOffset="33639.375">5150 14719,'57'6,"0"3,0 2,-1 3,0 2,-2 2,27 15,-69-29,-1 1,-1 1,1 0,-1 0,0 1,-1 1,0-1,0 2,0-1,-1 1,0 0,-1 1,0 0,-1 0,0 0,0 1,1 4,32 166,-37-178,-1 0,0 0,1 0,0-1,0 1,0 0,0-1,0 0,0 1,0-1,1 0,-1 0,1-1,0 1,-1 0,1-1,0 0,0 1,0-1,0 0,0-1,0 1,0 0,1-1,-1 0,0 0,0 0,0 0,0 0,1-1,-1 1,3-2,2 0,0-1,0 1,-1-2,1 1,-1-1,0-1,1 1,-2-1,1 0,-1-1,0 1,0-2,6-7,-2-1,0 0,0-1,-2 0,0-1,0 1,-2-1,0-1,-1 1,-1-1,-1 0,2-17,-5 44,1 0,1 1,-1-1,2 0,-1 0,1 0,1 0,-1-1,1 1,1-1,0 0,0 0,0-1,1 1,0-1,1-1,0 1,0-1,0 0,1-1,0 1,13 8,1-2,0 0,0-1,1-2,1 0,0-1,8 0,33 7</inkml:trace>
  <inkml:trace contextRef="#ctx0" brushRef="#br0" timeOffset="35175.126">1914 16217,'-4'-2,"-1"0,1 0,-1 1,0 0,1 0,-1 0,0 0,0 1,0 0,1 0,-1 0,0 1,0-1,0 1,1 0,-1 1,0-1,1 1,-1 0,1 0,0 0,0 1,0-1,0 1,0 0,0 0,1 1,-1-1,1 1,0-1,0 1,-1 3,-1 1,0 0,0 0,1 1,0 0,0 0,1 0,1 0,-1 1,2-1,-1 1,1-1,1 1,-1 0,2-1,-1 1,2 1,0-3,0 0,1 0,0-1,0 1,1-1,0 0,0 0,1 0,0-1,0 1,0-1,1 0,0-1,0 1,1-1,-1 0,1-1,0 0,0 0,1 0,-1-1,1 0,0-1,0 1,0-2,0 1,0-1,0 0,0-1,0 1,1-2,13 2,0-2,0 0,-1-2,1 0,-1-1,0-2,0 0,0-1,-1-1,0 0,-1-2,1-1,-2 0,2-2,-14 9,0 0,-1-1,1 1,-1-1,0 0,0-1,0 1,-1-1,1 0,-2 0,1 0,-1-1,2-4,-8 2,-8 22,9-9,0-1,0 1,0 0,0 0,1 0,0 0,-1 0,1 0,1 0,-1 1,1-1,0 0,0 1,0-1,0 0,1 0,-1 1,1-1,0 0,1 0,-1 0,1 0,-1 0,1 0,1-1,-1 1,0 0,1-1,0 0,0 0,0 0,0 0,0 0,0 0,1-1,-1 1,1-1,2 1,3 0,0 0,0 0,1-1,-1 0,1 0,-1-1,1 0,-1-1,1 0,-1-1,1 0,-1 0,1-1,-1 0,0-1,1 0,4-3,-11 5,0-1,0 0,-1 1,1-1,-1 0,0-1,1 1,-1 0,0-1,0 1,0-1,-1 1,1-1,-1 0,1 0,-1 0,0 0,0 0,0 0,0 0,-1 0,1 0,-1 0,0 0,0 0,0-1,0 1,-1 0,1 0,-1 0,0 0,1 0,-2-2,-1-3,-1 0,0 0,0 1,0-1,-1 1,0 0,-1 1,0-1,1 1,-2 0,-5-5,-3 2,1 0,-1 1,-1 0,1 1,-1 1,0 0,-4 0,20 6,0 0,0 0,0 0,0 0,1 0,-1 0,0-1,0 1,0 0,0 0,0 0,0 0,0 0,0-1,0 1,0 0,0 0,0 0,0 0,0 0,0 0,-1-1,1 1,0 0,0 0,0 0,0 0,0 0,0 0,0 0,0-1,23 1,-14 0,424-38,-427 38,1-2,0 0,-1 1,1 0,0 0,0 1,0 0,-1 0,1 0,0 1,0 0,-1 1,1-1,0 1,-1 1,0-1,1 1,-1 0,0 0,-1 1,1 0,0 0,-1 0,0 1,0 0,2 2,-4 2,0 0,-1 0,0 0,0 0,-1 0,0 1,-1-1,0 0,0 1,-2 4,1-5,1 0,0 1,0-1,0 0,2 1,-1-1,1 0,0 0,1 0,1 4,-2-10,0 0,-1 0,1-1,0 1,0-1,0 1,1-1,-1 0,0 0,1 0,0 0,-1 0,1-1,0 1,0-1,0 0,0 0,0 0,0 0,0 0,0-1,1 1,-1-1,0 0,0 0,0 0,1 0,-1-1,0 1,0-1,3-1,6-1,0-1,-1 0,1-1,-1 0,0-1,0 0,6-6,11-10,-1-1,-1-2,-2 0,0-2,-2-1,9-14,-1 8,-18 52,-11-11,39 115,-38-117,1 0,0-1,0 0,0 1,0-1,0 0,1-1,0 1,0-1,0 1,0-1,0 0,1-1,-1 1,1-1,0 0,-1 0,1 0,0-1,0 1,1-1,-1-1,3 1,-1-1,1 0,0-1,0 0,-1 0,1-1,-1 0,0 0,1-1,-1 0,0 0,0-1,-1 0,1 0,-1-1,0 1,0-1,0-1,2-2,4-5,0-1,-1 0,0-1,-1 0,-1-1,-1 0,3-8,7-29,-2 0,-2-2,-3 0,-2 0,-3-1,0-37,2-133,-10 189,-6 26,-2 27,-8 34,1 1,3 1,2 0,-3 41,7-58,2 1,2 0,1 0,2 0,1 0,2 0,1 0,2 0,2-1,1 0,6 13,-9-36,0-1,1 0,1-1,0 0,0 0,1 0,0-1,0 0,1-1,1 1,-1-2,1 0,1 0,-1 0,1-2,0 1,1-1,4 1,29 7</inkml:trace>
  <inkml:trace contextRef="#ctx0" brushRef="#br0" timeOffset="35420.02">3492 15975,'20'-7,"30"-2,31-1,27 0,16 2,-14 2</inkml:trace>
  <inkml:trace contextRef="#ctx0" brushRef="#br0" timeOffset="36558.611">4240 16470,'-8'-35,"-2"0,-2 1,-1 0,-2 1,-16-27,3-7,28 65,0 1,0 0,0 0,1 0,-1 0,0 0,0-1,1 1,-1 0,1 0,-1 0,1 0,0 0,-1 0,1 0,0 1,-1-1,1 0,0 0,0 0,0 1,0-1,0 0,0 1,0-1,0 1,0-1,0 1,0-1,0 1,0 0,0 0,1 0,-1-1,0 1,0 0,0 0,0 1,1-1,-1 0,183 8,96 24,-278-32,0 0,0 0,1 0,-1 0,0 0,0 0,0 0,1 1,-1-1,0 1,0 0,0 0,0 0,0 0,0 0,0 0,0 0,0 0,0 1,-1-1,1 1,-1-1,1 1,-1 0,1 0,-1 0,0-1,0 1,0 0,0 0,0 1,-1-1,1 0,0 0,-1 0,0 0,1 1,-1-1,0 0,0 0,0 1,-1-1,1 0,0 0,-1 1,-23 43,20-42,1 1,-1 0,1 0,-1 0,2 0,-1 0,0 0,1 1,0-1,0 1,1 0,0 0,0-1,0 1,0 0,1 0,0 0,0 0,1 0,0 0,0 0,0-1,1 1,-1 0,1-1,1 1,-1-1,1 0,0 1,1 0,9 3,-1 0,2-1,-1-1,1 0,0-1,0-1,0 0,1-1,0 0,0-1,0-1,0 0,1-1,-1-1,0 0,6-2,2 2,0-2,-1 0,1-1,-1-2,0 0,20-8,-34 11,0-1,0-1,0 0,-1 0,1 0,-1-1,0 0,-1 0,1-1,-1 0,0 0,-1 0,1-1,-1 0,0 0,-1 0,0-1,0 1,2-8,-5 12,1 0,-1 0,-1 0,1 0,0 0,-1 0,0 0,1-1,-1 1,-1 0,1 0,0 0,-1 0,1 0,-1 0,0 0,0 0,0 0,-1 0,1 0,-1 0,1 1,-1-1,0 1,0-1,0 1,0 0,-1 0,1 0,0 0,-1 0,0 0,1 0,-1 1,0 0,0-1,0 1,0 0,0 1,0-1,-1 0,0 0,0 0,0 1,0-1,0 1,0 0,0 0,0 1,-1-1,1 1,0 0,0 0,1 0,-1 1,0-1,0 1,1 0,-1 0,1 0,-1 0,1 1,0 0,0-1,0 1,0 0,1 0,-1 1,1-1,0 0,0 1,0 0,0-1,0 1,1 0,0 0,0 0,0 0,0 0,1 0,-1 0,1 0,0 3,1-3,-1-1,1 0,0 1,0-1,1 0,-1 0,1 0,-1 0,1 0,0 0,0 0,0-1,1 1,-1-1,0 1,1-1,0 0,-1 0,1 0,0 0,0-1,0 1,1-1,-1 0,0 0,0 0,1 0,-1 0,0-1,1 1,2-1,3 1,0-1,0 0,-1 0,1-1,-1 0,1-1,0 0,-1 0,0-1,0 0,0 0,2-1,-3-1,-1 1,0-1,0 0,0 0,0-1,-1 0,0 0,0 0,3-6,-4 33,-5-14,0-1,1 0,0 1,0-1,0 0,1 1,0-1,0 0,0 0,1 0,0 0,0 0,1 0,0 0,0-1,0 1,0-1,1 0,0 0,0 0,0-1,1 1,0-1,0 0,0 0,4 2,0-3,-1 1,1-1,1-1,-1 0,0 0,0-1,1 0,-1-1,1 1,-1-2,1 0,-1 0,0 0,1-1,-1-1,0 0,0 0,-1 0,1-1,-1-1,0 1,0-1,0-1,0 1,-1-1,0-1,0 1,-1-1,0-1,0 1,1-4,10-19,-1-2,-2 0,-1 0,-2-1,-1-1,-1 0,-2 0,-2-1,-1 0,-1-11,7-45,-4 0,-4-1,-4 0,-5-8,6 92,1 4,0 1,0-1,0 1,-1 0,1-1,-1 1,0-1,0 1,0 0,-1 0,1-1,-1 1,1 0,-1 0,0 1,-1-2,-11 12,-19 81,19-25,2 1,3 0,3 1,3 0,3 0,2 0,4-1,5 17,-9-63,1-1,0 1,2-1,0 0,1-1,1 1,0-1,2-1,0 1,1-1,8 10,-16-24,1 1,-1-1,1 0,0 0,0 0,-1 0,1-1,0 1,1-1,-1 0,0 0,0 0,1 0,-1-1,0 1,1-1,-1 0,0 0,1 0,-1 0,0 0,1-1,-1 0,0 1,1-1,-1-1,0 1,0 0,0-1,2-1,83-67,-78 61,79-79,-88 87,-1 0,1 0,-1 1,1-1,-1 0,1 0,-1 0,1 0,0 1,-1-1,1 0,0 1,-1-1,1 0,0 1,0-1,0 1,0-1,-1 1,1 0,0-1,0 1,0 0,0 0,0-1,0 1,0 0,0 0,0 0,0 0,0 0,0 0,0 1,0-1,0 0,0 0,0 1,0-1,0 0,-1 1,1-1,0 1,0 0,0-1,-1 1,1-1,0 1,-2 80,-4-26,5-50,1-1,0 0,0 0,0 0,0 0,1 0,-1-1,1 1,0 0,0-1,0 1,1-1,-1 0,1 1,0-1,0-1,0 1,0 0,0-1,1 1,-1-1,1 0,0 0,-1-1,1 1,0-1,0 1,0-1,0-1,0 1,0 0,0-1,2 0,26 4</inkml:trace>
  <inkml:trace contextRef="#ctx0" brushRef="#br0" timeOffset="36842.458">6260 16202,'-14'-9,"-11"-7,-8-6,-6-4,-3-4,-5-3,-6-4,5 5</inkml:trace>
  <inkml:trace contextRef="#ctx0" brushRef="#br0" timeOffset="37869.82">5376 15748,'9'0,"119"-3,-1 6,1 6,-1 5,80 21,-182-29,-1 1,0 1,-1 1,0 1,-1 1,0 1,15 11,-30-18,-1 0,1 0,-1 1,0 0,0 0,0 0,-1 1,0 0,-1 0,1 0,-1 1,-1-1,1 1,-1 0,-1 0,0 0,0 1,0-1,-1 0,0 1,-1-1,0 1,0-1,-1 4,-59 236,60-246,0 0,0 0,0 1,0-1,0 0,0 0,1 0,-1 0,1 0,0 0,-1 0,1 0,0 0,0 0,0 0,1 0,-1-1,0 1,1 0,-1-1,1 1,-1-1,1 0,0 1,0-1,-1 0,1 0,0 0,0 0,0-1,0 1,0 0,0-1,0 1,1-1,-1 0,0 0,0 0,0 0,0 0,0 0,1 0,-1-1,0 1,0-1,0 0,1 0,11-5,-1-1,0-1,0 0,0 0,-1-1,-1-1,1 0,-2-1,1 0,-1 0,-1-1,0-1,-1 1,0-2,-1 1,-1-1,4-8,21-33,-22 50,-16 29,-4 5,1 2,2-1,1 1,1 0,-1 24,7-51,0-1,0 1,0 0,1-1,-1 1,1-1,0 1,0-1,0 1,0-1,1 0,-1 0,1 1,0-1,0 0,0-1,0 1,1 0,-1-1,1 1,0-1,-1 1,1-1,0 0,0-1,1 1,-1 0,0-1,0 0,1 1,-1-1,1-1,-1 1,1 0,-1-1,1 0,16 0,-1-1,0-1,0-1,0-1,0 0,-1-2,0 0,0-1,0 0,-1-2,0 0,0-1,8-7,-16 11,1 0,-1-1,0 0,-1 0,0-1,0 0,-1 0,1-1,3-7,-11 16,0 0,1 0,-1-1,1 1,-1 0,0 0,1-1,-1 1,0-1,1 1,-1 0,0-1,1 1,-1-1,0 1,0 0,0-1,1 1,-1-1,0 1,0-1,0 1,0-1,0 1,0-1,0 1,0-1,0 1,0-1,0 1,0-1,0 1,0-1,-1 1,1 0,0-1,0 1,-1-1,1 1,0-1,0 1,-1 0,1-1,0 1,-1 0,1-1,-1 1,1 0,0-1,-1 1,1 0,-1 0,1 0,-26 11,21-5,-1-1,1 1,1 0,-1 0,1 0,0 0,0 1,1 0,0 0,0 0,0 1,2-6,0 1,0 0,1 0,-1-1,1 1,-1 0,1 0,0 0,0-1,1 1,-1 0,0 0,1 0,0-1,-1 1,1 0,0-1,0 1,1-1,-1 1,1-1,-1 1,1-1,0 0,0 0,0 0,0 0,0 0,0 0,0 0,1-1,11 5,0-1,0 0,1-1,0-1,0 0,0-1,0 0,0-2,1 0,-1 0,13-3,-12 3,0-1,0 0,1-1,-2-1,1-1,0 0,-1-1,0 0,0-1,0-1,-1-1,0 0,0-1,-1 0,0-1,-1 0,0-1,0 0,-2-1,1-1,6-10,-8 7,-1-1,0 0,-1 0,-1-1,-1 1,0-1,2-18,-9 29,-5 25,-7 23,1 1,3 1,2 0,1 0,2 1,2 0,3-1,1 1,1 0,3 0,2-1,2 0,1-1,2 0,3 0,9 19,6-17,-29-44,-1 0,1 0,0 0,0-1,-1 1,1 0,0 0,-1-1,1 1,-1-1,1 1,0-1,-1 1,1-1,-1 1,1-1,-1 1,1-1,-1 1,0-1,1 0,-1 1,0-1,1 0,-1 1,0-1,0 0,0 0,1 1,-1-1,0 0,0 0,0 1,0-1,0 0,-1 0,1 1,0-1,1-1,30-220,19-29,21-34,-68 275,-3 7,0 0,0 1,0-1,1 0,-1 0,1 1,0-1,0 0,0 1,0-1,0 1,0-1,0 1,1 0,0 0,-1-1,1 1,0 0,0 0,0 1,0-1,0 0,1 1,-1-1,0 1,1 0,-1-1,1 1,-1 0,1 1,0-1,-1 0,1 1,0 0,0-1,1 1,6 3,-1-1,1 1,-1 1,0 0,0 0,0 1,0 0,-1 1,0-1,0 2,0-1,-1 1,0 0,0 1,-1-1,0 1,0 1,-1-1,0 1,0 2,-3-7,0 0,0 0,-1 1,0-1,0 0,0 1,-1-1,1 1,-1-1,0 1,0-1,0 1,-1-1,0 0,0 1,0-1,0 0,-1 1,1-1,-1 0,0 0,0 0,-1-1,1 1,-1 0,0-1,0 0,0 1,-3 1,-3 2,-1 1,1-2,-1 1,-1-1,1-1,-1 0,0 0,-1-1,1-1,-8 2,-47 2,45-9</inkml:trace>
  <inkml:trace contextRef="#ctx0" brushRef="#br0" timeOffset="38108.355">8305 15575,'16'23,"12"23,5 22,0 19,-3 17,-7 10,-8 4,-12 2,-19-2,-23-7,-24-5,-25-8,-22-8,7-20</inkml:trace>
  <inkml:trace contextRef="#ctx0" brushRef="#br0" timeOffset="91953.321">9267 0,'0'1,"0"-1,0 0,0 0,0 1,0-1,0 0,0 0,0 1,0-1,0 0,0 0,0 1,0-1,0 0,0 1,0-1,-1 0,1 0,0 0,0 1,0-1,0 0,0 0,-1 0,1 1,0-1,0 0,0 0,-1 0,1 0,0 1,0-1,-1 0,1 0,0 0,0 0,-1 0,1 0,0 0,0 0,-1 0,1 0,0 0,-1 0,1 0,0 0,0 0,-1 0,1 0,0 0,0 0,-1 0,1 0,0-1,0 1,-1 0,1 0,0 0,0 0,0-1,-9 214,-36 26,33 14,-18 95,14-76,-12-46,6-81,6 143,-11 143,28-56,13-137,13 144,-14-166,-5-143,-4 1,-3 0,-6 41,-18 144,12 35,7-261,-21 281,15 2,-3-135,7 1,8 9,-1-17,0-107,3 1,12 60,-5-23,-4 0,-5 1,-4-1,-13 77,10-117,-11 358,-50 27,30-81,24-188,-25 411,4 5,26-69,8-322,13 543,-14 33,6-667,6 0,4 0,29 100,8 33,19 247,-11-24,13 169,-59-283,18 211,20 54,-3 41,-47-559,-4 0,-5 0,-4 0,-7 14,12 57,18-115,-4-38</inkml:trace>
  <inkml:trace contextRef="#ctx0" brushRef="#br0" timeOffset="93145.154">9762 12019,'0'54,"1"80,-5 1,-6-1,-8 10,5-98,11-49,4-21,1 1,1 0,1 0,2 0,0 1,2-4,-5 13,0 0,1-1,0 2,1-1,1 1,0 0,0 0,1 1,0 0,1 0,1 1,0 0,5-3,-13 11,1 1,-1-1,1 1,0 0,-1 0,1 0,0 0,0 1,0-1,-1 1,1 0,0-1,0 1,0 1,0-1,0 0,0 1,0-1,-1 1,1 0,0 0,-1 0,1 0,0 1,-1-1,1 1,-1-1,0 1,1 0,-1 0,0 0,0 0,0 0,-1 0,1 1,0 0,6 8,-1 0,-1 0,0 0,0 1,-1 0,-1 0,2 9,-2-14,-1 1,-1 0,1 0,-1 0,-1 0,0 0,0 1,0-1,-1 0,0 1,-1-1,0 0,0 0,-1 1,0-1,0 0,-1-1,0 1,0 0,-1-1,0 1,0-1,-1-1,0 1,0 0,-1-1,1 0,-8 5,-1-3,-1-1,0 0,0-1,-1 0,1-1,-1-1,-1-1,1 0,0-2,-1 1,-10-2,3 0,24 0,0 0,0 0,1 0,-1 0,0-1,1 1,-1 0,0 0,0 0,1 0,-1 0,0-1,0 1,1 0,-1 0,0-1,0 1,0 0,1 0,-1-1,0 1,0 0,0 0,0-1,0 1,0 0,0 0,0-1,1 1,-1 0,0-1,0 1,0 0,0-1,0 1,-1 0,1 0,0-1,0 1,0 0,0-1,0 1,0 0,0 0,0-1,-1 1,1 0,0 0,0-1,0 1,-1 0,1 0,0 0,0-1,27-12,6-2</inkml:trace>
  <inkml:trace contextRef="#ctx0" brushRef="#br0" timeOffset="93427.439">10203 12019,'7'-3,"11"7,9 11,8 15,1 15,-4 19,-13 21,-19 19,-23 14,-21 10,-3-16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09:46.54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0 878,'18'-33,"1"0,1 1,2 1,1 1,7-6,36-16,-64 51,0 0,0 1,0-1,0 0,0 0,0 1,0-1,0 1,1 0,-1 0,0-1,0 1,0 1,1-1,-1 0,0 1,0-1,0 1,0-1,0 1,0 0,0 0,0 0,0 0,0 0,0 1,0-1,-1 1,1-1,0 1,-1-1,0 1,1 0,-1 0,1 0,6 15,0 0,-1 0,0 1,-2 0,0 0,-1 0,-1 1,0-1,-2 1,0 0,0-13,-1 0,-1 0,1 1,-1-1,0 0,0 0,-1 0,1 0,-1 0,-1 0,0 1,2-5,0 0,0-1,0 1,0 0,-1 0,1-1,-1 1,1 0,-1-1,0 0,0 1,1-1,-1 0,0 0,0 0,0 0,0 0,0-1,-1 1,1-1,0 1,0-1,0 0,0 1,-1-1,1 0,0-1,0 1,0 0,-1-1,1 1,0-1,0 0,-1 1,0-1,0 0,1-1,-1 1,0 0,1-1,-1 1,1-1,-1 0,1 0,0 0,0 0,0 0,0-1,0 1,1 0,-1-1,1 0,-1 1,1-1,0 0,0 1,0-1,0 0,1 0,-1 0,1 0,0 0,-1 0,1 0,1 0,-1 0,0 0,1 0,0 0,-1 1,1-1,0 0,0 0,1 0,-1 1,1-2,7-3,1 1,-1-1,1 2,0-1,0 2,1-1,0 1,-1 1,1 0,0 0,11 0,14-6,-33 9,8-2,0 0,0-1,0 0,0-1,0 0,-1 0,0-1,1-1,-2 0,1 0,-1-1,0 0,0 0,-1-1,0 0,3-5,-10 11,0 1,0-1,-1 0,1 0,0 1,-1-1,1 0,-1 0,0 0,1 0,-1 1,0-1,0 0,0 0,-1 0,1 0,0 0,-1 0,1 1,-1-1,1 0,-1 0,0 1,0-1,0 0,0 1,0-1,0 1,0-1,-1 1,1 0,-1-1,1 1,0 0,-1 0,0 0,1 0,-1 0,0 1,1-1,-2 0,0 0,0 0,1 0,-1 0,0 0,0 1,0-1,0 1,0 0,0 0,0 0,0 0,0 0,0 1,0-1,0 1,0 0,1 0,-1 0,0 0,0 0,1 1,-1-1,1 1,-1 0,1-1,-2 3,1 0,0 0,0 1,0-1,1 0,0 1,0 0,0-1,0 1,1 0,-1 0,2 0,-1 0,0 0,1 0,0 0,0 0,0 1,1-1,0 0,0 0,0 0,0-1,1 1,1 2,1 3,0-1,1 1,1-2,-1 1,1 0,0-1,1 0,0-1,1 0,-1 0,7 4,-2-3,0 0,0-1,1-1,0 0,0-1,1 0,-1-1,1 0,0-1,0-1,0 0,5-1,18-1</inkml:trace>
  <inkml:trace contextRef="#ctx0" brushRef="#br0" timeOffset="931.169">856 651,'-4'5,"0"1,1 0,0 0,0 0,0 0,1 1,0-1,0 1,1-1,0 1,0-1,0 1,1 0,0 0,0-1,1 1,-1 0,2 0,-1-1,1 1,0-1,0 0,1 1,-1-1,1 0,1 0,-1-1,5 6,-5-7,0 0,0 0,0 0,0-1,0 1,1-1,-1 0,1 0,0 0,0-1,0 1,1-1,-1 0,0 0,1-1,-1 1,1-1,0 0,-1 0,1 0,0-1,0 0,-1 0,1 0,0 0,0-1,-1 0,1 0,0 0,-1 0,1-1,-1 0,1 0,-1 0,0 0,0-1,0 0,0 0,1-1,3-8,-1 0,0 0,-1 0,-1 0,0-1,-1 0,0 0,-1-1,0 1,-1-1,0-12,-8 79,7-45,1-1,0 1,0 0,0-1,1 1,0-1,0 0,1 0,0 0,0-1,1 1,0-1,0 0,0 0,1-1,0 1,0-1,0-1,3 3,-5-4,1-1,-1 1,1-1,0 1,0-1,0-1,0 1,0-1,0 0,1 0,-1 0,0-1,1 0,-1 0,0 0,0 0,1-1,-1 0,0 0,0-1,0 0,0 1,0-1,0-1,0 1,-1-1,1 0,-1 0,0 0,4-5,-1 0,0 0,-1-1,1 1,-2-1,1-1,-1 1,-1-1,0 0,0 0,-1 0,0 0,0-8,9-21,-11 72,-2-28,0 1,1 0,-1 0,1 0,1-1,-1 1,1 0,0 0,0-1,0 1,1-1,0 1,0-1,1 0,-1 1,1-1,0-1,1 1,-1 0,1-1,0 1,0-1,0 0,1-1,-1 1,1-1,2 1,-3-1,1-1,0 0,1 0,-1-1,0 1,0-1,1 0,-1-1,0 1,1-1,-1 0,1 0,-1-1,0 0,1 0,-1 0,0 0,0-1,0 0,0 0,0 0,0-1,0 0,-1 0,1 0,-1 0,0-1,0 1,0-1,-1 0,1-1,0 0,31-92,-17 38,-14 80,-4-7,11 100,-10-111,0 1,0-1,1 1,-1-1,1 0,-1 0,1 0,0 0,0 0,1 0,-1 0,0-1,1 1,0-1,-1 0,1 1,0-1,0 0,0-1,1 1,-1-1,0 1,1-1,-1 0,0 0,1-1,0 1,-1-1,1 1,0-1,1-1,1 1,-1-1,1 0,-1 0,0-1,1 1,-1-1,0 0,0-1,0 1,0-1,-1 0,1-1,-1 1,0-1,0 1,0-1,0 0,-1-1,2-1,55-97,-41 70,-19 33,1 0,-1 0,0 0,1 0,-1 0,0 0,1 0,-1 0,0 0,1 1,-1-1,0 0,1 0,-1 0,0 0,1 1,-1-1,0 0,1 0,-1 1,0-1,0 0,1 0,-1 1,0-1,0 0,0 1,0-1,1 0,-1 1,0-1,0 0,0 1,0-1,0 0,0 1,0-1,0 0,0 1,0-1,0 1,0-1,0 0,0 1,0-1,0 0,0 1,-1-1,1 0,0 1,0-1,0 0,0 1,-1-1,1 0,0 0,0 1,-1-1,1 0,0 0,-1 0,1 1,0-1,-1 0,-4 24,3-21,0 1,0-1,1 0,0 0,0 1,0-1,0 1,0-1,1 1,-1-1,1 1,0-1,0 1,0-1,1 1,-1-1,1 1,0-1,0 1,0-1,0 1,1-1,-1 0,1 0,0 0,0 0,0 0,0 0,1-1,-1 1,1-1,0 1,-1-1,1 0,1 1,2-1,0-1,-1 0,1 0,0 0,-1-1,1 1,0-1,0-1,0 1,-1-1,1 0,0 0,1-1,19-7</inkml:trace>
  <inkml:trace contextRef="#ctx0" brushRef="#br0" timeOffset="1303.386">2166 744,'6'37,"-6"-29,1 0,-1 0,1 0,0 0,1 0,0 0,0 0,1-1,0 1,0-1,1 0,0 0,0 0,1 0,0-1,0 0,0 0,1 0,0-1,0 1,0-1,1-1,-1 1,2-1,4-1,0-1,1 0,-1-1,0-1,1 0,-1 0,1-2,-1 1,0-1,0-1,0 0,0-1,0-1,-1 1,0-2,0 1,0-2,-1 1,1-1,-2-1,1 0,-1 0,0-1,-1 0,0-1,-1 0,0 0,0 0,-1-1,4-9,15-34,-2-2,-3 0,-3-1,-1-1,-4-1,3-30,-10 60,-1 0,-1 0,-1-1,-1 1,-2 0,-1-1,-6-24,8 49,-1 1,0-1,0 0,0 1,-1-1,1 1,-1 0,0-1,-1 1,1 0,-1 0,1 0,-1 1,0-1,-1 1,1-1,-1 1,1 0,-1 0,0 1,0-1,0 1,0 0,-1 0,1 0,-1 1,1-1,-1 1,1 0,-1 0,0 1,0 0,1-1,-1 2,0-1,1 0,-1 1,0 0,1 0,-1 0,-2 2,-4 4,0 1,1 0,0 1,0 0,1 1,0 0,0 0,1 1,1 0,0 1,0-1,1 1,1 1,0-1,0 1,2 0,-1 0,2 0,0 0,0 1,-3 16,1 1,2-1,0 1,2-1,2 1,1-1,1 0,1 0,2 0,1 0,2-1,0-1,2 1,1-2,1 0,2 0,0-2,2 0,1-1,0 0,2-2,16 14,14 3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09:44.11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321 0,'-13'611,"12"-588,0-14,0 1,0 0,1 0,0-1,1 1,0 0,1-1,0 1,0-1,1 1,0-1,0 0,1 0,1 0,-1-1,5 6,-3-11,-1 0,1 0,1-1,-1 0,0 0,0 0,1-1,-1 1,1-2,-1 1,1-1,-1 0,1 0,0-1,-1 0,1 0,-1 0,0-1,1 0,-1 0,0-1,0 0,-1 0,1 0,0-1,-1 0,0 0,0 0,2-2,24-21</inkml:trace>
  <inkml:trace contextRef="#ctx0" brushRef="#br0" timeOffset="289.246">1 308,'22'-5,"24"-3,23-1,16-1,11 1,2 3,-15 1</inkml:trace>
  <inkml:trace contextRef="#ctx0" brushRef="#br0" timeOffset="769.724">629 789,'28'-115,"8"-93,-36 208,1-9,-1 8,-1 0,1 0,0 0,0 0,-1 0,1 0,0 0,0 0,0 0,0-1,0 1,0 0,1 0,-1 0,0 0,1 0,-1 0,0 0,1 0,-1 0,1 0,-1 0,1 0,0 0,0 0,-1 1,1-1,0 0,0 0,0 1,0-1,-1 1,1-1,0 0,0 1,0 0,0-1,1 1,-1 0,0-1,0 1,0 0,0 0,0 0,0 0,0 0,0 0,1 0,184 85,-180-83,0 0,0 1,-1-1,1 1,-1 0,0 1,0-1,0 1,0 0,-1 0,0 1,1-1,-1 1,-1 0,1 0,-1 0,0 1,0-1,-1 1,1-1,-1 1,-1 0,1 0,0 4,-12 137,10-145,1 1,-1-1,1 0,0 0,0 1,0-1,0 0,0 0,0 0,1 0,-1 0,0 0,1-1,0 1,-1 0,1-1,0 1,0-1,0 0,0 0,0 1,0-1,0-1,1 1,-1 0,0 0,0-1,1 1,-1-1,0 0,2 0,76-2,-61-1,0-1,-1 0,1-2,-1 0,0-1,-1-1,1-1,-2 0,15-11,-22 14,0 0,-1-1,0-1,0 1,0-1,-1-1,0 1,-1-1,0 0,0-1,-1 0,0 1,-1-2,0 1,-1 0,0-1,2-9,-15-41,10 59,-1 1,0 0,1-1,-1 1,0 0,0-1,0 1,0 0,0 0,0 0,0 0,-1 0,1 0,0 0,-1 0,1 0,0 1,-1-1,1 1,-1-1,1 1,-1-1,1 1,-1 0,1 0,-1-1,0 1,1 0,-1 1,1-1,-1 0,1 0,-1 1,1-1,-1 1,1-1,-2 2,-3 2,0 1,0 1,1-1,-1 1,1 0,1 0,-1 0,1 1,0-1,1 1,-1 0,1 1,1-1,-1 0,1 1,1-1,-1 1,1 0,1-1,-1 1,1 0,1 6,-1-7,1 1,0-1,0 1,0-1,1 0,0 1,0-1,1 0,0-1,1 1,-1 0,1-1,0 0,1 0,-1 0,1 0,0-1,1 0,-1 0,1 0,0-1,0 1,1-2,-1 1,4 1,48 16,-1-7</inkml:trace>
  <inkml:trace contextRef="#ctx0" brushRef="#br0" timeOffset="1052.6">2113 535,'-16'-2,"-14"-1,-12 4,-7 8,-2 7,0 10,8 6,7 4,13 2,18-2,20-3,23-6,22-8,19-8,16-4,12-8,-11-2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06:41.27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2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1618 11657,'-10'3,"0"-1,0 2,1-1,-1 1,1 1,0 0,0 0,0 1,1 0,0 0,0 1,0 0,1 0,0 1,0 0,1 0,0 1,0 1,-9 16,0 1,2 0,1 1,1 0,-4 19,4-9,2 1,1 0,2 1,1 0,3-1,1 1,2 3,0-24,1 0,0 0,2 0,0 0,1-1,1 0,0 0,2 0,0-1,1 0,0 0,2-1,0-1,1 0,8 9,58 31,-46-42</inkml:trace>
  <inkml:trace contextRef="#ctx0" brushRef="#br0" timeOffset="310.744">1831 11778,'-3'51,"-2"-1,-2 1,-3-1,-10 30,-17 96,35-170,1 0,-1 0,1 0,1 0,-1 0,1 0,0 0,0 0,1 0,0 1,0-1,0 0,1 0,0-1,0 1,0 0,1-1,0 1,0-1,0 0,1 0,-1 0,1 0,0-1,1 1,-1-1,1 0,0-1,0 1,0-1,5 2,2-1,1 0,0-2,0 1,0-2,0 0,0 0,1-1,-1-1,0 0,0-1,0 0,0-1,0 0,-1-1,1-1,-1 0,0-1,-1 0,1-1,1-1,12-13</inkml:trace>
  <inkml:trace contextRef="#ctx0" brushRef="#br0" timeOffset="586.992">1711 12138,'14'0,"13"3,14 0,13-1,7-2,0-3,-6-7,-13 0</inkml:trace>
  <inkml:trace contextRef="#ctx0" brushRef="#br0" timeOffset="791.444">1899 11750,'23'0,"21"-2,21-3,15-1,6-2,-12 1</inkml:trace>
  <inkml:trace contextRef="#ctx0" brushRef="#br0" timeOffset="1597.83">2353 12085,'2'41,"2"0,1 0,3 0,1 0,2-1,1-1,11 20,-20-50,-1-3,0-1,0 0,0 0,0 0,1 0,-1 0,1-1,1 1,-1-1,0 0,1 0,0 0,3 2,-5-6,0 0,0 0,0 0,0 0,0-1,0 1,0-1,0 0,0 1,0-1,0 0,0 0,-1 0,1 0,0 0,-1-1,1 1,-1 0,1-1,-1 1,0-1,0 0,1 1,-1-1,0 0,0 0,-1 1,1-1,0 0,-1 0,3-3,29-50,-3-1,-3-1,17-53,-23 44,-28 87,0-1,1 1,1 0,2 1,0-1,-1 14,5-31,-1 0,1 0,0 0,0 0,0 0,1 0,0 0,-1 0,1-1,0 1,1 0,-1 0,1-1,0 1,-1-1,2 0,-1 1,0-1,1 0,-1 0,1 0,0-1,0 1,0-1,0 1,0-1,1 0,-1 0,1 0,-1-1,1 1,0-1,0 0,-1 0,1 0,0-1,0 1,4-1,9-1,-1-1,1-1,-1-1,1 0,-1-1,0 0,-1-1,1-1,-1-1,-1 0,0-1,0-1,11-9,-16 13,-1 0,-1 0,1-1,-1 1,-1-2,1 1,-1-1,0 0,-1 0,0-1,0 0,-1 0,2-5,-6 15,-1 0,0 0,1-1,-1 1,0 0,1-1,-1 1,0-1,1 1,-1-1,0 1,0-1,0 0,1 1,-1-1,0 0,0 0,0 0,0 1,0-1,0 0,0 0,1 0,-1 0,0-1,0 1,0 0,0 0,0 0,0-1,1 1,-1 0,0-1,0 1,0-1,1 1,-1-1,0 1,1-1,-1 0,0 1,1-1,-1 0,1 1,-1-1,1 0,-1 0,1 0,0 1,-1-1,1 0,0 0,0 0,-1 0,1 0,0 0,0 1,0-1,0 0,0 0,0 0,1 0,-6 10,0-1,1 2,0-1,1 0,0 1,0-1,1 1,0 0,1 0,0 0,1 0,0 0,0 0,1 0,2 6,-2-9,1-1,-1 1,1-1,1 1,-1-1,1 0,0 0,1 0,0 0,-1-1,2 1,-1-1,1 0,-1 0,1-1,1 1,-1-1,1 0,-1-1,1 1,0-1,1-1,-1 1,0-1,1 0,-1 0,1-1,0 1,-1-2,1 1,0-1,3 0,-1 0,0-1,0 0,0 0,0-1,0 0,0 0,0-1,-1-1,1 1,-1-1,0-1,0 1,-1-1,1-1,-1 0,0 0,0 0,-1-1,0 1,0-2,-1 1,0-1,0 1,0-1,-1-1,-1 1,1-1,-1 1,0-4,17-72,-19 138,-1-30,-1 1,0 0,2 1,1-1,1 0,1 0,2 2,-6-24,1-1,-1 0,1 1,0-1,0 0,0 0,0 1,0-1,0 0,0 0,0 0,1 0,-1-1,1 1,0 0,0-1,-1 1,1-1,0 1,0-1,0 0,0 0,1 0,-1 0,0 0,1 0,12-2</inkml:trace>
  <inkml:trace contextRef="#ctx0" brushRef="#br0" timeOffset="1877.11">3409 11804,'-16'2,"-5"6,1 5,8 6,14 1,5-2</inkml:trace>
  <inkml:trace contextRef="#ctx0" brushRef="#br0" timeOffset="2144.991">3784 11657,'9'12,"5"14,1 17,-3 17,-3 12,-6 12,-5 5,-5 3,-3 0,0-4,1-8,5-9,8-12,5-13,3-15,3-12,0-15,-2-7</inkml:trace>
  <inkml:trace contextRef="#ctx0" brushRef="#br0" timeOffset="2512.494">3583 12098,'293'32,"-96"-15,-83 10,-112-26,0 0,0 0,0 1,0-1,0 0,0 1,0-1,0 1,0 0,0-1,-1 1,1 0,-1 0,0 0,1 0,-1 0,0 1,0-1,0 0,0 0,-1 1,1-1,-1 1,1-1,-1 0,0 1,0-1,0 1,0-1,0 1,-1-1,1 0,-1 1,0-1,1 0,-1 1,0-1,-1 0,-74 192,75-191,1-1,-1 1,1 0,0-1,0 1,0 0,0-1,1 1,-1 0,1-1,-1 1,1-1,0 1,0-1,0 1,0-1,1 0,-1 1,1-1,-1 0,1 0,0 0,-1 0,1-1,0 1,1 0,-1-1,0 1,0-1,1 0,-1 1,1-1,-1-1,1 1,-1 0,1 0,-1-1,1 0,2 1,2-1,0 1,0-1,0 0,0 0,0-1,0 0,0-1,-1 1,1-1,0-1,-1 1,1-1,-1 0,0 0,0-1,0 0,0 0,-1 0,0-1,0 0,0 0,0 0,-1-1,1 1,-2-1,1 0,-1 0,1-1,-2 1,1-1,-1 1,0-1,0 0,-1 0,0 0,0 1,0-1,-1 0,0-1,-1 1,0 1,0-1,0 0,-1 0,0 0,0 1,0-1,-3-4,2 6,-1 0,1 0,-1 1,0-1,0 1,0-1,-1 1,0 0,1 1,-1-1,0 1,-1 0,1 1,-1-1,1 1,-1 0,0 0,0 1,1 0,-1 0,0 0,0 0,0 1,-1 0,1 1,0-1,0 1,1 0,-1 1,0-1,0 1,0 0,1 1,0-1,-1 1,1 0,0 1,0-1,0 1,1 0,-1 0,1 0,0 1,0-1,1 1,-1 0,1 0,0 1,0-1,1 2,0-3,2 0,-1 1,0-1,1 1,0 0,0-1,0 1,1-1,-1 1,1-1,0 1,0-1,1 0,-1 1,1-1,0 0,0 0,1 0,-1 0,1 0,0-1,0 1,0-1,0 0,1 0,-1 0,1 0,0-1,-1 1,1-1,1 0,-1 0,0 0,0-1,1 0,-1 1,2-1,29 8</inkml:trace>
  <inkml:trace contextRef="#ctx0" brushRef="#br0" timeOffset="2701.948">4425 11831,'-18'0,"-10"5,-4 5,2 11,7 10,8 10,10 8,12 6,5-7</inkml:trace>
  <inkml:trace contextRef="#ctx0" brushRef="#br0" timeOffset="3041.554">4492 12473,'6'4,"0"-1,0 0,0 0,0 0,1-1,-1 0,1 0,-1 0,1-1,0 0,0 0,0-1,-1 0,1 0,0-1,0 1,0-1,-1-1,1 0,-1 0,7-2,-2-6,1 0,-1-1,-1 0,0 0,-1-1,0-1,0 0,-2 0,1 0,-2-1,0 0,0 0,-2-1,1 1,-2-1,2-15,16-90,-5-1,-5-1,-6-14,-3 95,-8 90,-6 67,5 1,5 0,5 0,8 29,19-12,-28-130,-1 1,1 0,0-1,0 1,1-1,-1 0,1 0,0 0,0 0,0 0,1-1,0 1,-1-1,1 0,0 0,0 0,1-1,-1 1,0-1,1 0,0 0,-1-1,1 1,0-1,3 0,17-1</inkml:trace>
  <inkml:trace contextRef="#ctx0" brushRef="#br0" timeOffset="3213.53">4653 12018,'16'7,"23"4,21 1,16 0,10-2,-5 2,-14-1</inkml:trace>
  <inkml:trace contextRef="#ctx0" brushRef="#br0" timeOffset="3477.135">5201 12245,'-9'54,"3"-19,1 0,2 0,1 1,3 18,-1-51,0-1,0 1,0-1,0 0,1 1,-1-1,1 0,-1 1,1-1,0 0,0 0,0 1,0-1,1 0,-1 0,0 0,1 0,-1-1,1 1,0 0,0-1,0 1,0-1,0 1,0-1,0 0,0 0,0 0,0 0,1 0,-1-1,0 1,1-1,-1 1,0-1,1 0,-1 0,1 0,-1 0,0-1,1 1,-1 0,0-1,1 0,-1 1,0-1,2-1,5-3,-1 0,1-1,-1 1,0-2,0 1,-1-1,0 0,0-1,-1 0,0 0,0 0,-1-1,0 0,0 0,-1 0,0 0,-1-1,0 1,-1-1,0 0,0 0,-1 0,0 0,-1 0,0 0,0 0,-1 0,-1 0,0 0,0 0,-1 0,-1-2,3 8,-1 1,1 0,-1 0,0 0,0 0,0 0,0 1,-1-1,1 1,-1-1,1 1,-1 0,0 0,0 0,0 0,0 0,0 1,0 0,-1-1,1 1,0 0,-1 0,1 1,-1-1,1 1,-1 0,1 0,-1 0,1 0,-1 1,1-1,0 1,-1 0,1 0,0 0,-1 0,1 1,0-1,0 1,0 0,0 0,0 0,1 0,-1 1,1-1,-1 1,1-1,0 1,0 0,0 0,-1 2,0 1,1 0,-1 0,1 0,1 0,-1 0,1 0,0 1,1-1,-1 0,1 1,1-1,-1 0,1 1,0-1,0 0,1 0,0 0,0 0,0 0,1 0,0-1,0 1,4 3,15 24</inkml:trace>
  <inkml:trace contextRef="#ctx0" brushRef="#br0" timeOffset="3906.556">5561 12553,'13'-296,"-11"133,8 144,9 38,10 14,2-1,1-1,2-2,0-2,32 19,-57-39,-4-4,-1 0,0 1,1-1,-2 1,1 0,0 0,-1 0,0 1,0-1,0 1,0-1,-1 1,0 0,0 0,0 1,-1-1,1 0,-1 0,0 1,-1-1,0 0,1 1,-2-1,1 1,-1-1,1 1,-2-1,1 1,-13 37,-4 39,18-80,1 0,-1 0,1 0,-1 0,1 0,0 0,0 0,0 0,0 0,0-1,1 1,-1 0,0-1,1 1,-1-1,1 1,0-1,-1 0,1 0,0 0,0 0,0 0,0 0,0 0,0-1,0 1,0-1,0 1,0-1,64 3,-40-6,0-1,-1-2,0 0,0-2,0 0,-1-2,8-5,12-7</inkml:trace>
  <inkml:trace contextRef="#ctx0" brushRef="#br0" timeOffset="4546.942">6484 11684,'11'20,"13"19,12 15,8 16,4 11,-1 10,-5 7,-9 6,-13 1,-16-4,-18-3,-19-4,-18-8,-22-6,-23-8,-23-7,9-15</inkml:trace>
  <inkml:trace contextRef="#ctx0" brushRef="#br0" timeOffset="-129224.268">1899 187,'0'18,"-2"15,-1 14,-3 7,1 6,0 3,2-4,1-5,-2-4,1-9,-3-8,1-11</inkml:trace>
  <inkml:trace contextRef="#ctx0" brushRef="#br0" timeOffset="-129003.797">1658 401,'-3'2,"7"1,14 0,17-3,19-4,16-3,12-5,6-3,-1-2,-15 4</inkml:trace>
  <inkml:trace contextRef="#ctx0" brushRef="#br0" timeOffset="-128651.156">2406 133,'-2'1,"0"1,0 0,0-1,0 1,1 0,-1 0,0 0,1 0,-1 0,1 0,0 1,0-1,0 0,0 1,0-1,0 1,1-1,-1 1,1-1,-1 1,1 0,0-1,0 1,1-1,-1 1,0 0,1-1,-1 1,1-1,0 0,0 1,0-1,0 1,0-1,1 0,-1 0,1 0,-1 0,1 0,0 0,132 100,-122-93,1 0,-1 1,-1 0,0 1,0 0,-1 0,-1 1,0 1,0 0,-1 0,-1 0,0 1,-1 0,3 12,-8-22,-1-1,0 0,0 0,0 0,0 0,0 1,-1-1,1 0,-1 0,0 0,0 0,0 0,0 0,0 0,-1 0,0-1,1 1,-1 0,0-1,0 1,0-1,-1 0,1 0,0 0,-1 0,0 0,1 0,-1-1,0 1,0-1,0 0,0 0,0 0,-107 22,96-22,0 0,0-1,0-1,0 0,0-1,0 0,1-1,-1-1,1 0,-1-1,1 0,1-1,-5-3,-16-13</inkml:trace>
  <inkml:trace contextRef="#ctx0" brushRef="#br0" timeOffset="-128385.865">2514 79,'6'-6,"13"-6,13-2,15 1,14 1,7 2,1 3,-10 3</inkml:trace>
  <inkml:trace contextRef="#ctx0" brushRef="#br0" timeOffset="-128120.544">3075 133,'-5'20,"1"1,1 0,1 0,1 0,0 0,2 0,0 0,2 0,0-1,1 1,1-1,1 1,1-2,1 1,0-1,2 0,0-1,1 0,1 0,0-1,4 2,-15-16,0-1,0 1,1-1,-1 0,1 1,-1-1,1 0,0 0,0 0,0 0,0 0,0 0,0-1,0 1,1-1,-1 1,1-1,-1 0,1 0,-1 0,1 0,0-1,0 1,-1-1,1 1,0-1,0 0,-1 0,1 0,0-1,0 1,-1-1,1 1,0-1,-1 0,1 0,-1 0,1 0,0-1,5-10,0 0,-1 0,-1-1,0 0,-1 0,0-1,-1 1,0-1,1-11,-1 10,60-291,-56 266</inkml:trace>
  <inkml:trace contextRef="#ctx0" brushRef="#br0" timeOffset="-144327.703">134 4545,'710'0,"-464"-15,-234 13,-5-1</inkml:trace>
  <inkml:trace contextRef="#ctx0" brushRef="#br0" timeOffset="-143444.431">0 5574,'25'8,"0"-1,0 0,0-2,1-1,-1-1,17-1,-9 1,314 13,54-17,-310 1,-91-1,0 1,0 0,0 0,0 0,0-1,0 1,0 0,0 0,0-1,0 1,0 0,0 0,0 0,0 0,0-1,1 1,-1 0,0 0,0 0,0-1,0 1,0 0,0 0,1 0,-1 0,0 0,0 0,0-1,0 1,1 0,-1 0,0 0,0 0,0 0,1 0,-1 0,0 0,0 0,0 0,1 0,-1 0,0 0,0 0,-11-13,8 2</inkml:trace>
  <inkml:trace contextRef="#ctx0" brushRef="#br0" timeOffset="-142762.681">1204 3983,'26'1070,"-26"-847,-9-1,-20 81,-27 93,55-403,1-10</inkml:trace>
  <inkml:trace contextRef="#ctx0" brushRef="#br0" timeOffset="-141839.997">1350 4063,'457'3,"-382"7,-1 4,0 3,-1 2,-1 5,-1 2,-1 3,-2 3,-1 3,-2 3,-1 3,44 38,-82-61,-1 1,0 2,-2 0,0 1,-1 2,-2 0,0 1,-2 1,-1 1,0 0,10 27,-14-18,-2-1,-1 1,-2 1,-2 0,-1 0,-2 0,-1 1,-2-1,-1 1,-3-1,-1 0,-6 23,-9 23,-4-2,-3 0,-4-1,-3-2,-5 0,-14 29,-5-3,-5-2,-66 81,105-153,-1-1,-2-1,-1-1,-1-1,-1-1,-1-2,-1-1,-1-2,-1-1,-1-2,0-1,-1-2,-1-1,0-2,-11 1,-335 44,111 7,254-60,42-23,0 9</inkml:trace>
  <inkml:trace contextRef="#ctx0" brushRef="#br0" timeOffset="-140925.757">3022 5267,'-6'68,"2"35,5-98,0-1,0 1,0-1,1 1,0-1,0 1,0-1,0 0,1 0,-1 0,1 0,0-1,0 1,1-1,-1 1,1-1,0 0,-1-1,1 1,3 1,2 0,0 1,1-2,-1 1,1-2,0 1,0-1,0-1,0 1,0-2,0 1,0-1,0-1,0 0,0-1,0 0,0 0,-1-1,1 0,-1 0,1-1,-1-1,0 0,-1 0,1 0,-1-1,0-1,-1 1,1-1,-1 0,0-1,-1 0,0 0,0 0,-1-1,0 0,-1 0,0 0,0 0,1-6,-2-2,0 0,-1 0,-1 0,-1 0,0 0,-1 0,-1 0,0 0,-2 0,0 1,0-1,-2 1,0 0,-1 0,-1 1,0 0,-7-10,12 20,0 0,0 1,-1-1,1 1,-1-1,0 1,0 0,-1 0,1 1,-1-1,0 1,0 0,0 0,0 1,0 0,-1 0,1 0,-1 0,1 1,-1 0,0 0,1 0,-1 1,0 0,0 0,0 0,1 1,-1 0,0 0,1 1,-1-1,1 1,-1 0,1 1,-1 0,-5 5,1 0,0 0,1 1,0 1,1 0,-1 0,2 0,-1 1,2 0,-1 1,2-1,-1 1,2 1,0-1,0 0,1 1,0 0,1 0,1 0,0 7,12 57,1-49</inkml:trace>
  <inkml:trace contextRef="#ctx0" brushRef="#br0" timeOffset="-140073.779">3490 5267,'62'11,"1"-3,-1-2,2-3,42-4,-48 1,693-19,-686 15,220-17,19-15,-223 16,35-2,66 25,127 21,-305-22,-12-2</inkml:trace>
  <inkml:trace contextRef="#ctx0" brushRef="#br0" timeOffset="-139116.719">1204 6323,'-3'0,"0"2,0 3,-1 6,-3 4,0 8,-1 6,1 5,1 6,2 3,2-1,1-4,1-5,0-9</inkml:trace>
  <inkml:trace contextRef="#ctx0" brushRef="#br0" timeOffset="-132776.389">1899 3983,'-1'0,"1"0,-1 0,0 0,0 0,0 0,1 0,-1-1,0 1,0 0,1 0,-1-1,0 1,1 0,-1-1,0 1,1-1,-1 1,1-1,-1 1,0-1,1 0,0 1,-1-1,1 0,-1 1,1-1,0 0,-1 1,1-1,0 0,0 0,-1 1,1-1,0 0,0 0,0 0,0 0,-7-34,2 0,1 0,2-1,1-17,1 22,-2-819,14 79,-12 707,-2-1,-4 1,-2 0,-8-25,10 77,11 34,-2-18,-1 0,0 0,1 0,0-1,0 1,0-1,1 1,-1-1,1 0,0-1,-1 1,1 0,1-1,-1 0,0 0,3 1,13 4</inkml:trace>
  <inkml:trace contextRef="#ctx0" brushRef="#br0" timeOffset="-130858.95">1859 1831,'-3'-18,"1"-11,-1-9,0-6,2-1,0-2,0-3,1 1,0 4,0 4,0 9,-2 8,-3 11,-4 12,-3 11,-6 9,1 0</inkml:trace>
  <inkml:trace contextRef="#ctx0" brushRef="#br0" timeOffset="-130501.626">1084 1350,'-11'0,"6"-1,-1 1,1 0,-1 0,1 0,-1 1,1-1,-1 2,1-1,0 0,-1 1,1 0,0 0,0 1,0 0,4-3,1 1,-1-1,1 1,-1 0,1-1,-1 1,1 0,-1-1,1 1,0 0,-1-1,1 1,0 0,0 0,-1 0,1-1,0 1,0 0,0 0,0 0,0-1,0 1,0 0,0 0,1 0,-1-1,0 1,0 0,1 0,-1-1,0 1,1 0,-1-1,1 1,-1 0,1-1,-1 1,1-1,-1 1,1 0,0-1,-1 0,1 1,0-1,-1 1,1-1,0 0,0 1,-1-1,1 0,0 0,0 0,-1 0,1 1,0-1,0 0,0 0,17 4,0 1,0-2,1-1,-1 0,1-1,10-1,2 0,252-2,29-15,-58 1,162 15,-277 18,-127-16,-5-2</inkml:trace>
  <inkml:trace contextRef="#ctx0" brushRef="#br0" timeOffset="-129908.024">1711 1283,'-49'110,"47"-107,1 1,0 0,1-1,-1 1,1 0,-1 0,1 0,0-1,0 1,1 0,-1 0,1-1,0 1,0 0,0-1,0 1,1 0,0-1,-1 0,1 1,0-1,1 0,-1 0,0 0,1 0,0-1,0 1,0-1,0 0,0 1,2-1,0 1,1-1,0 0,-1 0,1-1,0 0,0 0,0 0,-1-1,1 1,0-1,0-1,0 1,0-1,0 0,0-1,-1 1,1-1,0 0,-1-1,0 1,1-1,-1 0,0 0,0-1,-1 1,1-1,-1 0,0-1,0 1,0-1,0 1,-1-1,0 0,0 0,0-1,-1 1,0-1,0 1,0-1,-1 0,1 0,-1 1,-1-1,1-1,0 0,-1 1,1-1,-1 1,-1-1,1 1,-1-1,0 1,-1-1,1 1,-1 0,-1-1,1 1,-1 0,0 1,0-1,-1 0,0 1,0 0,0 0,0 0,-1 0,0 1,0 0,0 0,0 0,-1 0,0 1,1 0,-1 0,0 1,-1-1,0 1,2 3,0 1,0-1,0 1,0 0,0 0,0 0,1 1,-1 0,1 0,-1 0,1 0,0 1,1-1,-1 1,0 0,1 0,0 1,0-1,0 1,1-1,0 1,-1 0,2 0,-3 5,2-6,0-1,0 1,1-1,-1 1,1 0,-1 0,1 0,0-1,1 1,-1 0,1 0,-1 0,1 1,1-1,-1 0,0 0,1 0,0 0,0-1,0 1,0 0,1 0,0 0,-1-1,1 1,1-1,-1 0,0 1,1-1,0 0,-1 0,1-1,1 1,-1-1,1 0,0 0,0-1,0 1,0-1,0 0,0 0,1-1,-1 1,0-1,0 0,1 0,-1 0,0-1,0 1,1-1,-1 0,0-1,0 1,0 0,0-1,-1 0,1 0,0 0,1-2,16-13</inkml:trace>
  <inkml:trace contextRef="#ctx0" brushRef="#br0" timeOffset="-126673.301">1899 6790,'0'-30,"0"22,0 23,-28 1284,0-310,28-976,-14 212,4-192,10-33,0 0,0 1,0-1,-1 1,1-1,0 1,0-1,0 1,-1-1,1 1,0-1,0 0,-1 1,1-1,0 0,-1 1,1-1,0 0,-1 1,1-1,-1 0,1 0,0 1,-1-1,1 0,-1 0,1 0,-1 0,1 1,-1-1,1 0,-1 0,1 0,-1 0,1 0,-1 0,1 0,0 0,-1-1,1 1,-1 0,1 0,-1 0,1 0,-1-1,1 1,0 0,-1 0,1-1,-1 1,1 0,0-1,-1 1,1 0,0-1,0 1,-1-1,1 1,0-1,0 1,-25-70,21 54</inkml:trace>
  <inkml:trace contextRef="#ctx0" brushRef="#br0" timeOffset="-126313.647">1257 9317,'18'-5,"20"-3,17-3,17-1,15-2,10 0,8 2,1 3,-1 3,-3 3,-5 1,-7 2,-11 0,-8-4,-13-3,-12-6,-10-5,-13 1</inkml:trace>
  <inkml:trace contextRef="#ctx0" brushRef="#br0" timeOffset="-126051.426">1552 9104,'-19'18,"-10"15,-2 11,-1 10,3 6,4 3,6-3,7-7,7-10,9-13,11-15,3-11</inkml:trace>
  <inkml:trace contextRef="#ctx0" brushRef="#br0" timeOffset="-125421.517">1939 9264,'-110'213,"99"-190,14-16,9-16,45-48,-33 31,1 2,0 0,2 2,1 1,26-15,-2 15,-50 21,-1-1,0 1,1 0,-1 0,1 0,-1 0,0 0,1 0,-1 0,1 0,-1 1,1-1,-1 0,0 1,1-1,-1 1,0 0,0-1,1 1,-1 0,0 0,0 0,0 0,0 0,0 0,0 0,0 0,0 0,-1 0,1 0,0 1,-1-1,1 0,0 1,-1-1,0 1,1 7,0 0,-1 1,-1-1,1 0,-2 1,1-1,-1 0,-1 0,1 0,-1 0,-1 0,0-1,-1 2,1-1,-30 80,34-89,0 0,0 1,0-1,0 1,0-1,0 0,0 1,0-1,0 1,1-1,-1 0,0 1,0-1,0 0,1 1,-1-1,0 0,1 0,-1 1,0-1,0 0,1 0,-1 1,1-1,-1 0,0 0,1 0,-1 0,0 0,1 1,-1-1,1 0,-1 0,0 0,1 0,-1 0,1 0,-1 0,0 0,1-1,-1 1,0 0,1 0,-1 0,1 0,-1 0,0-1,1 1,-1 0,0 0,1 0,-1-1,0 1,0 0,1-1,-1 1,0 0,0-1,1 1,-1 0,0-1,0 1,0 0,0-1,1 1,75-64,34-19,-108 81,-1 1,0 0,1 0,-1 0,1 0,0 0,-1 0,1 0,0 1,-1-1,1 1,0-1,0 1,-1-1,1 1,0 0,0 0,0 0,0 0,-1 0,1 1,0-1,0 0,0 1,-1-1,1 1,0 0,-1 0,1-1,0 1,-1 0,1 1,-1-1,0 0,1 0,-1 0,0 1,0-1,0 1,1-1,-2 1,1-1,0 1,0 0,0 0,2 16,-1 0,0 0,-1 0,-1 0,-1 0,0 0,-1 0,-1 0,-3 9,1 0,2-4,3-23,0 0,0 1,1-1,-1 0,0 1,0-1,0 0,0 0,0 1,0-1,1 0,-1 0,0 1,0-1,0 0,1 0,-1 0,0 1,0-1,1 0,-1 0,0 0,0 0,1 0,-1 1,0-1,1 0,-1 0,0 0,0 0,1 0,-1 0,0 0,1 0,-1 0,0 0,1 0,-1 0,0 0,0-1,1 1,-1 0,0 0,0 0,1 0,-1 0,0-1,0 1,1 0,-1 0,0 0,0-1,1 1,-1 0,0 0,0-1,0 1,0 0,0 0,1-1,-1 1,0 0,0 0,0-1,0 1,0 0,0-1,17-18,-16 19,17-23,-8 10,0 0,0 1,2 0,-1 0,2 1,-1 1,2 0,2-1,-15 10,1 0,-1 0,0 0,1 1,-1-1,1 0,-1 1,1-1,-1 1,1-1,-1 1,1 0,-1 0,1 0,-1 0,1 0,-1 0,1 0,-1 0,1 1,0-1,-1 0,0 1,1-1,-1 1,1 0,-1 0,0-1,1 1,-1 0,0 0,0 0,0 0,1 0,-1 1,-1-1,1 0,0 0,0 1,0-1,-1 1,1-1,0 0,-1 1,1-1,-1 1,0-1,0 1,1 0,-1-1,0 1,0 0,2 14,0-1,-1 1,-1 0,0-1,-1 1,-1 0,0-1,-1 1,-1-1,0 0,-1 0,-4 7,-2-3</inkml:trace>
  <inkml:trace contextRef="#ctx0" brushRef="#br0" timeOffset="-124754.182">1939 6590,'0'21,"0"20,2 21,3 18,1 17,0-9</inkml:trace>
  <inkml:trace contextRef="#ctx0" brushRef="#br0" timeOffset="-121807.205">5855 5173,'32'16,"12"-1,0-1,1-3,1-2,29 2,15 4,17-2,-105-14,0 0,0 0,-1 0,1-1,0 1,-1-1,1 1,0-1,-1 0,0 0,1 1,-1-1,0 0,0 0,0 0,0 0,-1-1,1 1,0 0,-1 0,0 0,1-1,-1 1,0 0,0 0,0-2,1-4,44-286,-45 293,-1 1,1-1,0 0,0 1,0-1,-1 1,1-1,0 0,0 1,0-1,0 0,0 1,0-1,0 0,0 1,0-1,1 0,-1 1,0-1,0 0,0 1,1-1,-1 1,0-1,1 1,-1-1,1 0,-1 1,0-1,1 1,-1 0,1-1,-1 1,1-1,0 1,-1 0,1-1,-1 1,1 0,0 0,-1 0,1-1,-1 1,1 0,0 0,-1 0,1 0,0 0,-1 0,1 0,0 0,-1 0,1 0,0 1,-1-1,1 0,0 0,-1 1,1-1,-1 0,1 1,-1-1,8 13,-2 1,0 0,0 0,-1 1,-1-1,-1 1,0 0,0 3,0-3,15 99,22 88,-38-196,0 0,0 0,0 0,0-1,1 1,0-1,0 1,0-1,1 0,0 0,4 4,-7-9,0 1,-1-1,1 0,0 1,0-1,0 0,-1 1,1-1,0 0,0 0,0 0,0 0,-1 0,1 0,0 0,0 0,0 0,0 0,-1-1,1 1,0 0,0 0,0-1,-1 1,1-1,0 1,-1-1,1 1,0-1,-1 1,1-1,0 1,-1-1,1 0,-1 1,1-1,-1 0,0 0,1 1,-1-1,1 0,17-38,-17 36,17-51,-3 0,-2-1,-3 0,-2-2,39-168,-47 224,0 0,0-1,0 1,0 0,0 0,0 0,0-1,0 1,0 0,0 0,1 0,-1 0,1 0,-1-1,1 1,-1 0,1 0,-1 0,1 0,0 0,0 0,-1 1,1-1,0 0,0 0,0 0,0 1,0-1,0 1,0-1,0 1,1-1,-1 1,0-1,0 1,0 0,0 0,1-1,-1 1,29 100,26 248,-54-340,-2-3,1-1,-1 1,1-1,1 1,-1-1,0 0,1 1,0-1,0 0,0 0,1 0,-1 0,3 2,-4-6,1 0,-1 0,0 1,1-1,-1 0,0 0,1-1,-1 1,1 0,-1 0,0-1,1 1,-1 0,0-1,0 0,1 1,-1-1,0 0,0 1,0-1,0 0,0 0,0 0,0 0,0 0,0 0,0 0,-1 0,1-1,0 1,-1 0,1 0,-1-1,1 1,-1-1,1 1,15-30,-1-1,-1 0,-2-1,-1-1,-2-1,47-121,-56 156,0-1,0 0,-1 0,1 1,0-1,1 0,-1 1,0-1,0 0,0 0,0 1,0-1,1 0,-1 1,0-1,1 0,-1 1,0-1,1 1,-1-1,1 0,-1 1,1-1,-1 1,1-1,-1 1,1 0,0-1,-1 1,1-1,0 1,-1 0,1 0,0-1,-1 1,1 0,0 0,0 0,-1 0,1 0,0 0,-1 0,1 0,0 0,0 0,-1 0,1 1,0-1,-1 0,1 0,0 1,-1-1,1 0,0 1,-1-1,1 1,-1-1,1 1,-1-1,1 1,-1-1,1 1,27 118,-24-95,37 239,-41-261,0-1,0 0,0 1,0-1,0 1,0-1,0 1,1-1,-1 1,0-1,1 0,-1 1,1-1,0 0,-1 1,1-1,0 0,0 0,0 0,0 0,0 0,0 0,0 0,0 0,0 0,0 0,1 0,-1-1,0 1,0 0,1-1,-1 1,1-1,-1 0,0 1,1-1,-1 0,1 0,-1 0,1 0,-1 0,1 0,-1-1,0 1,1 0,-1-1,1 1,115-133,-104 122,1 2,1-1,0 2,0 0,1 1,0 1,0 0,0 1,1 1,-1 0,1 1,0 1,0 1,0 0,0 2,0-1,13 4,-9-4,1230 5,-1207-5,0-1,0 1,0 3,0 1,41 10,-85-14,0 0,0 0,0 0,0-1,0 1,0 0,0 0,0 0,0 0,0 0,0 0,0 0,0-1,-11-3</inkml:trace>
  <inkml:trace contextRef="#ctx0" brushRef="#br0" timeOffset="-119924.239">6832 5908,'0'18,"0"18,0 14,-3 9,0 9,-2 4,0 1,-2-2,-2-5,1-13</inkml:trace>
  <inkml:trace contextRef="#ctx0" brushRef="#br0" timeOffset="-119469.633">6805 6108,'0'-27,"1"0,2 0,0 0,2 0,1 1,6-20,-9 37,1-1,0 1,0 0,1 0,0 0,1 0,0 1,0 0,1 1,0-1,0 1,0 0,1 1,0 0,1 0,-1 1,1 0,0 0,5-1,-5 3,1-1,0 1,0 1,0 0,0 1,0-1,0 2,0 0,0 0,1 0,-1 2,0-1,0 1,0 1,0-1,-1 2,1-1,-1 2,0-1,0 1,0 0,0 1,-1 0,0 1,0-1,-1 1,0 1,0-1,-1 1,0 1,0-1,-1 1,0 0,0 0,-1 0,-1 1,1 0,-2 0,1-1,-1 5,-1-4,-1 1,-1-1,0 0,-1 0,1 0,-2 0,0 0,0 0,0-1,-1 1,-1-1,0 0,0 0,-1-1,0 0,0 0,-1 0,0 0,0-1,-1-1,1 1,-2-1,1 0,-7 3,2-2,-1 0,1 0,-1-1,0-1,-1 0,1-1,-1-1,0 0,0-1,0-1,0 0,0-1,0 0,0-1,0-1,-8-2,-30-8,52 13,-1 0,1 0,0 0,0 0,0 0,0 0,0 0,0 0,0 0,1 0,-1 1,0-1,1 0,-1 1,1-1,-1 0,1 1,0-1,-1 1,1-1,0 1,0-1,0 1,0-1,0 0,1 1,-1-1,0 1,1-1,-1 1,1-1,-1 0,1 1,-1-1,1 0,0 0,0 1,0 0,6 21,1 0,1-1,1-1,1 1,1-2,1 1,0-2,2 0,0-1,1 0,1-1,11 8,-19-18,0 0,0-1,0 0,1 0,0-1,0-1,1 1,-1-2,1 0,0 0,0 0,0-2,0 1,0-1,0-1,0 0,0-1,0 0,0 0,0-1,0-1,0 0,0 0,-1-1,8-4,6-7</inkml:trace>
  <inkml:trace contextRef="#ctx0" brushRef="#br0" timeOffset="-118919.998">7514 6350,'2'16,"3"12,6 10,7 8,7 3,7 0,4-2,4-2,-2-4,-1-6,-6-8,-6-8,-6-7</inkml:trace>
  <inkml:trace contextRef="#ctx0" brushRef="#br0" timeOffset="-118667.394">7795 6350,'-16'9,"-10"12,-7 16,-5 16,-8 16,-13 20,2-6</inkml:trace>
  <inkml:trace contextRef="#ctx0" brushRef="#br0" timeOffset="-81536.899">1859 4839,'0'14,"0"13,-3 11,1 9,-4 5,1 3,-2 1,0 0,2-3,2-3,1-3,0-8,2-8,0-9</inkml:trace>
  <inkml:trace contextRef="#ctx0" brushRef="#br0" timeOffset="-81131.48">1685 4651,'22'2,"0"0,0 2,0 0,-1 2,0 0,16 8,-21-8,-1 0,1 2,-1 0,-1 0,0 2,10 7,-19-13,-1 0,1 0,-1 0,0 1,0-1,0 1,0 0,-1 0,0 1,0-1,0 1,-1-1,0 1,0 0,0 0,-1 0,0 0,0 0,0 6,-3-7,0 1,0-1,-1 0,0 0,0 0,0 0,0-1,-1 1,0-1,0 0,0 0,0 0,0 0,-1-1,0 0,0 0,0 0,0-1,0 1,-4 0,-10 8,6-4,1-1,1 1,-1-1,1 2,0 0,1 0,0 1,0 0,1 1,0 0,0 0,1 1,-5 9,12-18,1 0,-1 1,0-1,1 0,-1 0,1 0,0 1,-1-1,1 0,0 0,1 0,-1 1,0-1,1 0,-1 0,1 0,-1 1,1-1,0 0,0 0,0 0,0 0,1-1,-1 1,0 0,2 1,11 11</inkml:trace>
  <inkml:trace contextRef="#ctx0" brushRef="#br0" timeOffset="-80760.009">2005 5414,'4'-21,"1"-1,1 1,1 0,0 1,2 0,0 0,1 0,13-17,-21 35,0-2,0 0,0 1,0-1,1 1,-1-1,1 1,0 0,0 0,0 1,0-1,1 0,-1 1,1 0,0 0,2-1,-5 4,1 0,-1 0,1 1,-1-1,0 0,1 1,-1-1,0 0,0 1,0 0,0-1,0 1,0 0,-1-1,1 1,-1 0,1 0,-1 0,1-1,-1 1,0 0,0 0,0 0,0 0,0 0,-1 0,1 0,0 2,16 278,2-155,-15-96</inkml:trace>
  <inkml:trace contextRef="#ctx0" brushRef="#br0" timeOffset="-80491.715">2005 5640,'16'0,"12"0,8 0,5 0,2 0,1 0,-1 0,-2 0,-4 3,-7 2,-5 4,-5 3,-6 2</inkml:trace>
  <inkml:trace contextRef="#ctx0" brushRef="#br0" timeOffset="-33675.579">5803 4438,'-1'-1,"1"1,-1-1,1 1,-1-1,1 1,0-1,-1 1,1-1,0 0,-1 1,1-1,0 1,0-1,0 0,-1 1,1-1,0 0,0 0,0 1,0-1,0 0,0 1,0-1,1 0,-1 1,0-1,0 0,0 1,1-1,-1 0,0 1,1-1,-1 1,1-1,-1 1,0-1,1 1,-1-1,1 0,11-15,1 1,0 0,1 0,0 2,1 0,0 0,2 1,8-4,-23 14,50-35,2 3,1 1,2 3,1 3,1 2,1 3,1 2,0 3,2 3,-1 3,2 2,56 0,-58 14,0 3,0 3,-1 2,-1 3,0 2,-1 4,-1 1,-1 3,30 21,37 35,-103-74,-20-13</inkml:trace>
  <inkml:trace contextRef="#ctx0" brushRef="#br0" timeOffset="-33161.305">7299 4264,'264'227,"-263"-225,1 0,-1 0,1 0,0 0,-1 0,1-1,0 1,0-1,0 0,0 1,0-1,0 0,0 0,1 0,-1 0,0-1,0 1,1-1,-1 1,1-1,-1 0,0 0,1 0,-1 0,1 0,-1 0,0-1,1 1,-1-1,0 0,0 0,1 0,-1 0,0 0,0 0,0 0,1-2,1-7,0 0,-1 0,-1-1,0 0,0 0,-1 1,0-1,-1 0,0 0,-1 0,-2-8,-1-6,-1 1,-1-1,-1 1,-1 0,-1 0,-1 1,-1 0,-2 1,0 0,-14-17,12 27,133 243,-106-194,0 0,-3 1,-1-1,-2 2,-1 1,-2 5</inkml:trace>
  <inkml:trace contextRef="#ctx0" brushRef="#br0" timeOffset="-29420.4">9011 5159,'1'2,"0"-1,0 1,0-1,0 1,0-1,0 0,0 1,0-1,0 0,1 0,-1 0,0 0,1 0,-1 0,1 0,-1-1,1 1,-1-1,1 1,0-1,-1 1,1-1,0 0,-1 0,1 0,0 0,1 0,-2 0,226 6,524-8,-626-5,74 1,-38 20,198-14,-276 12,-76-7,-5-1</inkml:trace>
  <inkml:trace contextRef="#ctx0" brushRef="#br0" timeOffset="-26625.17">10949 5173,'19'0,"14"0,11 0,7 0,6-3,6 0,0 1,-1-3,-5 0,-7 2,-7 0,-9 1,-9 1,-5 0,-4 1,-5 1</inkml:trace>
  <inkml:trace contextRef="#ctx0" brushRef="#br0" timeOffset="-24753.257">11510 3556,'10'8,"0"1,0 0,-2 1,1 0,-1 0,0 1,-1 0,-1 0,1 0,-2 1,0 0,0 1,-1-1,2 11,3 20,-2 1,-2 0,0 33,-9 482,-3-305,13 453,-4-681,0 2,0 0,-2 0,-1 0,-2 0,-4 23,-10 24,16-63,8 74,-6-83,0 0,0 0,1-1,-1 1,0 0,1-1,0 1,-1-1,1 0,0 0,0 0,1 0,-1 0,0 0,1 0,-1 0,1-1,-1 0,1 1,0-1,-1 0,1 0,0 0,0-1,0 1,0-1,2 1,27 0,-1-2,0 0,0-3,27-5,-8 1,95-11,2 5,0 7,0 7,64 10,-41 10,187 11,-354-31,10 1,0 0,0-1,0 0,0-1,0-1,0 0,-1-1,1 0,-1 0,1-2,6-3,-18 8,-1 0,1-1,0 1,-1-1,1 1,-1-1,1 1,0-1,-1 1,1-1,-1 1,0-1,1 0,-1 1,1-1,-1 0,0 0,1 1,-1-1,0 0,0 1,0-1,0 0,1 0,-1 0,0 1,0-1,-1 0,1 0,0 1,0-1,0 0,0 0,-1 1,1-1,0 0,-1 0,1 1,0-1,-1 0,1 1,-1-1,1 1,-1-1,1 1,-1-1,0 1,1-1,-1 1,-35-23,35 22,-32-14,0 0</inkml:trace>
  <inkml:trace contextRef="#ctx0" brushRef="#br0" timeOffset="-22395.529">11551 3515,'21'-86,"-18"73,0-1,-1 1,-1-1,0 0,-1 1,-1-1,0-3,-1-21,-9-140,-9 70,0 39,20 67,1 1,0 0,-1 0,1 0,0 0,0 0,-1 0,1 0,0 0,0 0,0 0,0 0,0 1,0-1,1 0,-1 1,0-1,0 1,0-1,1 1,-1-1,0 1,1 0,-1 0,0 0,1 0,-1 0,0 0,0 0,1 0,-1 0,0 0,1 1,-1-1,0 1,0-1,1 1,4-1,642 56,-603-52,128 13,100-7,138-11,-160 32,-168-17,-53-9,-7-3,1 2,-1 1,0 0,0 2,0 1,16 8,-32-11,-1 0,0 1,0-1,-1 1,0 1,0-1,0 1,-1 0,0 0,0 0,-1 0,2 5,5 8,44 80,-3 2,-6 2,-4 2,-4 2,12 71,-29-39,-6 1,-5 77,-1-34,20 221,-27-367,-2 1,-2-1,-1 1,-2-1,-1-1,-3 1,0-1,-3-1,-1 0,-1-1,-2 0,-2-1,-1-2,-1 0,-2 0,-1-2,-2-2,0 0,-2-1,-15 10,-11 4,-1-1,-1-4,-3-2,-57 25,116-59,0 1,-1-1,1 1,0-1,-1 0,1 1,0-1,-1 1,1-1,-1 0,1 1,-1-1,1 0,-1 1,1-1,-1 0,1 0,-1 1,1-1,-1 0,1 0,-1 0,0 0,1 0,-1 0,1 0,-1 0,0 0,1 0,-1 0,1 0,-1 0,1-1,-1 1,1 0,-1 0,1 0,-1-1,1 1,-1 0,1-1,-1 1,1-1,-1 1,1 0,0-1,-1 1,1-1,0 1,-1-1,1 1,0-1,0 1,-1-1,1 0,20-35,-7 13</inkml:trace>
  <inkml:trace contextRef="#ctx0" brushRef="#br0" timeOffset="-21798.855">14278 4384,'-8'2,"0"0,-1 1,1-1,0 2,1-1,-1 1,0 0,1 1,0-1,0 2,1-1,-1 1,1 0,0 0,1 0,-1 1,1 0,1 0,-1 1,1-1,1 1,-1 0,1 0,0 0,1 0,0 0,1 1,-1 3,2-4,0-1,1 0,0 0,0 0,1 0,-1 0,2 0,-1 0,1 0,0-1,0 1,1-1,0 0,0 0,0 0,1-1,0 1,0-1,0 0,1-1,-1 1,1-1,0 0,4 1,3 2,0 0,1 0,0-1,1-1,-1-1,1 0,0-1,0 0,0-1,0-1,5 0,-12-1,0 0,0 0,0-1,1 0,-1-1,0 1,0-2,-1 1,1-1,0 0,-1-1,0 0,0 0,0 0,0-1,-1 0,1 0,-1-1,0 0,-1 0,0 0,0-1,0 1,-1-1,0 0,0-1,0 1,-1-1,-1 0,3-7,-3 5,0 0,-1-1,0 1,-1 0,0 0,0-1,-1 1,0 0,-1 0,0 0,-1 0,0 0,-1 0,0 1,0 0,-1 0,0 0,-1 0,0 1,0 0,0 0,-1 0,-1 1,1 0,-1 0,0 1,-1 0,1 1,-1 0,-7-3,4 4,1 0,-1 0,0 2,1-1,-1 2,-1-1,1 2,0 0,0 0,0 1,0 0,0 1,0 1,0 0,1 0,-1 1,1 1,0 0,0 0,1 1,-1 1,1-1,0 2,1-1,0 1,0 1,1 0,0 0,0 2,5-8,1 0,0 0,0 0,0 1,0-1,1 0,-1 1,1-1,0 1,0 0,0-1,1 1,-1 0,1 0,0-1,0 1,0 0,1 0,-1 0,1-1,0 1,0 0,0-1,0 1,1-1,0 0,-1 1,1-1,0 0,1 0,-1 0,1 1,35 23,3-7</inkml:trace>
  <inkml:trace contextRef="#ctx0" brushRef="#br0" timeOffset="-21546.85">14786 4505,'21'0,"17"0,19 0,16 0,12 0,9 0,2-3,-2 0,-10-2,-15 0,-17 0,-17-1,-19 1,-21-1,-11 0</inkml:trace>
  <inkml:trace contextRef="#ctx0" brushRef="#br0" timeOffset="-20839.592">11510 3756,'-27'0,"-25"0,-24 0,-17 0,-14 0,-9 2,-2 1,0 2,6 3,12 0,13 0,14 0,18 0,25-1,25-2,12-2</inkml:trace>
  <inkml:trace contextRef="#ctx0" brushRef="#br0" timeOffset="-19617.698">12393 614,'8'195,"25"128,-33-317,34 236,11-1,59 178,-74-320,-3-15,-4 1,-3 1,4 57,-22-133,-1 0,1 0,-2 0,1 0,-1 0,-1 1,0-1,0 0,-1 0,-1 0,1 0,-2-1,1 1,-1-1,-1 1,1-1,-2-1,1 1,-3 2,-7 0</inkml:trace>
  <inkml:trace contextRef="#ctx0" brushRef="#br0" timeOffset="-19025.249">11658 668,'18'0,"20"0,23 2,25 1,22 0,23-1,16-3,10-3,4-1,-5-2,-13-3,-20-1,-22 1,-23 3,-32-1,-23 2</inkml:trace>
  <inkml:trace contextRef="#ctx0" brushRef="#br0" timeOffset="-18612.396">12340 534,'-13'19,"0"1,1 0,1 1,2 0,0 0,1 1,0 1,7-20,1 0,-1-1,1 1,-1 0,1 0,0-1,0 1,0 0,1-1,-1 1,0 0,1 0,0-1,0 1,0-1,0 1,0-1,0 1,0-1,1 1,-1-1,1 0,0 0,0 0,0 0,0 0,0 0,0-1,0 1,1-1,-1 1,1-1,-1 0,1 0,-1 0,1 0,1 0,17 2,-1 0,1-1,0-2,0 0,0-1,0-1,-1 0,1-2,-1-1,0 0,0-2,15-6,-25 9,-3 2,-1 0,1 0,-1-1,0 0,0 0,0-1,0 0,-1 0,1 0,-1-1,0 0,-5 5,1 0,-1-1,0 1,0-1,1 1,-1-1,0 1,0-1,0 1,0-1,1 1,-1-1,0 1,0-1,0 1,0-1,0 1,-1-1,1 1,0-1,0 1,0-1,0 1,0-1,-1 1,1-1,0 1,0-1,-1 1,1-1,0 1,-1 0,1-1,-1 1,1 0,0-1,-1 1,1 0,-1 0,1-1,-1 1,1 0,-1 0,1 0,-1-1,1 1,-1 0,1 0,-1 0,1 0,-1 0,-31-6,30 6,-18-2,-1 1,0 1,1 1,-1 1,1 0,-1 2,1 0,0 1,1 1,-1 1,1 1,0 1,1 0,0 1,1 1,-9 8,20-14,1 0,0 1,0 0,0 0,1 0,0 0,0 1,1-1,0 1,-1 2,-3 20</inkml:trace>
  <inkml:trace contextRef="#ctx0" brushRef="#br0" timeOffset="-17954.769">13931 240,'2'23,"-1"16,-2 13,-1 9,-4 4,-3-1,-2-2,-2-7,2-8,0-8,2-10</inkml:trace>
  <inkml:trace contextRef="#ctx0" brushRef="#br0" timeOffset="-17692.936">13690 453,'-7'-2,"5"-1,14 0,18 1,20 0,18-1,13 0,6-3,0-1,-5 0,-18 1</inkml:trace>
  <inkml:trace contextRef="#ctx0" brushRef="#br0" timeOffset="-17493.437">14452 360,'6'29,"1"-1,2-1,0 0,2 0,1-1,1 0,1-1,2 0,0-2,1 0,18 18,10 18,-43-58,-1 0,0 0,1-1,-1 1,0 0,0 0,0 0,0 0,1 1,-1-1,-1 0,1 0,0 1,0-1,0 0,-1 1,1-1,-1 1,1-1,-1 1,0-1,1 1,-1-1,0 1,0-1,0 1,0-1,0 1,0 0,-1-1,1 1,0-1,-1 1,1-1,-1 0,0 1,1-1,-1 0,0 1,0-1,0 0,0 0,0 1,0-1,0 0,0 0,-1 0,1-1,0 1,-1 0,1 0,-1-1,-18 3,0-1,0-2,-1 0,1-1,0-1,0 0,0-2,0-1,-13-4,-33-9</inkml:trace>
  <inkml:trace contextRef="#ctx0" brushRef="#br0" timeOffset="-17293.655">14452 213,'20'-12,"17"-5,14 0,14 0,8 4,3 3,-3 4,-16 3</inkml:trace>
  <inkml:trace contextRef="#ctx0" brushRef="#br0" timeOffset="-16354.048">12620 494,'-10'-2,"3"0,1-1,0 2,-1-1,1 1,-1 0,0 0,1 0,-1 1,0 0,1 1,-1 0,0 0,1 0,-1 0,1 1,0 0,-1 1,1 0,0-1,0 2,1-1,-1 1,1 0,-1 0,1 0,1 1,-2 1,-3 10,1 1,0 0,1 1,1-1,1 1,1 0,0 1,1-1,1 0,1 2,11 45,-9-64,0 1,0-1,0 0,0 1,0-1,0 0,0 0,0 1,1-1,-1 0,0 0,1 0,-1-1,0 1,1 0,0 0,-1-1,1 1,-1-1,1 1,0-1,-1 0,1 0,-1 1,1-1,0-1,-1 1,1 0,0 0,-1 0,1-1,0 1,-1-1,1 1,-1-1,1 0,0 0,9-5,-1-1,-1 1,1-2,-1 1,-1-1,1 0,-1-1,-1 0,0-1,0 1,0-1,-1 0,-1-1,0 0,0 0,-1 0,1-5,-3 6,0-1,0 1,-1-1,0 1,-1-1,0 1,0-1,-2 1,1-1,-1-1,1 9,1 0,-1 0,0-1,0 1,0 0,-1 0,1 0,0 0,-1 0,0 1,0-1,0 0,0 1,0-1,-1 1,1 0,-1 0,1 0,-1 0,0 0,0 1,1-1,-1 1,-1-1,1 1,0 0,0 0,0 1,0-1,-1 1,1 0,0-1,-4 2,1 0,0 0,1 0,-1 1,0 0,1 0,-1 1,1 0,-1-1,1 2,0-1,1 1,-1 0,0 0,1 0,0 0,0 1,0 0,1-1,0 1,-1 1,0 3,-47 118,34-61</inkml:trace>
  <inkml:trace contextRef="#ctx0" brushRef="#br0" timeOffset="-15422.397">12888 5949,'-9'93,"5"1,4-1,7 50,9 108,5 22,-13 1,-22 200,11-441,-1-1,-2 0,-1 0,-6 13,5-25</inkml:trace>
  <inkml:trace contextRef="#ctx0" brushRef="#br0" timeOffset="-15067.125">12433 7874,'25'4,"22"2,19 0,16-2,15-5,11-5,6-4,1 0,-5-1,-10 2,-12 2,-18 2,-15 3,-20 1,-16 0</inkml:trace>
  <inkml:trace contextRef="#ctx0" brushRef="#br0" timeOffset="-14815.535">12727 7833,'-4'21,"-5"17,-4 12,-3 7,-3 2,0-1,0-5,1-6,5-11</inkml:trace>
  <inkml:trace contextRef="#ctx0" brushRef="#br0" timeOffset="-14554.232">13008 7900,'-9'18,"-8"16,-7 10,-5 5,1 1,0-4,6-4,5-8,9-8,10-7,7-10,2-6</inkml:trace>
  <inkml:trace contextRef="#ctx0" brushRef="#br0" timeOffset="-13335.175">12607 4251,'-7'16,"-2"16,0 12,7 10,7 8,6 1,6-3,1-2,1-6,-3-11,-4-11</inkml:trace>
  <inkml:trace contextRef="#ctx0" brushRef="#br0" timeOffset="-12995.295">12673 4024,'5'-8,"1"1,-1 0,1 1,0-1,0 1,1 0,0 1,0-1,0 1,1 1,-1-1,1 2,0-1,1 1,-1 0,0 0,1 1,0 0,-1 1,1 0,0 0,8 1,-4 0,1 1,-1 0,0 0,0 1,1 1,-1 0,-1 1,1 1,-1 0,1 0,-2 1,1 1,0 0,7 7,-14-11,0 1,-1 0,1-1,-1 1,0 1,-1-1,1 1,-1-1,1 1,-2 0,1 0,0 0,-1 1,0-1,0 0,-1 1,1 0,-1-1,0 1,-1 0,1-1,-1 1,-1 0,1 0,-1 0,0-1,0 1,0-1,-1 1,0-1,0 1,0-1,-1 0,0 0,0 0,-3 3,-10 7,-1 0,0-2,-1 0,0-1,-1-1,-1-1,0-1,0 0,-1-2,0 0,-17 3,20-5</inkml:trace>
  <inkml:trace contextRef="#ctx0" brushRef="#br0" timeOffset="-12620.9">12982 4584,'7'-2,"1"0,-1 0,1 1,0 0,-1 0,1 1,0-1,0 2,-1-1,1 1,0 1,0-1,-1 1,1 0,-1 1,0 0,0 0,0 1,2 1,-7-1,0 0,0 1,0-1,0 0,-1 1,0 0,0-1,0 1,-1 0,0-1,0 1,0 0,0-1,-1 1,1 0,-1-1,0 1,-1-1,1 1,-1-1,0 1,0-1,0 0,-1 0,0 1,-14 27,-2 0,-1-1,-1-2,-16 18,-6 9,41-54,-23 40,24-41,1 0,0 0,-1 0,1 0,0 0,0 0,0 0,0 0,0 0,0 0,0 0,0 0,0 0,0 0,0 0,1 0,-1 0,0 0,1 0,-1 0,1 0,-1 0,1 0,-1 0,1-1,0 1,-1 0,1 0,0-1,0 1,0 0,-1-1,1 1,0-1,0 1,0-1,0 1,0-1,0 0,0 0,0 1,0-1,0 0,18 2,-1 0,1-1,0-1,-1-1,1 0,-1-2,18-4,-17 4,187-41,-181 38</inkml:trace>
  <inkml:trace contextRef="#ctx0" brushRef="#br0" timeOffset="-12026.35">12794 4290,'-9'5,"-8"3,-3 1,-2-1,-3-2,-1-3,1-3,3-2,3-3,5-1</inkml:trace>
  <inkml:trace contextRef="#ctx0" brushRef="#br0" timeOffset="-11766.849">12594 3996,'-16'-6,"-6"3,0 11,3 14,6 15,14 13,12 8,11 7,4 4,-2-11</inkml:trace>
  <inkml:trace contextRef="#ctx0" brushRef="#br0" timeOffset="-10948.275">12085 9945,'0'16,"0"15,3 12,2 14,3 5,3 5,-1 1,-3-4,-3-6,-8-8,-4-12</inkml:trace>
  <inkml:trace contextRef="#ctx0" brushRef="#br0" timeOffset="-10405.625">12005 10160,'9'-21,"0"0,1 1,1 0,1 0,1 2,1 0,0 0,1 1,1 1,1 0,3-2,-15 14,0 0,0 0,0 1,1-1,-1 1,1 0,0 1,0-1,0 1,0 0,0 1,0-1,0 1,1 1,-1-1,0 1,1 0,-1 0,0 1,1 0,-1 0,0 0,0 1,0 0,0 0,0 1,0-1,-1 1,1 1,-1-1,0 1,0 0,0 0,0 0,1 3,-2-2,-1 0,0 0,0 1,0-1,0 1,-1 0,0 0,0 0,-1 0,0 0,0 1,0-1,-1 0,0 0,0 1,0-1,-1 0,0 0,0 0,-1 1,1-1,-2-1,1 1,0 0,-1 0,0-1,-1 0,1 1,-1-1,0 0,0-1,0 1,-1-1,1 0,-1 0,0 0,-1-1,1 1,-1-2,-1 2,-10 4,0-2,0 0,-1 0,1-2,-1 0,0-1,0-1,-11 0,28-2,0 0,0-1,1 1,-1 0,0 0,0 0,0 0,0-1,0 1,1 0,-1 1,0-1,0 0,0 0,0 0,0 0,1 1,-1-1,0 0,0 1,1-1,-1 1,0-1,0 1,1-1,-1 1,1-1,-1 1,0 0,1-1,-1 1,1 0,-1-1,1 1,0 0,-1 0,1 0,0-1,-1 1,1 0,0 0,0 0,0 0,0-1,0 1,0 0,0 0,0 0,0 0,8 19,0 0,1-1,2 0,-1 0,14 15,-20-28,7 11,2 0,0-1,0 0,2-1,0-1,1 0,0-1,1-1,3 1,-11-8,0 0,0 0,1-1,0 0,-1-1,1 0,1 0,-1-1,0-1,0 0,1 0,-1-1,1 0,-1-1,0 0,1-1,-1 0,0 0,1-1,-2-1,0 0,0 0,-1-1,1 0,-1-1,0 0,-1 0,0 0,0-1,0 0,-1-1,0 1,0-1,-1 0,0-1,0 1,-1-1,0 0,0 0,-1 0,-1-1,1 1,-2-1,1 1,-1-1,-1 0,0 1,0-1,-1 0,-1-5,2 12,0 1,0-1,0 0,0 1,-1-1,1 1,-1-1,0 0,0 1,0 0,0-1,0 1,-1 0,1-1,-1 1,1 0,-1 0,0 0,0 0,0 1,0-1,0 0,0 1,-1 0,1-1,0 1,-1 0,1 0,-1 0,1 0,-1 1,1-1,-1 1,0 0,1-1,-1 1,0 0,1 0,-1 1,1-1,-1 1,0-1,1 1,-3 2,1 1,0 0,1-1,-1 1,1 1,-1-1,1 0,0 1,1 0,-1 0,1-1,0 1,0 1,1-1,-1 0,1 0,0 1,1-1,-1 0,1 1,0-1,1 0,-1 1,1-1,0 0,0 1,1-1,-1 0,1 0,0 0,1 0,-1 0,1-1,2 4,4 2,0-1,1 0,0 0,0-1,1 0,0-1,0 0,0-1,1 0,0-1,1 0,-1-1,1-1,0 1,0-2,0 0,12 0,22 3</inkml:trace>
  <inkml:trace contextRef="#ctx0" brushRef="#br0" timeOffset="-9304.851">13182 10226,'-15'-2,"0"1,-1 0,1 1,0 1,0 0,0 1,-4 1,14-2,0 0,0 1,0-1,0 1,0 0,1 0,-1 1,1 0,-1-1,1 1,0 1,0-1,0 1,0-1,1 1,0 0,0 0,0 1,0-1,0 1,1-1,-2 4,3-4,0 0,1 0,-1 0,1-1,-1 1,1 0,0 0,0 0,1 0,-1 0,1 0,0 0,0 0,0-1,1 1,-1 0,1-1,0 1,0-1,0 0,1 0,-1 0,1 0,-1 0,3 2,4 3,0 0,1 0,0-1,0-1,1 0,-1 0,11 3,-6-2,1-1,-1-1,1 0,1-2,-1 0,0 0,1-2,-1 0,1 0,0-2,-1 0,1-1,-1-1,0 0,1-1,-1-1,-1-1,1 0,-1-1,0 0,-1-1,0-1,0-1,-1 1,0-2,9-9,-17 13,0 1,-1-1,0 0,0 0,-1-1,1 1,-2-1,1 0,0-5,-2 11,0 0,-1 0,0 0,1 0,-1 0,0 0,0 0,0 0,0 0,0 0,-1 0,1 0,-1 0,1 0,-1 0,0 0,0 0,0 0,0 1,0-1,0 0,0 0,0 1,-1-1,1 1,-1 0,1-1,-1 1,1 0,-1 0,0 0,0 0,0 0,1 0,-1 0,0 1,0-1,0 1,0-1,-1 1,-1 0,-1 0,1 0,-1 0,0 1,1 0,-1 0,1 0,0 0,-1 1,1-1,0 1,0 0,0 1,0-1,0 1,0-1,1 1,-1 1,1-1,0 0,0 1,0-1,1 1,-1 0,0 1,1-2,0 0,0 0,0 1,0-1,1 1,-1-1,1 1,0-1,0 1,0 0,0-1,1 1,0 0,-1 0,2 0,-1-1,0 1,1 0,-1 0,1-1,0 1,0 0,1-1,-1 1,1-1,0 0,-1 1,2-1,-1 0,1 1,5 2,0-1,1-1,-1 1,1-2,0 1,0-1,0 0,0-1,0 0,1-1,-1 0,1 0,-1-1,1 0,-1 0,1-1,-1-1,0 0,0 0,2-1,2-1,0-1,-1 0,0-1,0 0,-1-1,0-1,0 1,-1-2,0 1,0-2,-1 1,0-1,0 0,-1-1,-1 0,0-1,0 1,-2-1,1 0,-1-1,0-1,-2-4,-10 31,-4 23,3 2,0-1,3 1,1 0,2 0,2 30,4 10,3 0,4-1,3 0,16 50,-23-110,-9-41,1 7,-5-58,2 0,4 0,4 0,2 0,13-53,-18 120,0 0,1 0,-1 0,2 0,-1 0,1 1,1-1,-1 1,1 0,0 0,1 0,0 0,0 1,0 0,1 0,0 0,0 1,0-1,5-1,-8 6,0 1,0-1,0 1,0 0,0 0,0 0,0 0,0 1,0-1,0 1,0 0,0 0,0 0,0 0,-1 0,1 0,0 1,-1 0,1-1,-1 1,1 0,-1 0,0 0,0 1,46 59,-47-60,7 8,-1 1,-1 1,0-1,0 1,-1 0,-1 0,0 1,-1-1,0 2,-3-11,0-1,0 1,-1-1,0 1,1-1,-1 0,0 1,0-1,0 0,0 1,0-1,-1 0,1 0,-1 0,0 0,1 0,-1-1,0 1,0 0,0-1,0 0,0 1,0-1,-1 0,1 0,0 0,-1 0,1 0,0-1,-1 1,1-1,-1 0,1 1,-1-1,1 0,-1-1,1 1,-1 0,1-1,-1 1,1-1,-1 0,1 0,0 1,1-1,-1 1,1-1,0 0,-1 0,1 1,0-1,0 0,0 0,0 0,0 0,0-1,0 1,0 0,0 0,0 0,0-1,1 1,-1-1,1 1,-1 0,1-1,-1 1,1-1,0 1,0-1,0 1,0-1,0 1,0-1,0 1,0-1,0 1,1-1,-1 1,1 0,-1-1,1 1,0-1,29-54,55-53,32-52,-97 123,-1-2,-2 0,-2-1,-1-1,-3 0,-1-1,-2 0,-2 0,-2-1,-2 0,-2-13,0 48,0-1,0 0,-1 1,0-1,-1 1,0-1,0 1,-1 0,0 0,-1 0,0 0,0 1,-6-9,8 16,1 0,-1 0,0 0,1 1,-1-1,0 0,0 1,1-1,-1 1,0-1,0 1,0 0,0 0,0 0,0 0,0 0,1 0,-1 1,0-1,0 1,0-1,0 1,1-1,-1 1,0 0,1 0,-1 0,0 0,1 0,-1 1,1-1,0 0,-1 1,1-1,0 1,0-1,0 1,0-1,0 1,0 0,0-1,1 1,-1 0,1 0,-1 0,1 0,0 0,-14 30,2 1,2 1,1 0,1 0,2 1,2-1,1 1,1 20,-1-20,2 1,2 0,1-1,1 1,2-1,2 0,1 0,2-1,1 0,2 0,1-2,1 1,2-2,1 0,17 20,-2-16,-5-10</inkml:trace>
  <inkml:trace contextRef="#ctx0" brushRef="#br0" timeOffset="-9054.778">14038 9945,'20'5,"23"1,22 2,16 2,6 2,-3 3,-16-1</inkml:trace>
  <inkml:trace contextRef="#ctx0" brushRef="#br0" timeOffset="-8847.611">14585 10333,'-8'133,"8"-130,0 0,1 0,-1 0,1 0,0 0,0 0,0 0,1-1,-1 1,0 0,1-1,0 1,0-1,-1 0,1 1,1-1,-1 0,0 0,0 0,1-1,-1 1,1 0,0-1,-1 0,1 0,0 0,0 0,0 0,0 0,0-1,0 1,0-1,0 0,0 0,0 0,2 0,5-1,0 0,0-1,0 0,0-1,0 1,-1-2,1 0,-1 0,0 0,4-4,-6 4,-1 0,1-1,-1 1,0-2,0 1,-1-1,0 1,0-2,0 1,0 0,-1-1,0 0,-1 0,1 0,-1 0,-1-1,0 1,0-1,0 0,-1 0,0 1,0-1,-1 0,0 0,0 0,-1 0,0 1,-1-1,1 0,-3-5,2 10,0-1,0 1,0 0,-1 0,1 0,-1 1,1-1,-1 0,0 1,0 0,0 0,-1 0,1 0,0 0,-1 1,1-1,-1 1,1 0,-1 0,0 0,1 1,-1-1,0 1,0 0,0 0,1 0,-1 0,0 1,0 0,-2 0,-3 1,0 1,0-1,0 2,0-1,1 1,-1 1,1-1,0 2,0-1,1 1,-6 5,9-7,0-1,0 1,1 0,-1 0,1 1,0-1,1 1,-1-1,1 1,0 0,0 0,0 0,1 0,-1 0,1 0,1 1,-1-1,1 0,0 5,6 18</inkml:trace>
  <inkml:trace contextRef="#ctx0" brushRef="#br0" timeOffset="-8478.399">15053 10387,'-13'-34,"2"6,0 0,2-1,1 0,1 0,1-12,5 40,1-1,0 1,0-1,0 1,0-1,0 1,0-1,0 0,1 1,-1-1,1 1,-1 0,1-1,-1 1,1-1,0 1,0 0,0-1,-1 1,1 0,0 0,1 0,-1 0,0 0,0 0,0 0,1 0,-1 0,0 0,1 1,-1-1,1 1,-1-1,1 1,-1-1,1 1,-1 0,1 0,-1 0,1 0,-1 0,1 0,-1 0,2 0,11 1,1 1,-1 1,0 0,1 0,-1 2,-1 0,1 0,-1 1,0 1,0 0,0 1,-1 0,-1 1,1 0,5 7,-10-8,0 1,-1-1,0 1,0 0,-1 0,0 1,-1-1,0 1,0 0,-1 0,0 1,-1-1,-1 1,1-1,-1 1,-1 0,0-1,-1 1,0-1,0 1,-1-1,-1 1,1-1,-5 8,6-12,0-5,0 0,0 0,1 1,-1-1,0 0,1 0,-1 0,1 1,0-1,-1 0,1 1,0-1,0 0,0 0,0 1,0-1,0 0,0 1,0-1,0 0,1 1,-1-1,1 0,-1 1,1-1,-1 0,1 0,0 0,-1 0,1 0,0 0,0 0,0 0,0 0,0 0,0 0,0 0,0-1,0 1,0 0,1-1,0 1,15 1,-1-1,1-1,0 0,0-2,0 0,-1 0,16-6,-20 6,81-22,-58 12</inkml:trace>
  <inkml:trace contextRef="#ctx0" brushRef="#br0" timeOffset="-7589.027">1471 10520,'2'12,"3"14,4 13,1 13,5 9,1 5,1 3,-1 0,-3-9,-4-14</inkml:trace>
  <inkml:trace contextRef="#ctx0" brushRef="#br0" timeOffset="-7235.841">1391 10267,'69'111,"6"-3,36 38,-100-132,14 15,-1 0,-2 2,-1 0,-2 2,-1 0,-1 1,-2 0,5 21,-18-50,-1 1,1-1,-2 0,1 0,0 0,-1 1,0-1,0 0,-1 1,1-1,-1 0,0 0,-1 0,1 1,-1-1,0-1,-1 1,1 0,-1 0,1-1,-1 0,-1 1,1-1,-1 0,1-1,-1 1,0-1,-1 1,1-1,-3 1,-5 1,-1 0,0-1,0-1,0 0,0-1,0 0,-1-1,1 0,0-1,-1-1,1 0,0-1,-1 0,1-1,0-1,0 0,-4-2,-14-10,30 16,1 0,-1 0,1-1,0 1,-1 0,1-1,-1 1,1 0,0-1,-1 1,1 0,0-1,0 1,-1-1,1 1,0-1,0 1,0-1,-1 1,1-1,0 1,0-1,0 1,0-1,0 1,0-1,0 1,0-1,0 1,0-1,0 1,1 0,-1-1,0 1,0-1,0 1,1-1,-1 1,0-1,0 1,1 0,-1-1,0 1,1-1,-1 1,0 0,1 0,-1-1,1 1,-1 0,1 0,-1-1,1 1,-1 0,0 0,1 0,-1 0,1 0,-1-1,1 1,-1 0,1 0,23-7,4 0</inkml:trace>
  <inkml:trace contextRef="#ctx0" brushRef="#br0" timeOffset="-6643.438">2125 11055,'6'-40,"-2"-1,-2 1,-2-1,-1 1,-2-1,-6-22,7 53,1 8,0 0,1 1,-1-1,0 0,1 0,-1 0,1 1,0-1,-1 0,1 0,0 0,0 0,0 0,0 0,1 1,-1-1,0 0,1 0,0 0,-1 1,1-1,0 0,0 0,0 1,0-1,0 1,0-1,0 1,0-1,1 1,-1 0,1 0,-1 0,1-1,-1 1,1 0,9 1,1 0,-1 1,0 0,0 0,0 1,0 1,-1 0,1 0,0 1,5 3,-9-5,0 0,1 1,-1 0,0 0,0 1,-1 0,1 0,-1 0,0 1,0 0,0 0,-1 0,0 1,0 0,0 0,-1 0,0 0,0 1,0 0,-1 0,0 0,0 0,-1 0,2 8,-5 180,1-193,0 0,0-1,0 1,0 0,0 0,1 0,-1 0,1 0,-1-1,1 1,-1 0,1 0,0-1,0 1,0-1,0 1,0-1,0 1,1-1,-1 1,0-1,1 0,-1 0,1 0,-1 0,1 0,-1 0,1 0,0 0,0-1,-1 1,1-1,0 1,0-1,0 0,0 1,-1-1,1 0,72-15,-58 8,1-1,-1 0,-1-1,0-1,0-1,-1 0,0 0,-1-2,0 1,-1-2,-1 1,0-2,7-11,-8 9,-10 17,1 0,-1 0,1 0,-1 0,1 0,-1 0,1 0,-1 0,1 0,-1 0,1 0,-1 0,1 0,-1 1,1-1,-1 0,0 0,1 1,-1-1,1 0,-1 0,0 1,1-1,-1 1,0-1,1 0,-1 1,0-1,0 1,1-1,-1 0,0 1,0-1,0 1,1-1,-1 1,0-1,0 1,0-1,0 1,0-1,0 1,0-1,0 1,0-1,0 1,0-1,-1 1,1-1,0 1,0-1,0 0,-1 1,1-1,0 1,0-1,-1 0,1 1,-1-1,1 3,0 8,0 0,1 0,0 0,1 0,0 0,1 0,0-1,0 1,1-1,1 0,-1 0,2 0,-1-1,1 0,1 0,7 8,1-7</inkml:trace>
  <inkml:trace contextRef="#ctx0" brushRef="#br0" timeOffset="-6379.885">2741 10400,'-5'18,"4"9,6 1,9-1,2-5</inkml:trace>
  <inkml:trace contextRef="#ctx0" brushRef="#br0" timeOffset="-6191.393">3009 10788,'14'28,"-6"-7,2-1,1 0,0 0,1-2,1 1,1-1,1-1,0-1,16 13,-30-28,-1 0,1 0,1 0,-1 0,0 0,0-1,0 1,0 0,0-1,1 1,-1-1,0 1,1-1,-1 0,0 1,1-1,-1 0,0 0,1 0,-1 0,0 0,1 0,-1-1,0 1,1 0,-1-1,0 1,0-1,1 1,-1-1,0 0,0 1,0-1,0 0,0 0,0 0,0 0,0 0,0 0,0 0,0 0,-1 0,1 0,0 0,-1-1,1 1,-1 0,1 0,-1-1,1 0,5-16,-1-1,-1 0,0-1,-1 1,0-20,4-23,-7 55,1-1,0 1,0-1,1 1,0-1,1 1,-1 0,1 0,0 0,1 0,0 1,0-1,1 1,-1 0,5-4,6 5,-2 6</inkml:trace>
  <inkml:trace contextRef="#ctx0" brushRef="#br0" timeOffset="-5527.006">3543 11029,'20'-12,"-2"0,1-1,-2 0,1-2,-2 0,0-1,-1 0,-1-2,0 0,-2 0,0-1,0 0,-2-1,7-20,-11 27,-2 0,1-1,-1 1,-1-1,-1 0,0 0,0 0,-2 0,0 0,0-2,0 15,0 1,0-1,0 1,0-1,0 0,0 1,0-1,0 1,0-1,0 0,0 1,0-1,-1 1,1-1,0 1,0-1,-1 0,1 1,0-1,-1 1,1 0,0-1,-1 1,1-1,-1 1,1-1,0 1,-1 0,1-1,-1 1,0 0,1 0,-1-1,1 1,-1 0,1 0,-1 0,1 0,-1 0,0 0,1 0,-1 0,1 0,-1 0,0 0,1 0,-1 0,1 0,-1 0,1 1,-1-1,0 0,1 0,-1 1,1-1,-1 0,1 1,-1-1,1 0,0 1,-1-1,1 1,-26 31,19-21,1 1,1-1,0 1,0 0,2 1,-1-1,1 1,1-1,1 1,-1 0,2 0,0 0,0-1,2 1,-1 0,2 0,-1-1,2 1,0-1,0 0,1 0,5 9,-3-14,-1-1,1 0,1 0,-1-1,1 0,0 0,0 0,0-1,0-1,1 1,0-1,0-1,0 0,0 0,0-1,0 0,0 0,0-1,1 0,-1-1,0 0,0 0,0-1,0 0,0-1,0 0,-1 0,1-1,-1 0,0-1,0 1,0-2,-1 1,0-1,0 0,0 0,4-7,-1 0,-1 0,-1-1,0 0,-1-1,-1 1,0-1,0 0,-2-1,0 0,-1 1,0-1,-2 0,1 0,-2 0,0 0,-1 0,-1-1,-2-4,-5 0,11 25,0 0,1 0,-1 0,0 0,1-1,0 1,0-1,0 1,1-1,-1 0,1 0,-1-1,1 1,0-1,0 1,0-1,0-1,1 1,-1 0,0-1,1 0,2 0,176 20,-180-21,0 0,0 0,-1 0,1 1,0-1,-1 1,1 0,0 0,-1 0,1 0,-1 0,1 1,-1-1,0 1,0-1,1 1,-1 0,0 0,0 0,-1 0,1 0,0 0,-1 1,1-1,-1 0,0 1,0-1,0 1,0 0,0-1,-1 1,1 0,0 1,-3 8,1-1,-2 1,1-1,-2 1,1-1,-2 0,1-1,-3 4,-15 41,20-51,1-1,-1 0,1 1,0-1,0 1,0-1,0 1,1-1,0 1,-1 0,1-1,0 1,1 0,-1-1,1 1,-1 0,1-1,0 1,1-1,-1 0,0 1,1-1,0 0,0 0,0 0,0 0,0 0,1 0,-1-1,1 1,0-1,0 1,2 1,7 0,1 0,-1-1,0 0,1-1,-1 0,1-1,0-1,-1 0,12-1,57 3,-58 9,-24-4</inkml:trace>
  <inkml:trace contextRef="#ctx0" brushRef="#br1" timeOffset="96171.102">9613 5949,'44'-11,"203"7,521 5,-762-1,28-3,-34 3,1-1,-1 1,1 0,-1 0,1-1,-1 1,1 0,-1 0,1-1,-1 1,0-1,1 1,-1 0,0-1,1 1,-1-1,0 1,1-1,-1 1,0-1,0 1,0-1,0 1,1-1,-1 1,0-1,0 1,0-1,0 1,0-1,0 1,0-1,0 1,-1-1,1 1,0-1,0 1,0-1,0 1,-1-1,1 1,0-1,0 1,-1-1,1 1,-1 0,1-1,0 1,-1 0,1-1,-1 1,1 0,0-1,-1 1,1 0,-9-10</inkml:trace>
  <inkml:trace contextRef="#ctx0" brushRef="#br1" timeOffset="97785.037">10482 5708,'18'6,"19"14,35 19,-2 3,-1 3,24 23,-92-68,0 1,0-1,1 1,-1-1,0 1,0-1,0 1,0 0,0-1,0 1,-1 0,1 0,0 0,0 0,0 0,-1 0,1 0,-1 0,1 0,-1 0,1 0,-1 0,1 0,-1 1,0-1,0 0,1 0,-1 0,0 1,0-1,0 0,-1 0,1 0,0 1,0-1,-1 0,1 0,0 0,-1 0,1 0,-1 0,0 0,1 0,-1 0,0 0,0 0,1 0,-1 0,0 0,0 0,0-1,0 1,-1 0,-145 47,-33 5,175-52,3 0,1 0,-1 0,1 0,-1 0,0 0,1 0,-1-1,0 1,0-1,0 1,1-1,-1 0,0 0,0 1,0-1,0-1,0 1,0 0,1 0,-1-1,0 1,0-1,0 1,1-1,-1 0,0 0,1 0,-1 0,1 0,-1 0,1 0,-1 0,1-1,0 1,-1-1,1 1,0-1,22-106,2-56,-11 425,-12-497,-7 194,36 47,275 110,-277-101,-27-14,0 1,0-1,1 1,-1-1,0 0,0 1,0-1,1 1,-1-1,0 1,0-1,0 1,0-1,0 0,0 1,0-1,0 1,0-1,0 1,0-1,0 1,0-1,-1 1,1-1,0 1,0-1,0 0,-1 1,1-1,0 1,0-1,-1 0,1 1,0-1,-1 0,1 1,-1-1,1 0,0 0,-1 1,1-1,-1 0,1 0,-1 0,1 0,0 0,-1 1,1-1,-1 0,1 0,-1 0,1 0,-1 0,1 0,-1 0,1-1,-48 7,34-10</inkml:trace>
  <inkml:trace contextRef="#ctx0" brushRef="#br1" timeOffset="98876.485">9639 5868,'-16'-1,"12"1,0-1,-1 1,1 0,-1 0,1 0,0 1,-1 0,1-1,0 1,0 1,0-1,0 1,0-1,-3 3,7-4,0 1,-1-1,1 0,0 1,-1-1,1 1,0-1,0 1,-1-1,1 1,0-1,0 1,0-1,0 1,0-1,-1 1,1-1,0 1,0-1,0 1,1-1,-1 1,0-1,0 1,0-1,0 1,0-1,1 1,-1-1,0 1,0-1,1 1,-1-1,0 0,1 1,-1-1,0 1,1-1,-1 0,1 1,-1-1,1 0,-1 0,0 1,1-1,-1 0,1 0,-1 0,1 0,-1 1,1-1,28 11,28 1,0-3,1-2,0-2,6-3,5 1,574 10,-629-13</inkml:trace>
  <inkml:trace contextRef="#ctx0" brushRef="#br1" timeOffset="100489.558">10173 6992,'-8'353,"3"-149,5-186</inkml:trace>
  <inkml:trace contextRef="#ctx0" brushRef="#br1" timeOffset="100820.715">10053 7619,'5'0,"5"-2,9-1,8 0,3 1,4 0,0 1,-3 1,-4-1,-5 1,-4 1,-5-4,-4-2,-5 0</inkml:trace>
  <inkml:trace contextRef="#ctx0" brushRef="#br1" timeOffset="101309.904">10080 6951,'-2'-2,"1"-1,4 0,5 1,6 0,5 1,7 1,2-1,2 1,-2 1,-1-1,-4-3,-2 0,-6 0</inkml:trace>
  <inkml:trace contextRef="#ctx0" brushRef="#br1" timeOffset="102537.949">10589 7445,'0'5,"0"3,0 8,0 8,0 6,0 5,-3 6,-2 2,-1 4,-2-2,1-2,2-4,1-6,2-4,0-5,4-6,3-6,1-6</inkml:trace>
  <inkml:trace contextRef="#ctx0" brushRef="#br1" timeOffset="102875.461">10482 7954,'2'0,"5"0,7 0,2 0,4 0,2 0,0 0,-1 0,0 0,-1 0,-4-3,-5-2,-4-3,-4 0</inkml:trace>
  <inkml:trace contextRef="#ctx0" brushRef="#br1" timeOffset="103572.819">10589 7445,'130'0,"-392"-27,400 28,-142-1</inkml:trace>
  <inkml:trace contextRef="#ctx0" brushRef="#br1" timeOffset="105732.215">10922 7499,'0'-2,"0"-1</inkml:trace>
  <inkml:trace contextRef="#ctx0" brushRef="#br1" timeOffset="106295.869">10922 7499,'-1'98,"-1"-8,4 0,4-1,5 11,-10-88,-2-17</inkml:trace>
  <inkml:trace contextRef="#ctx0" brushRef="#br1" timeOffset="106755.725">11230 7406,'12'31,"-12"-28,9 111,11 259,-21-357,0-12,1 0,-1 0,1-1,-1 1,1 0,1-1,-1 1,0 0,1 0,0-1,0 1,0 0,0-1,1 1,-1-1,1 0,0 0,0 1,2 1,13-5,-9-5</inkml:trace>
  <inkml:trace contextRef="#ctx0" brushRef="#br1" timeOffset="107175.185">10963 7767,'4'0,"7"0,7 0,11 0,9 0,7 0,7 0,2 0,-2 0,-2 0,-8 0,-13 0,-14 0,-10 0</inkml:trace>
  <inkml:trace contextRef="#ctx0" brushRef="#br1" timeOffset="113414.285">3543 5962,'4'0,"520"-14,-232-6,9 13,-275 8,-18 0,0-1,0 1,0-1,0-1,-1 1,1-1,0-1,0 1,-1-1,2-1,0-3</inkml:trace>
  <inkml:trace contextRef="#ctx0" brushRef="#br1" timeOffset="114096.989">4599 5721,'0'1,"-1"0,1-1,0 1,-1-1,1 1,-1 0,1 0,0-1,0 1,0 0,-1-1,1 1,0 0,0 0,0-1,0 1,0 0,0 0,0-1,0 1,1 0,-1 0,0-1,0 1,1 0,-1-1,0 1,1 0,-1-1,1 1,-1 0,0-1,1 1,0-1,-1 1,1-1,-1 1,1-1,0 1,6 5,0 0,0 0,1-1,0 0,0 0,0 0,1-1,-1-1,1 1,0-1,6 1,8 3,11 5,-5-2,1 1,-1 1,-1 1,20 14,-46-27,-1 1,1-1,-1 1,0-1,1 1,-1 0,1 0,-1 0,0 0,0 0,1 0,-1 0,0 0,0 0,0 0,0 1,-1-1,1 0,0 1,0-1,-1 1,1-1,-1 1,1-1,-1 1,0-1,0 1,1 0,-1-1,0 1,0-1,-1 1,1-1,0 1,0 0,-1-1,1 1,-1-1,0 2,-8 3,0-1,0 0,-1 0,0-1,0 0,0-1,0 0,-10 2,7-2,-228 62,240-65,1 1,0-1,0 0,-1 1,1-1,-1 0,1 0,0 1,-1-1,1 0,-1 0,1 0,0 0,-1 1,1-1,-1 0,1 0,-1 0,1 0,0 0,-1 0,1 0,-1 0,1-1,-1 1,1 0,-1 0,1 0,0 0,-1 0,1-1,0 1,-1 0,1 0,-1-1,1 1,0 0,-1-1,1 1,0 0,0-1,-1 1,1 0,0-1,0 1,0-1,-1 1,1 0,0-1,0 1,0-1,0 1,0-1,0 1,0-1,8-26,-5 19,7-18,-1 0,-1-1,-2 0,-1 0,-1 0,-1-1,-1-20,-7 28,-7 27,10 3,-1 0,1 0,1 0,0-1,0 1,1 1,0-1,1 0,0 0,1-1,0 1,3 7,3 10</inkml:trace>
  <inkml:trace contextRef="#ctx0" brushRef="#br1" timeOffset="115486.603">3462 6657,'-39'451,"36"-419,0-23</inkml:trace>
  <inkml:trace contextRef="#ctx0" brushRef="#br1" timeOffset="115783.098">3356 7165,'-4'5,"0"1,5-1,8 0,7-2,6-1,6-1,-1 0,-3-1,-2 0,-3-1,-3 1,-2 0,-2-2,-3-4,-1-2,-3 0</inkml:trace>
  <inkml:trace contextRef="#ctx0" brushRef="#br1" timeOffset="116228.241">3409 6670,'-5'-2,"2"-1,2 0,5 1,5 0,7 1,4 3,2 1,1 0,-1-1,-2 0,-2-1,-2-1,-3 1</inkml:trace>
  <inkml:trace contextRef="#ctx0" brushRef="#br1" timeOffset="117624.249">3878 7071,'-4'0,"1"0,-1 1,1-1,-1 0,1 1,0 0,-1 0,1 0,0 0,-1 0,1 1,0-1,0 1,0 0,1 0,-1 0,0 1,1-1,-1 0,1 1,0 0,0-1,0 1,0 0,0 0,0 0,1 1,0-1,0 0,-1 0,1 2,-2 4,0 0,0 0,1 0,0 0,0 1,1-1,1 1,-1-1,2 1,-1-1,1 1,1-1,-1 0,2 1,-1-1,1 0,1 0,-1-1,2 1,-1-1,1 1,0-2,1 1,0 0,0-1,1 0,-1-1,2 1,-1-1,1-1,-1 1,2-1,-1-1,0 0,1 0,0 0,0-1,0 0,0-1,-2 0,0-1,0 1,0-1,0 0,0-1,0 0,0 0,0-1,1 0,-1 0,-1 0,1-1,0 0,0 0,-1-1,1 0,-1 0,0 0,0-1,0 0,0 0,0-1,-1 0,0 1,0-2,-1 1,1-1,1-3,1-6,-2-1,0 0,-1 0,0 0,-1 0,-1 0,-1-1,0 0,-1 1,-1-1,-1 1,-2-10,5 21,-1 0,-1 0,1 0,-1 1,0-1,0 0,0 0,0 0,-1 1,0-1,0 1,0 0,-1-1,0 1,1 0,-1 0,-1 1,1-1,0 0,-1 1,0 0,0 0,0 0,0 1,0-1,0 1,-1 0,1 0,-4-1,3 3,0 0,0 0,-1 0,1 1,0-1,0 1,0 0,0 1,0-1,1 1,-1 0,0 0,1 1,-1-1,1 1,0 0,0 0,0 0,0 1,0 0,1-1,0 1,0 0,0 1,0-1,0 0,1 1,-1 1,-6 12,1 0,1 1,0 0,1 0,2 1,-3 17,2-4</inkml:trace>
  <inkml:trace contextRef="#ctx0" brushRef="#br1" timeOffset="121136.049">4425 6938,'0'11,"0"9,0 5,0 5,-2 2,-1 3,0 4,1 2,3 4,3 0,3-2,4-2,-1-4,0-5,-1-6,-3-5,-2-7</inkml:trace>
  <inkml:trace contextRef="#ctx0" brushRef="#br1" timeOffset="121506.12">4679 6977,'0'-2,"0"1,0 6,0 6,0 9,0 7,2 6,1 6,0 6,-1 5,0 0,-1-2,0-4,-1-5,0-5,0-5,0-8</inkml:trace>
  <inkml:trace contextRef="#ctx0" brushRef="#br1" timeOffset="121851.23">4412 7218,'-4'0,"2"0,9 0,12 0,15 0,12 0,10 0,5 0,-2 0,-6 0,-7 0,-14 0,-17-2,-11-1</inkml:trace>
  <inkml:trace contextRef="#ctx0" brushRef="#br1" timeOffset="134289.605">9224 7392,'0'2,"3"1,4 0,9 0,8-4,9-1,8 0,7-1,3 2,1-1,-3 4,-2 1,-7 0,-8-1,-7 2,-10 1,-10-2,-6 0</inkml:trace>
  <inkml:trace contextRef="#ctx0" brushRef="#br1" timeOffset="134837.372">9426 7138,'11'174,"-23"204,12-364,0-15</inkml:trace>
  <inkml:trace contextRef="#ctx0" brushRef="#br1" timeOffset="199170.53">2808 7005,'33'8,"267"-2,-205-7,-64 1,-408-38,373 38,-2-1,0 1,0-1,0 1,1 0,-1 1,0 0,0 0,0 0,0 0,1 1,-1 0,1 0,-1 1,0 0,6-3,-1 1,1-1,0 0,-1 1,1-1,0 1,0-1,-1 1,1-1,0 1,0-1,0 1,0-1,-1 1,1-1,0 1,0-1,0 1,0-1,0 1,0-1,0 1,1-1,-1 1,0-1,0 1,0-1,0 1,1-1,-1 1,0-1,0 1,1-1,-1 0,0 1,1-1,-1 0,0 1,1-1,-1 0,1 1,-1-1,1 0,-1 1,1-1,-1 0,1 0,-1 0,1 0,-1 0,1 1,-1-1,1 0,-1 0,1 0,31 9,9-4,1-2,-1-2,1-1,-1-3,1-1,-24 1,-25 0,-31 0,-305 3,415 8,228-3,-252-10,-48 4,-1 0,1 0,0 0,0 0,-1 0,1 0,0 0,-1 1,1-1,-1 0,1 0,-1 0,1 1,-1-1,0 0,1 0,-1 1,0-1,0 1,1-1,-1 1,0-1,0 1,0-1,0 1,0 0,0-1,0 1,1 0,-1 0,0 0,0 0,0 0,0 0,0 0,0 0,0 0,-51-10,1 3,-1 1,-24 3,63 2,-49 1,56 3,17 0,107 0,-75-5</inkml:trace>
  <inkml:trace contextRef="#ctx0" brushRef="#br1" timeOffset="-205632.925">6257 3127,'8'-40,"-3"59,-18 218,5-176,4 1,2 0,4 30,-1-82,0 0,1 0,0 0,1 0,0 0,0-1,1 1,1-1,0 2,-3-8,0 0,0 0,0 0,1 0,-1-1,0 1,1-1,0 1,0-1,0 0,0 0,0-1,0 1,0 0,0-1,1 0,-1 0,0 0,1 0,-1 0,1-1,-1 0,1 0,-1 0,1 0,-1 0,4-1,1-3,-1 0,1 0,-1-1,-1 0,1 0,-1 0,1-1,-1 0,-1 0,1-1,-1 0,-1 0,1 0,-1 0,0-1,-1 1,0-1,2-5,-3 8,18-46,-3-1,-2-1,-2 0,-2 0,-3-1,-1-7,-5 42,15-196,-17 225,0 2</inkml:trace>
  <inkml:trace contextRef="#ctx0" brushRef="#br1" timeOffset="-204762.372">6685 3449,'2'2,"3"5,6 5,2 3,5 7,2 4,2 5,0 0,0 4,-3-1,-1 1,-2-1,-2-2,0-4,-1-4,0-7,-2-5</inkml:trace>
  <inkml:trace contextRef="#ctx0" brushRef="#br1" timeOffset="-204477.244">6965 3421,'-11'5,"-11"8,-11 11,-8 10,-7 9,-2 6,-1 4,-2 0,9-10</inkml:trace>
  <inkml:trace contextRef="#ctx0" brushRef="#br2" timeOffset="-70255.51">8650 11911,'-9'59,"-41"564,48-594,1-1,1 0,1 1,2-1,1 0,6 22,-10-46,1 0,0 0,0-1,0 1,1 0,-1-1,1 1,0-1,0 1,0-1,0 0,1 0,-1 0,1 0,0 0,0-1,0 1,0-1,0 0,0 0,1 0,-1 0,1 0,-1-1,1 0,0 1,0-1,0-1,-1 1,1-1,0 1,0-1,0 0,0-1,0 1,0 0,1-2,8-4,0-2,0 0,-1-1,0 0,-1-1,0 0,0 0,-1-1,-1-1,0 0,0 0,-1-1,-1 0,0 0,0 0,-2-1,0 0,1-7,14-47,-4-1,-2 0,-4-1,-2 0,-4 0,-2-1,-5-21,-2-253,4 336,1 23,23 133,-12-87</inkml:trace>
  <inkml:trace contextRef="#ctx0" brushRef="#br2" timeOffset="-69973.694">9117 12338,'9'21,"8"15,8 11,6 9,4 2,4 0,0-1,-3-3,-2-2,-6-3,-6-5,-6-7,-5-11</inkml:trace>
  <inkml:trace contextRef="#ctx0" brushRef="#br2" timeOffset="-69726.157">9492 12312,'-18'21,"-13"22,-8 17,-6 15,-8 11,-9 6,-12 3,8-14</inkml:trace>
  <inkml:trace contextRef="#ctx0" brushRef="#br2" timeOffset="-68430.544">10789 12057,'-193'97,"118"-63,2 4,-26 19,55-21,43-36,0 1,0 0,1 0,-1 0,0 0,0 0,1 0,-1 0,0 0,1 0,-1 1,1-1,0 0,-1 0,1 0,0 1,0-1,0 0,-1 0,1 1,1-1,-1 0,0 0,0 0,0 1,1-1,-1 0,0 0,1 0,-1 1,1-1,0 0,-1 0,1 0,0 0,0 0,-1 0,1 0,0-1,1 2,7 3,0 0,0-1,0 0,1 0,-1-1,1-1,0 1,0-1,0-1,0 0,9 0,-7 0,137 6,1-6,49-10,-128 6,-21 1</inkml:trace>
  <inkml:trace contextRef="#ctx0" brushRef="#br2" timeOffset="-68157.276">10347 12673,'21'4,"22"2,24 0,24-1,22-4,16-5,9 0,-19-1</inkml:trace>
  <inkml:trace contextRef="#ctx0" brushRef="#br2" timeOffset="-67340.214">11819 11924,'-4'104,"-3"0,-6 0,-4-1,-18 56,-10 50,45-209,0 0,0 0,0 0,1 1,-1-1,0 0,0 0,0 0,1 0,-1 0,0 0,0 0,0 0,0 0,0 1,1-1,-1 0,0 0,0 0,0 0,0 1,0-1,0 0,0 0,1 0,-1 1,8-24,7-47,-3-1,-3 0,-3 0,-4-1,-3-31,1 69,-1-148,1 181,0 1,0 0,0-1,0 1,0 0,0 0,0-1,0 1,0 0,0-1,0 1,1 0,-1 0,0-1,0 1,0 0,0 0,0-1,1 1,-1 0,0 0,0-1,0 1,1 0,-1 0,0 0,0-1,1 1,-1 0,0 0,0 0,1 0,-1 0,0 0,1 0,-1 0,0-1,0 1,1 0,-1 0,0 0,1 0,-1 1,0-1,0 0,1 0,-1 0,0 0,1 0,-1 0,0 0,0 0,1 1,-1-1,0 0,0 0,1 0,-1 1,0-1,0 0,0 0,1 0,-1 1,0-1,0 0,0 0,0 1,0-1,0 0,1 1,17 22,-16-20,187 296,-3-29,-183-266,-2-2,-1 0,1-1,0 1,0 0,0-1,0 1,0-1,0 1,0-1,1 0,-1 0,0 1,1-1,-1 0,1 0,-1 0,1 0,0-1,-1 1,1 0,0-1,0 1,-1-1,1 1,0-1,0 0,0 0,-1 0,1 0,0 0,0 0,1-1,21-60,-7-38,-5-1,-3-29,-1 28,19-261,-33 283,-2 63</inkml:trace>
  <inkml:trace contextRef="#ctx0" brushRef="#br2" timeOffset="-65922.942">12647 11924,'8'129,"-6"0,-5 0,-13 73,15-184,5-32,23-165,-8-1,-5-103,-13 250,6 25,1 31,-7-18,2 5,5 19,0 1,2-2,2 1,0-1,2-1,1-1,18 25,-31-48,0 0,-1 0,2 0,-1-1,0 1,0-1,1 1,0-1,-1 0,1 0,0 0,0 0,0-1,0 1,0-1,1 1,-1-1,0 0,1-1,-1 1,0 0,1-1,-1 0,1 0,-1 0,1 0,-1-1,1 1,-1-1,2 0,4-7,0 0,0-1,-1 0,0 0,0-1,-1 0,0 0,-1-1,0 0,-1 0,4-11,-6 15,91-230,-85 215,-10 22,1 1,0-1,0 0,-1 0,1 0,0 1,0-1,0 0,-1 1,1-1,0 0,0 0,0 1,0-1,0 0,0 1,-1-1,1 0,0 1,0-1,0 0,0 1,0-1,0 0,0 1,0-1,1 0,-1 1,0-1,0 0,0 1,0-1,0 0,0 1,1-1,-1 0,0 0,0 1,0-1,1 0,-1 0,0 1,0-1,1 0,-1 0,0 0,1 1,-1-1,0 0,1 0,-1 0,0 0,0 0,1 0,-1 0,0 0,1 0,-1 0,1 0,-1 0,0 0,1 0,-1 0,0 0,0 0,1 0,-1 0,1 0,-23 238,12-133,5 0,4 0,5 0,4 1,0-47</inkml:trace>
  <inkml:trace contextRef="#ctx0" brushRef="#br2" timeOffset="-64739.333">13516 11724,'0'11,"-2"16,-3 16,-4 17,-1 14,-2 13,-2 9,3 5,2 1,3-5,3-9,1-11,2-15,0-16,1-15</inkml:trace>
  <inkml:trace contextRef="#ctx0" brushRef="#br2" timeOffset="-64431.157">13783 11750,'-2'14,"-3"18,-3 17,-3 16,-1 16,1 9,2 8,4 1,3-3,8-6,5-10,3-11,1-13,0-11,-2-14</inkml:trace>
  <inkml:trace contextRef="#ctx0" brushRef="#br2" timeOffset="-64122.941">13356 12259,'16'-3,"18"0,21 1,20-1,21 2,16 0,12 0,1-2,-21 0</inkml:trace>
  <inkml:trace contextRef="#ctx0" brushRef="#br2" timeOffset="-61206.19">14626 11563,'-1'1,"0"-1,0 1,0 0,0-1,0 1,0 0,0-1,0 1,0 0,1 0,-1 0,0 0,1 0,-1 0,0 0,1 0,-1 0,1 0,0 0,-1 0,1 1,0-1,0 0,0 0,0 0,0 0,0 1,-1-1,-10 170,11-114,-40 1159,40-811,0-392,1-5,-1 0,-1 0,1 0,-1-1,0 1,-1 0,0 0,0-1,-1 1,-2 4,2-9,0-1,0 0,0 1,0-1,0 0,-1 0,1-1,-1 1,1-1,-1 0,0 0,0 0,1 0,-1-1,0 1,0-1,0 0,0 0,0 0,1-1,-1 0,0 1,0-1,-5 0,-295-29,-311 23,403 8,-1293 39,462 33,-245 24,512-78,611-19,-123 17,283-17,-89 12,-1-4,-1-5,1-4,92 1,1 0,0 0,0-1,0 1,0-1,0 0,0 0,0 0,0 0,0 0,0 0,0 0,0-1,1 1,-1 0,1-1,-1 0,1 1,-1-1,1 0,0 0,0 0,0 0,0 0,0 0,0 0,1 0,-1 0,1 0,-1 0,1 0,0-1,0 1,0 0,0 0,0 0,0 0,1-1,-1 0,1-72,3-1,13-73,-2 16,3-71,-10-1,-8 0,-9 0,-14-42,12 172,-2 2,3 0,3 0,4 0,3-1,2 1,4 0,6-16,-8 68,1 0,1 0,1 1,1-1,1 2,0-1,2 0,-4 11,0 1,0 0,1 0,0 1,0 0,1 0,0 1,0 0,1 0,-1 1,1 1,0-1,1 2,-1-1,1 1,9-1,20-2,1 1,0 3,35 1,-69 1,619 12,333-36,1476 24,-1579-13,-754 12,157 1,188 27,-6 15,-326-29,9 0,-82-16,-35 0</inkml:trace>
  <inkml:trace contextRef="#ctx0" brushRef="#br2" timeOffset="-60021.809">7634 9585,'-6'-1,"-1"0,1 1,-1 0,1 1,-1-1,1 1,0 1,-1-1,1 1,0 0,0 0,0 1,0 0,1 0,-1 0,1 1,0-1,0 1,0 1,0-1,1 1,-1 0,-6 14,2 0,0 1,1 0,1 1,0 0,2 0,1 0,0 0,2 1,0 0,1-1,2 8,-2 11,1 0,2 0,2 0,1 0,3-1,1 0,1 0,3-1,1-1,2 1,-13-30,1 1,0-1,1 1,0-1,0 0,1-1,0 1,0-1,1-1,0 1,0-1,1 0,-1 0,3 0,-6-5,0-1,0 1,0-1,0 0,0-1,-1 1,1 0,0-1,0 0,0 0,-1 0,1-1,-1 1,1-1,-1 0,1 0,-1 0,0 0,0 0,0-1,0 1,0-1,-1 0,1 0,-1 0,0 0,0-1,0 1,0 0,0-1,-1 1,0-1,1 0,-1 0,-1 1,1-3,12-37,-2-1,-1 0,-3-1,-2 0,-1 0,-3 0,-3-23,3 16,-2 1,-3-1,-2 1,-2 0,-2 0,-13-33,5 48,17 35,1 1,-1-1,1 1,-1-1,1 1,-1 0,1-1,-1 1,0-1,1 1,-1 0,0 0,1-1,-1 1,0 0,1 0,-1 0,0 0,0 0,1 0,-1 0,0 0,1 0,-1 0,0 0,0 0,1 1,-1-1,0 0,1 0,-1 1,1-1,-1 0,0 1,1-1,-1 1,1-1,-1 1,1-1,-1 1,1-1,-1 1,1-1,0 1,-1 0,1-1,0 1,-1 0,1-1,0 1,0 0,0 0,-8 16,0 0,2 1,0 0,1 1,1-1,1 1,0 0,1 6,0-6,-15 174,14-104</inkml:trace>
  <inkml:trace contextRef="#ctx0" brushRef="#br2" timeOffset="-59106.687">7954 9679,'-7'35,"1"1,1 0,2 0,2 26,0-25,-3 401,0-410,-1-40,5 2,1 0,0-1,0 1,1 0,1 0,-1 0,2 0,-1 0,1 0,1 1,0 0,5-8,-7 13,-1 1,0 0,0 0,1 0,0 0,0 0,0 0,0 1,0-1,0 1,0 0,1 0,-1 0,1 1,0-1,-1 1,1 0,0 0,0 0,0 1,0-1,0 1,0 0,0 0,0 0,0 0,-1 1,1 0,0 0,0 0,0 0,-1 0,1 1,0 0,-1 0,7 4,-1 0,0 1,0 0,-1 0,0 1,-1 0,1 1,-2 0,1 0,-1 0,0 1,-1-1,0 2,-1-1,0 0,-1 1,0 0,0-1,0 9,-3-17,0 1,0 0,0-1,0 1,-1-1,1 1,-1 0,0-1,0 1,0-1,0 1,0-1,0 0,0 1,-1-1,0 0,1 0,-1 0,0 0,0 0,0-1,0 1,0 0,0-1,0 0,-1 1,1-1,0 0,-1 0,1 0,-1-1,0 1,1 0,-1-1,1 0,-3 1,-6 0,-1 0,1-1,-1 0,1-1,0 0,-1 0,1-1,0-1,8 3,0 0,1 0,-1 0,0-1,1 1,-1-1,0 1,1-1,-1 0,1 0,-1 0,1-1,0 1,-1-1,1 1,0-1,0 1,0-1,0 0,1 0,-1 0,0 0,1-1,-1 1,1 0,0-1,0 1,0-1,0 1,0-1,0 1,1-1,-1 1,1-1,0 0,0 0,0 1,0-1,0 0,0 1,1-1,0 1,-1-1,2-2,76-78,-55 63,12-9,-2-2,-1-1,-1-1,-1-2,-3-1,-1-1,-1-2,-2 0,16-41,-25 42,-2-1,-2 0,-2 0,-1-1,-3 0,0 0,-3-1,-3-36,1 71,1-2,0-1,-1 1,0 0,0 0,-1-1,0 1,0 0,-1 1,0-1,0 0,-1 1,-3-5,5 11,1 1,-1-1,1 1,-1-1,0 1,1 0,-1-1,0 1,1 0,-1 0,0 0,1 0,-1 0,0 1,1-1,-1 0,1 1,-1-1,0 1,1 0,-1 0,1-1,-1 1,1 0,0 0,-1 0,1 0,0 1,0-1,0 0,0 0,0 1,0-1,0 1,0-1,0 1,1-1,-1 1,1-1,-1 1,1 0,-1-1,1 1,-13 26,2 1,1 0,1 0,1 1,2 0,1 1,-1 29,-1-4,2 0,3 1,3 0,2-1,3 0,2 1,2-2,7 15,-13-53,2 0,0 1,2-2,-1 1,2-1,0 0,1-1,1 0,12 13,-22-26,0-1,1 1,-1 0,1-1,0 1,-1-1,1 1,0-1,0 0,0 0,0 0,0 0,0 0,0-1,0 1,0 0,1-1,-1 0,0 1,0-1,1 0,-1 0,0 0,0-1,0 1,1 0,-1-1,0 0,0 1,0-1,0 0,0 0,0 0,0 0,0-1,0 1,0 0,-1-1,1 1,-1-1,2 0,6-14,0 1,0-1,-2 0,0-1,0 0,-2 0,0-1,-1 1,-1-1,1-12,5-39,-11 104,6 105,-3-132,0-1,1 0,0 1,0-1,0 0,1 0,0 0,0-1,1 1,0-1,0 0,1 0,-1 0,1 0,1-1,4 5,14 5</inkml:trace>
  <inkml:trace contextRef="#ctx0" brushRef="#br2" timeOffset="-58922.895">8636 9732,'-9'18,"4"15,12 11,16 5,4-5</inkml:trace>
  <inkml:trace contextRef="#ctx0" brushRef="#br2" timeOffset="-57829.887">9091 10093,'-2'-6,"-1"0,0 0,-1 0,1 1,-1-1,0 1,0 0,-1 0,0 0,1 1,-1 0,-1 0,1 0,-1 0,0 1,1 0,-1 0,-1 1,1-1,0 2,0-1,-1 0,1 1,-1 0,0 1,1 0,-1 0,1 0,-1 0,0 1,1 1,-1-1,1 1,-4 2,-1 0,1 1,1 1,-1 0,1 0,0 1,0 0,1 0,0 1,0 0,1 1,0 0,0 0,1 0,1 1,-1 0,1 0,-2 8,6-16,0 0,0 1,0-1,1 0,-1 1,1-1,-1 1,1-1,0 0,0 1,0-1,0 1,1-1,-1 1,1-1,-1 0,1 1,0-1,0 0,0 1,0-1,0 0,0 0,1 0,-1 0,1 0,-1 0,1-1,0 1,0 0,0-1,0 1,0-1,0 0,0 0,0 0,0 0,1 0,-1 0,0 0,1-1,-1 1,1-1,-1 0,3 0,8-1,1 0,0-1,0-1,-1 0,0-1,0 0,0-1,0-1,-1 0,1-1,-1 0,-1-1,0 0,0-1,0 0,-1 0,6-9,17-18,-30 40,-12 120,-20 414,28-530,0 19,-1 1,-2 0,-1-1,-1 0,-1 0,-2 0,9-24,-1 0,0 0,0 0,0 0,0 0,0 0,-1-1,1 1,-1 0,1-1,-1 1,0-1,0 0,-1 1,1-1,0 0,-1 0,1-1,-1 1,1 0,-1-1,0 0,0 1,0-1,0 0,0-1,0 1,0 0,0-1,0 0,0 1,0-1,0 0,0-1,0 1,0-1,0 1,0-1,0 0,0 0,-1 0,-1-5,-1-1,1 1,1-1,-1 1,1-1,0 0,1-1,-1 1,1-1,1 0,0 1,0-1,0 0,1 0,0-7,-4-8,2-1,0 1,2-1,0 1,2-1,0 0,2 1,1 0,0 0,2 0,1 0,0 1,2 0,0 0,2 1,0 0,2 1,0 1,1 0,1 0,0 1,16-13,-3 12,0 1,1 1,0 2,2 0,0 2,13-2,122-61,-165 76,1 0,-1 0,0 0,0 0,0-1,0 1,0 0,0-1,0 1,0-1,0 1,0-1,0 0,0 1,0-1,0 0,0 1,0-1,-1 0,1 0,0 0,-1 0,1 0,-1 0,1 0,-1 0,1 0,-1 0,1 0,-1 0,0 0,0 0,0-1,0 1,0 0,0 0,0 0,0 0,0 0,0 0,0-1,-1 1,1 0,0 0,-1 0,1 0,-1 0,0 0,1 0,-1 0,0 0,1 1,-1-1,0 0,0 0,-4-1,0 0,1 1,-1 0,0 0,0 0,0 1,0 0,0 0,0 0,0 0,1 1,-1-1,0 1,0 1,0-1,1 1,-1 0,1 0,-1 0,1 0,0 1,0 0,0 0,-2 2,-2 1,1 1,1 0,-1 0,1 0,1 1,-1 0,1 0,1 1,0 0,0-1,0 1,0 3,2-8,0 1,0-1,1 0,-1 1,1 0,0-1,0 1,1 0,-1-1,1 1,0 0,0 0,1 0,-1-1,1 1,0 0,1-1,-1 1,1-1,0 1,0-1,0 0,0 0,1 0,0 0,-1 0,2 0,-1-1,0 0,1 1,-1-1,3 1,3-2,-1-1,1 0,-1 0,1-1,-1 0,1 0,-1-1,1 0,-1-1,0 0,0 0,1-1,-1 0,-1 0,1-1,0 0,-1 0,0-1,0 0,0 0,-1-1,1 1,-1-2,-1 1,1 0,-1-1,0 0,-1-1,1-1,14-40,-23 60,0 1,1-1,0 1,1 0,0 0,1 0,0 10,0-17,1 0,-1 0,1 0,0 0,0-1,1 1,-1 0,1 0,0 0,1 0,-1-1,1 1,0-1,0 1,0-1,1 0,-1 1,1-1,0-1,0 1,0 0,1-1,0 1,-1-1,1 0,0-1,0 1,1-1,-1 1,0-1,1 0,0-1,2 2,0-3,-1 1,1-1,-1 0,0-1,1 1,-1-1,1-1,-1 1,0-1,0 0,0 0,0-1,0 0,-1 0,1 0,-1-1,0 1,0-1,0-1,0 1,-1-1,1 0,-1 0,9-10,-1-2,-1 1,0-2,-2 1,0-1,6-17,7-36,-4-1,-3 0,-3-1,-3-1,-3 0,-4-56,-1-308,-4 392,-2 37,0 29,5-17,-33 198,-2 131,27-259,3 0,4 1,2-1,4 1,3-1,3-1,4 3,-11-60,0 0,1 0,1-1,0 0,0 0,2-1,0 0,0 0,1 0,9 8,-17-20,0 0,0 1,0-1,0 0,0 0,1 0,-1 0,0 0,1-1,-1 1,0 0,1 0,-1-1,1 1,-1-1,1 0,0 1,-1-1,1 0,-1 0,1 0,0 0,-1 0,1 0,-1 0,1-1,-1 1,1-1,0 1,12-12</inkml:trace>
  <inkml:trace contextRef="#ctx0" brushRef="#br2" timeOffset="-57644.364">9532 9651,'4'-4,"18"-2,24 0,21 2,20 0,9 5,0 3,-17 1</inkml:trace>
  <inkml:trace contextRef="#ctx0" brushRef="#br2" timeOffset="-57357.132">10040 10293,'-1'5,"-2"3,0 0,0 0,1 0,0 0,1 1,0-1,0 0,1 1,0-1,0 1,1-1,0 1,1-1,0 0,0 0,0 0,1 0,1 0,3 6,-5-12,0 0,0 0,0 0,0 0,0-1,1 1,-1-1,0 0,1 0,0 0,-1 0,1 0,-1 0,1-1,0 1,0-1,-1 0,1 0,0 0,0 0,-1 0,1 0,0-1,-1 0,1 1,0-1,-1 0,1 0,-1 0,2-2,3 0,0-2,0 1,0-1,-1 0,0 0,0-1,0 0,-1 0,5-6,-2-1,0-1,-1 0,-1 0,0 0,0 0,-2-1,0 0,0 0,-2 0,0-1,0 1,-2 0,0-1,0 1,-2-1,0 1,-3-11,5 23,-1-1,0 0,0 1,-1-1,1 1,-1-1,1 1,-1 0,0-1,0 1,-1 0,1 0,-1 1,1-1,-1 0,0 1,0 0,0-1,0 1,-1 0,1 1,-1-1,1 1,-1-1,1 1,-1 0,0 0,1 1,-1-1,0 1,0 0,1 0,-1 0,0 0,0 1,1 0,-1-1,0 1,1 0,-1 1,0-1,-4 3,0 0,1 0,-1 0,1 1,0 0,1 0,-1 1,1 0,0 0,0 0,1 1,-1 0,2 0,-1 0,1 1,0-1,0 1,1 0,0 0,1 1,0-1,0 1,1-1,0 1,0-1,1 4,5 25</inkml:trace>
  <inkml:trace contextRef="#ctx0" brushRef="#br2" timeOffset="-56803.464">10441 10293,'-6'-41,"2"-1,2 1,1-1,2 1,3-1,0 1,3 0,2 0,1 1,9-21,-18 58,0 1,0-1,0 1,0 0,0-1,1 1,-1 0,1 0,-1 0,1 0,0 0,0 0,0 0,0 1,0-1,0 1,1-1,-1 1,0 0,1 0,-1 0,1 0,-1 0,1 1,-1-1,1 1,0-1,-1 1,1 0,0 0,-1 1,1-1,0 0,-1 1,1 0,16 0,-1 1,1 1,-1 0,0 2,0 0,0 1,-1 1,0 0,0 2,12 8,-25-14,0 0,0 0,0 1,-1 0,1 0,-1 0,0 0,0 0,0 1,-1-1,0 1,0-1,0 1,0 0,-1 0,0 0,0 0,0 0,-1 0,1 1,-1-1,0 0,-1 1,-31 119,11-57,20-66,0 0,0 0,0 0,0 0,0 1,1-1,-1 0,1 0,-1 1,1-1,0 0,0 1,0-1,0 1,1-1,-1 0,1 1,-1-1,1 0,0 0,0 0,0 1,0-1,0 0,0 0,1 0,-1 0,1-1,-1 1,1 0,0-1,-1 1,1-1,0 1,0-1,0 0,0 0,0 0,1 0,-1 0,0 0,0-1,1 1,-1-1,2 1,7-4,-1-1,0 1,0-2,0 1,0-1,-1-1,0 0,0 0,0-1,-1 0,0 0,0-1,-1 0,0 0,-1-1,1 0,-2 0,5-10,14-24,-1-2,-3-1,-2 0,-2-1,8-43,-22 85,4-3,-7 33,-9 74,3-49,2 2,3-1,3 36,-1-86,0 1,-1 0,1 0,0 0,0 0,0 1,1-1,-1 0,0 0,1 0,-1 0,1 0,0 0,-1 0,1 0,0 0,1 0,-1-1,0 1,0 0,1-1,-1 1,1-1,-1 1,1-1,0 1,-1-1,1 0,2 1,8-5</inkml:trace>
  <inkml:trace contextRef="#ctx0" brushRef="#br2" timeOffset="-56588.035">11216 9264,'-16'9,"-5"6,1 4,4 3,7 4,9-2,5-4</inkml:trace>
  <inkml:trace contextRef="#ctx0" brushRef="#br2" timeOffset="-56247.919">11244 9785,'-1'3,"-10"35,2 1,2 0,1 0,2 1,2 7,1-45,1-1,0 0,0 1,0-1,0 1,0-1,0 0,0 1,0-1,0 1,1-1,-1 0,1 1,-1-1,1 0,0 1,-1-1,1 0,0 0,0 0,0 0,0 0,0 0,0 0,0 0,0 0,0 0,0 0,0 0,1-1,-1 1,0-1,1 1,-1-1,0 1,1-1,-1 0,0 0,1 0,-1 1,1-1,-1-1,1 1,-1 0,1 0,10-5,1 0,-2-1,1-1,-1 0,1 0,-2-1,1 0,-1-1,-1 0,0-1,0 0,3-4,6-8,0-1,-1 0,-1-2,-1 0,-2 0,0-1,-2-1,-1 0,-1-1,1-10,-9-9,-2 46,1 1,-1 0,0 0,0 0,0-1,0 1,0 0,0 0,1 0,-1 0,0 1,0-1,0 0,0 0,0 0,1 1,-1-1,0 0,0 1,0-1,1 1,-1-1,0 1,0-1,1 1,-1-1,1 1,-1 0,0 0,1-1,0 1,-1 0,1 0,-1 0,-11 17,0 0,1 2,2-1,0 1,0 1,2-1,1 1,0 1,0 13,3-24,0-2,0 0,1 1,0 0,1 0,0-1,0 1,1 0,0 0,1 0,0 0,1-1,0 1,1 4,-2-12,0-1,1 1,-1-1,0 1,1-1,-1 1,1-1,-1 0,1 1,0-1,-1 0,1 0,0 0,0-1,0 1,0 0,0-1,0 1,0-1,0 0,0 1,0-1,0 0,0 0,0-1,0 1,0 0,0-1,0 1,-1-1,1 1,1-1,21-7</inkml:trace>
  <inkml:trace contextRef="#ctx0" brushRef="#br2" timeOffset="-55953.166">11819 9317,'-7'14,"-2"6,0 3,2-1,2-4</inkml:trace>
  <inkml:trace contextRef="#ctx0" brushRef="#br2" timeOffset="-55655.977">11671 9959,'-2'13,"-1"8,-2-3,-5-13,-1-8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13:29.7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0 393,'5'0,"0"1,0-1,0 1,0 0,-1 1,1-1,0 1,-1 0,1 0,-1 0,1 1,-1-1,0 1,0 0,0 0,-1 1,1-1,-1 1,0 0,0 0,0 0,0 0,-1 0,1 2,5 9,-2 0,0 0,0 1,-2-1,0 1,2 13,9 148,-5-145,-10-31,1-1,-1 0,1 1,-1-1,1 1,-1-1,1 0,-1 0,1 1,0-1,-1 0,1 0,-1 0,1 0,0 0,-1 1,1-1,0 0,-1 0,1-1,0 1,-1 0,1 0,-1 0,1 0,0-1,-1 1,1 0,-1 0,1-1,-1 1,1 0,0-1,-1 1,0-1,1 1,-1-1,1 1,-1-1,1 1,-1-1,0 1,0-1,1 1,-1-1,0 0,0 1,20-28,-1-1,-2 0,0-1,4-15,-1 4,30-51,-45 93,-16 88,7-60,2-15,-1 1,2-1,0 1,1 0,1 0,0-1,1 6,-1-18,-1 0,1 0,0 0,0 0,0 0,0 0,0 0,0 0,1 0,-1 0,1-1,-1 1,1-1,-1 1,1-1,0 1,0-1,0 0,0 0,0 0,0 0,0 0,0 0,0-1,0 1,1-1,-1 0,0 1,0-1,1 0,-1 0,0 0,1-1,73-19,-62 14,-1 0,0-1,0-1,0 0,-1-1,-1 0,1-1,-2 0,1-1,-1 0,-1-1,0 0,-1 0,0-1,-1 0,0 0,3-10,-5 2,-14 28,3 6,2 0,-1 1,1 0,1 0,1 0,0 1,1-1,0 0,1 1,1-1,0 3,0-13,0 0,0 0,0 0,0 0,0 0,1 0,0-1,-1 1,1 0,1-1,-1 1,1-1,-1 0,1 0,0 0,0 0,0-1,0 1,1-1,-1 1,1-1,-1 0,1-1,0 1,0-1,0 1,0-1,0 0,0-1,0 1,0-1,0 0,0 0,0 0,1 0,3-1,3-2,0 0,0-1,-1 0,1-1,-1 0,0-1,0 0,-1 0,1-1,-1 0,-1-1,0 0,0 0,0-1,-1 0,0 0,-1-1,0 1,-1-2,0 1,0 0,-1-1,0 0,-1 0,0 0,-1-3,0 6,1-5,-2 22,-3 24,0-19,1 0,1 0,0 0,1 0,0-1,1 1,0 0,1-1,1 1,2 3,-5-15,0 0,0 1,0-1,0 0,1 0,-1 0,1 0,0 0,0 0,-1 0,1-1,0 1,1 0,-1-1,0 0,0 0,1 1,-1-1,0 0,1-1,-1 1,1 0,-1-1,1 0,-1 1,1-1,0 0,-1 0,1 0,-1-1,1 1,-1-1,1 1,-1-1,1 0,5-2,-1 0,0-1,0 0,0 0,0 0,-1-1,0 0,0 0,0-1,4-5,5-7,-1-1,-2-1,0 0,-1-1,-1 0,0 0,-2-1,-1-1,0-2,-3 12,-4 20,-5 26,2-18,-1-1,1 1,0 0,1 0,1 1,0-1,1 0,1 0,0 1,1-1,1 0,1 4,-2-14,1-1,-1 0,1 1,0-1,0-1,0 1,0 0,1-1,-1 1,1-1,0 0,0 0,0-1,0 1,1-1,-1 0,1 0,0 0,-1-1,1 1,0-1,0-1,0 1,0-1,2 1,9-1,0 0,0-1,0 0,0-2,-1 0,1 0,6-4,0 0,0-1,0-1,-1-1,0-1,-1-1,0-1,-1-1,0 0,-1-2,-1 0,0-1,-1 0,-1-1,-1-1,-1-1,0 0,-2 0,0-1,-1-1,-1 0,-2 0,0 0,-1-1,-1 0,-1 0,-1-1,-1 1,-1-1,-2 0,0 1,-2-10,1 19,0 0,-1 0,0 0,-2 1,1-1,-1 1,-1 0,-1 0,1 1,-2 0,0 0,0 0,-1 1,-7-6,15 16,-1 0,1 0,-1 0,1 0,-1 0,1 0,-1 0,0 0,1 1,-1-1,0 1,0-1,1 1,-1 0,0-1,0 1,0 0,0 0,1 1,-1-1,0 0,0 0,0 1,1-1,-1 1,0 0,1-1,-1 1,0 0,1 0,-1 0,1 0,-1 0,1 1,0-1,-1 0,1 1,0-1,-1 2,-31 70,22-18,2 1,2 0,3 1,2-1,3 18,0-46,0 0,2 0,1-1,2 0,0 1,2-2,3 6,-7-20,1-2,0 1,1-1,0 0,0 0,1 0,1-1,-1 0,1 0,1-1,0 0,0-1,1 0,-1 0,1-1,1-1,-1 1,2-1,-1-1,1 0,-1-1,1-1,0 1,-1-2,1 0,0 0,0-1,0 0,0-1,0-1,-1 0,1 0,0-1,-1-1,0 0,0 0,0-1,0-1,-1 0,0 0,0-1,-1 0,0-1,3-2,6-9,-2 1,0-2,-2 0,0-1,-1 0,-1-1,-1 0,-1-1,-1 0,-1-1,3-18,3-22,-3 1,-2-2,-1-58,-6 87,-6-105,-4 134,0 24,-8 42,3 0,3 0,2 5,3-27,-3 10,3 0,1 1,3-1,1 1,3-1,2 5,-4-44,-1-1,1 0,1 0,-1 0,1 0,1 0,-1 0,1 0,1-1,-1 1,1-1,0 0,0 0,1 0,-1-1,1 0,1 0,-1 0,1 0,0-1,0 0,0 0,0 0,1-1,-1 0,1 0,0-1,0 0,0 0,2-1,0 0,0-2,0 1,-1-2,1 1,0-1,-1 0,1-1,-1 0,0 0,0-1,0 0,0 0,-1-1,0 0,0 0,0 0,0-1,-1-1,0 1,0-1,0-2,2 0,-1-1,0 0,-1 0,-1-1,1 0,-2 0,1 0,-1-1,-1 1,0-1,-1 0,0 0,-1 0,0 0,-1-3,-6 0,-3 31,6-7,1 1,-1-1,1 0,1 0,0 1,0-1,1 1,0-1,1 1,0-1,0 1,1-1,0 0,1 0,0 0,0 0,1 0,0-1,1 1,0-1,0 0,0-1,1 1,1-1,-1 0,1-1,0 1,0-1,1-1,0 0,0 0,0 0,3 0,-4-2,0-1,0 0,0-1,0 0,0 0,0 0,0-1,0 0,0-1,0 1,0-1,0 0,0-1,4-1,17-9</inkml:trace>
  <inkml:trace contextRef="#ctx0" brushRef="#br0" timeOffset="264.832">2260 260,'-14'0,"3"0,14-2,22-4,26-2,24-3,21-1,-8 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13:27.2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80,'0'476,"0"-451,2-19,1-18,14-257,2 40,-2 180,-16 49,1 0,0 0,-1 1,1-1,-1 1,1-1,0 1,-1 0,0-1,1 1,-1 0,1 0,-1 0,0 0,0 0,0 1,0-1,1 0,-1 0,-1 1,1-1,0 1,0-1,-1 1,1-1,0 1,-1-1,0 1,1-1,-1 1,0 0,1 0,26 69,-21-53,0 1,1-1,1-1,1 1,0-1,1-1,1 0,8 9,-18-23,0-1,0 1,0-1,1 1,-1-1,0 0,0 0,1 1,-1-1,1 0,-1 0,1 0,0-1,-1 1,1 0,0 0,-1-1,1 1,0-1,0 0,0 1,-1-1,1 0,0 0,0 0,0-1,0 1,-1 0,1-1,0 1,0-1,-1 1,1-1,0 0,-1 0,1 1,-1-1,1 0,0-1,5-8,1 0,-1-1,-1 0,0-1,0 1,-1-1,-1 0,0 0,0-2,14-38,-6 44,-7 30,4 309,-8-325,0 0,0 0,0 0,0 0,1 0,0 0,0 0,1-1,0 1,0-1,0 1,0-1,1 0,0-1,0 1,0-1,1 1,1 0,19 9</inkml:trace>
  <inkml:trace contextRef="#ctx0" brushRef="#br0" timeOffset="579.348">790 428,'-6'-4,"0"0,1 0,-1 1,-1-1,1 2,0-1,-1 1,0-1,1 2,-1-1,0 1,0 0,0 0,0 1,0 0,0 1,0-1,0 1,1 0,-1 1,0 0,0 0,1 0,-1 1,1 0,0 0,0 0,0 1,0 0,1 0,0 1,-1 0,-1 2,4-3,-1 1,0 0,1 0,0 0,0 0,1 1,-1-1,1 1,0-1,1 1,-1 0,1 0,1-4,0 0,0 0,0 0,0-1,0 1,0 0,0 0,1 0,-1-1,1 1,0 0,-1 0,1-1,0 1,0-1,0 1,0-1,0 1,0-1,0 1,1-1,-1 0,0 0,1 0,-1 0,1 0,-1 0,1 0,0 0,-1-1,1 1,0 0,0-1,-1 0,1 1,0-1,0 0,0 0,0 0,0 0,11-1,0-1,0 0,0 0,0-2,-1 1,1-2,-1 0,0 0,-1-1,1 0,-1-1,0 0,-1-1,0-1,0 1,-1-1,0-1,3-3,-4 3,1 1,-2-1,1 0,-1-1,-1 0,0 0,0 0,-1-1,-1 1,2-8,-8 33,1-1,0 1,0-1,2 1,0-1,0 1,1-1,4 12,-5-20,1-1,-1 0,1 1,1-1,-1 0,0 0,1 0,0 0,0-1,0 1,1-1,-1 0,1 0,-1 0,1 0,0 0,0-1,1 0,-1 0,0 0,1 0,-1-1,1 0,-1 0,1 0,0 0,3-1,0 1,1-1,-1-1,0 0,0 0,1 0,-1-1,0-1,0 1,0-1,-1 0,1-1,-1 0,0 0,0-1,3-2,2-4,0 0,-1-1,-1 0,0 0,0-1,-2-1,1 1,5-16,-6 14,-7 15,0 1,-1-1,1 1,0 0,-1-1,1 1,0-1,-1 1,1 0,-1 0,1-1,-1 1,1 0,-1 0,0 0,1-1,-1 1,0 0,0 0,0 0,0 0,0 0,0 0,0-1,0 1,0 0,0 0,0 0,0 0,0 0,-1 0,1-1,0 1,-1 1,1-2,-1 33,-1-25,1 0,0 1,1-1,0 0,0 0,1 0,0 1,0-1,1 0,0 0,0-1,1 1,0 0,0-1,1 1,0-1,0 0,1 0,2 1,43 8,-24-19</inkml:trace>
  <inkml:trace contextRef="#ctx0" brushRef="#br0" timeOffset="841.739">1271 1,'-16'0,"-5"2,5 3,13 3,18 3,6-1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16:39.34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0,'0'0,"1"0,-1 0,0 0,1 0,-1 0,0 0,1 0,-1 0,0 1,1-1,-1 0,0 0,0 0,1 0,-1 0,0 1,1-1,-1 0,0 0,0 0,0 1,1-1,-1 0,0 0,0 1,0-1,1 0,-1 1,0-1,0 0,0 1,0-1,0 0,0 1,0-1,0 0,0 1,0-1,0 0,0 0,0 1,0-1,0 0,0 1,0-1,0 0,0 1,0-1,0 0,-1 1,1-1,0 0,0 0,0 1,-1-1,1 0,0 0,0 1,-1-1,1 0,0 0,0 0,-1 1,1-1,0 0,-1 0,1 0,32 9,-30-9,79 13,1-3,25-3,-49-4,1030 64,-1005-61,1-4,0-4,-1-3,0-4,10-5,-92 14,0 0,0 0,0 0,0 0,0 0,0 0,0 0,0 0,0 0,0 0,0-1,0 1,0 0,0-1,0 1,0-1,0 1,0-1,0 1,-1-1,1 0,0 1,0-1,-1 0,1 0,0 0,-1 1,1-1,-1 0,1 0,-1 0,1 0,-1 0,0 0,0 0,1 0,-1 0,0 0,0 0,0 0,0 0,0 0,0-1,-8-10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16:39.67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0,'89'31,"-1"2,50 30,-106-47,-1 3,0 0,-2 2,0 1,-1 1,-2 1,0 2,6 9,20 45,-50-77,-1 0,1 0,-1 0,0 0,0 0,-1 1,1-1,-1 0,1 0,-1 1,0-1,0 0,-1 1,1-1,-1 0,1 1,-1-1,0 0,0 0,0 0,-1 0,1 0,-1 0,0 0,0 0,0-1,0 1,-9 7,-1-1,0-1,0 0,-1-1,1 0,-2-1,1 0,-1-1,-10 3,8-3,-275 105,243-87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16:40.14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 1,'0'14,"3"13,0 14,0 9,-1 7,0 5,-1 2,0-2,-3-4,-1-5,-5-9,-1-13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16:40.35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1,'16'4,"15"2,10 0,8-2,5 0,-1-5,-4 0,-8-2,-9-1,-10-3,-9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16:40.62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85,'16'-11,"17"-4,16-2,13 0,10 3,-7 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09:05.72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8577 0,'-22'21,"1"1,2 1,0 0,1 2,-2 7,7-10,2 1,1 1,1-1,1 2,0-1,2 1,2 1,-2 16,-40 219,35-209,3 0,2 1,2-1,2 1,4 20,-5-8,-2 0,-3 1,-4 2,-13 119,-23 286,14-158,-8 156,7 57,26-438,-8 61,8 0,8 123,7-66,-14 115,-3 360,-2-318,7 75,7-269,-1 258,9-81,-18 259,28-282,-5-187,7 155,-22 82,40 41,-24-130,-15 314,35-280,58 327,-61-324,-25-207,5 0,9 22,-8-78,42 262,-11 105,48 254,-10-188,-65-369,-6 1,-3 109,-8-218,56 730,-51-694,39 444,-30-150,-6-51,6 119,5-192,-12-30,-2 89,-31-107,26 52,-2-215,-1-3</inkml:trace>
  <inkml:trace contextRef="#ctx0" brushRef="#br0" timeOffset="18901.85">5622 1003,'-111'-122,"91"94,-1 2,-1 0,-1 2,-2 1,0 0,-1 2,-2 1,0 1,0 2,-2 0,0 2,-24-7,-8 9,-1 4,0 3,0 2,0 3,-1 3,1 2,-22 6,-8-1,-1 3,2 4,0 5,2 3,-8 7,66-17,2 1,0 1,0 1,2 2,0 1,1 1,1 2,2 0,0 2,1 0,2 2,0 0,2 1,-3 9,-26 50,5 2,3 2,5 1,4 2,3 1,5 1,-3 46,15-79,2 1,4 0,2 0,3 1,3-1,3 0,2 0,3-1,18 55,-2-38,3-2,4 0,3-3,3-1,44 59,-64-103,0-1,2-1,0-1,2-2,2 0,0-1,1-1,1-2,1-1,1-1,1-2,0-1,1-1,1-2,0-1,1-1,2-2,37-1,1-2,1-4,-1-4,0-2,0-4,-1-3,12-6,181-32,87-36,-319 77,0-1,-1-1,0-2,0-1,-1-1,-1-2,-1-2,0 0,-1-2,-1-1,-1-1,-1-2,-1 0,0-4,4-19,-1-2,-3-1,-2-1,-2-1,-3-1,-2-1,-2 0,2-26,53-246,-11-28,-44 247,-4-1,-5-85,-6 142,-3 1,-2 0,-2 0,-3 1,-1 0,-3 1,-4-5,-2 4,-3 1,-2 2,-2 0,-2 2,-1 0,-3 3,-1 1,-32-27,0 6,-3 4,-3 2,-2 4,-55-29,-27-4</inkml:trace>
  <inkml:trace contextRef="#ctx0" brushRef="#br0" timeOffset="-19181.838">5583 12740,'-17'-8,"0"1,0 0,-1 2,0-1,0 2,0 1,-18-2,30 4,-1 1,0 0,1 0,-1 0,1 1,-1 0,1 0,-1 1,1-1,0 2,0-1,0 1,0-1,0 2,0-1,1 1,-1-1,1 2,0-1,0 0,1 1,-1 0,-1 3,4-5,0 0,0 0,1 0,-1 0,1 1,-1-1,1 0,0 1,0-1,1 1,-1-1,1 1,0 0,-1-1,2 1,-1-1,0 1,1-1,-1 1,1-1,0 1,1-1,-1 1,0-1,1 0,0 0,0 0,0 0,0 0,0 0,0 0,1-1,-1 1,1-1,0 0,0 0,0 0,0 0,0 0,0-1,3 2,1 0,0-1,1 0,-1 0,1 0,0-1,0 0,-1-1,1 1,0-2,0 1,-1-1,1 0,0 0,-1-1,1 0,-1-1,0 0,1 0,-1 0,-1-1,1 0,0 0,-1-1,0 0,0 0,0 0,-1-1,0 1,0-2,0 1,-1 0,0-1,0 0,-1 0,1 0,-1-3,-2-1,-9 29,0 33,3 0,2 0,2 0,2 0,3 0,2 0,4 12,12 201,-21-255,0-1,-1 1,-1 0,1-1,-1 1,-1 0,0-1,0 1,0-1,-1 0,-1 0,1 0,-1 0,-1 0,1-1,-1 0,0 0,-1 0,0-1,0 1,0-1,-1-1,0 1,0-1,0-1,-8 4,12-6,-1-1,1 0,-1 0,1-1,-1 1,0-1,1 0,-1 0,0 0,0 0,1-1,-1 1,0-1,1 0,-1 0,1 0,-1-1,1 1,0-1,0 0,-1 0,1 0,0 0,1-1,-1 1,0-1,1 1,-3-4,0-1,0-1,0 0,1 0,0 0,0 0,1 0,0-1,1 0,0 0,0 1,0-6,1-15,2 0,1-1,1 1,2 1,0-1,2 1,2 0,0 0,2 1,1 0,0 1,3 0,5-7,-2 3,0 2,2 0,2 2,0 0,1 1,2 2,0 0,2 2,0 0,26-14,-49 33,-3 1,0 0,0-1,1 1,-1 0,0 0,1 0,-1-1,1 2,-1-1,1 0,0 0,-1 0,1 1,0-1,-1 1,1-1,0 1,0 0,-1-1,1 1,0 0,0 0,0 1,-1-1,1 0,0 0,0 1,-1-1,1 1,0 0,-1-1,1 1,0 0,-1 0,1 0,-1 0,0 0,1 1,-1-1,0 0,0 0,1 1,16 114,-15-107,1-1,0 1,0-1,1-1,0 1,0 0,1-1,0 0,0-1,0 1,1-1,0 0,1-1,-1 0,1 0,0 0,0-1,0-1,1 1,6 1,-13-4,-1-1,1 1,0-1,0 0,0 1,0-1,0 0,0 0,0 0,-1 0,1-1,0 1,0 0,0-1,0 1,0-1,-1 0,1 0,0 1,0-1,-1 0,1-1,-1 1,1 0,-1 0,0-1,1 1,-1 0,0-1,0 1,0-1,0 0,0 1,0-1,0 0,-1 0,1 0,-1 1,1-1,-1-1,-2-78,1 72,-1 0,0 1,-1-1,0 1,0 0,-1 0,0 0,0 0,-1 1,0-1,0 1,-1 0,0 1,0 0,0 0,-1 0,0 0,0 1,-1 0,1 1,-1 0,0 0,0 1,-1-1,-7 0,16 4,1 0,-1 1,1-1,-1 1,0-1,1 0,-1 1,0-1,0 1,0-1,1 1,-1-1,0 1,0 0,0-1,0 1,0-1,0 1,0-1,0 1,0-1,0 1,0-1,0 1,0-1,0 1,-1-1,1 1,0-1,0 1,-1-1,1 1,0-1,-1 1,1-1,0 1,-1-1,1 0,-1 1,1-1,0 0,-1 1,1-1,-1 0,1 0,-1 1,1-1,-1 0,1 0,-1 0,0 0,1 0,-1 0,1 0,-1 0,1 0,-1 0,1 0,-1 0,1 0,-1 0,0-1,15 5,1-1,-1-1,0 0,1-1,0-1,-1 0,1-1,-1 0,7-3,10-1,-1-2,0-1,0-1,-1-1,0-2,0-1,-2-2,0 0,0-2,-2-1,0-1,-1-1,-1-1,19-22,-33 34,-1 0,0-1,-1 0,0 0,0-1,-1 0,0 0,-1-1,0 0,-1 0,-1 0,0 0,0 0,-1-1,-1 1,0-1,0 1,-2-1,1 0,-3-5,2 14,0 1,0 0,-1-1,0 1,0 0,0 0,0 0,0 1,0-1,-1 0,1 1,-1 0,0-1,1 1,-1 0,0 0,-1 1,1-1,0 1,0-1,-1 1,1 0,-1 0,1 1,-1-1,1 1,-1-1,1 1,-2 0,-2 1,-1 0,1 0,0 0,-1 1,1 0,0 0,0 1,0 0,0 0,1 0,-1 1,1 0,-4 3,-6 10,0 2,1-1,1 2,1 0,1 0,1 1,0 1,2 0,0 0,1 1,2 0,0 0,2 0,0 1,2 0,0 0,2 0,-2 8,2-1,1 1,1-1,2 0,1 0,8 27,-9-44,0 0,2 0,-1 0,1 0,1-1,1 0,0-1,0 0,1 0,1-1,0 0,0 0,1-1,0 0,7 3,-10-8,0-1,0 0,0 0,0-1,0 0,1 0,0-1,-1 0,1 0,0-1,0 0,0-1,0 0,0-1,0 1,-1-2,6 0,30-12</inkml:trace>
  <inkml:trace contextRef="#ctx0" brushRef="#br0" timeOffset="-20698.134">3871 12861,'-3'16,"3"9,2 4,4-2,1-3,-1-5</inkml:trace>
  <inkml:trace contextRef="#ctx0" brushRef="#br0" timeOffset="-20292.914">3804 12526,'30'15,"2"-1,1 2,-2 1,0 2,-1 1,-1 1,-1 1,-1 2,20 22,-38-31,0 0,-2 0,1 0,-2 1,0 0,0 1,-2-1,0 1,-1 0,-1 0,0 0,-1 0,-2 14,3-1,-3-28,1 1,-1-1,1 0,-1 0,1 1,0-1,0 0,0 1,0-1,1 0,-1 1,1-1,-1 0,1 0,0 0,0 1,-1-1,2 0,-1 0,0 0,0 0,1-1,-1 1,1 0,-1 0,1-1,0 1,0-1,-1 0,1 1,0-1,0 0,1 0,-1 0,0 0,0-1,0 1,1-1,-1 1,0-1,0 0,1 0,-1 0,0 0,2 0,7-6,-1-1,0 0,0 0,-1-1,0-1,0 1,-1-2,0 1,0-1,-1 0,-1 0,0-1,0 0,-1 0,0 0,1-6,29-110,-39 119,-2 30,6-14,-1 0,1-1,1 1,-1 0,2-1,-1 1,1 0,0-1,0 0,1 0,0 1,0-1,1-1,0 1,0-1,0 1,1-1,0 0,0-1,1 1,0-1,-1 0,2-1,-1 1,1-1,-1 0,8 2,122 39,-65-31</inkml:trace>
  <inkml:trace contextRef="#ctx0" brushRef="#br0" timeOffset="-22633.518">48 12874,'0'18,"0"15,0 9,0 7,2 1,3-1,1-2,-1-4,-1-7,-1-10</inkml:trace>
  <inkml:trace contextRef="#ctx0" brushRef="#br0" timeOffset="-22372.685">7 12567,'-6'13,"6"10,12 2,14 3,2-5</inkml:trace>
  <inkml:trace contextRef="#ctx0" brushRef="#br0" timeOffset="-22118.365">248 13208,'16'-7,"1"-2,-2 0,1-1,-1 0,-1-2,0 1,0-2,-2 0,1 0,-2-1,1-1,-2 0,0 0,-1-1,-1 0,5-13,5-35,-17 63,-1-1,1 0,-1 0,0 1,0-1,0 0,0 0,0 0,0 1,0-1,-1 0,1 0,0 1,-1-1,0 0,1 1,-1-1,0 0,0 1,0-1,0 1,0 0,0-1,-1 1,1 0,0-1,-1 1,1 0,-1 0,1 0,-1 0,1 1,-2-2,-2 2,0 0,0 1,-1-1,1 1,0 0,1 0,-1 0,0 1,0 0,0 0,1 0,-1 0,1 1,0 0,0 0,0 0,0 0,0 1,1-1,-2 2,-5 4,1 0,0 1,1 0,0 1,1-1,0 1,1 1,0-1,0 1,1 0,1 0,0 1,1-1,0 1,1 0,0 0,1 0,1 12,0-20,1 0,0 0,0 0,1 0,0-1,0 1,0 0,0-1,0 1,1-1,0 0,0 0,0 0,1 0,-1-1,1 1,0-1,0 0,0 0,0 0,1-1,-1 1,1-1,-1 0,1-1,0 1,0-1,0 0,0 0,0 0,5 0,11 0,0 0,0-1,0-1,0 0,0-2,21-6,26-8</inkml:trace>
  <inkml:trace contextRef="#ctx0" brushRef="#br0" timeOffset="-21694.526">984 12861,'-11'-3,"1"0,-1 1,1 0,-1 1,0 1,1-1,-1 2,0-1,1 2,-1-1,1 1,-1 1,1 0,0 0,0 1,0 1,-8 4,15-8,1 1,0-1,0 0,0 1,0-1,1 1,-1 0,0 0,1-1,-1 1,1 0,0 0,-1 0,1 1,0-1,0 0,0 0,1 1,-1-1,1 0,-1 1,1-1,0 1,-1-1,1 0,1 1,-1-1,0 1,1-1,-1 0,1 1,-1-1,1 0,0 1,0-1,0 0,1 0,-1 0,0 0,1 0,-1 0,1 0,0-1,-1 1,2 0,11 9,0-1,1 0,0-1,1-1,0-1,0 0,1-1,6 1,9 5,-7-3,-10-4,-2 0,1 0,0 1,-1 1,0 0,-1 1,8 6,-19-14,-1 1,1-1,-1 0,1 1,-1-1,1 0,-1 1,0-1,1 1,-1-1,1 1,-1-1,0 1,0-1,1 1,-1-1,0 1,0-1,1 1,-1 0,0-1,0 1,0-1,0 1,0 0,0-1,0 1,0-1,0 1,0 0,0-1,-1 1,1-1,0 1,0-1,-1 1,1-1,0 1,0-1,-1 1,1-1,-1 1,1-1,0 1,-1-1,1 0,-1 1,1-1,-1 0,1 1,-1-1,1 0,-1 0,0 1,1-1,-1 0,-35 10,32-9,1 0,-1 0,0 0,0 0,0-1,0 0,1 0,-1 0,0 0,0 0,0-1,0 1,0-1,1 0,-1 0,0-1,1 1,-1-1,1 0,-1 0,1 0,0 0,0 0,0-1,0 1,0-1,1 0,-1 0,1 0,0 0,0-1,0 1,0 0,0-1,1 0,-1 1,1-1,3-8,0 1,0-1,1 1,0 0,1 0,0 0,1 0,0 1,1 0,0 0,1 0,0 1,0 0,1 0,0 1,1 0,5-5,9-8,0 0,1 1,1 2,1 1,1 0,0 2,13-4,-39 17,1 1,0 0,0 0,0 0,0 0,0 0,0 0,0 1,1-1,-1 1,0-1,0 1,0 0,1 0,-1 0,0 0,0 0,0 1,1-1,-1 1,0-1,0 1,0 0,0 0,0 0,0 0,0 0,0 0,0 0,-1 1,1-1,0 1,-1-1,1 1,-1 0,0-1,2 3,0 8,0 0,0 0,-1 1,-1-1,0 1,-1-1,0 1,-1 6,0 20,1-30,9 78,-8-84,0 0,0-1,0 1,0 0,0-1,1 1,-1-1,1 1,0-1,0 0,-1 1,1-1,1 0,-1 0,0 0,0-1,1 1,-1-1,1 1,0-1,-1 0,1 0,0 0,0 0,-1 0,1-1,3 1,-2-1,0 0,0-1,0 1,0-1,1 0,-1 0,0 0,0-1,-1 0,1 1,0-1,0-1,-1 1,1 0,-1-1,0 0,0 0,0 0,2-2,16-19</inkml:trace>
  <inkml:trace contextRef="#ctx0" brushRef="#br0" timeOffset="-21421.255">1438 12406,'-9'18,"4"11,9 5,4-4</inkml:trace>
  <inkml:trace contextRef="#ctx0" brushRef="#br0" timeOffset="-20983.531">1665 13181,'14'-358,"-11"295,-2 62,-1 1,0-1,1 1,-1-1,1 1,-1-1,1 1,-1 0,1-1,-1 1,1 0,0-1,-1 1,1 0,-1 0,1-1,0 1,-1 0,1 0,0 0,-1 0,1 0,0 0,-1 0,1 0,0 0,-1 0,1 0,-1 1,1-1,0 0,-1 0,1 1,-1-1,1 0,0 1,-1-1,1 1,-1-1,1 0,-1 1,0-1,1 1,-1-1,1 1,-1 0,0-1,1 1,-1-1,0 1,0 0,0-1,1 1,3 3,12 8,1-1,0-1,0-1,1-1,0 0,1-1,0-1,0-1,1 0,14 4,-30-8,1 0,-1 0,0 0,0 0,0 1,0-1,-1 1,1 0,0 0,-1 1,1-1,-1 1,0-1,0 1,0 0,0 0,0 1,-1-1,1 1,-1-1,0 1,0 0,0-1,-1 1,1 0,-1 0,0 4,0 4,-2 0,0 0,0 0,-1 0,-1 0,0-1,0 1,-2 0,2-4,0-1,0 1,1 0,0 0,0 1,1-1,0 0,1 0,-1 1,2-1,-1 0,1 1,0-1,1 0,0 0,0 0,2 2,-2-6,0 0,1 0,-1-1,1 1,0-1,0 1,1-1,-1 0,0 0,1 0,0-1,0 0,0 1,0-1,0 0,0-1,1 1,-1-1,0 0,1 0,-1 0,1-1,-1 1,1-1,-1 0,1-1,3 0,2 0,-1-1,1 0,-1 0,1-1,-1-1,0 0,-1 0,1 0,-1-1,0 0,0-1,5-4,-6 4,-1 0,1-1,-2 1,1-1,-1-1,0 1,0-1,-1 0,0 0,0 0,-1 0,0-1,-1 1,1-1,-2 0,1 1,-1-1,-1 0,0 0,0 0,0 0,-1 0,-1 0,1 0,-2 1,-2-8,5 14,-1 0,0 0,0 0,0 0,0 0,-1 0,1 1,0-1,-1 0,1 1,-1-1,0 1,1-1,-1 1,0 0,0 0,0 0,0 0,0 0,0 0,0 1,0-1,0 0,0 1,-1 0,1 0,0-1,0 1,0 0,-1 1,1-1,0 0,0 1,0-1,0 1,0 0,0 0,0-1,0 1,0 1,0-1,0 0,0 0,0 1,1-1,-1 1,1-1,-1 1,1 0,0 0,0-1,-1 1,1 0,0 1,-1-1,1 1,-1 0,0 0,1 0,0 0,-1 0,1 1,0-1,1 0,-1 1,1-1,-1 0,1 1,0-1,0 1,1-1,-1 0,1 1,-1-1,1 0,0 0,1 1,-1-1,0 0,1 0,0 0,-1 0,1-1,1 2,3 3,1 0,0-1,0 1,0-1,1-1,0 0,0 0,0 0,1-1,3 1,177 47,-85-33</inkml:trace>
  <inkml:trace contextRef="#ctx0" brushRef="#br0" timeOffset="47293.545">222 15294,'9'8,"2"-1,-1-1,1 0,0 0,0-1,0 0,1-1,-1 0,1-1,0 0,9 0,103 18,121 3,-206-21,279 22,-313-25,-3 0,0 0,0 0,0 0,0 0,0 0,0 0,0 0,-1 1,1-1,0 1,0 0,0-1,-1 1,1 0,0 0,-1 0,1 0,-1 0,1 1,-1-1,1 0,-1 1,1 0,-2 7</inkml:trace>
  <inkml:trace contextRef="#ctx0" brushRef="#br0" timeOffset="48083.42">181 16110,'36'26,"-5"-14,2-2,-1-1,1-1,1-2,-1-1,1-2,3-1,-32-2,421 14,-338-7,-88-7,1 0,0 0,-1 0,1 0,0 0,0 0,-1 0,1 0,0 0,-1 0,1 0,0 0,0 1,-1-1,1 0,0 0,-1 1,1-1,-1 1,1-1,-1 1,1-1,0 1,-1-1,0 1,1-1,-1 1,1-1,-1 1,0 0,1-1,-1 1,0 0,0-1,1 1,-1 0,0-1,0 1,0 0,0 0,0-1,0 1,0 0,-25 18,4-11</inkml:trace>
  <inkml:trace contextRef="#ctx0" brushRef="#br0" timeOffset="48658.926">1171 14973,'-2'-1,"1"1,0-1,0 1,-1-1,1 1,0 0,0 0,-1 0,1-1,0 1,-1 0,1 1,0-1,0 0,-1 0,1 1,0-1,-1 0,1 1,0-1,0 1,0 0,0-1,0 1,0 0,0 0,0-1,0 1,0 0,0 0,0 0,0 0,1 0,-1 1,0-1,1 0,-1 0,1 0,-1 1,1-1,0 0,-1 0,1 1,0-1,0 0,0 1,0-1,0 0,0 0,0 1,1-1,23 229,-16-72,-6 1,-7-1,-7-1,-6 0,-14 33,-2-11,-31 214,64-377,0-9</inkml:trace>
  <inkml:trace contextRef="#ctx0" brushRef="#br0" timeOffset="49747.829">1197 14986,'46'-9,"1"3,1 2,-1 1,0 3,1 2,-1 2,0 1,34 11,1-3,-1 4,0 4,74 30,-122-38,-1 1,0 2,-1 1,-1 1,-1 2,-1 1,-1 1,0 1,-2 2,16 19,-13-2,-1 1,-3 1,-1 1,-2 1,-2 1,-3 1,-1 0,-3 2,-1-1,-3 1,-2 0,-3 1,-1-1,-3 14,1-40,0 0,-1 1,-2-1,-1 0,0-1,-2 1,0-1,-2 0,-1 0,0-1,-2 0,0-1,-2 0,0-1,-1-1,-2 0,0 1,-19 10,0-1,-2-2,-2-2,0-1,-1-2,-1-1,-1-3,-1-1,0-2,-1-2,-33 4,-17 1,0-4,-1-5,-54-2,-28 3,34-3,130-12,27-4,5 0</inkml:trace>
  <inkml:trace contextRef="#ctx0" brushRef="#br0" timeOffset="50798.672">2587 16069,'13'0,"1204"-27,-74-66,-1082 91,-85 11,13-6</inkml:trace>
  <inkml:trace contextRef="#ctx0" brushRef="#br0" timeOffset="51614.356">2774 15174,'3'7,"2"6,6 8,4 10,8 6,6 6,5 3,2 0,0-1,0-4,-4-4,-8-6,-6-6,-8-7,-7-9,-6-7</inkml:trace>
  <inkml:trace contextRef="#ctx0" brushRef="#br0" timeOffset="51904.354">3122 15213,'-14'7,"-8"9,-8 6,-4 7,1 5,0 3,2 0,3-1,7-6,5-4,5-5,4-6</inkml:trace>
  <inkml:trace contextRef="#ctx0" brushRef="#br0" timeOffset="52163.659">2722 15401,'13'0,"19"0,19 0,15-2,12-1,4 0,-2 0,-9 1,-11 1,-19 1,-16-1</inkml:trace>
  <inkml:trace contextRef="#ctx0" brushRef="#br0" timeOffset="53532.232">3750 13837,'26'0,"23"0,26-3,26 0,23 0,18 1,9 0,4 1,-3 3,-13 3,-20 1,-23 2,-29 1,-25 0</inkml:trace>
  <inkml:trace contextRef="#ctx0" brushRef="#br0" timeOffset="55590.341">4499 13689,'-5'5,"-1"0,1 0,0 1,1-1,-1 1,1 0,0 0,0 1,1-1,0 1,0 0,0 2,2-6,0-1,1 0,-1 1,1-1,0 1,0-1,-1 1,2-1,-1 0,0 1,0-1,1 1,-1-1,1 1,0-1,0 0,0 0,0 1,0-1,0 0,0 0,1 0,-1 0,1 0,0-1,0 1,-1 0,1-1,0 1,0-1,0 0,1 1,-1-1,0 0,0 0,1-1,0 2,1-1,-1 1,1 0,0-1,-1 0,1 0,0 0,0 0,0-1,0 1,0-1,0 0,0 0,-1-1,1 1,0-1,0 0,0 0,0 0,-1 0,1-1,0 1,-1-1,1 0,-1 0,0 0,0-1,0 1,0-1,0 0,0 0,-1 0,1 0,-1 0,0 0,0-1,0 1,-1-1,1 1,-1-1,1 0,-1-2,-1 1,-1 0,0-1,0 1,0 0,-1 0,0-1,0 1,0 1,-1-1,1 0,-1 0,0 1,-1 0,1-1,-1 1,1 0,-1 1,-1-1,1 1,0 0,-1 0,1 0,-1 1,0-1,0 1,0 0,-1 0,2 1,0-1,0 1,0 0,0 0,-1 0,1 0,-1 1,1-1,0 1,-1 0,1 1,0-1,-1 1,1 0,0 0,-1 0,1 1,0-1,0 1,0 0,0 0,1 0,-1 1,0-1,1 1,0 0,0 0,0 0,0 1,0-1,0 1,1-1,-1 3,-1 2,1 1,1-1,-1 1,1 0,1 0,-1 0,2 0,-1 0,1 0,1 1,-1-1,2 0,-1 0,1 0,1-1,-1 1,1 0,1-1,0 0,0 0,1 0,0 0,0 0,0-1,1 0,0 0,1-1,0 0,5 4,-10-8,0-1,0 1,-1-1,1 1,0-1,1 0,-1 0,0 0,0 0,0 0,1-1,-1 1,0-1,0 1,1-1,-1 0,1 0,-1 0,0 0,1-1,-1 1,0 0,1-1,-1 0,0 1,0-1,0 0,1 0,-1-1,0 1,0 0,-1 0,1-1,0 0,0 1,-1-1,1 0,-1 0,1 1,-1-1,1-2,1-3,1 0,-2-1,1 1,-1-1,0 0,-1 1,1-1,-2 0,1 0,-1 0,0 0,-1 0,0 0,0 0,-1 0,-2-6,4 13,-1-1,0 1,0 0,-1-1,1 1,0 0,0 0,-1 0,1 0,0 0,-1 0,1 0,-1 1,1-1,-1 1,0-1,1 1,-1-1,1 1,-1 0,0 0,1-1,-1 1,0 0,1 1,-1-1,0 0,1 0,-1 1,0-1,1 1,-1 0,1-1,-1 1,1 0,-1 0,1 0,0 0,0 0,-1 0,1 0,0 0,0 1,0-1,0 0,0 1,0-1,0 1,1-1,-1 1,0-1,1 1,-1-1,1 1,0 0,-6 16,2 0,0 0,1 1,1-1,1 1,0-1,2 1,0 0,1 0,6 88,-3-66,-1 1,-3 0,-1-1,-2 1,-2 0,-6 22,-83 212,86-242,11-36,-1-1,1 1,-1 0,1 0,-1 1,1-1,0 1,0 0,0 0,0 0,0 0,0 1,0-1,0 1,0 0,0 0,0 1,0-1,0 1,0 0,2 0,0 0,287 34,-280-32,-5-3,1 2,-1-1,0 1,0 0,0 1,0 0,0 0,-1 1,1 0,3 3,-11-6,1 0,-1 0,1 0,-1 0,0 0,1 0,-1 0,0 0,0 0,0 0,1 0,-1 0,0 1,-1-1,1 0,0 0,0 0,0 0,-1 0,1 0,0 0,-1 0,1 0,-1 0,1 0,-1 0,0 0,1 0,-1 0,0 0,0-1,0 1,1 0,-1-1,0 1,0 0,0-1,0 1,0-1,0 1,0-1,0 0,-1 1,1-1,0 0,0 0,0 0,0 0,-1 0,-34 13,0-2,0-2,-2-1,1-2,-29 1,-94 18,160-25,-1 0,-1 0,1 0,0 0,0 0,-1 0,1 0,0 0,0 0,0 0,-1 1,1-1,0 0,0 1,0-1,0 1,0-1,0 1,0 0,0-1,0 1,0 0,0 0,0 0,0 0,0 0,1 0,-1 0,0 0,1 0,-1 0,1 0,-1 0,1 0,0 0,-1 1,1-1,0 0,0 0,0 1,0-1,0 1,6 3,0 0,1-1,-1 1,1-1,0 0,1-1,-1 0,1 0,-1-1,8 2,-3 0,221 70,-204-51,-28-22,-1 0,0 0,0 0,0 0,1 0,-1 0,0-1,0 1,0 0,0 0,-1 0,1 0,0 0,0 0,-1-1,1 1,0 0,-1 0,1 0,0-1,-1 1,1 0,-1-1,0 1,1 0,-1-1,0 1,1 0,-1-1,0 1,1-1,-1 0,0 1,0-1,0 1,1-1,-1 0,0 0,0 0,0 1,-121 28,84-23,-104 22,141-28,0 0,0 1,0-1,0 0,1 1,-1-1,0 1,0-1,1 1,-1-1,0 1,1-1,-1 1,0 0,1-1,-1 1,1 0,-1 0,1-1,0 1,-1 0,1 0,0 0,-1 0,1-1,0 1,0 0,0 0,0 0,0 0,0 0,0 0,0 0,0-1,0 1,0 0,1 0,-1 0,0 0,1 0,-1-1,0 1,1 1,30 33,-21-25,3 2,0 1,-1 1,0 1,-2-1,1 2,-2-1,0 2,-1-1,0 1,-2 0,0 0,-1 1,0 0,-2 0,0 0,-1 0,-1 1,0-1,-2 12,-4-4,-1 1,-2-1,0-1,-1 0,-7 10,5-10,1 1,1 0,1 1,1-1,2 2,4-25,0-1,1-1,-1 1,1-1,-1 1,1-1,0 1,-1 0,1-1,0 1,0 0,0-1,1 1,-1-1,0 1,0 0,1-1,-1 1,1-1,-1 1,1-1,0 1,0-1,0 0,0 1,0-1,0 0,0 1,0-1,0 0,0 0,1 0,-1 0,0 0,1-1,1 2,122 0,-90-4,285-11,250 23,-515-4,-47-5</inkml:trace>
  <inkml:trace contextRef="#ctx0" brushRef="#br0" timeOffset="56271.019">5274 14786,'22'156,"10"104,-31-391,-2-213,1 341,12-110,-11 109,0-1,1 1,-1 0,1 0,0 0,0 0,0 0,1 0,-1 1,1-1,0 1,0 0,0 0,0 0,1 0,-1 0,1 1,0-1,0 1,0 0,0 0,0 0,4 0,6 0,0 1,-1 1,1 0,0 1,0 0,-1 1,1 1,-1 0,1 1,-1 0,0 1,-1 0,11 7,-7-5,0 0,-1 1,1 1,-2 1,1 0,-1 0,-1 2,0 0,-1 0,6 8,-17-18,1 0,-1 0,0 0,0 0,1 0,-1 0,-1 1,1-1,0 0,-1 1,1-1,-1 0,1 1,-1-1,0 1,0-1,0 1,-1-1,1 0,-1 1,1-1,-1 1,0-1,0 0,0 0,0 1,0-1,0 0,0 0,-1 0,1 0,-1 0,0-1,0 1,1 0,-2 0,-80 41,-108 6,189-49,0 0,-1 1,1-1,0 1,-1-1,1 1,0 0,0 0,0 0,0 0,0 0,0 0,0 0,0 1,0-1,0 1,1 0,-1-1,0 1,1 0,0 0,-1 0,1 0,0 0,0 0,0 0,0 0,1 1,-1-1,1 0,-1 0,1 1,0-1,-1 0,1 1,1-1,-1 1,0-1,0 0,1 0,0 2,6 10,1-1,0 0,1 0,0 0,1-1,0-1,1 0,1 0,-1-1,4 1,23 19,2-2,0-2,20 8,-56-32,14 9</inkml:trace>
  <inkml:trace contextRef="#ctx0" brushRef="#br0" timeOffset="58439.583">4526 15962,'-54'-54,"53"53,0 0,-1 0,1 0,-1 0,1 0,-1 0,1 1,-1-1,0 1,1-1,-1 1,0 0,1-1,-1 1,0 0,0 0,1 0,-1 1,0-1,1 0,-1 1,0-1,1 1,-1-1,0 1,1 0,-1 0,1-1,-1 1,1 0,0 1,-1-1,1 0,0 0,0 0,0 1,0-1,0 1,0-1,0 1,0 0,-1 1,-1 0,1 0,1 0,-1 1,0-1,1 0,0 1,0-1,0 1,0 0,1-1,-1 1,1 0,0-1,0 1,0 0,0-1,1 1,-1-1,1 1,0 0,0-1,1 1,-1-1,1 0,-1 0,1 1,0-1,0 0,1 0,-1-1,1 1,-1 0,1-1,0 0,0 1,0-1,0 0,0-1,0 1,1 0,-1-1,3 1,-3-1,0 1,0-1,1 0,-1 0,1-1,-1 1,1-1,-1 0,0 0,1 0,-1 0,1 0,-1-1,1 1,-1-1,1 0,-1 0,0-1,0 1,1-1,-1 1,0-1,0 0,-1 0,1 0,0-1,-1 1,1-1,-1 1,0-1,0 0,0 0,0 0,0 0,-1 0,1 0,-1 0,0-1,0 1,0 0,-1-2,-1 0,1 0,-1 0,0 0,0 0,0 1,-1-1,0 0,0 1,0-1,0 1,-1 0,1 0,-1 0,0 0,-1 0,1 1,0-1,-1 1,0 0,0 0,0 0,0 1,-1-1,1 1,0 0,-1 0,0 1,1-1,-1 1,0 0,0 0,0 1,0-1,0 1,0 0,-4 1,8-1,0 0,0 1,0-1,-1 0,1 1,0-1,0 1,0-1,0 1,0-1,0 1,0 0,0-1,0 1,0 0,1 0,-1 0,0-1,0 1,1 0,-1 0,1 0,-1 0,1 1,-1-1,1 0,-1 0,1 0,0 0,0 0,0 0,-1 1,1-1,0 0,0 0,1 0,-1 0,0 1,0-1,1 0,-1 0,0 0,1 0,-1 0,1 0,0 0,-1 0,1 0,0 0,-1 0,1 0,0 0,0 0,0-1,0 1,0 0,0-1,0 1,0-1,0 1,30 13,5-2</inkml:trace>
  <inkml:trace contextRef="#ctx0" brushRef="#br0" timeOffset="59078.907">6090 15067,'-12'196,"11"-180,1 0,0 0,1 0,1 0,0 0,1 0,1 0,0-1,1 1,1-1,0-1,1 1,3 2,-5-12,-1-1,2 0,-1-1,0 1,1-1,0 0,0 0,0-1,0 0,0 0,0 0,1-1,-1 0,0 0,1 0,-1-1,1 0,-1 0,1-1,-1 0,1 0,-1-1,0 1,0-1,0 0,0-1,1 0,29-9</inkml:trace>
  <inkml:trace contextRef="#ctx0" brushRef="#br0" timeOffset="59352.272">6184 15361,'2'0,"8"0,9 0,7-2,10-1,4-3,3 1,1-4,-7-1</inkml:trace>
  <inkml:trace contextRef="#ctx0" brushRef="#br0" timeOffset="59634.518">6117 15093,'14'0,"13"0,16 0,14 0,11 0,6 0,-4 0,-13 0</inkml:trace>
  <inkml:trace contextRef="#ctx0" brushRef="#br0" timeOffset="60044.428">6718 15080,'0'16,"0"14,3 11,4 6,9 4,8-1,7-1,2-2,1-8,-3-4,-6-10,-3-8,-7-7</inkml:trace>
  <inkml:trace contextRef="#ctx0" brushRef="#br0" timeOffset="60299.759">6933 15160,'-19'-5,"-9"2,-8 4,-2 11,-2 8,2 9,3 8,3 5,4 2,5-3,6-2,6-9</inkml:trace>
  <inkml:trace contextRef="#ctx0" brushRef="#br0" timeOffset="60553.13">7253 15133,'-2'14,"-3"11,-3 8,-3 6,1 2,2 2,2-3,3-3,1-3,4-5,1-6,3-4,2-5,0-6</inkml:trace>
  <inkml:trace contextRef="#ctx0" brushRef="#br0" timeOffset="60810.458">7092 15000,'14'-2,"20"1,25 1,23 3,13 0,0 1,-16-1</inkml:trace>
  <inkml:trace contextRef="#ctx0" brushRef="#br0" timeOffset="63718.734">5890 13717,'0'-9,"0"-1,0 6,-2 10,-4 13,-2 13,-3 10,1 7,0 4,2 0,2-2,2-6,3-7,6-11,0-10</inkml:trace>
  <inkml:trace contextRef="#ctx0" brushRef="#br0" timeOffset="63965.355">5583 13850,'-3'-2,"7"-1,9 0,14 1,13 0,14 1,7 1,4-1,-2 1,-10 0,-13 1</inkml:trace>
  <inkml:trace contextRef="#ctx0" brushRef="#br0" timeOffset="64397.394">6277 13636,'11'39,"2"0,2-1,1 0,2-1,1-1,3-1,6 7,50 59,-77-100,-1 0,1 0,0 0,0 0,0-1,-1 1,1 0,0-1,0 1,0-1,0 1,0-1,1 1,-1-1,0 0,0 1,0-1,0 0,0 0,0 0,0 0,1 0,-1 0,0 0,0 0,0-1,0 1,0 0,0-1,0 1,0 0,1-1,-1 0,-1 1,1-1,0 0,0 1,0-1,0 0,0 0,-1 0,1 0,19-48,-12-2,-2 0,-2 0,-3-24,1-14,1 27,3 0,11-52,-10 91,-7 24,-1-1,1 0,0 0,0 0,0 1,0-1,0 0,-1 1,1-1,0 0,0 0,0 1,0-1,0 0,0 0,0 1,0-1,0 0,0 1,0-1,0 0,0 0,0 1,0-1,0 0,1 0,-1 1,0-1,0 0,0 0,0 1,0-1,1 0,-1 0,0 0,0 1,0-1,1 0,-1 0,0 0,0 0,1 1,-1-1,0 0,0 0,1 0,-1 0,0 0,0 0,1 0,-1 0,0 0,1 0,-1 0,0 0,0 0,1 0,-1 0,0 0,1 0,-1 0,0 0,0 0,1-1,-1 1,0 0,0 0,0 0,1 0,-1-1,0 2,2 18</inkml:trace>
  <inkml:trace contextRef="#ctx0" brushRef="#br0" timeOffset="64705.574">7079 13850,'-29'0,"19"-2,-1 1,1 0,-1 1,0 0,1 0,-1 1,1 1,-1 0,1 0,0 1,0 0,0 1,0 0,0 1,1 0,0 0,0 1,0 0,-4 5,11-8,0 0,0 0,0 0,0 1,0-1,1 1,0-1,-1 1,1 0,1-1,-1 1,0 0,1 0,0-1,0 1,0 0,0 0,1-1,-1 1,1 0,0 0,0-1,1 1,-1-1,1 1,-1-1,1 0,0 1,1-1,3 5,0 0,0-1,1 0,0 0,1 0,-1-1,1 0,1 0,-1-1,8 3,9 2,1-1,1-1,-1-1,1-1,1-2,-1 0,0-2,1-1,0-2,1 0,20-2</inkml:trace>
  <inkml:trace contextRef="#ctx0" brushRef="#br0" timeOffset="64948.964">7641 13876,'-21'-11,"0"1,0 0,-1 2,0 1,-1 0,1 2,-4 0,24 4,0 1,0 0,0 0,0 0,0 1,0-1,1 0,-1 1,0-1,0 1,0 0,0-1,1 1,-1 0,0 0,1 0,-1 0,1 1,-1-1,1 0,-1 1,1-1,0 1,0-1,0 1,0-1,0 1,0 0,0 0,0-1,1 1,-1 0,1 0,-1 0,1 0,0 0,0 1,4 74,-2-67,1-1,0 0,1 0,0-1,0 1,1-1,0 0,1 0,0 0,0-1,0 1,1-2,0 1,0-1,1 0,0 0,0-1,0 0,1-1,-1 0,1 0,0-1,0 0,1 0,-1-1,0 0,1-1,0 0,-1-1,1 0,-1 0,1-1,-1 0,4-1,34-12,-6-3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16:40.95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91 21,'-10'22,"0"0,2 0,0 1,1 0,2 0,0 1,0 19,4-34,0 0,1 1,0-1,1 0,0 1,1-1,0 0,0 0,0 0,2 0,-1 0,1-1,0 1,1-1,0 0,0-1,0 1,1-1,1 0,-1 0,3 1,-4-4,0 1,0-1,1-1,0 1,0-1,0 0,0 0,0 0,0-1,1 0,0-1,-1 1,1-1,0 0,-1-1,1 0,0 0,0 0,-1-1,1 0,0 0,-1-1,1 1,-1-2,1 1,-1-1,0 0,0 0,0 0,-1-1,1 0,-1 0,0-1,0 1,0-1,2-3,0-3,-1 1,0-1,0-1,-1 1,-1-1,0 0,-1 0,0 0,-1 0,0 0,0-1,-2 1,0-1,0 1,-1 0,0-1,-1 1,-1 0,0 0,0 0,-2 0,1 0,-1 1,-1 0,0 0,-1 0,0 1,0 0,-1 0,2 5,0 0,0 1,-1 0,1 0,-1 0,0 1,0 0,0 0,0 0,0 1,-1 1,1-1,-1 1,0 0,1 1,-1 0,1 0,-1 0,0 1,1 0,-1 1,1 0,0 0,-1 0,1 1,0 0,0 1,1-1,-1 1,1 1,0-1,0 1,0 0,0 0,1 1,0 0,-3 4,2-3,1 1,0-1,0 1,0-1,1 1,0 0,1 1,0-1,0 1,1 0,0-1,1 1,0 0,0 0,0 0,1 0,1 0,0 0,0 0,1 0,0-1,0 1,1 0,0-1,0 0,1 1,0-2,1 1,0 0,0-1,5 5,21 16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16:41.19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27 1,'-2'16,"-3"12,-1 10,1 8,1 5,1 4,2 0,2 1,4-3,1-5,2-5,2-6,-2-11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16:41.45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 1,'0'22,"-3"18,0 12,0 8,0 3,2 2,0-3,2-1,2-3,0-4,0-5,-1-6,-1-8,0-10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16:41.71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0,'22'7,"22"4,17 1,14-2,5-5,-6-5,-16-4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16:42.16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9,'16'2,"18"1,21 0,20-1,16-5,6-4,-13-1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17:00.327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2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3">
      <inkml:brushProperty name="width" value="0.1" units="cm"/>
      <inkml:brushProperty name="height" value="0.1" units="cm"/>
      <inkml:brushProperty name="color" value="#33CCFF"/>
      <inkml:brushProperty name="ignorePressure" value="1"/>
    </inkml:brush>
    <inkml:brush xml:id="br4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7446 16245,'-13'0,"-7"2,-1 3,5 3,8 3,13-1,10-2,9-5,1-3</inkml:trace>
  <inkml:trace contextRef="#ctx0" brushRef="#br0" timeOffset="-209.489">7246 16713,'14'-23,"-1"0,-1-1,-1-1,-2 0,0 0,-2-1,0-1,-3 178,-3-147,-1 1,1 0,0-1,1 1,-1 0,1-1,0 0,0 1,1-1,-1 0,1 0,0 0,0-1,0 1,0-1,0 1,1-1,0 0,0 0,0-1,0 1,0-1,0 0,1 0,-1 0,1-1,-1 1,1-1,0 0,-1-1,6 1,10-2</inkml:trace>
  <inkml:trace contextRef="#ctx0" brushRef="#br0" timeOffset="278.4">7714 16432,'3'4,"4"2,11 0,11-1,10-4,5-2,0-1,-8 0</inkml:trace>
  <inkml:trace contextRef="#ctx0" brushRef="#br0" timeOffset="482.885">7701 16578,'16'7,"16"2,13 0,6-2,5-4,-1-5,-5-2,-11-1</inkml:trace>
  <inkml:trace contextRef="#ctx0" brushRef="#br0" timeOffset="2865.495">8517 16458,'-13'0,"32"0,16 0,-22-2,0 1,0 1,0 0,0 0,0 2,0 0,0 0,0 1,0 1,-1 0,0 0,0 1,8 5,-18-8,0-1,0 1,0 0,0 0,0 0,-1 0,1 0,-1 1,1-1,-1 0,0 1,0-1,0 1,0-1,0 1,0-1,-1 1,1 0,-1-1,0 1,0 0,0 0,0-1,0 1,-1 0,1-1,-1 1,0-1,0 1,0 0,0-1,0 0,0 1,-2 1,-61 72,-100 47,165-123,0 0,0 0,-1 0,1 1,0-1,-1 0,1 0,0 1,-1-1,1 0,0 1,-1-1,1 1,-1-1,1 1,-1-1,1 1,-1 0,1-1,-1 1,1-1,-1 1,0 0,1-1,-1 1,0 0,0 0,0-1,1 1,-1 0,0-1,0 1,0 0,0 0,0-1,0 1,-1 0,1 0,0-1,0 1,0 0,-1-1,1 1,0 0,-1-1,1 1,0 0,-1-1,1 1,-1-1,1 1,-1 0,1-1,-1 0,0 1,1-1,-1 1,0-1,1 0,-1 1,40 0,0-1,0-1,0-3,21-4,-13 2,206-29,-191 26</inkml:trace>
  <inkml:trace contextRef="#ctx0" brushRef="#br0" timeOffset="207890.13">12300 162,'-19'-4,"-1"1,0 1,0 0,0 2,0 0,0 1,0 1,1 1,-1 1,1 1,-13 4,29-8,1 0,-1 0,0 0,1 0,-1 1,1-1,-1 1,1-1,0 1,0 0,0 0,0 0,0 0,0 0,0 0,1 1,-1-1,1 1,0-1,0 1,0-1,0 1,0 0,0-1,1 1,-1 0,1 0,0-1,-1 1,1 0,1 0,-1 0,0-1,1 1,-1 0,1 0,0-1,0 1,0 0,0-1,1 1,1 1,7 6,1-1,1 0,-1-1,1 0,1-1,0 0,0-1,0 0,1-2,-1 1,1-1,0-1,0-1,1 0,11 0,20 3,1-2,-1-1,1-3,-1-2,0-2,0-2,0-2,-1-2,27-11,-62 20,-1-1,1 0,-1 0,0-1,0-1,0 1,-1-2,0 1,0-1,0 0,-1 0,1-1,-2 0,1-1,0 0,-7 7,1 0,-1-1,1 1,-1 0,0-1,1 1,-1-1,0 1,0 0,0-1,0 1,0-1,0 1,0-1,-1 1,1 0,0-1,-1 1,1 0,-1-1,0 1,1 0,-1 0,0-1,0 1,0 0,1 0,-1 0,0 0,-1 0,1 0,0 0,0 1,0-1,-1 0,1 0,0 1,0-1,-1 1,1 0,-1-1,0 1,-64-11,59 11,-1 1,0 0,1 0,-1 0,1 1,-1 0,1 1,0 0,0 0,0 0,0 1,1 0,-1 0,1 1,0-1,0 1,0 1,1-1,0 1,0 0,1 0,-1 1,1-1,1 1,-2 3,4-8,1-1,-1 0,1 1,0-1,-1 1,1-1,0 1,0-1,0 0,0 1,0-1,0 1,1-1,-1 1,0-1,1 1,-1-1,1 0,0 1,-1-1,1 0,0 0,0 1,0-1,-1 0,1 0,1 0,-1 0,0 0,0 0,0 0,0-1,1 1,-1 0,0-1,1 1,-1-1,2 1,57 7,-42-10,-1 0,1-2,-1 0,0 0,0-2,-1 0,0-1,0-1,0 0,-1-1,0-1,-1 0,4-4,-18 14,0 1,0 0,0-1,-1 1,1-1,0 1,0-1,0 1,0 0,0-1,0 1,1-1,-1 1,0-1,0 1,0 0,0-1,1 1,-1-1,0 1,1-1,-1 1,0-1,1 0,-1 1,0-1,1 1,-1-1,1 0,-1 1,1-1,-1 0,1 1,-1-1,1 0,-1 0,1 0,-1 1,1-1,0 0,-1 0,1 0,-1 0,1 0,-1 0,1 0,0 0,-1 0,1 0,-1-1,1 1,-1 0,1 0,-1 0,1-1,0 1,-1 0,0-1,1 1,-1 0,1-1,-1 1,1-1,-1 1,0 0,1-1,-1 0,1 4,-1 4,1-1,0 1,0-1,1 0,0 0,0 1,0-1,1 0,0-1,0 1,0 0,1-1,0 0,0 0,0 0,1 0,0-1,0 0,0 0,0 0,0 0,1-1,0 0,-1 0,1 0,0-1,1 0,-1 0,0-1,1 0,-1 0,5 0,-3-4,0 0,0-1,0 0,-1 0,1 0,-1-1,0-1,-1 1,0-1,1 0,-2-1,1 1,-1-1,0 0,0 0,-1-1,0 1,0-1,-1 0,0 0,0-1,-1 0,18-33,-15 33,0 0,0 0,1 1,1 0,-1 0,1 0,1 1,-1 0,9-6,-12 11,-1-1,1 1,0 0,0 0,0 1,0-1,1 1,-1 0,0 0,0 0,1 1,-1-1,0 1,1 0,-1 1,1-1,-1 1,0-1,0 1,1 1,-1-1,0 0,0 1,3 2,-1-1,1 2,-1-1,0 1,-1 0,1 0,-1 0,0 1,0 0,0 0,-1 0,0 1,0-1,-1 1,0 0,0 0,-1 0,1 1,-2-1,2 4,0 10,0 0,-1 1,-1 0,-1-1,0 1,-3 6,-21 112,16-104,1 1,1 0,3 1,1-1,1 6,1-37,0-1,0 1,1 0,-1 0,1 0,0-1,1 1,-1 0,1-1,0 1,1-1,-1 0,1 0,0 0,1 0,-1 0,1 0,0-1,0 0,0 0,0 0,1 0,0-1,-1 0,1 0,1 0,-1 0,0-1,1 0,-1 0,1 0,0-1,-1 0,1 0,0 0,0-1,-1-1,-1 1,1-1,-1-1,0 1,1-1,-1 1,0-1,0 0,0-1,0 1,0-1,0 0,-1 0,1 0,-1 0,0-1,0 1,0-1,-1 0,1 1,-1-1,0-1,0 1,0 0,0-3,3-7,0 0,-2 0,0 0,0-1,-1 1,-1-1,-1-9,0 7,-1-1,-1 0,-1 1,-1 0,0-1,-1 1,-1 1,0-1,-1 1,-1 0,-1 1,0 0,-1 0,-1 1,0 0,0 1,-2 0,1 1,-2 0,0 1,0 1,-1 0,0 1,0 1,-1 0,-1 1,1 1,-1 0,0 1,0 1,0 1,-1 0,-48 9,65-6,1 0,-1 1,1-1,-1 0,1 1,-1-1,1 1,-1-1,1 1,0-1,-1 1,1-1,-1 1,1-1,0 1,0 0,-1-1,1 1,0-1,0 1,0 0,0-1,0 1,0 0,0-1,0 1,0 0,0-1,0 1,0-1,0 1,0 0,1-1,-1 1,0 0,0-1,1 1,-1-1,0 1,1-1,-1 1,1-1,-1 1,1-1,-1 1,1-1,-1 0,1 1,-1-1,1 0,-1 1,1-1,-1 0,1 0,0 0,0 1,12 5,0 0,1 0,-1-2,1 1,0-2,0 0,1-1,-1 0,14 0,-5 0,58 6</inkml:trace>
  <inkml:trace contextRef="#ctx0" brushRef="#br0" timeOffset="208214.351">14867 122,'-3'20,"0"16,0 12,-2 7,1 3,0-2,-1-7,0-8,-1-12,0-11</inkml:trace>
  <inkml:trace contextRef="#ctx0" brushRef="#br0" timeOffset="208510.742">14545 1,'19'5,"21"1,24 2,23 0,16-2,12-1,-1-3,-8 0,-16-2,-22 0</inkml:trace>
  <inkml:trace contextRef="#ctx0" brushRef="#br0" timeOffset="208765.322">15548 82,'0'14,"0"11,0 10,-2 9,-1 8,0 6,1 3,0 0,1-6,-2-8,0-7,-2-8,-3-10,-1-11,-1-11,3-6</inkml:trace>
  <inkml:trace contextRef="#ctx0" brushRef="#br0" timeOffset="209122.302">15374 55,'-1'-1,"0"1,0-1,0 0,0 0,0 0,0 0,0 1,0-1,0 0,1-1,-1 1,0 0,1 0,-1 0,1 0,-1 0,1-1,0 1,-1 0,1-1,0 1,0 0,0 0,0-1,0 1,0 0,0-1,0 1,1 0,-1 0,0-1,1 1,-1 0,1 0,-1 0,1 0,0 0,0-1,-1 1,1 0,0 1,0-1,0 0,0 0,0 0,0 0,0 1,0-1,0 0,1 1,-1-1,0 1,132 1,-90 3,408 39,-436-40,-6-3,0 1,-1 0,1 1,0 0,-1 0,1 1,-1 0,0 1,0-1,0 2,0-1,2 3,-9-5,0 0,0 1,0-1,0 1,0 0,-1-1,1 1,-1-1,0 1,1 0,-1 0,0-1,-1 1,1 0,0-1,-1 1,0 0,1-1,-1 1,0-1,0 1,-1-1,1 0,0 1,-1-1,0 0,1 0,-1 0,0 0,0 0,0 0,0-1,0 1,-2 1,1-1,-10 13,0-1,1 1,1 1,0 0,1 1,1 0,0 1,1-1,2 2,-1-1,2 1,1 0,0 0,1 0,1 0,1 1,1-1,0 4,1-16,1 0,-1 1,1-1,0 0,1-1,0 1,0 0,0-1,1 1,0-1,0 0,0 0,1-1,0 1,0-1,1 0,-1-1,1 1,0-1,0 0,1 0,-1-1,1 0,-1 0,1-1,0 0,0 0,1 0,32 5,1-1,-1-2,1-2,0-2,30-3,29 0,-95 3,0-1,1 1,-1 0,0 0,1 1,-1 0,0 0,0 0,0 0,0 1,0 0,0 0,2 1,2 5</inkml:trace>
  <inkml:trace contextRef="#ctx0" brushRef="#br0" timeOffset="206332.049">9960 256,'20'0,"16"2,12 4,7-1,5 3,1 1,-3 0,-5 0,-6-1,-10 0,-8-2,-7-1,-9-1,-8-2</inkml:trace>
  <inkml:trace contextRef="#ctx0" brushRef="#br0" timeOffset="206661.138">10468 122,'-1'0,"-1"1,1-1,0 1,-1-1,1 1,0 0,0-1,0 1,-1 0,1 0,0 0,0 0,0 0,1 0,-1 0,0 1,0-1,0 0,1 0,-1 1,1-1,-1 0,1 1,0-1,-1 1,1-1,0 0,0 1,0-1,0 1,0-1,0 1,0-1,1 0,-1 1,0-1,1 0,-1 1,1-1,-1 0,1 1,0-1,0 0,0 0,-1 0,1 0,0 0,0 0,0 0,1 1,13 8,0 1,0-2,1 0,0-1,0-1,1 0,0-1,14 3,-1 0,10 4,-22-8,0 0,-1 1,0 1,0 0,-1 1,0 1,0 1,13 11,-27-20,0 1,0 1,0-1,0 0,0 0,-1 1,1-1,-1 1,1-1,-1 1,0-1,0 1,0 0,-1 0,1 0,-1-1,1 1,-1 0,0 0,0 0,0 0,0 0,-1 0,1-1,-1 1,0 0,0 0,0 0,0-1,0 1,0-1,-1 1,0-1,1 1,-1-1,-2 2,-81 69,-109 27,139-77</inkml:trace>
  <inkml:trace contextRef="#ctx0" brushRef="#br0" timeOffset="-208567.58">2166 1125</inkml:trace>
  <inkml:trace contextRef="#ctx0" brushRef="#br0" timeOffset="-207819.73">3302 1259,'-16'0,"-7"0,-2 0,2 0</inkml:trace>
  <inkml:trace contextRef="#ctx0" brushRef="#br0" timeOffset="-207011.574">4292 1512,'19'-26,"0"-2,-2 0,-1-1,-2 0,0-2,-2 1,-2-2,0 1,-3-1,0-1,-2 1,-1-1,-2 0,-1 0,-3-14,-18-25,19 70,0 0,0 0,-1 0,1 0,-1 1,1-1,-1 0,1 1,-1-1,0 1,0-1,0 1,0 0,0 0,0 0,0 0,0 0,0 1,-1-1,1 1,0-1,0 1,-1 0,1-1,0 1,0 1,-1-1,1 0,0 0,-2 1,-7 4,0 1,0 0,1 0,0 1,0 0,1 1,0 0,0 0,0 1,1 1,1-1,0 1,0 0,1 1,0-1,1 1,-3 7,-4 9,1-1,1 1,1 1,2-1,1 2,1-1,1 0,1 1,2 0,1 0,1-1,2 1,1 0,6 21,-7-37,2 0,0 0,0-1,1 0,1 0,0 0,0-1,1 0,1-1,-1 1,2-2,-6-4,0-1,1 0,0-1,-1 1,1-1,1 0,-1 0,0-1,1 0,-1 1,1-2,0 1,-1-1,1 0,0 0,0 0,0-1,0 0,0 0,0-1,-1 1,1-1,0-1,0 1,0-1,-1 0,15-8,0-1,-1-1,-1 0,0-2,-1 0,0-1,-1 0,0-3,10-6,20-18,-46 42,0 0,0-1,1 1,-1-1,0 1,1 0,-1-1,0 1,1 0,-1 0,1-1,-1 1,1 0,-1 0,0 0,1-1,-1 1,1 0,-1 0,1 0,-1 0,1 0,-1 0,1 0,-1 0,1 0,-1 0,0 0,1 0,-1 1,1-1,-1 0,1 0,-1 0,1 0,-1 1,0-1,1 0,-1 1,0-1,1 0,-1 1,0-1,1 0,-1 1,0-1,0 1,1-1,-1 0,0 1,0-1,0 1,1-1,-1 1,0-1,0 1,0-1,0 0,0 1,0-1,0 1,0-1,0 1,0-1,-1 1,-3 33,4-33,-6 24,-4 58,10-81,1 0,-1-1,1 1,0-1,-1 1,1-1,0 1,0-1,0 0,0 1,0-1,1 0,-1 0,0 0,0 0,1 0,-1 0,1 0,-1 0,1 0,-1-1,1 1,0-1,-1 1,1-1,0 0,-1 1,1-1,0 0,-1 0,1 0,0 0,-1-1,1 1,1-1,58-18,-52 14,0-1,0 0,0 0,-1-1,0 0,0-1,0 1,-1-1,-1-1,1 0,-1 1,-1-2,0 1,0-1,-1 0,0 0,0 0,-1 0,-1-1,0 1,0-1,-1 1,0-2,-2 9,0 0,0-1,0 1,0 0,0-1,-1 1,1 0,-1 0,0 0,0 0,0 1,0-1,-1 1,1-1,-1 1,0 0,1-1,-1 2,0-1,0 0,0 0,-1 1,1 0,0-1,0 1,-1 1,1-1,-1 0,1 1,0 0,-1-1,1 2,-1-1,1 0,-1 1,1-1,-1 1,1 0,0 0,-1 0,1 1,0-1,0 1,0-1,0 1,-1 2,-6 0,0 1,0 0,1 1,0 0,0 1,1 0,-1 0,1 1,1 0,0 0,0 1,1-1,-1 2,2-1,0 1,0 0,1 0,0 0,0 0,1 1,1 0,-2 8,4-14,1-1,-1 1,1 0,-1-1,2 1,-1-1,0 0,1 1,0-1,0 0,0 0,0 0,1 0,-1 0,1-1,0 1,0-1,1 0,-1 0,1 0,-1 0,1 0,0-1,0 0,0 1,0-2,1 1,1 0,41 15</inkml:trace>
  <inkml:trace contextRef="#ctx0" brushRef="#br0" timeOffset="-206438.073">5201 1405,'-11'-3,"-1"1,0 1,1 0,-1 0,0 1,1 1,-1 0,0 0,1 1,-1 1,1 0,0 0,0 1,0 0,0 1,1 1,0 0,-6 4,15-9,0-1,0 1,0 0,0 0,0 0,0 0,0 0,0 0,1 0,-1 0,0 0,1 1,-1-1,1 0,-1 0,1 0,0 1,-1-1,1 0,0 1,0-1,0 0,0 1,0-1,0 0,0 0,1 1,-1-1,0 0,1 0,-1 1,1-1,-1 0,1 0,0 0,-1 0,1 0,0 1,0-2,0 1,0 0,0 0,0 0,0 0,0 0,0-1,1 1,63 28,-53-26,-1 1,0-1,0 1,0 1,-1 0,1 0,-1 1,-1 1,1 0,-1 0,0 0,-1 1,0 1,0-1,-1 1,0 1,0-1,-1 1,2 4,0 11,0 0,-1 0,-2 1,-1 0,0 0,-2 0,-1 0,-2 0,0 0,-1 1,-2-1,-1-1,-1 1,-1-1,3-6,0-2,-1 1,-2 0,1-1,-2 0,0-1,-1 0,-1 0,0-1,-3 2,12-16,1 0,-1 0,1 0,-1 0,1-1,-1 1,0 0,1 0,-1-1,0 1,0-1,0 1,1-1,-1 1,0-1,0 1,0-1,0 0,0 1,0-1,0 0,0 0,0 0,0 0,0 0,0 0,0 0,1 0,-1 0,0 0,0 0,0-1,0 1,0 0,0-1,0 1,0 0,0-1,1 1,-1-1,0 0,0 1,1-1,-1 0,0 1,1-1,-1 0,0 0,-13-49,14 9,1 1,2 0,2-1,2 2,1-1,2 1,10-26,-7 23,1-1,2 1,2 1,2 1,2 1,1 1,2 0,28-31,-8 33,-44 36,0 1,1-1,-1 0,0 1,0-1,1 1,-1-1,0 1,0 0,0 0,0-1,0 1,0 0,0 0,0 0,-1 0,1 0,0 0,0 0,-1 0,1 0,-1 1,1-1,-1 0,1 0,-1 0,0 1,0-1,1 0,-1 0,0 1,0-1,0 0,0 1,-1-1,1 0,0 0,-1 1,1 0,0 1,1 69,-3-57,0 1,2-1,0 1,0-1,2 0,0 1,0-1,2 0,0 0,0-1,2 1,-1-1,2 0,0 0,1-1,0 0,8 9,-13-19,-1-1,0 0,1 0,-1 0,1-1,0 1,-1-1,1 1,0-1,0 0,0 0,0 0,0 0,0-1,0 1,1-1,-1 0,0 0,0 0,0 0,0-1,0 1,0-1,1 0,0 0,17-9</inkml:trace>
  <inkml:trace contextRef="#ctx0" brushRef="#br0" timeOffset="-206183.765">5521 1125,'0'18,"7"11,9 4,2-2</inkml:trace>
  <inkml:trace contextRef="#ctx0" brushRef="#br0" timeOffset="-205798.793">6083 1432,'-9'-5,"-1"0,0 1,0 0,-1 0,1 1,-1 1,0 0,1 0,-1 1,0 0,0 1,0 0,0 1,0 0,0 1,1 0,-1 1,1 0,-10 4,15-4,1 1,-1 0,1 0,0 0,0 1,0-1,1 1,0 0,0 0,0 0,0 1,1-1,0 0,0 1,0 0,1-1,-1 1,2 0,-1 0,1 0,-1 0,2 0,-1 0,1-1,-1 1,2 0,-1 0,1-1,0 1,0 0,0-1,1 0,-1 0,2 0,-1 0,0 0,1 0,0-1,2 2,6 5,1 0,0-1,1-1,0 0,0-1,1-1,0 0,1-1,-1 0,1-2,0 0,0 0,1-1,-1-2,0 1,1-2,0 0,-1-1,1-1,-1 0,0-1,0-1,10-3,-10 1,0-1,0 0,-1 0,1-2,-2 0,1-1,-2 0,1-1,-1 0,-1-1,7-10,-13 16,-1 0,0 0,0-1,-1 0,0 0,0 0,0 0,-1-1,-1 0,1 1,-1-1,0 0,-1 0,0 0,0 0,-1 0,1-1,-2 1,0 0,0 0,0 0,-1 0,0 0,0 0,-2-3,3 8,0 0,0 0,0 0,0 0,0 1,-1-1,1 0,-1 0,0 1,1-1,-1 1,0-1,-1 1,1 0,0 0,-1 0,1 0,-1 0,0 1,1-1,-1 1,0 0,0 0,0 0,0 0,0 0,0 1,0-1,-1 1,1 0,0 0,0 0,0 0,0 0,0 1,0-1,0 1,0 0,0 0,0 0,0 1,0-1,0 1,1-1,-1 1,0 1,-4 5,1 0,1 1,0 0,0 1,1-1,0 1,0 0,1 0,1 0,0 0,0 0,1 0,0 1,0-1,1 1,1-1,0 0,0 1,1-1,1 0,-1 0,4 7,-1-7,0 0,1 0,1 0,-1 0,1-1,1-1,0 1,0-1,1 0,0-1,0 0,0 0,1-1,0 0,1-1,-1 0,1-1,0 0,0-1,0 0,0 0,1-2,-1 1,1-1,-1-1,1 0,-1 0,1-2,-1 1,1-1,15-2</inkml:trace>
  <inkml:trace contextRef="#ctx0" brushRef="#br0" timeOffset="-205551.493">7032 1660,'-2'0,"-6"-5,-9-10,-3-3</inkml:trace>
  <inkml:trace contextRef="#ctx0" brushRef="#br0" timeOffset="-209215.065">1 1860,'59'-184,"14"-18,-72 199,21-36,-21 38,-1 0,1 1,-1-1,1 0,-1 0,1 1,0-1,-1 1,1-1,0 0,-1 1,1-1,0 1,0 0,0-1,-1 1,1-1,0 1,0 0,0 0,0 0,0 0,0-1,0 1,0 0,-1 0,1 1,0-1,0 0,0 0,0 0,0 1,0-1,0 0,-1 1,1-1,0 0,0 1,0 0,-1-1,1 1,0 0,41 75,-34-58,7 21,-1 0,-2 1,-2 0,3 25,-12-63,-1 0,1 0,-1 0,1 0,-1 0,1 0,-1 0,0 0,0 0,0 0,0 0,-1 0,1 1,0-1,-1 0,1-1,-1 1,0 0,0 0,0 0,0 0,0 0,0-1,0 1,0-1,-1 1,1-1,-1 1,1-1,-1 0,0 1,1-1,-1 0,0 0,0 0,0-1,1 1,-1 0,0-1,0 1,0-1,0 1,0-1,-1 0,1 0,0 0,0 0,0-1,0 1,0 0,0-1,0 1,-1-1,1 1,0-1,1 0,-1 0,0 0,0 0,0 0,0 0,1-1,-1 1,1-1,-1 1,1-1,0 1,-1-1,1 0,0 0,0 0,0 0,0 0,0 0,1 0,-1 0,1 0,-1 0,1 0,0 0,0 0,0 0,0 0,0 0,0-1,0 1,1 0,-1 0,1 0,0 0,-1 0,1 0,0 0,0 0,0 1,0-1,1 0,-1 1,0-1,1 0,-1 1,1-1,11-7,1 1,0 0,0 1,0 1,1 0,0 1,0 0,1 1,1 1,0-2,35-8,-6 2,0-3,0-1,16-10,-25-3,-36 28,-1-1,1 0,-1 0,1 0,-1 1,1-1,-1 0,0 0,1 0,-1 0,0 0,0 0,0 0,1 0,-1 0,0 0,0 0,-1 0,1 0,0 0,0 0,0 1,-1-1,1 0,0 0,-1 0,1 0,-1 0,1 0,-1 1,1-1,-1 0,0 1,1-1,-1 0,0 1,0-1,1 0,-1 1,0-1,0 1,0 0,0-1,0 1,-6-3,1 0,-1 1,1 0,-1 0,0 1,0-1,0 2,0-1,1 1,-1 0,0 0,0 1,0 0,0 0,0 1,1-1,-1 2,1-1,-1 1,1 0,0 0,0 0,0 1,0 0,1 1,-1-1,1 1,1 0,-1 0,0 0,1 1,0-1,1 1,-1 0,-1 4,3-6,0-1,0 1,0-1,0 1,1 0,-1 0,1 0,0 0,0 0,0 0,1 0,0 0,-1 0,1 0,1 0,-1 0,1 0,-1 0,1 0,0 0,1 0,-1 0,1 0,-1-1,1 1,0-1,1 1,-1-1,0 1,1-1,0 0,0 0,0-1,0 1,0-1,1 1,-1-1,1 0,-1 0,1-1,0 1,0-1,0 1,6-3,0-1,-1 0,1-1,-1 0,0 0,1-1,-1 0,-1 0,1-1,-1 0,0-1,0 0,0 0,-1-1,0 0,0 0,2-4,90-114,-88 109,-9 28,-12 35,5-32,2-1,-1 1,2 0,0 0,1 0,0 0,1 0,1 0,1 0,0 0,1 3,-1-14,-1 0,1-1,0 1,0 0,0-1,1 1,-1-1,1 0,0 0,0 0,0 0,0-1,0 1,1-1,-1 0,1 0,0 0,0 0,-1 0,1-1,0 0,0 0,0 0,1 0,-1-1,0 1,0-1,0 0,0 0,0-1,1 1,-1-1,0 0,0 0,0-1,0 1,-1-1,1 1,0-1,-1-1,1 1,-1 0,1-1,0-1,5-4,-1 1,0-2,0 1,-1-1,0 0,-1 0,0-1,-1 0,0 0,0 0,-1-1,0 0,-1 1,0-1,0-9,2-7,-3 0,0 0,-2 0,0 0,-2 0,-1-1,2 27,1 0,-1 0,1 0,0 0,-1 0,1 0,0 0,0 0,0 0,0 0,0 0,0 0,0 0,0 0,0 0,0 0,0 0,1 0,-1 0,0 0,1 1,-1-1,1 0,-1 0,1 0,0 0,-1 0,1 1,0-1,-1 0,1 1,0-1,0 0,0 1,-1-1,1 1,0-1,0 1,0 0,0-1,0 1,0 0,0 0,0-1,0 1,0 0,0 0,0 0,0 0,0 1,0-1,0 0,0 0,0 0,0 1,0-1,0 1,0-1,0 1,0-1,21 6,-1 0,1 1,-1 1,-1 2,0-1,10 8,-24-12,-1 1,0 0,0 0,0 0,0 0,-1 1,0 0,-1 0,1 0,-1 0,-1 0,1 1,-1-1,-1 1,1 0,-1-1,-1 1,1 0,-1 0,-1-1,1 1,-1 0,-1 0,1-1,-1 1,-1 1,-3 78,7-84,-1 1,1 0,0-1,0 1,0-1,0 1,1-1,-1 0,1 1,0-1,0 0,0 0,0 0,1 0,-1-1,1 1,0-1,-1 1,1-1,0 0,1 0,-1 0,0 0,0-1,1 0,-1 1,1-1,-1 0,1-1,0 1,2 0,10 1,0-1,0 0,0-1,1-1,-1 0,11-3,36-9,-6-2</inkml:trace>
  <inkml:trace contextRef="#ctx0" brushRef="#br0" timeOffset="-208811.255">1819 1472,'-20'2,"1"2,-1 0,1 1,0 1,1 1,-4 2,16-6,0 0,0 0,1 0,-1 1,1-1,0 2,0-1,0 0,1 1,-1 0,1 0,0 0,1 0,-1 1,1 0,0-1,1 1,-1 0,1 1,-1 2,3-5,-1 0,0 1,1-1,0 1,0-1,1 0,-1 1,1-1,0 0,0 0,0 1,1-1,-1 0,1 0,0 0,0 0,0-1,1 1,0-1,-1 1,1-1,0 0,1 0,-1 0,0 0,2 0,4 3,1 1,0-2,1 1,0-2,-1 1,2-1,-1-1,0 0,5 0,0 1,1-2,0 1,0-2,0-1,0 0,0-1,0 0,0-2,-1 0,1-1,-1 0,1-2,-2 0,1 0,-1-2,0 0,0 0,-1-1,0-1,-1-1,0 0,0 0,-1-2,-1 1,6-9,9-55,-27 76,1 0,0 0,0 0,0 0,0 0,0 0,-1 0,1 0,0 0,0 0,0 0,0 0,0 0,0 0,-1 0,1 0,0 0,0-1,0 1,0 0,0 0,0 0,0 0,0 0,-1 0,1 0,0 0,0-1,0 1,-6 16,1-3,2 0,0 0,0 0,1 0,1 1,0-1,1 0,1 8,-1-17,0 0,0 0,1 0,0-1,0 1,0 0,0 0,1-1,-1 1,1-1,0 1,0-1,0 0,1 0,-1 0,1 0,-1 0,1-1,0 1,0-1,0 0,1 1,-1-1,1-1,-1 1,1 0,-1-1,1 0,0 0,-1 0,3 0,25 0,-1-5</inkml:trace>
  <inkml:trace contextRef="#ctx0" brushRef="#br0" timeOffset="-208083.097">2487 1445,'25'148,"12"38,-37-184,0 0,0 0,0 0,1 0,-1 0,0 0,1 0,0 0,-1-1,1 1,0 0,0 0,0 0,0-1,0 1,0-1,0 1,1-1,-1 1,1-1,-1 0,1 1,-1-1,1 0,0 0,0 0,-1 0,1-1,0 1,0 0,0-1,0 1,0-1,0 0,0 0,0 0,0 0,0 0,0 0,0 0,0-1,0 1,-1 0,1-1,0 0,0 0,0 0,13-12,0-1,-1 0,-1-1,0-1,-2 0,1 0,-2-1,0-1,-1 0,-1 0,55-130,-63 181,-3-17,2 0,0 1,0-1,2 0,0 1,2 9,-2-21,0 0,1-1,-1 1,1 0,0 0,0-1,1 1,-1-1,1 0,0 0,0 0,0 0,1 0,-1-1,1 1,0-1,0 0,0 0,1-1,-1 1,0-1,1 0,4 1,-2-1,-1 0,2-1,-1 0,0 0,0-1,0 1,0-2,1 1,-1-1,0 0,0 0,0-1,0 0,0-1,-1 1,1-1,-1 0,0-1,1 0,-1 0,-1 0,1-1,3-3,8-8,0-1,-1 0,-1-2,0 0,-2 0,7-13,8-20,-76 186,46-125,1 1,0-1,0 1,1-1,0 1,1-1,0 1,0-1,2 4,-2-9,0-1,1 0,-1 1,0-1,1 0,0 0,0 0,0 0,0-1,0 1,0-1,1 1,-1-1,1 0,0 1,0-2,0 1,0 0,0 0,0-1,0 0,0 1,1-1,-1-1,0 1,1 0,0-1,62-11,-35-4</inkml:trace>
  <inkml:trace contextRef="#ctx0" brushRef="#br1" timeOffset="-197139.371">3757 8478,'0'2,"9"1,17 0,17-3,18-4,16-1,13 0,8 2,3 0,-3 6,-5 4,-13 6,-13 3,-15 1,-15-3,-13-3</inkml:trace>
  <inkml:trace contextRef="#ctx0" brushRef="#br1" timeOffset="-196856.871">3677 9120,'16'6,"14"5,11 3,13-1,10-3,11-2,8-4,3-2,4 1,-3 0,-4 2,-8 2,-7-1,-11 0,-14-2</inkml:trace>
  <inkml:trace contextRef="#ctx0" brushRef="#br1" timeOffset="-196423.605">4774 7755,'-15'164,"8"0,6 0,8 0,19 99,-18-179,-2-14,20 212,-10 253,-17-493,-1-1,-2 1,-2-1,-1 0,-3 0,-13 38,3-42,1-13</inkml:trace>
  <inkml:trace contextRef="#ctx0" brushRef="#br1" timeOffset="-195824.432">4693 7849,'19'-7,"1"1,1 1,-1 1,1 1,-1 0,1 2,0 0,0 1,-1 2,1 0,0 1,19 5,38 11,-1 2,-1 4,-1 4,-1 2,-2 4,-1 3,-3 3,-1 2,-2 4,-2 3,-2 2,11 16,-29-27,-3 2,-1 1,-3 2,-1 2,-2 1,-3 1,18 42,-32-56,-1 1,-2 0,-2 1,-1 0,-2 0,-2 1,-2 0,-1 1,-1-1,-3 0,-1 1,-3 3,-5 8,-3 0,-2-1,-2-1,-2 0,-3-1,-1-2,-2 0,-3-1,-1-2,-2-1,-2-2,-2 0,-1-3,-2-1,-2-2,-1-1,-1-3,-2-1,0-2,-20 7,-24 8,-2-4,-1-3,-2-5,-1-3,-1-5,-91 9,158-27,23-7,14-2</inkml:trace>
  <inkml:trace contextRef="#ctx0" brushRef="#br1" timeOffset="-192037.158">6351 9120,'28'12,"72"5,-67-14,246 26,49-22,-194-9,82 13,145 17,543-41,-760 13,585-12,115-13,59 22,-237 18,193-15,-538 13,-29 11,-198-14,318 4,-237-1,-174-12,0 0,1-1,-1 1,0-1,1 1,-1-1,1 1,-1-1,1 0,-1 0,1 1,0-1,-1-1,1 1,-1 0,1 0,-1 0,1-1,-1 1,1-1,-1 1,1-1,-1 0,0 1,1-1,-1 0,0 0,0 0,0 0,1 0,-1 0,0 0,0 0,-1-1,1 1,0 0,0-1,0 1,-1 0,1-1,-1 1,1-1,-1-1,0-192,-6-141,-18-26,-4 104,-1-6,6-140,23 323,1-18,-5-1,-13-78,-18 6,21 122,3-1,2-1,2 0,3 0,2 0,4-45,1 70,2-6,-2 0,-1-1,-1 1,-2 0,-1-1,-3-1,-6-25,2 22,2-1,2 0,1 0,2 0,2-10,26-209,-25-127,19 250,-14 111,-2 0,0 0,-1 0,-2 0,-1-1,0 1,-2-6,-3-5,1 1,3-1,0 0,2 0,2 0,3-8,0-126,-7 111,-12-3,35 52,338 11,378-18,-359 6,61 20,-248-6,-112 8,71-12,-136-2,-4-1</inkml:trace>
  <inkml:trace contextRef="#ctx0" brushRef="#br1" timeOffset="-190886.019">13663 3117,'12'13,"92"-2,-75-10,567 9,-69 20,411 12,-910-42,695-9,-590-4,-105 1,-26 5</inkml:trace>
  <inkml:trace contextRef="#ctx0" brushRef="#br1" timeOffset="-190253.431">16578 2394,'0'1,"0"-1,0 0,0 1,0-1,0 0,0 0,0 1,0-1,0 0,0 1,0-1,0 0,0 0,0 1,0-1,1 0,-1 1,0-1,0 0,0 0,1 0,-1 1,0-1,0 0,0 0,1 0,-1 1,0-1,0 0,1 0,-1 0,0 0,1 0,-1 0,0 0,0 0,1 1,-1-1,0 0,1 0,-1 0,0-1,1 1,-1 0,0 0,0 0,1 0,-1 0,0 0,1 0,-1 0,0 0,0-1,1 1,-1 0,0 0,0 0,0-1,1 1,-1 0,0 0,0-1,0 1,0 0,1 0,-1-1,0 1,0 0,0 0,0-1,9 30,-9-25,39 199,-10 2,-9 1,-7 64,-9 449,-8-420,10-39,18 72,-24-208,-1-124,1-1,0 1,0 0,-1-1,1 1,0 0,-1-1,1 1,0 0,-1-1,1 1,-1 0,1 0,0-1,-1 1,1 0,-1 0,1 0,-1 0,1 0,-1 0,1 0,-1 0,1 0,-1 0,1 0,0 0,-1 0,1 0,-1 0,1 0,-1 0,1 1,-1-1,1 0,0 0,-1 0,1 1,-1-1,1 0,0 1,-1-1,1 0,0 1,-1-1,7-52,-3 31</inkml:trace>
  <inkml:trace contextRef="#ctx0" brushRef="#br1" timeOffset="-189399.143">16618 2649,'0'-3,"0"-1,0 0,1 1,-1-1,1 1,0-1,0 1,0 0,0-1,1 1,-1 0,1 0,0 0,0 0,0 0,0 0,0 1,1-1,-1 0,1 1,0 0,0 0,-1 0,2 0,-1 0,0 1,0-1,0 1,1 0,-1 0,1 0,31-8,0 3,0 0,1 2,0 2,-1 2,1 0,0 3,8 2,13 2,-1 2,0 2,0 3,-1 3,-1 1,0 3,-2 3,-1 2,0 1,-3 3,0 3,38 33,-37-26,-1 1,-3 3,-1 2,-2 1,-3 2,-1 2,-3 2,-2 1,-3 1,-2 2,13 39,-31-57,-2 0,-2 0,-1 1,-2-1,-2 1,-2 0,-1 0,-2-1,-2 0,-9 31,10-43,-3 31,-2 0,-3 0,-3-1,-2 0,-2-2,-3 0,-2-1,-29 43,35-69,-2 0,-1-1,-1-1,-2-1,0-1,-1-2,-2 0,0-2,-1-1,-1-1,0-2,-2-1,0-1,0-2,-1-1,0-2,-3 0,-477 32,458-27,51-8,16-6,15-7,5-3</inkml:trace>
  <inkml:trace contextRef="#ctx0" brushRef="#br1" timeOffset="-188837.076">18355 4066,'28'-2,"28"-1,29 2,26 4,20 3,10 4,2 1,-6 2,-9-1,-16-1,-18 0,-22-1,-21-3,-22-3,-23-4,-21-6,-8-3</inkml:trace>
  <inkml:trace contextRef="#ctx0" brushRef="#br1" timeOffset="-188169.194">16190 4373,'11'0,"9"0,5 0,5 2,2 1,3 0,2-1,-1 0,0-3,-5-2</inkml:trace>
  <inkml:trace contextRef="#ctx0" brushRef="#br1" timeOffset="-187518.129">17219 3638,'0'21,"0"15,0 9,0 5,0 4,0-1,0-4,0-7,-2-7,-1-9,0-7</inkml:trace>
  <inkml:trace contextRef="#ctx0" brushRef="#br1" timeOffset="-187193.04">17112 3384,'20'-8,"0"1,1 2,0 0,0 1,0 1,0 0,0 2,1 1,-1 1,0 0,0 2,1 0,-2 1,1 2,12 4,-25-7,1 1,-1 0,0 1,0-1,0 2,-1-1,0 1,0 0,0 0,5 7,-10-10,0-1,0 1,0-1,-1 1,1 0,-1 0,1 0,-1 0,0 0,0 0,0 0,-1 0,1 0,-1 0,1 1,-1-1,0 0,-1 0,1 0,0 1,-1-1,0 0,0 0,0 0,0 0,0 0,0 0,-1 0,1-1,-1 1,0 0,-1 0,-7 7,-1-1,0-1,0 1,-1-2,0 0,0 0,-1-1,1-1,-1 0,-1-1,1 0,-3-1,-45 18,15 5,34-15</inkml:trace>
  <inkml:trace contextRef="#ctx0" brushRef="#br1" timeOffset="-186880.004">17473 3825,'9'-4,"1"0,0 1,0 0,0 1,0 0,0 0,0 1,0 1,0-1,1 2,-1-1,0 1,2 1,-10-1,0-1,0 1,0 0,-1-1,1 1,0 0,-1 0,1 0,-1 0,1 1,-1-1,0 0,1 1,-1-1,0 0,0 1,0 0,0-1,0 1,0 0,0-1,-1 1,1 0,-1 0,1-1,-1 1,0 0,0 0,1 0,-1 0,0 0,-1 0,1-1,0 1,-1 0,1 0,-1 0,1-1,-1 1,0 0,0 0,-41 67,-10-15,37-41,2 0,0 1,0 0,2 1,-1 1,-7 16,17-29,1 0,0 0,0 0,0 1,0-1,0 0,1 1,0-1,-1 0,1 1,1-1,-1 0,0 1,1-1,0 0,-1 1,1-1,1 0,-1 0,0 0,1 0,-1 0,1 0,0 0,0 0,0-1,1 1,-1-1,1 0,-1 1,1-1,0 0,-1-1,1 1,0 0,0-1,1 1,-1-1,0 0,0 0,2 0,22 7,1-1,0-1,0-1,0-1,1-2,0-1,36 3</inkml:trace>
  <inkml:trace contextRef="#ctx0" brushRef="#br1" timeOffset="-184518.521">16859 6659,'15'618,"1"-428,13 285,-29-390,-3 1,-5-1,-3-1,-14 48,-86 243,105-327,10-40</inkml:trace>
  <inkml:trace contextRef="#ctx0" brushRef="#br1" timeOffset="-183726.173">16912 6686,'41'-9,"0"1,0 3,1 1,0 2,37 3,10 7,1 4,-2 4,0 4,-2 4,0 3,-2 4,33 19,-43-20,0 2,-2 4,-2 3,-1 3,-3 3,-1 2,45 46,-91-75,-1 1,-2 0,0 2,-1-1,0 2,-2 0,-1 1,-1 0,0 1,-2 0,-1 0,-1 1,-1 0,2 22,-4-2,-2 1,-2 0,-1 0,-3 0,-2 0,-2-1,-2 0,-1 0,-3-1,-1-1,-19 36,13-43,0-1,-3-1,0-1,-3-1,0-1,-2-1,-1-2,-2-1,0-1,-2-2,-35 20,4-9,-1-2,-2-3,-1-3,-1-4,-1-2,-22 1,-9-5,-2-4,0-5,-37-5,98-1,33-2,7 1,0-1,1 1,-1-1,0 0,0 0,1 0,-1 0,0 0,0 0,1-1,-1 0,0 1,1-1,-1 0,1 0,-1 0,1-1,-1 1,1-1,0-6</inkml:trace>
  <inkml:trace contextRef="#ctx0" brushRef="#br1" timeOffset="-183255.704">17540 7595,'0'4,"0"9,0 11,0 13,0 12,-5 8,-3 6,-3 2,-2-2,-1-4,2-5,4-11,4-11,3-12</inkml:trace>
  <inkml:trace contextRef="#ctx0" brushRef="#br1" timeOffset="-182839.955">17326 7381,'20'-9,"-1"1,1 0,0 2,1 0,-1 1,1 1,0 1,0 1,0 1,21 1,-29-1,0 0,0 1,0 0,0 1,0 0,-1 1,1 0,0 2,-1-1,1 1,-1 1,8 4,-18-8,-1 0,1 1,0-1,-1 0,1 1,-1 0,0-1,1 1,-1 0,0-1,0 1,0 0,0 0,0 0,-1 0,1 0,0 0,-1 0,0 0,1 0,-1 0,0 1,0-1,0 0,-1 0,1 0,0 0,-1 0,1 0,-1 0,0 0,0 0,1 0,-1 0,-1 0,1-1,0 1,0 0,-1-1,1 1,-1-1,0 1,-70 60,-147 43,237-123,-9 8</inkml:trace>
  <inkml:trace contextRef="#ctx0" brushRef="#br1" timeOffset="-181914.457">17660 7849,'0'0,"0"-1,0 1,0 0,0-1,0 1,0-1,0 1,0-1,0 1,0-1,1 1,-1 0,0-1,0 1,0-1,1 1,-1 0,0-1,1 1,-1 0,0-1,1 1,-1 0,0 0,1-1,-1 1,0 0,1 0,-1 0,1-1,-1 1,0 0,1 0,-1 0,1 0,-1 0,1 0,-1 0,1 0,-1 0,0 0,1 0,-1 0,1 0,-1 0,1 0,-1 1,0-1,1 0,-1 0,2 0,15-2,0 0,0 1,0 1,0 0,0 2,-1 0,1 0,0 2,11 4,-26-8,-1 0,0 1,1-1,-1 1,0 0,1-1,-1 1,0 0,0 0,0 0,0 0,0 0,0 0,0 0,0 0,0 0,0 0,-1 1,1-1,0 0,-1 1,1-1,-1 0,1 1,-1-1,0 1,0-1,0 0,1 1,-1-1,-1 1,1-1,0 1,0-1,0 0,-1 1,1-1,-1 1,1-1,-1 0,1 0,-1 1,0-1,0 0,0 0,0 0,0 0,0 0,0 0,0 0,0 0,-1 0,-8 8,-1 0,0-2,-1 1,1-2,-1 1,-1-1,-2 0,-41 22,55-28,1 0,-1 0,0 0,1 0,-1 0,1 0,-1 0,0 0,1 1,-1-1,1 0,-1 0,1 1,-1-1,1 0,-1 1,1-1,-1 0,1 1,-1-1,1 1,0-1,-1 1,1-1,0 1,-1-1,1 1,0-1,0 1,0 0,-1-1,1 1,0-1,0 1,0-1,0 1,0 0,0-1,0 1,0-1,0 1,0 0,0-1,1 1,-1-1,0 1,0-1,1 1,-1-1,0 1,0-1,1 1,-1-1,1 1,-1-1,0 1,1-1,-1 0,1 1,-1-1,1 1,38 9,-13-6,-12-3,-1 0,0 0,0 2,0-1,0 2,0 0,-1 0,1 1,-1 1,0 0,-1 0,0 2,0-1,0 1,4 5,-13-11,-1 0,1 0,0 1,-1-1,1 1,-1-1,0 1,0 0,0 0,0-1,0 1,0 0,-1 0,0 0,1 0,-1 0,0 0,0 0,-1-1,1 1,-1 0,1 0,-1 0,0 0,0-1,0 1,0 0,-1-1,1 1,-1-1,0 1,1-1,-1 0,0 0,0 0,-1 0,1 0,0 0,-1 0,0 0,-16 8,0 0,0-2,-1 0,0-1,-1-1,1-1,-1-1,0 0,0-2,0-1,-1 0,1-1,-6-2,-36-4</inkml:trace>
  <inkml:trace contextRef="#ctx0" brushRef="#br1" timeOffset="-180631.621">14144 7328,'4'3,"0"-1,0 0,0 0,1 0,-1 0,0-1,1 1,-1-1,1 0,-1 0,1-1,0 1,-1-1,5-1,5 2,332 1,-241-5,954 12,-437 4,-602-13,6 0,1-1,0 0,0-2,-1-2,0 0,4-2,76 0,-69 8,27-8,-55 1</inkml:trace>
  <inkml:trace contextRef="#ctx0" brushRef="#br1" timeOffset="-179975.955">18917 7783,'-4'2,"-2"3,0 3,6 0,12 1,19-1,24-1,24-3,22 1,16-1,9-1,3 1,-1 3,-10 2,-13 3,-18 1,-23 0,-23-2</inkml:trace>
  <inkml:trace contextRef="#ctx0" brushRef="#br1" timeOffset="-177345.914">14278 9133,'-5'-2,"1"1,-1 0,1 1,-1-1,0 1,1 0,-1 0,0 0,1 1,-1 0,1-1,-1 2,1-1,-1 0,1 1,0 0,0 0,0 0,0 1,0-1,0 1,0 0,1 0,0 0,-1 1,1-1,0 1,1 0,-1-1,1 1,-1 2,1-2,1 0,-1 1,1-1,0 0,1 1,-1-1,1 1,0-1,0 1,0-1,0 1,1-1,0 0,0 1,0-1,0 0,1 0,0 1,0-1,0-1,0 1,1 0,-1 0,1-1,0 1,0-1,0 0,1 0,-1 0,1-1,-1 1,1-1,0 0,0 1,0-2,0 1,0-1,1 1,-1-1,0 0,1-1,-1 1,2-1,3 0,-1-1,0 0,0-1,1 0,-1 0,-1-1,1 0,0 0,-1-1,1 0,-1 0,0-1,0 0,-1 0,0-1,0 1,0-1,0-1,-1 1,0-1,-1 0,1 0,-1 0,0-1,-1 1,0-1,0 0,-1 0,0 0,0 0,-1-1,0 1,-1 0,0-1,0 1,0 0,-1-1,0 1,-1 0,0 0,0 0,-1 0,0 0,0 0,-1 1,0 0,-3-4,5 8,0 1,-1 0,1 0,-1 0,0 0,1 0,-1 1,0-1,0 1,0 0,0 0,0 0,0 0,0 0,0 1,-1-1,1 1,0 0,0 0,0 0,-1 0,1 1,0 0,0-1,0 1,0 0,0 0,0 1,0-1,0 0,0 1,0 0,1 0,-1 0,1 0,-1 0,1 0,0 1,0-1,0 1,0-1,1 1,-1 0,1 0,-2 2,-2 7,1 0,0 1,1-1,0 1,1 0,0-1,1 1,0 0,2 0,-1 0,1 0,1 0,0 0,1-1,1 1,-1-1,2 0,0 0,3 5,8 33,5 37,-4 0,-3 2,-5 0,-3 0,-4 38,-19 649,28 76,-14-664,-16 86,10-154,5-90,3 0,0 0,2 1,1-1,2 0,0 0,7 20,32 82,-43-131,1 0,-1 0,1 0,-1 0,1 0,0 0,0 0,-1 0,1 0,0-1,0 1,0 0,0 0,0-1,0 1,0 0,0-1,0 1,0-1,0 0,1 1,-1-1,0 0,0 0,0 0,1 1,-1-1,0-1,0 1,0 0,1 0,-1 0,0 0,0-1,0 1,0-1,0 1,1-1,-1 1,0-1,0 0,0 0,11-2,55-7,0 2,1 4,0 2,0 4,34 5,-99-6,643 42,-259-39,265 11,-525-9,-108-9,-9-2</inkml:trace>
  <inkml:trace contextRef="#ctx0" brushRef="#br1" timeOffset="-176706.664">17393 10296,'-6'0,"0"1,0 0,0 0,1 1,-1 0,0 0,1 0,-1 1,1-1,-1 1,-3 4,8-6,1-1,-1 1,1 0,-1 0,1 0,0 0,-1 0,1 0,0 0,0 0,-1 0,1 0,0 0,0 0,0 0,0 0,1 0,-1 0,0 0,0 0,0 0,1 0,-1 0,1 0,-1 0,1 0,-1 0,1 0,-1 0,1-1,0 1,0 0,-1 0,1-1,0 1,0-1,0 1,-1 0,1-1,0 0,0 1,0-1,0 1,0-1,0 0,0 0,0 0,0 0,0 1,0-1,0-1,0 1,0 0,1 0,-1 0,0 0,0-1,3 1,-1-1,1 0,-1 0,1 0,-1 0,0 0,0-1,0 1,1-1,-1 0,-1 0,1 0,0 0,0-1,-1 1,0-1,1 0,-1 1,0-1,0 0,0 0,-1 0,1-1,-1 1,1-3,1-1,-1 0,0 1,0-2,-1 1,1 0,-2 0,1 0,-1-1,0 1,-1 0,1 0,-2-2,2 7,0-1,0 1,0 0,0-1,-1 1,1 0,-1 0,0 0,0-1,0 1,0 0,0 0,0 0,0 0,-1 1,1-1,-1 0,1 0,-1 1,0-1,1 1,-1-1,0 1,0 0,0 0,0 0,0 0,-1 0,1 0,0 1,0-1,0 1,-1 0,1-1,0 1,-1 0,1 0,0 0,-1 1,1-1,0 0,0 1,0 0,-1-1,1 1,0 0,0 0,-1 1,-2 3,1 1,1-1,-1 1,1-1,0 1,0 0,0 0,1 1,0-1,1 0,-1 1,0 5,2-9,-7 34</inkml:trace>
  <inkml:trace contextRef="#ctx0" brushRef="#br1" timeOffset="-176415.442">17340 10964,'1'2,"1"0,0-1,0 1,0 0,0-1,0 1,0-1,0 0,0 1,1-1,-1 0,0 0,1-1,-1 1,1-1,-1 1,1-1,-1 0,1 1,-1-1,1-1,-1 1,1 0,-1-1,1 1,-1-1,1 1,-1-1,0 0,1 0,-1-1,0 1,0 0,0-1,0 1,0-1,0 0,0 1,0-1,-1 0,1 0,-1 0,1 0,-1-1,0 1,0 0,0 0,0-1,0 1,-1-1,1 1,-1-1,1 1,-1-1,0 1,0-1,0 1,0-1,-1-1,1 1,-1 0,0 0,0 0,0 0,-1-1,1 1,-1 1,0-1,1 0,-1 0,0 1,-1-1,1 1,0-1,-1 1,1 0,-1 0,0 0,0 1,0-1,0 0,0 1,0 0,0 0,0 0,0 0,-1 0,1 1,0 0,-1-1,1 1,0 0,-1 1,1-1,0 0,-1 1,1 0,0 0,0 0,0 0,0 0,0 1,0 0,0-1,0 1,0 0,1 0,-1 0,1 1,-1 0,-1 2,-1 1,1 0,1 1,-1-1,1 1,0-1,1 1,-1 0,1 0,1 0,-1 0,1 0,0 1,1-1,0 0,0 2,1 21</inkml:trace>
  <inkml:trace contextRef="#ctx0" brushRef="#br1" timeOffset="-176123.763">17340 11539,'9'4,"5"0,3-6,-2-9,-3-7,-4-6,-6-2,-5 0,-6 5,-5 6,-4 8,-1 11,2 13,5 9,6 8,11 7,4-4</inkml:trace>
  <inkml:trace contextRef="#ctx0" brushRef="#br1" timeOffset="-174539.066">16885 12181,'8'185,"9"0,17 60,-1-4,26 468,-58-627,5 1,2-1,4 0,4-1,23 67,-17-89,-17-50</inkml:trace>
  <inkml:trace contextRef="#ctx0" brushRef="#br1" timeOffset="-173363.877">17032 12154,'119'34,"0"-6,21-1,-34-7,469 113,-464-100,-1 5,-1 6,-3 3,5 9,-74-36,0 1,-2 1,0 3,-2 0,0 2,-2 2,-2 1,0 1,-2 1,-1 2,-2 0,-2 2,-1 0,-1 2,13 36,-18-22,-3 0,-2 1,-1 0,-4 1,-1-1,-3 1,-3 0,-2-1,-2 1,-2-1,-3-1,-1 1,-17 37,10-40,-2-2,-2 0,-2-2,-3 0,-1-2,-2-1,-2-1,-14 10,-16 13,-2-3,-4-3,-2-3,-37 20,8-8,-4-5,-28 10,96-56,-1-1,0-1,-1-3,-1-1,0-1,0-2,-1-2,-32 0,21-5,-7-1,0 2,0 3,1 3,-1 2,-16 6,-3 2,76-18,0 0,-1-1,1 1,0 0,0-1,-1 1,1-1,0 1,0-1,0 0,-1 0,1 1,0-1,0 0,0 0,1 0,-1 0,0 0,0 0,0 0,1-1,-1 1,1 0,-1 0,1-1,-1 1,1 0,0 0,-1-1,1 1,0 0,0-1,0 1,0 0,0-1,0 1,1 0,-1-1,0 1,1 0,-1-1,1 1,-1 0,1-1,0-1,1-16</inkml:trace>
  <inkml:trace contextRef="#ctx0" brushRef="#br1" timeOffset="-172775.427">17246 14185,'-3'5,"0"8,3 9,1 9,2 12,2 9,-1 5,-1 4,-1 3,0-2,-2-5,-2-6,-1-8,0-11,3-9,1-10</inkml:trace>
  <inkml:trace contextRef="#ctx0" brushRef="#br1" timeOffset="-172336.576">17674 13504,'0'21,"0"15,0 13,-2 10,-1 6,-3-1,1-5,0-7,2-11,1-10,0-11</inkml:trace>
  <inkml:trace contextRef="#ctx0" brushRef="#br1" timeOffset="-171990.501">17660 13357,'10'-7,"0"1,0 0,0 0,1 1,0 1,0 0,0 0,0 1,1 1,-1 0,1 0,0 1,0 1,-1 0,1 0,0 1,0 1,-1 0,1 0,-1 2,0-1,0 1,9 5,-12-7,-1 1,1 0,-1 1,0 0,0 0,0 0,-1 1,0 0,1 0,-2 1,1 0,-1 0,0 0,0 0,0 1,-1 0,0 0,0 0,-1 1,0-1,-1 1,1 0,-1 3,-3-5,-1-1,0 1,-1-1,1 1,-1-1,0 0,0 0,-1 0,0-1,1 1,-1-1,-1 0,1 0,-1 0,0-1,1 1,-1-1,-1-1,1 1,0 0,-1-1,1 0,-1-1,0 1,0-1,-2 0,1 2,-123 34,96-18,31-12</inkml:trace>
  <inkml:trace contextRef="#ctx0" brushRef="#br1" timeOffset="-170686.804">17901 13825,'27'276,"-21"-261,3-44,-5 14,5-14,2 0,1 0,1 1,2 0,17-25,7 18,-38 34,0 1,0-1,0 1,0-1,-1 1,1 0,0-1,0 1,0 0,0 0,0 0,0-1,0 1,0 0,0 0,0 1,0-1,0 0,0 0,0 0,0 1,-1-1,1 0,0 1,0-1,0 1,0-1,0 1,-1-1,1 1,0 0,0-1,-1 1,1 0,-1-1,1 1,-1 0,1 0,-1 0,1 0,-1 0,1-1,-1 1,0 0,0 0,0 0,1 0,-1 0,0 0,0 0,0 0,5 211,-5-207,1-1,1 1,-1-1,1 0,0 0,0 1,0-1,0 0,1-1,0 1,-1 0,2-1,-1 1,0-1,0 0,1 0,0-1,0 1,0-1,0 1,0-1,0 0,0-1,1 1,-1-1,0 0,1 0,0 0,-1-1,1 1,3-1,17 1,0-1,1-1,-1-1,0-2,2-1,-26 5,66-12</inkml:trace>
  <inkml:trace contextRef="#ctx0" brushRef="#br1" timeOffset="-170100.556">19318 13464,'18'4,"20"2,19 0,21-1,17-2,8-1,6 1,-6 1,-8 1,-11 3,-13-1,-17 1,-17-1</inkml:trace>
  <inkml:trace contextRef="#ctx0" brushRef="#br1" timeOffset="-169253.818">17139 14413,'-617'29,"-440"48,-641 20,1514-99,0-7,-127-25,254 27,57 7,0 0,-1 0,1 1,0-1,-1 0,1 0,0 1,-1-1,1 0,0 0,-1 1,1-1,0 0,0 1,-1-1,1 0,0 1,0-1,0 1,0-1,0 0,-1 1,1-1,0 1,0-1,0 0,0 1,0-1,0 1,0-1,0 0,0 1,1-1,-1 1,0-1,0 0,0 1,0-1,1 0,-1 1,0-1,0 0,0 1,1-1,-1 0,0 1,1-1,-1 0,0 0,1 1,-1-1,0 0,1 0,-1 0,1 1,-1-1,0 0,1 0,-1 0,0 0,1 0,-1 0,1 0,-1 0,1 0,10 8</inkml:trace>
  <inkml:trace contextRef="#ctx0" brushRef="#br1" timeOffset="-168332.867">15709 8504,'-7'0,"-2"2,7 1,13 0,18-1,23 0,23-3,18-4,18-3,9-2,2 0,-2 2,-12 2,-23 2</inkml:trace>
  <inkml:trace contextRef="#ctx0" brushRef="#br2" timeOffset="-159600.392">14666 2635,'61'14,"41"4,1-4,1-5,71-4,-69-2,-64-2,-1 1,1 2,-1 1,0 3,0 1,17 7,-46-11,0 0,0-1,0-1,1 0,-1 0,1-2,0 1,-1-2,1 1,6-2,-5-2</inkml:trace>
  <inkml:trace contextRef="#ctx0" brushRef="#br2" timeOffset="-159273.969">15642 2515,'0'0,"0"0,0 1,1-1,-1 1,0-1,0 1,0-1,0 1,0-1,0 1,0-1,0 0,0 1,0-1,0 1,0-1,-1 1,1-1,0 1,0-1,0 0,0 1,-1-1,1 1,0-1,-1 0,1 1,0-1,-1 0,1 1,0-1,-1 0,1 0,0 1,-1-1,1 0,-1 0,1 0,-1 0,1 1,0-1,-1 0,1 0,-1 0,1 0,-1 0,216 117,-213-117,1 1,-1 0,0-1,0 1,0 0,0 1,0-1,-1 0,1 0,0 1,-1-1,1 1,0-1,-1 1,0 0,1 0,-1-1,0 1,0 0,0 0,0 0,0 1,-1-1,1 0,-1 0,1 0,-1 0,0 1,0-1,0 0,0 0,0 0,0 1,-1-1,1 0,-1 0,1 0,-1 0,0 0,0 0,0 0,0 1,-8 5,-1 1,0-2,-1 1,0-1,0-1,0 0,-1 0,-11 3,7-2,-166 63,133-56</inkml:trace>
  <inkml:trace contextRef="#ctx0" brushRef="#br2" timeOffset="-157998.779">15067 1499,'5'-1,"2"8,-6 9,-1 0,0 0,-1 0,-1 0,-1 0,-2 10,-5 29,5 166,5-210</inkml:trace>
  <inkml:trace contextRef="#ctx0" brushRef="#br2" timeOffset="-157727.919">14919 1954,'14'4,"9"2,5 0,4-2,5 0,1-2,0-1,-4-1,-7 0,-7-2,-7-1</inkml:trace>
  <inkml:trace contextRef="#ctx0" brushRef="#br2" timeOffset="-157465.622">15054 1352,'6'-3,"10"0,11 3,12 0,9 2,5 1,-7 2</inkml:trace>
  <inkml:trace contextRef="#ctx0" brushRef="#br2" timeOffset="-156972.875">15374 1860,'0'-2,"0"1,0 6,0 6,0 8,0 10,0 7,-2 7,-3 2,-1 1,-1-4,-5-3,-2-7,1-8</inkml:trace>
  <inkml:trace contextRef="#ctx0" brushRef="#br2" timeOffset="-156394.258">15601 1847,'0'4,"0"7,0 7,0 8,0 5,0 5,0 4,0 1,0-1,0 0,0-6,0-3,3-8,0-6</inkml:trace>
  <inkml:trace contextRef="#ctx0" brushRef="#br2" timeOffset="-156092.406">15803 1847,'4'9,"2"5,0 8,-2 3,-1 6,0 3,-2 6,-3 2,-3 1,-1 1,-2-2,0-2,3-4,0-6,3-8</inkml:trace>
  <inkml:trace contextRef="#ctx0" brushRef="#br2" timeOffset="-155889.759">15535 2047,'25'0,"20"0,13 2,11 4,2 0,-4 1,-8 2,-15 0</inkml:trace>
  <inkml:trace contextRef="#ctx0" brushRef="#br2" timeOffset="-154713.669">15374 6940,'0'-2,"2"-1,6 0,8 1,10 2,15 2,14 3,13 2,11 1,8-2,6 1,-1-1,-3-1,-11-2,-11-1,-15-2,-17 3,-13 0</inkml:trace>
  <inkml:trace contextRef="#ctx0" brushRef="#br2" timeOffset="-154399.867">16110 6766,'3'5,"0"1,0-1,0 0,1 0,0-1,0 1,0-1,0 1,1-2,0 1,5 3,-4-2,176 102,-179-105,0-1,0 0,0 1,0-1,-1 1,1 0,-1 0,1 0,-1 0,0 0,0 0,1 1,-2-1,1 1,0 0,0-1,-1 1,0 0,1 0,-1 0,0 0,-1 0,1 0,0 0,-1 1,0-1,0 0,0 0,0 0,0 0,-1 1,-4 5,0-1,-1 0,-1 0,1 0,-1 0,0-1,-1 0,0-1,0 0,0 0,-1 0,0-1,0-1,0 0,-5 2,-98 33,59-26</inkml:trace>
  <inkml:trace contextRef="#ctx0" brushRef="#br2" timeOffset="-153878.496">15241 5670,'2'13,"1"10,0 7,-1 6,0 3,-1 2,-1 1,0-2,-2-2,-3-2,-3-5,-1-7</inkml:trace>
  <inkml:trace contextRef="#ctx0" brushRef="#br2" timeOffset="-153600.239">15147 6178,'4'2,"7"1,5 0,6-1,4 0,6-1,1-1,0 1,-1-1,-4 0,-6-1</inkml:trace>
  <inkml:trace contextRef="#ctx0" brushRef="#br2" timeOffset="-153416.731">15200 5603,'16'-2,"17"-1,14 0,7 1,5 2,-1 5,-6 0,-12 0</inkml:trace>
  <inkml:trace contextRef="#ctx0" brushRef="#br2" timeOffset="-153054.693">15615 6017,'0'16,"-3"15,0 8,1 5,-1 3,2 2,0 0,0 0,1-5,0-5,0-9</inkml:trace>
  <inkml:trace contextRef="#ctx0" brushRef="#br2" timeOffset="-152648.644">15882 6071,'0'7,"0"9,-2 8,-1 8,0 6,1 5,0 1,1 0,1-3,0-3,0-7,0-8</inkml:trace>
  <inkml:trace contextRef="#ctx0" brushRef="#br2" timeOffset="-152381.354">16123 6031,'0'14,"0"11,0 8,0 5,0 4,0 3,0 0,0 1,0-4,0-5,0-3,0-8</inkml:trace>
  <inkml:trace contextRef="#ctx0" brushRef="#br2" timeOffset="-152170.834">15882 6231,'3'0,"11"0,20 0,20 0,16-2,11-3,-9-1</inkml:trace>
  <inkml:trace contextRef="#ctx0" brushRef="#br2" timeOffset="-151059.763">15481 11966,'36'9,"279"-2,-207-8,333 0,-440 1,0 0,1 1,0-1,-1 0,1 0,0 0,0 0,-1 0,1 0,0-1,-1 1,1-1,0 1,-1-1,1 1,-1-1,1 0,-1 0,1 0,-1 0,1 0,-1 0,0 0,0 0,1-1,-6-4</inkml:trace>
  <inkml:trace contextRef="#ctx0" brushRef="#br2" timeOffset="-150776.479">16217 11713,'0'13,"4"8,9 1,9 0,5-1,2-3,1-1,-2-2,-6 1,-9 5,-11 5,-16 4,-15 2,-18 2,-14-4,-12-4,5-7</inkml:trace>
  <inkml:trace contextRef="#ctx0" brushRef="#br2" timeOffset="-150292.725">15749 10803,'0'12,"0"10,0 8,2 6,1 7,0 1,-1 1,0 0,-1-4,0-4,-4-6,1-8</inkml:trace>
  <inkml:trace contextRef="#ctx0" brushRef="#br2" timeOffset="-150082.274">15668 11285,'5'5,"5"1,7-1,6 0,7-2,2-3,1-2,-2-3,0-2,-6-1</inkml:trace>
  <inkml:trace contextRef="#ctx0" brushRef="#br2" timeOffset="-149868.853">15682 10736,'18'-4,"15"-2,12 0,4 2,3 3,-1 2,-6 1,-11-1</inkml:trace>
  <inkml:trace contextRef="#ctx0" brushRef="#br2" timeOffset="-149305.621">16097 11071,'-3'20,"0"12,0 7,1 4,0-2,1 0,0-5,1-4,0-5,0-7</inkml:trace>
  <inkml:trace contextRef="#ctx0" brushRef="#br2" timeOffset="-148983.449">16324 11097,'-2'9,"-2"10,-1 9,0 6,0 4,2 3,1-2,0-2,2-3,0-6,0-4,0-7</inkml:trace>
  <inkml:trace contextRef="#ctx0" brushRef="#br2" timeOffset="-148706.124">16497 11097,'0'16,"0"10,2 7,1 5,0 1,0 0,-1 0,-1-1,-1-3,-2-4,-1-3,0-5,0-7</inkml:trace>
  <inkml:trace contextRef="#ctx0" brushRef="#br2" timeOffset="-148511.64">16324 11298,'9'0,"12"0,16 0,13 0,8-2,0-3,-10-1</inkml:trace>
  <inkml:trace contextRef="#ctx0" brushRef="#br2" timeOffset="-144330.744">14987 3865,'0'0,"-1"0,1 0,0 0,-1 0,1 0,0 0,-1 1,1-1,0 0,-1 0,1 0,0 1,-1-1,1 0,0 1,0-1,-1 0,1 0,0 1,0-1,0 0,-1 1,1-1,0 0,0 1,0-1,0 1,0-1,0 0,0 1,0-1,0 0,0 1,0-1,0 1,0-1,0 0,0 1,0-1,0 0,0 1,0-1,1 0,-1 1,0-1,0 0,0 1,1-1,-1 0,0 1,0-1,1 0,-1 0,0 0,1 1,-1-1,0 0,1 0,-1 0,0 1,1-1,-1 0,0 0,1 0,-1 0,1 0,-1 0,0 0,30 10,31 1,-1-3,1-2,0-3,28-4,-39 1,65 0,174 9,-251-1,-47-1,-3-5</inkml:trace>
  <inkml:trace contextRef="#ctx0" brushRef="#br2" timeOffset="-144041.883">15668 3772,'3'3,"-1"1,1-1,-1 1,1-1,0 0,1 0,-1 0,0-1,1 1,0-1,-1 0,1 0,0 0,0 0,0-1,0 1,3-1,-4 1,72 19,-59-17,0 0,0 0,0 2,-1 0,0 1,0 0,4 4,-17-10,0 1,0 0,0-1,0 1,0 0,0 0,0 1,-1-1,1 0,-1 1,1-1,-1 1,0-1,0 1,0-1,0 1,-1 0,1-1,-1 1,1 0,-1 0,0-1,0 1,-1 0,1 0,0 0,-1-1,0 1,1 0,-1-1,0 1,0-1,-1 1,1-1,0 1,-1-1,0 0,1 0,-1 0,0 0,0 0,0 0,0 0,-2 0,-25 23,-1-1,-1-1,-1-2,-1-1,-1-2,-27 10,19-9</inkml:trace>
  <inkml:trace contextRef="#ctx0" brushRef="#br2" timeOffset="-140782.511">15494 1352,'-10'0,"0"2,-1-1,1 1,0 1,0 0,0 0,0 1,1 1,-4 1,11-5,-90 48,2 5,2 3,3 4,-60 57,137-111,-69 55,3 2,3 4,-3 10,55-49,27-21,79-44,-66 24,712-426,-464 300,-230 126,-39 12,0 0,1 0,-1 0,0 0,1 0,-1 0,0 0,1 0,-1 0,0 0,0 0,1 0,-1 0,0 0,1 1,-1-1,0 0,0 0,1 0,-1 0,0 1,0-1,0 0,1 0,-1 0,0 1,0-1,0 0,1 0,-1 1,0-1,0 0,0 0,0 1,0-1,0 0,0 1,0-1,0 0,0 0,0 1,0-1,0 0,0 1,0-1,0 0,0 0,0 1,0-1,0 0,0 1,0-1,0 0,-1 0,1 1,0-1,0 0,0 0,0 0,-1 1,1-1,-7 11,-1-1,0 0,-1 0,0-1,0 0,-1 0,-8 5,-1 2,-199 154,-143 80,173-122,59-30,128-97,1-1,-1 0,1 0,-1 0,1 0,-1 0,1 1,-1-1,1 0,0 0,-1 1,1-1,-1 0,1 1,0-1,-1 0,1 1,0-1,0 0,-1 1,1-1,0 1,0-1,0 0,-1 1,1-1,0 1,0-1,0 1,0-1,0 1,0-1,0 1,0-1,0 1,0-1,0 1,0-1,0 1,0-1,1 0,-1 1,0-1,0 1,0-1,1 1,-1-1,0 0,1 1,-1-1,0 0,1 1,-1-1,1 1,29-4,28-12,-1-2,0-3,7-6,-12 5,574-241,-606 254,95-28,-114 35,-1 1,1 0,0 0,-1 0,1-1,0 1,0 0,-1 0,1 0,0 0,-1 0,1 0,0 1,-1-1,1 0,0 0,0 0,-1 1,1-1,-1 0,1 1,0-1,-1 0,1 1,-1-1,1 1,-1-1,1 1,-1-1,1 1,-1-1,1 1,-1 0,0-1,1 1,-1-1,0 1,0 0,0-1,1 2,-15 27,-7-3,-2-1,0-2,-2 0,-12 8,-141 107,-86 46,9-7,206-138,49-39,-1 0,1 0,-1 0,1 0,-1 0,1 0,0 1,-1-1,1 0,-1 0,1 0,-1 1,1-1,0 0,-1 1,1-1,0 0,-1 1,1-1,0 0,-1 1,1-1,0 1,0-1,-1 1,1-1,0 0,0 1,0-1,0 1,0-1,0 1,-1-1,1 1,0-1,1 1,-1-1,0 1,0-1,0 1,0-1,0 1,0-1,0 1,1-1,-1 0,0 1,0-1,1 1,-1-1,0 0,1 1,-1-1,30-4,30-18,0-1,-2-4,11-8,-34 17,188-102,157-117,-359 224,-34 24,-494 338,342-240,143-94,-59 50,80-65,1 0,0 1,0-1,-1 0,1 0,0 0,0 1,0-1,0 0,-1 0,1 1,0-1,0 0,0 0,0 1,0-1,0 0,0 1,-1-1,1 0,0 1,0-1,0 0,0 0,0 1,0-1,1 0,-1 1,0-1,0 0,0 0,0 1,0-1,0 0,0 1,1-1,-1 0,0 0,0 1,0-1,1 0,-1 0,0 0,0 1,1-1,-1 0,0 0,0 0,1 0,-1 0,0 0,0 1,1-1,-1 0,0 0,1 0,-1 0,0 0,1 0,-1 0,0 0,1 0,44-9,38-19,-1-4,20-14,-54 25,434-198,-415 195,-41 24,-42 22,-24 12,-1-2,-2-2,-17 7,16-9,-46 28,-150 107,209-133,31-30,1-1,-1 1,1-1,-1 1,1 0,-1-1,1 1,-1 0,1-1,-1 1,1 0,-1 0,1 0,0 0,-1 0,1-1,-1 1,1 0,0 0,-1 0,1 1,-1-1,1 0,0 0,-1 0,1 0,-1 0,1 1,-1-1,1 0,0 1,-1-1,1 0,-1 1,0-1,1 0,-1 1,1-1,-1 1,0-1,1 1,-1-1,0 1,1-1,-1 1,0 0,0-1,1 1,-1-1,0 1,0-1,0 1,0 0,0-1,0 1,0-1,0 1,0 0,0-1,0 1,-1-1,1 1,0 0,0-1,-1 1,1-1,0 1,0-1,-1 1,28-7,-1 0,0-2,0-1,-1-1,7-5,-3 2,247-103,-249 109,-22 14,-52 37,-103 75,126-90,23-29,1 1,-1-1,1 1,0-1,-1 1,1 0,0-1,0 1,0-1,-1 1,1 0,0-1,0 1,0 0,0-1,0 1,0-1,0 1,0 0,0-1,0 1,0 0,1-1,-1 1,0-1,0 1,1 0,-1-1,0 1,1-1,-1 1,0-1,1 1,-1-1,1 1,-1-1,1 1,-1-1,1 0,-1 1,1-1,0 0,-1 0,1 1,-1-1,1 0,0 0,-1 0,1 0,0 0,-1 0,1 1,0-2,3 2,0-1,1 1,-1-1,1-1,-1 1,0-1,1 1,-1-1,0-1,1 1,-1-1,0 1,0-1,3-2,-48 11,-5 5,15-4,0 0,-1-2,0-1,-22 0,44-7,0 0,0-1,1 0,-1-1,1 0,0 0,0-1,0 0,1-1,-1 0,1 0,1-1,-1 0,1 0,0-1,1 0,0 0,0 0,1-1,0 0,0 0,1-2,-6-4,-28-47,-46-62,78 120,1-1,-1 1,1 0,-1 0,-1 0,1 1,0 0,-1 1,0-1,1 1,-1 0,0 1,0-1,0 2,0-1,0 1,0 0,-1 0,1 1,0 0,-3 0,-143 47,152-47,-57 22,1 3,1 2,-18 14,58-28,26-6,102-33,4-13,-2-6,-1-4,-3-5,87-58,-176 98,0 0,0-2,-1-1,-1 0,1-4,-20 21,-1-1,0 0,0 0,1 0,-1 0,0 0,0 0,1 0,-1 0,0 0,0 0,1 0,-1 0,0-1,1 1,-1 0,0-1,1 1,-1 0,0-1,1 1,-1 0,0-1,1 1,-1-1,1 0,-1 1,1-1,0 1,-1-1,1 0,-1 1,1-1,0 0,0 1,-1-1,1 0,0 1,0-1,0 0,0 0,0 1,0-1,0 0,0 0,0 1,0-1,0 0,0 0,0 1,1-1,-1 0,0 1,1-1,-1 0,0 1,1-1,-1 1,1-1,-1 0,-151 52,-437 222,550-254,-126 76,164-95,1 0,-1 0,1 0,-1 0,1 1,-1-1,1 0,-1 0,0 0,1 1,-1-1,1 0,-1 1,0-1,1 0,-1 1,0-1,1 1,-1-1,0 0,0 1,0-1,1 1,-1-1,0 1,0-1,0 1,0-1,0 1,0-1,0 0,0 1,0-1,0 1,0-1,0 1,0-1,0 1,0-1,0 1,-1-1,1 1,0-1,42-9,1-1,-2-3,0-1,6-5,-14 7,554-227,-522 220,-39 20,-39 19,-19 5,0-2,-2 0,0-3,-22 9,18-8,-360 181,343-175,35-13,20-14,1 0,-1 0,0-1,0 1,0 0,1 0,-1 0,0 0,0-1,1 1,-1 0,0 0,0 0,1 0,-1 0,0 0,0 0,1 0,-1 0,0 0,1 0,-1 0,0 0,0 0,1 0,-1 0,0 0,1 0,-1 0,0 0,0 0,1 0,-1 1,0-1,0 0,1 0,-1 0,0 0,0 1,0-1,1 0,-1 0,0 0,0 1,0-1,0 0,0 0,1 1,-1-1,0 0,0 1,0-1,0 0,0 0,0 1,0-1,0 0,0 1,0-1,0 0,0 0,0 1,0-1,0 0,0 0,-1 1,1-1,0 0,0 1,119-25,373-107,-479 128,81-6,-93 10,0-1,0 0,-1 0,1 1,0-1,0 0,0 1,-1-1,1 1,0-1,0 1,-1 0,1-1,0 1,-1 0,1-1,-1 1,1 0,-1 0,1-1,-1 1,0 0,1 0,-1 0,0 0,0-1,1 1,-1 0,0 0,0 0,0 0,0 0,0 0,0 0,0 0,-1-1,1 1,0 0,0 0,-1 0,1 0,0 0,-1-1,1 1,-1 0,1 0,-1-1,0 1,1 0,-1-1,0 1,1-1,-1 1,0-1,0 1,-18 20,0-1,-2-2,0 0,-1 0,-1-2,-1-1,-16 8,23-13,-118 72,136-82,-1-1,1 1,-1 0,0 0,1 0,-1 0,1 0,-1 0,1 0,-1 0,0 1,1-1,-1 0,1 0,-1 0,0 0,1 1,-1-1,1 0,-1 0,0 0,1 1,-1-1,0 0,0 1,1-1,-1 0,0 1,0-1,1 0,-1 1,0-1,0 1,0-1,0 0,1 1,-1-1,0 1,0-1,0 1,0-1,0 0,0 1,0-1,0 1,0-1,0 1,-1-1,1 0,0 1,0-1,0 1,0-1,-1 0,1 1,0-1,0 0,-1 1,1-1,28-2,0-2,-1-2,0 0,0-1,1-2,25-7,117-22,-169 38,0-1,-1 0,1 1,0-1,0 1,0 0,0-1,0 1,0 0,0-1,-1 1,1 0,0 0,0 0,0 0,0 0,0 0,0 0,0 0,0 0,0 0,0 0,0 1,0-1,0 0,0 1,0-1,0 1,-1-1,1 1,0-1,0 1,0 0,-1-1,1 1,0 0,-1 0,1-1,-1 1,1 0,-1 0,1 0,-1 0,0 0,1 0,-1 0,0-1,0 1,0 0,1 0,-1 0,0 0,0 0,0 0,-1 0,1 0,0 0,0 0,-1 0,1 0,0 0,-1 0,1 0,-93 108,93-109,0 1,-1-1,1 1,0-1,0 1,0 0,0-1,0 1,0-1,0 1,0 0,0-1,0 1,0-1,0 1,0 0,0-1,1 1,-1-1,0 1,0-1,1 1,-1-1,0 1,1-1,-1 1,1-1,-1 1,1-1,-1 0,0 1,1-1,-1 0,1 1,0-1,-1 0,1 0,-1 1,1-1,-1 0,1 0,0 0,-1 0,1 0,-1 0,1 0,0 0,-1 0,1 0,-1 0,1 0,0 0,-1 0,1-1,-1 1,38-4,158-39,-95 15,-99 25,-4 1</inkml:trace>
  <inkml:trace contextRef="#ctx0" brushRef="#br2" timeOffset="-139958.548">12700 3598,'0'14,"0"13,0 11,0 9,0 7,0 4,-4 3,-7-2,-1-11</inkml:trace>
  <inkml:trace contextRef="#ctx0" brushRef="#br2" timeOffset="-139753.997">12526 4212,'16'3,"15"0,10-2,6-2,1-3,0-2,-6-1,-9 1,-9-1,-9-1,-7 0</inkml:trace>
  <inkml:trace contextRef="#ctx0" brushRef="#br2" timeOffset="-139550.514">12741 3585,'2'-3,"10"0,17 0,16 1,13 0,-4 1</inkml:trace>
  <inkml:trace contextRef="#ctx0" brushRef="#br2" timeOffset="-139260.644">13101 4053,'-4'20,"-2"12,-2 7,1 1,-2-2,2-2,1-3,2-5,-1-7,1-7</inkml:trace>
  <inkml:trace contextRef="#ctx0" brushRef="#br2" timeOffset="-139011.348">13303 3959,'-7'16,"-2"12,0 8,2 7,2 3,2 3,1 2,1-1,-1-2,-1-4,-1-8,-1-10</inkml:trace>
  <inkml:trace contextRef="#ctx0" brushRef="#br2" timeOffset="-138757.029">13530 4025,'-12'16,"-5"13,-1 9,4 6,3 4,4 1,3 1,3-3,1-5,0-6,1-6,-3-8,0-8</inkml:trace>
  <inkml:trace contextRef="#ctx0" brushRef="#br2" timeOffset="-138545.597">13262 4253,'11'-2,"18"-1,22 0,20-2,15-2,5 0,-5-1,-13 1,-19 1</inkml:trace>
  <inkml:trace contextRef="#ctx0" brushRef="#br2" timeOffset="-138180.407">13062 3986,'0'16,"0"14,0 16,-2 15,-8 12,-14 9,-2-9</inkml:trace>
  <inkml:trace contextRef="#ctx0" brushRef="#br1" timeOffset="-129551.802">5495 5750,'-48'486,"15"387,32-715,-14 81,9-185,-2-1,-3 0,-2-1,-2-1,-3 0,-9 18,26-67,-2 2,1 0,0 0,0 0,1 1,-1-1,1 0,0 1,0-1,1 1,-1 0,1-1,0 1,0-1,1 4,-1 19,-4-25</inkml:trace>
  <inkml:trace contextRef="#ctx0" brushRef="#br1" timeOffset="-128944.995">4559 5858,'242'-16,"785"-48,-571 48,-447 16,-7 0,1 0,0 0,0 1,-1-2,1 1,0 0,0 0,-1-1,1 0,0 1,-1-1,1 0,-1 0,1 0,-1-1,0 1,1-1,-1 1,0-1,2-1,0-8</inkml:trace>
  <inkml:trace contextRef="#ctx0" brushRef="#br1" timeOffset="-128553.253">5401 5697,'-12'26,"1"0,2 1,0 1,2-1,-3 24,9-49,1 1,-1 0,0 0,1 0,0 0,-1 0,1 0,0 0,0 0,1 0,-1 0,1 0,0 0,-1 0,1 0,0-1,1 1,-1 0,0-1,1 1,0 0,-1-1,1 0,0 1,0-1,0 0,1 0,-1 0,0-1,1 1,-1 0,1-1,0 0,-1 1,1-1,0 0,0 0,0-1,2 1,5-2,0-1,0-1,-1 0,1 0,-1-1,1 0,-1-1,0 0,-1 0,1-1,-1 0,0 0,-1-1,0 0,0-1,0 1,-1-1,0-1,0 1,-1-1,0 0,-1 0,2-4,-5 10,1 0,-1 1,1-1,-1 0,0 0,0 0,0 0,0 0,0 0,-1 0,0 0,1 0,-1 0,0 0,-1 0,1-1,0 1,-1 0,0 0,1 0,-1 0,-1 0,1 1,0-1,-1 0,1 0,-1 1,0-1,0 1,0-1,0 1,0 0,-1 0,1 0,0 0,-1 0,0 1,1-1,-1 1,-7 0,1 0,0 1,-1 0,1 0,-1 1,1 1,0 0,0 0,0 0,0 1,0 1,0-1,1 1,0 1,0 0,0 0,0 0,1 1,-6 6,3-4,0 1,1 0,1 0,-1 1,1 0,1 1,0 0,-6 11,11-17,0 0,0-1,0 1,0 0,1 0,0 0,0 0,0 0,0 0,1 0,0 1,0-1,1 0,-1 0,1 0,0 0,0 0,1 0,-1 0,1 0,0 0,1-1,0 2,20 22</inkml:trace>
  <inkml:trace contextRef="#ctx0" brushRef="#br1" timeOffset="-128198.666">6190 4680,'0'18,"-2"16,-3 12,-1 13,0 8,2 3,2 0,0-2,1-5,1-8,2-10,2-12</inkml:trace>
  <inkml:trace contextRef="#ctx0" brushRef="#br1" timeOffset="-127934.373">5883 5096,'-2'0,"10"0,18-3,24-4,25-7,20-5,12-3,3-2,-7 1,-22 2</inkml:trace>
  <inkml:trace contextRef="#ctx0" brushRef="#br1" timeOffset="-127694.98">6738 4774,'1'15,"0"-1,2 0,-1 1,2-1,0 0,0-1,1 1,1-1,0 0,1 0,1-1,0 0,0 0,1-1,0 0,1 0,6 3,153 151,-131-116,-37-48,-1 0,1 1,0-1,-1 0,0 1,1-1,-1 1,0-1,0 1,0-1,0 1,0-1,0 1,0-1,0 1,0-1,-1 1,1-1,-1 1,1-1,-1 0,0 1,1-1,-1 0,0 0,0 1,0-1,0 0,0 0,0 0,0 0,0 0,-1 0,1 0,0-1,0 1,-1 0,1-1,-18 8,0-2,0-1,0 0,0-1,-1-1,1-1,-1-1,0 0,0-2,1 0,-6-2,-52-7,9-3</inkml:trace>
  <inkml:trace contextRef="#ctx0" brushRef="#br1" timeOffset="-127516.916">6725 4787,'9'-15,"8"-11,9-5,13-1,12-1,12 4,9 4,3 4,-2 6,-13 5</inkml:trace>
  <inkml:trace contextRef="#ctx0" brushRef="#br1" timeOffset="-127284.818">7420 4721,'0'30,"1"1,1 0,2 0,1-1,1 0,2 0,0 0,3-1,0-1,2 1,-8-20,1 1,0-1,0 0,1-1,0 1,1-2,0 1,0-1,7 5,-12-10,0 0,0 0,0 0,1-1,-1 1,0-1,1 0,-1 0,1 0,-1 0,1 0,-1-1,1 0,-1 1,1-2,0 1,-1 0,1-1,-1 1,1-1,-1 0,1 0,-1 0,0-1,1 1,-1-1,0 0,0 0,0 0,2-2,9-11,-2-1,1-1,-2 1,0-2,-2 1,1-1,-2-1,-1 0,0 0,4-19,18-70,-3-1,-6-3,-16 92,9-50</inkml:trace>
  <inkml:trace contextRef="#ctx0" brushRef="#br1" timeOffset="-126272.015">5415 10309,'-2'18,"-1"16,0 14,0 17,1 16,1 18,1 19,-3 17,-2 13,-3 5,-2 3,-2-5,-4-8,0-15,-3-14,-5-17,2-24</inkml:trace>
  <inkml:trace contextRef="#ctx0" brushRef="#br1" timeOffset="-125994.728">4920 12047,'18'7,"18"2,16-3,12-4,15-8,9-4,5-4,4 2,0 2,0 3,-5 7,-7 8,-9 6,-10 4,-14 1,-17-2</inkml:trace>
  <inkml:trace contextRef="#ctx0" brushRef="#br1" timeOffset="-125731.176">5027 11927,'-16'4,"-12"9,-8 11,-2 13,0 13,5 13,7 6,9 1,10-5,9-6,10-10,10-12,10-12,-1-11</inkml:trace>
  <inkml:trace contextRef="#ctx0" brushRef="#br1" timeOffset="-125456.112">5334 12221,'-13'18,"-12"15,-8 9,-3 4,-1-1,7-6,13-10,16-14,8-10</inkml:trace>
  <inkml:trace contextRef="#ctx0" brushRef="#br1" timeOffset="-125173.63">5575 12260,'-9'16,"-8"12,-5 11,-3 5,-1 0,6-6,7-9,6-9</inkml:trace>
  <inkml:trace contextRef="#ctx0" brushRef="#br1" timeOffset="-125172.63">5936 12301,'-5'16,"-5"14,-6 14,-8 10,-8 6,-12-2,1-9</inkml:trace>
  <inkml:trace contextRef="#ctx0" brushRef="#br2" timeOffset="-113196.166">5802 6137,'0'13,"1"-5,-1 1,0-1,0 0,-1 0,0 0,0 0,-1 0,0 0,-1 0,0 0,0-1,-3 6,-3 1,-1 0,2 1,0 0,1 0,0 1,2 0,0 0,0 1,1-1,0 14,4 60,2-68,-2 0,0 0,-1 0,-2 0,0 0,-3 5,-2 1,1-8,1 1,0 0,2-1,0 2,2-1,0 0,1 0,1 1,2 8,2-5,-2 1,0-1,-2 1,0-1,-2 0,-3 12,-2 73,-9 44,5-116,3 0,1 0,2 0,1 1,3 0,-13 82,0 19,-7-12,4-51,2 56,2 109,27-50,30 34,-39-207,-3-8,2-1,-1 0,2 0,-1 0,1-1,1 1,-1-1,2 0,5 6,60 67,-66-75,2-1,-1 0,1 0,0 0,0-1,1 0,-1-1,1 0,0 0,4 1,63 42,-26-11,-34-29,0 0,1-1,0-1,0-1,0-1,0 0,14 0,60 13,66 24,31-6,71-17,-194-9,180 13,-224-21,-1 1,1 1,-1 1,0 0,0 2,0 0,4 3,97 16,-28-13,129 20,40 1,-81-6,-55-4,113 14,-37-18,-17-10,85 3,-4 8,25-9,-51-12,106-9,-103-8,74 6,-87-9,-98 11,104-22,-167 19,0-3,0-3,-2-2,-1-4,20-12,161-83,22-27,-236 124,-1-1,-1-1,-2-2,19-21,23-23,-43 46,0-2,-1-1,-2-2,-1 0,8-15,108-195,-115 201,-2-1,-3-1,0-1,-3-1,-2 0,2-16,143-373,-115 266,-23 79,4 0,3 2,15-24,-26 66,-2 0,-2-1,-2-1,-1 0,2-39,81-432,0 119,13-32,-72 320,4 2,5 1,42-68,-48 103,3 2,4 1,2 3,3 2,20-18,85-94,-106 131,2 3,1 2,14-6,233-106,-253 128,0 2,2 2,0 3,1 1,19-2,57 1,2 5,-1 5,78 9,-111-2,-85 0,-4 1,0-1,0 0,0 0,0 0,0-1,0 1,0-1,0 0,0 0,0 0,0 0,0-1,-1 0,2 0,-1-6,-4 1</inkml:trace>
  <inkml:trace contextRef="#ctx0" brushRef="#br2" timeOffset="-111699.119">13583 6031,'-55'68,"-4"-4,-38 32,-55 58,128-115,48-42,11-20,-2-1,0-1,-2-2,-1-2,-1 0,-1-2,16-26,77-107,-104 145,-17 20,0-1,0 0,0 0,0 1,0-1,0 0,0 0,0 1,0-1,0 0,0 0,1 1,-1-1,0 0,0 0,0 1,0-1,0 0,1 0,-1 0,0 1,0-1,0 0,0 0,1 0,-1 0,0 1,0-1,1 0,-1 0,0 0,0 0,1 0,-1 0,0 0,0 0,1 0,-1 0,0 0,0 0,1 0,-1 0,0 0,1 0,-1 0,0 0,0 0,1 0,-1 0,0 0,0-1,0 1,1 0,-1 0,0 0,0 0,0-1,1 1,-1 0,0 0,0 0,0-1,0 1,1 0,-1 0,0-1,-3 23,-14 51,10-50,1 0,2 1,0-1,1 1,2 10,3 4,3-1,1 1,2-1,2 4,0-6,-3-1,-1 1,-1 1,-1 25,-4-60,1 1,-1-1,0 1,-1 0,1-1,0 1,0-1,-1 1,1-1,-1 1,1-1,-1 1,1-1,-1 1,0-1,0 0,0 1,0-1,0 0,0 0,0 0,0 1,-1-1,1 0,0-1,0 1,-1 0,1 0,-1-1,1 1,-1 0,1-1,-1 0,1 1,-1-1,0 0,1 0,-1 0,1 0,-1 0,0 0,1 0,-1 0,0-1,-173-26,136 21,0 3,0 1,0 1,0 3,0 1,1 2,-9 3,-5 6</inkml:trace>
  <inkml:trace contextRef="#ctx0" brushRef="#br2" timeOffset="-110164.311">8075 8197,'0'16,"0"12,0 10,-2 8,-3 5,-4 1,1 1,1-1,0-1,1-5,1-6,2-9</inkml:trace>
  <inkml:trace contextRef="#ctx0" brushRef="#br2" timeOffset="-109890.948">8008 8745,'0'2,"5"1,8 0,8-1,6-3,3-3,0-3,-2-1,-6-1,-7 0</inkml:trace>
  <inkml:trace contextRef="#ctx0" brushRef="#br2" timeOffset="-109644.608">8021 8210,'5'-2,"10"-3,15-1,12-2,10 1,-6 2</inkml:trace>
  <inkml:trace contextRef="#ctx0" brushRef="#br2" timeOffset="-109290.047">8356 8558,'-2'7,"-1"6,0 9,-2 6,-2 6,0 4,1 2,2 0,1-4,2-3,0-4,1-8</inkml:trace>
  <inkml:trace contextRef="#ctx0" brushRef="#br2" timeOffset="-109040.715">8530 8504,'0'9,"0"10,0 6,-2 6,-1 4,0 4,0-2,2-1,0-3,0-4,1-5,0-7</inkml:trace>
  <inkml:trace contextRef="#ctx0" brushRef="#br2" timeOffset="-108759.833">8717 8478,'2'0,"1"2,0 6,-1 5,0 6,-1 5,-1 9,0 5,0 3,0 2,0-3,0-3,0-5,0-9</inkml:trace>
  <inkml:trace contextRef="#ctx0" brushRef="#br2" timeOffset="-108564.099">8517 8678,'0'7,"11"2,18-3,17-6,17-11,-3-3</inkml:trace>
  <inkml:trace contextRef="#ctx0" brushRef="#br2" timeOffset="-108292.748">9372 8530,'-5'7,"-3"2,-3-4,0-4</inkml:trace>
  <inkml:trace contextRef="#ctx0" brushRef="#br3" timeOffset="-97482.376">6070 6365,'-41'307,"36"-247,-2-1,-3 0,-9 27,-15 91,-22 87,27-84,-11 23,32-83,1 118,9-148,-3 650,29-447,-27-268,1 0,1 0,2 0,0 0,2 0,0-1,2-1,5 10,72 155,-80-181,-1-1,2 0,-1 0,1 0,-1-1,1 1,1-2,-1 1,1-1,0 0,0-1,0 0,0 0,1-1,-1 0,1 0,-1-1,1 0,0-1,6 0,63 14,127 47,64-42,212-39,90-26,-60 44,-296 16,21-1,-6-5,205 2,93-1,-337-10,120 0,-145-11,41-2,77 15,-133 12,267-13,-110-28,-214 18,-42 7,-2-3,1-2,-1-2,0-2,7-5,-19 3,6 0,-1-2,0-2,-1-2,-1-2,-1-1,-2-2,24-20,-5-5,-12 12,-2-1,-1-3,29-38,-16-1,-3-2,20-47,73-117,-98 180,-11 18,-2-2,-2-2,5-16,154-375,-109 267,-50 101,3 3,3 1,3 1,47-57,-61 92,2 2,2 2,1 0,2 2,18-13,1 3,3 2,1 3,1 2,2 3,1 2,19-3,-1 5,1 3,1 5,66-7,400-29,-522 50,123-18,130-2,-99 25,133-9,-311 8,0 0,1 1,-1-1,1 0,-1 1,1-1,-1 0,1 0,-1 0,1 0,-1-1,1 1,-1 0,0-1,1 1,-1 0,1-1,-1 0,0 1,1-1,-1 0,0 0,0 0,0 0,0 0,0 0,0 0,0 0,0 0,0 0,0 0,0-1,-1 1,1 0,0-1,-1 1,1 0,-1-1,0 1,1-1,-1-1,-6-4</inkml:trace>
  <inkml:trace contextRef="#ctx0" brushRef="#br3" timeOffset="-96280.632">8182 7167,'0'-9,"0"-1,0 6,0 11,0 12,0 16,0 10,-2 9,-3 6,-4 3,1-3,-1-5,-1-5,1-8,2-12</inkml:trace>
  <inkml:trace contextRef="#ctx0" brushRef="#br3" timeOffset="-96029.306">8062 7729,'4'0,"7"2,7 1,9 0,3-1,4 0,0-1,0 0,-7-3,-5-1,-7 0</inkml:trace>
  <inkml:trace contextRef="#ctx0" brushRef="#br3" timeOffset="-95823.778">8102 7127,'-11'-2,"0"-1,10 0,13 0,14 2,14 0,9 0,-3 1</inkml:trace>
  <inkml:trace contextRef="#ctx0" brushRef="#br3" timeOffset="-95336.622">8463 7542,'0'-2,"0"1,0 3,2 6,1 9,0 7,2 8,-1 6,0 6,-1 3,-1 0,-3-1,-4-4,-3-7,0-7,1-8</inkml:trace>
  <inkml:trace contextRef="#ctx0" brushRef="#br3" timeOffset="-95022.423">8704 7515,'0'13,"0"12,0 13,0 9,0 5,0 4,0-2,0-2,-3-9,0-11</inkml:trace>
  <inkml:trace contextRef="#ctx0" brushRef="#br3" timeOffset="-94771.064">8944 7555,'-2'16,"-3"12,-1 8,1 5,1 4,1 2,2 1,0 0,1-1,0-5,0-4,-2-7,-1-9</inkml:trace>
  <inkml:trace contextRef="#ctx0" brushRef="#br3" timeOffset="-94552.112">8730 7862,'2'0,"8"0,11 0,14-2,9-3,9-3,5-3,-1-1,-11 1</inkml:trace>
  <inkml:trace contextRef="#ctx0" brushRef="#br3" timeOffset="-94354.644">9386 7796,'2'4,"-4"2,-8-5,-2-2</inkml:trace>
  <inkml:trace contextRef="#ctx0" brushRef="#br4" timeOffset="-77620.312">6431 6446,'-8'-5,"3"24,-27 312,27-249,-11 363,41 433,9-230,-25-568,4 0,4 0,3-2,4 0,2-2,4 0,23 36,-26-64,3 0,2-2,2-1,2-2,27 26,-61-67,24 27,1-1,0-2,2 0,2-2,0-1,1-2,1-1,1-1,0-2,2-2,0-1,0-1,15 1,350 48,-353-57,188 15,175-12,37 2,-31 4,37-19,186-2,-125-22,-245 10,304-10,96 27,-627 1,1 2,-1 2,0 2,-1 2,1 2,17 7,161 57,-182-56,-1 2,-2 1,0 2,0 2,-3 1,20 18,61 44,58 34,-167-116,0 0,0 0,-1 1,0 0,0-1,0 1,-1 1,0-1,0 0,0 1,-1-1,0 1,0 0,-1 0,0 0,62 131,-14 87,-30-109,-5 1,-5 0,-7 90,-2-134,-2-2,3 0,3 0,3 0,4 5,-5-34,2 0,1-1,3 0,1 0,2-2,1 1,3-2,1-1,1 0,3-1,17 20,8-11,2-2,2-3,2-2,2-2,0-3,3-2,9 1,12-1,1-3,1-3,1-4,1-4,1-3,0-5,0-3,26-4,124 0,40-13,-78 1,0 8,18 10,89 10,-304-18,0 0,0-1,0 1,0-1,0 1,0 0,1 0,-1 0,0 0,0 0,0 0,0 0,0 0,1 0,-1 0,0 1,0-1,0 0,0 1,0-1,0 1,0-1,0 1,0 0,0-1,0 1,0 0,0 0,-1-1,1 1,0 0,-1 0,1 0,0 0,-1 0,1 0,-1 0,1 0,-1 0,0 1,0-1,1 0,-1 0,0 0,0 0,0 0,0 1,-4 1,1 0,-1-1,0 1,0-1,-1 0,1 0,0 0,-1 0,1-1,-1 0,1 0,-1 0,1-1,-1 1,0-1,0 0,2 0,-23 2</inkml:trace>
  <inkml:trace contextRef="#ctx0" brushRef="#br4" timeOffset="-75174.583">8343 10616,'-3'18,"-2"14,-1 9,-2 7,1 5,2 2,1-1,2-3,0-4,2-4,0-6,0-9</inkml:trace>
  <inkml:trace contextRef="#ctx0" brushRef="#br4" timeOffset="-74898.883">8223 11178,'2'2,"8"1,8 0,9-1,6 0,5-1,2 0,-1-3,-3-1,-4-3,-9 1</inkml:trace>
  <inkml:trace contextRef="#ctx0" brushRef="#br4" timeOffset="-74627.599">8102 10550,'16'6,"14"4,14-2,8-1,4-2,2-2,-9-1</inkml:trace>
  <inkml:trace contextRef="#ctx0" brushRef="#br4" timeOffset="-74360.323">8717 11031,'-7'13,"-5"12,1 8,1 8,3 4,2 3,2 0,2-1,1-2,-2-4,-1-2,1-5,0-9</inkml:trace>
  <inkml:trace contextRef="#ctx0" brushRef="#br4" timeOffset="-74144.902">8931 11125,'0'15,"-2"13,-1 8,0 5,1 2,0 1,1-1,0-2,1-5,0-3,0-5,0-5,1-7</inkml:trace>
  <inkml:trace contextRef="#ctx0" brushRef="#br4" timeOffset="-73961.393">9185 11138,'-7'16,"-5"12,1 8,1 4,3 4,2-3,2 0,4-4,2 0,2-3,1 0,0-3,-3-3,-2-6,-3-6</inkml:trace>
  <inkml:trace contextRef="#ctx0" brushRef="#br4" timeOffset="-73783.863">8837 11419,'11'0,"14"0,15 0,15-3,14-2,9-3,2-3,-12 1</inkml:trace>
  <inkml:trace contextRef="#ctx0" brushRef="#br4" timeOffset="-73506.731">9652 11392,'12'7,"5"2,3-5,-2-5,-7-6,-5 0</inkml:trace>
  <inkml:trace contextRef="#ctx0" brushRef="#br0" timeOffset="-29993.194">4011 14707,'0'14,"0"15,0 15,0 13,-3 11,-2 7,-3 2,-2 0,0-2,0-5,1-5,3-7,-1-6,2-8,-1-6,-2-6,-1-5,0-8</inkml:trace>
  <inkml:trace contextRef="#ctx0" brushRef="#br0" timeOffset="-29756.314">3811 15657,'6'-3,"10"0,9-2,6 0,6 0,2-1,0 1,-4 1,-7 1,-10 2,-7 0</inkml:trace>
  <inkml:trace contextRef="#ctx0" brushRef="#br0" timeOffset="-29372.155">3890 14547,'3'0,"2"0,6 0,7 0,8 0,10 0,9-2,7-1,3 0,-2 0,-10 1</inkml:trace>
  <inkml:trace contextRef="#ctx0" brushRef="#br0" timeOffset="-28690.071">4278 15509,'-5'18,"0"0,1 0,0 0,2 0,0 1,1-1,1 1,1-1,0 0,1 1,1-1,1 0,1 0,0 0,2-1,0 0,0 0,4 3,-9-15,2-1,-1 0,0 1,1-1,0-1,0 1,0 0,1-1,-1 0,1 0,-1 0,1-1,0 1,0-1,0 0,0-1,1 1,-1-1,0 0,1-1,-1 1,1-1,-1 0,1 0,-1-1,1 1,-1-1,0 0,0-1,1 1,-1-1,0 0,0-1,0 1,-1-1,1 0,-1 0,1 0,-1-1,0 0,0 1,3-5,-1-4,-1 0,0 0,-1 0,0 0,0-1,-2 0,0 0,0 1,-1-1,0 0,-1 0,-1 0,0 0,-1 0,0 0,-1 0,-1 1,0-1,0 1,-1 0,-2-1,2 3,0 1,-1-1,0 1,0 0,-1 0,-1 1,0 0,0 0,0 1,-1 0,0 0,-9-5,12 9,1 1,0-1,-1 1,1 0,-1 0,0 1,0 0,1 0,-1 0,0 0,0 1,0 0,0 1,0-1,0 1,0 0,1 1,-1-1,0 1,1 0,-1 0,1 1,0 0,-5 3,3-1,-1 1,2 0,-1 0,1 0,0 1,0 0,1 0,0 0,0 1,0-1,1 1,1 1,-1-1,1 0,1 1,-1 0,1-1,1 1,0 0,0 0,1 0,0 0,0 0,1 0,0 0,1 0,0-1,0 1,1 0,0-1,4 7,10 14</inkml:trace>
  <inkml:trace contextRef="#ctx0" brushRef="#br0" timeOffset="-28398.614">4826 15415,'-2'9,"-3"10,-3 11,0 9,-1 8,1 6,2 4,2 4,4-3,4-3,1-5,0-6,0-8,-2-11</inkml:trace>
  <inkml:trace contextRef="#ctx0" brushRef="#br0" timeOffset="-28055.469">5134 15376,'0'7,"0"11,-2 11,-3 13,-1 10,-2 8,1 3,1 0,3-2,0-5,4-7,2-7,2-6,3-8,0-7</inkml:trace>
  <inkml:trace contextRef="#ctx0" brushRef="#br0" timeOffset="-27845.032">4800 15803,'16'-2,"19"-1,19 0,17-1,9-1,3 1,-8 2,-17 0</inkml:trace>
  <inkml:trace contextRef="#ctx0" brushRef="#br0" timeOffset="-6777.131">5602 15389,'0'-2,"2"-1,6 0,5 1,11 0,13 1,13 1,14-1,7 1,5 0,-2 1,-3-1,-10 0,-13 0,-19 2,-14 1</inkml:trace>
  <inkml:trace contextRef="#ctx0" brushRef="#br0" timeOffset="-6497.042">5709 15630,'18'2,"18"3,16 1,12 0,10-2,6 1,0-1,-4 2,-15 0</inkml:trace>
  <inkml:trace contextRef="#ctx0" brushRef="#br0" timeOffset="-5652.401">6925 15028,'9'0,"10"0,13 0,13 0,14 2,13 1,10 3,6-1,2-1,1 2,-3-1,-6 0,-8-2,-10-2,-14 0,-19 0,-16-1</inkml:trace>
  <inkml:trace contextRef="#ctx0" brushRef="#br0" timeOffset="-4552.483">6858 15055,'0'8,"-1"0,1 0,1 0,-1 0,1 0,1 0,0-1,0 1,0 0,1-1,0 1,0-1,1 0,0 0,0 0,1 0,0-1,0 0,0 0,1 0,0-1,0 0,1 0,-1 0,1-1,0 0,6 3,45 23,1-1,1-4,1-2,1-3,11 0,-70-19,364 110,-360-108,1-1,0 1,-1 0,0 1,1 0,-1 0,-1 0,1 1,-1 0,1 0,0 2,-6-7,-1 1,1 0,-1-1,1 1,-1 0,0-1,1 1,-1 0,0-1,0 1,1 0,-1 0,0 0,0-1,0 1,0 0,0 0,0-1,0 1,0 0,0 0,-1 0,1-1,0 1,0 0,-1 0,1-1,0 1,-1 0,1-1,-1 1,1 0,-1-1,1 1,-1-1,1 1,-1-1,1 1,-1-1,0 1,1-1,-1 0,0 1,0-1,1 0,-1 1,0-1,0 0,1 0,-1 0,0 0,0 0,0 0,0 0,-45 8,-12-3,0 2,0 3,1 2,1 2,-17 9,3 3,1 2,2 3,1 3,-41 30,96-56,0 0,1 1,0 0,0 1,1 0,0 0,-3 7,9-14,1 0,0 1,0-1,0 1,0 0,0 0,1 0,-1 0,1 0,0 0,1 0,-1 0,1 0,-1 0,1 0,1 1,-1-1,0 0,1 0,0 0,0 0,0 0,1 0,-1 0,1 0,0 0,2-1,-1 1,1-1,0-1,-1 1,1 0,1-1,-1 0,0 0,0 0,1-1,-1 1,1-1,-1 0,1 0,0-1,-1 1,1-1,0 0,-1-1,1 1,0-1,-1 0,1 0,1 0,6-1,650-36,51 38,-761 13,18-8</inkml:trace>
  <inkml:trace contextRef="#ctx0" brushRef="#br0" timeOffset="3819.413">7393 14400,'11'2,"1"1,-1 0,0 1,-1 0,1 1,-1 1,0-1,0 1,0 1,-1 0,0 0,0 1,-1 0,0 1,0-1,-1 1,0 1,-1 0,0 0,-1 0,0 0,0 1,-1 0,0 0,-1 0,-1 0,1 1,-2-1,0 1,0-1,-1 1,0 0,-1-1,-1 3,38-86,-32 63,10-23,2 0,1 0,1 2,2 0,14-15,-34 44,1-1,0 1,0-1,0 0,0 1,0-1,0 1,0-1,1 1,-1-1,1 1,-1 0,1 0,-1 0,1 0,-1 0,1 0,0 0,0 0,-1 1,1-1,0 1,0-1,0 1,0 0,0 0,0 0,0 0,0 0,-1 0,1 0,0 1,0-1,0 0,0 1,0 0,0 5,0-1,0 1,-1 0,0 0,0 0,0 0,-1 0,0 1,0-1,0 0,-1 0,0 0,0 1,-1 6,-2 21,2-26,0 0,0 1,1-1,0 0,0 1,1-1,0 1,0-1,1 0,0 1,1-1,0 0,0 0,1 0,0 0,0 0,1-1,0 1,0-1,6 7,2-7,1 0,1 0,-1-1,1-1,0 0,0-1,0-1,1 0,-1-1,1 0,0-1,-1-1,1-1,0 0,12-2,62-6,-5-4</inkml:trace>
  <inkml:trace contextRef="#ctx0" brushRef="#br0" timeOffset="4401.583">9171 15242,'0'21,"0"15,0 11,0 4,0 3,0 1,0-2,0-3,0-3,0-6,-2-2,-3-6,-1-8</inkml:trace>
  <inkml:trace contextRef="#ctx0" brushRef="#br0" timeOffset="4681.776">9077 15816,'5'0,"6"0,7 0,11-2,7-3,6-1,0 1,-1 1,-7-1,-8 1</inkml:trace>
  <inkml:trace contextRef="#ctx0" brushRef="#br0" timeOffset="4862.296">9118 15175,'7'0,"11"2,14 1,13 0,10 0,5-1,-8-1</inkml:trace>
  <inkml:trace contextRef="#ctx0" brushRef="#br0" timeOffset="7048.536">9719 15870,'0'2,"0"6,0 6,0 4,0 7,0 6,0 2,0 2,0 0,0-2,0-4,0-4,0-7</inkml:trace>
  <inkml:trace contextRef="#ctx0" brushRef="#br0" timeOffset="7314.899">9693 16205,'9'0,"5"0,5 0,2 0,-1 0,-2 0,-1 0,-1 0,-4-3,-3 0</inkml:trace>
  <inkml:trace contextRef="#ctx0" brushRef="#br0" timeOffset="7567.518">9639 15777,'14'-7,"6"-2,5 0,3 2,0 5,-1 4,-2 4,-4 2</inkml:trace>
  <inkml:trace contextRef="#ctx0" brushRef="#br0" timeOffset="7754.399">10133 15857,'0'13,"0"12,0 9,0 4,0 3,0 2,3-2,0-4,0-3,0-4,-2-5</inkml:trace>
  <inkml:trace contextRef="#ctx0" brushRef="#br0" timeOffset="8062.582">10414 15803,'-6'21,"-3"13,0 8,2 6,3 1,1 2,1 1,4-1,3-3,1-5,-1-5,0-5,-2-5,-2-8</inkml:trace>
  <inkml:trace contextRef="#ctx0" brushRef="#br0" timeOffset="8270.029">10187 16125,'-2'2,"3"1,12 0,14-1,16 0,15-4,11 0,5-3,-1-1,-13 2</inkml:trace>
  <inkml:trace contextRef="#ctx0" brushRef="#br0" timeOffset="8449.079">10976 16205,'-2'-5,"-1"-1</inkml:trace>
  <inkml:trace contextRef="#ctx0" brushRef="#br0" timeOffset="33342.04">5268 9172,'0'3,"2"6,3 10,3 13,1 11,-2 9,-2 6,-2 3,-1-3,-1-4,-4-9,-2-10,-2-10</inkml:trace>
  <inkml:trace contextRef="#ctx0" brushRef="#br0" timeOffset="33664.774">5201 9092,'15'-6,"1"0,-1 0,1 2,0 0,0 1,0 0,1 1,-1 1,1 1,-1 0,2 1,-15-1,0 1,0-1,0 1,0-1,0 1,-1 0,1 0,0 0,0 0,0 0,-1 1,1 0,-1-1,1 1,-1 0,0 0,0 0,0 0,0 1,0-1,0 0,0 1,-1 0,1-1,-1 1,0 0,0 0,0-1,0 1,0 0,-1 0,1 0,-1 0,0 0,0 0,0 0,0 0,-1 0,1 0,-1 0,1 0,-1 0,-1 3,-4 3,-1 0,1 0,-2 0,1 0,-1-1,0-1,-1 1,0-1,0-1,0 0,-1 0,0-1,-10 4,-12 9,28-15</inkml:trace>
  <inkml:trace contextRef="#ctx0" brushRef="#br0" timeOffset="33947.026">5468 9507,'4'-14,"5"-11,0-6,1-2,-2 2,1 7,-1 11,-5 20,-5 22,-2 20,-2 17,-1 14,3 9,8 2,4-1,2-18</inkml:trace>
  <inkml:trace contextRef="#ctx0" brushRef="#br0" timeOffset="51353.202">3249 14079,'-2'2,"0"1,0-1,0 0,1 0,-1 1,1-1,-1 1,1-1,0 1,0 0,0 0,1-1,-1 1,1 0,-1 0,1 0,0 0,0 1,-1 2,1 197,4-121,-15 560,-1 125,16-700,2 1,3-1,3 0,3-1,17 43,-19-68,-2 0,-1 1,-3 0,-1 0,-2 1,-2-1,-3 39,-35 210,36-280,1 0,0 0,0 0,1 0,1 0,0-1,0 1,1-1,0 0,1 0,0 0,1 0,0-1,0 0,1 0,0-1,1 0,0 0,0-1,0 1,1-2,0 1,1-2,-1 1,1-1,0 0,1-1,-1-1,1 1,7 0,257 13,-15 6,139 7,195-48,-395 8,819-50,85-42,-727 79,162 20,-314 4,-38 4,-1 9,-1 7,16 11,340 57,-450-70,2-4,0-4,45-2,62-7,9-1,27 12,-151-5,-21 1,-1-4,1-2,-1-3,1-2,30-7,-83 8,1-1,-1 0,0 0,0-1,0 0,0-1,0 0,-1 0,1-1,-1 0,0-1,-1 0,1 0,-1-1,-1 0,1-1,-1 1,-1-2,1 1,-1 0,-1-1,1 0,-2-1,2-2,1-22,0-1,-3-1,-1 1,-1 0,-2-1,-2-5,1-9,-3-957,-24 460,1-36,29-7,-2 588,0 0,0 0,0 0,-1 0,1 0,0 0,-1 0,1 1,-1-1,0 0,1 0,-1 1,0-1,0 0,0 1,0-1,-1 1,1-1,0 1,-1-1,1 1,-1 0,1 0,-1 0,1 0,-1 0,0 0,0 0,1 1,-1-1,0 0,0 1,0 0,0-1,0 1,0 0,-205-21,150 18,-683-14,524 16,-1028-25,801 10,-12-21,-415-45,851 80,-420-29,-353-74,725 92,-158-30,-114-4,-170 23,-32 22,299 2,72 13,187-13,-5-4</inkml:trace>
  <inkml:trace contextRef="#ctx0" brushRef="#br0" timeOffset="56137.119">12300 16458,'7'0,"6"0,6 0,9 0,9 0,9 0,8 0,9 0,5-2,0-1,-3 0,-7 1,-10 0,-12 3,-15 4,-11 1</inkml:trace>
  <inkml:trace contextRef="#ctx0" brushRef="#br0" timeOffset="56404.41">12326 16632,'19'7,"14"2,13 0,13-2,8-2,0-2,0-1,-6-2,-9 0,-13 0</inkml:trace>
  <inkml:trace contextRef="#ctx0" brushRef="#br0" timeOffset="56733.556">12981 16258,'-93'-5,"92"6,1-1,-1 1,0-1,1 1,-1 0,1 0,-1-1,1 1,0 0,-1 0,1 0,0-1,-1 1,1 0,0 0,0 0,0 0,0 0,0-1,0 1,0 0,0 0,0 0,0 0,0 0,0 0,1-1,-1 1,0 0,1 0,-1 0,1-1,-1 1,1 0,-1 0,1-1,-1 1,1-1,0 1,-1 0,1-1,0 1,0-1,-1 1,1-1,0 0,0 1,0-1,-1 0,1 0,0 1,0-1,0 0,1 0,26 16,1-1,0-1,1-1,15 2,-2 2,-31-13,24 8,-1 2,0 1,-1 2,-1 1,-1 1,0 2,22 20,-49-37,0 1,1 0,-2 0,1 1,-1-1,0 1,0 0,0 0,-1 0,0 1,0-1,-1 1,1 0,-2 0,1 0,-1 0,0 0,0 0,-1 0,0 0,0 0,-1 0,1 0,-2 0,1 0,-3 6,-7 9,-1-1,-1 0,-1-1,0 0,-2-2,0 1,-1-2,-1 0,-8 5,24-21,-159 142,144-124</inkml:trace>
  <inkml:trace contextRef="#ctx0" brushRef="#br0" timeOffset="57146.708">14452 15937,'-8'17,"2"0,0 1,1 0,0 0,2 0,0 0,1 1,1-1,1 1,0 0,2-1,0 1,1-1,1 0,3 11,-4-12,2 10,7 37,-2 0,-3 0,-3 1,-3 0,-4 27,-52 220,51-288</inkml:trace>
  <inkml:trace contextRef="#ctx0" brushRef="#br0" timeOffset="57409.74">14292 17046,'2'-4,"6"-2,7-2,9-2,7-1,5 0,1 3,0 1,0 0,-5 3,-6 1,-7 2</inkml:trace>
  <inkml:trace contextRef="#ctx0" brushRef="#br0" timeOffset="57786.778">14345 15990,'-6'3,"-1"2,8 1,11 2,12-1,11-2,11-1,7-4,3-1,2-4,-5 0,-9 0,-10 1,-10 4,-10 4,-9 3,-6 1</inkml:trace>
  <inkml:trace contextRef="#ctx0" brushRef="#br0" timeOffset="58753.478">14840 16953,'-2'9,"0"0,1 0,1 0,-1 0,1 0,1 1,0-1,0 0,1-1,0 1,0 0,1 0,0-1,1 0,0 1,0-1,1-1,0 1,0-1,1 1,0-2,4 5,-1-3,1 0,0-1,0 0,1 0,0-1,0-1,0 0,1-1,0 0,-1 0,2-1,10 1,-21-4,0 0,0 0,0 0,0 0,0 0,0-1,0 1,0 0,0-1,0 0,0 0,0 1,-1-1,1 0,0 0,-1-1,1 1,0 0,-1 0,1-1,-1 1,0-1,1 1,-1-1,0 0,0 0,0 1,0-1,0 0,-1 0,1 0,-1 0,1 0,-1 0,1 0,-1-2,2-77,-2 65,-2 0,0 0,0 0,-2 1,0 0,-1-1,0 1,-1 1,-1-1,0 1,-1 0,-8-10,13 21,0 1,0-1,0 0,-1 1,1 0,0 0,-1 0,0 0,1 0,-1 1,0 0,0 0,0 0,0 0,0 0,0 1,0 0,0-1,0 2,0-1,0 0,0 1,0 0,0 0,0 0,0 0,0 1,1-1,-1 1,0 0,1 0,0 1,-1-1,1 1,0-1,0 1,1 0,-1 0,-2 3,-2 0,1 1,-1-1,1 2,0-1,1 1,0-1,0 1,1 1,0-1,0 1,1-1,0 1,0 0,1 1,0-1,1 0,0 0,1 1,-1-1,2 0,-1 1,2-1,0 5,9 7</inkml:trace>
  <inkml:trace contextRef="#ctx0" brushRef="#br0" timeOffset="59034.219">15374 16820,'0'7,"0"8,0 12,0 8,0 6,2 6,1 4,0 0,2-4,0-5,1-6,2-6,0-6,-2-8</inkml:trace>
  <inkml:trace contextRef="#ctx0" brushRef="#br0" timeOffset="59324.405">15695 16806,'0'18,"0"13,0 10,0 6,0 2,0 1,0-1,0-3,0-2,0-4,0-6,0-7,0-8</inkml:trace>
  <inkml:trace contextRef="#ctx0" brushRef="#br0" timeOffset="59592.687">15428 17168,'16'0,"16"-3,17-2,14-4,9-1,4 0,-2 0,-13 1</inkml:trace>
  <inkml:trace contextRef="#ctx0" brushRef="#br0" timeOffset="60277.202">17099 16245,'-65'42,"-1"-2,-2-4,-19 5,57-27,-2-1,0 3,1 0,1 2,0 1,-17 16,44-33,-1 0,1 0,0 0,1 1,-1-1,0 1,1-1,-1 1,1 0,0 0,0 0,0 1,0-1,1 0,0 1,-1-1,1 1,0-1,0 1,1 0,-1-1,1 1,0 0,0-1,0 1,0 0,1-1,-1 1,1 0,0-1,0 1,1-1,-1 1,1-1,-1 0,1 0,1 2,6 0,0 0,1-1,-1 0,1-1,-1 0,1 0,0-1,0 0,0-1,0 0,1-1,-1 0,0-1,1 0,7 1,140-2,-55 0,0 3,-1 5,23 8,-92-6,-36 0,-6-6</inkml:trace>
  <inkml:trace contextRef="#ctx0" brushRef="#br0" timeOffset="60912.49">16644 17074,'470'-11,"-397"12,-1 3,1 3,30 9,-55-6,-37-10</inkml:trace>
  <inkml:trace contextRef="#ctx0" brushRef="#br0" timeOffset="61379.172">18181 16031,'0'36,"0"1,3 0,1-1,1 0,2 0,2 0,8 21,12 57,-13-18,-5 0,-4 1,-6 93,-1-81,2-73,0-9</inkml:trace>
  <inkml:trace contextRef="#ctx0" brushRef="#br0" timeOffset="61613.072">18115 17127,'16'-2,"12"-1,10 0,8-2,3 1,0 0,-2 1,-4 1,-7 1,-5 0,-8-1,-7-1</inkml:trace>
  <inkml:trace contextRef="#ctx0" brushRef="#br0" timeOffset="61872.375">17994 16004,'12'-4,"14"0,15 3,16 5,15 3,8 5,4 3,0 4,-15-2</inkml:trace>
  <inkml:trace contextRef="#ctx0" brushRef="#br0" timeOffset="62343.138">18529 16806,'-6'19,"1"0,0 0,1 0,2 1,0 0,1-1,0 1,2 0,1 7,-1-18,1-1,0 1,0 0,1-1,0 1,0-1,1 0,0 0,1 0,-1-1,2 1,-1-1,1 0,0-1,0 1,1-1,0-1,0 1,0-1,1 0,5 2,-10-5,1 0,-1 0,1 0,0 0,0-1,0 0,0 0,0 0,0 0,0-1,0 1,0-1,1 0,-1-1,0 1,0-1,0 1,0-1,0 0,0-1,0 1,0-1,0 1,-1-1,1 0,-1-1,1 1,-1-1,0 1,0-1,0 0,0 0,-1 0,1-1,-1 1,0-1,1 0,7-18,-1 0,-1-1,-1 1,0-2,-2 1,-1-1,-1 1,-1-1,-1 0,-1-6,0 17,0 0,-1-1,0 1,-1 0,0 0,-1 0,-1 0,-2-4,4 12,0 0,-1 0,1 0,-1 1,0-1,0 1,-1 0,1 0,-1 0,0 0,0 1,0 0,-1-1,1 1,-1 1,1-1,-1 1,0 0,0 0,0 0,-1 1,1-1,-5 2,1-1,-1 1,0 1,0 0,1 0,-1 1,1 0,-1 0,1 1,0 1,0-1,0 2,1-1,-1 1,1 0,0 1,1 0,-1 0,1 1,0 0,1 0,-1 0,2 1,-1 0,1 0,0 1,1-1,0 1,0 0,1 0,0 1,0-1,1 1,1-1,-1 1,2-1,-1 1,1 0,1 0,0 3,0-6,1-1,0-1,0 1,1 0,-1 0,1-1,0 1,1-1,-1 0,1 0,0 0,0-1,2 2,25 20</inkml:trace>
  <inkml:trace contextRef="#ctx0" brushRef="#br0" timeOffset="62646.833">19078 16659,'2'3,"1"6,2 10,0 10,0 9,-2 10,-1 8,-1 4,0 0,-1-3,0-4,0-7,-1-9,4-8,2-9,1-8</inkml:trace>
  <inkml:trace contextRef="#ctx0" brushRef="#br0" timeOffset="62903.149">19385 16632,'-7'14,"-4"11,-3 8,1 10,3 7,3 6,3 2,4 1,4 0,4-6,1-6,1-5,-2-8,-1-10</inkml:trace>
  <inkml:trace contextRef="#ctx0" brushRef="#br0" timeOffset="63087.653">19078 16940,'20'2,"19"1,13 0,10 0,3-4,-3-3,-11-2</inkml:trace>
  <inkml:trace contextRef="#ctx0" brushRef="#br0" timeOffset="63802.99">19705 16806,'-9'93,"4"0,6 65,-1-157,0 0,-1 0,1-1,0 1,-1 0,1 0,0 0,0-1,0 1,0 0,0 0,0 0,0 0,0 0,0 0,0-1,0 1,0 0,1 0,-1 0,0 0,1-1,-1 1,0 0,1 0,-1-1,1 1,0 0,-1-1,1 1,-1-1,1 1,0 0,-1-1,1 0,0 1,0-1,-1 1,1-1,0 0,0 1,0-1,0 0,-1 0,1 0,1 0,44-76,-27 40,-2-2,-1 0,-2 0,-1-2,4-29,-16 49,-1 21,-1-1,1 0,0 0,0 0,0 1,0-1,0 0,0 0,0 0,-1 0,1 0,0 1,0-1,0 0,0 0,0 0,-1 0,1 0,0 0,0 0,0 0,-1 0,1 0,0 0,0 0,0 1,-1-1,1 0,0 0,0-1,0 1,0 0,-1 0,1 0,0 0,0 0,0 0,-1 0,1 0,0 0,0 0,0 0,0 0,-1-1,1 1,0 0,0 0,0 0,0 0,0 0,0-1,-1 1,1 0,0 0,-5 11,1 1,0-1,1 1,0 0,1 0,0 0,1 1,0-1,1 0,0 1,1-1,0 0,1 0,1 0,0 2,0-6,0 0,0 0,0 0,1 0,0-1,1 0,-1 0,2 0,-1 0,0-1,5 3,-8-7,0 0,0 0,0-1,0 1,0-1,0 1,1-1,-1 0,1 0,-1 0,1 0,-1-1,1 1,-1-1,1 1,0-1,-1 0,1 0,-1 0,1 0,0 0,-1-1,1 1,-1-1,1 0,-1 0,1 0,-1 0,1 0,-1 0,0-1,0 1,1-1,-1 0,0 1,-1-1,3-2,9-13,-1-1,0 0,-2-1,0 0,-1-1,-1 0,0 0,-2-1,-1 1,0-1,0-14,7-15,-10 47,-7 32,2-9,-2 8,1 1,1-1,2 1,1 0,1 0,2 6,-2-31,0 0,-1 0,1 0,1-1,-1 1,1 0,-1-1,1 1,0-1,0 0,0 1,1-1,-1 0,1 0,0-1,0 1,0-1,0 1,0-1,0 0,1 0,-1 0,1 0,0-1,-1 0,1 0,0 0,0 0,0 0,-1-1,1 1,0-1,0 0,0 0,0-1,71-10,-40 2</inkml:trace>
  <inkml:trace contextRef="#ctx0" brushRef="#br0" timeOffset="64192.106">20454 17007,'-1'-5,"0"-1,0 1,0 0,-1 0,0 0,0 0,0 0,-1 0,1 1,-1-1,0 1,0-1,-1 1,0 0,1 1,-1-1,0 1,-1-1,1 1,-1 0,1 1,-1-1,0 1,0 0,0 0,0 1,0-1,-1 1,1 0,0 0,0 1,-1 0,1 0,-1 0,-1 1,0 2,0 0,1 1,-1 0,1 0,0 1,1-1,-1 1,1 1,0-1,0 1,0 0,1 0,0 0,0 0,1 1,0 0,0 0,0 0,1 0,0 0,0 0,1 0,0 1,0-1,1 1,0 3,0-9,0 1,0 0,0-1,0 1,0 0,1-1,-1 1,1-1,0 1,0-1,0 1,0-1,0 1,0-1,1 0,-1 0,1 0,-1 0,1 0,0 0,0 0,0 0,0-1,0 1,0-1,1 1,-1-1,0 0,1 0,-1 0,1 0,-1 0,1-1,0 1,-1-1,1 0,0 0,-1 0,3 0,3 0,0 0,-1-1,1 0,-1 0,0-1,1 1,-1-2,0 1,0-1,0 0,0-1,-1 0,1 0,-1 0,0 0,0-1,-1 0,1-1,-1 1,0-1,-1 0,1 0,-1-1,-1 1,1-1,-1 0,0 0,0 0,-1 0,0-1,3-4,-1-1,-1-1,0 1,-1-1,0 1,-1-1,-1-8,0 21,0 1,-1 0,1-1,0 1,-1 0,1 0,-1-1,1 1,-1 0,1 0,0 0,-1-1,1 1,-1 0,1 0,-1 0,1 0,-1 0,1 0,-1 0,1 0,-1 0,1 0,-1 0,1 1,-1-1,1 0,0 0,-1 0,1 0,-1 1,1-1,0 0,-1 1,1-1,-1 0,1 1,0-1,-1 0,1 1,0-1,0 0,-1 1,1-1,0 1,0-1,0 1,0-1,-1 1,1-1,0 1,0-1,0 1,0-1,0 0,0 1,0-1,0 1,0-1,1 1,-1-1,0 1,0-1,0 1,0-1,-4 9,0-1,1 1,0 0,0 0,1 0,0 1,0-1,1 0,0 1,1-1,0 1,1-1,0 1,0-1,1 0,0 1,1-1,0 0,0 0,1-1,0 1,1-1,-1 0,2 0,-1 0,1-1,0 1,1-2,0 1,0-1,0 0,7 4,14 3</inkml:trace>
  <inkml:trace contextRef="#ctx0" brushRef="#br0" timeOffset="64479.619">20695 16793,'-5'13,"-1"12,3 11,6 5,7 6,9 1,6-1,2-3,3-5,-3-7,-1-7,-3-7,-2-7,-6-5</inkml:trace>
  <inkml:trace contextRef="#ctx0" brushRef="#br0" timeOffset="64742.431">20989 16806,'-18'7,"-13"9,-8 13,-4 13,-4 11,-3 7,-7 4,-9-2,-12 0,8-13</inkml:trace>
  <inkml:trace contextRef="#ctx0" brushRef="#br0" timeOffset="66450.909">13797 15750,'0'0,"0"0,0 1,0-1,0 0,0 1,0-1,0 0,0 1,0-1,0 0,0 1,0-1,0 0,-1 1,1-1,0 0,0 0,0 1,0-1,-1 0,1 0,0 1,0-1,0 0,-1 0,1 1,0-1,0 0,-1 0,1 0,0 0,-1 1,1-1,0 0,0 0,-1 0,1 0,0 0,-1 0,1 0,0 0,-1 0,1 0,0 0,-1 0,1 0,0 0,-1 0,1 0,0 0,-1 0,1-1,0 1,0 0,-1 0,1 0,0 0,0-1,-1 1,1 0,-12 141,11-97,-27 814,28-73,0-773,-1-6,0 0,0 1,1-1,-1 0,2 1,-1-1,1 0,-1 1,2-1,-1 0,1 0,0 0,0 0,1 0,-1 0,1-1,1 1,-1-1,1 0,0 0,0 0,0-1,1 1,0-1,2 2,153 28,54-15,-140-16,224 12,198-19,316-14,353-22,15 41,-471 10,-557-15,218-5,108 21,36 25,-335-30,-171-7,-14-3,-9 0</inkml:trace>
  <inkml:trace contextRef="#ctx0" brushRef="#br0" timeOffset="69198.506">13650 15816,'5'-26,"1"1,1-1,2 1,0 0,1 1,2 0,0 0,2 2,9-12,-19 28,1 0,1 1,-1-1,1 1,0 0,0 1,0 0,1 0,0 0,-1 1,1 0,1 0,-1 0,0 1,1 0,-1 1,1 0,-1 0,1 0,-1 1,1 0,1 1,462-9,61 23,1114 7,-535-49,-94 29,-420 11,-338-6,16 12,239 26,-263-5,-99-12,-44 28,25 13,-123-64,0 1,0-1,-1 2,0 0,0 0,0 0,-1 1,-1 0,1 1,-1 0,0 1,24 33,-24-34,1 0,-1 1,-1 0,0 1,0-1,-1 1,-1 0,1 0,-2 1,1 2,0 187,-33 48,-17-71,34 53,-9 86,21 92,-13-276,12-116,0 1,-2-1,0 0,-1-1,-1 1,0-1,-4 9,8-22,0-1,0 1,0 0,-1-1,1 1,-1-1,1 1,-1-1,0 0,0 0,0 0,0 0,0 0,0 0,-1 0,1-1,-1 1,1-1,-1 0,1 0,-1 0,0 0,0 0,1 0,-1-1,0 1,0-1,0 0,0 0,0 0,1 0,-3-1,-125-6,0-6,0-5,-13-10,-4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0:24.91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 1,'-9'5,"34"0,309 35,-223-21,1-6,78-1,66-2,934 20,885-31,-1643-12,-314 6,135 1,-125 30,-118-23,-15-3,-17-5,-31 0,21 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0:25.89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419 1,'-19'9,"-9"5,-8 3,-4 3,-3 0,0 2,0 0,3 1,4-1,3-1,5-4,8-3,11-6,12-6,5-4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0:26.18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1,'2'0,"6"7,7 9,9 9,7 8,7 7,7 2,1 2,1-3,-3-3,-6-7,-8-7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0:27.71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0,'175'27,"330"16,138 25,307-31,-541-30,-148 10,27-22,-230 1,582 1,-266 12,52 14,-168-14,-114 3,329 43,-274-55,-200 0,1 0,0 0,0 0,0 1,0-1,0 0,0 0,0 1,0-1,0 0,0 0,0 1,0-1,0 0,0 0,0 1,0-1,0 0,0 0,0 1,0-1,0 0,0 0,0 0,0 1,0-1,1 0,-1 0,0 1,0-1,0 0,0 0,1 0,-1 0,0 1,0-1,0 0,1 0,-1 0,0 0,0 0,0 0,1 0,-1 0,0 1,0-1,1 0,-1 0,0 0,0 0,1 0,-1 0,0 0,0 0,1-1,-1 1,0 0,0 0,1 0,-1 0,0 0,0 0,1 0,-1-1,0 1,0 0,-8 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10:43.46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232 374,'0'-3,"1"-1,-1 1,0 0,1-1,-1 1,-1-1,1 1,0-1,-1 1,0 0,0-1,0 1,0 0,0 0,-1 0,1 0,-1 0,0 0,0 0,0 0,0 1,-1-1,1 1,-1-1,1 1,-1 0,-1-1,-2 2,-1-1,1 1,-1 0,1 1,-1 0,0 0,1 0,-1 1,0-1,1 2,-1-1,1 1,0 0,-1 0,1 1,0 0,0 0,1 0,-1 1,1-1,0 2,-1-1,2 0,-1 1,0 0,1 0,0 0,0 1,1-1,0 1,0 0,0 0,0 0,1 1,0-1,0 0,1 1,0-1,0-1,-1 0,2 0,-1 0,1 0,-1 0,1 1,1-1,-1 0,1 0,0 0,0 0,0 0,1-1,0 1,-1 0,2-1,-1 1,1-1,-1 1,1-1,0 0,1 0,-1-1,1 1,0-1,-1 1,2-1,0 0,17 8,1-1,0-1,1-1,-1-1,1-2,1 0,-1-1,1-2,0 0,-1-2,16-1,-30 1,1 0,0 0,-1-1,1 0,-1 0,1-2,-1 1,0-1,0 0,0-1,0-1,2-1,-2-1</inkml:trace>
  <inkml:trace contextRef="#ctx0" brushRef="#br0" timeOffset="470.029">793 0,'2'18,"4"18,6 15,9 12,8 8,5 5,2 4,-5 2,-9 1,-21-1,-31 2,-38 3,-39-2,-2-16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0:28.09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122 40,'-37'-39,"60"68,336 354,-347-371,-1 1,-1 0,0 1,-1 0,0 1,-1 0,-1 0,0 0,-1 1,-1 0,0 0,-1 1,-1 0,-1-1,0 1,-1 0,-1 16,-8-2,-1-1,-1-1,-1 1,-2-2,-1 0,-1 0,-1-1,-2-1,-8 9,11-13,-50 73,-5-2,-6 0,50-65,-1-2,-1-1,-30 21,-14 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0:28.92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0 473,'27'-47,"2"1,3 1,1 2,4-1,45-62,5-17,-73 105,-13 18,-1 0,1 0,-1 0,0-1,1 1,-1 0,0 0,1 0,-1 0,1 0,-1 0,0 0,1 0,-1 0,1 0,-1 0,0 1,1-1,-1 0,0 0,1 0,-1 0,0 1,1-1,-1 0,0 0,1 0,-1 1,0-1,1 0,-1 1,0-1,0 0,0 1,1-1,-1 0,0 1,0-1,0 0,0 1,0-1,0 1,1-1,-1 0,0 1,0-1,0 1,0-1,0 0,-1 1,1-1,0 0,0 1,0-1,0 1,0-1,0 0,-1 1,1-1,0 0,0 1,-1-1,1 0,0 1,0-1,-1 0,1 0,-31 233,24-161,3 0,3 1,3-1,4 0,10 51,-9-92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0:29.22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 1,'-5'0,"1"9,6 14,9 17,10 13,10 12,7 7,1 4,-6-12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0:29.62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 3,'-5'-2,"2"10,7 18,12 25,13 24,11 20,0 12,-6-13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18:52.7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38 1,'0'13,"0"21,-2 21,-1 20,-2 22,-1 16,-1 9,1 5,1-1,1-7,4-9,4-12,6-12,4-13,-1-12,0-13,-3-11,-2-13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18:53.0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9,'0'2,"0"-1,0-6,0-2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18:49.6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174 306,'-21'258,"5"-145,-5-1,-4-1,-40 103,51-177,6-24,5-26,35-164,21-131,32-140,-80 425,-3 9,2 0,0 0,0 0,1 1,1 0,0 0,2-3,-8 16,1-1,-1 0,0 1,0-1,1 1,-1-1,0 1,1-1,-1 1,0-1,1 1,-1-1,1 1,-1-1,1 1,-1 0,1-1,-1 1,1 0,0 0,-1-1,1 1,-1 0,1 0,0 0,-1 0,1 0,-1 0,1 0,0 0,-1 0,1 0,0 0,-1 0,1 0,-1 0,1 0,0 1,-1-1,1 0,-1 0,1 1,-1-1,1 0,-1 1,1-1,-1 1,1-1,-1 1,0-1,1 1,-1-1,0 1,1-1,-1 1,0-1,1 1,-1 0,34 87,4 74,11 125,-19-103,30 156,-66-303,-3-31</inkml:trace>
  <inkml:trace contextRef="#ctx0" brushRef="#br0" timeOffset="604.509">41 854,'5'2,"-1"0,1 0,1 0,-1 0,0-1,0 0,1 0,-1-1,0 1,1-1,-1 0,5-1,-9 1,45-4,0-2,-1-2,0-1,0-3,-1-2,0-1,-2-3,1-2,-9 5,0-2,-1-2,0-1,-2-1,14-14,-34 26,0-2,0 1,-1-1,-1-1,0 0,0 0,-1-1,-1 0,0 0,-1-1,0 1,-1-1,0-1,-2 1,1-6,1-22,-2-1,-2 1,-1-1,-3 0,-3-14,1 28,0 20,2 24,-1 290,5 126,0-425,-2 11,0 1,2-1,0 0,1 1,1-1,0 0,1 0,1 0,1-1,1 0,0 0,9 15,-14-29,0 1,0-1,1 0,-1 0,1 0,-1 0,1 0,0 0,0-1,0 1,0-1,0 0,0 0,0 0,1 0,-1 0,0-1,0 0,1 1,-1-1,0-1,0 1,1 0,-1-1,0 1,0-1,1 0,-1 0,0 0,0-1,0 1,-1-1,1 0,0 0,2-1,7-6,0-1,0 0,-1 0,-1-1,1 0,-2-1,3-4,0-1,-1-1,-1-1,0 1,-2-2,0 1,-1-1,-1-1,-1 1,0-1,-2 0,0-10,-4 0,1 30,0 1,0 0,0-1,0 1,0-1,0 1,0-1,0 1,0 0,0-1,0 1,0-1,0 1,0-1,0 1,0 0,-1-1,1 1,0-1,0 1,-1 0,1-1,0 1,0 0,-1-1,1 1,0 0,-1-1,1 1,-1 0,1 0,0 0,-1-1,1 1,-1 0,1 0,0 0,-1 0,1 0,-1 0,1 0,-1 0,1 0,0 0,-1 0,1 0,-1 0,1 0,-1 0,1 0,0 0,-1 1,1-1,-1 0,1 0,0 0,-1 1,1-1,-1 0,-4 7,0-1,0 1,1 0,0 0,0 0,1 1,0 0,0-1,0 1,1 0,-1 8,3-14,-4 7,1 1,0-1,1 1,0 0,1-1,0 1,0 0,1 0,0 0,1 0,0 0,1 0,0-1,0 1,1 0,0-1,1 0,0 0,1 0,0 0,0-1,0 0,1 0,1 0,-1-1,1 1,0-2,1 1,1 0,-2-3,-1-1,1 0,0-1,0 0,0 0,0 0,0-1,1 0,-1 0,0-1,1 0,-1 0,0 0,1-1,-1-1,0 1,0-1,0 0,0-1,0 1,-1-1,6-4,18-13</inkml:trace>
  <inkml:trace contextRef="#ctx0" brushRef="#br0" timeOffset="1547.158">882 534,'227'8,"67"8,-284-16,-1 0,1 1,-1 0,1 1,-1 0,0 0,0 1,0 1,0-1,-1 1,1 1,-1-1,0 1,0 1,-1 0,1 0,-1 0,-1 1,1 0,-1 0,0 1,-1-1,0 1,1 2,-2 8,-1 0,0 0,-1 0,-1 0,-1 0,-1 0,0 1,-1-1,-1 0,-1 0,0 10,-1 4,2-23,1 1,0-1,1 0,0 0,1 1,0-1,0 1,1-1,0 0,0 0,1 1,1-1,-1 0,0-7,-1 0,0 0,0 0,1 0,-1-1,1 1,0-1,-1 1,1-1,0 0,0 1,0-1,0 0,0 0,0-1,0 1,0 0,0-1,0 1,0-1,0 1,1-1,-1 0,0 0,0 0,1 0,-1-1,0 1,0 0,0-1,0 0,1 0,62-34,-50 21,-1 0,-1-1,-1 0,0-1,-1 0,0-1,-2 0,0-1,-1 0,0 0,2-12,-9 27,5-14,1 21,-2 27,-5-22,1 0,0 0,0 1,1-1,0 0,1 0,0-1,0 1,1 0,0-1,1 0,-1 0,2 0,-1-1,1 0,0 0,0 0,1-1,0 1,7 3,-6-6,1 0,0-1,0 0,-1 0,2-1,-1 0,0-1,0 0,0 0,1-1,-1 0,0-1,1 0,-1-1,0 1,0-2,0 1,0-1,-1-1,3-1,2-1,0 0,0-2,-1 1,0-2,-1 1,1-2,-2 0,1 0,-1 0,-1-1,0-1,6-10,-2-8,-1-1,-1 0,-2-1,-1-1,-2 1,-1-1,-1 0,-2 0,-1 0,-4-24,3 44,-5-483,4 481,1 28,-12 609,12-610,-2 17,2 0,1 0,1 0,1 0,2 0,1-1,1 0,8 19,-11-40,-1-1,1 1,0-1,1 0,-1 0,1 0,0-1,1 1,-1-1,1-1,0 1,0-1,1 0,-1 0,1-1,0 0,0 0,0-1,0 0,1 0,-1 0,0-1,1 0,-1-1,1 1,0-1,-1-1,1 0,-1 0,0 0,1-1,-1 0,7-3,-7 1,1-1,-1 0,0-1,0 1,-1-1,0-1,0 1,0-1,-1 0,0-1,0 1,-1-1,0 0,0 0,1-4,29-49,-33 61,-1 0,1-1,-1 1,1 0,-1 0,1 0,-1 0,1 0,-1-1,1 1,0 0,-1 0,1 0,-1 1,1-1,-1 0,1 0,-1 0,1 0,-1 0,1 1,-1-1,1 0,-1 0,1 1,-1-1,1 0,-1 1,0-1,1 1,-1-1,1 0,-1 1,0-1,0 1,1-1,-1 1,0-1,0 1,1-1,-1 1,0-1,0 1,0-1,0 1,0 0,0-1,0 1,0-1,0 1,0-1,0 1,0-1,0 1,-1-1,1 1,0-1,0 1,-1-1,1 1,0-1,0 1,-1-1,1 1,-1-1,1 0,6 192,-6-189,1 1,-1 0,1-1,0 1,0-1,0 1,1-1,-1 1,1-1,0 0,0 0,0 0,0 0,1 0,-1 0,1-1,0 1,-1-1,1 0,0 0,0 0,1 0,-1 0,0 0,1-1,-1 0,1 0,-1 0,1 0,0 0,-1-1,1 0,0 1,-1-1,1-1,0 1,-1 0,1-1,0 0,0 0,25-9</inkml:trace>
  <inkml:trace contextRef="#ctx0" brushRef="#br0" timeOffset="1818.475">2821 560,'-16'-9,"-7"-5,-3-3,0-3,-2-2,5 2</inkml:trace>
  <inkml:trace contextRef="#ctx0" brushRef="#br0" timeOffset="2062.777">2206 334,'14'0,"15"0,20 0,16 0,14 0,4 0,-11 0</inkml:trace>
  <inkml:trace contextRef="#ctx0" brushRef="#br0" timeOffset="2223.369">3168 1001,'16'-5,"0"-1,0-1,-1-1,0 0,-1-1,0-1,0 0,-1-1,-1 0,1-1,-2 0,0-1,0 0,-1-1,-1 0,0-1,0-2,14-54,-23 69,1 0,-1 0,1-1,-1 1,0 0,0 0,0-1,0 1,0 0,-1-1,1 1,-1 0,0 0,1 0,-1-1,0 1,0 0,0 0,-1 0,1 1,0-1,-1 0,1 0,-1 1,0-1,1 1,-1-1,0 1,0 0,-1-1,-2 2,-1 0,1 0,-1 1,1-1,0 1,-1 1,1-1,0 1,0 0,0 0,0 0,0 1,1 0,-1 0,1 0,-1 0,1 1,0 0,1-1,-1 2,0-1,1 0,0 1,-1 3,-6 4,1 2,0 0,1 0,0 0,2 1,0 0,0 0,1 1,1-1,1 1,0 0,0 14,2-20,1 0,0-1,1 1,-1 0,2 0,0-1,0 1,1-1,0 1,0-1,1 0,0 0,1 0,0-1,0 0,1 0,0 0,1 0,-1-1,1 0,5 3,-1-2,1-1,0 0,0 0,0-1,1-1,0 0,0-1,0 0,1-1,-1-1,1 0,0-1,-1 0,1-1,0 0,-1-2,1 1,0-2,0 0,22-9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18:55.9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0,'25'5,"19"3,14 1,11 1,7-1,2-3,-1 1,-7 1,-10-1,-16 1,-15-1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18:56.2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0,'6'11,"12"5,14-2,13-2,13-4,7-3,7-5,-10-1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18:57.8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70 0,'-15'5,"-6"6,1 3,8-1,11-2,12-3,14-5,2-4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04:42.75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2847 161,'-35'-2,"1"-2,-1-1,0-2,-1-2,-18-3,-166-33,-2 9,-178-3,253 37,0 7,0 7,1 6,0 6,-120 37,204-45,1 3,1 2,0 3,2 3,1 2,1 2,2 3,1 2,2 3,-4 6,42-34,0 1,1 0,0 1,1 0,0 0,1 2,1-1,0 1,1 0,1 1,0 0,1 0,0 1,2 0,0-1,1 1,1 1,0-1,1 0,1 0,1 7,6 1,1 0,1-1,2 0,0 0,1-1,2 0,0-2,1 1,1-2,1 0,1-1,1 0,0-2,2 0,0-1,2-1,40 24,2-3,2-2,1-4,2-3,0-2,2-4,0-3,53 6,409 63,93-14,19 2,-339-31,8 4,306 4,-495-54,-88-12,-20 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10:46.02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87 106,'-7'-14,"-7"-6,-3-3,1 1,1 4,3 10,6 10,7 14,6 12,8 7,1-2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18:57.6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29 67,'-5'7,"-1"9,0 11,1 7,2 6,1-1,1 1,0-5,3-3,4-5,7-7,6-7,7-8,8-10,7-8,3-8,-5-2</inkml:trace>
  <inkml:trace contextRef="#ctx0" brushRef="#br0" timeOffset="451.829">416 0,'16'7,"12"2,8 0,2-2,0-2,-5-2,-7-1</inkml:trace>
  <inkml:trace contextRef="#ctx0" brushRef="#br0" timeOffset="683.77">430 255,'11'4,"15"2,13-2,10-5,7-4,-2-1,-6-2,-11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18:56.4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129 15,'9'-3,"15"0,14 1,19-1,15 2,17 0,11 0,6 1,4 0,-3 0,-11 0,-15 0,-17 0,-16 0,-24 0,-25 0,-12 0</inkml:trace>
  <inkml:trace contextRef="#ctx0" brushRef="#br0" timeOffset="543.507">35 41,'-2'2,"-1"-1,0 1,1 0,0 1,-1-1,1 0,0 1,0-1,0 1,1-1,-1 1,1 0,-1 0,1 0,0 0,0 0,0 0,1 0,-1 0,1 0,-1 0,1 1,0-1,0 0,1 1,-1 0,-1 1,2 0,-1 0,1 0,-1-1,2 1,-1 0,0-1,1 1,0-1,0 1,0-1,0 0,1 0,-1 0,1 0,0 0,1-1,-1 1,1-1,-1 0,1 0,0 0,0-1,1 1,114 45,88-5,-159-37,0 3,0 1,-1 3,-1 1,0 3,-1 1,19 13,-55-26,0 1,-1 0,0 0,-1 1,1 0,-1 0,0 1,4 6,-9-12,-1 1,1 0,0 0,-1 0,1 0,-1 0,0 0,0 0,0 0,-1 1,1-1,-1 0,0 1,0-1,0 0,0 1,0-1,-1 0,1 0,-1 1,0-1,0 0,0 0,-1 0,1 0,-1 0,0 0,0 0,-10 10,0-2,-1 1,-1-2,1 0,-2 0,1-1,-1-1,-1-1,1 0,-1-1,-15 4,18-5,-415 147,366-118,62-33,-1 0,1 0,-1 0,1 0,0 0,0 0,-1 0,1 0,0 1,0-1,0 0,0 0,0 0,1 0,-1 0,0 0,0 0,1 0,-1 0,0 0,1 0,-1 0,1 0,0 0,-1 0,1-1,0 1,-1 0,1 0,0-1,0 1,0 0,-1-1,1 1,0-1,0 1,0-1,0 1,0-1,0 0,0 1,0-1,0 0,0 0,0 0,1 0,-1 0,0 0,0 0,0 0,0 0,0-1,0 1,0 0,0-1,0 1,42 3,0-2,0-1,0-2,-1-3,38-8,-73 12,190-31,-68 8,2 5,0 6,119 5,-223 9,-1 1,1 1,-1 1,0 1,0 1,-1 2,0 0,1 3,0 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18:55.1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 0,'0'14,"0"15,-3 12,0 11,1 6,-1 1,2 0,2-3,4-4,2-9,6-11,2-12,-1-9</inkml:trace>
  <inkml:trace contextRef="#ctx0" brushRef="#br0" timeOffset="258.815">347 67,'-7'18,"-2"15,-2 9,1 7,2 3,5 2,5-1,4 0,4-5,0-6,1-8,-2-10</inkml:trace>
  <inkml:trace contextRef="#ctx0" brushRef="#br0" timeOffset="509.265">107 307,'6'0,"15"0,16 0,16-2,10-3,6-3,-9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18:53.8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205 27,'-7'20,"-2"17,0 12,0 12,1 7,2 4,2 0,2-1,1 0,1-4,-2-4,-3-3,-3-8,1-13</inkml:trace>
  <inkml:trace contextRef="#ctx0" brushRef="#br0" timeOffset="202.025">45 909,'0'2,"4"1,7 2,5 1,10-2,7-1,6-3,7-4,4-3,0-3,-6-3,-10 2</inkml:trace>
  <inkml:trace contextRef="#ctx0" brushRef="#br0" timeOffset="465.393">5 27,'-5'-7,"6"-2,14 2,15 3,17 5,16 1,11 1,4 0,-11-1</inkml:trace>
  <inkml:trace contextRef="#ctx0" brushRef="#br0" timeOffset="1053.903">700 709,'-8'13,"1"1,0-1,1 2,0-1,1 1,1-1,0 1,1 0,1 1,0-1,1 2,1-10,0-1,0 1,0-1,1 1,0-1,0 1,1-1,0 0,0 0,0 0,1 0,0 0,0 0,0-1,1 1,0-1,0 0,0 0,1 0,-1-1,1 0,0 0,1 0,-1 0,1-1,-1 0,2 1,-3-2,1-1,-1 1,0-1,0 0,1 0,-1 0,1-1,-1 0,1 0,-1 0,1 0,-1 0,0-1,1 0,-1 0,0 0,1-1,-1 1,0-1,0 0,0 0,0 0,-1-1,1 0,0 1,-1-1,0 0,0-1,0 1,1-2,2-3,1 0,-2-1,1 0,-1 0,-1 0,1-1,-2 0,1 0,-2 0,1 0,-1 0,0-8,-1 7,-1 1,-1-1,0 0,0 0,-1 1,-1-1,0 1,0-1,-1 1,0 0,-1 0,-4-6,7 11,-1 0,0 1,0-1,-1 1,1 0,-1 0,0 0,0 0,0 1,0 0,-1 0,0 0,1 0,-1 0,0 1,0 0,0 0,-1 1,1-1,0 1,-1 0,1 1,0-1,-1 1,-5 0,4 2,1 0,-1 1,0 0,0 0,1 0,0 1,0-1,0 2,0-1,0 1,1-1,0 1,0 1,0-1,1 1,0 0,0 0,0 0,1 1,0-1,0 1,0 0,1 0,0-1,1 2,-1-1,1 0,1 0,-1 0,1 0,1 1,-1-1,1 0,0 0,1 0,0 0,0 0,0 0,3 4,14 18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18:59.8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20,'0'0,"18"-5,0 0,-1 2,1 0,0 1,0 1,1 0,10 2,-24 1,-1 0,1 0,-1 0,0 0,0 1,0-1,0 1,0 0,0 1,-1-1,0 0,1 1,-1 0,0 0,-1 0,1 0,-1 0,0 1,0-1,0 1,-1-1,1 1,-1 0,0-1,0 1,-1 0,0 0,1 0,-2-1,1 1,0 0,-1 0,0 0,0-1,-1 1,1 0,-1-1,0 1,0-1,-2 3,-8 18,0-1,-2-1,-1-1,0 0,-2-1,0 0,-1-1,-2-2,-7 6,6 1,21-24,0 0,0-1,0 1,0 0,1-1,-1 1,0-1,0 1,0 0,1-1,-1 1,0-1,1 1,-1-1,0 1,1-1,-1 1,1-1,-1 1,1-1,-1 1,1-1,-1 0,1 1,-1-1,1 0,0 1,-1-1,1 0,-1 0,1 0,0 0,-1 0,1 1,0-1,-1 0,1 0,0 0,-1-1,1 1,0 0,-1 0,1 0,-1 0,1-1,0 1,92 1,-1-4,1-3,15-8,-82 11,4 0,-11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19:03.4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1,'18'102,"31"205,-22-417,-22 94,0 1,2 0,-1 0,2 0,0 1,1 0,0 1,1 0,0 0,1 1,3-1,-14 12,0 0,1 0,-1 0,1 1,0-1,-1 0,1 0,0 1,-1-1,1 0,0 1,0-1,0 1,-1-1,1 1,0-1,0 1,0 0,0-1,0 1,0 0,0 0,0-1,0 1,0 0,0 0,0 0,0 1,0-1,0 0,0 0,0 0,-1 1,1-1,0 0,0 1,0-1,0 1,0-1,0 1,-1-1,1 1,0 0,-1-1,1 1,0 0,-1 0,1-1,-1 1,1 0,-1 0,1 0,-1 0,1 0,8 105,-5-18,-4-82,1-1,0 1,0-1,1 0,-1 1,1-1,0 0,1 0,-1 0,1 0,0-1,0 1,1-1,-1 1,1-1,0 0,0-1,1 1,-1-1,1 0,-1 0,1 0,0 0,0-1,0 0,0 0,1-1,1 1,3-1,1-1,-1 0,0-1,1 0,-1-1,0 0,0-1,0 0,0 0,-1-1,1 0,-1-1,0 0,1-1,18-10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19:04.4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45 1,'0'23,"2"18,1 15,0 8,-1 7,0 6,-4 0,-2-1,-4-2,-3-5,-1-7,1-10,2-13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19:04.6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1,'2'0,"5"0,9 0,8 0,9 0,8 0,2 0,-2 0,-6 0,-6 0,-9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19:04.9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28,'2'-5,"6"-1,10 1,14 0,12 2,10 1,8 1,2 0,-3 3,-7 2,-13-1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19:05.4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0,'0'5,"0"8,0 10,0 14,0 11,0 10,0 5,0 4,0 0,0-3,0-8,3-8,0-11,0-11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10:47.07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109 143,'-7'-16,"-7"-12,-5-3,-2 1,0 5,4 12,7 15,12 14,13 13,12 14,11 7,0-4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19:05.9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40 1,'0'2,"0"5,0 11,0 11,-2 13,-1 9,-3 9,-1 4,-1 2,2-5,1-5,2-11,4-9,2-12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19:06.2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21,'4'-9,"3"-1,-2 8,0 12,-1 15,-2 12,-4 14,0 9,-1 7,1 0,0-2,3-6,3-7,4-11,2-7,2-11,0-8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19:06.5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33,'19'2,"19"1,16-2,14-6,8-5,3-2,-12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19:19.1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309 115,'-7'-10,"-1"-2,0 0,-1 1,-1-1,0 2,0 0,-1 0,0 1,-9-6,19 14,1 1,-1-1,0 1,0 0,1-1,-1 1,0 0,0 0,0-1,1 1,-1 0,0 0,0 0,0 0,0 0,1 0,-1 0,0 1,0-1,0 0,0 0,1 0,-1 1,0-1,0 1,1-1,-1 0,0 1,1-1,-1 1,0 0,1-1,-1 1,1-1,-1 1,1 0,-1-1,1 1,0 0,-1 0,1-1,0 1,-1 0,1 0,0 0,0 0,0-1,0 1,0 0,0 0,-4 53,4-44,11 348,-18-186,-14 63,13-180</inkml:trace>
  <inkml:trace contextRef="#ctx0" brushRef="#br0" timeOffset="252.691">1 1038,'14'6,"13"4,12-4,10-7,8-5,4-6,-2-2,-5 0,-8 2,-10 3,-12 3</inkml:trace>
  <inkml:trace contextRef="#ctx0" brushRef="#br0" timeOffset="560.874">148 61,'-6'-6,"1"-3,9 2,11 4,14 3,13 2,11 1,10 0,6-1,0-1,-11 0</inkml:trace>
  <inkml:trace contextRef="#ctx0" brushRef="#br0" timeOffset="1004.75">563 877,'8'56,"3"-1,2 0,7 10,-16-51,1-1,0 0,1 0,1 0,0-1,0 0,1 0,2 0,-6-7,-1-1,1 0,0-1,0 1,0-1,1 1,-1-1,1-1,0 1,0-1,0 0,0 0,0 0,0 0,1-1,-1 0,0 0,1-1,-1 1,1-1,-1 0,3-1,0-1,-1 1,0-1,1-1,-1 1,0-1,0-1,-1 1,1-1,-1 0,0-1,0 1,0-1,0 0,-1-1,0 0,0 1,-1-1,0-1,1 1,3-8,-1 1,0-1,-1-1,0 1,-1-1,0 0,-2 0,2-14,-3 14,-1 1,-1-1,0 0,-1 0,-1 0,0 1,-1-1,-1 1,0-1,-1 1,-1 1,-1-4,4 10,-1 0,0 0,0 0,-1 0,1 1,-1 0,-1 0,1 0,-1 0,0 1,-1 0,1 1,-1-1,0 1,0 0,0 1,0 0,-1 0,1 0,-1 1,0 0,0 1,-2 0,1 1,0 1,0 0,1 1,-1 0,0 0,1 1,-1 0,1 1,0-1,0 2,0-1,1 1,0 0,0 1,0-1,0 2,1-1,0 1,0 0,1 0,0 0,0 1,1-1,0 1,0 1,1-1,0 0,0 1,1-1,0 1,1 0,-1 0,2 0,-1 0,2 0,-1 0,1 0,0-1,3 9,11 22</inkml:trace>
  <inkml:trace contextRef="#ctx0" brushRef="#br0" timeOffset="1258.322">1218 610,'4'23,"2"18,0 17,-1 11,-2 6,-1 1,0-3,-2-7,2-10,6-13,7-13,2-12</inkml:trace>
  <inkml:trace contextRef="#ctx0" brushRef="#br0" timeOffset="1499.707">1525 664,'-7'18,"-2"15,1 14,3 9,5 8,8 3,4 0,0-3,0-2,-1-6,-4-7,-2-11,-2-10</inkml:trace>
  <inkml:trace contextRef="#ctx0" brushRef="#br0" timeOffset="1768.562">1284 971,'-13'-2,"-10"-1,-3 0,6 1,12 2,18 2,19 0,24-4,21-7,19-6,13-6,-11 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19:29.2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1 389,'21'1,"0"-2,1 0,-1-2,0 0,0-1,-1-1,1-1,-1-1,0-1,-1 0,0-2,0 0,-1-1,0-1,-1-1,-1 0,1-2,-5 5,-1-1,-1 0,0-1,-1 0,0-1,-1 0,0 0,-1-1,0 0,-1 0,-1 0,0-1,-1 0,-1 0,1-8,-3 21,-1 1,0 0,1 0,-1 0,0-1,0 1,0 0,0 0,0-1,0 1,0 0,0 0,0-1,-1 1,1 0,0 0,-1 0,1-1,-1 1,0 0,1 0,-1 0,0 0,1 0,-1 0,0 0,0 0,0 1,0-1,0 0,0 0,0 1,0-1,0 1,0-1,-1 1,1-1,0 1,0 0,0-1,-1 1,1 0,0 0,0 0,-1 0,1 0,0 0,0 0,-1 1,1-1,0 0,-1 1,-3 3,-1 1,1 0,1 0,-1 1,1-1,0 1,0 0,1 0,-1 0,1 0,-1 5,-16 46,3 0,2 1,3 1,2 0,3 1,3-1,2 34,9 485,-7-572,1 12,-1 0,0 0,-1 0,-1 0,-1 0,0 0,-1 0,-1-1,-4 9,7-23,1 0,-1 0,0 0,0 0,0-1,0 1,0 0,0-1,-1 0,1 1,-1-1,1 0,-1 0,0 0,0-1,0 1,0-1,-4 1,-18 2</inkml:trace>
  <inkml:trace contextRef="#ctx0" brushRef="#br0" timeOffset="302.489">14 790,'-1'-3,"1"-1,0 0,-1 1,1-1,1 0,-1 1,0-1,1 0,0 1,0-1,0 0,0 1,0-1,1 1,0 0,0 0,0-1,0 1,0 0,0 1,1-1,-1 0,1 1,0-1,0 1,0 0,0 0,0 0,1 0,23-8,1 2,0 0,1 2,-1 1,1 2,0 1,4 0,-11 1,91-7,-1 5,50 7,-159-5,0 1,0-1,1 1,-1 0,0 0,0 0,0 1,0-1,0 1,0 0,0 0,0 0,0 0,0 0,0 1,0-1,-1 1,1 0,-1 0,1 0,-1 0,0 0,1 0,-1 1,0-1,-1 1,1-1,0 1,-1 0,0 0,1 0,-1 0,0 0,0 0,-1 0,1 0,0 2,-23 83,18-78,0 0,1 0,0 0,1 0,0 1,0-1,1 1,1-1,0 9,1-16,0 0,1 0,-1 1,1-1,0 0,0 0,0-1,0 1,0 0,0-1,1 1,0-1,-1 0,1 1,0-2,0 1,0 0,0 0,0-1,1 0,-1 1,0-1,1-1,-1 1,0 0,1-1,-1 0,1 1,-1-1,1-1,-1 1,1 0,-1-1,1 0,-1 0,0 0,1 0,0-1,25-9</inkml:trace>
  <inkml:trace contextRef="#ctx0" brushRef="#br0" timeOffset="559.313">883 309,'-16'-4,"-10"-2,0 2,9 7,18 7,25 7,8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19:27.1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122 502,'0'25,"3"24,2 19,3 17,5 10,2 4,-1 2,-4-3,-5-10,-8-9,-3-19</inkml:trace>
  <inkml:trace contextRef="#ctx0" brushRef="#br0" timeOffset="583.083">2 1062,'0'-41,"-2"-2,2 0,2-1,2 1,2 0,2 0,8-27,-14 64,0 1,0-1,0 1,0-1,1 1,0 0,0 0,0 0,1 1,0-1,0 1,0 0,0 0,0 0,1 0,0 1,0 0,0 0,0 0,0 1,1-1,-1 1,1 1,-1-1,1 1,0 0,0 0,-1 0,6 2,-1 0,1 0,-1 1,0 0,1 1,-1 0,-1 1,1 0,0 0,-1 1,0 1,0-1,-1 1,1 1,-1-1,-1 2,1-1,-1 1,0 0,-1 0,0 1,0 0,-1 0,4 9,-8-15,0 1,1-1,-1 1,-1-1,1 1,0-1,-1 1,0-1,0 1,0-1,0 1,-1-1,1 1,-1-1,0 1,0-1,0 1,0-1,-1 0,1 0,-1 0,0 0,0 0,0 0,0 0,-1 0,1-1,-1 1,0-1,1 0,-1 0,0 0,0 0,0 0,-1-1,1 1,-3 0,-2 1,0 0,0-1,-1 0,1 0,-1-1,1 0,-1 0,0-1,1 0,-1-1,-5 0,11 0,-1 1,1-1,0 1,0-1,0 0,0 0,0-1,0 1,0-1,0 1,0-1,0 0,1 0,-1 0,1 0,0-1,0 1,-1-1,1 1,1-1,-1 0,0 1,1-1,-1 0,1 0,0 0,0 0,0-1,1 1,-1 0,0-3,1 2,1 1,-1-1,0 1,1 0,0-1,0 1,0 0,0-1,0 1,1 0,0 0,-1 0,1 0,0 0,0 1,1-1,-1 0,0 1,1 0,0 0,-1-1,1 1,0 1,0-1,0 0,1 1,-1 0,3-1,98-21,-77 23,0 1,0 2,0 1,0 1,0 1,-1 1,0 1,0 2,-1 1,0 0,22 16,-24-16,2 0,-1-2,1-1,0-1,1 0,0-2,11 0,-34-4,1 0,0-1,-1 1,1-1,0 1,0-1,0 0,-1-1,1 1,0-1,0 0,-1 1,1-1,-1-1,1 1,-1-1,1 1,-1-1,0 0,0 0,1 0,-2-1,1 1,0-1,0 0,-1 0,0 1,1-2,-1 1,0 0,0 0,-1-1,1 1,-1-1,0 1,0-1,0 0,1-3,-1 0,0-1,0 1,-1 0,0-1,-1 1,1-1,-1 1,-1 0,1 0,-1 0,0-1,-1 2,0-1,0 0,-1 1,1-1,-1 1,-1 0,1 0,-1 0,0 1,0 0,-1 0,1 0,-1 1,0 0,-1 0,1 0,-1 1,1 0,-1 0,0 0,0 1,0 0,-1 1,1-1,-5 1,6 0,1 1,-1 0,0 0,0 0,1 1,-1 0,0 0,0 0,1 1,-1 0,1 0,0 0,-1 0,1 1,0 0,1 0,-1 1,0-1,1 1,0 0,0 0,0 1,0-1,1 1,-1-1,1 1,1 0,-1 1,1-1,-1 0,2 1,-1-1,1 1,-1 0,1-1,1 1,-1 0,1 0,0-1,1 1,0 5,3-3,0 0,1 0,0 0,0-1,1 0,0 0,0 0,0-1,1 0,0 0,0 0,1-1,0 0,-1-1,2 0,5 3,39 17</inkml:trace>
  <inkml:trace contextRef="#ctx0" brushRef="#br0" timeOffset="1332.468">1272 796,'21'-106,"-21"102,0 0,0 1,0-1,-1 0,0 0,0 0,0 0,0 1,0-1,-1 1,0-1,1 1,-1-1,-1 1,1 0,0 0,-1 0,0 0,1 0,-1 1,0-1,0 1,-1 0,1 0,-4-2,3 3,0 0,0 0,0 0,0 1,0-1,0 1,0 0,0 0,-1 1,1-1,0 1,0 0,0 0,0 0,0 0,0 1,1 0,-1 0,0 0,1 0,-1 0,1 1,0-1,0 1,0 0,0 0,0 0,1 1,-1-1,1 1,0-1,0 1,-1 3,0-3,1 0,-1 0,1 0,1 0,-1 0,0 0,1 1,0-1,0 1,0-1,1 0,-1 1,1 0,0-1,0 1,1-1,-1 1,1-1,0 0,0 1,1-1,-1 0,1 1,0-1,0 0,0 0,1-1,-1 1,1 0,0-1,2 2,4 0,1-1,1 1,-1-2,0 1,1-2,-1 1,1-2,0 1,0-1,0-1,0 0,0 0,0-1,-1-1,1 0,0 0,-1-1,1-1,2-1,0 0,-1 0,-1-1,1-1,-1 0,0 0,0-1,-1-1,3-3,-3 4,-10 8,0 0,0-1,0 1,1 0,-1-1,0 1,0 0,1-1,-1 1,0 0,1 0,-1 0,0-1,1 1,-1 0,0 0,1 0,-1 0,0 0,1 0,-1-1,1 1,-1 0,0 0,1 0,-1 0,0 0,1 0,-1 1,1-1,-1 0,0 0,1 0,-1 0,0 0,1 1,-1-1,0 0,1 0,-1 0,0 1,1-1,-1 0,0 0,0 1,1-1,-1 0,0 1,0-1,0 0,1 1,-1-1,0 1,0-1,0 0,0 1,0-1,0 0,0 1,0-1,0 1,0-1,1 32,-1-25,0-2,-1-1,1 0,0 0,0 0,0 1,1-1,0 0,0 0,0 0,0 0,0 0,1 0,0 0,0 0,0-1,0 1,0-1,1 1,0-1,-1 0,1 0,1 0,-1 0,0-1,1 1,-1-1,1 0,-1 0,1 0,0 0,0-1,0 0,0 0,0 0,0 0,1 0,-1-1,3 0,4-2,-1-1,0 0,1 0,-1-1,-1-1,1 0,-1 0,0-1,0 0,0 0,-1-1,0 0,-1-1,1 0,-1 0,-1 0,1-1,-2 0,3-3,18-36,-2 0,-2-1,-2-1,-3-1,-1-1,-3 0,-2-1,-3 0,-1-1,-2-41,-7-22,2 115,1 1,-1-1,0 1,0 0,0-1,0 1,0-1,0 1,0-1,-1 1,1 0,0-1,-1 1,1 0,-1-1,1 1,-1 0,0-1,0 1,0 0,1 0,-1 0,0 0,0 0,0 0,-1 0,1 0,0 0,0 1,0-1,-1 0,1 1,0-1,-1 1,1-1,0 1,-1 0,1 0,-1-1,1 1,0 0,-1 0,1 0,-1 1,1-1,-1 0,1 0,0 1,-1-1,1 1,0-1,-1 1,1 0,0-1,0 1,-1 1,-7 8,0 0,1 1,0 0,1 0,0 1,1-1,1 2,-1-1,2 1,0 0,1-1,-1 3,-4 16,1-1,1 1,2 1,1-1,1 0,2 1,1-1,1 0,2 1,2 1,-3-16,1 0,1-1,0 0,2 0,0 0,0-1,1 0,1 0,1-1,0 0,0 0,2-1,0-1,0 0,1-1,0 0,1-1,0 0,5 1,-13-7,1-1,-1 1,1-1,0 0,0-1,0 1,0-2,0 1,1-1,-1 0,0 0,1-1,-1 0,1 0,-1-1,1 0,-1 0,0-1,0 0,0 0,0 0,0-1,0 0,0-1,-1 0,0 0,0 0,0-1,0 1,-1-1,1-1,8-13,-1 1,-1-2,-1 0,-1 0,-1-1,-1 0,0-1,-2 0,0 0,-2-1,-11 58,1-1,2 1,2 0,0 10,2-38,-1-1,1 1,0-1,0 1,1-1,0 1,0-1,1 1,0-1,0 0,0 0,1 0,0 0,0 0,0-1,1 1,0-1,0 0,0 0,0 0,1-1,0 0,0 1,0-2,1 1,-1-1,1 1,0-2,0 1,0 0,0-1,0-1,1 1,-1-1,0 0,6 0,18-5</inkml:trace>
  <inkml:trace contextRef="#ctx0" brushRef="#br0" timeOffset="1578.388">1780 341,'-16'-2,"-8"-1,8 0,15 1,22 0,24 1,29 0,26-1,23-1,-8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19:26.1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1 467,'15'-3,"13"7,6 9,1 14,0 14,-6 11,-9 8,-7 5,-10 1,-13-7,-11-8,-3-13</inkml:trace>
  <inkml:trace contextRef="#ctx0" brushRef="#br0" timeOffset="750.599">535 13,'10'-3,"-1"0,1 1,0 0,0 1,0 0,-1 1,1 0,0 0,0 1,0 0,0 1,0 0,-1 1,1 0,-1 0,0 1,0 0,0 1,0 0,-1 0,0 1,0 0,0 0,-1 1,0 0,0 0,-1 1,1 1,3 8,-1 0,-1 1,0 0,-1 1,-1 0,-1 0,-1 0,1 9,4 15,-9-41,0 0,0 0,0 0,0-1,1 1,-1 0,1 0,-1 0,1-1,0 1,0 0,0-1,0 1,0 0,0-1,0 1,0-1,0 0,1 1,-1-1,1 0,-1 0,1 0,-1 0,1 0,0 0,-1 0,1-1,0 1,0-1,0 1,-1-1,1 0,0 1,0-1,0 0,0 0,0 0,0-1,-1 1,1 0,0-1,0 1,0-1,-1 0,1 1,0-1,-1 0,1 0,0 0,24-15,0 0,-1-1,-1-2,-1 0,-1-2,0-1,11-14,23-41,-71 135,14-54,1 1,-1-1,1 0,-1 1,1-1,1 0,-1 1,0-1,1 1,0-1,0 0,1 0,-1 0,1 0,-1 0,1 0,1 0,-1 0,0-1,1 1,0-1,0 1,0-1,0 0,1-1,-1 1,1 0,-1-1,1 0,0 0,0 0,3 1,2 0,1 0,-1-1,1 0,0 0,0-1,0-1,0 0,0 0,0 0,-1-2,1 1,0-1,0-1,-1 1,1-2,-1 1,0-1,0-1,-1 1,1-2,-1 1,0-1,0 0,-1-1,1 0,-2 0,1 0,-1-1,0 0,-1-1,1 1,-2-1,4-7,8-60,-16 76,0 1,0-1,0 0,0 1,0-1,-1 0,1 1,0-1,0 1,0-1,0 0,0 1,0-1,1 0,-1 1,0-1,0 1,0-1,0 0,0 1,0-1,1 0,-1 1,0-1,0 0,1 0,-1 1,0-1,0 0,1 0,-1 1,0-1,1 0,-1 0,0 0,0 1,1-1,-1 0,1 0,-1 0,0 0,1 0,-1 0,0 0,1 0,-1 0,0 0,1 0,-1 0,1 0,-1 0,0 0,1 0,-1 0,0 0,1-1,-1 1,0 0,1 0,-1 0,0-1,1 1,-1 0,0 0,0-1,2 5,6 13,1 0,0 0,1-1,1 0,1-1,0 0,4 3,-12-14,0 0,1 0,-1-1,1 0,0 1,0-1,0-1,0 1,1-1,-1 0,1 0,-1 0,1-1,0 0,0 0,-1-1,1 1,0-1,0 0,0-1,-1 0,1 0,0 0,-1 0,1-1,0 0,5-4,1-1,-1 0,-1 0,1-1,-1-1,-1 1,0-2,0 1,-1-1,0-1,0 1,-1-1,-1-1,0 1,0-1,-1 0,-1 0,0-1,-1 0,0 1,-1-1,1-11,-3 24,0 0,0 1,-1-1,1 0,0 0,0 0,0 0,0 1,0-1,0 0,0 0,-1 0,1 0,0 0,0 1,0-1,0 0,-1 0,1 0,0 0,0 0,0 0,-1 0,1 0,0 0,0 0,0 0,-1 0,1 0,0 0,0 0,0 0,-1 0,1 0,0 0,0 0,0 0,0 0,-1 0,1 0,0 0,0 0,0-1,-1 1,1 0,0 0,0 0,0 0,-12 20,9-14,0 0,0 0,0 1,1-1,0 0,0 1,0 0,1-1,0 1,0 0,1 0,0-1,0 1,1 0,0 0,0-1,0 1,1 0,0-1,0 0,1 1,0-1,0 0,0 0,1 0,0-1,0 1,1 0,4 0,0 1,1-2,0 1,0-1,0-1,0 0,1 0,0-1,5 1,46 9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19:22.9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1 914,'16'-4,"1"-2,-1 1,-1-2,1 0,-1-1,-1-1,1 0,-2 0,1-2,-1 0,-1 0,0-1,0-1,-1 0,5-9,-1 1,-2 1,0-2,-1 0,-1 0,-2-1,0 0,-1-1,-2 0,0 0,-1 0,-2-1,0 0,-2 1,-1-1,0 0,-3-5,3 29,0-2,0 0,0-1,0 1,0-1,-1 1,0 0,1-1,-1 1,0 0,-1 0,1-1,-1 1,1 0,-1 1,0-1,0 0,0 0,0 1,-1-1,-2-1,4 4,0 0,0 0,0 1,-1-1,1 0,0 1,0-1,0 1,0-1,0 1,0 0,0-1,0 1,0 0,0 0,0-1,0 1,1 0,-1 0,0 0,1 0,-1 0,1 0,-1 1,1-1,-1 0,1 0,0 0,-1 0,1 1,-7 23,0 0,2 1,1 0,1 0,1 0,1 0,2 19,0 23,3 1,3 0,3-1,18 64,-23-115,0-1,2 0,0 0,0-1,2 0,8 13,-15-25,0 1,1-1,0 1,-1-1,1 0,0 0,1 0,-1 0,0-1,1 1,0-1,-1 0,1 0,0 0,0-1,0 1,0-1,0 0,0 0,1 0,-1-1,0 1,1-1,-1 0,0-1,0 1,1-1,-1 1,3-2,3-4,0-1,-1 0,1 0,-2-1,1 0,-1 0,0-1,-1-1,0 1,0-1,-1 0,0 0,-1-1,0 0,-1 0,0 0,-1 0,0 0,0-3,19-124,-25 128,-2 34,6 121,0-138,0 1,1-1,-1 1,2-1,-1 0,1 1,0-1,0-1,1 1,0 0,0-1,1 0,0 0,0 0,0 0,1-1,4 4,12 3</inkml:trace>
  <inkml:trace contextRef="#ctx0" brushRef="#br0" timeOffset="174.53">589 433,'14'2,"15"4,15 2,-1 0</inkml:trace>
  <inkml:trace contextRef="#ctx0" brushRef="#br0" timeOffset="850.793">1003 714,'0'41,"-2"-17,2-1,0 0,2 0,0 1,2-1,0-1,2 1,7 21,-12-40,1-1,-1 0,0 1,1-1,-1 0,1 0,0 0,0 0,0-1,1 1,-1 0,1-1,-1 0,1 1,0-1,0 0,0 0,0-1,0 1,0-1,1 0,-1 1,0-1,1-1,-1 1,1 0,-1-1,1 0,-1 0,1 0,-1 0,1 0,-1-1,1 0,-1 1,0-1,3-1,3-6,-1-1,1 0,-1 0,-1-1,0 0,0 0,-1 0,-1-1,1 0,-2 0,1-1,-2 1,1-1,0-11,34-116,-38 139,0-1,0 1,0-1,0 1,0 0,1-1,-1 1,0-1,0 1,0-1,0 1,1 0,-1-1,0 1,1 0,-1-1,0 1,0 0,1-1,-1 1,0 0,1 0,-1 0,1-1,-1 1,0 0,1 0,-1 0,1 0,-1-1,1 1,-1 0,0 0,1 0,-1 0,1 0,-1 0,1 0,-1 0,0 1,1-1,-1 0,1 0,-1 0,1 0,-1 0,0 1,1-1,-1 0,0 0,1 1,-1-1,0 0,1 1,-1-1,0 0,0 1,1-1,-1 0,0 1,0-1,0 1,1-1,-1 0,0 1,0-1,0 1,0-1,0 1,0-1,12 36,-11-34,10 48,-10-36,2-1,0 1,0-1,1 0,1 0,0 0,1-1,0 0,1 0,0 0,4 4,-8-13,0 0,0-1,1 1,-1-1,0 0,1 0,-1 0,1 0,0 0,0-1,0 0,-1 1,1-2,0 1,0 0,1-1,-1 0,0 0,0 0,0 0,0-1,0 1,0-1,0 0,0 0,0-1,-1 1,1-1,2-1,7-4,0 0,-1-1,0-1,0 0,-1-1,-1 0,8-8,3-9,0-1,-2-1,-1 0,-2-2,12-27,-27 56,16-26,-11 28,-5 18,-5 26,2-33,0-1,0 2,2-1,-1 0,1 0,1 0,0 0,0 0,1 0,1 0,0 0,0-1,5 9,-2-13,0-1,0 0,1 0,0-1,0 1,0-2,0 1,0-1,1 0,0 0,0-1,0 0,0-1,0 1,0-2,0 1,0-1,0 0,0-1,0 0,0 0,4-1,1 0,1-1,-1 0,0-1,0 0,0-1,0 0,-1-1,0 0,0-1,-1-1,0 0,0 0,-1-1,0-1,0 1,-1-2,0 1,-1-1,0 0,-1-1,0 0,-1 0,4-11,-7 14,4-10,-1 29,-5 9,1 1,0-1,2 0,1 1,0-2,1 1,1-1,0 1,2-2,7 12,-14-26,0 0,0-1,0 1,1 0,-1-1,1 0,-1 0,1 1,0-2,0 1,0 0,0 0,0-1,0 0,1 0,-1 0,0 0,1 0,0 0,15-1</inkml:trace>
  <inkml:trace contextRef="#ctx0" brushRef="#br0" timeOffset="1101.125">2220 407,'0'13,"0"5</inkml:trace>
  <inkml:trace contextRef="#ctx0" brushRef="#br0" timeOffset="1397.331">2514 19,'12'22,"3"25,-1 21,0 20,-3 15,-1 12,0 3,1-5,3-9,4-14,0-16,1-15,-2-16,-3-19,-7-21,-8-18,-5-6</inkml:trace>
  <inkml:trace contextRef="#ctx0" brushRef="#br0" timeOffset="2112.935">2487 714,'-1'-1,"0"0,-1 0,1 0,0 0,0 0,0 0,1 0,-1 0,0 0,0-1,1 1,-1 0,0-1,1 1,-1 0,1-1,0 1,0-1,-1 1,1 0,0-1,0 1,0-1,0 1,1-1,-1 1,0-1,0 1,1 0,-1-1,1 1,0 0,-1-1,1 1,0 0,0 0,0 0,-1-1,1 1,0 0,1 0,-1 0,0 1,0-1,0 0,0 0,1 1,-1-1,0 0,1 1,0-1,17-2,-1 0,0 2,1 0,-1 1,0 1,13 2,5 0,473 18,-442-26,-80 0,-1 5,0 0,1 0,-1 2,1-1,-1 2,1 0,0 0,0 2,0-1,0 2,1-1,0 2,0 0,1 0,0 1,0 0,0 1,1 1,1-1,0 1,0 1,1 0,0 0,1 1,0-1,1 2,0-1,-3 10,8-19,1 0,-1-1,0 1,1 0,0 0,-1 0,1 0,0 0,1 0,-1 0,0-1,1 1,0 0,0 0,-1 0,2-1,-1 1,0 0,0-1,1 1,0-1,-1 0,1 1,0-1,0 0,0 0,0 0,1 0,-1-1,1 1,-1-1,1 1,-1-1,1 0,0 0,-1 0,1 0,0 0,0-1,0 1,0-1,13 0,-1 0,0-1,0 0,0-2,0 0,0 0,0-1,-1-1,1-1,-1 0,-1-1,1 0,-1-1,0 0,-1-1,4-4,-6 6,-1 0,1 0,-1-1,-1 0,1-1,-1 0,-1-1,0 1,0-1,-1-1,4-7,-10 18,-1 0,1 1,0-1,0 0,-1 0,1 0,0 0,-1 1,1-1,-1 0,1 0,0 0,-1 0,1 0,0 0,-1 0,1 0,-1 0,1 0,0 0,-1 0,1 0,0 0,-1-1,1 1,0 0,-1 0,1 0,0 0,-1-1,1 1,0 0,-1 0,1-1,0 1,0 0,-1 0,1-1,0 1,0 0,0-1,0 1,-1 0,1-1,0 1,0 0,0-1,0 1,-4 7,0 0,0 1,1 0,0-1,0 1,1 1,0-1,1 0,0 0,0 0,0 1,1-1,1 1,-1-1,1 0,1 0,0 1,0-1,0 0,1 0,0-1,1 1,1 2,-1-4,0 1,1-2,0 1,0 0,0-1,0 0,1 0,0 0,0-1,1 0,-1 0,1-1,-1 0,1 0,0 0,1-1,-1 0,0 0,0-1,1 0,-1 0,6-1,-1 0,-1 0,0-1,0 0,1 0,-1-2,0 1,0-1,-1-1,1 0,-1 0,0-1,0-1,0 0,8-6,-6 1,0-1,-1 0,0-1,-1 0,0-1,-1 0,-1 0,0-1,-1 0,0 0,-2-1,4-13,3-18,-2 0,-3-1,2-38,-3-1,-3 0,-5-1,-3 1,-7-25,-12 13,24 100,-1 0,1 0,0 0,0 0,-1-1,1 1,0 0,-1 0,1 0,-1-1,1 1,-1 0,0 0,1-1,-1 1,0-1,1 1,-1 0,0-1,0 1,1-1,-1 0,0 1,0-1,0 0,0 1,0-1,1 0,-1 0,0 0,0 0,0 0,0 0,0 0,0 0,0 0,0 0,0 0,1-1,-1 1,0 0,0-1,0 1,0 0,1-1,-1 1,0-1,0 0,1 1,-1-1,0 1,1-1,-1 0,1 0,-1 1,1-1,-1 0,1 0,0 0,-1 1,1-1,0 0,-1 0,1 0,0 0,0 0,0 0,0 0,0 0,-6 19,1 0,1 1,0-1,1 1,2 0,0 0,0 4,0 1,-2 53,2-1,4 1,4-1,2 0,4-1,3 0,5 3,-16-57,2 0,0-1,1 0,1 0,1-1,1 0,0-1,1 0,2-1,-1 0,2-1,0-1,1 0,0-1,1-1,1 0,0-1,7 2,-22-12,0-1,0 1,1-1,-1 0,1 0,-1 0,1 0,-1-1,1 1,0-1,-1 0,1 0,-1 0,1 0,0-1,-1 0,1 0,-1 0,1 0,-1 0,0 0,1-1,-1 0,0 0,0 0,0 0,14-17</inkml:trace>
  <inkml:trace contextRef="#ctx0" brushRef="#br0" timeOffset="2372.355">3436 407,'23'2,"21"1,21 0,20-1,14 0,8-1,0-1,-7 3,-17 0,-17 2,-20 2,-20 3,-19-1,-17 1,-17-2,-10-2,1-2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19:22.1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1 901,'12'1,"1"0,0-1,-1-1,1 0,-1-1,1 0,-1-1,0 0,0-1,0 0,0-1,0 0,-1-1,0-1,-1 1,1-2,-1 1,5-6,1 2,-1-1,0 0,0 0,-2-2,1 1,-2-2,0 0,0 0,-2-1,0-1,0 0,3-11,-10-26,-3 53,0-1,-1 1,1 0,0 0,-1-1,1 1,-1 0,0 0,1 0,-1 0,0 0,0 0,0 0,0 0,0 0,0 0,0 1,0-1,0 0,0 1,0-1,0 1,0-1,-1 1,1-1,0 1,0 0,-1 0,1-1,0 1,0 0,-1 0,1 0,0 0,0 1,-1-1,1 0,0 1,0-1,-2 1,-2 2,0 1,0 0,1 0,-1 1,1-1,0 1,0 0,0 0,1 1,0-1,0 1,0-1,1 1,-1 0,1 0,1 0,-1 0,1 0,0 1,1-1,-1 0,1 0,0 1,1-1,0 0,-1 3,0 0,0 0,1-1,1 1,0 0,0-1,0 0,1 1,0-1,1 0,0 0,0-1,1 1,0-1,0 0,0 0,1 0,0-1,1 0,-1 0,1-1,0 0,1 0,-1 0,1-1,0 0,0-1,0 0,0 0,1-1,-1 0,1 0,-1-1,7 1,-5-2,-1-1,1 0,0-1,0 1,0-2,-1 1,1-2,-1 1,0-1,0 0,0-1,-1 0,0-1,0 0,0 0,0 0,-1-1,0 0,-1-1,1 1,-2-1,1-1,-1 1,0-1,-1 0,0 0,0 0,-3 8,0-5,1 0,0 1,0-1,0 1,1 0,0-1,0 1,0 0,1 1,-1-1,1 1,0 0,1-1,-1 2,1-1,-1 0,1 1,0 0,1 0,-1 1,0-1,1 1,-1 0,1 1,0-1,-1 1,1 0,0 1,0-1,1 1,1 2,0 0,0 0,0 0,0 1,-1 0,1 1,-1 0,0 0,0 1,-1-1,1 1,-1 1,0-1,0 1,-1 0,1 1,-1-1,-1 1,1 0,-1 0,-1 0,1 1,-1 0,0-1,-1 1,0 1,-3-4,0 0,-1 0,1 0,-1 0,0-1,0 1,-1 0,0-1,1 0,-1 0,-1 1,1-2,-1 1,1 0,-1-1,0 0,0 0,-1 0,1 0,-1 0,1-1,-1 0,0 0,0 0,0-1,0 0,0 0,0 0,0 0,0-1,0 0,-1 0,1 0,-3-1,7 1,0 0,-1 0,1 0,0-1,0 1,0 0,-1 0,1-1,0 1,0 0,0-1,0 0,-1 1,1-1,0 1,0-1,0 0,0 0,1 0,-1 0,0 0,0 1,0-1,1-1,-1 1,1 0,-1 0,0 0,1 0,0 0,-1 0,1-1,0 1,0 0,-1 0,1-1,0 1,0 0,0 0,1-1,-1 1,23-48,95-63,-32 37,-69 57,0-1,-1-1,-1-1,-1 0,-1-1,0 0,-2-1,-1 0,-1-1,-1 0,0 0,-2-1,-1 0,0-12,1-13,-3 0,-1 0,-3 0,-3-11,4 62,-1-1,1 0,0 0,0 0,-1 0,1 0,0 0,-1 1,1-1,0 0,0 0,-1 0,1 0,0 0,0 0,-1 0,1 0,0 0,-1 0,1-1,0 1,0 0,-1 0,1 0,0 0,0 0,-1 0,1-1,0 1,0 0,-1 0,1 0,0-1,0 1,0 0,0 0,-1 0,1-1,0 1,0 0,0 0,0-1,0 1,0 0,0-1,0 1,-1 0,1 0,0-1,0 1,0 0,0-1,1 1,-1 0,0 0,0-1,0 1,0 0,0 0,0-1,0 1,0 0,1 0,-1-1,-10 22,-3 26,3 0,1 1,3 0,1 0,3 17,-2-31,3 1,1 0,1 0,2 0,1 0,2-1,1 0,2 0,2-1,0 0,2 0,2-2,12 19,-19-38,1-1,1 0,0-1,0-1,1 1,1-2,-1 1,1-1,9 3,-15-7,0-1,0 0,1-1,0 0,-1 0,1 0,0 0,0-1,0 0,0-1,0 0,0 0,0 0,0-1,0 0,0 0,0-1,-1 0,1 0,2-2,-5 2,-1 0,1 0,-1-1,1 0,-1 0,0 0,0 0,0 0,0-1,-1 1,1-1,-1 0,0 0,0 0,-1 0,1 0,-1 0,0 0,0 0,0-1,0 1,-1 0,1-1,-1-2,0-4,-1 0,0-1,0 1,-1 0,-1 0,0 0,0 0,-5-9,6 13,-1 0,0 1,-1-1,1 1,-1 0,0 0,-1 0,1 1,-1 0,-1 0,1 0,-4-2,8 6,0 0,0 1,0-1,0 1,0-1,0 1,0-1,0 1,0 0,0 0,0-1,0 1,0 0,0 0,-1 0,1 0,0 0,0 0,0 1,0-1,0 0,0 1,0-1,0 0,0 1,0-1,0 1,0 0,0-1,0 1,0 0,0-1,1 1,-1 0,0 0,1 0,-1 0,0 0,1 0,-1 0,0 0,-11 48,13-39,0 1,1-1,0 0,0 0,1 0,0 0,1-1,0 1,1-1,0 0,0 0,1-1,0 1,0-1,1-1,0 1,1-1,0 0,0-1,0 0,0 0,1-1,0 0,1 0,-1-1,1 0,-1-1,1 0,0-1,0 0,1 0,5 0,29 4</inkml:trace>
  <inkml:trace contextRef="#ctx0" brushRef="#br0" timeOffset="270.325">990 272,'-18'0,"-11"0,0 3,16 0,26-1,32 1,35-4,36-8,34-7,33-7,-15-1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19:34.2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237 516,'-9'-2,"0"1,0 0,0 1,0 0,0 0,0 0,0 2,1-1,-1 1,0 0,1 1,-1 0,1 0,0 1,0 0,0 0,0 1,1 0,-1 0,1 1,-4 5,5-6,1 1,1 0,-1 0,1 1,0-1,0 1,1 0,0 0,0 0,1 0,0 1,0 1,1-6,1-1,-1 1,1 0,0-1,0 1,0 0,1-1,-1 1,1-1,-1 1,1 0,0-1,0 1,0-1,0 0,0 1,1-1,-1 0,1 0,-1 0,1 0,0 0,0 0,0 0,0-1,0 1,0 0,1-1,-1 0,0 0,1 0,-1 0,1 0,-1 0,1 0,0-1,9 2,0-1,0-1,-1 0,1 0,0-1,0-1,0 0,-1 0,1-2,-1 1,0-1,0-1,0 0,0 0,5-5,-4 2,-1 0,0 0,0-1,-1-1,0 1,-1-2,0 1,-1-2,0 1,-1-1,0 0,0 0,-1-1,-1 0,-1 0,1 0,-2-1,1-5,4-29,-2-1,-2 1,-2-1,-4-29,2 70,0-17,-1 0,-1 1,-1-1,-1 1,-7-23,11 46,0-1,0 1,-1 0,1 0,0 0,-1 0,1 0,0 0,-1 0,1 0,-1 0,0 0,1 0,-1 0,0 0,0 0,1 0,-1 1,0-1,0 0,0 1,0-1,0 1,0-1,0 1,0-1,0 1,0-1,0 1,-1 0,1 0,-25 28,13 2,2 1,1 1,1 0,2 0,1 0,2 1,1 0,2 3,-1-12,1 0,1 0,1 0,2 0,0 0,1-1,2 1,0-1,2-1,0 1,1-1,2 0,0-1,1-1,1 0,1 0,5 4,-16-20,0 0,1 0,-1 0,1-1,0 1,1-1,-1 0,0 0,1 0,0-1,-1 1,1-1,0 0,0-1,0 1,1-1,-1 0,0 0,0-1,1 1,-1-1,0-1,1 1,-1-1,0 1,0-2,0 1,0 0,4-2,3-7,1-1,-2 1,0-2,0 1,-1-2,0 1,-1-1,-1-1,0 0,0 0,-2 0,0-1,0 0,-2 0,0-1,0 1,-2-1,1-7,-1 13,-1 5,1-1,-1 0,0 0,0 0,-1 1,0-1,0 0,0 0,-1 0,0 0,0 1,0-1,-1 0,-1-3,2 9,0-1,0 0,0 1,-1-1,1 1,0 0,0-1,-1 1,1 0,0 0,-1 0,1-1,0 2,-1-1,1 0,0 0,-1 0,1 0,0 1,0-1,-1 1,1-1,0 1,0-1,0 1,-1 0,1 0,0-1,0 1,0 0,0 0,1 0,-1 0,0 0,0 0,0 0,1 1,-1-1,1 0,-1 0,1 1,-1-1,1 0,-4 7,0 0,0 0,1 0,0 1,1-1,0 1,0-1,1 1,0 0,0-1,1 1,0 0,1 0,0-1,0 1,1 0,0-1,0 1,2 1,13 34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10:49.63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377 44,'-32'-5,"0"2,0 2,-1 1,1 1,0 2,0 1,1 1,-9 4,-24 23,63-31,0 1,-1-1,1 0,0 1,-1-1,1 1,0-1,0 1,0-1,1 1,-1 0,0 0,1-1,-1 1,1 0,-1 0,1 0,0-1,0 1,0 0,0 0,0 0,0 0,0 0,1 0,-1-1,1 1,-1 0,1 0,0-1,0 1,-1 0,1-1,1 1,-1-1,0 1,10 10,1-1,0 0,1-1,0 0,0-1,1-1,0 0,0-1,1 0,3 0,-4 0,49 21,-31-16,0 3,-1 1,-1 1,0 1,4 5,-33-22,1 0,-1 0,1-1,-1 1,1 0,-1 0,1 0,-1 1,0-1,0 0,1 0,-1 1,0-1,0 1,0-1,-1 1,1-1,0 1,-1 0,1-1,-1 1,1 0,-1-1,0 1,1 0,-1 0,0-1,0 1,0 0,-1 0,1-1,0 1,-1 0,1 0,-1-1,1 1,-1-1,0 2,-5 0,0 1,0-1,0 0,0-1,-1 1,1-1,-1-1,1 1,-1-1,0 0,1 0,-1-1,-6 0,0 0,-10 2,0-1,-1-1,1-1,0-1,0-1,-1-2,2 0,-1-1,1-1,-2-2,23 9,0 0,0 0,-1 0,1 0,0 0,0-1,0 1,0 0,-1-1,1 1,0-1,0 1,0-1,0 0,0 1,0-1,0 0,0 0,1 1,-1-1,0 0,0 0,1 0,-1 0,0 0,1 0,-1 0,1-1,-1 1,1 0,0 0,0 0,-1 0,1-1,0 1,0 0,0 0,0 0,0-1,0 1,1 0,-1 0,0 0,1 0,-1-1,0 1,1 0,0 0,-1 0,1 0,0 0,-1 0,1 0,29-12,6 1</inkml:trace>
  <inkml:trace contextRef="#ctx0" brushRef="#br0" timeOffset="248.062">778 271,'-3'-9,"0"1,0 10,1 10,0 13,1 11,0 9,1 3,0-2,0-2,0-6,0-7,1-10</inkml:trace>
  <inkml:trace contextRef="#ctx0" brushRef="#br0" timeOffset="771.876">604 57,'1'-2,"-1"1,1 0,-1-1,1 1,0-1,0 1,0 0,0 0,0 0,0-1,0 1,0 0,0 0,1 0,-1 1,0-1,1 0,-1 0,0 1,1-1,-1 1,1-1,-1 1,1 0,-1-1,1 1,0 0,-1 0,1 0,-1 0,1 0,0 1,43-2,1 1,-1 3,0 2,7 2,-2 0,299 38,-261-24,-86-19,-1 0,1-1,-1 1,1 0,-1 0,0 1,0-1,0 0,0 0,0 0,-1 1,1-1,-1 0,1 1,-1-1,0 0,0 1,0-1,0 1,0-1,-1 0,1 1,-1-1,0 0,1 1,-1-1,0 0,0 0,0 0,-1 0,1 0,0 0,-1 0,1 0,-1 0,0-1,0 1,0-1,1 1,-1-1,-3 1,3 2,-18 20,-1-1,2 2,0 0,1 1,2 1,0 0,2 1,-6 18,17-25,19-22,-3-12,-1 0,0-1,-1-1,0 0,-1-1,-1 0,3-7,4-5,144-271,-142 269,-18 30,0 1,0-1,0 0,0 1,0-1,0 0,1 0,-1 1,0-1,0 0,0 0,1 1,-1-1,0 0,0 0,1 0,-1 1,0-1,1 0,-1 0,0 0,1 0,-1 0,0 0,0 1,1-1,-1 0,0 0,1 0,-1 0,0 0,1 0,-1 0,0-1,1 1,-1 0,0 0,1 0,-1 0,0 0,1 0,-41 226,35-189,0 1,3-1,1 1,2-1,1 1,2-1,2 1,1-2,2 1,11 27,-9-36</inkml:trace>
  <inkml:trace contextRef="#ctx0" brushRef="#br0" timeOffset="1139.241">1205 378,'115'-13,"-30"6,0-4,-1-3,0-4,-2-4,79-31,-104 29,-56 24,0 0,0 0,0 0,0 0,0 0,0 0,0 0,0 1,0-1,-1 0,1 1,0-1,0 1,0-1,0 1,-1-1,1 1,0 0,0-1,-1 1,1 0,-1 0,1-1,-1 1,1 0,-1 0,1 0,-1 0,1-1,-1 1,0 0,0 0,0 0,1 0,-1 0,0 0,0 0,0 0,0 0,-1 0,1 0,0 0,0 0,0 0,-1-1,1 1,0 0,-1 0,1 0,-1 0,1-1,-1 1,0 0,0 0,0 4,-9 67,3 0,3 70,2-98,-1-31</inkml:trace>
  <inkml:trace contextRef="#ctx0" brushRef="#br0" timeOffset="1499.418">1767 97,'5'-3,"-1"-1,1 1,0 0,0 1,0-1,1 1,-1 0,1 0,-1 1,1 0,-1-1,1 2,0-1,5 1,-10 0,57-4,0 3,0 2,-1 3,1 2,-1 3,17 7,-64-14,2 0,1 0,0 2,-1-1,0 1,0 1,0 0,0 1,-1 0,0 1,9 6,-18-9,0 0,0 0,-1-1,1 1,-1 0,0 0,0 0,-1 0,1 1,-1-1,0 0,0 0,0 0,0 0,-1 0,0 0,0 0,0 0,0 0,-1 0,1 0,-1 0,0-1,0 1,0-1,-1 1,1-1,-1 0,0 0,0 0,0 0,-2 1,-9 16,-34 78,47-94,0 1,0-1,0 1,1-1,-1 1,1 0,0-1,1 1,-1-1,1 1,0 0,0-1,0 0,0 1,1-1,0 0,0 1,0-1,0 0,1-1,-1 1,3 1,8 6,1-1,1-1,0-1,0 0,1-1,0 0,0-1,0-1,1-1,0 0,-1-1,1-1,1-1,5 0,2 2,0-1,-1-1,1-1,0-2,-1 0,1-1,12-5,8-18,-37 11</inkml:trace>
  <inkml:trace contextRef="#ctx0" brushRef="#br0" timeOffset="1776.704">2435 405,'25'-3,"20"0,13-2,9 0,-4-2,-9-1,-14-1</inkml:trace>
  <inkml:trace contextRef="#ctx0" brushRef="#br0" timeOffset="1927.984">2476 97,'15'-11,"20"-4,19 1,19 2,17 6,12 6,2 3,-12 1,-22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19:30.0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43 802,'-9'20,"2"1,0-1,2 2,0-1,1 0,1 1,1 0,1 0,1-1,2 17,0-31,0 0,0-1,0 0,1 1,0-1,0 0,1 0,-1 0,1-1,1 1,-1-1,1 0,0 0,0-1,0 1,0-1,1 0,0-1,0 1,0-1,0 0,1-1,-1 0,1 0,-1 0,1 0,0-1,0 0,3-1,-2 1,1 0,-1-1,1 0,-1 0,0-1,1 0,-1-1,0 0,0 0,0-1,0 0,0 0,-1-1,1 1,-1-2,0 1,0-1,0 0,-1-1,0 0,0 0,0 0,-1 0,1-2,-2 2,-1 0,0-1,1 1,-2-1,1 1,-1-1,0 0,0 0,-1 0,0-1,-1 1,1 0,-1 0,0 0,-1 0,0-1,0 1,-1 0,0 0,0 0,0 1,-1-1,0 0,0 1,-1 0,0 0,0 0,0 0,-1 0,1 1,-2 0,1 0,0 0,-1 1,0 0,0 0,0 0,-2 0,2 2,1-1,0 1,-1 0,1 1,-1-1,1 1,-1 0,1 1,-1-1,0 1,1 0,-1 1,0-1,1 1,-1 0,0 1,1-1,0 1,-1 0,1 0,0 1,0 0,0 0,0 0,1 0,-1 1,1-1,0 1,0 1,0-1,1 0,-1 1,1 0,0-1,0 1,1 1,-1-1,1 0,1 0,-1 1,1-1,0 1,0 0,0 0,10 36,8-4</inkml:trace>
  <inkml:trace contextRef="#ctx0" brushRef="#br0" timeOffset="583.601">497 1123,'0'-324,"-4"247,5 76,1 0,0 0,-1 0,1 0,0 0,-1 0,1 0,0 0,0 1,0-1,0 1,0-1,0 1,0 0,0 0,0 0,0 0,0 0,-1 0,1 1,0-1,0 1,0-1,0 1,0 0,0-1,-1 1,2 1,1-1,244 79,-242-79,-1 1,1-1,-1 1,0 0,0 1,1-1,-2 1,1 0,0 0,-1 0,1 1,-1 0,0 0,0 0,-1 0,1 1,-1-1,0 1,0 0,0 0,-1 0,0 0,0 0,0 1,0-1,-1 1,0-1,0 1,-1 3,-28 134,28-141,-1-1,1 1,0 0,0-1,0 1,0 0,0-1,0 1,1-1,-1 1,0 0,1-1,0 1,-1-1,1 1,0-1,0 1,0-1,-1 1,2-1,-1 0,0 0,0 1,0-1,0 0,1 0,-1 0,1 0,-1-1,1 1,-1 0,1 0,-1-1,1 1,-1-1,1 0,0 1,-1-1,67-7,-56 1,1-2,-1 1,-1-2,1 0,-1 0,-1-1,0 0,0-1,-1 0,0 0,-1-1,-1 0,1-1,-2 0,0 0,-1 0,0 0,-1-1,0 0,0-7,-14 137,8-106,1 0,0 0,0 0,1 0,0 0,1 0,0 0,0 0,1 0,1 0,-1 0,2-1,-1 1,1-1,1 0,0 0,0-1,1 1,0-1,0 0,2 1,30 3,-23-14</inkml:trace>
  <inkml:trace contextRef="#ctx0" brushRef="#br0" timeOffset="2166.512">1112 589,'-7'0,"0"0,6 0,6 2,5 3,5 3,-1 0</inkml:trace>
  <inkml:trace contextRef="#ctx0" brushRef="#br0" timeOffset="2790.941">1834 816,'-22'-9,"0"0,-1 2,1 0,-2 2,1 0,-1 2,-7 0,24 2,0 1,-1 0,1 0,-1 1,1 0,0 0,0 0,0 1,0 1,0-1,0 1,0 0,1 0,-1 1,1 0,0 0,0 1,1-1,-1 1,1 1,0-1,0 1,1 0,-1 0,0 1,2 0,0 0,0 0,1 0,0 0,0 0,1 1,-1-1,2 0,-1 1,1-1,0 1,0-1,1 1,0-1,1 0,0 1,0-1,0 0,1 0,0 0,0-1,0 1,1-1,0 0,1 1,-1-2,1 1,0-1,1 1,-1-2,1 1,0 0,0-1,1 0,12 6,1-1,0 0,0-1,1-2,0 0,0-1,1-1,-1-1,1-1,0-1,-1 0,1-2,0-1,-1 0,16-5,-23 5,1 0,-1-1,-1-1,1 0,0-1,-1-1,0 0,0-1,-1 0,0 0,0-2,0 1,-1-2,-1 1,0-2,0 1,-1-1,0 0,-1-1,0 0,-1-1,0 0,3-9,-9 20,0-1,0 1,0 0,-1-1,1 1,-1 0,1-1,-1 1,0-1,0 1,0-1,0 1,0-1,-1 1,1-1,-1 1,0 0,0-1,1 1,-2-1,1 3,0-1,1 1,-1 0,0 0,0 0,0 0,0 0,0 0,0 0,1 0,-1 0,0 0,0 0,0 1,0-1,1 0,-1 1,0-1,0 0,0 1,1-1,-1 1,0 0,1-1,-1 1,1-1,-1 1,0 0,1-1,-1 1,1 0,0 0,-1-1,1 1,0 0,-1 0,1 0,0 0,0-1,0 2,-4 5,1 1,0 0,1 0,0 0,0 0,1 0,0 0,0 1,1-1,0 0,0 1,1-1,0 0,1 3,-1-7,0 0,0 1,0-1,1 0,0 0,-1-1,1 1,1 0,-1-1,0 1,1-1,0 1,0-1,0 0,0-1,0 1,1 0,-1-1,1 0,0 1,-1-2,1 1,0 0,0-1,0 0,1 1,-1-2,3 2,-3-2,-1 0,1 0,-1 0,1-1,-1 1,1-1,-1 1,1-1,-1 0,0-1,0 1,1 0,-1-1,0 0,0 0,0 0,-1 0,1 0,0-1,-1 1,0-1,1 1,-1-1,0 0,0 0,-1 0,1 0,0 0,-1-2,3-4,0 0,-1-1,-1 1,0-1,0 1,-1-1,0 0,0 0,-1 0,-1 0,1 2,0 1,-1-1,0 1,0-1,-1 1,0 0,0 0,-1 0,0 0,0 0,0 0,-1 1,0-1,-1 1,1 0,-1 0,0 1,-1-1,1 1,-1 1,0-1,0 1,-1 0,1 0,-1 0,0 1,0 0,0 1,0 0,-1 0,1 0,0 1,-1 0,0 0,1 1,-2 0,4 0,1 1,0 0,-1-1,1 1,0 1,0-1,0 1,0-1,0 1,0 0,0 1,1-1,-1 0,1 1,-1 0,1 0,0 0,0 0,1 1,-1-1,1 1,-1 0,1 0,0-1,0 1,1 0,-1 1,1-1,0 0,0 0,1 1,-1-1,1 0,0 1,0-1,0 0,1 1,-1-1,1 0,1 4,9 14</inkml:trace>
  <inkml:trace contextRef="#ctx0" brushRef="#br0" timeOffset="3419.463">2168 468,'-6'-10,"0"-1,0 0,2 0,-1-1,2 0,-1 1,1-1,1 0,1-1,-1 1,2-2,0 10,1 1,0 0,0 0,1 0,-1 0,1 0,0 0,-1 0,1 1,0-1,1 0,-1 1,0 0,1-1,-1 1,1 0,0 0,0 1,0-1,0 0,0 1,0 0,0 0,1 0,80-12,-79 13,1 1,0 0,-1 0,1 0,-1 1,0 0,0 0,1 0,-1 1,-1-1,1 1,0 0,-1 1,1-1,-1 1,0 0,0 0,-1 0,1 1,-1-1,0 1,0 0,0 0,-1 0,0 0,0 0,0 0,0 1,0 4,3 21,-2 1,-1 0,-1 0,-2 0,-2 0,0 0,-2 0,-2-1,-3 10,4-13,-9 47,-26 172,40-237,1-1,0 1,0-1,1 1,1-1,0 1,0-1,4 9,-6-15,1-1,0 1,1-1,-1 0,0 1,1-1,-1 0,1 0,0 0,0 0,0 0,0 0,0-1,0 1,0-1,0 1,1-1,-1 0,1 0,-1 0,1 0,-1 0,1 0,-1-1,1 0,0 1,-1-1,1 0,0 0,-1 0,1-1,0 1,-1-1,1 1,7-5,-1 0,0 0,0-1,0 0,-1 0,0-1,0 0,0-1,-1 1,-1-2,1 1,-1-1,0 0,-1 0,0 0,-1-1,0 1,0-1,-1 0,0-3,27-84,-5-1,-3-2,-5 0,3-98,-16 156,26-306,-29 324,-9 35,-12 80,5 1,4 1,3 0,5 14,-2-41,3 0,2 0,4 0,2-1,3 1,3-1,3-1,14 36,25-1,-32-70</inkml:trace>
  <inkml:trace contextRef="#ctx0" brushRef="#br0" timeOffset="3680.223">2596 722,'-9'-16,"-5"-10,-3-2,4 3,13 4,21 5,26 5,29 5,30 3,25 5,-10 2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19:35.7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0,'9'87,"-6"-45,2-1,1 1,2-1,2-1,2 1,5 8,-16-45,0-1,0 1,0-1,0 0,1 1,-1-1,1 0,0 0,0 0,0 0,0 0,0-1,1 1,-1-1,1 1,0-1,0 0,0 0,0 0,0 0,0-1,1 1,-1-1,0 0,1 0,-1 0,1 0,-1-1,1 1,-1-1,1 0,0 0,-1 0,2-1,4-5,0 0,0-1,-1-1,0 1,0-1,0 0,-1-1,-1 0,0 0,0 0,0-1,-1 0,-1 0,0 0,0-1,-1 0,0 1,0-8,16-103,-19 121,-1 0,1 0,0 1,-1-1,1 0,-1 0,1 0,0 0,-1 0,1 1,-1-1,1 0,0 0,-1 0,1 0,-1 0,1 0,0 0,-1-1,1 1,-1 0,1 0,0 0,-1 0,1 0,0-1,-1 1,1 0,-1 0,1-1,0 1,0 0,-1 0,1-1,0 1,-4 11,2 1,0 0,0 0,1 0,1 0,0 1,0-1,1 0,1 0,0 0,2 5,-3-12,0 0,1-1,-1 1,1-1,0 0,0 1,0-1,1 0,-1 0,1-1,0 1,0 0,1-1,-1 0,1 0,-1 0,1 0,0 0,0-1,0 0,1 0,-1 0,0 0,1-1,-1 1,1-1,0 0,-1-1,1 1,3-1,-2 0,0-1,-1 0,1 0,-1-1,1 0,-1 0,0 0,0 0,0-1,0 0,0 0,-1 0,1-1,-1 1,0-1,0 0,0-1,0 1,-1 0,0-1,0 0,1-2,4-7,0-2,0 1,-2-1,0 0,-1-1,3-12,1-52,-9 81,0 0,0 1,0-1,-1 0,1 0,0 0,0 0,0 0,0 1,0-1,-1 0,1 0,0 0,0 0,0 0,-1 0,1 0,0 0,0 0,0 0,-1 0,1 0,0 0,0 0,0 0,-1 0,1 0,0 0,0 0,0 0,-1 0,1 0,0 0,0 0,0 0,0 0,-1-1,1 1,0 0,0 0,0 0,0 0,0 0,-1-1,1 1,0 0,0 0,0 0,0 0,0-1,0 1,0 0,0 0,0 0,0-1,0 1,0 0,-10 18,7-10,-1 0,2 0,-1 0,1 1,0-1,1 1,0 0,0-1,1 1,0 0,1-1,-1 1,2 0,-1-1,1 1,1-1,0 0,0 0,0 0,1 0,0 0,0-1,1 1,0-1,1 0,-1-1,7 6,2-2,1-2,-1 1,1-2,0 0,1-1,0 0,0-2,0 0,0 0,1-2,-1 0,1 0,0-2,-1 0,1-1,0-1,-1 0,1-2,-1 1,13-6,-22 7,0 0,0 0,0-1,0 0,-1 0,1 0,-1-1,0 0,0-1,-1 1,1-1,-1 0,0 0,0-1,0 1,-1-1,0 0,0 0,-1-1,1 1,-1-1,-1 0,1 0,-1 1,-1-2,1 1,-1 0,0 0,-1 0,1-1,-2 1,1 0,-1 0,0-1,-1-1,-1 4,0 0,-1 0,0 1,0-1,0 1,-1 0,1 0,-1 1,0-1,0 1,0 0,0 0,-1 1,1 0,-1 0,0 0,1 0,-1 1,0 0,0 0,0 1,0-1,0 1,0 1,0-1,0 1,1 0,-1 0,0 1,0 0,1 0,-1 0,1 1,0-1,-1 1,1 1,0-1,1 1,-1 0,1 0,0 0,0 0,0 1,0 0,-1 2,3-3,0 0,0 1,0-1,0 1,1-1,0 1,0-1,0 1,1 0,-1 0,1-1,0 1,0 0,1 0,0-1,-1 1,2 0,-1-1,0 1,1-1,0 1,0-1,0 0,1 0,-1 0,1 0,0 0,0-1,0 1,1-1,-1 0,1 0,0 0,0 0,0-1,3 3,3-1,-1 1,1-1,0 0,0-1,0 0,0-1,0 0,1-1,-1 0,1 0,-1-1,1 0,-1-1,1 0,-1-1,0 0,1-1,-1 0,-1-1,1 0,0 0,-8 3,0 0,0 1,-1-1,1 0,0-1,0 1,-1 0,1 0,-1-1,1 1,-1-1,0 1,0-1,1 0,-1 0,0 1,0-1,-1 0,1 0,0 0,0 0,-1 0,0 0,1 0,-1 0,0 0,0 0,0 0,0 0,0 0,-1 2,1 0,-1 0,1-1,-1 1,0 0,1 0,-1 0,1 0,-1 1,0-1,1 0,-1 0,1 0,-1 0,1 1,-1-1,1 0,-1 0,1 1,-1-1,1 0,-1 1,1-1,-1 1,1-1,0 1,-1-1,1 1,0-1,-1 1,1-1,0 1,0-1,0 1,-1-1,1 1,0-1,0 1,0 0,0-1,0 1,0-1,0 1,-1 2,0 0,1 0,0 0,-1 1,1-1,0 0,0 0,1 0,-1 0,1 1,-1-1,1 0,0 0,0 0,0 0,1 0,-1-1,1 1,-1 0,1-1,0 1,0-1,0 1,1-1,-1 0,0 0,1 0,0 0,-1 0,1-1,0 1,0-1,0 0,0 0,0 0,0 0,0 0,0-1,0 1,0-1,0 0,1 0,-1 0,3-1,-1 1,0-1,-1 0,1 0,0-1,0 1,-1-1,1 0,-1 0,1 0,-1-1,0 0,0 0,0 0,0 0,-1-1,1 1,-1-1,0 0,0 0,0 0,0 0,-1 0,0-1,0 1,0-1,0 0,4-13,0 0,-2 0,0 0,-1-1,0 1,-2-6,4-62,-4 84,0 1,1 0,-1 0,0 0,1 0,-1 0,1 0,-1 0,1 0,-1 0,1 1,0-1,-1 1,1-1,0 1,-1 0,1-1,0 1,0 0,-1 0,1 0,0 0,0 1,-1-1,1 0,0 1,-1 0,1-1,0 1,-1 0,1-1,-1 1,1 0,-1 0,0 0,1 1,-1-1,7 2,16 6,-11-5,0 0,-1 1,0 0,0 1,0 1,-1-1,0 2,0 0,-1 0,3 3,-10-5,0 1,-1-1,0 0,0 1,-1-1,0 1,0-1,0 1,-1 0,0-1,0 1,-1 0,0-1,0 1,0-1,-1 1,0-1,-1 0,1 0,-1 0,-1 1,-5 24,8-29,-19 116,20-115,0 1,0-1,1 1,-1-1,1 1,-1-1,1 1,0-1,1 0,-1 1,1-1,-1 0,1 0,0 0,0 0,0 0,1-1,-1 1,0 0,1-1,0 0,0 0,0 0,0 0,0 0,0 0,0-1,0 0,1 1,-1-1,2 0,2 0,0 0,1 0,-1-1,0 0,0 0,0 0,0-1,0 0,0-1,0 0,0 0,-1 0,1-1,-1 0,1 0,-1 0,0-1,0 0,4-4,3-3,-1 0,-1 0,1-1,-2 0,0-1,0 0,-1-1,0-3,0 1,-1 0,0 0,-2-1,0 0,0 0,-2 0,0-1,-1 0,-1 0,-1 1,0-11,-1 27,0 0,0 1,0-1,1 1,-1-1,0 0,0 1,0-1,0 0,-1 1,1-1,0 1,0-1,0 0,0 1,-1-1,1 1,0-1,0 0,-1 1,1-1,-1 1,1-1,0 1,-1-1,1 1,-1 0,1-1,-1 1,1 0,-1-1,1 1,-1 0,0-1,1 1,-1 0,1 0,-1 0,0 0,1-1,-1 1,0 0,1 0,-1 0,1 0,-1 1,0-1,1 0,-1 0,0 0,1 0,-1 1,1-1,-1 0,1 0,-1 1,1-1,-1 1,1-1,-1 0,1 1,-1-1,1 1,-1-1,1 1,-31 33,25-26,0 1,1-1,0 1,0 0,1 0,0 0,1 0,0 1,0 0,1 0,0-1,1 1,0 0,0 0,1 0,1 1,-1-1,2-1,-1 1,2 0,-1 0,1 0,1-1,-1 0,2 0,-1 0,1 0,1-1,-1 1,2-1,-1-1,7 7,-3-7,0 0,0-1,1 0,0-1,0 0,0-1,0 0,1-1,0 0,-1-1,1 0,0-1,0 0,6-1,17-2</inkml:trace>
  <inkml:trace contextRef="#ctx0" brushRef="#br0" timeOffset="244.358">2112 535,'0'-2,"0"-3,0-1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19:37.5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31,'13'-6,"19"-3,17 0,19 5,13 2,7 4,-3 4,-15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19:39.3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1,'4'84,"3"0,15 60,-22-140,0-2,0-1,-1 0,1 0,0 1,0-1,0 0,-1 0,1 1,0-1,1 0,-1 0,0 1,0-1,1 0,-1 0,0 0,1 1,-1-1,1 0,0 0,-1 0,1 0,0 0,0 0,-1 0,1 0,0 0,0 0,0-1,0 1,0 0,0-1,0 1,1-1,-1 1,0-1,0 1,0-1,1 0,-1 1,0-1,0 0,1 0,-1 0,0 0,0 0,1 0,-1-1,0 1,0 0,1-1,-1 1,14-12,-1-2,0 1,-1-1,-1-1,0-1,-1 1,-1-2,0 1,3-10,44-85,-57 112,1-1,-1 0,0 1,0-1,0 0,0 1,0-1,0 1,1-1,-1 0,0 0,0 1,1-1,-1 0,0 1,0-1,1 0,-1 0,0 1,1-1,-1 0,0 0,1 0,-1 1,0-1,1 0,-1 0,1 0,-1 0,0 0,1 0,-1 0,0 0,1 0,-1 0,1 0,-1 0,0 0,1 0,-1 0,0 0,1-1,-1 1,1 0,-1 0,0 0,1-1,-1 1,0 0,0 0,1-1,-1 1,0 0,0 0,1-1,-1 1,0 0,0-1,0 1,1 0,-1-1,0 1,0-1,2 39,-2-35,3 124,-2-125,0 1,0-1,0 0,0 1,0-1,1 0,0 0,-1 0,1 0,0 0,0 0,0 0,0-1,0 1,0-1,0 1,1-1,-1 0,1 0,-1 0,1 0,-1 0,1-1,-1 1,1-1,-1 0,3 1,71-8,-60 3,-1-2,1 1,-1-2,0 0,-1 0,0-2,0 0,-1 0,0-1,2-3,-7 6,-1 0,0 0,-1 0,0-1,0 1,-1-1,0-1,0 1,0-1,-2 0,1 0,-1 0,0-1,-1 1,0-1,0 0,-1-5,-9 23,1 8,2-1,0 1,0 0,2 0,0 0,1 1,0-1,1 1,1-1,2 11,-1-21,0 0,1 0,0 0,0 0,1 0,-1-1,1 1,0-1,1 0,-1 0,1 0,0 0,1 0,-1-1,1 0,-1 0,1 0,1-1,-1 1,0-1,1 0,0-1,2 2,12 3,0-1,0 0,1-2,0 0,-1-1,11-1,5 0,0-1,0-2,0-2,0-1,0-2,0-1,-1-2,-1-2,26-10,16-24,-73 43,-1 0,0 0,0 0,1 0,-1 0,-1 0,1-1,0 1,-1-1,1 0,-1 1,1-1,-1 0,0 0,-1 0,1 0,0 1,-1-1,1 0,-1 0,0-1,0 1,0 0,-1 0,1 0,-1-2,-4-3,0 1,0 0,0 0,-1 1,0 0,0 0,-1 0,0 0,0 1,0 0,0 1,-1 0,0 0,0 0,0 1,0 0,-1 1,1 0,-1 0,1 1,-1 0,1 0,-3 1,5-1,0-1,0 1,0 0,-1 1,1 0,0 0,-1 0,1 1,0 0,0 0,0 0,-1 1,1 0,1 0,-1 0,0 1,1 0,-1 0,1 1,0-1,0 1,0 0,0 1,1-1,0 1,0 0,0 0,0 0,1 0,0 1,0-1,0 1,0 3,1-4,1-1,0 0,0 0,1 1,-1-1,1 1,0-1,0 1,0-1,1 0,-1 1,1-1,0 0,1 1,-1-1,1 0,0 0,0 0,0 0,0 0,1-1,-1 1,1-1,0 1,0-1,0 0,1 0,-1 0,1-1,-1 1,1-1,0 0,0 0,0 0,0-1,1 1,-1-1,0 0,4 0,1 0,1-1,-1 0,1-1,-1 1,0-2,1 0,-1 0,0 0,0-1,0-1,-1 1,1-1,-1-1,0 0,0 0,0 0,-1-1,0 0,0-1,0 0,-1 0,0 0,-1 0,1-1,-1 0,-1 0,0-1,2-4,-2-2,-15 34,10-10,0 0,0-1,1 1,0 0,1 0,0 0,0-1,1 1,0 0,1-1,0 0,0 1,1-1,0 0,0-1,0 1,1-1,1 0,-1 0,1 0,0-1,1 0,-1 0,1-1,0 0,1 0,-1 0,1-1,0 0,0-1,0 1,1-2,2 2,25 5</inkml:trace>
  <inkml:trace contextRef="#ctx0" brushRef="#br0" timeOffset="292.417">1591 80,'-3'21,"5"13,6 10,8 5,9 0,9-3,7-3,4-6,2-5,-2-9,-5-7,-5-6,-6-6,-9-5,-7-3</inkml:trace>
  <inkml:trace contextRef="#ctx0" brushRef="#br0" timeOffset="502.372">2059 241,'-5'-16,"-3"-7,-5-3,-5 4,-4 5,-5 11,-7 12,-12 20,-15 18,-19 20,-22 20,-29 21,9-9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19:37.0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217 0,'2'14,"1"17,0 18,-1 19,-2 13,-7 9,-3 3,-4 0,-2-6,0-17</inkml:trace>
  <inkml:trace contextRef="#ctx0" brushRef="#br0" timeOffset="284.622">3 855,'-2'0,"5"0,13-2,13-3,15-3,12-3,6-1,2 1,-3 3,-10 2,-14 2</inkml:trace>
  <inkml:trace contextRef="#ctx0" brushRef="#br0" timeOffset="813.93">617 735,'-1'5,"-1"0,1 0,0 0,0 0,1 0,-1 0,1 0,0 0,0 0,1 0,0 1,0-1,0 0,0-1,1 1,0 0,0 0,0-1,1 1,-1-1,1 1,0-1,0 0,1 0,-1-1,1 1,0-1,0 0,0 0,0 0,0 0,4 1,2-1,0-2,0 1,0-1,0-1,-1 1,1-2,0 1,0-2,0 1,0-1,-1-1,1 1,-1-2,1 1,-1-1,-1-1,1 0,0 0,-1 0,0-1,0-1,-1 1,0-1,0 0,-1-1,1 0,-2 0,1 0,-1-1,0 1,-1-1,0 0,-1-1,1 1,-2-1,1-2,-2-1,-2 1,1-1,-2 1,0-1,0 1,-1 0,0-1,-1 2,-1-1,0 0,0 1,-1 0,-1 0,0 0,0 1,-1 0,0 1,-1 0,0 0,0 1,-1 0,0 0,0 1,-3-1,8 5,0 0,0 1,0 0,-1-1,1 2,-1-1,0 1,1-1,-1 1,0 1,0-1,1 1,-1 0,0 1,0-1,1 1,-1 0,0 1,1-1,-1 1,1 0,-1 1,1-1,0 1,0 0,0 0,1 1,-1-1,1 1,-1 0,-3 6,-1 1,2-1,-1 1,2 1,-1-1,2 1,-1 0,2 1,-1-1,2 1,0 0,0 0,1 0,1 0,0 1,1-1,0 0,1 0,1 0,0 0,2 7,12 29</inkml:trace>
  <inkml:trace contextRef="#ctx0" brushRef="#br0" timeOffset="1047.307">1313 361,'-3'25,"-2"20,-3 13,-2 8,0 5,2-1,2-4,2-5,7-11,5-13,1-11</inkml:trace>
  <inkml:trace contextRef="#ctx0" brushRef="#br0" timeOffset="1233.807">1593 361,'-4'18,"-2"18,-2 13,0 11,2 3,1 3,3-3,0-6,1-7,1-11,1-9,-1-10</inkml:trace>
  <inkml:trace contextRef="#ctx0" brushRef="#br0" timeOffset="1437.265">1233 696,'-14'-5,"1"-1,10 0,19 1,21 2,23-2,17-1,12-3,-10 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19:40.7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0,'19'5,"18"1,21 2,17-1,17-1,15-1,11-5,0-2,-19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19:41.9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1951 1292,'-4'-2,"-2"-1</inkml:trace>
  <inkml:trace contextRef="#ctx0" brushRef="#br0" timeOffset="1941.295">5508 597,'-14'-14,"-9"-4,5 3,13 9,20 11,6 6</inkml:trace>
  <inkml:trace contextRef="#ctx0" brushRef="#br0" timeOffset="3345.178">5868 784,'-1'45,"1"0,2-1,2 1,2 0,2-1,2-1,2 1,2-2,2 0,2 3,-16-40,0 0,1 1,-1-1,1 0,0 0,1-1,-1 1,1-1,0 0,0 1,0-2,0 1,1 0,0-1,-1 0,1 0,0 0,1-1,-1 0,1 1,-2-5,0 0,-1 0,1-1,-1 1,0-1,1 0,-1 0,0 0,-1 0,1 0,-1 0,1-1,-1 1,0-1,0 0,0 0,-1 0,0 1,1-1,-1-1,-1 1,1 0,0-2,1-2,14-49,-3 0,-3 0,1-30,-28 179,16-87,1 1,0-1,0 0,0 1,0-1,1 0,0 0,0 1,1-1,-1 0,1 0,0 0,0 0,1-1,0 1,0-1,0 1,0-1,0 0,1 0,0 0,0-1,0 1,0-1,1 0,-1 0,1-1,-1 1,1-1,0 0,4 1,0 0,0-1,1 1,-1-2,1 1,-1-1,1-1,-1 0,1 0,0 0,-1-2,1 1,-1-1,0 0,1-1,-1 0,0-1,-1 0,1 0,-1-1,1 0,-1 0,-1-1,1 0,-1-1,0 1,-1-1,1-1,-1 1,-1-1,1 0,-2 0,1-1,-1 1,1-3,-3 6,-1 0,1 0,-1 0,0-1,0 1,0 0,-1-1,0 1,0 0,0-1,-1 1,1 0,-1 0,-1-1,1 1,-1 0,-1-2,3 6,0 0,-1 1,1-1,-1 1,1-1,-1 1,1 0,-1-1,1 1,-1 0,1-1,-1 1,1 0,-1-1,0 1,1 0,-1 0,0 0,1 0,-1-1,1 1,-1 0,0 0,1 0,-1 0,0 1,1-1,-1 0,0 0,1 0,-1 0,1 1,-1-1,0 0,1 1,-1-1,1 0,-1 1,1-1,-1 0,1 1,-1-1,1 1,0-1,-1 1,1-1,0 1,-1 0,1-1,0 1,-15 32,13-26,0 1,1-1,0 0,0 1,1 0,0-1,0 1,1-1,0 1,0-1,1 1,0-1,0 0,0 0,1 0,1 0,-1 0,1-1,0 1,0-1,1 0,0 0,0-1,0 1,1-1,-1 0,1-1,1 1,-1-1,1 0,6 2,9 3,1 0,1-2,-1-1,1-1,0 0,1-2,-1-1,0-1,1-1,-1-1,1-2,12-2,-23 2,1 0,-1-1,0 0,0-1,-1-1,1 0,8-6,-18 10,-1 0,1 0,-1-1,0 1,0-1,0 0,0 1,0-1,0-1,-1 1,0 0,1-1,-1 1,0-1,-1 1,1-1,-1 0,0 0,1 0,-2 0,1 0,0 0,-1 0,0 0,0 0,0 0,0 0,-1 0,0-3,-1 3,0-1,0 1,0-1,0 1,-1 0,0 0,0 0,0 0,0 1,-1-1,1 1,-1 0,0 0,0 0,0 1,0-1,0 1,-1 0,1 0,-1 0,0 1,1 0,-1 0,0 0,0 0,0 1,1 0,-1 0,0 0,0 0,0 1,0 0,1 0,-1 0,0 1,1-1,-1 1,1 0,0 0,-1 1,1-1,0 1,0 0,1 0,-1 1,1-1,-1 1,1-1,0 1,1 0,-1 0,1 1,-1-1,1 0,0 1,-1 4,3-7,0 0,0 0,0 0,0 0,0 0,0 0,1 0,-1 0,0 0,1 0,0-1,-1 1,1 0,0 0,0 0,0-1,0 1,1 0,-1-1,0 1,1-1,-1 0,1 1,-1-1,1 0,0 0,-1 0,1 0,0 0,0 0,0-1,-1 1,65 11,-51-12,0-1,-1 0,1-1,-1-1,1-1,-1 0,0 0,0-1,-1-1,0-1,3-1,-11 5,-5 2,0 1,0 0,0-1,1 1,-1-1,0 1,0 0,0-1,1 1,-1 0,0-1,1 1,-1 0,0-1,1 1,-1 0,0 0,1-1,-1 1,0 0,1 0,-1 0,1-1,-1 1,0 0,1 0,-1 0,1 0,-1 0,1 0,-1 0,0 0,1 0,-1 0,1 0,-1 0,1 0,-1 1,0-1,1 0,-1 0,1 0,-1 0,0 1,1-1,-1 0,0 1,1-1,-1 0,0 1,1-1,-1 0,0 1,0-1,0 0,1 1,-1-1,0 1,0-1,0 0,0 1,0-1,1 1,-1-1,0 1,-3 35,4 54,-1-87,1 0,0 0,1 0,-1 0,1 0,-1-1,1 1,0 0,0-1,0 1,0-1,0 1,1-1,-1 0,1 0,-1 0,1-1,0 1,0 0,0-1,0 0,0 0,0 0,0 0,0 0,3 0,7-1,0 1,-1-2,1 0,-1 0,1-2,-1 1,1-1,-1-1,0 0,-1-1,1 0,-1-1,0 0,0-1,-1 0,0-1,1-1,5-4,-1-2,0 1,-2-2,1 0,-2-1,0 0,-1 0,-1-2,-1 1,-1-1,0 0,-1-1,-1 0,-1 0,-1 0,9-52,-3-1,-4 0,-2-43,-2 53,-3 0,-2-1,-11-56,13 111,-1 0,1 0,-2 0,1 1,-1-1,-1 1,0-1,0 1,0 0,-1 1,0-1,-4-3,8 10,-1 0,1-1,-1 1,1 0,-1 0,1 0,-1 1,0-1,1 0,-1 1,0-1,0 1,1-1,-1 1,0 0,0 0,0 0,1 0,-1 0,0 0,0 0,0 1,1-1,-1 1,0-1,0 1,1 0,-1-1,1 1,-1 0,1 0,-1 0,1 1,-1-1,1 0,-1 1,-41 56,26-21,1 0,3 2,1-1,1 2,3 0,1 0,2 0,1 1,3 2,-1-12,1-1,2 1,1 0,2 0,0-1,3 1,0-1,2-1,1 1,1-2,2 1,0-2,2 0,2 0,0-2,1 0,21 21,-33-39,0 0,1 0,-1-1,1 0,1 0,-1-1,1 0,0 0,0-1,0 0,1 0,-1-1,1 0,0-1,0 0,0 0,0-1,0 0,1-1,-1 1,0-2,0 0,0 0,1 0,2-2,59-51,-47 31,-23 23,0 0,-1 0,1-1,0 1,-1 0,1 0,0 0,-1 0,1 0,0 0,0 0,-1 0,1 0,0 0,-1 0,1 0,0 0,-1 1,1-1,0 0,-1 0,1 1,0-1,-1 1,1-1,-1 0,1 1,-1-1,1 1,-1-1,1 1,-1 0,1-1,-1 1,0-1,1 1,-1 0,0-1,0 1,1 0,-1-1,0 1,0 0,0-1,0 1,0 0,0 0,0-1,0 1,0 0,0-1,0 1,-1 0,1-1,0 1,0 0,-1-1,1 1,0 0,-1-1,1 1,-1-1,0 1,1 5,0-2,1 0,-1 0,1 0,-1 0,1 0,0 0,1 0,-1-1,1 1,-1 0,1-1,0 1,0-1,1 0,-1 0,1 0,-1 0,1 0,0 0,0-1,1 1,-1-1,0 0,1 0,-1 0,1-1,0 1,-1-1,1 0,0 0,2 1,1-1,-1 1,1-1,0 0,0 0,0-1,1 0,-1 0,0 0,0-1,0 0,0-1,-1 0,1 0,0 0,-1-1,1 0,-1 0,0 0,0-1,0 0,0 0,-1-1,0 1,0-1,0-1,0 1,-1 0,0-1,0 0,0 0,-1 0,0-1,0 1,-1-1,1 0,-2 1,1-1,-1 0,0 0,0 0,-1-4,0 6,0-1,0 1,-1-1,0 1,0 0,0-1,-1 1,0 0,0 0,0 0,-1 0,0 0,0 0,0 1,0-1,-1 1,1 0,-1 0,0 0,-1 1,1-1,-1 1,1 0,-1 0,0 1,0 0,0-1,0 2,0-1,-1 0,1 1,-1 0,1 0,-1 1,1 0,-1 0,1 0,-1 0,1 1,-1 0,-2 1,0 0,0 1,1 0,-1 0,1 1,0-1,0 2,0-1,0 1,1 0,0 0,0 1,0 0,1 0,-1 0,1 1,1 0,0 0,0 0,0 0,1 1,0-1,0 1,0 0,1 0,1 0,0 0,-1 3,3-7,0 0,0 0,0 0,1 0,0-1,-1 1,1 0,0-1,1 1,-1-1,0 0,1 0,0 0,0 0,0-1,0 1,0-1,1 1,-1-1,1 0,-1 0,1-1,0 1,0-1,0 0,-1 0,1 0,0 0,1-1,-1 0,1 0,29 3</inkml:trace>
  <inkml:trace contextRef="#ctx0" brushRef="#br0" timeOffset="3539.159">8168 771,'-13'-9,"-10"-3,-7 2,-4 9,0 7,4 11,6 9,8 7,10 4,7-4</inkml:trace>
  <inkml:trace contextRef="#ctx0" brushRef="#br0" timeOffset="3733.675">8221 1279,'16'11,"12"5,10-2,9-2,4-7,3-7,1-9,-8-2</inkml:trace>
  <inkml:trace contextRef="#ctx0" brushRef="#br0" timeOffset="667.165">3074 878,'-1'33,"2"0,1-1,2 1,1 0,2-1,0 0,3-1,0 0,8 13,-18-41,2 1,-1-1,0 1,1-1,0 1,-1-1,1 0,1 1,-1-1,0 0,1-1,-1 1,1 0,0-1,0 1,0-1,0 0,1 0,-1 0,0-1,1 1,0-1,-1 0,1 0,0 0,-1 0,1 0,0-1,0 0,-1 0,1 0,0 0,0-1,2 0,2-5,1 0,-2 0,1-1,-1 0,0-1,-1 1,1-1,-1-1,-1 1,0-1,0 0,-1 0,0 0,0-1,-1 1,0-4,16-78,-26 118,5-21,1 0,-1 1,1 0,0-1,1 1,0 0,0-1,0 1,1 0,0-1,0 1,0-1,1 1,0-1,1 0,-1 1,1-1,0 0,1-1,-1 1,1-1,0 1,1-1,-1 0,1-1,0 1,0-1,1 0,-1 0,1-1,0 1,0-1,5-1,0-1,0 0,0-1,0 0,0-1,0 0,0-1,-1 0,1 0,0-1,-1-1,0 0,0 0,0-1,0 0,-1-1,0 0,0-1,0 1,-1-2,0 1,0-1,-1 0,0-1,0 0,-1 0,-1 0,1-1,-1 0,-1 0,3-9,6-38,-13 57,0 0,1-1,-1 1,0 0,0-1,0 1,0 0,0-1,0 1,0-1,0 1,0 0,0-1,0 1,0 0,0-1,0 1,0-1,0 1,0 0,0-1,0 1,0 0,-1-1,1 1,0 0,0-1,0 1,-1 0,1 0,0-1,0 1,-1 0,1 0,0-1,-1 1,1 0,0 0,-1 0,1-1,0 1,-1 0,1 0,0 0,-1 0,1 0,0 0,-1 0,1 0,-1 0,1 0,0 0,-1 0,1 0,0 0,-1 0,1 0,-18 16,12-7,0 0,0 0,1 0,0 0,1 1,0 0,0 0,1 0,1 1,-1-1,2 0,-1 1,2 0,-1-1,1 1,1-1,0 1,1 0,0 1,3-4,1 0,0 0,0-1,1 0,0 0,0-1,1 1,0-2,0 1,0-1,0 0,1-1,0 0,0-1,0 1,1-2,-1 1,0-1,1-1,0 0,-1 0,4-1,54 9</inkml:trace>
  <inkml:trace contextRef="#ctx0" brushRef="#br0" timeOffset="1011.746">4385 1211,'-4'-9,"-1"0,1 0,-1 0,-1 1,0 0,0 0,-1 0,0 1,0 0,0 0,-1 1,0-1,-1 2,1-1,-1 2,0-1,0 1,0 0,-1 1,0 0,1 0,-1 1,0 1,0-1,0 2,-1-1,1 1,0 1,0 0,0 0,0 1,0 0,1 1,-1 0,-8 4,15-6,1 1,-1-1,0 0,0 1,1-1,-1 1,1 0,-1 0,1 0,0 0,0 1,0-1,0 0,0 1,0-1,1 1,-1 0,1 0,0-1,0 1,0 0,0 0,0 0,1 0,-1 0,1 0,0 0,0 1,0-1,0 0,1 0,-1 0,1 0,0 0,-1 0,2 0,-1-1,0 1,0 0,1 0,0-1,-1 1,2 0,5 2,0 1,1-1,0-1,0 0,0 0,1 0,0-1,-1-1,1 0,0 0,0-1,0 0,0-1,0 0,0 0,0-1,0-1,8-1,-9 2,0-1,0 0,0 0,0-1,0 0,0 0,0-1,-1 0,0 0,0-1,0 0,-1-1,1 0,-1 0,0 0,-1-1,1-2,-7 9,-1 0,1 0,-1 0,1 0,-1 0,1 0,-1 0,1 0,-1 0,1 0,-1 0,1 0,-1-1,1 1,-1 0,1 0,0-1,-1 1,1 0,-1-1,1 1,0 0,-1-1,1 1,0-1,-1 1,1 0,0-1,0 1,0-1,-1 1,1-1,0 1,0-1,0 1,0-1,-3 5,1 0,0 0,0 1,0-1,1 1,0-1,0 1,0-1,0 1,0 0,1-1,0 1,0 0,0-1,1 1,0 0,0-1,0 1,0-1,1 1,-1-1,1 0,0 1,1-1,-1 0,1 0,0 0,0-1,0 1,0-1,0 0,1 0,0 0,-1 0,1 0,0-1,0 0,1 0,2 2,35 11,-1-5</inkml:trace>
  <inkml:trace contextRef="#ctx0" brushRef="#br0" timeOffset="1319.916">4732 1011,'7'19,"9"14,8 11,10 8,6 3,4 1,3-1,-1-6,-3-6,-7-12,-7-9,-8-10</inkml:trace>
  <inkml:trace contextRef="#ctx0" brushRef="#br0" timeOffset="1524.37">5160 971,'-16'9,"-14"12,-12 14,-4 12,-5 13,0 4,5 1,9-5,12-7,9-12</inkml:trace>
  <inkml:trace contextRef="#ctx0" brushRef="#br0" timeOffset="1736.85">5414 931,'0'16,"0"14,0 12,0 9,0 3,0 2,0-5,0-6,2-10,1-12</inkml:trace>
  <inkml:trace contextRef="#ctx0" brushRef="#br0" timeOffset="-825.686">0 837,'23'76,"2"-1,17 27,-29-70,90 182,-101-211,25 35,-26-38,0 1,-1 0,1-1,0 1,-1 0,1-1,0 1,0-1,0 1,0-1,-1 1,1-1,0 0,0 1,0-1,0 0,0 0,0 0,0 0,0 0,0 0,0 0,0 0,0 0,0 0,0 0,0-1,0 1,-1 0,1-1,0 1,0-1,0 1,0-1,-1 1,1-1,0 0,0 1,-1-1,1 0,0 0,6-10,0-1,-1 0,-1 0,0 0,-1-1,0 1,0-1,-2 0,2-11,1-3,8-38,-8 31,2 1,1 0,2 0,1 1,10-18,-19 46,0 0,0 0,0 1,0-1,1 1,-1 0,1 0,0 0,0 0,0 0,1 1,-1-1,1 1,1-1,16-3</inkml:trace>
  <inkml:trace contextRef="#ctx0" brushRef="#br0" timeOffset="-165.539">801 1198,'3'-81,"-3"78,0 1,-1-1,1 1,-1 0,1-1,-1 1,0 0,0 0,0 0,-1 0,1 0,0 0,-1 0,1 0,-1 0,0 0,1 1,-1-1,0 1,0-1,0 1,0 0,0 0,0 0,-1 0,1 0,0 0,-1 1,1-1,0 1,-1 0,0-1,-7 2,1 1,-1 0,1 0,-1 1,1 0,0 0,0 1,0 0,0 1,1 0,0 0,0 1,0 0,1 0,0 1,0 0,0 1,1-1,0 1,-2 5,5-11,1 1,-1 0,1 0,0 0,0 0,0 0,1 0,-1 0,1 0,-1 1,1-1,0 1,1-1,-1 1,0-1,1 1,0 0,0-1,0 1,0-1,1 1,-1-1,1 1,0 0,0-1,0 0,1 1,-1-1,1 0,0 0,0 0,0 0,2 3,4-3,0 0,1 0,-1-1,1 0,-1-1,1 1,0-2,0 1,-1-1,1-1,0 1,0-2,-1 1,1-1,-1 0,1-1,-1 0,0 0,0-1,0 0,-1-1,1 1,0-2,4-1,-1 0,1-1,-1-1,-1 1,1-2,-2 1,1-2,-1 1,-1-1,0 0,3-7,-14 52,3-28,0 0,1 0,0 0,0 0,1 0,-1 0,1 0,0 0,1-1,-1 1,1-1,1 0,-1 0,1 0,-1 0,1 0,1-1,-1 0,1 1,-1-2,1 1,0-1,0 1,1-1,-1-1,1 1,0-1,-1 0,1 0,0-1,0 1,0-1,0-1,0 1,1-1,-1 0,0-1,0 1,4-2,8-3,-1 0,0-1,0-1,-1-1,0 0,0-1,-1-1,-1 0,1-1,-1-1,-1 0,0-1,-1 0,-1-1,0 0,-1-1,0-1,-1 1,3-8,13-25,-1-2,-3-1,-2 0,-2-1,-3-1,-2-1,-2 0,-2 0,-3-9,-7-62,1 120,0 0,1 0,-2 0,1 0,0 1,-1-1,0 0,0 1,-1 0,1-1,-1 1,0 0,0 0,0 0,0 1,-1-1,0 1,1 0,-1 0,0 0,-1 0,1 1,-1-1,1 2,0 0,0 0,-1 0,1 1,0-1,0 1,0 0,0 0,0 1,-1-1,1 1,0 0,0 0,0 0,0 1,1-1,-1 1,0 0,1 0,-1 0,1 1,-1-1,1 1,0 0,-2 2,-4 4,1 1,0-1,1 1,0 0,1 1,0 0,0 0,0 4,-4 17,1 1,2 0,1 0,2 1,1-1,2 1,1 0,1-1,2 1,2 0,1-1,1 0,2-1,2 0,12 27,-10-26,3-1,0 0,2-2,1 0,2-1,1 0,1-2,1-1,11 7,-27-26,0 0,0-1,0 0,1 0,0-1,1 0,-1-1,1 0,0 0,1-1,14 2</inkml:trace>
  <inkml:trace contextRef="#ctx0" brushRef="#br0" timeOffset="12610.804">2112 2857,'-3'-19,"1"1,0-1,1 1,2-1,0 1,0 0,2-1,0 1,1 0,1 0,1 0,0 1,1 0,2-1,-7 14,0 0,1 1,-1-1,1 1,0-1,0 1,0 0,0 0,0 0,1 1,-1-1,1 1,0-1,0 1,0 1,0-1,0 0,0 1,0 0,1 0,-1 0,0 1,1-1,-1 1,1 0,-1 0,0 1,1-1,-1 1,0 0,4 1,8 6,-1 0,0 0,0 2,0 0,-1 0,-1 1,0 1,-1 0,0 1,0 0,-2 1,1 1,-2-1,0 1,-1 1,0 1,-6-14,0 0,0 0,0 0,0 1,0-1,0 0,-1 1,0 0,1-1,-1 1,-1 0,1-1,0 1,-1 0,0 0,0 0,0-1,0 1,-1 0,1 0,-1 0,0-1,0 1,-1 0,1-1,-1 2,-1-4,0 0,0-1,0 0,0 1,0-1,0 0,0 0,0 0,0-1,1 1,-1-1,0 0,0 0,0 0,1 0,-1 0,0 0,1-1,-1 1,1-1,-1 0,1 0,0 0,0 0,0 0,0 0,0 0,1-1,-1 1,0-1,1 1,0-1,0 0,0 1,0-2,-1 0,1 1,0-1,0 0,1 0,-1 0,1 0,0 0,0 0,0 0,0 1,1-1,0 0,0 0,0 0,0 0,0 1,1-1,0 1,-1-1,1 1,1-1,-1 1,0 0,1 0,0 0,-1 0,1 1,0-1,2 0,3-4,1 1,0 0,1 1,-1 0,1 0,0 1,0 0,1 0,-1 1,3 1,-8 0,0 1,0 0,0 1,1-1,-1 1,0 0,0 1,0-1,1 1,-1 0,0 0,0 1,0-1,0 1,-1 0,1 1,0-1,-1 1,0 0,1 0,-1 0,0 0,-1 1,1 0,0 0,-1 0,0 0,0 0,1 4,25 104,-29-111,0 1,0-1,0 1,0 0,1-1,-1 1,1-1,-1 1,1-1,-1 1,1-1,0 1,0-1,-1 0,1 1,0-1,0 0,0 0,1 1,-1-1,0 0,0 0,1 0,-1-1,1 1,-1 0,1 0,8 0</inkml:trace>
  <inkml:trace contextRef="#ctx0" brushRef="#br0" timeOffset="12877.054">2673 2295,'-11'4,"0"7,7 5,12 7,3 0</inkml:trace>
  <inkml:trace contextRef="#ctx0" brushRef="#br0" timeOffset="13914.582">3209 2696,'-17'-17,"0"2,-1-1,0 2,-2 1,1 0,-1 1,-1 2,0 0,-1 1,0 1,-15-4,31 11,0 0,1 1,-1-1,0 1,0 0,1 1,-1 0,0-1,1 2,-1-1,0 1,1-1,0 2,-1-1,1 0,0 1,0 0,0 0,1 1,-1 0,1-1,0 1,0 1,0-1,0 0,1 1,0 0,0 0,0 0,1 0,-1 0,1 1,0-1,1 1,-1-1,0 6,4-6,0 0,0 0,0-1,1 1,-1-1,1 1,0-1,0 0,1 0,-1-1,1 1,0-1,0 1,0-1,0 0,1-1,-1 1,1-1,0 0,-1 0,1 0,0-1,0 0,0 0,0 0,0 0,0-1,1 0,14 2,-1-1,1 0,-1-2,0 0,1-1,-1-1,0-1,0-1,0 0,-1-2,0 0,0-1,-1 0,0-2,15-10,-31 19,0 0,-1 1,1-1,0 0,-1 0,1 1,0-1,-1 0,1 1,0-1,0 1,0-1,0 1,-1-1,1 1,0 0,0-1,0 1,0 0,0 0,0-1,0 1,0 0,0 0,0 0,0 0,0 1,0-1,0 0,0 0,0 1,0-1,0 0,-1 1,1-1,0 1,0-1,0 1,0-1,-1 1,1 0,0-1,-1 1,1 0,0 0,-1-1,1 1,-1 0,1 0,-1 0,1 1,45 135,-12-42,-6-21,-4 0,-2 2,10 75,-30-135,-1 1,-1-1,0 1,-1-1,0 1,-2-1,-1 7,3-17,-1 0,0-1,0 1,0 0,0-1,-1 1,0-1,0 0,-1 0,1 0,-1 0,0-1,-1 1,1-1,-1 0,1 0,-1-1,0 0,-1 1,1-2,-3 2,4-3,0 0,-1-1,1 1,0-1,-1 0,1-1,0 1,0-1,-1 0,1 0,0 0,0 0,0-1,0 1,0-1,0 0,1 0,-1-1,1 1,-1-1,1 0,0 0,0 0,0 0,0 0,1-1,-1 1,1-1,0 0,0 0,0 0,1 0,-1 0,1 0,0 0,0 0,0 0,1-2,-4-21,1-1,2 0,0 1,2-1,1 0,2 1,0-1,2 1,1 0,1 1,1 0,1 0,2 1,1-2,3-11,2 0,2 2,1 0,1 2,2 0,2 1,0 2,3 0,0 2,3 1,-27 23,1 0,1 0,-1 0,1 1,-1 0,1 0,0 1,0 0,1 0,-1 1,1 0,-1 0,1 1,7-1,-12 3,0 1,0 0,0 0,0 0,-1 0,1 0,-1 0,1 1,-1-1,0 1,0 0,0 0,0 0,0 0,-1 0,1 0,-1 0,0 0,0 1,0-1,0 0,-1 1,1-1,-1 1,0-1,0 4,1 2,3 13,1-1,0 1,2-1,0 0,5 7,-10-23,0-1,0 0,0 0,0 0,1 0,0 0,0 0,0-1,0 1,1-1,-1 0,1 0,0 0,0-1,0 1,0-1,1 0,-1 0,0 0,1-1,-1 0,1 1,0-2,-1 1,1 0,0-1,0 0,1 0,0-1,1-1,-1 0,1 0,-1 0,0 0,0-1,0 0,0-1,0 1,-1-1,0 0,1 0,-1-1,-1 0,1 1,-1-2,0 1,3-4,52-109,-59 116,10-20,1 35,-8-1,-1 0,0 0,1 0,0 0,1 0,0-1,1 1,0-1,1 0,0-1,1 1,0-1,1-1,0 1,0-1,1-1,1 2,-7-8,0-1,0 1,0-1,0 0,0 0,0 0,0 0,0 0,0-1,0 1,1-1,-1 0,0 0,0 0,0 0,1-1,-1 1,0-1,0 0,0 0,0 0,0 0,0 0,0-1,0 1,0-1,-1 0,1 0,-1 0,1 0,-1 0,1-2,6-5,-1-1,0 0,-1 0,0 0,-1-1,0 0,-1 0,0-1,4-14,-2 0,-1 0,-1-1,-1 1,-1-1,-1-26,-2 47,0 5,-1-1,1 1,0-1,0 1,0-1,0 1,0-1,0 1,0-1,0 1,1-1,-1 1,1-1,-1 1,1 0,-1-1,1 1,0-1,0 1,-1 0,1 0,0 0,0-1,0 1,1 0,-1 0,0 0,0 0,1 1,-1-1,72 24,-69-22,128 55,-126-52,1 1,-1-1,0 1,0 0,0 0,-1 1,0 0,0 0,0 0,-1 0,0 1,0 0,-1 0,1 0,-2 0,1 0,0 3,0 8,-1 0,-1-1,-1 1,0 0,-1 0,-1-1,-3 9,0 104,6-126,0 0,0 0,0 0,1-1,-1 1,1 0,0-1,0 1,0-1,0 0,1 0,-1 1,1-2,0 1,0 0,0 0,0-1,1 0,-1 0,0 0,1 0,0 0,-1-1,1 1,0-1,1 0,105 10,42-29,-81 3</inkml:trace>
  <inkml:trace contextRef="#ctx0" brushRef="#br0" timeOffset="14964.945">5454 2816,'-22'-10,"4"1,0 0,-1 1,0 1,0 1,0 0,-1 2,0 0,0 1,0 1,-13 1,29 1,-1 0,1 1,-1 0,1 0,-1 0,1 1,0 0,0 0,-1 0,1 0,0 0,1 1,-1 0,0-1,1 1,0 1,0-1,0 0,0 1,0 0,0 0,1 0,0 0,0 0,0 0,0 0,1 1,0-1,0 1,0-1,0 1,1-1,-1 1,1-1,0 1,1-1,-1 1,1 2,2-3,-1 1,0-1,1 0,0 0,0-1,0 1,0-1,0 1,1-1,0 0,0 0,0-1,0 1,0-1,0 0,0 0,1 0,-1 0,1-1,4 1,95 10,-87-12,0-1,0-1,-1-1,1 0,-1-1,0-1,0-1,0 0,9-5,-19 7,1 1,0-1,-1-1,1 1,-1-1,-1 0,1 0,-1-1,1 0,-2 0,1 0,-1 0,0-1,0 0,0 0,-1 0,0 0,-1 0,0-1,0 1,1-7,-12-30,9 43,0 0,0 0,-1 1,1-1,0 0,-1 1,1-1,0 0,-1 1,1-1,-1 1,1-1,-1 1,0-1,1 1,-1-1,1 1,-1 0,0-1,1 1,-1 0,0-1,0 1,1 0,-1 0,0 0,0 0,1 0,-1 0,0 0,0 0,1 0,-1 0,0 0,0 0,1 0,-1 1,0-1,1 0,-1 0,0 1,1-1,-1 1,0-1,1 0,-1 1,1-1,-1 1,1 0,-1-1,1 1,-1-1,1 1,0 0,-1-1,1 2,-4 4,0 1,1 0,-1 0,2 0,-1 0,1 0,0 1,0-1,1 1,0 0,1-1,0 1,0 0,0-1,1 1,0 0,0-1,1 1,0-1,1 0,0 2,3 0,0 0,0 0,1-1,0 0,1 0,0-1,0 0,0 0,1-1,0 0,1 0,-1-1,1 0,0-1,0 0,0-1,1 0,-1-1,1 0,-1 0,1-1,0 0,0-1,-1-1,1 1,0-2,0 1,-1-2,2 0,-3 0,0 0,-1-1,1 0,-1 0,0-1,-1 0,1-1,-1 0,0 0,0 0,-1-1,1 0,-2 0,1-1,-1 0,0 0,-1 0,0 0,0-1,0 1,-2-1,1 0,-1 0,0 0,0-1,-1 1,-1 0,0 0,0-1,-1-3,-1 92,2-72,0 0,1 1,0-1,0 0,1-1,0 1,0 0,0 0,1-1,0 1,0-1,1 0,-1 0,1 0,1 0,-1-1,1 0,0 0,0 0,1 0,-1-1,1 0,0 0,0-1,1 1,-1-1,1-1,-1 1,1-1,0 0,0-1,7 1,0-2,0-2,0 1,-1-2,1 0,0-1,-1 0,0-1,0 0,0-1,-1-1,0 0,0-1,0 0,-1 0,0-2,-1 1,0-1,-1-1,0 1,0-2,-1 1,-1-1,0 0,0-1,-2 0,1-1,-1 3,3-7,-7 37,-4-7,2-1,-1 1,2-1,0 1,0 0,1-1,0 1,1-1,0 1,1-1,0 0,1 0,0 0,1-1,0 1,1-1,0 0,0 0,1-1,0 0,1 0,0-1,1 0,-1 0,8 4,-6-6,0-1,0 0,1 0,0-1,0 0,0-1,0 0,1 0,-1-2,1 1,0-2,-1 1,1-1,0-1,-1 0,1-1,-1 0,1-1,-1 0,0-1,0 0,0-1,-1 0,1-1,-1 0,-1 0,1-1,-1-1,0 1,-1-1,0-1,0 0,-1 0,0 0,2-4,0-13,-2 0,0 0,-2 0,0-1,-2 0,-1 0,-2 0,0 0,-4-21,4 45,-9-153,3 75,2 0,5-1,3 1,5-21,-8 100,-1-4,1 0,0-1,0 1,1 0,-1 0,2 1,-1-1,0 0,1 1,0-1,0 1,2-1,-4 5,0 1,0 0,0-1,0 1,0 0,1 0,-1 0,0 0,0 0,0 0,0 0,1 0,-1 0,0 1,0-1,0 0,0 1,0-1,0 1,0-1,0 1,0 0,0-1,0 1,0 0,0 0,0-1,-1 1,1 0,0 0,-1 0,1 0,0 0,-1 0,1 0,-1 0,0 0,1 1,-1-1,0 0,0 0,12 25,-2-1,0 2,-2-1,-1 1,-1 0,-1 2,-1-9,27 152,-16-77,3-1,5-1,4 0,4-2,21 40,-45-114,1 0,1 0,0-1,2 0,-1 0,2-2,0 1,1-1,0-1,1 0,1-1,0-1,1 0,0-1,0 0,1-2,0 0,14 4,-26-10,0-2,-1 1,1 0,-1-1,1 0,0 0,-1 0,1-1,0 1,-1-1,1 0,-1-1,1 1,-1-1,0 0,0 0,1 0,-1 0,-1-1,1 0,0 1,-1-1,1-1,-1 1,0-1,0 1,0-2,17-28</inkml:trace>
  <inkml:trace contextRef="#ctx0" brushRef="#br0" timeOffset="15152.779">6858 2495,'25'11,"31"7,31-1,27 0,21-3,-14-4</inkml:trace>
  <inkml:trace contextRef="#ctx0" brushRef="#br0" timeOffset="15429.99">7700 3057,'5'6,"0"0,1 0,0 0,-1-1,2 1,-1-1,1-1,-1 1,1-1,0-1,1 1,-1-1,1 0,-1-1,1 0,0 0,0-1,0 0,0 0,0 0,0-1,0-1,0 1,0-1,0-1,0 1,0-2,0 1,-1-1,1 0,-1 0,0-1,0 0,0 0,-1-1,1 0,-1 0,0 0,0-1,-1 0,3-3,-5 5,1 0,-1 0,0 0,-1 0,1-1,-1 1,0-1,0 0,0 0,-1 1,1-1,-1 0,0 0,-1 0,1-1,-1 1,0 0,-1 0,1 0,-1 0,0 0,0 0,0 0,-1 0,0 0,1 1,-2-1,1 1,-1-1,1 1,-1 0,-1 0,1 0,0 0,-1 0,0 1,0 0,0 0,0 0,0 0,-1 1,1-1,-1 1,-4-1,3 2,-1 0,0 1,1-1,-1 1,0 1,1 0,-1 0,1 0,-1 0,1 1,-1 0,1 1,0 0,0-1,0 2,1-1,-1 1,1 0,-1 0,1 0,-4 5,-1-1,1 1,1 0,0 1,0 0,1 1,0-1,1 1,0 1,0 2,3-10,1 1,0 0,0 0,1 0,-1 0,1 0,0 0,1 0,-1 0,1 0,0 0,0 0,1 0,0 1,0-1,0 0,0 0,1 0,-1-1,1 1,1 0,-1-1,1 1,-1-1,1 0,0 0,1 0,-1 0,1 0,0-1,0 0,0 1,0-2,0 1,1 0,-1-1,1 0,1 1,38 8,-1-6</inkml:trace>
  <inkml:trace contextRef="#ctx0" brushRef="#br0" timeOffset="15662.364">8061 2428,'-14'-7,"-11"-2,-10 3,-7 7,-2 7,4 10,8 8,10 7,16 5,8-5</inkml:trace>
  <inkml:trace contextRef="#ctx0" brushRef="#br0" timeOffset="15924.679">8168 3110,'5'18,"5"9,6 1,10-3,9-7,12-8,10-11,1-11,-8-4</inkml:trace>
  <inkml:trace contextRef="#ctx0" brushRef="#br0" timeOffset="11611.702">173 2589,'2'16,"4"14,4 9,4 3,1 0,-2 0,-3-2,-3-6,-3-9</inkml:trace>
  <inkml:trace contextRef="#ctx0" brushRef="#br0" timeOffset="12049.537">67 2361,'21'-3,"0"0,1 2,-1 0,0 1,1 2,-1 0,17 4,-12-2,0 1,0 1,-1 1,1 2,-2 0,1 2,1 1,-15-6,0 1,0 0,-1 1,0-1,0 2,-1 0,0 0,0 0,-1 1,0 1,-1-1,0 1,-1 0,0 1,2 7,-3-1,-1 0,-1 0,0 1,-2-1,0 1,-1-1,-1 1,-1-1,0 0,-1 1,-1-1,-2 1,-5 44,10-61,1-1,-1 0,1 0,0 1,0-1,-1 0,1 1,0-1,0 1,0-1,0 0,0 1,1-1,-1 0,0 1,1-1,-1 0,1 0,-1 1,1-1,0 0,-1 0,1 0,0 0,0 0,0 1,0-2,0 1,0 0,0 0,0 0,0 0,0-1,0 1,1 0,-1-1,0 1,0-1,1 0,-1 1,0-1,1 0,-1 0,0 0,1 0,-1 0,1 0,-1 0,0 0,1-1,-1 1,0 0,0-1,1 1,-1-1,0 1,0-1,1 0,-1 0,0 0,13-5,-1-2,1 0,-1-1,-1 0,0-1,0 0,-1-1,0-1,-1 1,0-2,-1 1,0-1,-1-1,-1 1,0-1,0-2,4-34,-19 56,7 0,0 0,1-1,-1 1,1 0,0 0,1 0,-1-1,1 1,0 0,1-1,-1 1,1-1,0 1,1-1,-1 0,1 0,0 0,0 0,1 0,-1-1,1 1,0-1,0 0,1 0,-1-1,1 1,0-1,0 0,0 0,0-1,5 3,51 17,1-7</inkml:trace>
  <inkml:trace contextRef="#ctx0" brushRef="#br0" timeOffset="4263.257">10307 864,'-15'6,"1"2,0-1,0 2,1 0,0 0,1 2,0-1,0 1,1 1,1 0,0 1,1 0,-7 12,12-20,0-1,1 0,0 1,0-1,0 1,1 0,-1 0,1 0,0 0,1 0,-1 1,1-1,0 0,1 1,-1-1,1 1,0-1,0 1,1-1,-1 1,1-1,1 0,-1 1,1-1,0 0,0 0,0 0,0 0,1 0,0-1,5 2,1-2,-1 1,1-1,0 0,0-1,0 0,0 0,1-1,-1-1,1 1,-1-1,1-1,-1 0,1 0,0-1,2-1,18 0,-1-2,0 0,-1-2,1-2,-1 0,-1-2,1-1,-2-1,0-1,0-2,-1 0,3-5,-22 17,0-2,0 1,-1-1,1 1,-1-1,0-1,-1 1,1-1,-1 0,0 0,-1 0,0-1,1 1,-2-1,1 1,-1-1,0 0,-1 0,1 0,-2 0,1-6,-1 11,0 1,0-1,0 0,-1 1,1-1,-1 1,1-1,-1 1,0 0,0-1,1 1,-1 0,0-1,0 1,0 0,0 0,0 0,-1 0,1 0,0 0,-1 0,1 0,0 0,-1 0,1 1,-1-1,1 1,-1-1,1 1,-1 0,1-1,-1 1,0 0,1 0,-1 0,1 0,-1 0,1 1,-1-1,-1 1,-1 0,0 0,0 1,0-1,0 1,0 0,1 0,-1 1,0-1,1 1,0-1,0 1,-1 0,2 1,-3 1,2 1,-1 0,1 0,0 0,1 1,-1 0,1-1,1 1,-1 0,1 0,1 0,-1 0,1 0,0 0,0 0,1-1,0 1,0 0,1 0,0 0,0-1,1 1,-1-1,2 1,-1-1,0 0,1 0,0-1,1 1,-1-1,1 0,0 0,0-1,1 1,2 1,12 6,0 0,1 0,1-2,0-1,0-1,1 0,0-2,0-1,0-1,1 0,0-2,-1-1,9-1,50 0</inkml:trace>
  <inkml:trace contextRef="#ctx0" brushRef="#br0" timeOffset="9652.402">17779 931,'-18'-26,"6"6,-2 0,0 1,-1 1,0 0,-2 1,0 1,-1 0,-1 1,-13-8,29 22,-1-1,1 0,0 1,-1 0,1 0,-1 0,0 0,1 1,-1-1,0 1,1 0,-1 0,0 0,1 0,-1 1,0-1,1 1,-1 0,1 0,-1 1,1-1,0 1,-1-1,1 1,0 0,0 1,0-1,0 0,1 1,-1-1,1 1,-1 0,1 0,-1 2,-2 2,0 0,1 0,0 1,1-1,0 1,0 0,0-1,1 1,0 0,1 1,-1 7,2-13,0 1,0-1,0 1,0-1,1 0,-1 1,1-1,0 1,0-1,0 0,1 0,-1 0,1 0,0 0,0 0,0 0,0 0,0 0,0-1,1 0,-1 1,1-1,0 0,0 0,0 0,0 0,0-1,0 1,2-1,9 2,0 0,0-2,0 0,0 0,0-1,0-1,0-1,0 0,0 0,0-2,0 1,-1-2,1 0,-1 0,-1-2,1 1,-1-1,0-1,-1-1,1 1,0-3,-9 8,-3 3,0-1,0 0,1 1,-1-1,0 1,0-1,1 0,-1 1,0-1,1 1,-1-1,1 1,-1-1,1 1,-1-1,1 1,-1-1,1 1,-1 0,1-1,-1 1,1 0,0-1,-1 1,1 0,-1 0,1 0,0 0,-1 0,1-1,0 1,-1 0,1 0,0 1,-1-1,1 0,0 0,-1 0,1 0,0 0,-1 1,1-1,-1 0,1 1,0-1,-1 0,1 1,-1-1,1 1,-1-1,1 1,-1-1,0 1,1-1,-1 1,1-1,-1 1,0 0,0-1,1 1,-1-1,0 1,0 0,0-1,0 1,0 0,0-1,0 1,-4 222,2-152,-4 1,-2-1,-9 23,16-85,0 0,-1 0,0 0,-1 0,0-1,0 1,-1-1,0 0,0 0,-1 0,0 0,-1-1,1 0,-2 0,1 0,-1-1,1 0,-2 0,1-1,-1 0,1 0,-1-1,-1 0,1 0,-1-1,-5 2,11-5,-1 0,0 0,0 0,0 0,1 0,-1-1,0 1,0-1,1 0,-1 0,1-1,-1 1,1-1,-1 0,1 0,0 0,0 0,0 0,0-1,0 1,0-1,1 0,-1 0,1 0,0 0,0 0,0 0,0-1,1 1,-1-1,1 1,0-1,0-2,-2-3,1-1,0 0,1 0,1 0,-1 1,1-1,1 0,0 0,0 0,1 1,0-1,3-6,12-18,2 0,2 1,1 1,1 1,1 1,2 1,1 2,1 0,2 2,6-4,-28 23,34-31,-16 18,-2-2,-1 0,-1-2,0 0,-2-1,-1-2,-1 0,2-5,-18 27,1 1,-1-1,0 0,-1 0,1-1,-1 1,1 0,-1 0,0-1,-1 1,1 0,-1-1,0 1,0-1,-1 1,1-1,-1 1,0 0,0-1,0 1,0 0,-1 0,0 0,0 0,2 3,-1 0,0 1,1-1,-1 1,0-1,0 1,1-1,-1 1,0-1,0 1,0 0,1-1,-1 1,0 0,0 0,0-1,0 1,0 0,0 0,0 0,1 0,-1 0,0 1,0-1,0 0,0 0,0 0,0 1,1-1,-1 1,0-1,0 0,1 1,-1-1,0 1,0 0,1-1,-1 1,1 0,-1-1,0 1,1 0,-1-1,1 1,0 0,-1 1,-21 40,17-28,0 0,0 0,1 1,1 0,1 0,0 0,0 0,2 0,0 0,1 0,0 0,1 0,1 0,0 0,1-1,1 1,4 8,-6-19,0 0,1 0,0 0,0 0,0-1,0 1,0-1,1 0,0 0,-1-1,1 1,0-1,0 0,0-1,1 1,-1-1,0 0,1 0,-1-1,0 1,1-1,-1 0,1-1,-1 1,0-1,1 0,-1-1,0 1,0-1,0 0,0 0,0-1,0 1,-1-1,1 0,-1 0,0-1,1 1,-2-1,1 0,0 0,-1-1,0 1,1-2,6-8,-1-1,0 0,-1-1,-1 0,0 0,-2 0,3-8,19-49,-28 101,-2-14,-5 77,8-88,1 0,-1 0,1 0,-1 0,1 0,0 0,0-1,0 1,1 0,-1-1,1 1,-1-1,1 1,0-1,0 0,0 1,0-1,0 0,0 0,1-1,-1 1,1 0,-1-1,1 0,0 1,-1-1,1 0,2 0,4 1,1-1,-1 0,1 0,0-1,-1 0,1-1,0 0,-1-1,1 0,-1 0,0-1,0 0,0 0,0-1,7-5,4-2,0-1,-1-1,0-1,-1-1,-1 0,1-3,24-26,-33 45,-14 18,4-16,-3 8,0-2,1-1,0 1,0 0,1 0,0 1,1-1,0 0,0 0,1 1,0-1,1 1,0-1,1 3,-1-9,1-1,0 1,-1 0,1 0,0-1,0 1,1-1,-1 0,0 1,1-1,0 0,-1 0,1-1,0 1,0-1,0 1,0-1,0 0,0 0,0 0,1-1,-1 1,0-1,0 1,1-1,-1 0,1-1,89-16,-77 10,0-1,-1-1,0 0,-1-1,0 0,0-1,7-9,20-15,-40 34,0 1,-1 0,1-1,0 1,0 0,-1 0,1 0,0 0,0 0,0-1,-1 1,1 1,0-1,0 0,0 0,-1 0,1 0,0 1,0-1,0 0,-1 1,1-1,0 0,-1 1,1-1,0 1,-1-1,1 1,-1-1,1 1,-1 0,1-1,-1 1,1 0,-1-1,1 1,-1 0,0 0,0-1,1 1,-1 0,0 0,0-1,0 1,0 0,0 0,0 0,0 0,0-1,0 1,0 0,0 0,0-1,-1 1,1 0,0 0,-1-1,1 2,3 14,-1-13,-1 0,1 1,-1-1,1 0,0-1,0 1,1 0,-1 0,0-1,1 0,0 1,-1-1,1 0,0 0,0-1,0 1,1 0,-1-1,0 0,1 0,-1 0,0 0,1 0,-1-1,1 0,-1 1,1-1,-1-1,1 1,-1 0,1-1,-1 0,1 0,-1 0,0 0,0 0,1-1,-1 1,0-1,0 0,0 0,-1 0,1 0,0-1,-1 1,1-1,-1 1,0-1,1-2,3-7,0-1,-1 0,0 0,-1-1,-1 1,0-1,-1 0,0 0,-1 0,-1 0,0 0,-2-12,2 25,-9-106,8 106,1 0,-1 0,1 0,0 1,-1-1,1 0,0 0,0 0,0 0,-1 0,1 0,0 0,0 0,0 0,1 0,-1 0,0 0,0 1,0-1,1 0,-1 0,0 0,1 0,-1 0,1 1,-1-1,1 0,-1 0,1 1,0-1,-1 0,1 1,0-1,0 0,-1 1,1-1,0 1,0 0,0-1,0 1,0 0,-1-1,1 1,0 0,0 0,0 0,0 0,0 0,1 0,13 4,1 2,-1 0,0 0,0 1,-1 1,12 8,-18-11,-1-2,-1 0,1 1,-1-1,0 1,0 1,-1-1,1 1,-1 0,0 0,0 0,0 1,-1-1,0 1,0 0,-1 1,1-1,-1 1,-1-1,1 1,-1 0,0 4,-45 176,43-184,0 0,1 0,-1 0,1 0,0 0,-1 0,1 0,0-1,1 1,-1 0,0-1,1 1,0-1,-1 1,1-1,0 0,0 1,0-1,1 0,-1-1,0 1,1 0,0-1,-1 1,1-1,0 0,-1 0,1 0,0 0,0 0,2 0,96 7,-81-8,0-2,1 0,-1-1,0-1,0-1,-1-1,1-1,-1 0,10-7,-21 10,1 0,-1-1,-1 0,1 0,-1-1,0 0,0 0,-1-1,0 0,0 0,0 0,-1-1,0 0,-1 0,0 0,0-1,-1 1,0-1,0 0,-1 0,0 0,0-2,-12-56,10 65,-1 1,1-1,-1 0,0 1,0-1,0 1,0-1,0 1,0-1,0 1,0 0,0 0,-1-1,1 1,0 0,-1 0,1 0,-1 0,1 1,-1-1,0 0,1 1,-1-1,0 1,1-1,-1 1,0 0,0 0,1-1,-1 1,0 1,0-1,1 0,-1 0,0 1,-1-1,-3 4,1-1,-1 1,1 0,-1 0,1 1,0-1,0 1,1 0,0 1,0-1,0 1,0-1,1 1,0 1,0-1,1 0,0 0,0 1,0 0,1-1,-1 4,2-6,-1 0,1 1,0-1,0 0,1 0,-1 1,1-1,0 0,0 0,0 0,1 1,-1-2,1 1,0 0,0 0,1 0,-1-1,1 1,0-1,0 0,0 0,0 0,0 0,0-1,1 1,0-1,-1 0,1 0,0 0,0 0,0-1,0 1,0-1,1 0,0 0,11 2,-1 0,1-1,0-1,0 0,0-1,0-1,-1 0,10-3,-24 4,0-1,0 1,0 0,0-1,0 1,0 0,-1 0,1 0,0 0,0 0,0 0,0 0,0 0,0 0,0 0,0 0,0 1,0-1,0 0,-1 1,1-1,0 1,0-1,0 1,-1-1,1 1,0-1,0 1,-1 0,1-1,-1 1,1 0,0 0,-1 0,0-1,1 1,-1 0,1 0,-1 0,0 0,0 0,1 0,-1 0,0 0,3 7,-2-7,0 1,-1 0,1-1,1 0,-1 1,0-1,0 0,0 1,1-1,-1 0,0 0,1 0,-1 0,1 0,0 0,-1-1,1 1,0 0,-1-1,1 1,0-1,0 0,-1 0,1 0,0 0,0 0,-1 0,1 0,0 0,0 0,-1-1,1 1,0-1,56-24,-46 12,0 0,0 0,-1-1,-1-1,0 0,-1 0,-1-1,-1 0,0-1,-1 1,0-1,-2 0,0-1,-1 1,0-1,-1-8,-2 25,23-145,-7-1,-6-1,-6-55,-13 124,9 79,-1-1,1 1,-1-1,0 1,1 0,-1-1,0 1,1 0,-1-1,0 1,1 0,-1 0,0 0,0-1,1 1,-1 0,0 0,0 0,1 0,-1 0,0 1,0-1,1 0,-1 0,0 0,0 1,1-1,-1 0,0 1,1-1,-1 0,1 1,-1-1,0 1,1-1,-1 1,1-1,-1 1,1 0,-1-1,1 1,0 0,-1-1,1 1,0 0,0-1,-1 1,1 0,0 0,0 0,-15 23,2 1,0 0,2 1,1 0,1 1,1 0,1 0,2 1,0-1,1 26,1-22,2-1,2 0,1 0,1 1,1-1,2-1,1 1,1-1,1 0,2-1,1 0,1-1,2 0,0-1,2-1,0 0,2-2,1 0,1-1,0-1,8 5,8-1</inkml:trace>
  <inkml:trace contextRef="#ctx0" brushRef="#br0" timeOffset="9916.263">20106 490,'18'4,"20"5,19 2,0-1</inkml:trace>
  <inkml:trace contextRef="#ctx0" brushRef="#br0" timeOffset="10174.619">20601 931,'-1'4,"0"-1,0 0,0 0,1 0,0 1,-1-1,1 0,0 0,1 1,-1-1,1 0,-1 0,1 0,0 1,0-1,0 0,0 0,1 0,-1-1,1 1,0 0,0 0,0-1,0 1,0-1,1 0,-1 0,1 0,-1 0,1 0,0 0,0-1,0 1,0-1,0 0,0 0,0 0,0 0,0 0,0-1,2 1,1-1,0 0,0 0,0-1,0 0,0 0,-1 0,1-1,0 0,-1 0,1 0,-1-1,0 1,0-1,0-1,0 1,0-1,-1 1,1-2,-1 1,0 0,0-1,-1 1,0-1,1 0,-1 0,0-3,2-1,-1 1,0-1,-1 1,0-1,0 0,-1 0,0-1,-1 1,0 0,0-1,-1 1,0 0,-1-1,0 1,-1 0,-1-6,2 11,0 1,0-1,-1 0,1 1,-1-1,0 1,0 0,-1 0,1 0,0 0,-1 0,0 0,0 1,0-1,0 1,0-1,0 1,-1 1,1-1,-1 0,1 1,-1-1,0 1,1 0,-1 0,0 1,0-1,0 1,1 0,-3 0,-2 0,1 1,-1 0,0 1,0-1,1 2,-1-1,1 1,0 0,-1 0,1 1,1 0,-1 0,1 1,-4 3,4-3,0 1,0 0,0 1,1-1,0 1,1 0,-1 0,1 0,1 1,-1 0,1 0,-1 3,3-7,0 0,1-1,-1 1,1 0,-1 0,1 0,0-1,1 1,-1 0,1 0,0 0,-1-1,2 1,-1 0,0-1,1 1,-1-1,1 1,0-1,0 0,1 0,-1 0,1 0,-1 0,1-1,0 1,2 1,20 12</inkml:trace>
  <inkml:trace contextRef="#ctx0" brushRef="#br0" timeOffset="10348.675">20814 477,'-18'-3,"-9"5,-1 8,4 12,5 10,12 10,12 7,14 6,2-7</inkml:trace>
  <inkml:trace contextRef="#ctx0" brushRef="#br0" timeOffset="10533.162">20895 1011,'9'14,"5"6,8 3,8-3,11-5,10-7,5-7,4-9,-7-3</inkml:trace>
  <inkml:trace contextRef="#ctx0" brushRef="#br0" timeOffset="7162.282">15761 610,'68'-19,"-23"10,-1-2,0-3,-1-1,0-2,-2-2,0-1,-1-3,-1-1,32-27,-62 45,-1-1,0-1,-1 1,0-1,0-1,-1 1,0-1,0 0,-1 0,-1-1,1 1,-1-1,-1 0,0-1,0 1,-1 0,0-1,-1-6,-1 15,-1 0,1-1,-1 1,0 0,0 0,1 0,-2 0,1 0,0 0,0 0,-1 0,1 1,-1-1,1 0,-1 1,0-1,1 1,-1 0,0 0,0-1,0 1,0 0,0 1,-1-1,1 0,0 1,0-1,0 1,-1-1,1 1,0 0,0 0,-1 0,1 0,0 1,0-1,-1 1,1-1,0 1,0 0,0 0,0 0,0 0,0 0,0 0,0 0,0 1,0-1,1 1,-1-1,1 1,-1 0,1 0,-1 0,1 0,-12 14,0 2,1 0,1 0,0 1,2 0,0 1,1 0,1 1,1-1,1 1,1 0,1 1,-1 16,-8 92,5 1,6 0,7 15,-2 128,-4-260,1 1,0 1,-1-1,-1 1,-1 0,0-1,-1 0,0 0,-1 0,-1 0,-1 0,0-1,-5 8,-5-5</inkml:trace>
  <inkml:trace contextRef="#ctx0" brushRef="#br0" timeOffset="7470.489">15989 864,'148'-33,"-109"27,91-13,1 5,8 6,-136 8,0-1,1 0,-1 0,1 0,-1 1,1 0,0 0,-1 0,1 0,-1 0,1 1,0-1,-1 1,1 0,-1 0,1 0,-1 1,0-1,0 1,1 0,-1 0,0 0,-1 0,1 0,0 1,0-1,-1 1,0 0,0 0,1 0,-1 0,-1 0,1 0,0 1,-9 189,7-191,0 0,0-1,0 1,0 0,0 0,1-1,-1 1,1 0,-1-1,1 1,0-1,-1 1,1 0,0-1,0 1,0-1,0 0,1 1,-1-1,0 0,0 0,1 0,-1 0,1 0,-1 0,1 0,-1 0,1-1,-1 1,1 0,0-1,-1 0,1 1,0-1,0 0,-1 0,1 0,0 0,0 0,-1 0,3-1,15-3</inkml:trace>
  <inkml:trace contextRef="#ctx0" brushRef="#br0" timeOffset="7739.776">16737 436,'-14'16,"3"12,3 1</inkml:trace>
  <inkml:trace contextRef="#ctx0" brushRef="#br0" timeOffset="5323.224">12727 771,'4'22,"4"25,3 21,0 20,-2 13,-6 8,-4 3,-5-1,-4-9,0-11,-1-16,2-18,0-18,-1-18,2-13</inkml:trace>
  <inkml:trace contextRef="#ctx0" brushRef="#br0" timeOffset="5858.81">12539 1332,'-15'-47,"2"-1,2 0,2 0,2-1,3-6,2 49,2-1,-1 1,1-1,0 1,0 0,1-1,0 1,0-1,1 1,-1 0,2 0,-1 0,0 0,1 0,0 0,1 1,-1-1,1 1,0 0,0 0,1 0,-1 1,1-1,0 1,0 0,1 1,-1-1,5-1,5 0,0 1,0 0,0 1,0 1,1 0,-1 1,0 1,1 0,-1 1,1 1,-1 0,0 1,0 1,0 0,-1 1,1 1,-1 0,0 1,-1 0,1 2,-11-8,0 0,-1 1,1-1,-1 1,1-1,-1 1,1 0,-1 0,0 0,0 0,0 0,0 1,-1-1,1 0,0 1,-1 0,0-1,0 1,1 0,-2 0,1-1,0 1,0 0,-1 0,0 0,0 0,0 0,0 0,0 0,0 0,-1 0,1 0,-1 0,0-1,0 1,0 0,0 0,0-1,-1 1,-1 2,-2 0,-1-1,0 1,1-1,-2 0,1 0,0-1,-1 0,0 0,1 0,-1-1,0 0,0 0,-1-1,1 0,0 0,-4-1,10 0,0 0,-1 0,1 0,0 0,-1-1,1 1,-1 0,1-1,0 1,0-1,-1 1,1-1,0 0,0 0,0 1,-1-1,1 0,0 0,0 0,1 0,-1 0,0 0,0-1,0 1,1 0,-1 0,0-1,1 1,-1 0,1 0,0-1,-1 1,1-1,0 1,0 0,0-1,0 1,0-1,0 1,0 0,1-1,-1 1,0 0,1-1,-1 1,1 0,30-59,-24 52,0 1,0 0,1 1,-1-1,1 1,1 1,-1 0,1 0,0 0,0 1,0 1,1-1,-1 1,1 1,0 0,0 1,0-1,0 2,4-1,-9 3,-1 0,1 0,0 0,-1 0,1 1,-1 0,0 0,0 0,0 0,0 1,0 0,-1-1,1 1,-1 1,0-1,-1 0,1 1,-1-1,0 1,0 0,0 0,0-1,-1 1,1 5,0-3,0 0,0 0,1-1,0 1,0-1,1 0,0 0,0 0,0 0,1-1,0 0,0 0,0 0,0 0,3-2,0 0,0-1,0 0,0 0,0 0,0-1,1-1,-1 1,0-1,1-1,-1 0,0 0,0 0,0-1,0 0,0-1,0 0,0 0,-1 0,1-1,-1 0,0-1,0 0,-1 0,0 0,1-1,-2 0,1 0,-1 0,2-3,-4 5,-1 0,0 0,0 0,0-1,0 1,0-1,-1 1,0-1,0 1,0-1,0 0,-1 0,0 1,0-1,0 0,-1 0,1 1,-1-1,0 0,-1 1,1-1,-1 1,0-1,0 1,0 0,0 0,-1 0,0 0,0 0,0 1,0-1,-1 1,1 0,-1 0,0 0,0 0,0 0,0 1,0 0,-4-1,3 0,1 0,-1 1,1-1,-1 1,0 1,0-1,0 1,0 0,0 0,0 0,-1 0,1 1,0 0,0 0,0 1,-1 0,1-1,0 2,0-1,0 0,0 1,0 0,1 0,-1 1,1-1,-1 1,1 0,0 0,0 1,0-1,0 1,1 0,-1-1,1 2,-1 0,3-1,0-1,1 0,-1 1,1-1,0 0,-1 1,1-1,1 0,-1 1,1-1,-1 0,1 0,0 1,0-1,0 0,0 0,2 1,12 26</inkml:trace>
  <inkml:trace contextRef="#ctx0" brushRef="#br0" timeOffset="6114.429">13890 864,'-15'-9,"-1"1,1 0,-1 1,-1 1,1 1,-1 0,0 1,-3 1,11 1,1 1,-1 0,1 1,-1 0,1 0,-1 1,1 0,-1 1,1-1,-1 2,1-1,0 1,0 0,1 1,-1 0,1 0,-3 3,6-6,1 1,0 1,0-1,0 0,0 1,1-1,-1 1,1 0,0 0,-1 0,1 0,1 0,-1 1,0-1,1 0,-1 1,1 0,0-1,0 1,1-1,-1 1,1 0,0 0,0-1,0 1,0 0,1-1,-1 1,1 0,0-1,0 1,0 0,1-1,-1 0,1 1,0-1,0 0,0 0,0 0,1 0,7 2,1 0,0-1,-1 0,1-1,1 0,-1-1,0 0,1-1,-1 0,0-1,1-1,-1 1,1-2,-1 1,0-2,0 1,3-2,23-6</inkml:trace>
  <inkml:trace contextRef="#ctx0" brushRef="#br0" timeOffset="6606.89">13890 864,'-5'11,"1"1,0 0,1 0,1 0,-1 0,2 1,0-1,0 0,2 8,-1-16,1 1,-1 0,1-1,0 1,1-1,-1 1,1-1,0 1,0-1,0 0,1 0,-1 0,1 0,0 0,0-1,0 1,1-1,-1 0,1 0,0 0,0-1,0 1,0-1,0 0,4 2,-1-2,-1 0,1-1,-1 0,1 0,-1 0,1-1,0 0,-1 0,1 0,0-1,-1 0,1 0,-1-1,1 0,-1 0,0-1,0 1,6-4,5-4,-1-1,0 0,-1-1,0 0,12-14,-4 1,-2 0,0-1,-2-2,-1 0,-1-1,-2 0,-1-1,-1-1,6-21,-3-2,-3 0,-1 0,-3-1,-3-1,-1-20,-4 66,0-1,0 1,-1-1,0 0,0 1,-1-1,-1 1,0-1,0 1,-1 0,0 0,-3-5,6 15,0-1,-1 0,1 0,0 1,-1-1,1 1,-1-1,1 0,-1 1,1-1,-1 1,0-1,1 1,-1-1,1 1,-1-1,0 1,0 0,1-1,-1 1,0 0,1 0,-1 0,0 0,0-1,0 1,1 0,-1 0,0 0,0 0,1 1,-1-1,0 0,0 0,1 0,-1 1,0-1,0 0,1 1,-1-1,0 0,1 1,-1-1,1 1,-1-1,0 1,1-1,-1 1,-23 33,9 4,1 0,2 2,2-1,1 2,2-1,-1 35,1-26,1 1,3 0,2 0,2 0,2 0,9 40,-9-79,0 0,1 0,1 0,0 0,0-1,1 1,0-1,1-1,0 1,0-1,1-1,0 1,4 1,-7-5,0-1,0 0,1-1,-1 0,1 0,0 0,0 0,0-1,0 0,0 0,1-1,-1 1,0-2,1 1,-1-1,1 1,-1-2,1 1,-1-1,1 0,-1 0,0-1,1 0,2-1,-1-1,-1 0,1 0,-1-1,0 0,0-1,0 1,-1-1,1 0,-2-1,1 0,-1 0,0 0,0 0,-1-1,0 1,0-1,-1 0,1-2,2-9,0-1,-1 1,-1-1,-1 0,-1 0,-1 0,0-6,-3 1,2 26,0-1,0 0,0 1,0-1,0 0,0 1,0-1,0 0,0 1,0-1,0 0,0 1,0-1,0 1,0-1,-1 0,1 1,0-1,0 0,0 1,0-1,-1 0,1 0,0 1,0-1,-1 0,1 0,0 1,0-1,-1 0,1 0,0 0,-1 1,1-1,0 0,-1 0,1 0,0 0,-1 0,1 0,0 0,-1 0,1 0,-1 0,1 0,0 0,-1 0,1 0,0 0,-1 0,1 0,0 0,-1 0,1 0,0-1,-1 1,1 0,0 0,-1 0,1-1,0 1,0 0,-1 0,1-1,0 1,0 0,0-1,-1 1,1 0,-3 9,0 1,0 0,1-1,0 1,0 0,1 1,1-1,0 0,0 0,1 0,0 0,1 0,0 0,1 0,0-1,0 1,1-1,0 1,1-1,0-1,0 1,1-1,0 0,0 0,1 0,0-1,1 0,6 5,20 5,-3-7</inkml:trace>
  <inkml:trace contextRef="#ctx0" brushRef="#br0" timeOffset="6862.16">14210 464,'-16'-3,"-7"0,9 0,20 3,31 1,33 1,34 0,30 0,-9-1</inkml:trace>
  <inkml:trace contextRef="#ctx0" brushRef="#br0" timeOffset="16932.036">10601 1707,'-19'9,"-21"19,-17 22,-14 27,-5 24,3 20,7 15,15 9,17 5,17 0,22-8,23-10,23-13,21-16,16-18,12-20,2-18,-16-17</inkml:trace>
  <inkml:trace contextRef="#ctx0" brushRef="#br0" timeOffset="17701.202">11162 2696,'-4'-8,"0"1,-1-1,0 1,0 0,-1 0,0 1,0 0,-1 0,1 0,-3 0,7 4,-1 1,1-1,-1 1,1-1,-1 1,1 0,-1 0,0 0,0 0,1 0,-1 1,0-1,0 1,0 0,0 0,0 0,0 0,1 1,-1-1,0 1,0-1,0 1,1 0,-1 0,0 1,1-1,-1 0,1 1,-1-1,1 1,0 0,-1 0,-3 6,0 0,1 0,0 1,1-1,-1 1,2 0,-1 0,1 1,1-1,-1 1,2-1,-1 1,1 0,1-1,0 1,0 0,1 0,1 7,0-10,-1-1,1 1,0-1,0 0,1 0,0 0,0 0,0 0,1 0,0-1,0 0,0 0,1 0,-1 0,1-1,0 0,1 0,-1 0,1 0,0-1,0 0,0 0,0-1,0 0,0 0,1 0,-1-1,1 0,0 0,-1 0,6-1,9-1,0-1,0-1,0-1,0-1,-1-1,0-1,0 0,0-2,-1 0,0-1,-1-1,-1-1,1 0,-2-1,0-1,4-4,-12 10,0 1,0-1,-1-1,0 0,0 0,-1 0,0 0,-1-1,0 0,0 0,-1-1,-1 1,0-1,1-3,-5 68,6-46,0 0,0-1,1 1,0-1,0 0,1 0,-1-1,2 0,-1 0,1-1,-1 0,2 0,-1-1,0 0,1 0,0-1,0 0,0-1,0 0,0 0,0-1,0 0,5 0,-7-1,0 1,0-2,0 1,0-1,0 0,-1 0,1 0,0-1,0 0,-1-1,1 0,-1 0,0 0,0 0,0-1,0 0,0-1,-1 1,0-1,0 0,0 0,-1-1,0 1,0-1,0 0,0 0,-1 0,0-1,-1 1,1-1,-1 0,-1 1,2-7,1-20,-2 19,2 35,-2-11,0 0,1 0,0 0,1-1,0 1,0-1,1 0,0 0,1 0,0-1,0 1,1-2,0 1,0-1,1 0,0 0,0-1,1 0,0-1,0 0,0 0,0-1,1 0,-1 0,1-1,0-1,4 1,57 13,-4-7</inkml:trace>
  <inkml:trace contextRef="#ctx0" brushRef="#br0" timeOffset="18478.294">13929 2842,'-4'-350,"3"348,1 1,0 0,-1 0,1-1,0 1,0 0,0 0,0-1,0 1,0 0,1 0,-1 0,0-1,1 1,-1 0,1 0,-1 0,1 0,-1-1,1 1,0 0,0 0,-1 0,1 1,0-1,0 0,0 0,0 0,0 1,0-1,0 0,0 1,1-1,-1 1,0-1,0 1,0 0,1-1,-1 1,0 0,0 0,1 0,-1 0,0 0,0 0,1 0,-1 0,0 1,0-1,0 0,1 1,0 0,214 30,-212-31,1 1,-1 0,1 0,-1 0,1 0,-1 1,0 0,1 0,-1 0,0 0,0 1,0-1,-1 1,1 0,-1 0,0 1,1-1,-2 1,1-1,0 1,-1 0,1 0,-1 0,0 1,0-1,-1 0,1 1,-1 0,-18 177,17-179,0 0,0 1,0-1,1 0,0 0,0 0,0 0,0 1,0-2,0 1,1 0,-1 0,1 0,0-1,0 1,0 0,0-1,0 0,1 0,-1 0,1 0,0 0,-1 0,1 0,0-1,0 0,0 1,0-1,0 0,0 0,0-1,1 1,7 1,-1-1,0-1,1 1,-1-1,1-1,-1 0,0-1,0 0,7-2,-3 0,-1-1,1 0,-1-1,0 0,-1-1,1-1,-1 0,9-9,-16 13,0 0,0 0,-1-1,0 0,0 0,0 0,-1 0,1 0,-1-1,0 0,-1 0,0 0,0 0,0 0,0 0,-1 0,0 0,0-1,-1 1,0 0,0-2,0 5,-1 1,1-1,-1 1,0-1,0 1,0-1,0 1,0 0,0 0,-1-1,1 1,-1 0,1 0,-1 0,0 1,0-1,0 0,0 1,0-1,0 1,0-1,-1 1,1 0,0 0,-1 0,1 0,-1 1,1-1,-1 1,1-1,-1 1,0 0,1 0,-1 0,1 0,-1 1,1-1,-1 1,1-1,-1 1,1 0,-1 0,1 0,0 0,-1 1,1-1,0 0,0 1,0 0,0-1,0 1,1 0,-1 0,0 0,1 0,-1 0,1 1,-1 1,0 0,-1-1,1 1,0 0,1 1,-1-1,1 0,0 0,0 1,0-1,0 0,1 1,0-1,0 1,0-1,0 0,1 1,0-1,0 1,0-1,0 0,1 0,-1 0,1 0,0 0,1 0,-1 0,0 0,1-1,0 0,0 1,0-1,0 0,1 0,-1-1,3 2,32 18,0-6</inkml:trace>
  <inkml:trace contextRef="#ctx0" brushRef="#br0" timeOffset="18955.197">15120 2402,'-13'-1,"-1"2,1-1,0 2,0 0,0 0,0 1,0 1,1 0,-1 0,1 2,0-1,1 2,-1-1,1 2,-2 1,11-7,0-1,0 1,0 0,0 0,0 0,1 0,-1 0,1 1,-1-1,1 0,0 1,0-1,0 1,0-1,0 1,1 0,-1-1,1 1,0 0,0-1,0 1,0 0,0 0,0-1,1 1,-1-1,1 1,0 0,0-1,0 1,0-1,0 1,0-1,1 0,-1 0,1 1,13 10,0 0,1 0,0-2,1 0,0-1,1 0,0-2,17 6,13 8,-37-17,-1-1,0 0,0 1,-1 0,0 1,0-1,0 2,0-1,-1 1,0 1,-1 0,1 0,0 2,-7-8,-1-1,1 0,-1 0,0 0,0 0,0 0,0 1,1-1,-1 0,-1 0,1 0,0 0,0 1,0-1,-1 0,1 0,0 0,-1 0,1 0,-1 0,0 0,1 0,-1 0,0 0,1 0,-1 0,0 0,0 0,0-1,0 1,0 0,0-1,0 1,0 0,0-1,0 0,0 1,0-1,-1 1,-47 14,37-12,0 0,0-1,0 0,0-1,0 0,0-1,-1 0,1-1,0-1,0 0,0 0,0-1,0 0,0-2,11 5,0 0,0-1,1 1,-1-1,0 1,0-1,0 0,0 1,1-1,-1 0,0 1,1-1,-1 0,0 0,1 0,-1 0,1 1,0-1,-1 0,1 0,0 0,-1 0,1 0,0 0,0 0,0 0,0 0,0 0,0 0,0 0,0 0,0 0,0 0,1 0,-1 0,0 0,1 0,-1 0,1 0,-1 0,1 0,-1 1,1-1,-1 0,1 0,0 0,39-28,-7 13</inkml:trace>
  <inkml:trace contextRef="#ctx0" brushRef="#br0" timeOffset="19655.185">15453 2522,'9'43,"2"362,-4-114,-7-286,1 4,-1 0,0 0,-1 0,0-1,0 1,-1 0,0 0,0-1,-1 1,0-1,-3 5,5-12,1 0,0-1,0 1,0 0,-1-1,1 1,0 0,-1-1,1 1,-1-1,1 1,0-1,-1 1,1-1,-1 1,0-1,1 1,-1-1,1 0,-1 1,1-1,-1 0,0 0,1 1,-1-1,0 0,1 0,-1 0,0 0,0 0,1 0,-1 0,0 0,1 0,-1 0,0 0,1 0,-1 0,0-1,1 1,-1 0,0-1,1 1,-1 0,1-1,-1 1,1 0,-1-1,0 1,1-1,0 1,-1-1,1 0,-1 1,1-1,-17-40,10-6,2 0,2 0,1-1,4-6,-2-21,-7-311,6 382,0 0,1 0,-1 0,1 1,0-1,0 0,1 0,-1 0,1 1,0-1,0 0,0 0,0 1,1-1,-1 1,1-1,0 1,0 0,0 0,1 0,-1 0,1 0,0 0,-1 1,1-1,0 1,1 0,-1 0,0 0,1 0,-1 0,1 1,-1-1,4 1,8 3,1 0,-1 1,0 1,0 1,0 0,0 1,-1 1,0 0,-1 0,12 10,-17-13,18 11,-1 0,-1 1,-1 2,-1 0,14 15,-34-32,-1-1,0 1,0 0,0 0,0 0,0 0,-1 0,1 0,0 0,0 0,-1 0,1 0,0 1,-1-1,1 0,-1 0,0 1,1-1,-1 0,0 1,0-1,0 0,0 1,0-1,0 0,0 1,0-1,-1 0,1 1,0-1,-1 0,1 0,-1 1,0-1,1 0,-1 0,0 0,0 0,1 0,-1 0,0 0,0 0,0 0,0 0,0 0,-2 0,-8 4,-1-1,0 0,0 0,0-2,-1 1,1-1,-1-1,1-1,-1 1,0-2,1 0,-1 0,1-1,-36-11,48 12,0 1,-1 0,1-1,0 1,0 0,-1 0,1-1,0 1,0 0,-1-1,1 1,0-1,0 1,0 0,0-1,0 1,0 0,0-1,0 1,0-1,0 1,0 0,0-1,0 1,0-1,0 1,0 0,0-1,0 1,0 0,0-1,1 1,-1-1,0 1,0 0,1 0,-1-1,0 1,0 0,1-1,-1 1,0 0,1 0,-1-1,0 1,1 0,-1 0,0 0,1 0,-1-1,1 1,-1 0,0 0,1 0,-1 0,0 0,1 0,0 0,25-9,77-12,-77 18,1-1,-1-1,0-1,0-2,-1-1,0 0,-1-2,0-1,0-1,-2-1,13-10,-29 18,0 0,0-1,0 0,-1 0,-1 0,1-1,-1 0,0 0,2-8,-5 14,0-1,0 1,0-1,0 1,-1-1,1 0,-1 1,0-1,0 0,0 0,0 1,0-1,-1 0,1 1,-1-1,1 1,-1-1,0 0,0 1,0 0,-1-1,1 1,-1 0,1-1,-1 1,0 0,1 0,-1 0,0 1,0-1,-1 0,1 1,-1-1,0 0,1 1,-1 0,0 0,0 0,1 0,-1 1,0-1,0 1,0 0,0 0,1 0,-1 0,0 0,0 0,0 1,0 0,1-1,-1 1,0 0,1 0,-1 1,0-1,1 0,0 1,-1 0,1-1,0 1,0 0,0 0,0 0,0 0,-1 3,-3 2,1 0,1 0,-1 1,1-1,0 1,1 0,0 0,0 0,1 1,-1 4,2-7,0 1,1 0,0-1,0 1,1 0,0-1,0 1,0 0,1-1,0 1,0-1,1 0,0 0,0 0,0 0,1 0,0-1,0 1,0-1,1 0,-1-1,1 1,1-1,-1 0,0 0,1 0,0-1,0 0,0 0,0 0,0-1,2 0,36 13</inkml:trace>
  <inkml:trace contextRef="#ctx0" brushRef="#br0" timeOffset="20339.361">16603 2576,'-10'-9,"-1"1,-1 1,1 0,-1 0,0 1,-1 1,1 0,-1 1,-6-2,14 5,1 0,-1 0,1 0,-1 1,0-1,1 1,-1 0,1 1,-1-1,0 1,1 0,-1 0,1 0,0 0,-1 1,1 0,0 0,0 0,0 0,0 1,0 0,1 0,-1 0,1 0,0 0,0 0,0 1,0 0,0 0,1 0,0 0,-1 0,2 0,-1 1,0-1,1 1,0-1,0 1,0 0,0-1,1 1,0 0,0 0,0-1,1 1,0 0,-1-1,2 1,-1 0,0-1,1 0,0 1,0-1,0 0,1 0,-1 0,3 2,2 4,1-2,0 1,1-1,-1 0,2-1,-1 0,1 0,0-1,0 0,9 3,-9-4,0 0,1-1,-1 0,1 0,0-1,0-1,1 0,-1 0,0-1,1-1,-1 0,0 0,1-1,-1 0,0-1,0-1,0 0,0 0,0-1,0 0,-1-1,0 0,0-1,-1 0,1-1,3-3,0-3,-1 0,-1 0,0-1,-1 0,-1-1,0 0,-1-1,0 0,-2 0,4-12,38-174,-46 192,17-112,-4 0,-6-2,-6-52,-5 141,-4 34,-11 92,1 76,7 0,7 3,2-144,0 1,2-1,1 0,0 0,3 0,0-1,1 1,1-1,2-1,7 15,-12-32,-1-1,1 0,0-1,0 1,0-1,1 0,0 0,0-1,0 1,1-1,-1-1,1 1,0-1,3 1,-7-3,1 0,-1 0,1 0,-1-1,1 1,-1-1,1 0,0 0,-1 0,1 0,-1-1,1 1,-1-1,1 0,-1 0,1-1,-1 1,0 0,0-1,1 0,-1 0,0 0,-1 0,1 0,0-1,-1 1,1-1,-1 0,0 0,2-2,-1 0,0 0,-1 0,1 0,-1-1,0 1,0-1,0 1,-1-1,0 0,0 0,-1 0,1 1,-1-1,-1 0,1 0,-1 0,0 0,0 1,-1-1,1 0,-1 1,0-1,-1 1,0 0,-1-2,-4-7,-1 1,0 0,-1 1,-1 0,0 0,0 1,-2 1,-10-8,-29-15,-2 2,-1 3,-1 2,-1 3,-50-13,-5-5,59 15,53 25,0 1,0-1,0 0,0 0,1 1,-1-1,0 0,0 0,1 1,-1-1,1 0,-1 1,0-1,1 0,-1 1,1-1,0 1,-1-1,1 1,-1-1,1 1,0-1,-1 1,1-1,0 1,0 0,-1 0,1-1,0 1,0 0,-1 0,1 0,0 0,0 0,0 0,-1 0,1 0,0 0,0 0,0 0,0 1,212-10,153 9,-248 0</inkml:trace>
  <inkml:trace contextRef="#ctx0" brushRef="#br0" timeOffset="22157.413">17485 2548,'-5'-5,"-1"1,0-1,-1 1,1 0,-1 1,1 0,-1 0,0 0,0 1,-1 0,1 0,0 1,-1-1,1 2,-1-1,1 1,-1 0,1 1,-1 0,1 0,-1 1,1-1,0 2,0-1,0 1,0 0,0 0,1 1,-1 0,1 0,0 1,-4 3,4-1,0-1,1 1,0 0,0 0,1 0,0 1,0-1,0 1,1 0,1 0,-1 1,0 5,2-11,1 1,-1 0,1-1,0 1,0-1,0 1,1-1,-1 1,1 0,0-1,0 1,0-1,0 0,1 1,-1-1,1 0,0 0,0 0,0 0,0 0,1-1,-1 1,1 0,0-1,-1 0,1 0,0 0,0 0,0 0,4 1,6 1,0 0,0-1,0 0,0-1,1-1,-1 0,1-1,-1 0,1-1,-1 0,0-1,1-1,-1 0,0-1,-1-1,1 1,-1-2,0 0,0 0,0-1,4-5,45-56,-60 66,1-1,-1 0,0 1,1-1,-1 0,-1 0,1 0,0 0,-1 1,1-1,-1 0,0 0,0 0,0 0,0 0,-1 0,1 0,-1 0,0 0,1 0,-1 0,-1 0,1 1,0-1,-1 1,1-1,-1 1,-1-3,2 4,-1 0,1 0,0-1,0 1,0 0,-1 0,1 1,0-1,-1 0,1 0,0 1,-1-1,0 1,1-1,-1 1,1-1,-1 1,1 0,-1 0,0 0,1 0,-1 0,1 0,-1 0,1 1,-1-1,0 0,1 1,-1 0,1-1,0 1,-1 0,1-1,-1 1,1 0,0 0,0 0,0 0,-1 1,1-1,-2 2,-1 1,1 0,0 0,1 0,-1 0,1 0,0 0,0 1,0-1,0 1,1-1,0 1,-1 0,2 0,-1 0,1 0,0 0,0 0,0 0,1 0,-1 0,1 0,0 0,1 0,-1-1,1 1,0 0,0-1,1 1,-1-1,1 0,0 0,0 0,1 0,-1-1,1 1,-1-1,1 0,0 0,0 0,4 1,1 1,0-1,0 0,0 0,1-1,-1-1,1 0,0 0,0-1,-1 0,1 0,0-1,0-1,7 0,-5-2,0 0,0 0,-1-1,1 0,-1-1,0-1,0 0,-1 0,0-1,0 0,0-1,-1 0,0 0,-1-1,0 0,0-1,-1 0,0 0,-1 0,0-1,0 0,-1 0,-1-1,0 1,-1-1,0 0,1-12,4-123,-8 145,1 1,-1-1,0 1,1-1,0 1,-1-1,1 1,0 0,0-1,-1 1,1 0,0 0,1-1,-1 1,0 0,0 0,0 0,1 0,-1 1,0-1,1 0,-1 1,0-1,1 0,-1 1,1 0,-1-1,1 1,0 0,-1 0,1 0,-1 0,1 0,-1 0,1 0,-1 0,1 1,-1-1,1 1,-1-1,1 1,-1-1,1 1,-1 0,0 0,0 0,1 0,-1 0,0 0,10 2,19 4,1-1,0 2,-1 1,0 1,-1 2,0 0,0 3,-25-13,0 0,-1 1,1-1,-1 1,0 0,0 0,0 0,0 0,0 0,-1 1,1-1,-1 1,0-1,0 1,0 0,-1 0,1 0,-1 0,0 0,0 1,-1-1,1 0,-1 0,0 1,0-1,0 0,-1 0,1 1,-1-1,0 0,0 0,-1 0,0 2,-5 13,5-16,0 0,1 0,-1 0,1 1,-1-1,1 1,0-1,0 1,1-1,-1 1,1-1,0 1,0 0,0-1,0 1,0 0,1-1,0 1,0-1,0 1,0-1,0 0,1 1,-1-1,1 0,0 0,0 0,0 0,1 1,8 1,1 0,-1 0,1-1,0-1,0 0,0 0,0-1,1-1,-1 0,0-1,1 0,6-1,10 0,0-1,-1-1,0-2,1-1,-2-1,1-1,-1-1,0-2,-1-1,0-1,4-4,-23 13,-1-1,1 0,-1-1,0 1,0-1,-1-1,0 1,0-1,0 0,-1 0,1-2,-4 6,0 1,1 0,-2-1,1 1,0-1,0 1,-1-1,0 1,1-1,-1 1,0-1,0 0,0 1,-1-1,1 1,-1-1,1 1,-1-1,0 1,0-1,0 1,0 0,0 0,0-1,-1 1,1 0,-1 0,0 0,0 0,1 1,-1-1,0 0,0 1,-1-1,1 1,-2-1,-3-1,1 0,0 1,-1 0,1 0,-1 0,0 1,1 0,-1 1,0-1,0 1,0 1,1-1,-1 1,0 0,0 1,1-1,-1 1,1 1,0-1,-1 1,1 0,-1 2,2-3,1 0,0 1,0 0,0 0,0 0,1 0,-1 1,1-1,0 1,0 0,0 0,1 0,-1 0,1 0,0 1,0-1,0 1,1 0,0-1,0 1,0 0,0 0,1 0,-1-1,1 1,1 0,-1 0,1 0,0 0,0-1,0 3,5 3,0 0,0-1,1 1,0-1,1-1,0 1,0-1,0-1,1 1,1-1,-1-1,1 0,0 0,0-1,1 0,0-1,0 0,0-1,0 0,6 0,37 10,0-3,0-2,1-3,0-2,0-2,0-3,10-3,-50 5,0 0,0-1,0-1,0-1,0 0,0-1,-1-1,0 0,0 0,0-2,-1 0,1 0,8-8,-20 13,-1 1,1-1,-1 0,1 0,-1 1,0-1,0 0,0 0,0 0,0 0,0 0,-1-1,1 1,-1 0,1 0,-1 0,0-1,0 1,0 0,0 0,0-1,-1 1,1 0,-1 0,1 0,-1 0,0 0,0-1,0 1,0 0,0 1,0-1,0 0,-1 0,1 0,-1 0,-66-49,54 45,1 0,-1 1,0 0,0 1,0 1,-1 0,1 1,-1 1,1 0,-1 1,0 0,1 1,-10 2,21-2,0-1,-1 1,1 0,0 0,0 0,0 0,0 1,0-1,1 1,-1-1,0 1,1 0,-1 0,1 0,0 1,-1-1,1 1,0-1,0 1,1 0,-1-1,1 1,-1 0,1 0,0 0,0 0,0 0,0 1,1-1,-1 0,1 0,0 0,0 1,0-1,1 0,-1 0,0 0,1 1,0-1,1 2,2 2,0 0,0 1,1-2,0 1,0-1,1 1,-1-2,2 1,-1 0,0-1,1-1,0 1,0-1,1 0,-1 0,1-1,0 0,11 4,-1-2,1 0,0 0,1-2,-1-1,15 1,-24-2,0-1,0 0,0-1,0 0,0 0,0-1,0 0,-1-1,1 0,-1 0,1-1,-1-1,0 1,7-7,-15 10,0 0,0 1,0-1,0 0,0 1,0-1,0 0,0 1,0-1,1 1,-1 0,0-1,0 1,0 0,1 0,-1 0,0 0,0 0,0 0,1 0,-1 0,0 0,0 0,0 1,0-1,1 0,-1 1,0-1,0 1,0 0,0-1,0 1,0 0,0-1,0 1,0 0,-1 0,1 0,0 0,0 0,-1 0,1 1,2 0,18 13,1-2,1-1,0 0,1-2,0-1,0-1,1 0,0-2,0-1,1-2,0 0,-1-1,18-2,28 4,-9-3</inkml:trace>
  <inkml:trace contextRef="#ctx0" brushRef="#br0" timeOffset="23993.07">428 3939,'0'43,"35"178,-18-110,-17-109,0-1,1 0,-1 0,0 0,0 1,1-1,-1 0,1 0,-1 0,1 0,0 1,-1-1,1 0,0 0,0 0,0-1,-1 1,1 0,0 0,0 0,0-1,1 1,-1 0,0-1,0 1,0-1,0 1,0-1,1 0,-1 1,0-1,0 0,1 0,-1 0,0 0,0 0,1 0,-1 0,0-1,0 1,1 0,-1-1,46-32,-23 7,-1-1,-2-2,0 0,-2-1,-1-1,-2-1,9-22,-25 54,0 0,0 1,0-1,0 0,0 0,1 0,-1 0,0 0,0 0,0 1,0-1,0 0,1 0,-1 0,0 0,0 0,0 0,1 0,-1 0,0 0,0 0,0 0,0 0,1 0,-1 0,0 0,0 0,0 0,1 0,-1 0,0 0,0 0,0 0,0 0,1-1,-1 1,0 0,0 0,0 0,0 0,0 0,1 0,-1-1,0 1,0 0,0 0,0 0,2 28,-2-15,1 1,1 0,1 0,0 0,1-1,0 1,1-1,1 0,0 0,6 9,-9-17,0 0,1 0,-1-1,1 1,0-1,1 0,-1 0,1 0,-1-1,1 1,0-1,0 0,1-1,-1 1,1-1,-1 0,1-1,0 1,-1-1,1 0,0-1,0 1,0-1,4 0,1-3,0 1,0-1,-1-1,1 0,-1 0,1-1,-1-1,-1 1,1-2,-1 1,0-1,-1-1,1 1,-2-2,1 1,-1-1,0 0,-1 0,0-1,0 0,-1 0,-1 0,1-1,-2 1,1-1,-2 0,2-9,-6 46,0-10,0 0,1 0,1 0,1 0,0 0,1 0,0 0,2 0,0-1,5 15,28 6,-15-28</inkml:trace>
  <inkml:trace contextRef="#ctx0" brushRef="#br0" timeOffset="24267.348">1123 3698,'7'7,"8"7,3 0</inkml:trace>
  <inkml:trace contextRef="#ctx0" brushRef="#br0" timeOffset="24469.158">1404 4086,'4'17,"0"-1,1 0,1 0,1 0,0-1,1 0,4 5,-9-15,0-1,1 0,-1 0,1 0,0 0,0 0,0-1,1 0,-1 0,1 0,-1-1,1 1,0-1,0 0,0-1,0 1,1-1,-1 0,0 0,0-1,1 1,-1-1,1 0,-1-1,1 1,-1-1,0 0,-1 0,1 0,0-1,0 1,-1-1,1 0,-1 0,0-1,1 1,-1-1,0 0,-1 0,1-1,0 1,-1-1,0 0,0 0,0 0,0 0,-1 0,1-1,-1 1,0-1,-1 1,1-1,-1 0,1-1,2-17,0 1,-2-1,0 0,-1 0,-3-12,2 31,5-99,-5 102,1 1,-1-1,0 0,0 0,0 1,1-1,-1 0,0 0,1 1,-1-1,0 0,1 1,-1-1,1 1,-1-1,1 1,-1-1,1 1,0-1,-1 1,1-1,0 1,-1 0,1-1,0 1,-1 0,1-1,0 1,0 0,-1 0,1 0,0 0,0 0,-1 0,1 0,0 0,0 0,0 0,12 6</inkml:trace>
  <inkml:trace contextRef="#ctx0" brushRef="#br0" timeOffset="25705.726">1911 4340,'26'-26,"3"1,-2-2,-1-1,-1-1,-2-2,-1 0,-1-1,-1-2,-17 30,-1 0,0-1,0 1,0 0,0-1,0 1,-1-1,0 0,0 0,0 1,-1-1,0 0,1 0,-2 0,1 0,0 1,-1-1,0 0,0 0,-1 1,1-1,-2-2,0 6,1 0,0 0,0 0,0 1,0-1,0 1,-1-1,1 1,0 0,0 0,-1 0,1 0,0 1,0-1,0 0,-1 1,1 0,0-1,0 1,0 0,0 0,0 0,0 0,0 1,0-1,1 0,-1 1,0-1,1 1,-1 0,1 0,0-1,-1 1,1 0,0 0,0 0,0 0,1 0,-2 2,-3 5,-1 0,1 0,0 1,1 0,0 0,1 0,0 0,0 0,1 1,1-1,0 1,0 0,1-1,0 1,1-1,0 1,1 0,0-1,0 0,1 1,1-1,0-1,3 8,-3-13,0 1,0-1,1 0,-1 0,1 0,0-1,0 1,0-1,0 0,1-1,-1 1,1-1,0 0,-1 0,1-1,0 0,0 0,0 0,0-1,0 0,2 0,6-1,0 0,0-1,-1 0,1-1,0-1,-1 0,0-1,9-4,-1-1,0-2,-1 0,0-1,0-1,-2-1,0-1,-1 0,0-1,-1-1,-1-1,-1 0,-1-1,0 0,-2-1,0 0,-1-1,-2 0,0-1,-1 0,-1 0,-1-2,1-2,-1-1,-2 0,-1 0,0 0,-3 0,0 0,-1 0,-6-23,7 48,1-1,-1 1,1-1,-1 1,-1-1,1 1,0 0,-1 0,1 0,-1 0,0 0,0 0,0 0,0 0,-1 1,1-1,-1 1,0 0,1 0,-1 0,0 0,0 0,0 1,-1-1,1 1,0 0,-1 0,1 0,0 0,-1 0,1 1,-1 0,0-1,-3 4,0 0,0 0,1 0,-1 1,1 0,0 0,0 0,0 1,0 0,1 0,0 1,0-1,0 1,1 0,-1 1,2-1,-1 1,1-1,0 1,-2 6,-8 21,2 0,1 0,2 1,2 1,0-1,3 1,1 0,2 34,1-42,1 0,1 1,2-1,0-1,2 1,1-1,1 0,11 20,-16-36,2-1,-1 0,1 0,1 0,0-1,0 0,1 0,0-1,0 0,1 0,0-1,1 0,-1-1,1 0,1 0,-1-1,1-1,-1 0,1 0,1-1,-1 0,7 0,-9-2,-1-1,0 0,1-1,-1 0,1 0,-1 0,0-1,0-1,0 1,0-1,0-1,-1 1,1-1,-1-1,0 1,0-1,-1-1,1 1,-1-1,0 0,-1 0,1-2,6-6,-1-2,0 0,-2 0,0-1,0 0,-2 0,0-1,-1 0,1-6,-7 24,3-9,-1 1,0-1,0 0,-1 0,0 0,0 1,-1-1,0 0,-1 0,0 0,-1-3,1 11,1 1,-1-1,0 0,1 1,-1-1,0 0,0 1,0-1,0 1,1-1,-1 1,0 0,0-1,0 1,0 0,0 0,0 0,0 0,0 0,0 0,0 0,0 0,0 0,0 0,0 0,0 0,0 1,0-1,0 0,1 1,-1-1,0 1,0-1,0 1,0 0,1-1,-1 1,0-1,1 1,-1 0,0 0,1 0,-1-1,1 1,-1 0,1 0,-1 0,1 0,0 0,0 0,-1 0,1 0,0 0,0 0,0 0,0 0,0 0,-6 10,0 0,1 0,0 0,1 0,0 1,1 0,1-1,-1 1,2 0,0 0,0 1,1-1,0 0,1 0,1 0,0 0,0 0,1 0,1-1,0 1,2 1,-2-7,1-1,0 1,0-1,0-1,0 1,1-1,0 0,0 0,0 0,0-1,1 0,-1-1,1 1,0-1,0 0,0-1,0 0,0 0,0 0,5-1,9 0,-1 0,1-2,-1 0,1-1,-1-2,12-3,-16 4,0-1,0-1,0 0,-1-1,0 0,0-1,-1-1,0-1,-1 0,1 0,-2-1,0-1,0 0,-1-1,-1 0,0-1,-1 0,0 0,-1-1,-1 0,0-1,0-4,3-27,-3-1,-1 1,-3-1,-2-1,-2 1,-2 0,-2-3,5 45,-28-258,28 259,-18-36,4 47,5 7,1-1,0 1,0 1,1-1,1 1,0 1,1-1,-2 12,2-9,-14 42,3 0,2 1,3 1,2 0,3 13,4-60,1-1,1 1,0 0,1 0,1-1,0 1,0-1,2 1,-1-1,2 0,0 0,0-1,1 1,1-1,0-1,1 1,0-1,0 0,1-1,1 0,0 0,0-1,1-1,9 6,-6-6,0-1,1 0,0-2,1 0,-1 0,1-1,0-1,0-1,0 0,1-1,-1-1,0-1,0 0,0-1,0 0,0-2,0 0,-1 0,1-2,-1 0,0 0,-1-1,0-1,0-1,3-2,-11 5,11-6,-10 27,-8-12,0 1,0-1,1 1,0-1,0 1,0 0,0-1,0 1,1 0,-1-1,1 1,0-1,0 1,0-1,1 0,-1 1,1-1,0 0,0 0,0 0,0 0,0-1,1 1,0 0,-1-1,1 0,0 1,0-1,0 0,0-1,0 1,1 0,-1-1,3 1,0-1,-1-1,1 1,-1-1,1-1,0 1,-1-1,1 0,-1 0,0 0,1-1,-1 0,0 0,0 0,0-1,0 0,0 0,-1 0,1 0,-1-1,0 0,1 0,5-6,-1 0,0-1,0 0,-1 0,-1-1,1 1,-2-2,0 0,-1 2,-1 0,0-1,-1 0,0 1,-1-1,0 0,-1 0,-1-12,1 19,-2 0,1 1,0-1,-1 0,0 1,0-1,0 1,-1 0,1-1,-1 1,0 0,0 0,-1 0,1 0,-1 0,0 0,0 1,0-1,-1 1,1 0,-1 0,0 0,1 1,-4-2,4 3,-1-1,0 1,0 0,0 0,0 0,0 1,0-1,0 1,0 0,0 0,0 1,0-1,0 1,1 0,-1 0,0 0,0 0,0 1,1-1,-1 1,1 0,-1 0,1 1,-2 1,-3 1,1 2,0-1,0 1,0 0,1 1,0 0,0 0,1 0,-3 7,4-7,0 1,0 1,1-1,0 0,1 1,0 0,0-1,1 1,1 0,0 0,0 0,1 5,5 18</inkml:trace>
  <inkml:trace contextRef="#ctx0" brushRef="#br0" timeOffset="26171.962">4438 4260,'59'-270,"-48"99,-12 164,1 17,0 21,1-25,0 0,0 1,1-1,0 0,0 0,1 0,-1 0,1 0,1 0,-1-1,1 1,0-1,0 0,0-1,1 1,0-1,0 1,0-1,0-1,1 1,121 52,-101-47,-24-9,0 0,1 1,-1-1,0 1,1 0,-1-1,0 1,0 0,0 1,1-1,-1 0,0 0,-1 1,1-1,0 1,0 0,-1-1,1 1,-1 0,1 0,-1 0,0 0,0 0,0 0,0 1,0-1,0 0,-1 1,1-1,-1 0,1 1,-1-1,0 0,0 1,0-1,0 0,-1 2,-81 196,81-198,1 0,0-1,-1 1,1 0,0 0,0 0,0-1,1 1,-1 0,0 0,1 0,-1-1,1 1,-1 0,1-1,0 1,0 0,0-1,0 1,0-1,0 1,0-1,0 0,0 1,1-1,-1 0,1 0,-1 0,1 0,-1 0,2 0,60 12,78-24,-64-1</inkml:trace>
  <inkml:trace contextRef="#ctx0" brushRef="#br0" timeOffset="26855.121">6630 4340,'38'-51,"-3"-1,-1-2,22-52,-44 79,0-1,-2 0,-2 0,0-1,-2 0,-1 0,-1-1,-1 0,-2-8,-1 26,0 1,0-1,-1 1,-1-1,1 1,-2 0,0 0,0 0,-1 0,-1 1,0-1,0 1,-1 0,0 0,0 1,-1 0,-1 0,-1-1,7 9,1-1,-1 1,1 0,-1 0,0 0,0 0,0 0,1 1,-1-1,0 0,0 1,0-1,0 1,0 0,0 0,0 0,0 0,0 0,0 0,0 0,0 1,0-1,0 1,0-1,0 1,1 0,-1 0,0 0,0 0,1 0,-1 0,1 0,-1 0,1 1,-2 0,-32 66,27-26,2 1,1 0,2 0,2 0,2 0,4 21,-4-40,0-1,1 1,1-1,2 0,0 0,1-1,2 1,0-1,1-1,1 1,1-2,1 1,1-2,15 19,-21-33,0 0,0 0,0 0,1-1,0 0,0 0,0-1,0 0,0-1,1 0,-1 0,1-1,-1 0,1 0,0-1,-1 0,1 0,0-1,-1-1,1 1,-1-1,1-1,32-8</inkml:trace>
  <inkml:trace contextRef="#ctx0" brushRef="#br0" timeOffset="27147.35">7111 4246,'0'4,"1"0,-1 0,1 0,0-1,0 1,0 0,1 0,-1-1,1 1,0-1,0 1,0-1,0 0,1 0,-1 0,1 0,0 0,-1-1,1 1,1-1,-1 0,0 0,1 0,-1 0,1 0,-1-1,1 1,0-1,-1 0,3 0,6 2,0-1,0 0,0-1,0 0,0-1,0 0,0-1,0 0,8-3,-16 4,0 0,0-1,0 0,0 0,0 0,0 0,0-1,0 0,-1 1,1-1,-1-1,1 1,-1 0,0-1,1 0,-2 0,1 0,0 0,0 0,-1 0,0-1,1 1,-2-1,1 0,0 1,-1-1,1 0,-1 0,0 0,0 0,-1 0,1 0,-1-3,-1 2,-1-1,1 1,-1 0,0 0,-1 0,1 0,-1 1,0-1,0 1,0 0,-1-1,0 1,0 1,0-1,0 1,0-1,-1 1,1 0,-1 1,0-1,0 1,0 0,0 0,0 0,0 1,-1 0,1 0,0 0,-1 1,1 0,-1 0,1 0,0 1,-1-1,1 1,0 1,-1-1,1 1,0 0,0 0,0 0,0 1,1-1,-1 1,1 1,0-1,-1 1,2-1,0 0,0 0,0 1,0-1,1 1,-1-1,1 1,0 0,0 0,0 0,1 0,-1 1,1-1,0 0,1 1,-1-1,1 1,-1-1,1 0,1 1,-1-1,1 1,-1-1,1 0,0 1,1-1,-1 0,1 0,0 0,0 0,0 0,0 0,1-1,0 1,0-1,0 1,0-1,0 0,0 0,1-1,0 1,40 21,3-5</inkml:trace>
  <inkml:trace contextRef="#ctx0" brushRef="#br0" timeOffset="27731.011">7900 4179,'-8'-6,"0"1,-1-1,1 1,-1 1,0 0,-1 0,1 0,-1 1,0 1,0 0,0 0,0 1,0 0,0 1,0 0,0 0,0 1,0 1,0 0,0 0,0 1,1 0,-1 0,1 1,0 1,0-1,0 2,1-1,0 1,0 0,0 1,1 0,-5 5,9-10,1 1,0-1,0 0,0 1,0-1,0 1,1 0,-1-1,1 1,0 0,0 0,0 0,0 0,0 0,1 0,-1 1,1-1,0 0,0 0,0 0,0 0,0 0,1 1,0-1,-1 0,1 0,0 0,1 0,-1 0,0-1,1 1,0 0,1 1,6 0,1 0,0 0,0-2,0 1,1-1,-1-1,0 1,1-2,-1 0,1 0,-1-1,1 0,-1 0,0-1,1-1,-1 0,0 0,0-2,167-45,-174 50,1 0,0 0,-1 0,1 0,0 1,-1-1,1 1,-1 0,1 0,-1 0,1 1,-1-1,0 1,0 0,0 0,0 0,0 0,0 0,0 1,-1-1,1 1,-1 0,0 0,0 0,0 0,0 0,1 2,31 95,-34-97,17 74,-4 1,-3 1,-1 62,-8-129,0-1,-1 1,0-1,-1 1,0-1,-1 1,-1-1,1 0,-2 1,0-1,0-1,-1 1,0-1,0 0,-2 0,-1 3,6-11,0 0,0-1,0 1,1-1,-1 0,-1 1,1-1,0 0,0 0,0 0,-1 0,1-1,0 1,-1-1,1 1,0-1,-1 0,1 0,-1 0,1 0,0 0,-1-1,1 1,0-1,-1 1,1-1,0 0,0 0,-1 0,1 0,0 0,0-1,0 1,0-1,1 1,-1-1,0 0,1 0,-1 1,1-1,-1 0,1 0,0-1,0 1,0 0,0 0,0-1,-6-15,2 0,0 0,1 0,1 0,0-1,2 1,0-1,1 0,1 1,0-1,4-14,1-4,2 0,2 1,1-1,2 2,1 0,1 1,3 0,0 1,2 2,2 0,21-25,-35 46,1 0,0 0,0 1,1 1,0-1,1 1,-1 1,1 0,12-5,-21 11,-1 1,0-1,1 1,-1-1,1 1,-1-1,1 1,-1 0,1 0,-1 0,1 0,0 0,-1 0,1 0,-1 0,1 0,-1 1,1-1,-1 1,1-1,-1 1,0 0,1-1,-1 1,0 0,1 0,-1 0,0 0,0 0,0 0,0 0,0 1,0-1,0 0,0 1,-1-1,1 0,0 1,13 61,-14-58,3 14,-2 6,1 0,2 1,0-2,2 1,1 0,1-1,1 0,1-1,1 0,4 5,-14-26,0 0,-1 0,1-1,0 1,0 0,0-1,1 1,-1-1,0 1,0-1,1 0,-1 1,1-1,-1 0,1 0,0 0,-1 0,1 0,0 0,0-1,0 1,0-1,-1 1,1-1,0 1,0-1,1 0,7-6</inkml:trace>
  <inkml:trace contextRef="#ctx0" brushRef="#br0" timeOffset="27978.398">8355 3926,'12'18,"12"8,2 0</inkml:trace>
  <inkml:trace contextRef="#ctx0" brushRef="#br0" timeOffset="28347.384">8877 4220,'-8'-4,"-1"1,1 0,-1 0,1 1,-1 1,0-1,0 1,1 1,-1-1,0 1,0 1,0 0,0 0,1 1,-1 0,0 0,1 1,0 0,0 1,0 0,0 0,0 1,1-1,0 2,0-1,-1 2,3-1,0 0,0 0,1 0,0 1,0 0,0 0,1 0,0 0,0 0,1 1,0-1,0 1,1 0,0-1,1 1,-1 0,1 0,1 0,-1-1,2 1,-1 0,1-1,0 1,0-1,1 1,0-1,0 0,1 0,0-1,0 1,1-1,-1 0,2 0,-1 0,0 0,4 1,7 2,1 0,1-2,-1 0,1-1,0 0,1-2,-1 0,1-1,0-1,0-1,0 0,-1-2,1 0,0-1,0-1,-1 0,4-3,-2 3,-1-2,0 0,1-2,-2 0,1-1,-1 0,0-2,-1 0,0-1,-1-1,0 0,-1-1,-1-1,0 0,3-5,-14 16,-1 1,1-1,-1 0,0 0,0 0,0 0,0 0,0 0,-1 0,1 0,-1-1,0 1,0-1,0 1,-1-1,1 1,-1-1,0 1,0-1,0 0,0 1,-1-1,1 1,-1-1,0 1,0-1,0 1,-1 0,1-1,-1 1,0 0,0 0,0 0,0 0,0 1,-1-1,1 0,-1 1,0 0,1 0,-1 0,0 0,0 0,-1 0,-1 1,1 0,0 1,-1-1,1 1,-1 0,1 0,-1 1,1-1,0 1,-1 0,1 0,0 1,0-1,-1 1,1 0,1 0,-1 0,0 1,0-1,1 1,0 0,-1 0,1 0,0 0,0 1,1-1,-1 1,1 0,0 0,0 0,0 0,0 0,1 0,-1 0,1 0,0 1,0-1,1 1,0-1,-1 0,1 1,1-1,-1 1,1-1,-1 0,1 1,1-1,-1 0,2 4,3 2,1-1,0 1,0-1,1-1,1 1,-1-1,1-1,0 0,1 0,0-1,0 0,0 0,1-1,-1-1,1 0,0 0,1-1,-1-1,1 0,-1 0,5-1,113 7,-73-12</inkml:trace>
  <inkml:trace contextRef="#ctx0" brushRef="#br0" timeOffset="28602.218">9718 3619,'16'4,"12"11,6 16,4 20,0 16,-2 15,-5 11,-5 9,-7 5,-9 1,-11-3,-15-3,-15-4,-21-3,-24-8,-27-4,4-17</inkml:trace>
  <inkml:trace contextRef="#ctx0" brushRef="#br0" timeOffset="31145.224">12192 4314,'-7'-6,"0"0,0 0,-1 1,1 1,-1-1,-1 1,1 0,-1 1,1 0,-1 0,0 1,0 0,0 1,0 0,0 0,0 1,0 0,-1 0,1 1,0 1,0-1,0 2,1-1,-1 1,0 0,1 1,0 0,-3 1,2 3,1 1,-1 0,1 0,0 0,1 1,0 0,1 1,0 0,1-1,0 2,1-1,0 1,0-1,1 1,1 0,0 0,0 7,2-17,-1 0,1 1,-1-1,1 1,0-1,-1 1,1-1,1 1,-1-1,0 1,0-1,1 1,0-1,-1 0,1 1,0-1,0 0,0 1,1-1,-1 0,0 0,1 0,0 0,-1 0,1-1,0 1,0 0,0-1,0 1,0-1,0 0,0 0,1 0,-1 0,0 0,1 0,-1 0,0-1,1 1,-1-1,1 0,-1 0,1 0,-1 0,1 0,-1 0,3-1,12-6,-1 0,0-1,0 0,-1-2,0 0,0 0,-1-1,-1-1,0-1,0 0,-1 0,4-8,2-1,0 0,-2-2,-1 0,0-1,-2 0,-1-1,-1 0,-2-1,0-1,-2 1,0-1,-2 0,-2-1,0-5,0-5,-1-1,-3 1,-4-36,1 67,0 20,-8 51,4 0,2 1,3 9,1-38,0 1,-2 33,3 1,7 61,-7-125,1 0,0 0,1 1,0-1,0 0,0-1,0 1,1 0,0 0,1-1,-1 1,1-1,0 1,0-1,0 0,1 0,0-1,0 1,0-1,1 0,-1 0,1 0,0 0,0-1,0 0,1 0,-1-1,1 1,-1-1,5 1,4-3,-1-1,1-1,-1 0,0-1,0 0,0-1,0 0,0-1,-1-1,0 0,0-1,-1 0,0 0,0-1,0-1,-1 0,4-5,-1 2,-1 0,0-1,-1-1,0 0,-1-1,8-13,-15 22,0 0,0-1,0 1,-1-1,1 1,-2-1,1 0,-1 0,0 1,0-1,-1 0,0 0,0 0,-1 0,0 0,0 0,0 0,-2-4,1 8,1-1,-1 1,0 0,0 0,0 0,0 1,0-1,0 0,-1 1,0-1,1 1,-1 0,0 0,0 0,0 0,0 1,0-1,-1 1,1 0,0 0,-1 0,1 0,-1 1,1-1,-1 1,1 0,-1 0,1 0,-1 0,1 1,-1-1,1 1,-1 0,1 0,0 0,-1 1,1-1,0 1,0 0,0 0,0 0,0 0,1 0,-1 0,1 1,-1 0,1-1,0 1,0 0,0 0,0 0,1 0,-1 0,1 1,0-1,0 0,0 1,0-1,0 1,1-1,0 2,-1 0,1 1,1-1,-1 0,1 0,0 1,0-1,0 0,1 0,0 0,0 0,0 0,0-1,1 1,0-1,0 1,0-1,1 0,-1 0,1-1,0 1,0-1,0 1,3 0,7 6,1-1,0-1,0 0,1-2,0 1,16 3,72 13,-1-8</inkml:trace>
  <inkml:trace contextRef="#ctx0" brushRef="#br0" timeOffset="31824.803">14384 4046,'-7'0,"1"0,-1 1,1 0,-1 0,1 1,-1 0,1 0,0 0,0 1,0-1,0 1,0 1,1-1,0 1,-1 0,1 1,1-1,-1 1,1 0,-1 0,1 0,1 1,-1-1,1 1,0 0,0 0,1 0,0 0,0 1,0-1,0 2,3-4,-1 1,1-1,-1 0,1 1,1-1,-1 0,0 1,1-1,0 0,0 0,0 0,1-1,-1 1,1-1,0 1,0-1,0 0,0 0,1 0,-1 0,1-1,0 1,0-1,0 0,2 1,8 3,1 0,0 0,1-2,-1 0,1-1,8 1,8-1,-1 0,0-2,1-2,-1-1,0-1,0-1,0-2,0-1,-1-2,0-1,-1-1,20-11,-47 21,3-1,-1 0,1 0,0-1,-1 1,1-1,-1 0,0-1,0 1,0-1,0 0,-1 0,1 0,-1 0,0-1,1-2,-4 6,0 0,0 1,0-1,0 0,0 0,0 1,0-1,-1 0,1 1,0-1,0 0,-1 1,1-1,0 0,-1 1,1-1,-1 1,1-1,-1 0,1 1,-1 0,1-1,-1 1,0-1,1 1,-1-1,0 1,1 0,-1 0,0-1,1 1,-1 0,0 0,0 0,1 0,-1 0,0 0,1 0,-1 0,0 0,0 0,1 0,-1 0,0 0,0 1,1-1,-1 0,0 1,1-1,-1 0,0 1,-2 1,0-1,-1 1,1 0,0 1,0-1,0 0,1 1,-1 0,1 0,-1 0,1 0,0 0,0 0,0 0,0 1,1-1,-1 0,1 1,0 0,0-1,1 1,-1 0,0-1,1 1,0 0,0 0,0-1,1 1,-1 0,1 0,0-1,0 1,0-1,1 1,-1-1,1 1,-1-1,1 0,1 0,-1 0,0 0,1 0,-1 0,1 0,0-1,0 0,2 2,5 0,0 0,1-1,0 0,-1 0,1-2,0 1,1-1,-1-1,0 0,0 0,0-1,0-1,0 0,0 0,-1-1,1 0,-1-1,1 0,-1-1,0 0,-1-1,2-1,-7 5,-1 0,0 0,1-1,-1 1,0-1,0 0,0 0,-1 0,1 0,-1-1,0 1,0-1,0 1,0-1,0 0,-1 0,0 1,0-1,0 0,0 0,-1-1,1 1,-1 0,0 0,0 0,0 0,-1 0,0 0,0 0,0 0,0 0,0 0,-1 1,1-1,-1 0,0 1,-1-1,1 1,-1-2,-3 1,0 0,-1 0,1 0,-1 0,1 1,-1 0,0 1,0 0,0 0,-1 0,1 1,0 0,-1 0,1 1,-1 0,1 0,0 1,-1 0,1 0,0 1,-1 0,1 0,0 0,0 1,1 0,-1 1,1-1,-1 1,1 1,0-1,1 1,-1 0,1 0,0 1,0-1,-3 6,-25 63,32-72,1 1,-1 0,1 0,0-1,0 1,0 0,0 0,0-1,0 1,1 0,-1 0,1-1,0 1,0-1,0 1,0-1,0 1,1-1,-1 1,1-1,0 0,-1 0,1 0,0 0,0 0,0 0,2 1,25 9,2-4</inkml:trace>
  <inkml:trace contextRef="#ctx0" brushRef="#br0" timeOffset="32079.128">15173 3765,'-13'-9,"-12"-5,-9-1,-4 5,-1 11,3 12,9 13,9 11,13 9,16 7,16 4,4-8</inkml:trace>
  <inkml:trace contextRef="#ctx0" brushRef="#br0" timeOffset="32338.433">15453 4340,'15'-19,"-2"-1,0 0,-1-1,-1-1,-1 1,-1-2,-1 1,-1-1,-1 0,-1-1,-2 0,0 1,0-24,54-487,-51 505,-1 25,-3 19,-12 240,9-195,3 262,0-296,2 0,0-1,2 0,0 0,7 14,-11-32,1 0,0 1,1-1,0-1,0 1,0 0,1-1,0 0,0 0,1 0,-1-1,1 0,0 0,1 0,-1-1,1 0,0 0,0 0,7 1,14 2</inkml:trace>
  <inkml:trace contextRef="#ctx0" brushRef="#br0" timeOffset="32525.926">15547 3805,'-18'-4,"-8"-2,-3 0,9 1,17 2,25 1,24 3,23 4,17 5,9 6,-13 1</inkml:trace>
  <inkml:trace contextRef="#ctx0" brushRef="#br0" timeOffset="33064.693">15989 4314,'49'-305,"-36"251,-12 53,0 0,0 0,0 0,0 1,1-1,-1 0,0 1,0-1,0 1,1-1,-1 1,0 0,0-1,1 1,-1 0,0 0,1 0,-1 0,0 0,0 0,1 0,-1 1,0-1,1 0,-1 1,0-1,0 1,0-1,1 1,-1 0,0-1,0 1,0 0,0 0,4 1,176 57,-176-58,-1 1,0-1,1 0,-1 1,0 0,0 0,0 0,0 1,-1-1,1 1,0 0,-1 0,0 0,0 1,0-1,0 1,0-1,-1 1,0 0,0 0,0 0,0 0,0 1,-1-1,0 0,0 1,0-1,0 1,-1-1,0 3,-8 60,6-57,0 0,0 0,1 0,0 0,1 0,0 0,1 1,0-1,1 6,0-13,-1 0,0 0,1 0,-1 0,1 0,0-1,0 1,0 0,0-1,1 0,-1 1,1-1,-1 0,1 0,0 0,0-1,0 1,0-1,0 0,0 1,0-1,0-1,1 1,-1 0,0-1,0 0,1 1,-1-1,2-1,7 1,-1-1,0 0,1-1,-1 0,0 0,0-2,0 1,0-2,5-1,-1-2,0 0,-1 0,0-1,0-1,-1-1,0 0,-1 0,0-1,-1-1,0 0,-1 0,-1-1,0 0,-1-1,0 0,-1 0,-1-1,0 0,-1 0,1-13,-5 28,0 0,0 0,-1-1,1 1,0 0,-1-1,0 1,1-1,-1 1,0-1,0 1,1-1,-1 1,0-1,-1 1,1-1,0 1,0-1,-1 1,1 0,-1-1,1 1,-1-1,1 1,-1 0,0 0,0-1,0 1,1 0,-1 0,-1 0,1 0,0 0,0 0,0 0,0 0,-1 0,1 1,0-1,-1 0,1 1,0-1,-1 1,1 0,-1-1,1 1,-1 0,1 0,-1 0,1 0,-1 0,0 0,-2 3,0 1,0-1,0 0,0 1,1 0,0 0,0 0,0 0,0 1,1-1,-1 1,1-1,0 1,1 0,-1 0,1 0,0 0,0 0,1 0,-1 0,1 0,0 0,0 0,1 0,0 0,0 0,0 0,0 0,1 0,0 0,0 0,0-1,0 1,1-1,0 0,0 1,0-1,3 2,9 4,1-1,0-1,1 0,-1-1,2-1,-1 0,1-1,-1-1,1-1,0-1,1 0,-1-1,15-2,-17 2,72 3</inkml:trace>
  <inkml:trace contextRef="#ctx0" brushRef="#br0" timeOffset="33304.907">18101 3913,'-2'15,"-1"13,2 8,6 7,5 4,-1-3,0-4,-3-6,-2-9</inkml:trace>
  <inkml:trace contextRef="#ctx0" brushRef="#br0" timeOffset="33477.454">18127 3578,'-11'2,"0"8,8 11,7 11,4 1</inkml:trace>
  <inkml:trace contextRef="#ctx0" brushRef="#br0" timeOffset="33782.47">18341 4207,'20'-18,"-1"-1,-1-1,0-1,-2 0,0-1,-2 0,0-2,-2 1,0-2,-1-1,-4-21,-7 46,0 0,0 0,0 0,0 0,-1 0,1 0,0 0,-1 0,1 0,-1 1,1-1,-1 0,0 0,1 0,-1 1,0-1,1 0,-1 0,0 1,0-1,0 1,1-1,-1 1,0-1,0 1,0 0,0-1,0 1,0 0,0 0,0-1,0 1,0 0,0 0,0 0,0 0,0 1,0-1,0 0,0 0,0 1,0-1,0 0,0 1,-6 2,-1 1,1 0,0 0,0 1,1 0,0 0,-1 1,2 0,-1 0,1 0,0 0,0 1,0 0,1 0,0 1,1-1,0 1,0-1,-1 6,1-6,0 1,0-1,0 1,1 0,1-1,-1 1,1 0,1 0,-1 0,1 0,1 0,0 0,0 0,0-1,1 1,0 0,0-1,1 1,0-1,0 0,1 0,0 0,0 0,1-1,0 1,0-1,0 0,1-1,4 4,1-2,0 0,1-1,0 0,0-1,1 0,-1-1,1-1,0 0,0 0,0-2,1 1,34 1</inkml:trace>
  <inkml:trace contextRef="#ctx0" brushRef="#br0" timeOffset="34239.204">18943 3885,'-111'-2,"107"2,0 0,0 1,1 0,-1-1,1 1,-1 1,1-1,-1 0,1 1,0 0,-1 0,1 0,0 0,0 0,0 1,1-1,-1 1,1 0,-1 0,1 0,0 0,0 0,0 0,1 0,-1 1,1-1,-2 4,3-2,-1-1,1 1,0 0,0 0,1-1,-1 1,1 0,0-1,0 1,0-1,1 1,0-1,0 0,0 1,0-1,1 0,-1 0,1-1,0 1,3 2,75 66,-68-62,11 9,-10-10,0 1,-2 1,1 0,-1 0,-1 2,0-1,-1 1,3 5,-12-16,0 0,0 0,0 0,0 0,-1 0,1 0,-1 0,1 0,-1 1,0-1,0 0,0 0,0 0,0 1,0-1,0 0,-1 0,0 0,1 0,-1 0,0 0,0 0,0 0,0 0,0 0,0 0,-1 0,1-1,0 1,-1-1,0 1,1-1,-1 1,0-1,0 0,0 0,0 0,0 0,0 0,0 0,0-1,0 1,0-1,0 1,-1-1,-4 3,0 0,0-1,-1 0,1 0,0-1,-1 0,1 0,-1 0,1-1,-1-1,1 1,0-1,-1 0,1-1,-4-1,10 3,0-1,0 1,-1-1,1 0,0 0,0 0,0 1,0-1,1 0,-1 0,0 0,0 0,1-1,-1 1,0 0,1 0,-1 0,1-1,-1 1,1 0,0 0,0-1,-1 1,1 0,0-1,0 1,0 0,0 0,1-1,-1 1,0 0,0-1,1 1,-1 0,1 0,-1 0,1-1,0 0,31-44,-31 45,198-195,-189 186,-6 6,0 0,1-1,-1 2,1-1,0 0,0 1,1 0,-1 0,0 0,1 1,2-1,-7 4,1-1,-1 1,0-1,0 1,1 0,-1-1,0 1,0 0,0 0,0 0,0 0,0 0,0 0,0 0,-1 1,1-1,0 0,-1 0,1 0,-1 1,1-1,-1 0,1 1,-1-1,0 1,0-1,0 0,0 1,0-1,0 0,0 1,0-1,-1 1,2 2,7 80,19 99,-12-152,-7-26</inkml:trace>
  <inkml:trace contextRef="#ctx0" brushRef="#br0" timeOffset="34413.738">19277 3604,'-16'0,"-5"7,1 11,3 15,8 9,7 13,4-4</inkml:trace>
  <inkml:trace contextRef="#ctx0" brushRef="#br0" timeOffset="34998.321">19344 4273,'12'-53,"-2"-1,-2 0,-1-11,19-117,-26 180,0 0,0-1,0 1,0 0,0-1,0 1,1 0,-1-1,1 1,-1 0,1 0,0-1,0 1,0 0,0 0,1 0,-1 0,0 1,1-1,0 0,-1 0,1 1,0-1,0 1,-1-1,1 1,0 0,1 0,-1 0,0 0,0 0,0 1,0-1,1 0,1 1,85 56,-82-52,-1-1,1 1,-1 0,0 1,0 0,0 0,-1 0,0 0,0 1,0 0,-1 0,0 0,0 0,0 1,-1 0,0 0,0 0,-1 0,0 0,0 0,0 7,-2 7,-1-1,-1 0,-1 0,-1 0,-4 14,-10 62,17-92,1-1,0 0,0 1,0-1,0 1,0-1,1 0,0 1,-1-1,1 0,0 1,1-1,-1 0,0 0,1 0,0 0,0 0,0-1,0 1,0 0,0-1,1 1,-1-1,1 0,0 0,0 0,0 0,0-1,0 1,0-1,0 0,0 1,0-1,1-1,-1 1,0 0,1-1,-1 0,1 0,12 0,-1-1,1-1,-1 0,0-1,1-1,-1 0,-1-1,1-1,-1 0,0-1,-1 0,1-1,-1-1,-1 0,0-1,0 0,-1-1,0 0,-1-1,0 0,-1 0,0-1,-1-1,-1 1,0-1,0 0,-2-1,3-10,-7 21,3-3,-2-1,1 0,-1 0,0 1,-1-2,0 1,0 0,-1 0,0 0,0 0,-2-6,2 12,-1 1,1-1,0 1,-1 0,0-1,1 1,-1 0,0 0,1 0,-1-1,0 1,0 0,0 0,0 0,0 0,0 1,-1-1,1 0,0 0,0 1,0-1,-1 0,1 1,0 0,-1-1,1 1,-1 0,1-1,0 1,-1 0,1 0,-1 0,1 0,0 0,-1 1,1-1,-1 0,1 1,0-1,-1 1,1-1,-1 1,-51 34,46-29,1 1,0 1,0-1,0 1,1 0,1 0,-1 0,1 1,1-1,0 1,0 0,0 0,1 1,1-1,-1 0,2 1,-1-1,1 0,1 1,0-1,0 0,0 1,1-1,1 0,0 0,0 0,1-1,0 1,0-1,1 0,0 0,0 0,1 0,0-1,0 0,2 1,4 1,-1-1,1 0,1 0,-1-1,1-1,1 0,-1 0,1-2,0 0,0 0,14 1,11 0</inkml:trace>
  <inkml:trace contextRef="#ctx0" brushRef="#br0" timeOffset="35260.619">20400 4340,'2'5,"1"-4,0-1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0:22.6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113 337,'-15'28,"2"0,1 1,2 0,0 0,2 1,2 1,0-1,2 1,1 0,2 0,1 9,-1-17,0-1,1 0,2 1,0-1,1 0,2 0,0 0,1-1,1 1,1-2,2 3,-9-20,0 0,0-1,1 1,-1-1,1 1,0-1,0 0,0 1,0-1,0 0,0 0,0 0,1-1,-1 1,1 0,-1-1,1 0,0 0,-1 1,1-2,0 1,0 0,0 0,0-1,0 0,0 1,-1-1,1 0,0-1,0 1,0 0,0-1,3-1,2-4,0 0,0-1,0 0,-1 0,0-1,0 0,-1 0,0-1,0 1,-1-1,0-1,-1 1,0-1,0 1,-1-1,-1 0,1-1,-1 0,12-50,-3 0,-2-1,-3 0,-3-1,-2 1,-3-2,1 58,2-5,-1 1,-1 0,0-1,0 1,-1 0,-1 0,1-1,-2 2,1-1,-1 0,-1 1,-2-5,5 13,0-1,0 1,0-1,0 1,-1 0,1 0,0 0,-1 0,1 0,-1 0,1 1,0-1,-1 1,0 0,1 0,-1 0,1 0,-1 0,1 0,-1 1,1-1,-1 1,1-1,0 1,-1 0,1 0,0 0,-1 1,1-1,0 0,0 1,0-1,0 1,0 0,1 0,-1 0,0 0,1 0,-1 1,-17 19,0 1,2 1,1 0,1 2,1-1,1 2,1 0,2 0,0 1,2 0,1 1,2 0,-1 9,0 45,7-15</inkml:trace>
  <inkml:trace contextRef="#ctx0" brushRef="#br0" timeOffset="927.203">488 271,'17'323,"-18"-264,-1-1,-4 0,-2 0,-2-1,-3 0,-19 53,20-84,12-26,0-1,0 1,0 0,1-1,-1 1,0 0,0-1,0 1,0 0,-1-1,1 1,0 0,0-1,0 1,0 0,0-1,0 1,0 0,-1 0,1-1,0 1,0 0,0-1,-1 1,1 0,0 0,0 0,-1-1,1 1,0 0,0 0,-1 0,1 0,0-1,-1 1,1 0,0 0,-1 0,1 0,0 0,-1 0,1 0,0 0,-1 0,1 0,0 0,-1 0,1 0,0 0,0 0,-1 0,1 1,0-1,-1 0,1 0,0 0,0 0,-1 1,1-1,0 0,0 0,-1 1,1-1,-1-14,0 0,1 0,1 0,0 0,1 0,1 1,0-1,1 0,0 1,1 0,0 0,3-3,-5 11,0 0,1 1,0-1,0 1,0-1,0 1,0 0,1 1,0-1,0 1,0 0,0 0,0 1,1-1,-1 1,1 0,0 1,0-1,-1 1,1 0,0 1,0 0,0-1,2 2,8 0,-1 0,0 2,1-1,-1 2,-1 0,1 1,-1 1,13 6,40 36,-65-46,-1-1,1 1,-1 0,0-1,0 1,0 0,0 0,0 0,0 0,0 0,-1 0,1 0,-1 0,1 0,-1 0,0 0,0 0,0 0,0 0,0 1,0-1,0 0,-1 0,1 0,-1 0,0 0,0 0,1 0,-1 0,0-1,-1 1,1 0,0 0,0-1,-1 1,1-1,-2 1,-10 8,-1-1,-1 0,0-1,0-1,0 0,-1-2,0 1,0-2,0 0,-1-1,1-1,-1 0,-4-1,9 0,8 0,-1 0,1 0,-1 0,0-1,1 0,-1 0,0 0,1-1,-1 1,1-1,-1 0,1-1,-1 1,1-1,0 0,-1 0,5 0,-1 1,1-1,-1 0,1 0,0 0,0 0,0 0,0 0,0 0,0 0,0 0,1 0,-1 0,1 0,0 1,-1-1,1 0,0 0,0 1,0-1,0 0,0 1,0-1,1 1,-1-1,1 1,-1 0,1-1,-1 1,1 0,0 0,-1 0,1 1,0-1,0 0,116-82,50-41,-147 104,-1 0,0-1,-2-2,-1 0,-1 0,-1-2,0 0,-2 0,-2-1,0-1,-1 0,-2-1,-1 1,-1-1,-1-1,0-22,-3 17,-1 0,-1-1,-2 1,-2 0,-1 0,-5-15,-11 2,20 46,1 0,-1 1,0-1,1 0,-1 0,0 0,0 1,1-1,-1 0,0 1,0-1,0 1,0-1,0 1,0-1,0 1,0 0,0 0,0-1,0 1,0 0,0 0,0 0,0 0,0 0,0 0,0 0,0 0,0 1,0-1,0 0,0 1,0-1,0 1,0-1,0 1,0-1,0 1,0-1,1 1,-1 0,0 0,0 0,-5 8,0 0,1 1,0 0,1 0,0 0,0 0,1 0,1 1,0 0,0-1,1 1,0 0,1 0,0 3,-1-5,-1 75,4-1,3 0,4 0,3-1,16 51,-27-128,4 21,0 0,2 0,0-1,2 0,1-1,1 0,0-1,2 0,10 13,-21-33,1 0,-1 0,1-1,0 1,0-1,0 1,0-1,0 0,1 0,-1 0,1-1,-1 1,1-1,0 0,0 0,-1 0,1 0,0 0,0-1,0 0,0 0,0 0,-1 0,1-1,0 0,0 1,0-1,-1-1,1 1,0 0,-1-1,1 0,-1 0,0 0,0 0,2-2,7-6,-1-1,-1-1,0 0,-1 0,0-1,0 0,-2 0,1-1,-2 0,0 0,-1-1,0 0,-1 0,-1 0,0 0,-1-1,-1 1,0-1,-2-14,-7-12,7 42,0 0,1 0,-1-1,0 1,0 0,1 0,-1 1,0-1,1 0,-1 0,0 0,0 0,1 1,-1-1,0 0,1 0,-1 1,1-1,-1 1,0-1,1 1,-1-1,1 1,-1-1,1 1,-1-1,1 1,0-1,-1 1,1 0,0-1,-1 1,1 0,0-1,0 1,-1 0,1 0,-4 7,0 0,1 0,0 0,0 1,1-1,0 1,0 0,1 0,0 0,1-1,-1 1,2 0,-1 0,2 0,-1 0,1-1,0 1,1-1,0 1,0-1,1 0,0 0,0 0,1-1,0 1,0-1,1 0,0-1,0 1,1-1,0-1,0 1,0-1,0 0,1-1,0 0,0 0,7 2,19 0,-4-6</inkml:trace>
  <inkml:trace contextRef="#ctx0" brushRef="#br0" timeOffset="1194.488">1342 391,'12'18,"15"13,2 1</inkml:trace>
  <inkml:trace contextRef="#ctx0" brushRef="#br0" timeOffset="2392.296">1824 845,'-2'-6,"-3"-8,0 0,-1 0,0 1,-1 0,0 0,-1 0,-1 1,0 1,0-1,-1 1,0 1,-1 0,-1 1,1 0,-2 0,0 1,10 6,0 1,0 0,-1 0,1 1,0-1,0 1,-1-1,1 1,0 0,-1 0,1 1,0-1,-1 1,1 0,0-1,0 1,0 1,0-1,0 0,0 1,0-1,0 1,0 0,1 0,-1 0,1 0,-1 1,1-1,0 1,0-1,0 1,0 0,1 0,-1 0,0 0,-1 4,0-1,0 1,1-1,0 1,0 0,1 0,-1 0,1 0,1 0,0 0,0 1,0-1,1 0,-1 0,2 0,0 1,0-3,0 1,0-1,1 1,0-1,0 0,1 0,0 0,-1 0,1-1,1 0,-1 0,1 0,0 0,0 0,0-1,0 0,0 0,1-1,-1 1,1-1,0-1,0 1,-1-1,1 0,0 0,0 0,0-1,1 0,-1 0,0-1,0 1,0-1,-1-1,1 1,0-1,0 0,-1 0,1-1,-1 0,0 0,1 0,-1 0,-1-1,1 0,-1 0,1 0,-1-1,0 1,-1-1,4-5,-6-11,-15 35,10 1,1 1,1 0,0-1,2 1,-1 0,2-1,0 1,1 0,0-1,4 10,-5-18,40 181,-27-136,-2 0,-2 0,-3 1,-2 0,-2 0,-2 6,-3-43,0-1,0 1,-2 0,0-1,-1 0,0 0,-1 1,4-11,0-1,-1 1,1 0,-1-1,0 1,0-1,0 0,-1 0,1 0,-1-1,0 1,0-1,0 0,-1 0,1 0,-1 0,1-1,-1 0,0 0,0 0,0-1,-5 1,4-3,-1 0,1-1,0 0,-1 0,1 0,0-1,0 0,1 0,-1 0,1-1,-1 0,1 0,0 0,1-1,-1 0,1 0,0 0,0 0,0-1,1 1,0-1,0 0,0 0,1 0,0 0,0-3,-8-15,0 0,2-1,1-1,1 1,2-1,0 0,1 0,2 0,1 0,1 0,1-1,1 1,1 0,2 1,8-25,-7 33,2-1,0 2,1-1,0 2,1-1,1 1,1 1,0 0,0 1,2 0,-1 1,2 1,-1 1,17-9,27-11,1 2,2 3,39-9,-67 22,3-1,123-52,-159 65,-1 0,1 0,-1 0,1 0,-1 0,1 0,-1 0,0 0,1 0,-1 0,1 0,-1 0,1 0,-1 0,1 0,-1-1,0 1,1 0,-1 0,1-1,-1 1,0 0,1 0,-1-1,0 1,1 0,-1-1,0 1,0 0,1-1,-1 1,0-1,0 1,0 0,1-1,-1 1,0-1,0 1,0-1,0 1,0 0,0-1,0 1,0-1,0 1,0-1,0 1,0-1,0 1,0 0,-1-1,1 1,0-1,0 1,0 0,-1-1,1 1,0-1,0 1,-1 0,1-1,0 1,-1 0,1 0,0-1,-1 1,1 0,-1 0,1-1,-35-1,19 5,0 1,1 0,-1 1,1 0,0 1,0 1,1 1,0 0,0 0,1 2,0 0,1 0,0 1,1 0,0 1,0 1,1-1,1 2,-7 13,14-25,0 1,1-1,-1 1,1 0,0 0,0 0,0-1,0 1,0 0,1 0,-1 0,1 0,0 0,0 0,0 0,0 1,1-1,-1 0,1-1,0 1,0 0,0 0,0 0,0 0,0-1,1 1,0 0,-1-1,1 1,0-1,0 0,0 0,1 0,-1 0,0 0,1 0,-1 0,1-1,0 1,1 0,5 0,1 0,0-1,-1 0,1 0,0-1,-1-1,1 1,0-1,-1-1,1 0,-1 0,1-1,-1 0,0-1,0 0,-1 0,1-1,-1 0,0-1,0 1,0-2,-1 1,0-1,0 0,-1 0,0-1,0 0,-1 0,0 0,0-1,-1 0,0 0,-1 0,3-9,-3-13,-3 24,0 20,0 2,1-1,0 1,1-1,1 0,0 0,1 0,0 0,1 0,1-1,6 11,-10-19,1 0,0 0,1 0,-1-1,1 1,0-1,0 0,0 0,1 0,-1 0,1-1,0 0,0 0,0 0,0 0,1-1,-1 0,1 0,0-1,-1 1,1-1,0 0,0-1,0 0,-1 0,1 0,0 0,0-1,4-3,0 0,0-1,0 0,-1 0,0-1,0 0,0-1,-1 0,0 0,0-1,-1 0,0-1,-1 1,1-1,-2 0,1-1,-1 1,-1-1,0 0,0-1,-1 1,0-1,14-51,-4 0,-2-2,-3 1,-2-1,-4 0,-2-13,0 66,0-5,3-112,-6 0,-9-41,6 136,-3 26,2 23,-5 34,2 0,2 1,2-1,2 24,-3 20,3 0,6 0,3 0,13 64,-17-141,2-1,0 1,1-1,0 1,1-1,1 0,1-1,0 0,1 0,1 0,0-1,1 0,1-1,0 0,0-1,1 0,1-1,10 8,-19-17,1 0,-1 0,1-1,-1 1,1-1,0 0,-1 0,1-1,0 1,-1-1,1 0,0-1,0 1,-1-1,1 0,0 0,-1 0,1 0,-1-1,1 0,-1 0,0 0,0-1,0 1,0-1,0 0,0 0,-1 0,0-1,1 0,11-14,-1-1,-1 0,0 0,-2-2,0 1,-2-2,0 1,-1-1,1-7,15-36,-24 65,0 0,0 0,0 0,0 0,0 0,1 1,-1-1,0 0,0 0,0 0,0 0,0 0,1 0,-1 0,0 1,0-1,0 0,0 0,1 0,-1 0,0 0,0 0,0 0,0 0,1 0,-1 0,0 0,0 0,0 0,1 0,-1 0,0 0,0 0,0 0,0 0,1-1,-2 25,-2 11,-1-7,2 1,0-1,3 1,0-1,2 6,-2-29,0-1,0 1,0 0,1 0,0-1,0 1,0-1,0 0,1 1,0-1,0 0,0 0,0-1,0 1,1-1,0 0,-1 1,1-2,1 1,-1 0,0-1,0 0,1 0,0 0,2 0,20 6</inkml:trace>
  <inkml:trace contextRef="#ctx0" brushRef="#br0" timeOffset="2596.756">3402 632,'-18'-14,"-13"-7,-9-1,-5 2,-5 5,-3 5,8 4</inkml:trace>
  <inkml:trace contextRef="#ctx0" brushRef="#br0" timeOffset="2825.651">2546 484,'16'-9,"19"-3,21-2,23 2,19 2,14 4,7 4,-18 3</inkml:trace>
  <inkml:trace contextRef="#ctx0" brushRef="#br0" timeOffset="3085.331">3535 1072,'44'-28,"-2"-3,-1-1,15-17,30-55,-82 98,-1 0,1 0,-1 0,-1 0,1-1,-1 1,0-1,-1 0,0 1,0-1,0 0,-1 0,0 0,0 0,0 0,-1 0,0 1,-1-2,1 5,-1-1,1 1,-1-1,0 1,0 0,0 0,0 0,0 0,-1 0,1 1,-1-1,0 1,0-1,0 1,0 0,0 0,0 0,-1 1,1-1,0 1,-1 0,0 0,1 0,-1 0,0 1,1-1,-1 1,0 0,1 0,-1 0,-1 1,-6 0,0 0,1 1,-1 1,0 0,1 0,0 1,0 0,0 0,0 2,-1 0,0 1,1 1,0 0,0 1,1-1,0 2,0 0,1 0,1 0,-1 1,2 0,0 0,-4 9,8-14,-1 1,1 0,-1 0,2 0,-1 0,1 0,0 1,1-1,0 0,0 0,0 1,1-1,0 0,1 0,-1 0,1 0,1 0,-1 0,1-1,0 1,1-1,0 1,1 0,3 2,0 0,1 0,0-1,0 0,1-1,0 0,1 0,-1-1,1 0,1-1,-1 0,1-1,-1-1,13 3,14 2,0-3,1 0,-1-3,7-1,61-2,-9-5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0:31.3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22,'5'-9,"1"-3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0:28.5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150 53,'17'-5,"1"2,-1 0,0 0,1 2,0 0,-1 1,4 1,25-1,381-18,209-1,-478 29,-149-11,-28-3,-99-1,0 5,0 5,-37 10,31-5,-28 3,0-7,0-6,-56-12,179 9,-152-7,147 22,33-11,1-1,-1 0,1 1,0-1,-1 1,1-1,-1 1,1-1,0 1,0-1,-1 1,1-1,0 1,0-1,0 1,-1-1,1 1,0-1,0 1,0 0,0-1,0 1,0-1,0 1,0 0,1-1,-1 1,0-1,0 1,0-1,1 1,-1-1,0 1,0-1,1 1,-1-1,0 1,1-1,-1 1,1-1,-1 0,1 1,-1-1,1 0,-1 1,1-1,-1 0,1 0,-1 1,1-1,-1 0,1 0,-1 0,1 0,0 0,-1 0,1 0,241 115,-79-40,105 67,-238-124,0 2,-2 1,0 1,5 7,-25-21,0-1,-1 1,0 1,0-1,-1 1,0 0,-1 1,0 0,0-1,-1 1,0 1,-1-1,0 1,-1-1,1 10,-3-12,0 0,-1-1,0 1,0 0,-1-1,0 0,0 1,-1-1,0 0,0 0,-1 0,1-1,-2 1,1-1,-1 0,0 0,0 0,0-1,-1 0,-5 4,-10 8,-2-1,0-2,-1 0,-1-1,-3 0,-87 35,-91 25,-18 5,210-73,0 0,0 1,0 1,1 0,0 0,1 2,0-1,0 2,1-1,-9 10,19-18,0 1,0-1,0 0,0 1,0-1,0 1,0 0,0-1,0 1,1-1,-1 1,1 0,-1 0,1-1,0 1,0 0,0 0,0-1,0 1,0 0,0 0,0-1,1 1,-1 0,1 0,-1-1,1 1,0 0,0-1,0 1,-1-1,2 1,-1-1,0 0,0 1,0-1,0 0,1 0,-1 0,1 0,-1 0,1 0,-1 0,1 0,0-1,-1 1,1 0,0-1,17 5,1 0,0-1,0-2,0 0,0-1,0-1,6-1,3 1,580-15,-157 15,87 26,-425-16,-80-7</inkml:trace>
  <inkml:trace contextRef="#ctx0" brushRef="#br0" timeOffset="494.687">2436 106,'-2'25,"-1"20,0 15,3 14,4 13,0 9,1 4,-1-1,-2-6,0-7,-3-10,-2-10,0-12,1-14,0-10,1-11</inkml:trace>
  <inkml:trace contextRef="#ctx0" brushRef="#br0" timeOffset="743.358">2329 1163,'7'-5,"11"-1,14-2,13-2,10-2,7 2,0-1,-6 3,-10 2,-13 2</inkml:trace>
  <inkml:trace contextRef="#ctx0" brushRef="#br0" timeOffset="924.418">2275 66,'30'2,"27"1,28 0,17-1,-9 0</inkml:trace>
  <inkml:trace contextRef="#ctx0" brushRef="#br0" timeOffset="1358.401">3078 1069,'-5'20,"-1"14,0 8,1 3,4 2,5-6,1-5,2-6,0-9</inkml:trace>
  <inkml:trace contextRef="#ctx0" brushRef="#br0" timeOffset="1613.717">3065 574,'-16'-9,"-8"-3,-1 1,3 4,9 7,15 12,18 10,19 8,16 3,11 1,-6-5</inkml:trace>
  <inkml:trace contextRef="#ctx0" brushRef="#br0" timeOffset="3834.487">3118 574,'-1'0,"0"0,0 0,0 0,-1 0,1 0,0 0,0 0,0 1,0-1,0 0,0 1,0-1,0 1,0-1,0 1,0-1,0 1,0-1,0 1,0 0,0 0,0 0,1-1,-1 1,0 0,1 0,-1 0,1 0,-1 0,1 0,-1 0,1 0,-1 0,1 1,0-1,0 0,0 0,0 0,0 0,0 0,0 1,0-1,0 0,0 0,1 0,-1 0,0 0,1 0,-1 0,1 0,-1 0,1 0,-1 0,1 0,0 0,0 0,-1 0,1-1,0 1,0 0,0 0,1 0,2 0,1-1,0 1,0-1,0 0,0 0,-1 0,1-1,0 1,0-1,0-1,-1 1,1-1,-1 1,1-1,0-1,-2 2,-1 0,0 0,0 0,0 0,0-1,0 1,0-1,0 1,-1-1,1 0,-1 1,1-1,-1 0,1 0,-1 0,0 0,0 0,0 0,0-1,0 1,-1 0,1 0,-1-1,1 1,-1 0,0-1,0 1,0 0,0-1,0 1,-1 0,1-2,-3 1,1 0,-1-1,0 1,0 0,0 0,0 1,0-1,-1 1,1-1,-1 1,0 0,1 0,-1 1,0-1,0 1,0 0,0 0,-1 0,1 0,0 1,0 0,0 0,-1 0,1 0,0 1,0 0,0-1,0 1,0 1,0-1,0 1,0-1,-2 3,1-2,1 1,-1 0,1 0,0 1,0-1,1 1,-1 0,1 0,0 0,0 0,0 1,0-1,1 1,0-1,0 1,-1 4,2-7,0 1,0-1,0 1,1 0,-1-1,1 1,0-1,0 1,0 0,0 0,0-1,1 1,-1-1,1 1,-1 0,1-1,0 1,0-1,0 1,1-1,-1 0,0 0,1 1,0-1,-1 0,1 0,0 0,0-1,0 1,0 0,1-1,1 2,2-1,-1 1,1-1,0 0,0-1,0 0,0 0,1 0,-1 0,0-1,0 0,0-1,0 1,1-1,-1 0,0-1,0 1,-1-1,1 0,0-1,0 1,-1-1,0 0,1-1,-1 1,-1-1,1 0,0 0,-1-1,0 1,0-1,0 0,-1 0,1-1,-1 1,-1 0,1-1,-1 0,0 0,1-1,-3 3,-1 1,1-1,-1 1,1 0,-1-1,0 1,-1 0,1 0,0-1,-1 1,1 0,-1 1,0-1,0 0,0 0,-1 1,1-1,-1 1,1 0,-1 0,0 0,0 0,0 0,0 1,0-1,0 1,0 0,0 0,-1 0,1 0,0 0,-1 1,1-1,-1 1,1 0,0 0,-1 1,1-1,-1 1,1-1,0 1,-1 0,1 0,0 1,0-1,0 1,0-1,0 1,0 0,0 0,1 0,-1 1,-1 1,1 0,-1 0,1 0,0 0,0 0,1 1,-1-1,1 1,0 0,0 0,1 0,0 0,-1 0,2 0,-1 0,0 0,1 1,0-1,0 0,1 0,-1 0,1 0,1 0,-1 1,9 20</inkml:trace>
  <inkml:trace contextRef="#ctx0" brushRef="#br0" timeOffset="2123.433">3532 975,'-6'18,"-4"15,2 9,1 7,2 1,4 1,2-1,1-4,1-6,-1-7,-1-9</inkml:trace>
  <inkml:trace contextRef="#ctx0" brushRef="#br0" timeOffset="2394.245">3773 895,'-9'20,"-3"16,0 12,5 5,6 4,5 1,4-2,6-5,0-3,-1-4,-1-4,-4-7,-2-7,-3-8</inkml:trace>
  <inkml:trace contextRef="#ctx0" brushRef="#br0" timeOffset="2573.822">3612 1255,'14'-2,"15"-3,18-1,15 1,12 1,4 2,-11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10:48.18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294 57,'0'18,"-2"18,-3 11,-1 10,1 3,1 2,2-4,0-7,-1-8,-3-10,0-12</inkml:trace>
  <inkml:trace contextRef="#ctx0" brushRef="#br0" timeOffset="201.504">0 70,'0'-2,"9"-1,15 0,19 1,17 0,16 1,7 3,2 1,-7 0,-12 1,-18 1</inkml:trace>
  <inkml:trace contextRef="#ctx0" brushRef="#br0" timeOffset="946.454">709 124,'0'53,"2"-11,-2 1,-2-1,-1 1,-3-1,-1 0,-2 0,-2 0,-1-20,12-22,-1 0,1 0,-1 0,1 1,0-1,-1 0,1 0,-1 0,1 0,0 0,-1 0,1 0,-1 0,1 0,-1 0,1 0,0 0,-1 0,1 0,-1 0,1 0,0 0,-1 0,1-1,-1 1,1 0,0 0,-1-1,1 1,0 0,-1 0,1-1,0 1,0 0,-1-1,1 1,0 0,0-1,-1 1,1-1,0 1,0 0,0-1,0 1,0-1,0 1,0 0,0-1,0 1,0-1,0 1,0-1,0 1,-5-21,0 1,2-1,0 0,2 0,0 0,2-8,-2 0,0-7,-1 17,1 0,0 0,2 1,0-1,1 0,1 0,0 1,2-1,0 1,1 0,8-17,-10 30,0 0,0 0,0 0,0 0,1 1,0 0,0 0,0 0,1 0,-1 1,1 0,0 0,0 1,0-1,0 1,0 1,0-1,1 1,-1 0,1 0,-1 1,0 0,1 0,0 1,9 0,0 1,0 1,0 0,-1 2,0-1,1 2,-2 0,1 1,1 1,40 32,-54-38,-1-1,1 1,-1-1,1 1,-1 0,0-1,0 1,0 0,0 0,0 0,0 0,0 0,0 0,-1 0,1 0,-1 0,0 1,1-1,-1 0,0 0,0 0,-1 0,1 1,0-1,-1 0,1 0,-1 0,0 0,0 1,-3 3,-1-1,0 0,-1 1,1-2,-1 1,0-1,0 0,0 0,-1 0,1-1,-1 0,0 0,0-1,0 0,0 0,-5 2,-187 67,197-71,0 1,1-1,-1 0,0 1,0-1,0 1,0 0,1-1,-1 1,0 0,1 0,-1 0,0 0,1 0,0 1,-1-1,1 0,0 1,-1-1,1 1,0 0,0-1,0 1,0 0,1-1,-1 1,0 0,1 0,-1 0,1 0,0-1,-1 1,1 0,0 0,0 0,0 0,1 0,-1 0,0 0,1 0,-1-1,1 1,0 0,-1 0,1-1,0 1,0 0,0-1,1 2,17 14,0 0,1-1,0-1,1-1,1-1,1-1,-1-1,2-1,1 0,-1 1,1-1,0-1,0-1,1-1,0-2,0 0,1-2,-1-1,2-1,-19-2,0-1,-1 0,1 0,-1-1,0 0,0 0,0-1,0 0,-1 0,1-1,-1 0,0 0,-1-1,1 0,-1 0,0 0,-1-1,1 0,-2 0,1 0,-1-1,0 0,0 0,-1 0,0 0,2-7,19-46,-2-1,-3-1,1-20,-28 130,1-1,3 1,2 0,1 1,3-1,2 0,8 37,-4-45,-3-7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0:34.7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627 1,'-224'150,"-132"53,351-200,3-3,0 1,0 0,0 0,0-1,-1 1,1 0,0 1,1-1,-1 0,0 1,0-1,0 1,1-1,-1 1,1 0,0 0,-1-1,1 1,0 0,0 0,0 1,0-1,0 0,1 0,-1 0,1 0,-1 1,1-1,0 0,0 1,0-1,0 0,0 0,0 1,1-1,-1 1,9 4,1 0,-1-1,1 0,0 0,0-1,1-1,0 0,-1 0,1-1,0 0,9 0,-13-1,75 13,1-3,0-4,0-4,29-4,89 6,-188-6,-6 0,1 0,-1 1,1-1,-1 1,0 1,0 0,1 0,-1 0,0 0,-1 1,7 4,-3 3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0:35.0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1,'23'7,"23"2,22 0,20-5,13-2,8-4,1-2,-5 0,-8 1,-21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0:38.7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1,'11'82,"4"-1,3 0,6 3,-22-75,1 3,1 0,0 0,0-1,1 1,0-1,1 0,0-1,1 1,0-1,5 4,-11-13,0 0,0 0,0-1,0 1,0 0,0 0,0-1,1 1,-1-1,0 1,0-1,1 0,-1 1,0-1,1 0,-1 0,0 0,1 0,-1 0,0 0,1 0,-1-1,0 1,1 0,-1-1,0 1,0-1,1 1,-1-1,0 0,0 1,0-1,0 0,0 0,0 0,0 0,0 0,0 0,30-46,-19 15,-1-1,-1 0,-2 0,-1-1,-2 0,-1 0,-2 0,-1-19,-11 100,8-29,1 0,0 0,2 1,0-1,1 0,1 3,-2-16,0 1,1-1,0 0,0 1,0-1,0 0,1 0,0-1,0 1,0 0,1-1,0 0,-1 0,1 0,1 0,-1-1,0 1,1-1,0 0,0-1,0 1,1 0,-1-2,0 1,0-1,0 1,0-1,0-1,1 1,-1-1,0 0,1 0,-1-1,0 1,0-1,1 0,-1-1,0 1,0-1,0 0,0 0,-1-1,1 1,-1-1,1 0,-1 0,0-1,0 1,0-1,-1 0,1 0,-1 0,0 0,0-1,0 1,-1-1,0 0,0 0,1-3,3-10,-1-1,0 0,-2 0,0 0,-1 0,-2 0,0-13,-2 7,2 25,0 1,0-1,0 0,0 0,0 1,0-1,0 0,0 0,0 1,0-1,0 0,0 0,-1 1,1-1,0 0,0 0,0 1,0-1,-1 0,1 0,0 0,0 1,0-1,-1 0,1 0,0 0,0 0,-1 0,1 0,0 1,0-1,-1 0,1 0,0 0,0 0,-1 0,1 0,0 0,-1 0,1 0,0 0,0 0,-1 0,1 0,0 0,0-1,-1 1,1 0,0 0,0 0,-1 0,-2 9,0 1,0 0,1 0,0 0,1 1,0-1,1 0,0 0,1 1,0-1,0 0,1 0,0 0,1 0,0 0,1 0,0-1,0 0,1 0,0 0,1 0,0-1,0 0,1 0,0 0,0-1,1 0,3 2,7 1,1-2,0 0,0-1,0-1,1-1,0-1,0 0,0-2,0 0,1-1,-1-2,0 0,0 0,9-4,-18 5,0-1,0 0,0-1,0 0,0-1,0 0,-1-1,0 0,0-1,0 0,0-1,0 1,-1-2,0 1,-1-1,0-1,0 0,0 0,-1 0,0-1,-1 0,0-1,0 1,4-11,-9 17,0 0,0 0,-1 0,1 0,-1-1,0 1,0 0,0 0,0 0,0-1,-1 1,1 0,-1 0,0 0,0 0,0 0,0 0,-1 0,1 0,-1 0,0 1,0-1,0 1,0-1,0 1,-1 0,1 0,0 0,-1 0,0 0,1 0,-1 1,0-1,0 1,-1-1,-8 0,1 0,-1 0,0 1,0 0,0 1,0 0,0 1,0 1,0-1,1 2,-1 0,1 0,-1 1,1 1,0 0,1 0,-1 1,1 0,0 1,1 0,-1 1,1 0,-5 6,12-12,-1-1,1 1,0 0,0 0,0 0,0 0,0 0,0 0,0 1,1-1,-1 1,1-1,-1 1,1-1,0 1,0 0,0 0,1-1,-1 1,1 0,0 0,-1 0,1 0,0 0,1 0,-1 0,0-1,1 1,0 0,-1 0,1 0,1-1,-1 1,0 0,0-1,1 1,0-1,-1 0,1 1,0-1,0 0,0 0,0 0,1 0,-1-1,0 1,1 0,7 1,0-1,0 0,1 0,-1-1,0 0,1-1,-1 0,0-1,1 0,-1 0,0-1,0 0,0-1,0 0,0-1,-1 0,1-1,-1 0,0 0,-1-1,1 0,-1 0,0-1,-1 0,1-1,-1 1,-1-1,0-1,0 1,0-1,-1 0,-1 0,1-1,-1-2,0-7,-1 7,-3 25,-1-5,0 0,0 0,1 1,0-1,1 0,0 0,0 0,1 0,0 0,0 0,1 0,0 0,0-1,1 1,0-1,0 0,0 0,1-1,0 1,1-1,5 3,1-1,0 0,0 0,1-2,0 1,0-2,1 1,-1-2,1 0,0-1,0 0,15 1,14-1</inkml:trace>
  <inkml:trace contextRef="#ctx0" brushRef="#br0" timeOffset="251.314">1538 135,'0'20,"4"14,9 6,9 2,12-1,11-5,10-6,5-7,-2-6,-5-7,-11-5,-11-3</inkml:trace>
  <inkml:trace contextRef="#ctx0" brushRef="#br0" timeOffset="524.584">1939 68,'-18'14,"-18"15,-18 17,-20 14,-26 11,-29 6,7-9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0:35.5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201 124,'0'16,"0"16,0 17,-3 16,-4 17,-6 16,-4 8,0 5,2 0,4-9,4-9,5-14,5-14,5-15,0-16</inkml:trace>
  <inkml:trace contextRef="#ctx0" brushRef="#br0" timeOffset="200.466">1 1167,'15'-2,"18"-2,16 1,11-1,7-1,3-1,-3-2,-9 0,-11 0,-15 0</inkml:trace>
  <inkml:trace contextRef="#ctx0" brushRef="#br0" timeOffset="432.844">1 30,'13'-2,"21"-1,27 0,29 1,21-2,14 0,3-2,-21 1</inkml:trace>
  <inkml:trace contextRef="#ctx0" brushRef="#br0" timeOffset="1223.448">963 832,'-8'13,"1"0,1 1,0 0,1-1,0 2,1-1,1 0,0 1,1 0,1 0,0-1,1 1,0 0,1 0,1 0,1-1,0 1,1-1,0 0,1 0,1 0,0 0,0-1,2 0,0 0,3 3,-1-6,0-1,1 1,0-2,0 0,1 0,0-1,1 0,0-1,0-1,0 0,0 0,1-1,-1-1,1-1,0 0,0 0,0-2,0 0,1 0,-1-1,0-1,-1 0,1-1,8-3,-12 4,0-1,0 0,0 0,0-1,0-1,-1 1,0-2,0 1,0-1,-1-1,0 1,0-1,0-1,-1 0,0 0,-1 0,0 0,0-1,-1 0,0-1,0 1,-1-1,0 0,-1 0,0 0,-1 0,0-1,-1 1,0-1,0 1,-1-1,-1-7,-1 2,-1 1,0-1,-1 1,-1 0,0 0,-1 1,-1-1,0 1,-1 1,-1-1,0 1,0 1,-10-10,11 14,1 0,-2 1,1 0,-1 0,0 1,0 0,-1 0,0 1,0 0,0 1,-1 0,1 1,-1 0,0 1,0 0,0 1,0 0,0 0,-11 2,10 1,0 0,0 1,0 0,0 1,0 1,1 0,0 0,0 1,0 0,1 1,0 1,0-1,1 1,0 1,0 0,1 0,0 1,1 0,0 0,0 1,1 0,0 0,1 0,1 1,0 0,0-1,1 1,1 1,0-1,0 0,1 1,1-1,0 1,1-1,0 0,3 10,-2-14,1 0,0 0,1 0,-1-1,2 1,-1-1,1 0,0 0,0-1,1 1,0-1,2 1,31 25</inkml:trace>
  <inkml:trace contextRef="#ctx0" brushRef="#br0" timeOffset="1520.224">1805 672,'-6'20,"-4"19,2 16,1 9,2 9,4 2,2-2,1-4,1-8,-2-6,1-11,-1-11,-1-10</inkml:trace>
  <inkml:trace contextRef="#ctx0" brushRef="#br0" timeOffset="1835.379">2059 685,'0'11,"0"14,2 11,1 10,0 10,-3 6,-3 6,-4 3,-3-1,0-4,2-4,5-6,7-7,7-10,7-10,2-9,-1-11,-6-6</inkml:trace>
  <inkml:trace contextRef="#ctx0" brushRef="#br0" timeOffset="2107.667">1765 1113,'-14'-4,"-8"-2,-4-3,6 2,12 1,22-1,26-1,29-2,24-1,16-1,8-1,-16 2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0:49.68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510 1,'-31'11,"0"2,1 1,1 1,0 2,1 1,0 1,2 1,1 2,0 0,2 2,0 1,-11 16,13-7,2 0,1 1,2 1,1 1,2 0,1 0,2 2,2-1,2 1,1 0,2 1,1-1,3 0,1 1,2-1,6 28,-4-28,2 0,1 0,3-1,0-1,3 0,1-1,8 12,-13-29,1 0,0-1,1 0,2-1,-1 0,2-1,0-1,1-1,1 0,0-1,0-1,2 0,12 4,35 10</inkml:trace>
  <inkml:trace contextRef="#ctx0" brushRef="#br0" timeOffset="561.884">724 682,'5'189,"0"-94,-5 1,-4 0,-8 41,5-104,7-33,0-1,-1 1,1 0,0 0,0-1,0 1,-1 0,1 0,0 0,0-1,-1 1,1 0,0 0,0 0,-1-1,1 1,0 0,-1 0,1 0,0 0,-1 0,1 0,0 0,0 0,-1 0,1 0,0 0,-1 0,1 0,0 0,-1 0,1 0,0 0,-1 0,1 0,0 1,-1-1,1 0,0 0,0 0,-1 0,1 1,0-1,-30-214,-6-160,35 365,6-72,-4 79,-1 0,1-1,-1 1,1 0,0 0,0 0,0 1,0-1,0 0,1 0,-1 0,0 1,1-1,-1 1,1-1,0 1,-1 0,1-1,0 1,0 0,0 0,0 0,0 0,0 1,0-1,0 1,0-1,0 1,0-1,0 1,0 0,1 0,-1 0,0 1,10 1,0 1,0 0,-1 1,1 0,-1 1,0 1,-1 0,1 0,-1 1,0 0,-1 0,1 1,-2 1,1 0,-1 0,-5-7,-1 0,1 0,0 1,-1-1,0 1,0 0,0 0,0 0,0 0,0 0,-1 0,1 0,-1 0,0 1,0-1,0 0,0 1,-1-1,0 1,1-1,-1 1,0-1,-1 1,1-1,-1 1,1-1,-1 0,0 1,0-1,-1 2,-6 2,-1 0,1 0,-1 0,0-1,-1-1,0 0,0 0,0-1,0 0,-1 0,1-1,-1-1,0 0,0 0,0-1,0-1,-4 0,1-4,22 1</inkml:trace>
  <inkml:trace contextRef="#ctx0" brushRef="#br0" timeOffset="1260.938">1272 735,'-9'-8,"-1"0,0 1,-1 0,1 1,-1 0,-1 1,1 0,-1 0,0 1,0 1,0 0,0 1,0 0,-1 1,1 0,-1 1,1 0,0 1,-1 1,1 0,-10 3,16-3,1 1,0 0,0 0,0 0,0 1,1 0,-1 0,1 0,0 0,0 1,0-1,1 1,0 0,0 0,0 1,0-1,1 0,0 1,0 0,1-1,-1 1,1 0,1 0,-1 4,1-8,0 0,1 1,-1-1,0 0,1 0,0 0,0 0,-1 0,1 0,1 0,-1 0,0-1,0 1,1 0,-1-1,0 1,1 0,0-1,-1 0,1 1,0-1,0 0,0 0,0 0,0 0,0-1,0 1,0 0,0-1,0 1,2-1,68-2,-55-3,1 0,-1-2,0 0,-1-1,0 0,0-2,-1 0,0 0,0-1,3-5,-15 13,-3 2,1 0,-1 1,0-1,0 0,1 1,-1-1,0 1,1-1,-1 1,0-1,1 1,-1-1,1 1,-1-1,1 1,-1-1,1 1,0 0,-1-1,1 1,-1 0,1 0,0-1,-1 1,1 0,0 0,-1 0,1 0,0 0,-1 0,1 0,0 0,-1 0,1 0,0 0,-1 0,1 0,0 1,-1-1,1 0,-1 0,1 1,0-1,-1 0,1 1,-1-1,1 1,-1-1,1 1,-1-1,1 1,4 18,-3-10,0-1,1 1,0-1,0 0,1 1,0-1,0-1,1 1,0-1,4 5,-7-9,0 0,1 0,-1-1,0 1,1-1,0 0,-1 1,1-1,0-1,0 1,0 0,1-1,-1 1,0-1,0 0,1 0,-1 0,1-1,-1 1,1-1,-1 0,1 0,-1 0,0 0,1-1,-1 0,1 1,-1-1,0 0,1 0,-1-1,0 1,0-1,0 0,0 1,0-1,0-1,0 1,-1 0,2-2,1-6,0-1,0 0,-1 0,-1-1,0 1,0-1,-1 0,-1 0,0 1,0-1,-1 0,-1 0,0 0,-1 0,0 0,0 1,-4-10,-3-35,9 55,-1-1,1 1,0 0,0-1,0 1,1 0,-1-1,0 1,0 0,1-1,-1 1,1 0,-1 0,1-1,-1 1,1 0,0 0,0 0,-1 0,1 0,0 0,0 0,0 0,0 0,0 0,0 1,1-1,-1 0,0 1,0-1,0 1,1-1,-1 1,0-1,1 1,-1 0,0 0,1 0,0 0,58 3,-56-3,8 1,0 0,-1 1,1 0,-1 1,1 1,-1-1,0 2,0-1,-1 2,1-1,-1 1,0 1,-1 0,0 0,6 6,-13-6,1 1,-1-1,-1 0,0 1,0-1,0 0,-1 1,0-1,0 1,-1-1,0 1,0-1,-1 1,0-1,0 0,0 0,-1 0,-1 0,1-1,-1 1,0-1,0 0,-1 1,-10 23,13-29,1 1,-1 0,1-1,0 1,0 0,0 0,0 0,0 0,0 0,0 0,1 0,-1 0,1 0,-1 0,1 0,0 0,0 0,0 0,0 1,0-1,0 0,1 0,-1 0,1 0,0 0,-1 0,1 0,0 0,0 0,0 0,0 0,1-1,-1 1,0 0,1-1,-1 1,1-1,-1 0,1 1,0-1,0 0,0 0,0 0,-1 0,1 0,1 0,14 2,1-1,-1 0,1-2,-1 0,1-1,-1 0,15-4,6-1</inkml:trace>
  <inkml:trace contextRef="#ctx0" brushRef="#br0" timeOffset="2489.582">2102 682,'-5'-4,"0"1,-1-1,1 1,-1 0,0 1,0 0,1 0,-1 0,-1 0,1 1,0 0,0 1,0-1,-1 1,1 0,0 0,0 1,-1 0,1 0,0 1,0 0,0 0,0 0,1 0,-1 1,0 0,1 0,0 1,0 0,0-1,0 2,1-1,-2 2,-1 2,0 0,1 1,0-1,1 1,0 1,0-1,1 0,-3 10,6-16,0 0,0 0,0 0,1 0,-1 0,1 0,0 0,0 1,0-1,0 0,0 0,1 0,-1 0,1 0,0 0,0 0,0 0,0 0,0 0,1 0,0 0,-1-1,1 1,0-1,0 1,0-1,1 0,-1 0,0 0,3 2,1-1,0-1,0 1,0-1,0 0,0 0,0-1,1 0,-1 0,0-1,1 1,-1-1,1-1,-1 1,1-1,-1 0,0-1,1 1,-1-1,0 0,0-1,0 0,3-2,0 1,-1-1,0 0,0 0,0-1,-1 0,0-1,0 0,-1 0,1 0,-2 0,1-1,-1 0,0-1,0 1,-1-2,-1 3,0-1,-1 1,0-1,-1 0,1 0,-1 1,-1-1,0 0,0 0,0 0,-1 0,0 0,-1 1,0-1,0 0,-1-1,3 8,0 1,0 0,0-1,0 1,0 0,0-1,0 1,0 0,0-1,0 1,0 0,0-1,0 1,0 0,0 0,-1-1,1 1,0 0,0-1,0 1,0 0,-1 0,1-1,0 1,0 0,-1 0,1-1,0 1,0 0,-1 0,1 0,0 0,-1 0,1-1,0 1,-1 0,1 0,0 0,-1 0,1 0,0 0,-1 0,1 0,0 0,-1 0,1 0,0 0,-1 0,1 0,0 1,0-1,-1 0,1 0,0 0,-1 0,1 0,0 1,0-1,-1 0,1 0,0 1,0-1,-1 0,1 1,-6 22,5-7,0 0,1 0,0 0,2 1,0-1,0 0,2-1,-4-10,2 0,-1-1,0 1,1-1,0 0,0 0,0 1,0-1,1 0,0-1,0 1,0 0,0-1,0 0,1 0,-1 0,1 0,0 0,0-1,0 1,0-1,1 0,-1-1,1 1,-1-1,1 1,0-2,-1 0,1 0,-1 0,1 0,-1-1,0 1,1-1,-1 0,0-1,0 1,1-1,-1 0,0 0,-1 0,1 0,0-1,-1 1,1-1,-1 0,0 0,0-1,0 1,2-3,3-4,-1-1,0 0,0 0,-1 0,0-1,-1 0,1-7,15-87,-14 146,-7-37,11 96,-10-95,1 0,-1 0,1-1,-1 1,1 0,0-1,1 0,-1 1,0-1,1 0,0 0,0 0,0 0,0-1,0 1,1-1,-1 0,1 0,-1 0,1 0,0-1,0 0,1 1,1-1,-1 0,0 0,0-1,0 1,1-1,-1-1,0 1,0-1,0 0,1 0,-1 0,0-1,0 1,-1-1,1-1,0 1,-1-1,1 1,-1-1,0-1,0 1,0 0,0-1,-1 0,1 0,-1 0,0 0,1-3,5-7,-1 0,0-1,-1 1,-1-1,-1-1,0 1,0-1,0-9,-5 124,-1-94,0 1,1-1,0 0,0 1,0-1,1 1,0-1,0 0,0 0,1 1,0-1,0 0,0 0,0 0,1-1,0 1,0-1,0 1,1-1,-1 0,1 0,0 0,0-1,0 1,1-1,-1 0,1-1,0 1,-1-1,6 2,6-2,0-1,0 0,0-1,0-1,0 0,0-2,0 0,0 0,-1-1,1-1,-1-1,0 0,-1-1,1-1,-2 0,1-1,-1 0,0-1,-1 0,1-3,-7 9,-2 0,1 0,0-1,-1 0,0 0,0 0,0 0,0 0,-1-1,0 0,0 0,-1 0,0 0,0 0,0 0,-1-1,0 1,0 0,0-1,-1 1,0-1,0 1,-1-3,1 8,0 0,-1 0,1 0,-1 0,1 0,0 0,-1 0,0 0,1 0,-1 0,0 1,1-1,-1 0,0 0,0 1,0-1,1 0,-1 1,0-1,0 1,0-1,0 1,0-1,0 1,0 0,0-1,0 1,-1 0,1 0,0 0,0 0,0 0,0 0,0 0,0 0,0 0,0 1,0-1,0 0,0 1,0-1,0 1,0-1,0 1,0 0,-35 36,32-29,0 0,0 1,1-1,0 0,0 1,1 0,0-1,1 1,0 0,0 0,1 0,0 0,1 0,0 0,0 0,1 0,0-1,0 1,1-1,0 1,1-1,-1 0,2 0,-1 0,1-1,0 0,1 0,0 0,0 0,0-1,1 0,0 0,0-1,1 0,-1 0,1-1,0 0,6 2,-6-3,0-1,0-1,0 1,0-1,0-1,1 0,-1 0,0 0,0-1,0 0,0-1,0 0,0 0,0 0,0-1,-1-1,1 1,-1-1,0 0,0-1,-1 0,1 0,-1 0,0-1,0 0,-1 0,0 0,2-3,7-17,-2 0,0-1,-2 0,0-1,-2 0,-2 0,0-1,-2 0,-1 0,-1 0,-2 0,-1-7,3-5,5-234,-7 262,0 14,-1 9,-14 175,5-93,5 0,5 76,1-149,1 0,1-1,1 1,1-1,0 0,1 0,2 1,-6-14,0 1,1-1,0 0,0 0,0 0,1-1,-1 1,1-1,0 0,0 0,1 0,-1 0,1-1,0 0,0 0,0 0,0 0,0-1,1 0,-1 0,1-1,-1 1,1-1,3 0,-5-1,-1 0,1 0,-1 0,0 0,1-1,-1 0,0 1,0-1,1-1,-1 1,0 0,0-1,0 1,0-1,-1 0,4-2,12-15</inkml:trace>
  <inkml:trace contextRef="#ctx0" brushRef="#br0" timeOffset="2658.135">3197 428,'0'-2,"14"-1,20 0,23 1,24-2,19 0,10 0,-13 1</inkml:trace>
  <inkml:trace contextRef="#ctx0" brushRef="#br0" timeOffset="3478.888">3705 936,'-2'-14,"0"0,0 0,1-1,1 1,0 0,1-1,1 1,0 0,1 0,3-10,-2 3,7-35,3 1,2 0,10-18,-26 71,0 1,0 0,1-1,-1 1,0 0,0 0,0 0,1 0,-1 0,1 0,-1 0,1 0,-1 0,1 0,0 0,-1 0,1 0,0 0,0 0,-1 1,1-1,0 0,0 1,0-1,0 0,0 1,0-1,0 1,0 0,1-1,-1 1,0 0,0 0,0-1,0 1,0 0,1 0,56 75,74 16,-127-85,0-1,-1 1,1 0,-1 1,-1-1,1 1,-1 0,0 0,-1 0,1 0,-1 0,-1 0,1 1,-2-1,1 1,-1-1,0 1,0-1,-1 1,0-1,-1 6,5 78,-3-89,1 0,0 1,0-1,0 0,0 0,0 0,0 0,0 0,1 0,-1 0,0 0,1-1,0 1,0-1,-1 1,1-1,0 1,0-1,0 0,0 0,0 0,1 0,-1 0,0-1,0 1,1-1,-1 1,0-1,1 0,-1 0,0 0,1 0,-1 0,0-1,2 1,79-28,-69 19,0 0,-1-1,0 0,-1-1,0-1,-1 0,0 0,-1-1,0 0,-1-1,-1 0,0-1,-1 0,-1 0,0 0,-1-1,0 1,-1-1,0-7,-3 4,-1 19,-1 0,1 1,0-1,0 0,0 0,0 0,0 0,0 0,-1 0,1 0,0 0,0 0,0 0,0 0,0 0,-1 0,1 0,0 0,0 0,0 0,0 0,0-1,0 1,-1 0,1 0,0 0,0 0,0 0,0 0,0 0,0 0,0 0,0 0,-1-1,1 1,0 0,0 0,-2 8,-1 1,1-1,1 1,-1 0,2 0,-1-1,1 1,0 0,1 0,0-1,1 1,0 0,0-1,0 0,1 1,3 4,-4-8,0 0,1-1,0 1,-1-1,1 0,1 0,-1 0,0 0,1-1,0 1,0-1,0 0,0 0,1-1,-1 1,1-1,-1 0,1 0,0 0,0-1,0 0,0 0,0 0,0 0,0-1,0 0,0 0,0 0,2-1,2-2,1-1,-1 0,0 0,0-1,0 0,-1 0,0-1,0 0,0-1,-1 0,0 0,0 0,0-1,-1 0,-1 0,1-1,-1 0,-1 0,0 0,0 0,0-2,2-6,-1 0,0-1,-1 1,-1-1,-1 1,0-1,-2-15,-7 2,6 31,1-1,0 1,-1 0,1-1,-1 1,1 0,-1 0,1-1,0 1,-1 0,1 0,-1-1,1 1,-1 0,0 0,1 0,-1 0,1 0,-1 0,1 0,-1 0,1 0,-1 0,1 0,-1 0,1 0,-1 1,1-1,-1 0,1 0,-1 1,1-1,-1 0,1 0,0 1,-1-1,1 0,-1 1,1-1,0 1,-1-1,1 0,0 1,0-1,-1 1,1-1,0 1,0-1,0 1,0-1,-1 1,1-1,0 1,0 0,-5 10,0 1,1 0,0 0,1 0,0 0,1 0,1 1,0-1,0 1,1-1,1 1,0-1,2 7,-2-13,1 0,0 0,0 0,0 0,1 0,0 0,0 0,1-1,0 0,0 1,0-1,0-1,1 1,-1-1,1 0,1 0,-1 0,0 0,1-1,0 0,0 0,0-1,0 0,3 1,17 4,1-1,-1-1,1-1,0-1,6-2,45 2,-8-2</inkml:trace>
  <inkml:trace contextRef="#ctx0" brushRef="#br0" timeOffset="4493.399">965 1832,'18'-76,"-18"75,0 0,0 1,0-1,0 0,0 0,0 0,-1 1,1-1,0 0,0 0,-1 1,1-1,0 0,-1 0,1 1,-1-1,1 0,-1 1,1-1,-1 1,1-1,-1 1,1-1,-1 1,0-1,1 1,-1-1,0 1,0 0,1-1,-1 1,0 0,0 0,1 0,-1 0,0-1,0 1,0 0,0 0,1 0,-1 1,0-1,0 0,1 0,-1 0,0 1,0-1,1 0,-1 1,-38 20,27-9,0 0,1 1,0 1,1-1,1 2,0-1,1 1,0 1,1-1,1 1,1 0,0 1,1 0,4 54,0-69,0 0,1 0,0 0,-1 0,1-1,0 1,0 0,0-1,0 1,0-1,0 1,1-1,-1 1,0-1,1 0,-1 1,1-1,-1 0,1 0,0 0,0 0,-1-1,1 1,0 0,0-1,0 1,0-1,-1 0,1 1,0-1,0 0,0 0,0-1,0 1,1 0,8-4,-1-1,-1 0,1 0,-1-1,0 0,0 0,-1-1,0 0,0-1,0 0,-1 0,0-1,-1 1,0-1,1-4,13-15,-2-2,-2 1,0-2,-2 0,-1-1,-2 0,-1-1,-2 0,-1-1,-1 0,-2 0,-1 0,-2 0,-2-16,-10-12,11 61,0 1,0 0,0-1,0 1,-1-1,1 1,0 0,0-1,-1 1,1 0,0-1,-1 1,1 0,0-1,-1 1,1 0,-1 0,1-1,0 1,-1 0,1 0,-1 0,1 0,0 0,-1 0,1-1,-1 1,1 0,-1 0,1 0,-1 0,1 1,0-1,-1 0,1 0,-1 0,1 0,-1 0,1 0,0 1,-1-1,1 0,-1 0,1 1,0-1,-1 0,1 1,0-1,0 0,-1 1,1-1,0 0,0 1,-1-1,1 1,0-1,0 0,0 1,0-1,-1 1,1-1,0 1,0-1,0 0,0 1,-6 13,0-1,1 2,0-1,1 1,1-1,1 1,-1 8,0-6,-7 39,2 1,3 0,2 0,3 1,5 40,-3-86,0-1,1 1,0 0,1-1,0 0,0 0,1 0,3 3,-6-11,0 1,0-1,1 0,-1 0,1 0,0 0,0 0,0 0,1-1,-1 1,1-1,-1 0,1 0,0 0,-1-1,1 1,0-1,0 0,0 0,0 0,0-1,1 0,-1 1,0-1,2-1,6-2,0-1,0 0,-1-1,1-1,-1 0,0 0,-1-1,1-1,-1 1,-1-2,1 1,-2-1,1-1,-1 0,0 0,-1 0,-1-1,1 0,3-10,-3 11,-1 0,0-1,-1 0,1-1,-2 1,0-1,0 0,-1 0,-1 0,0 0,-1 0,0-1,-1-6,1 18,-1 0,0 0,-1 0,1 0,0 0,0 0,0 0,0 0,-1 0,1 0,0 0,-1 1,1-1,-1 0,1 0,-1 0,0 1,1-1,-1 0,1 1,-1-1,0 0,0 1,1-1,-1 1,0-1,0 1,0 0,0-1,0 1,0 0,1-1,-1 1,0 0,0 0,0 0,0 0,0 0,0 0,0 0,0 0,0 0,0 1,0-1,0 0,1 1,-1-1,0 0,0 1,0-1,0 1,1-1,-39 37,33-27,0 0,1 0,0 0,1 1,0 0,1-1,0 1,0 0,1 1,1-1,0 0,1 5,-1-10,2 1,-1-1,1 0,0 0,0 1,1-1,0 0,0 0,0-1,1 1,0 0,0-1,0 1,1-1,0 0,0 0,0-1,0 1,1-1,0 0,0 0,0 0,1 0,9 2,1 1,-1-2,1 0,0-1,1-1,-1 0,0-1,1-1,0 0,-1-2,1 1,-1-2,3-1,65-8</inkml:trace>
  <inkml:trace contextRef="#ctx0" brushRef="#br0" timeOffset="5423.305">2396 1738,'-5'-3,"-1"1,1 0,0 0,-1 1,1 0,-1 0,1 0,-1 1,0-1,1 1,-1 0,0 1,1 0,-1 0,0 0,1 0,0 1,-1 0,1 0,0 1,0-1,0 1,0 0,0 0,1 1,0-1,-4 4,5-3,-1 1,1 0,0-1,0 1,1 1,-1-1,1 0,0 0,0 1,1-1,0 1,0 0,0-1,1 1,-1 0,1-1,1 1,-1 0,1-1,0 1,0 0,1-1,0 0,-1 1,2-1,-1 0,1 0,0 0,0 0,0 0,1-1,-1 1,1-1,3 2,10 4,1-1,0-1,0 0,1-2,0 0,0-1,0-1,1-1,-1-1,1 0,0-2,0 0,8-2,11 2,0-3,0-1,0-2,-1-2,0-1,-1-2,0-1,30-16,-10-7,-55 34,-1 0,1 0,-1-1,1 1,-1 0,1-1,-1 1,0-1,0 1,0-1,0 1,0-1,0 0,0 0,0 1,-1-1,1 0,-1 0,1 0,-1 0,0 0,0 0,1 1,-2-1,1 0,0 0,0 0,0 0,-1 0,0-2,-2 1,0 1,0-1,0 0,0 1,0-1,-1 1,1 0,-1 0,1 0,-1 1,0-1,0 1,0 0,0 0,0 0,0 1,0-1,0 1,-3 0,4 0,-10-1,0 0,0 1,0 0,0 1,0 1,0 0,0 1,1 0,-10 4,16-5,1 0,0 0,0 1,0-1,0 1,0 0,0 1,1-1,0 1,-1 0,1 0,1 0,-1 0,1 1,-1-1,1 1,1 0,-1 0,1 0,0 1,0-1,0 0,0 5,2-9,-1 1,1 0,0 0,0 0,0-1,0 1,0 0,0 0,1 0,-1-1,1 1,-1 0,1-1,0 1,-1 0,1-1,0 1,0-1,0 1,0-1,1 1,-1-1,0 0,0 1,1-1,-1 0,1 0,-1 0,1 0,0-1,-1 1,1 0,0-1,-1 1,2 0,64 2,-48-7,-1-1,0 0,0-2,0 0,-1-1,0-1,0 0,-1-1,-1-1,1-1,1-3,-16 14,0 0,0 0,0-1,0 1,0 0,0 0,0 0,0 0,0 0,1 0,-1 0,0 1,1-1,-1 0,0 1,1-1,-1 1,1-1,-1 1,1 0,-1 0,1 0,0 0,-1 0,1 0,-1 0,1 0,-1 0,1 1,-1-1,1 1,-1-1,0 1,1-1,-1 1,0 0,1 0,-1 0,0 0,0 0,0 0,1 0,18 33,36 47,-54-79,1 0,-1 1,1-1,0 0,0 0,0-1,0 1,0-1,1 1,-1-1,0 0,1 0,-1 0,1-1,-1 1,1-1,-1 0,1 0,-1 0,1 0,-1-1,1 0,-1 1,0-1,1 0,-1-1,9-5,-1 0,0-1,-1 0,0-1,0 0,-1-1,0 0,0-1,-2 1,1-2,-1 1,-1-1,0 0,0 0,-1 0,1-10,9-25,-2-1,-2-1,-3 0,-1 0,-3-1,-2 0,-3-18,4-42,-1 86,2 61,-3 100,-4-81,3 0,2 0,2 0,3-1,3 1,1-2,13 33,-18-72,1 0,0 0,1 0,1-1,0 0,1-1,7 7,4 1</inkml:trace>
  <inkml:trace contextRef="#ctx0" brushRef="#br0" timeOffset="7075.113">3238 1617,'-67'-28,"180"52,138 8,-128-20,0 7,31 11,-143-27,-2-1,0 0,0 0,-1 1,1 0,-1 0,0 1,1 0,-2 1,1-1,6 6,-14-9,1-1,-1 0,1 1,-1-1,0 1,1-1,-1 0,0 1,1-1,-1 1,0-1,1 1,-1-1,0 1,0-1,0 1,0-1,0 1,1-1,-1 1,0-1,0 1,0 0,0-1,-1 1,1-1,0 1,0-1,0 1,0-1,0 1,-1-1,1 1,0-1,0 1,-1-1,1 1,0-1,-1 0,1 1,-1-1,1 1,0-1,-1 0,1 1,-1-1,1 0,-1 0,1 1,-1-1,1 0,-1 0,1 0,-1 0,1 0,-1 0,0 0,1 0,-1 0,1 0,-1 0,-40 6,39-6,-84 1,57-2,0 1,1 1,-1 2,1 1,-9 3,34-7,0 1,0-1,-1 1,1 0,0 0,0 0,0 0,0 0,0 1,1-1,-1 1,0 0,1 0,-1 0,1 0,-1 0,1 0,0 1,0-1,0 1,0 0,1-1,-1 1,1 0,0 0,-1 0,1 0,1 0,-1 0,0 1,1-1,-1 0,1 0,0 0,0 1,0-1,1 0,-1 0,1 0,0 0,0 0,0 1,4 2,0-1,0-1,0 1,0-1,1 0,0 0,0 0,0-1,0 0,1 0,-1 0,1-1,0 0,0-1,-1 1,1-1,0-1,0 1,0-1,0 0,0-1,0 0,0 0,0 0,3-2,10-2,-1-1,-1-1,1-1,-1-1,-1 0,0-1,0-1,-1 0,0-2,-1 0,13-14,-24 24,-4 1,1 1,-1 0,1-1,0 1,0 0,-1 0,1 0,0 0,0 0,0 0,0 0,0 0,0 0,0 0,1 1,-1-1,0 0,0 1,1-1,-1 1,0-1,1 1,-1 0,0-1,1 1,-1 0,0 0,1 0,-1 0,1 0,-1 0,0 1,1-1,-1 0,0 1,1-1,-1 1,0-1,0 1,1 0,-1 0,0-1,0 1,0 0,17 58,-17-54,-1 1,1-1,0 1,1 0,-1-1,1 0,0 1,0-1,1 0,0 0,0 0,0 0,0-1,1 1,0-1,-1 0,2 0,-1 0,0-1,1 0,0 1,-1-1,6 2,0-5,0 1,-1-1,1-1,0 0,-1 0,1-1,-1 0,1 0,-1-1,0-1,0 1,0-2,0 1,-1-1,0 0,0-1,0 0,-1 0,0-1,0 0,5-5,5-7,0-1,-1-1,0 0,-2-1,-1-1,-1 0,0 0,-2-1,-1-1,-1 0,-1 0,-1 0,-1-1,-2 0,0 0,-2 0,-1 0,0 0,-3 0,0 0,-1 0,-1 1,-5-11,7 25,0 1,-1-1,0 1,-1 0,0 1,0-1,-1 1,0 0,-1-1,5 8,1 1,-1-1,1 1,-1-1,1 1,-1 0,0-1,0 1,1 0,-1 0,0 0,0 0,0 1,0-1,0 0,-1 1,1-1,0 1,0 0,0 0,0 0,0 0,-1 0,1 0,0 1,0-1,0 1,0-1,0 1,0 0,0 0,0 0,0 0,0 0,1 0,-2 1,-48 64,40-39,1 2,1-1,2 1,1 1,1-1,1 1,1 0,2 0,2 0,0 0,2 0,1-1,2 1,7 24,-8-38,1 0,0 0,1 0,1 0,0-1,1-1,1 0,1 0,-1 0,5 1,-10-9,1 0,0-1,0 0,0-1,1 0,-1 1,1-2,0 1,0-1,1 0,-1-1,1 0,-1 0,1 0,0-1,0 0,-1-1,1 0,0 0,0 0,0-1,-1-1,4 0,-1-2,0 0,-1-1,0 0,1 0,-2-1,1 0,-1-1,0 0,0 0,-1-1,0 0,0 0,-1-1,0 0,0 0,-1 0,-1-1,1 0,-1 1,-1-1,0-1,1-8,-3 72,-1-48,-1-1,0 1,1 0,0 0,0 0,0-1,1 1,0 0,-1 0,2-1,-1 1,0 0,1-1,0 1,0-1,1 0,-1 0,1 0,0 0,0 0,0-1,0 1,1-1,-1 0,1 1,0-2,0 1,0 0,0-1,1 0,-1 0,1 0,-1-1,2 1,8-2,-1-1,1 0,0 0,0-2,-1 1,1-2,-1 0,0-1,0 0,-1-1,1 0,-1-1,0 0,6-6,-3 4,0-1,0-1,-1-1,0 0,-1 0,0-1,-1-1,0 0,-2-1,1 0,2-7,-12 20,0 0,0 0,0 0,0 0,0 0,-1 0,1 0,-1 0,1 0,-1 0,0-1,0 1,0 0,0 0,0 0,0 0,0-1,-1 1,1 0,-1 0,0 0,1 0,-1 0,0 0,0 0,-1 0,1 0,0 1,0-1,-1 0,1 1,-1-1,0 1,1-1,-1 1,0 0,0 0,0 0,0 0,0 0,0 0,0 0,0 1,0-1,-2 1,-11-1,1 1,0 1,0 0,0 1,-1 1,2 0,-1 1,0 0,1 1,0 1,0 0,0 1,1 0,0 1,0 0,1 1,3-5,1 1,0 1,1-1,-1 1,1 0,0 0,1 1,-1 0,2 0,-1 0,0 0,-2 8,6-13,1-1,0 1,-1 0,1 0,0-1,0 1,-1 0,2 0,-1-1,0 1,0 0,0-1,1 1,-1 0,1-1,-1 1,1 0,0-1,0 1,0-1,-1 1,1-1,1 1,-1-1,0 0,0 0,0 1,1-1,-1 0,1 0,-1 0,1-1,0 1,57 18,-37-18,-1-1,1-1,-1-1,0-1,0-1,0 0,0-2,0-1,-1 0,0-1,-1-1,0-1,0-1,-1-1,-1 0,0-1,0-1,-2-1,12-13,-26 27,3-2,-1 0,0 0,-1 0,1 0,-1-1,1 1,-1-1,0 0,0 0,-1 1,1-1,-1 0,0-1,1 0,-2 4,0 1,0-1,0 1,0-1,0 1,0-1,0 1,0-1,0 1,0-1,-1 1,1-1,0 1,0-1,0 1,-1-1,1 1,0 0,0-1,-1 1,1-1,0 1,-1 0,1-1,-1 1,1 0,0 0,-1-1,1 1,-1 0,1 0,-1-1,1 1,-1 0,1 0,-1 0,1 0,-1 0,1 0,-1 0,1 0,-1 0,1 0,-1 0,1 0,-1 0,1 0,0 1,-1-1,1 0,-1 0,1 0,-1 1,1-1,0 0,-1 1,-25 15,-5 9,19-19</inkml:trace>
  <inkml:trace contextRef="#ctx0" brushRef="#br0" timeOffset="8945.834">5791 1765,'-2'-8,"-1"0,-1 0,1 0,-1 1,0-1,-1 1,0 0,0 0,-1 1,0 0,0 0,0 0,0 0,-6-2,9 6,-1-1,0 1,0 0,0 0,0 0,0 1,0 0,0 0,-1 0,1 0,0 0,-1 1,1 0,-1 0,1 0,-1 0,1 1,0 0,-1 0,1 0,0 0,0 1,0 0,0-1,0 1,0 1,0-1,-2 2,-2 2,0 1,1 0,0 0,0 0,0 1,1 0,0 0,0 1,1 0,1 0,-1 0,1 0,1 1,0-1,0 1,0 2,3-10,0-1,0 1,-1-1,2 1,-1-1,0 1,0-1,0 0,0 1,1-1,-1 1,1-1,-1 1,1-1,0 0,-1 0,1 1,0-1,0 0,0 0,0 0,0 0,0 0,0 0,0 0,1 0,-1 0,0 0,1-1,-1 1,0-1,1 1,-1-1,0 1,1-1,-1 0,1 0,-1 1,1-1,-1 0,1 0,0-1,64-12,-44 3,0-1,-1 0,0-2,-1-1,-1 0,0-1,16-18,-35 34,0 0,0-1,0 1,0 0,0-1,0 1,0 0,0-1,0 1,0 0,1-1,-1 1,0 0,0-1,1 1,-1-1,0 1,1 0,-1-1,1 1,-1-1,1 1,-1-1,1 1,-1-1,1 0,-1 1,1-1,-1 0,1 1,0-1,-1 0,1 0,0 1,-1-1,1 0,0 0,-1 0,1 0,0 0,-1 0,1 0,0 0,-1 0,1-1,0 1,-1 0,1 0,0 0,-1-1,1 1,-1 0,1-1,0 1,-1 0,1-1,-1 1,1-1,-1 1,0-1,1 0,-4 255,-4 200,-12-310,17-137,0 0,0 0,0-1,-1 1,0-1,0 0,-1 0,0 0,0 0,0 0,-1-1,0 0,0 0,0 0,0-1,-1 0,0 0,0 0,-3 1,3-4,0 0,-1 0,1-1,0 1,-1-2,1 1,0-1,-1 0,1 0,0 0,0-1,0 0,0-1,0 1,0-1,0 0,1 0,0-1,-1 0,1 0,1 0,-1 0,1-1,-1 0,1 0,1 0,-1 0,1-1,0 1,0-1,0 0,-8-13,0-1,2 0,0 0,1-1,1 0,1-1,1 1,1-1,0 0,1-9,2 16,1 1,0 0,1 0,1-1,0 1,0 0,2 0,0 0,0 1,1-1,1 1,0 0,1 1,0 0,1 0,8-9,1 4,0 1,2 1,0 1,0 0,1 2,1 0,0 1,1 1,4 0,147-59,58-14,57-24,35-24,-17 1</inkml:trace>
  <inkml:trace contextRef="#ctx0" brushRef="#br0" timeOffset="10228.543">5257 1711,'0'14,"0"13,0 12,0 7,0 4,4-3,9-7,11-7,10-11,7-12,-4-9</inkml:trace>
  <inkml:trace contextRef="#ctx0" brushRef="#br0" timeOffset="10800.287">7221 789,'5'20,"5"23,7 23,4 22,3 24,0 19,-4 18,-7 13,-14 6,-19 6,-26 4,-31 2,-35 4,-39-4,7-31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1:48.63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0,'0'0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2:05.3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331 449,'-10'-5,"-1"1,0 0,0 1,0 0,-1 0,1 2,-1-1,1 1,-1 1,1 0,-1 1,0 0,1 1,0 0,-1 0,1 2,0-1,0 1,1 1,-1 0,1 1,0-1,0 2,-4 4,8-6,1 1,0 0,0 1,0-1,1 1,0 0,1 0,-1 0,1 0,0 2,2-6,0-1,1 1,-1 0,1-1,-1 1,1 0,0 0,0-1,0 1,0 0,0 0,1-1,-1 1,1 0,0-1,0 1,0-1,0 1,0-1,1 1,-1-1,1 0,-1 1,1-1,0 0,0 0,0 0,0-1,0 1,2 1,1-1,0 1,1-1,0 0,-1 0,1 0,0-1,0 0,0 0,0-1,0 1,0-1,0 0,0-1,0 0,0 0,0 0,0-1,-1 1,1-1,103-54,-95 42,0 0,-1-1,0 0,-1 0,-1-2,0 1,-1-1,-1-1,-1 0,-1 0,0-1,-1 0,-1 0,-1 0,0-1,-2 1,0-1,-1 0,-1 1,-1-1,-1 0,-1 1,-3-11,6 20,-2 0,1 0,-2 1,1-1,-1 0,-1 1,1 0,-2 0,1 0,-1 0,0 1,-1 0,-5-6,10 13,-1 0,1 0,-1 0,1 0,-1 0,0 1,1-1,-1 0,0 1,0-1,1 1,-1-1,0 1,0 0,0 0,0 0,1 0,-1 0,0 1,0-1,0 0,1 1,-1-1,0 1,0 0,1 0,-1-1,1 1,-1 0,1 0,-1 1,1-1,-1 0,1 0,0 1,0-1,0 1,-1 0,-38 64,33-48,1-1,1 1,0 0,2 1,0-1,1 1,0-1,2 1,0 0,2 0,0-1,1 1,0-1,2 0,0 0,1 0,1-1,0 0,2 0,0-1,0 0,2 0,0-1,0 0,2-1,0-1,0 0,1-1,1 0,0-1,0-1,1 0,10 4,-11-8,0 0,0-1,1 0,-1-2,1 0,0 0,0-1,0-1,0-1,14-1,-23 0,1 0,-1 0,1-1,-1 0,0 0,0-1,0 0,0 0,-1-1,1 1,-1-1,1-1,-2 1,1-1,0 0,-1-1,0 1,0-1,0 0,-1 0,0-1,0 1,2-7,-1 2,-1 0,-1-1,1 0,-2 0,1 0,-2 0,0 0,0-1,-1 1,-1 0,0-1,0 1,-1 0,-1 0,-2-7,4 17,1 0,-1-1,1 1,-1 0,0 0,0 0,0-1,0 1,0 0,0 0,0 0,-1 0,1 1,-1-1,0 0,1 1,-1-1,0 1,0-1,0 1,0 0,0 0,0 0,0 0,-1 0,1 0,0 1,0-1,-1 1,1-1,0 1,-1 0,1 0,0 0,-3 1,0 3,1 0,-1 1,1-1,0 1,0 0,0 0,1 1,0-1,0 1,0 0,1 0,-1 0,2 0,-1 0,1 0,-1 0,2 1,-1-1,1 0,0 1,0-1,1 0,1 6,-1-5,0 0,1 0,0 0,1 0,0-1,0 1,0-1,0 0,1 0,0 0,1 0,-1-1,1 0,0 0,0 0,1 0,-1-1,1 0,0 0,1 0,-1-1,0 0,2 0,15 6,0-1,0-2,1 0,0-1,0-1,6-1,85 5,-3-6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2:06.1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24 734,'15'-80,"3"0,4 1,8-13,-5 19,-4-1,-2 0,3-46,-22 118,1 0,-1 0,1 1,0-1,-1 0,1 1,-1-1,1 0,-1 0,0 0,0 1,0-1,0 0,0 0,0 0,0 1,-1-1,1 0,-1 0,1 1,-1-1,0 0,1 1,-1-1,0 1,0-1,0 1,0-1,-1 1,1 0,0-1,-1 1,1 0,0 0,-1 0,1 0,-1 0,0 0,0 1,-2 2,-1 0,1 0,-1 1,1 0,0 0,0 0,0 0,1 1,-1 0,1 0,0 0,0 0,-2 3,-10 14,0 1,2 1,1 0,0 1,2 0,1 1,1 0,1 0,1 1,1-1,2 1,0 1,2-1,0 0,2 0,1 1,4 12,-2-24,0 0,1 0,1 0,1 0,0-1,0 0,2-1,0 1,0-1,1-1,1 0,0-1,0 0,1 0,1-1,0-1,0 0,1-1,0 0,0-1,0-1,1 0,0-1,1-1,-1 0,1-1,3 0,-2-1,1-1,-1 0,1-1,-1-1,1-1,-1 0,0-2,1 0,-2 0,1-2,8-3,-17 5,1 0,-1 0,0-1,0 0,-1 0,1-1,-1 0,0 0,-1-1,0 1,0-2,0 1,-1-1,0 1,0-1,-1-1,0 1,-1-1,1 1,-2-1,1 0,-1-3,-1 9,-1 0,1 0,-1 0,0 0,0 0,0 0,-1 0,1 0,-1 0,1 0,-1 1,0-1,0 0,-1 0,1 0,0 1,-1-1,0 1,1-1,-1 1,0 0,0 0,0 0,-1 0,1 0,0 0,-1 0,1 1,-1-1,0 1,1 0,-1 0,0 0,0 0,0 0,0 1,0-1,0 1,-1 0,-5-1,-1 2,0-1,1 1,-1 1,1-1,-1 2,1-1,0 1,0 1,0 0,0 0,1 1,0 0,0 0,0 1,0 0,1 0,0 0,0 1,1 1,0-1,0 1,1 0,0 0,0 1,1-1,0 1,0 0,-1 8,4-14,1-1,-1 1,1-1,0 1,0 0,0-1,0 1,1 0,-1-1,1 1,-1 0,1-1,0 1,0-1,0 0,1 1,-1-1,0 0,1 1,0-1,-1 0,1 0,0 0,0-1,0 1,0 0,0-1,1 1,-1-1,0 0,1 0,-1 0,1 0,-1 0,1 0,1 0,6 1,-1-1,0 1,1-1,0-1,-1 0,1 0,-1-1,1 0,7-3,-7 2,-1-1,1 0,-1 0,0-1,0 0,0-1,-1 0,1-1,-1 1,0-1,-1-1,0 0,0 0,0 0,-1-1,0 0,0 0,-1 0,0-1,0 0,-1 0,-1 0,2-4,-3-22,-2 36,0-1,0 0,-1 1,1-1,0 1,0-1,0 0,-1 1,1-1,0 0,-1 1,1-1,0 0,0 1,-1-1,1 0,-1 0,1 1,0-1,-1 0,1 0,-1 0,1 1,0-1,-1 0,1 0,-1 0,1 0,-1 0,1 0,0 0,-1 0,1 0,-1 0,1 0,-1 0,1 0,0-1,-1 1,1 0,-1 0,1 0,0-1,-1 1,1 0,0 0,-1-1,1 1,0 0,-1-1,1 1,0 0,0-1,-1 1,1 0,0-1,0 1,0-1,-1 1,1 0,0-1,0 1,0-1,0 1,0-1,0 1,0-1,0 1,0 0,0-1,-3 4,0 1,1-1,-1 1,1 0,-1 0,1 0,0 0,1 0,-1 0,1 1,0-1,0 1,0-1,0 0,1 1,0 0,0-1,0 1,1-1,-1 1,1-1,0 0,0 1,1-1,-1 0,1 0,0 0,0 0,0 0,1 0,-1 0,1-1,0 1,3 2,8 3,0 0,0-1,1-1,0 0,1-1,-1-1,1 0,0-1,1-1,-1 0,0-2,16 1,-25-1,111 9,-3-5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2:06.5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103 34,'-8'5,"-1"1,1 0,1 1,-1 0,1 0,0 0,1 1,0 0,0 1,0-1,1 1,-3 7,6-12,1 0,-1 0,0 0,1 0,0 0,0 0,0 0,1 0,-1 1,1-1,0 0,0 0,1 0,-1 1,1-1,0 0,0 0,0 0,0 0,1 0,0 0,0-1,0 1,0 0,0-1,1 1,0-1,-1 0,1 0,0 0,2 1,1 0,1-1,0 1,0-1,0 0,0-1,1 1,-1-1,1-1,-1 0,1 0,0 0,-1-1,1 0,0 0,-1-1,1 0,-1-1,1 1,-1-1,1-1,-1 1,0-1,0-1,0 1,-1-1,1-1,-1 1,0-1,0 0,-1 0,1-1,-1 1,4-7,-5 5,0-1,-1 1,0-1,0 1,0-1,-1 0,-1 0,1 0,-1 0,0-1,-1 1,0 0,-1 0,1 0,-3-8,2 12,0 0,0 0,0 0,0 0,-1 0,0 0,0 0,0 1,0-1,-1 1,1-1,-1 1,0 0,0 0,0 0,0 1,-1-1,1 1,-1-1,1 1,-1 0,0 1,0-1,0 1,0-1,0 1,0 0,0 1,-1-1,1 1,-1 0,-1-1,-1 2,1-1,0 1,0 0,0 0,0 1,0 0,0 0,0 0,0 1,1 0,-1 0,1 0,0 0,0 1,0 0,0 0,1 1,0-1,0 1,0 0,0 0,1 0,0 1,0-1,0 1,1 0,-1 0,1-1,1 1,-1 1,1-1,0 0,1 0,-1 2,6 17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2:09.4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1 821,'42'-43,"-1"-2,-2-2,-2-1,-3-2,-1-2,-3-1,-2 0,-3-3,6-22,-16 38,-2-2,-2 1,-2-2,0-9,-8 50,0 0,-1-1,1 1,0 0,-1 0,1-1,-1 1,0 0,0 0,0-1,0 1,0 0,0-1,0 1,-1 0,0-1,1 1,-1 0,0 0,0 0,0 0,0 0,0 0,-1 0,1 0,0 0,-1 0,0 1,1-1,-1 0,0 1,0 0,0-1,0 1,0 0,0 0,0 0,0 0,0 1,-1-1,1 0,-2 1,-3 2,-1 1,1 0,-1 1,1-1,0 1,1 1,-1-1,1 1,0 1,0-1,-4 6,-11 9,1 2,1 1,1 0,2 1,0 1,1 1,2 0,0 0,-7 27,13-35,2 0,1-1,0 1,1 1,1-1,0 0,2 1,0-1,1 1,1-1,1 0,0 0,1 0,1 0,1-1,4 8,2-3,2-1,0-1,1-1,1 0,1-1,1 0,0-2,1 0,1-1,0-1,1 0,1-2,0-1,1-1,-1 0,2-2,-1-1,1 0,1-2,-1-1,6 0,-12-2,0-1,1 0,-1-2,0 0,1 0,-1-2,0-1,-1 0,3-1,-12 2,0 0,0 0,0-1,0 0,-1 0,0-1,0 0,0 0,0-1,-1 1,0-2,0 1,0-1,-1 1,0-1,-1-1,1 1,-1-1,-1 0,1 0,-2 3,-1-1,1 1,-1 0,0 0,0 0,0-1,-1 1,0 0,0-1,-1 1,1-1,-1 1,0 0,0 0,-1 0,0 0,0 0,0 0,0 0,-1 0,0 1,0-1,0 1,0 0,-1 0,0 0,1 0,-1 1,-1-1,1 1,0 0,-1 1,0-1,0 1,1-1,-1 2,-3-2,1 1,-1 0,0 1,1 0,-1 0,0 0,0 1,0 0,0 1,1 0,-1 0,0 0,1 1,-1 0,1 1,-1 0,1 0,0 1,0-1,0 1,1 1,0-1,-1 1,2 1,-1-1,0 1,1 0,0 0,1 0,-1 1,1-1,1 1,-1 0,1 1,0-1,1 0,-2 6,4-9,0 1,0-1,1 0,-1 1,1-1,0 0,0 0,0 0,1 0,-1 0,1 0,0 0,0 0,1-1,-1 1,1-1,0 0,0 1,0-1,0-1,0 1,1 0,-1-1,1 1,-1-1,1 0,0-1,1 1,7 4,0-2,0 0,0 0,1-1,-1 0,1-1,0-1,0 0,0-1,-6 1,0-1,0 0,0 0,0-1,-1 0,1 0,0-1,0 1,-1-2,1 1,-1-1,1 0,-1 0,0 0,0-1,-1 0,1 0,-1-1,0 0,0 0,0 0,-1 0,0-1,0 1,0-1,-1 0,1 0,-2-1,1 1,-1-1,0 1,0-2,-1 5,0-1,0 0,0 1,-1-1,1 0,-1 1,0-1,-1 0,1 0,0 1,-1-1,0 0,0 1,0-1,-1-1,-3 8,5 4,-1-1,1 0,0 0,1 1,0-1,0 0,0 0,1 0,-1 0,1 0,1 0,-1-1,1 1,0 0,0-1,1 0,0 0,0 0,0-1,2 3,12 10,1-1,1-1,0-1,0 0,2-2,0 0,0-2,1 0,0-2,0 0,1-2,0 0,0-2,10 1,34 0,-14-5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10:45.85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48,'0'19,"0"9,0 6,0 1,0-3,0-5,0-5,0-5</inkml:trace>
  <inkml:trace contextRef="#ctx0" brushRef="#br0" timeOffset="507.699">135 276,'20'-5,"0"-1,0-1,0-1,-1 0,0-2,-1 0,0-1,0-1,-1 0,-1-2,0 0,10-12,-24 25,-1 0,0 0,0 0,0 0,0 0,0 0,0 0,0 0,0 0,-1-1,1 1,0 0,-1-1,1 1,-1 0,1-1,-1 1,0-1,0 1,1 0,-1-1,0 1,0-1,-1 1,1-1,0 1,0-1,-1 1,1 0,0-1,-1 1,0 0,1-1,-1 1,0 0,0 0,1-1,-2 1,-4-1,0 1,0 1,-1-1,1 1,0 0,0 0,-1 1,1 0,0 0,0 0,0 1,0 0,0 0,0 1,1-1,-1 1,1 0,-2 2,0-2,1 0,0 0,0 1,0 0,0 0,1 1,0-1,0 1,0 0,0 1,1-1,-1 1,2 0,-1 0,1 0,0 0,0 1,0-1,1 1,0 0,0 0,1 0,-1 5,4-7,0 0,1 0,-1 0,1-1,0 1,0-1,0 0,1 0,0 0,-1 0,1 0,1-1,-1 0,0 0,1 0,0 0,-1-1,1 1,0-1,0-1,1 1,-1-1,0 0,0 0,1 0,-1-1,1 0,110 10,-59-12</inkml:trace>
  <inkml:trace contextRef="#ctx0" brushRef="#br0" timeOffset="1046.021">897 88,'-22'-9,"0"2,-1 0,0 2,0 0,0 1,0 2,0 0,-1 2,1 0,-1 2,-7 2,26-4,0 0,0 0,0 1,0 0,0 0,1 0,-1 1,0-1,1 1,-1 0,1 0,-1 1,1 0,0-1,0 1,0 1,1-1,-1 0,1 1,-1 0,5-1,-1 0,1 0,-1 0,1 0,0 0,0 0,0-1,0 1,1 0,-1-1,1 1,-1-1,1 1,0-1,0 0,0 0,0 0,1 0,-1 0,0 0,1-1,0 1,-1-1,1 1,0-1,-1 0,1 0,0 0,2 0,197 61,-74-28,-80-12,-47-22,0 1,0-1,-1 1,1-1,0 1,0-1,-1 1,1 0,0-1,-1 1,1 0,-1-1,1 1,-1 0,1 0,-1 0,1-1,-1 1,0 0,1 0,-1 0,0 0,0 0,0 0,0 0,0 0,0 0,0-1,0 1,0 0,0 0,0 0,0 0,-1 0,1 0,0 0,-1-1,1 1,-1 0,1 0,-1 0,1-1,-1 1,0 0,1-1,-1 1,0 0,1-1,-1 1,0-1,-1 1,-6 4,-1 0,0-1,0 1,0-2,0 0,-1 0,0 0,1-1,-1-1,0 0,0 0,-8-1,17 0,0 1,0-1,0 0,-1 0,1 0,0 0,0 0,0 0,0 0,0-1,-1 1,1 0,0-1,0 1,0-1,0 1,0-1,0 1,0-1,0 0,0 1,0-1,1 0,-1 0,0 0,0 0,1 0,-1 0,0 0,1 0,-1 0,1 0,-1 0,1 0,0 0,-1 0,1 0,0 0,0-1,0 1,0 0,0 0,0 0,0 0,0-1,1 1,-1 0,0 0,1 0,-1 0,0 0,1 0,0 0,-1 0,1 0,-1 0,1 0,0 0,0 0,0 1,0-1,12-14,1 1,0 1,1 0,0 1,1 1,1 0,2-1,9-5,164-121,-170 133,-19 30,-3-25,1 17,0-1,1 0,1 0,0 0,1 0,1-1,0 1,1-1,1-1,5 8,11 0,-12-20</inkml:trace>
  <inkml:trace contextRef="#ctx0" brushRef="#br0" timeOffset="1767.711">1524 369,'14'-19,"-2"0,0-1,-1 0,-1 0,-1-1,-1-1,-1 1,0-1,-2-1,-1 1,0-1,-2 1,-1-1,0 0,-2-1,-2 6,3 11,13 15,4 3,0-1,2-1,-1-1,1 0,0-1,19 3,60 24,-96-33,1 0,-1 0,0 0,0 0,0 0,1 1,-1-1,0 1,0-1,-1 1,1 0,0-1,-1 1,1 0,-1 0,1 0,-1 1,0-1,0 0,0 0,0 1,0-1,-1 1,1-1,-1 0,1 1,-1-1,0 1,0-1,0 1,0-1,-1 1,1-1,-1 1,-10 42,-8 53,18-94,2-1,-1 1,0-1,1 1,-1-1,1 1,0-1,0 0,1 1,-1-1,1 0,-1 0,1 0,0 0,0 0,0 0,1-1,-1 1,1-1,-1 1,1-1,0 0,0 0,0 0,0-1,0 1,7 1,0-1,0 0,0-1,0 0,1 0,-1-1,0-1,0 0,0 0,0-1,0 0,0 0,0-1,-1-1,1 0,-1 0,0-1,0 0,-1 0,5-4,2-1,-1 1,0-2,-1 0,-1-1,0 0,0 0,-1-2,-1 1,0-1,-1-1,0 0,-1 0,3-9,-8-12,-3 35,0 1,-1-1,1 1,0-1,0 1,0-1,-1 0,1 1,0 0,-1-1,1 1,0-1,-1 1,1-1,-1 1,1 0,0-1,-1 1,1 0,-1-1,1 1,-1 0,1 0,-1 0,0-1,1 1,-1 0,1 0,-1 0,1 0,-1 0,1 0,-1 0,0 0,1 0,-1 0,1 0,-1 0,1 1,-1-1,1 0,-1 0,1 1,-1-1,1 0,-1 1,1-1,-1 0,1 1,-1-1,1 0,0 1,-1-1,1 1,0-1,0 1,-1-1,1 1,-3 2,0-1,0 1,1 0,-1 0,1 0,-1 0,1 0,0 1,1-1,-1 1,0-1,1 1,0 0,0-1,0 1,0 0,1 0,0 0,-1 0,1-1,0 1,1 0,-1 0,1 0,0 0,0-1,0 1,0 0,1-1,-1 1,1-1,0 1,0-1,0 0,1 0,-1 0,1 0,-1 0,2 0,11 6,0 0,0 0,1-2,0 0,1-1,0 0,0-2,0 0,0-1,0 0,4-1,-7 0,79 11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2:06.7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68 695,'-2'21,"-1"15,-1 11,2 5,0-1,1-3,1-9,-1-10</inkml:trace>
  <inkml:trace contextRef="#ctx0" brushRef="#br0" timeOffset="651.471">0 468,'80'25,"-33"-11,-2 1,0 3,16 9,-51-21,-1-1,1 2,-1-1,0 1,0 1,-1-1,0 2,-1-1,0 1,0 0,-1 0,0 1,0 0,-1 0,0 0,-1 1,-1-1,1 1,-2 0,1 0,0 11,5 155,-7-174,0 1,0-1,0 1,0-1,0 1,1-1,-1 0,1 0,0 0,0 0,1 0,-1 0,0 0,1-1,0 1,-1-1,1 0,0 1,0-1,0-1,1 1,-1 0,0-1,1 0,-1 0,1 0,-1 0,1 0,-1-1,1 1,0-1,-1 0,1 0,0-1,-1 1,1-1,-1 0,3 0,5-3,-1-1,1 0,-1 0,-1-1,1-1,-1 1,0-2,-1 1,1-1,-1 0,-1-1,0 0,0 0,-1 0,0-1,0 0,-1 0,-1-1,0 1,1-4,14-23,-8 31,-7 27,-3-16,-1-3,32 134,-30-131,0 1,0 0,1-1,0 0,0 1,1-1,-1-1,1 1,0 0,0-1,1 0,-1 0,1 0,0 0,0-1,0 0,0 0,1 0,-1-1,1 0,0 0,0 0,-1-1,1-1,-1 1,1-1,-1 0,1-1,-1 1,1-1,-1 0,1 0,-1-1,0 0,1 0,-1 0,0 0,0-1,-1 0,1 0,-1 0,1-1,-1 1,0-1,0 0,-1 0,1-1,0 0,7-10,0-1,-1 0,-1-1,-1 0,0 0,4-16,17-68,-5-2,-4 0,3-79,3-99,-33 188,7 92,-1 1,1-1,-1 0,1 0,0 1,-1-1,1 0,-1 1,1-1,-1 1,0-1,1 1,-1-1,0 1,1-1,-1 1,0-1,1 1,-1 0,0 0,0-1,0 1,1 0,-1 0,0 0,0 0,0 0,1 0,-1 0,0 0,0 0,0 0,1 0,-1 0,0 1,0-1,1 0,-1 1,0-1,0 0,1 1,-1-1,0 1,1-1,-1 1,1-1,-1 1,1 0,-1-1,1 1,-1 0,1-1,-1 1,1 0,-11 12,1 1,1-1,0 1,1 1,1-1,0 2,1-1,0 1,-2 13,-2 5,2 1,2 0,1 1,2-1,1 1,2-1,2 1,1 0,1-1,2 0,2 0,6 16,8 23,3-2,3 0,3-2,10 11,-24-52</inkml:trace>
  <inkml:trace contextRef="#ctx0" brushRef="#br0" timeOffset="912.762">870 414,'22'5,"25"3,23 6,19 2,10 5,-1 6,-16-2</inkml:trace>
  <inkml:trace contextRef="#ctx0" brushRef="#br0" timeOffset="1972.062">1365 1110,'54'-377,"-38"313,-15 63,-1 1,1-1,0 1,0 0,-1-1,1 1,0 0,0-1,-1 1,1 0,0 0,0 0,0 0,0 0,-1-1,1 2,0-1,0 0,0 0,-1 0,1 0,0 0,0 1,0-1,-1 0,1 1,0-1,0 0,-1 1,1-1,0 1,-1-1,1 1,-1 0,1-1,-1 1,1 0,-1-1,1 1,-1 0,1-1,-1 1,0 0,1 0,-1 0,0-1,0 2,4 2,11 11,2-1,0 0,0-1,2-1,-1-1,1-1,1 0,0-2,12 4,31 16,-61-28,0 0,1 1,-1 0,0-1,0 1,0 0,0 0,0 0,0 0,0 0,0 1,0-1,0 1,-1-1,1 1,-1 0,1-1,-1 1,0 0,1 0,-1 0,0 0,0 0,0 0,-1 0,1 1,0-1,-1 0,0 0,1 1,-1-1,0 0,0 0,0 1,0-1,-1 0,1 0,-1 1,0 1,-29 45,25-43,0 1,0 0,1 0,0 0,0 1,1-1,0 1,0 0,-1 6,4-12,0 0,0 1,0-1,0 0,1 1,-1-1,1 0,-1 0,1 0,0 0,0 1,-1-1,2 0,-1 0,0 0,0-1,1 1,-1 0,1 0,-1-1,1 1,0-1,-1 1,1-1,0 0,0 0,0 0,0 0,0 0,1 0,69 18,-37-14,-1-2,1-1,0-2,0-1,-1-2,1-1,-1-2,0-1,0-2,-1-1,0-2,-1-1,11-7,-35 16,-1 1,0-1,0 0,0 0,0-1,-1 0,0 0,0-1,0 0,-1 0,1 0,-1 0,-1-1,0 0,0 0,0 0,-1-1,1 1,-2-1,2-5,-6 8,0 0,0 0,0 1,-1-1,1 1,-1-1,0 1,-1 0,1 0,-1 0,0 0,0 1,0 0,0 0,0 0,-1 0,1 0,-1 1,0 0,0 0,0 0,0 1,0 0,0 0,-1 0,1 0,-1 1,-5-2,-1 0,0 1,1 0,-1 1,0 0,0 1,0 0,1 1,-1 0,1 1,-8 3,14-4,0 0,0 0,0 0,0 1,1-1,-1 1,1 0,-1 1,1-1,0 1,1 0,-1 0,0 0,1 0,0 0,0 1,1 0,-1-1,1 1,0 0,0 0,0 1,1-1,0 0,0 0,0 3,1-4,0 0,0 0,1 0,-1-1,1 1,0 0,0 0,0 0,1 0,-1-1,1 1,0-1,0 1,0-1,0 0,1 1,0-1,-1 0,1-1,0 1,0-1,0 1,1-1,-1 0,1 0,-1 0,1 0,0-1,-1 0,1 1,6 1,0 0,0 0,0-1,0-1,0 1,1-2,-1 1,0-1,0-1,1 0,2-1,1-2,1-1,-1 0,0-1,-1-1,0 0,0-1,0 0,-1-1,7-7,-18 15,-1 1,0 0,0-1,0 1,0 0,1 0,-1-1,0 1,0 0,0-1,1 1,-1 0,0 0,1 0,-1-1,0 1,0 0,1 0,-1 0,0 0,1 0,-1-1,0 1,1 0,-1 0,1 0,-1 0,0 0,1 0,-1 0,0 0,1 0,-1 0,0 0,1 1,-1-1,0 0,1 0,-1 0,0 0,1 1,-1-1,0 0,0 0,1 0,-1 1,0-1,0 0,1 0,-1 1,0-1,0 0,0 1,0-1,1 0,-1 1,0-1,0 0,0 1,0-1,0 0,0 1,0-1,0 0,0 1,0-1,0 0,0 1,0-1,-5 33,3-22,1-9,0 1,0 1,0-1,1 0,-1 0,1 0,-1 0,1 0,0 1,0-1,1 0,-1 0,1 0,-1 0,1 1,0-1,0 0,0 0,1-1,-1 1,1 0,0 0,-1-1,1 1,0-1,1 1,-1-1,0 0,1 0,-1 0,1 0,-1 0,1-1,0 1,0-1,0 0,0 1,1-2,-1 0,1-1,-1 1,0-1,0 1,1-1,-1 0,0 0,0 0,0-1,0 1,0-1,0 0,0 0,0 0,-1 0,1 0,-1 0,0-1,1 1,-1-1,0 0,-1 1,1-1,0 0,0-1,34-83,21-124,-57 210,1-1,-1 1,1 0,-1-1,1 1,-1 0,1-1,0 1,0 0,0 0,-1 0,1-1,0 1,0 0,0 0,1 1,-1-1,0 0,0 0,1 0,-1 1,0-1,0 1,1-1,-1 1,1-1,-1 1,1 0,-1 0,0 0,1 0,-1 0,1 0,-1 0,1 0,-1 0,0 1,1-1,-1 1,1-1,-1 1,0-1,1 1,-1 0,0 0,0-1,0 1,0 0,0 0,0 0,9 7,0 0,-1 1,0 0,0 0,-1 1,-1 0,0 1,0 0,-1 0,0 0,-1 0,0 1,-1 0,0 0,-1 0,0 1,-1-1,-1 1,0-1,0 1,-1 1,0 5,-1-14,0 0,1 0,0 0,0 0,0 0,1 0,-1 0,1 0,0 0,1 0,-1 0,1-1,0 1,0 0,1-1,-1 0,1 1,0-1,0 0,0-1,1 1,-1 0,9 1,0-1,0 0,0-1,1 0,-1-1,1 0,-1-1,1 0,-1-1,1-1,0 0,-1 0,1-1,-1-1,1-1,-2 2,0 0,0-1,0-1,0 0,-1 0,0-1,0 0,0-1,0 0,-1-1,0 1,-1-2,1 0,-1 0,-1 0,0-1,0 0,0 0,-1-1,-1 1,0-2,0 1,-1 0,0-1,1-6,-5 13,0 1,0 0,-1-1,1 1,-1 0,0 0,0 0,0 0,-1 0,1 0,-1 0,0 0,1 0,-1 0,0 1,-1-1,1 1,0 0,-1-1,1 1,-1 0,0 1,0-1,0 0,1 1,-2 0,1-1,0 1,0 0,0 1,0-1,-1 0,1 1,0 0,-1 0,1 0,0 0,0 0,-1 1,1 0,0-1,0 1,-1 0,1 0,0 1,0-1,0 1,1 0,-2 0,0-1,0 1,0 0,0 0,1 0,-1 0,0 0,1 1,-1 0,1 0,0 0,0 0,0 0,1 0,-1 1,1-1,0 1,-1 0,2 0,-1 0,0 0,1 0,0 0,0 0,0 1,0-1,1 0,0 0,0 1,0-1,0 0,1 1,0 3,5-1,1 1,-1-1,1 0,1 0,-1-1,1 0,1 0,-1-1,1 0,0 0,0-1,0-1,0 1,1-1,-1-1,1 0,7 1,-7-1,76 19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2:03.7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371 460,'-15'-4,"0"1,0 0,0 1,0 1,0 0,0 1,0 0,0 2,0 0,0 0,1 1,-1 1,1 1,-1 0,1 0,1 2,-1-1,1 2,0 0,1 1,0 0,-2 2,-22 39,35-49,0 1,0-1,1 1,-1-1,0 1,1 0,-1-1,1 1,0-1,-1 1,1 0,0 0,0-1,0 1,0 0,1-1,-1 1,0 0,1-1,-1 1,1 0,-1-1,1 1,0-1,0 1,0-1,-1 0,2 1,-1-1,0 0,0 1,0-1,1 0,5 2,1 0,-1-1,0 0,1-1,-1 0,1 0,0-1,-1 1,1-2,0 1,-1-1,1 0,-1-1,1 1,-1-2,0 1,0-1,0 0,4-2,3-2,0 0,-1-1,1 0,-2-1,1-1,-1 0,-1-1,1 0,-2 0,0-1,0-1,-1 0,-1 0,0-1,-1 1,0-2,0-3,3-9,-1 1,-2-1,-1-1,-1 1,-1-1,-1 0,-2 0,-1 0,-2-9,2 27,0 1,-1-1,0 1,-1 0,0-1,-1 1,1 0,-2 0,1 0,-1 1,-1-1,-4-6,8 14,0 0,0 0,0 0,0 0,1 0,-2 0,1 1,0-1,0 0,0 1,0-1,0 0,-1 1,1-1,0 1,0 0,-1-1,1 1,0 0,-1 0,1 0,0 0,-1 0,1 0,0 0,0 1,-1-1,1 0,0 1,-1-1,1 1,0-1,0 1,0 0,0-1,0 1,0 0,0 0,0 0,0 0,0 0,0 0,0 0,0 0,1 0,-1 1,-33 58,23-27,0 0,3 1,0 0,2 1,2 0,1-1,2 1,2 0,3 33,-3-58,0 0,0 0,1 0,1 0,-1 0,2 0,-1-1,1 1,1-1,-1 0,2 0,-1-1,1 1,1-1,-1 0,1-1,1 0,-1 0,1 0,0-1,1 0,0-1,-1 0,2 0,-1-1,0 0,1-1,3 1,1-2,1-1,-1 0,1-1,0 0,-1-1,1-1,-1-1,0 0,1 0,-1-1,-1-1,1-1,-1 0,0 0,0-2,-1 1,1-2,-2 1,1-2,-2 1,1-2,-1 1,-1-1,0-1,0 0,-1 0,-1-1,0 0,0 0,-2 0,0-1,0 0,-1 0,-1 0,0-2,-2 15,-1 1,1-1,-1 1,0-1,1 0,-1 1,0-1,1 0,-1 1,0-1,0 0,0 0,1 1,-1-1,0 0,0 1,0-1,0 0,0 0,-1 1,1-1,0 0,0 0,0 1,0-1,-1 0,1 1,0-1,-1 1,1-1,-1 0,1 1,-1-1,1 1,-1-1,1 1,-1-1,1 1,-1-1,0 1,1 0,-1-1,1 1,-1 0,0-1,0 1,1 0,-1 0,0 0,1 0,-1 0,0 0,0 0,1 0,-1 0,0 0,0 0,1 0,-1 0,0 1,0-1,-5 7,0 1,0 0,1 1,0-1,0 1,1 0,0 0,0 0,1 0,1 1,-1-1,2 1,-1 0,1-5,0-1,0 1,1 0,0-1,0 1,0 0,0-1,1 1,-1 0,1-1,0 1,1-1,-1 1,1-1,0 0,0 0,0 0,1 0,-1 0,1 0,0 0,0-1,0 1,1-1,-1 0,1 0,-1 0,1-1,0 1,0-1,5 1,6 1,0 0,1-2,-1 0,1-1,-1 0,1-1,0-1,-1-1,1 0,-1-1,1 0,-1-1,0-1,-1-1,1 0,-1-1,13-8,-8 5,-1-2,0 0,-1-1,0 0,-1-2,0 0,-1-1,-1 0,-1-1,0-1,-1 0,-1 0,0-1,6-21,-47 148,4 1,5 1,5 0,5 2,4-1,6 1,12 110,-8-140,-4-82,1-1,0 0,-1 1,1-1,0 1,-1-1,1 0,-1 1,1-1,-1 1,1-1,-1 1,1 0,-1-1,1 1,-1-1,0 1,1 0,-1 0,1-1,-1 1,0 0,0 0,1 0,-1 0,0-1,1 1,-1 0,0 1,1-1,-1 0,0 0,1 0,-1 0,0 0,1 1,-1-1,0 0,1 0,-1 1,0-1,1 1,-1-1,1 0,-1 1,1-1,-1 1,1 0,-1-1,1 1,0-1,-1 1,1-1,0 1,-1 0,1-1,0 1,0 0,0-1,-1 2,-11-31,0 0,2-1,1 0,1-1,2 1,-2-30,6 45,-10-59,3-1,3 0,4 0,3 0,8-46,-7 104,1 0,1 0,1 0,0 1,1 0,6-11,-10 22,1 0,-1 0,2 0,-1 1,0-1,1 1,0 0,0 0,0 0,0 0,1 1,-1 0,1 0,0 0,0 0,0 1,1 0,-1 0,0 0,1 1,-1 0,1 0,10 2,0 0,-1 1,1 1,-1 0,1 1,-1 1,-1 0,1 2,-1-1,0 2,0-1,-1 2,0 0,0 1,-1 0,-1 0,9 11,28 39,-47-58,0-1,-1 1,1 0,0-1,0 1,-1 0,1-1,-1 1,0 0,1 0,-1-1,0 1,0 0,0 0,0 0,0 0,-1-1,1 1,0 0,-1 0,1-1,-1 1,0 0,0-1,0 1,0-1,0 1,0-1,0 1,0-1,0 0,-1 1,1-1,0 0,-1 0,1 0,-1 0,1 0,-3 0,-5 3,0-1,0 0,-1 0,1-1,-1-1,1 1,-1-1,0-1,1 0,-1-1,0 1,1-2,-1 1,0-2,1 1,0-1,0 0,-8-5,14 7,1 0,-1-1,1 1,0-1,-1 1,1-1,0 0,0 0,0 0,0 0,1 0,-1 0,1 0,-1-1,1 1,0-1,0 1,0-1,0 1,0-1,0 0,1 1,-1-1,1 0,0 0,0 1,0-1,0 0,0 0,1 1,-1-1,1 0,0 1,0-1,0 1,0-1,0 1,0-1,1 1,-1 0,1-1,0 1,-1 0,3-1,11-9,0 1,1 1,0 1,0 0,1 1,1 1,-1 1,1 0,0 1,0 1,6 0,13-5,-1 2,1 1,0 2,0 2,1 1,22 3,-55-1,0 0,0 0,0 0,0 0,0 1,-1 0,1 0,0 0,-1 0,1 1,-1 0,0 0,0 0,0 0,0 1,-1-1,1 1,-1 0,0 0,0 1,0-1,-1 0,0 1,1 0,-2-1,1 1,0 0,-1 0,0 0,0 3,25 110,-26-116,1-1,-1 1,0-1,1 0,0 1,-1-1,1 0,0 1,-1-1,1 0,0 1,0-1,0 0,0 0,0 0,1 0,-1 0,0 0,0-1,1 1,-1 0,0-1,1 1,-1 0,1-1,-1 0,1 1,-1-1,1 0,-1 0,1 0,-1 0,1 0,-1 0,1 0,-1 0,1-1,-1 1,1-1,-1 1,0-1,1 0,11-10</inkml:trace>
  <inkml:trace contextRef="#ctx0" brushRef="#br0" timeOffset="442.929">1815 152,'-1'5,"1"-1,0 1,0-1,1 1,0 0,-1-1,1 1,1-1,-1 1,1-1,0 0,0 0,0 0,0 0,1 0,-1 0,1 0,0-1,0 1,1-1,-1 0,1 0,-1 0,1-1,3 2,108 47,-115-51,57 18,-24-8,0 1,-1 2,0 1,7 5,-30-14,-1 0,0 1,0 0,0 0,-1 1,1-1,-2 2,1-1,-1 1,0 0,-1 1,0-1,0 1,-1 0,0 0,3 10,14 148,-20-163,1 0,-1 0,1 0,0 0,0-1,0 1,0 0,1-1,-1 0,1 1,0-1,0 0,0-1,1 1,-1 0,0-1,1 0,0 0,0 0,-1 0,1 0,0-1,0 0,1 0,-1 0,0 0,0-1,0 1,1-1,-1 0,0 0,0-1,0 0,1 1,-1-1,0 0,0-1,0 1,0-1,13-6,-1 0,0-1,0-1,-1-1,0 0,-1-1,0 0,-1-1,0-1,-1 0,-1-1,8-12,-6 20,-13 29,-1-10,2-6,-1 0,1-1,0 1,0 0,0-1,1 1,0-1,0 1,1-1,-1 0,1 0,0 0,0 0,1 0,0-1,-1 0,1 1,1-2,-1 1,1 0,-1-1,1 0,0 0,4 2,8 3,0 0,1-2,1 1,-1-2,1-1,17 3,134 5,-92-13</inkml:trace>
  <inkml:trace contextRef="#ctx0" brushRef="#br0" timeOffset="981.545">3366 620,'-19'-14,"0"2,0 0,-1 1,-1 1,0 1,0 1,-1 0,0 2,18 4,-1 1,1 0,-1 1,1-1,-1 1,1 0,-1 0,1 0,-1 0,1 1,-1 0,1 0,-1 0,1 0,0 1,0 0,-1 0,1 0,1 0,-1 0,0 1,0 0,1 0,0 0,-1 0,1 1,1-1,-1 1,0-1,1 1,0 0,-1 0,2 0,-1 1,0-1,1 0,-1 3,0 2,1 0,-1 0,2 0,-1 0,1-1,0 1,1 0,0 0,1 0,0 0,1 4,-2-10,0 0,0 0,0 0,0-1,0 1,1 0,0 0,-1-1,1 1,0-1,0 0,0 1,0-1,1 0,-1 0,1-1,-1 1,1 0,-1-1,1 1,0-1,0 0,0 0,0 0,0-1,0 1,0 0,0-1,0 0,0 0,0 0,0 0,0 0,2-1,6-3,-1 0,0-1,-1 0,1 0,-1-1,0-1,-1 1,1-1,-1-1,-1 1,1-1,-1-1,-1 1,1-1,-1-1,-1 1,0-1,0 0,1-6,7-23,-1-1,-3 1,-1-2,-2 1,-1-1,-3 0,-1 0,-2-5,1 41,1-23,0-1,-1 0,-1 0,-2 0,-5-21,9 49,-1 0,0 0,0 0,0-1,0 1,0 0,-1 0,1 0,0 0,0 0,-1 0,1 0,-1 0,1 0,-1 0,1 0,-1 0,0 0,1 0,-1 0,0 0,0 1,1-1,-1 0,0 0,0 1,0-1,0 1,0-1,0 1,0-1,0 1,0 0,0-1,-1 1,1 0,0 0,0 0,0 0,0 0,0 0,0 0,-1 0,1 0,0 1,0-1,0 0,0 1,0-1,0 1,0-1,0 1,0 0,0-1,0 1,0 0,1-1,-1 1,0 0,0 0,1 0,-1 0,1 0,-1 0,1 0,-1 0,1 0,-1 0,1 0,0 1,-13 19,2 1,1 0,1 1,0 0,2 0,1 1,0 0,2 0,1 0,1 2,-1 0,2-1,0 1,2 0,1-1,1 1,1-1,1 1,1-1,9 23,-10-35,1-1,-1 1,2-1,0-1,0 1,1-1,0-1,1 1,0-1,1-1,0 0,1 0,-1-1,2 0,-1-1,1 0,0-1,0 0,9 2,-12-6,-1 1,0-2,1 1,0-1,-1 0,1-1,-1 0,1 0,0-1,-1 0,1-1,-1 0,1 0,-1-1,0 0,0 0,0-1,-1 0,1 0,-1-1,0 0,0 0,0-1,-1 0,0 0,0 0,-1-1,1 0,-2 0,1 0,-1-1,0 0,0-1,1 0,0 0,-1-1,-1 1,1-1,-2 0,1 0,-1 0,-1 0,0 0,0-1,-1 1,-1 0,1-1,-3-5,3 14,-1 1,0 0,0-1,0 1,0 0,0 0,-1 0,1 0,0 0,0 0,-1 0,1 1,-1-1,1 0,0 1,-1-1,1 1,-1 0,0-1,1 1,-1 0,1 0,-1 0,1 0,-1 0,1 0,-1 0,1 1,-1-1,0 1,1-1,0 1,-1-1,1 1,-1 0,1 0,0-1,-1 1,1 0,0 0,0 0,0 1,0-1,0 0,0 0,0 1,0-1,1 0,-1 1,0-1,1 1,-1-1,0 2,-1-1,0 1,0-1,0 1,1 0,-1-1,0 1,1 0,0 0,0 0,0 0,0 0,0 0,0 1,1-1,0 0,0 0,0 1,0-1,0 0,0 0,1 0,0 1,-1-1,1 0,0 0,1 0,-1 0,0 0,1-1,0 1,0 0,-1-1,2 1,-1-1,0 1,0-1,1 0,-1 0,1 0,0 0,2 0,15 8,1-2,0-1,0-1,0 0,1-2,0 0,0-2,0 0,4-1,-1 1,79 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2:00.6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135 66,'-2'9,"-2"13,1 13,1 14,0 13,1 12,1 6,-3 4,0 1,0-4,1-11,1-11,0-16</inkml:trace>
  <inkml:trace contextRef="#ctx0" brushRef="#br0" timeOffset="263.675">1 935,'16'0,"12"0,10 0,8 0,5-2,1-1,-1-2,-6-1,-10-1,-11 1</inkml:trace>
  <inkml:trace contextRef="#ctx0" brushRef="#br0" timeOffset="516.058">15 53,'11'-5,"16"-3,13-3,11 0,6 3,2 2,-10 2</inkml:trace>
  <inkml:trace contextRef="#ctx0" brushRef="#br0" timeOffset="871.328">736 575,'3'20,"0"16,2 11,2 9,3 4,-1 1,1-1,-2-4,-2-7,1-9,-2-10,-1-9</inkml:trace>
  <inkml:trace contextRef="#ctx0" brushRef="#br0" timeOffset="1160.597">1124 560,'-2'19,"-1"14,2 11,4 8,1 5,3 5,1 4,1-2,0-1,1-5,1-8,1-10,1-12,-2-10</inkml:trace>
  <inkml:trace contextRef="#ctx0" brushRef="#br0" timeOffset="1446.858">1351 560,'-3'14,"1"16,-4 11,1 11,1 8,0 4,5 4,3-2,1-4,2-6,3-7,1-6,1-8,1-10,-1-10</inkml:trace>
  <inkml:trace contextRef="#ctx0" brushRef="#br0" timeOffset="1726.071">1110 935,'16'0,"17"0,16 0,15 0,12-2,3-1,-2 0,-11 1,-15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1:59.8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217 945,'-16'-11,"-75"-36,88 46,0 1,1 0,-1 0,0 0,0 0,0 0,1 0,-1 1,0 0,0-1,1 1,-1 0,0 0,1 0,-1 1,1-1,0 1,-1-1,1 1,0 0,0 0,0 0,0 0,0 0,1 0,-1 0,0 1,1-1,0 1,0-1,-28 82,26-77,2 0,-1 0,1 0,0 0,0 1,1-1,0 0,0 0,1 0,0 0,0 1,0-1,1 0,0-1,1 1,0 0,0-1,0 1,1-1,-1 0,1 0,1 0,-1-1,1 1,0-1,1 0,-1-1,1 1,0-1,0 0,0-1,1 1,2 0,2-1,0-1,0 0,1-1,-1 0,0-1,1 0,-1-1,0 0,1-1,-1 0,0-1,0 0,-1-1,5-2,12-5,0-2,-1-2,0 0,20-17,-33 24,-1-1,0-1,-1 0,0-1,0 0,-2 0,1-1,-1-1,-1 1,0-1,-1-1,-1 0,0 1,1-4,-8-15,-14 53,12-13,-1-1,1 0,1 1,-1-1,1 1,1 0,-1 0,1-1,1 1,-1 0,2 0,-1 0,1 0,0 0,0 0,1 0,0-1,1 1,-1-1,1 1,1-1,0 0,0 0,0-1,1 1,-1-1,2 0,-1 0,1 0,0-1,0 0,0 0,1-1,-1 1,1-1,1 0,4-1,-1-1,1 0,0 0,0-1,-1-1,1 0,0 0,0-2,-1 1,1-1,0-1,-1 0,0 0,0-2,0 1,3-3,-6 4,0-1,-1-1,0 1,0-1,0 0,-1 0,0-1,0 0,0 0,0-1,-1 1,0-1,-1 0,0-1,0 1,0-1,-1 0,0 0,0 0,-1 0,0 0,-1 0,0-1,-2-2,-1 28,3-10,0 0,0-1,0 1,1-1,0 1,1-1,-1 0,1 0,0 0,1 0,-1 0,1-1,0 0,1 0,-1 0,1 0,0 0,0-1,1 0,-1 0,1-1,0 1,0-1,0-1,0 1,0-1,1 0,-1 0,1-1,-1 0,1 0,0 0,0-1,-1 0,1 0,0-1,-1 0,1 0,2-1,-5 0,0 1,0 0,0-1,0 0,0 0,0 0,-1-1,1 1,-1-1,0 0,1 0,-1 0,0 0,-1-1,1 1,-1-1,1 1,-1-1,0 0,-1 0,1 0,-1 0,1 0,-1-4,13-106,-15 94,0 17,1-1,-1 1,1 0,-1-1,1 1,0 0,0-1,1 1,-1 0,1-1,-1 1,1 0,0 0,0-1,1 1,-1 0,1 0,-1 0,1 0,0 1,0-1,0 0,0 1,1 0,-1-1,1 1,-1 0,1 0,0 0,3-1,14-1,0 0,0 2,0 0,0 1,1 1,-1 1,1 1,18 0,-34-2,0-1,-1 0,1 0,0 1,0 0,0 0,0 0,0 1,0-1,0 1,0 1,0-1,0 1,-1-1,1 1,0 0,-1 1,0-1,0 1,0 0,0 0,0 1,0-1,-1 1,1-1,-1 1,0 0,0 0,-1 1,1 0,-2 6,0 1,-1 0,0-1,0 1,-2-1,1 1,-2-1,1 0,-2 0,-1 5,-7 31,10-42,1 1,-1-1,1 1,1 0,-1-1,1 1,0 0,0 0,0-1,1 1,0 0,0 0,0-1,1 1,0-1,0 0,1 1,-1-1,1 0,0 0,0 0,1-1,-1 1,1-1,0 0,0 0,1 0,0 0,6 1,0 1,0-2,1 1,0-2,0 0,0 0,0-1,0 0,0-1,1-1,-1 0,0 0,1-1,-1-1,0 0,0-1,0 0,0-1,-1 0,0-1,1 0,-1-1,-1 0,3-3,-1 3,0-2,0 0,-1 0,-1-1,0-1,0 1,0-2,-1 1,-1-1,0-1,0 1,-2-1,1-1,-1 1,-1-1,0 0,-1 0,0-1,-1 1,1-15,-4 25,0-1,0 0,0 1,0-1,-1 1,1-1,-1 0,0 1,0-1,0 1,-1 0,1-1,-1 1,0 0,0 0,0 0,0 0,0 0,-1 1,1-1,-1 0,0 1,0 0,0 0,0 0,0 0,0 0,-1 1,1-1,0 1,-1 0,0 0,1 0,-1 1,1-1,-1 1,0 0,1 0,-1 0,1 0,-1 1,0-1,-1 2,-2 2,-1 1,1-1,0 2,0-1,1 1,0 0,0 1,0-1,0 1,1 0,1 1,-1-1,1 1,0 0,1 0,0 0,0 0,1 1,0-1,0 1,1-1,0 1,1 0,-1 0,2-1,-1 1,1 0,1 0,0-2,0-1,0 1,0-1,1 1,0-1,0 0,1 0,0-1,0 1,0-1,0 0,1 0,0 0,0 0,0-1,1 0,0 0,-1-1,1 1,1-1,-1-1,6 3,6 1,0-1,0 0,0-2,1 0,-1-1,1 0,16-2,-15-1,0 0,0-1,0-2,-1 0,1-1,-1 0,0-2,-1-1,9-4,-17 7,-1 0,-1 0,1-1,-1 0,0-1,0 0,-1 0,1 0,-2-1,1 0,-1-1,-1 1,1-1,-1 0,-1-1,0 1,0-1,-1 0,0-1,4-75,-18 96,7 3,0 1,1-1,0 1,1-1,1 1,0 0,0 0,2 0,0 0,0-1,1 1,1 0,1 1,-2-9,0-1,0 0,1 0,0 0,0-1,0 1,1 0,-1-1,1 0,0 0,0 0,1-1,-1 1,1-1,0 0,-1 0,1-1,1 1,-1-1,0 0,1 0,-1-1,1 0,-1 0,1 0,-1-1,1 1,5-2,0 1,1-1,-1 0,0-1,0-1,0 1,-1-2,1 1,-1-2,1 1,-1-1,-1-1,1 0,-1 0,2-3,1-2,-1-1,-1 0,0 0,-1-1,-1-1,0 1,0-1,-1-1,-1 1,-1-1,0 0,-1 0,0-1,-1 0,-13 45,6-20,1 1,1-1,0 1,0 0,0 0,2-1,-1 1,1 0,1 0,-1 0,2 0,-1 0,1-1,1 1,0 0,0-1,1 0,0 0,1 0,0 0,0-1,6 6,-1-7,1 0,0-1,0 0,0-1,1-1,0 0,0 0,0-1,0-1,1 0,-1-1,1 0,-1 0,1-2,-1 0,1 0,-1-1,0 0,0-1,0-1,0 0,0 0,-1-1,8-5,-5 2,-1 0,0-1,0-1,-1 0,0 0,-1-1,0-1,-1 0,-1 0,1-1,-2-1,0 1,-1-1,0 0,-1-1,0 0,1-10,6-25,-2 0,-3-1,-1-1,-2-39,3-208,-15-44,7 330,-12-44,-2 60,-24 69,35-63,-15 40,2 0,2 1,2 0,2 1,3 0,1 1,3 0,3 0,1-1,3 1,2 0,3-1,1 0,7 14,-7-39,0 0,2-1,1-1,1 1,1-2,17 22,-24-36,0 1,1-1,-1-1,2 0,-1 0,1-1,0 0,1 0,-1-1,1-1,1 0,-1 0,1-1,-1-1,1 0,11 1,-17-3,0-1,0 0,0-1,0 1,1-1,-1-1,0 1,0-1,-1 0,1 0,0-1,-1 1,1-1,-1-1,0 1,0-1,0 0,0 0,-1 0,0 0,0-1,0 0,0 0,-1 0,1 0,-1-1,-1 1,1-2,9-20,-1 0,-1-1,-1-1,-2 0,0-5,-6 30,1 0,0 19,-3 27,1-30,9 129,-8-136,1 1,-1-1,0 0,1 0,0 1,1-1,-1-1,1 1,0 0,0 0,0-1,1 0,-1 0,1 0,0 0,0 0,1-1,-1 0,1 0,0 0,0 0,-1-1,6 2,-3-3,-1 1,0-1,1-1,-1 1,0-1,1-1,-1 1,1-1,-1 0,0 0,1-1,-1 1,0-2,0 1,0-1,-1 1,1-2,0 1,3-4,4-2,0-2,0 0,-1 0,-1-1,0-1,-1 0,2-3,54-108,-64 151,-3-15,-1-6,1 0,0 1,0-1,1 0,0 0,0 0,0 1,1-1,0 0,0 0,0 0,1 0,0 0,0 0,1 0,-1 0,1-1,1 0,-1 1,4 3,3-3,1 0,0 0,0-1,0-1,1 0,-1 0,1-1,0-1,0 0,0 0,0-1,1-1,-1 0,0-1,0 0,0-1,0 0,4-2,5 1,0 0,-1-2,0 0,0-2,-1 0,0-1,0-1,0 0,-1-2,-1 0,0-1,0-1,-1 0,-1-2,-1 1,0-2,0 0,-2 0,0-1,-1-1,0 0,-1-3,1-17,-2 0,-1-1,-2 0,-2 0,-2 0,-1 0,-2-1,-1 1,-3 0,-2-5,3 12,-1 1,-2 0,-1 0,-1 0,-9-18,18 47,-1 1,1-1,0 0,0 1,-1-1,1 0,-1 1,0-1,1 0,-1 1,0-1,0 1,0-1,0 1,0 0,0-1,-1 1,1 0,0 0,-1 0,1 0,-1 0,1 0,-1 0,1 1,-1-1,1 0,-1 1,0-1,0 1,1 0,-1-1,0 1,1 0,-1 0,0 0,0 0,1 1,-1-1,0 0,1 1,-1-1,0 1,1 0,-1-1,0 1,1 0,-1 0,1 0,0 0,-1 0,-9 12,1 1,0 0,1 1,1-1,0 2,1-1,1 1,0 0,-1 8,4-15,-17 51,3 1,3 1,2 0,4 0,0 22,6-62,1 0,0 0,2 0,1-1,0 1,2 0,0-1,1 0,2 0,0 0,1-1,1 0,1 0,1-1,0 0,1-1,2-1,12 15,-11-19,0 0,0-2,2 1,-1-2,1 0,1-1,0-1,0 0,0-2,1 0,0-1,17 2,9-2</inkml:trace>
  <inkml:trace contextRef="#ctx0" brushRef="#br0" timeOffset="250.372">3011 598,'9'-14,"19"-7,25 1,27 3,24 3,24 3,20 1,16 1,13-3,-24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1:56.1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174 50,'0'0</inkml:trace>
  <inkml:trace contextRef="#ctx0" brushRef="#br0" timeOffset="995.161">0 50,'14'2,"15"1,17-3,14-5,13-5,8-2,1 0,-5 3,-7 3,-12 6,-11 6,-12 7,-9 2,-6 0,-7-3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2:11.2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295 572,'-6'-2,"1"-1,-1 1,0-1,0 2,-1-1,1 1,0 0,0 0,-1 1,1-1,0 1,-1 1,1-1,0 1,-1 1,1-1,0 1,0 0,0 0,0 0,1 1,-1 0,1 0,-1 1,0 1,-6 3,0 1,1 1,1 0,0 0,0 1,1 0,0 1,1 0,0 0,-3 8,-15 64,26-81,-1-1,1 1,0-1,0 1,-1-1,2 1,-1-1,0 1,0-1,1 1,0-1,-1 0,1 1,0-1,0 0,0 1,0-1,1 0,-1 0,1 0,-1 0,1 0,0 0,0-1,-1 1,1 0,0-1,1 1,-1-1,0 0,0 0,0 0,1 0,4-1,0 0,1 0,-1-1,0 1,0-2,0 1,0-1,0 0,0-1,-1 1,1-1,-1-1,1 1,-1-1,0 0,-1-1,1 1,-1-1,0 0,0 0,1-2,10-9,-1-1,0-1,-1 0,-1 0,-1-1,0-1,-2 0,0-1,4-15,-8-2,-12 40,3 6,-1 0,1 1,1-1,-1 0,2 1,-1-1,1 1,0 0,1 6,-1-5,-1 7,2 1,0-1,1 1,0 0,2-1,0 0,1 0,4 10,-7-21,1-1,0 0,1 1,-1-1,1 0,0 0,1-1,-1 1,1-1,0 1,0-1,0 0,0-1,1 1,0-1,0 0,0 0,0 0,0-1,0 1,1-1,-1-1,1 1,-1-1,1 0,0 0,-1-1,1 1,11-4,-1 0,0 0,-1-2,1 0,-1 0,0-2,0 0,0-1,-1 0,-1-1,1 0,-1-1,-1-1,0 0,-1-1,0 0,0-1,6-11,3-6,-1 0,-1-2,-2 0,-1-1,-2-1,-1 0,-1-1,-3 0,0-1,-2 1,-2-1,-2-1,-1 1,-1 0,-3-12,2 41,2-4,-1 1,-1-1,0 1,0-1,-1 1,0 0,-1 0,0 0,-1 0,0 0,0 0,-1 1,-1-1,5 8,0 1,-1 0,1-1,0 1,0 0,-1 0,1 0,0 0,-1 0,1 0,-1 1,0-1,1 0,-1 1,0-1,1 1,-1 0,0-1,1 1,-1 0,0 0,1 0,-1 0,0 0,0 1,1-1,-1 0,0 1,1 0,-1-1,1 1,-1 0,1-1,-1 1,1 0,-1 0,1 0,0 1,-1-1,1 1,-45 58,33-29,2 0,2 1,0 0,2 1,2 0,1 0,1 0,2 0,2 16,0-22,0-1,2 1,1-1,1 0,1-1,2 1,0-1,3 3,-7-17,2 0,-1 0,1-1,1 0,0 0,0-1,1 0,0 0,0 0,1-1,0-1,1 1,0-2,0 1,0-1,1-1,0 0,11 4,-11-7,0 0,0 0,0-1,0 0,0-1,0 0,1-1,-1 0,0-1,0 0,0-1,-1 0,1-1,-1 0,1 0,-1-1,0-1,-1 0,0 0,0-1,0 0,0 0,-1-1,-1 0,1 0,-1-1,-1 0,0-1,0 1,0-1,-2 0,1-1,11-32,-2 0,-2-1,-1-1,-3 0,-2 0,-1-1,-3-44,-1 72,13-256,-10 296,2 515,-7-518,1 0,1 0,1 0,1 0,0 0,2-1,0 1,1-1,0 0,2-1,0 0,10 15,-17-29,1-1,0 1,0-1,0 1,1-1,-1 0,0 0,1 0,0 0,-1 0,1-1,0 1,0-1,0 0,0 0,0 0,0 0,0 0,0-1,0 1,0-1,1 0,-1 0,0 0,0 0,0-1,0 1,0-1,1 0,-1 0,0 0,-1 0,1 0,1-1,10-12</inkml:trace>
  <inkml:trace contextRef="#ctx0" brushRef="#br0" timeOffset="264.616">1003 439,'-16'0,"-7"0,0 2,13 1,19 2,27 1,28-2,25-1,21-3,13-2,6 0,-7 4,-12 7,-17 6,-23 1</inkml:trace>
  <inkml:trace contextRef="#ctx0" brushRef="#br0" timeOffset="558.914">1993 599,'-272'15,"267"-15,0-1,1 1,-1 1,0-1,1 1,-1 0,0 0,1 0,-1 1,1-1,0 1,-1 0,1 0,0 1,0-1,0 1,1 0,-1 0,1 0,0 1,-1-1,1 1,1 0,-1-1,1 1,-1 0,1 1,0-1,0 0,1 1,0-1,-1 1,1-1,1 1,-1 0,1-1,0 5,0-5,0-1,1 1,0 0,0-1,0 1,0 0,1-1,-1 0,1 1,0-1,0 0,0 0,0 0,1 0,-1 0,1 0,0-1,0 1,0-1,0 0,0 0,0 0,1 0,-1-1,1 1,-1-1,1 0,-1 0,2 0,4 1,1 0,-1-1,0 0,0-1,1 0,-1 0,0-1,0 0,1-1,-1 0,4-2,-4 2,-1-1,1 0,-1 0,0-1,0 0,0-1,-1 0,1 0,-1 0,0-1,-1 0,0-1,0 1,0-1,0 0,-1 0,-1-1,1 0,-1 0,0 0,-1 0,0-1,0 1,-1-1,0 0,-1 1,1-1,-2 0,1-7,-10 10,1 24,6-9,0-1,0 1,1 0,1 0,-1 0,2 0,-1 0,1 0,0 0,1 0,0-1,0 1,1-1,0 1,1-1,0 0,0 0,1 0,0-1,0 0,0 0,1 0,0 0,1-1,0 0,0 0,0-1,0 0,1 0,0-1,14 5,1-1,-1-1,1-2,0 0,0-1,1-1,-1-2,1 0,0-1,-1-2,1 0,-1-1,0-2,21-6,18-5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2:15.6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1,'23'7,"20"4,23 3,19-1,16-3,9-8,4-5,-6-9,-21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2:21.0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332 458,'-19'-4,"0"0,0 1,0 1,-1 1,1 0,0 2,-1 0,-5 2,17-2,-1 1,1 0,0 0,0 0,1 1,-1 0,0 1,1 0,0 0,0 1,0-1,0 1,1 1,0-1,0 1,0 1,1-1,0 1,0-1,0 3,3-7,1 0,0-1,0 1,1 0,-1 0,0-1,0 1,1 0,-1 0,1 0,0 0,0 0,0 0,0 0,0 0,0 0,0 0,0 0,1 0,-1 0,1-1,-1 1,1 0,0 0,0 0,0-1,0 1,0 0,0-1,0 1,1-1,-1 1,0-1,1 0,-1 1,1-1,0 0,-1 0,1 0,0 0,0-1,0 1,-1 0,1-1,0 1,0-1,0 0,0 0,0 1,0-1,0 0,1-1,13 0,0-1,0 0,-1-1,1-1,-1-1,0 0,0-1,0 0,-1-1,0-1,-1 0,0-1,0-1,0 0,-1 0,0-3,2-3,0 0,-2-1,0-1,-1-1,0 1,-2-1,0-1,-1 0,-1 0,-1-1,-1 0,-1 0,-1 0,0 0,-2 0,0-1,-2 1,0 0,-1-1,-1 1,-3-7,6 26,0-1,0 1,0 0,0-1,0 1,0 0,-1 0,1-1,-1 1,0 0,0 0,0-1,0 1,0 0,0 0,0 0,-1 0,1 1,-1-1,1 0,-1 0,0 1,1-1,-1 1,0 0,0 0,0-1,0 1,-1 0,1 1,0-1,0 0,-2 0,-2 5,1 0,0 0,0 0,0 0,1 1,0 0,-1 0,2 0,-1 1,1-1,0 1,0 0,0 0,1 0,0 0,0 0,0 1,0-3,-11 35,1 1,2 0,2 1,2-1,-2 39,6-67,1-1,0 0,1 1,0-1,1 1,0-1,1 0,0 1,1-1,0 0,0 0,2-1,-1 1,1-1,1 0,0 0,0 0,1-1,0 0,0 0,1-1,0 0,1-1,0 1,9 4,-4-6,0-1,0 0,1-1,0-1,-1 0,1-1,1 0,-1-2,0 0,0 0,0-1,0-1,0-1,0 0,0-1,-1 0,0-1,0-1,0 0,0-1,-1-1,0 0,-1 0,3-3,-8 4,-1 0,1 0,-1 0,0-1,-1 0,0 0,0-1,0 1,-1-1,-1 0,0 0,1-3,-3 9,0 0,0-1,0 1,-1-1,0 1,1 0,-1-1,0 1,-1-1,1 1,-1-1,1 1,-1-1,0 1,0 0,-1 0,1-1,-1 1,1 0,-1 0,0 0,0 1,0-1,-1 0,1 1,-1-1,1 1,-1 0,0 0,0 0,0 0,0 1,0-1,-2 0,1 0,-1 1,1-1,0 1,-1 0,1 1,-1-1,0 1,1 0,-1 0,1 0,-1 0,0 1,1 0,-1 0,1 0,0 1,-1-1,1 1,0 0,0 0,0 1,0-1,0 1,1 0,-1 0,1 0,0 0,0 1,0-1,0 1,0 0,1-1,0 2,0-1,0 0,0 0,0 0,1 1,0-1,0 1,0-1,1 1,-1 0,1-1,0 1,1-1,-1 1,1 0,0-1,0 1,0-1,0 0,1 1,0-1,0 0,0 0,0 0,3 3,6 3,1-1,0 0,0 0,1-2,0 1,1-2,-1 0,1 0,0-1,1-1,-1-1,1 0,0 0,4-1,-18-2,92 15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2:21.9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306 775,'-10'-4,"-1"1,0 1,-1 0,1 0,0 1,0 0,-1 1,1 1,0 0,-1 0,1 1,0 0,0 1,0 1,1-1,-1 2,1-1,0 2,0-1,0 1,1 1,0 0,0 0,1 1,0-1,-6 9,11-13,1 0,0 0,0 0,0 1,1-1,-1 0,1 1,0-1,0 1,0 0,0-1,0 1,1 0,0-1,0 1,0 0,0 0,0-1,1 1,0 0,0-1,0 1,0-1,0 1,1-1,-1 1,1-1,0 0,0 0,0 0,1 0,2 2,6 4,2-1,-1-1,1 0,0-1,0-1,1 0,0 0,0-1,0-1,0-1,0 0,1 0,12-2,29 3,0-3,0-2,0-2,-1-3,1-3,-1-1,-1-4,10-5,-50 16,0 0,0-1,0-1,-1 0,0-1,0-1,-1 0,0 0,0-1,6-8,-17 16,0 0,0 1,0-1,0 0,0 0,0 0,-1 0,1 0,0 0,-1 0,1-1,-1 1,1 0,-1 0,1 0,-1-1,0 1,0 0,1 0,-1-1,0 1,0 0,-1 0,1-1,0 1,0 0,0 0,-1 0,1-1,-1 1,1 0,-1 0,1 0,-1 0,0 0,1 0,-1 0,0 0,0 0,0 0,0 0,0 0,0 1,0-1,0 0,0 1,0-1,0 1,-1-1,1 1,0-1,0 1,0 0,-1 0,-14-3,0 0,-1 2,1 0,-1 0,1 2,-1 0,1 1,0 1,0 0,0 1,0 1,-2 1,11-5,1 1,-1 0,1 0,-1 0,1 1,0 0,0 0,1 1,-1 0,1 0,-1 0,1 0,0 1,1 0,-1 0,1 0,0 1,-2 4,6-7,0 0,1 0,-1 0,1 0,0 0,0 0,0 0,0 0,1 0,-1 0,1-1,0 1,0-1,0 1,0-1,0 1,0-1,0 0,1 0,-1 0,1-1,0 1,-1-1,1 1,0-1,0 0,0 0,0 0,0 0,0 0,0-1,0 0,1 1,-1-1,2-1,11 5,1-1,0-1,0 0,0-1,0-1,0-1,0 0,0-2,0 0,0 0,-1-2,1 0,-1-1,10-5,13-27,-29 53,-7-9,1-1,0 0,-1 1,2-1,-1-1,0 1,1-1,0 1,0-1,0-1,1 1,-1-1,1 0,0 0,0 0,0-1,0 0,0 0,1-1,-1 0,0 0,1 0,-1-1,1 0,-1 0,1-1,-1 1,0-1,1-1,-1 1,0-1,0 0,0-1,0 0,0 1,0-2,-1 1,0-1,3-1,1-2,-1 0,0-1,0 0,0 0,-1 0,-1-1,1 0,-1-1,-1 1,0-1,0 0,-1 0,0-1,-1 1,2-8,3-19,-2-1,-2 1,0-37,0-102,-10-69,-9 141,15 103,0 1,0-1,0 0,0 0,0 0,0 0,-1 0,1 1,0-1,0 0,-1 0,1 0,0 1,-1-1,1 0,-1 1,1-1,-1 0,0 1,1-1,-1 0,0 1,1-1,-1 1,0-1,1 1,-1 0,0-1,0 1,0 0,1-1,-1 1,0 0,0 0,0 0,0 0,-18 27,7 15,1 1,3 0,1 1,2 0,2 23,2-58,-3 46,3 1,2 0,3-1,2 2,-3-35,1 0,1-1,1 1,1-1,1-1,1 1,0-1,2-1,0 0,1 0,9 9,49 32,-40-45</inkml:trace>
  <inkml:trace contextRef="#ctx0" brushRef="#br0" timeOffset="167.878">1029 453,'-14'-2,"1"1,13 6,23 4,27 3,34 1,33-1,27 0,-11-3</inkml:trace>
  <inkml:trace contextRef="#ctx0" brushRef="#br0" timeOffset="1574.039">2058 882,'-51'-47,"37"32,-1 1,0 1,-1 1,0 0,-1 0,0 2,-7-3,22 12,-1 0,1 0,-1 0,0 0,1 1,-1-1,0 1,1-1,-1 1,0 0,1 0,-1 0,0 1,0-1,1 1,-1-1,1 1,-1 0,0 0,1 0,-1 0,1 1,0-1,0 1,-1-1,1 1,0 0,0 0,0 0,1 0,-1 0,0 0,1 0,-1 0,1 1,0-1,0 1,0-1,0 1,0 0,0-1,1 3,-1-1,0-1,1 0,0 0,0 0,0 1,0-1,0 0,1 0,-1 0,1 1,0-1,0 0,0 0,0 0,1 0,-1 0,1-1,0 1,0 0,0-1,0 1,0-1,0 0,1 0,-1 0,1 0,0 0,-1 0,3 0,2 2,0-1,0 0,1 0,-1-1,1 0,0 0,0-1,0 0,-1 0,1-1,6 0,-1-2,0 0,0 0,0-1,0-1,0 0,0-1,-1 0,0-1,0 0,-1-1,1 0,-2-1,8-6,1 7,-20 32,0-20,-1 1,1 0,0 0,1 0,-1 0,1 0,0 0,1 1,-1-1,1 0,0 0,1 0,-1 0,1 0,1-1,-1 1,1 0,0-1,0 0,0 0,1 0,0 0,0 0,0-1,1 1,-1-1,1 0,2 0,1 1,2-1,-1 0,0-1,1 1,-1-2,1 0,0 0,0-1,0 0,0 0,0-1,0-1,0 1,0-2,0 1,0-2,0 1,5-3,0-1,1 0,-1-1,0 0,-1-2,0 1,0-2,-1 0,0 0,-1-1,11-13,1-10,-2 0,-2-2,-1-1,-2 0,-2-1,-1-1,-2 0,-1-1,-2 0,-2 0,1-37,2 10,-3-1,-3-1,-3-10,-1 71,0 1,0-1,-1 1,0-1,0 1,-1 0,0-1,0 1,-1 0,1 0,-2 0,1 0,-3-2,5 7,0 1,-1 0,1 0,-1-1,1 1,-1 0,1 0,-1 0,0 1,0-1,1 0,-1 1,0-1,0 1,0-1,0 1,1 0,-1 0,0 0,0 0,0 0,0 0,0 1,0-1,1 1,-1-1,0 1,0 0,1-1,-1 1,0 0,1 0,-2 1,-47 44,35-24,1 1,2 0,0 1,1 0,2 1,0 0,2 0,0 1,2 0,1 0,1 0,2 1,0-1,2 1,2 13,-1-22,0 0,2-1,0 1,1-1,1 0,0 0,2-1,0 1,0-2,2 1,0-1,0-1,1 0,1 0,1-1,0-1,0 0,1-1,1 0,0-1,0 0,1-2,0 0,0-1,1 0,0-1,0-1,1-1,0 0,-1-2,11 1,-19-3,-1 0,1-1,-1 0,0 0,1-1,-1 0,0 0,0-1,0 0,0-1,-1 0,1 0,-1 0,0-1,0 0,-1-1,1 0,-4 3,-3 2,0 1,0 0,0-1,0 1,0-1,0 1,0-1,0 1,0 0,1-1,-1 1,0-1,0 1,0 0,1-1,-1 1,0 0,0-1,1 1,-1 0,0-1,1 1,-1 0,0 0,1-1,-1 1,0 0,1 0,-1 0,1-1,-1 1,0 0,1 0,-1 0,1 0,-1 0,1 0,-1 0,0 0,1 0,-1 0,1 0,-1 0,1 0,-1 0,0 1,1-1,-1 0,1 0,-1 0,0 1,1-1,-1 0,0 0,1 1,-1-1,0 0,0 1,1-1,-1 0,0 1,0-1,1 1,-1 4,0 1,0-1,0 0,0 1,1-1,-1 1,1-1,1 1,-1-1,1 0,0 0,0 0,0 0,1 0,0 0,0-1,0 1,1-1,-1 0,1 0,4 4,2-2,1-1,-1 0,1-1,0 0,0 0,1-1,-1-1,0 0,1 0,0-1,-1-1,1 0,0-1,0 0,-1 0,1-1,-1-1,0 0,0-1,8-3,-9 3,0-1,0 0,-1-1,1 0,-1-1,-1 1,0-2,1 1,5-9,-11 12,0 1,0-1,0 0,0 0,-1 0,0-1,0 1,0 0,0-1,-1 0,1 1,-1-1,0 0,-1 0,1 1,-1-1,0 0,0 0,-1 0,1 0,-1 1,0-1,-1-2,0 2,-1 1,1 0,-1-1,0 1,0 0,0 0,0 1,-1-1,1 1,-1-1,0 1,0 0,0 1,-1-1,1 1,-1 0,1 0,-1 0,0 0,0 1,0 0,-1 0,-6-2,-1 1,0 1,0 0,0 1,1 0,-1 1,0 1,-2 0,8-1,0 0,1 0,-1 0,0 1,1 0,0 0,-1 1,1 0,0 0,0 0,0 1,1-1,-1 2,1-1,0 0,0 1,1 0,-1 0,1 1,0-1,0 1,1 0,0 0,0 0,0 1,4-2,-1 0,1 0,1 0,-1 0,1-1,0 1,0 0,0-1,1 0,-1 1,1-1,0 0,0-1,1 1,-1 0,1-1,0 0,0 0,0 0,0 0,0 0,1-1,-1 0,1 0,-1 0,4 0,34 15,2-3,0-1,1-2,0-2,0-2,1-1,25-3,-18 3,0-4,0-1,1-3,-1-2,0-2,-1-3,9-4,-54 12,0-1,0 1,1-1,-2-1,1 1,0-1,0-1,-1 1,0-1,1 0,-2 0,1-1,0 0,-1 0,0 0,0-1,0 1,-1-1,0-1,0 1,-1 0,1-1,-1 0,-1 1,1-1,-1 0,-1-1,2-5,-3 7,-1-1,0 1,0 0,-1-1,1 1,-1 0,-1 0,1 0,-1 0,0 1,0-1,-1 1,1-1,-1 1,-1 0,1 1,-1-1,1 1,-1 0,-1 0,1 0,0 1,-1 0,0 0,0 0,0 1,0 0,0 0,0 0,0 1,-1 0,1 0,-1 0,1 1,0 0,-1 1,1-1,-1 1,0 0,-2 2,0 0,0 0,0 0,0 1,1 0,-1 1,1 0,0 0,1 1,-1 0,1 1,0-1,1 1,0 0,0 1,0 0,1-1,0 2,1-1,-1 1,2-1,-1 1,1 0,1 0,-1 6,2-13,1 1,1-1,-1 1,0-1,1 1,-1-1,1 1,0-1,-1 1,1-1,1 1,-1-1,0 0,0 0,1 0,-1 0,1 0,0 0,0 0,0 0,-1-1,2 1,-1-1,0 1,0-1,0 0,1 0,-1 0,0 0,2 0,78 8,-66-12,0-1,0 0,0-1,-1-1,0 0,0-1,0-1,-1 0,0-1,10-8,-25 18,1-1,0 1,0 0,0 0,0-1,-1 1,1 0,0-1,0 1,1 0,-1 0,0-1,0 1,0 0,0-1,1 1,-1 0,0-1,0 1,1 0,-1-1,1 1,-1-1,0 1,1-1,-1 1,1-1,-1 1,1-1,0 1,-1-1,1 0,-1 1,1-1,0 0,-1 1,1-1,0 0,0 0,-1 0,1 0,0 0,-1 1,1-1,0-1,0 1,-1 0,1 0,0 0,-1 0,1 0,0-1,-1 1,1 0,0 0,-1-1,1 1,-1-1,1 1,0 0,-1-1,1 1,-1-1,1 0,-25 275,29-173,4-1,5 0,15 51,6 45,-34-192,1 5,-1-1,0 1,0 0,-1-1,0 1,0 0,-1-1,0 1,-1 3,1-10,0 0,-1 0,1 0,0-1,0 1,-1-1,1 1,-1-1,0 1,1-1,-1 0,0 0,0 0,0 0,0 0,1 0,-1-1,0 1,-1 0,1-1,0 0,0 1,0-1,0 0,0 0,0 0,0-1,0 1,-1 0,1-1,0 1,0-1,0 0,0 0,1 1,-1-1,0-1,0 1,0 0,1 0,-1-1,1 1,-1-1,1 1,-1-1,-17-14,1 0,0-2,2 0,0 0,0-2,2 0,1 0,0-1,2-1,0 0,-5-19,4 13,2 1,1-2,1 1,1-1,2-1,0-6,4 25,0-1,1 1,1 0,-1 0,2-1,-1 1,1 0,1 0,0 0,1 1,0-1,1 1,0 0,0 0,1 0,0 1,7-8,4 2,1 1,0 1,1 1,1 1,0 0,0 1,1 2,0 0,0 1,1 1,0 1,5 0,81-19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2:18.9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0 346,'19'4,"0"-1,1-1,-1 0,1-2,-1 0,1-1,-1-1,0-1,0-1,0 0,0-1,-1-2,1 0,-1 0,-1-2,0 0,3 1,0-1,-1-1,-1-1,1 0,-2-1,0-1,0-1,-1 0,-1-1,-1-1,11-13,-23 26,1 0,-1 0,0 0,0 0,0-1,-1 1,1-1,-1 1,0-1,0 1,0-1,0 0,-1 1,1-1,-1 0,0 0,0 0,0 1,-1-1,1 0,-1 0,0 1,0-1,0 1,-1-1,1 1,-1-1,0 1,0 0,0 0,0 0,-1 0,1 0,-1 0,-2-2,1 3,0 0,-1 1,1-1,-1 1,1 0,-1 0,1 0,-1 1,0 0,1-1,-1 2,0-1,1 0,-1 1,1 0,-1 0,1 1,-1-1,1 1,0 0,-1 0,1 0,0 1,1-1,-1 1,0 0,1 0,-1 0,1 1,0-1,0 1,1-1,-1 1,1 0,-1 0,1 1,1-1,-1 0,0 1,0 3,-6 26,1 1,2 0,1 0,2 0,1 0,2 0,2 1,1-1,5 19,30 197,-18-142,-5 1,-5 0,-5 1,-6 83,-1-184,1 1,-1-1,0 1,-1-1,0 1,0-1,-1 0,-1 0,0 0,-2 4,-2-4</inkml:trace>
  <inkml:trace contextRef="#ctx0" brushRef="#br0" timeOffset="406.994">174 814,'-51'-49,"51"48,0 0,0-1,-1 1,1 0,0-1,0 1,0 0,0-1,1 1,-1 0,0-1,1 1,-1 0,0 0,1-1,0 1,-1 0,1 0,0 0,-1 0,1-1,0 1,0 0,0 1,0-1,0 0,0 0,0 0,0 1,0-1,1 0,-1 1,0-1,0 1,1-1,-1 1,0 0,1 0,-1-1,0 1,1 0,-1 0,0 0,1 0,-1 1,0-1,2 0,-1 0,316-48,-77 28,-237 19,0 0,0 1,-1 0,1-1,0 1,0 1,0-1,0 0,0 1,0 0,-1 0,1 0,0 0,-1 1,1 0,-1-1,1 1,-1 0,0 1,0-1,0 1,0-1,0 1,-1 0,1 0,-1 0,1 0,-1 0,0 1,-1-1,1 1,-1-1,1 1,-1 1,-5 103,4-106,0 0,0-1,1 1,-1 0,1-1,0 1,0 0,-1-1,1 1,0-1,0 1,0-1,0 0,1 1,-1-1,0 0,1 0,-1 0,0 0,1 0,-1 0,1 0,0 0,-1-1,1 1,0-1,-1 1,1-1,0 0,-1 1,1-1,0 0,0 0,0 0,-1 0,1-1,0 1,-1 0,1-1,0 1,-1-1,1 0,0 0,-1 1,1-1,-1 0,1 0,-1 0,0 0,1-1,-1 1,0 0,0-1,0 1,0 0,0-1,6-4,0 0,-1 0,0-1,0 1,0-1,-1-1,0 1,-1-1,1 0,-1 0,-1 0,0 0,0-1,-1 1,1-6,-2 10,0-1,0 0,-1 0,0 0,0 0,0 0,-1 0,1 0,-1 0,-1 0,1 0,-1 0,1 1,-1-1,-1 1,1-1,-1 1,1 0,-1 0,0 0,-1 0,1 0,-1 1,1 0,-1-1,0 1,-1 1,0-2,0 1,-1 1,1-1,-1 1,1 0,-1 0,0 0,0 1,0 0,0 0,0 1,0 0,0 0,0 0,0 1,0-1,0 2,1-1,-1 0,0 1,0 0,1 1,-1-1,1 1,0 0,0 0,0 1,0 0,1-1,-1 2,-1 1,5-4,-1 0,1 1,0-1,0 1,0-1,1 1,-1 0,1-1,-1 1,1 0,0-1,0 1,0 0,0-1,0 1,1 0,-1-1,1 1,0-1,0 1,0-1,0 1,0-1,0 1,1-1,-1 0,1 0,-1 0,1 0,0 0,0 0,0 0,0 0,0-1,1 1,0-1,29 23</inkml:trace>
  <inkml:trace contextRef="#ctx0" brushRef="#br0" timeOffset="966.23">1524 587,'-16'-11,"0"0,0 1,-1 1,-1 1,1 0,-1 1,-1 1,-5-1,14 5,1 0,0 0,-1 1,1 0,-1 1,1 0,-1 0,1 1,-1 0,1 1,0 0,0 1,0 0,0 0,0 1,0 0,-5 3,8-2,1 0,-1 0,1 0,-1 1,2-1,-1 1,1 1,0-1,0 0,0 1,1 0,0 0,0 0,1 0,-1 4,2-7,0 0,0 1,0-1,1 1,0-1,0 1,0-1,0 1,0-1,1 1,0-1,0 0,0 1,1-1,-1 0,1 0,0 0,0 0,1 0,-1 0,1-1,0 1,0-1,0 0,0 0,1 1,3 1,0-1,0-1,0 1,0-1,1 0,-1-1,1 1,0-2,0 1,-1-1,1 0,0-1,0 0,0 0,0-1,0 0,0 0,3-1,7-3,0 0,-1 0,1-2,-2 0,1-1,-1-1,8-6,-9 6,-1-2,-1 0,0 0,0-1,-1-1,0 0,-2-1,1 0,-2 0,0-1,3-7,-10 18,6-13,-2 20,-6 48,8 50,-7-97,0-1,0 1,1-1,-1 0,1 0,0 0,0 0,0 0,1 0,-1 0,1-1,-1 1,1-1,0 0,0 0,0 0,0 0,0 0,0 0,1-1,-1 0,1 0,-1 0,1 0,-1 0,3 0,9-1,-1-1,1 0,0-1,0 0,-1-1,1-1,-1 0,0-1,0-1,-1 0,0-1,0 0,0-1,-1 0,0-1,3-4,-2 4,-1 0,0-2,-1 1,0-1,0-1,-1 0,-1 0,0-1,-1 0,0-1,-1 0,0 0,-2-1,1 0,-6 15,-1 0,1 0,0 0,0 0,0 0,0 0,0 0,-1 0,1 0,0 0,0 0,0 0,0 0,-1 0,1 0,0 0,0 0,0 0,0 0,0 0,0 0,-1 0,1 0,0-1,0 1,0 0,0 0,0 0,0 0,0 0,-1 0,1-1,0 1,0 0,0 0,0 0,0 0,-10 16,6-6,0 0,1 0,0 0,0 0,1 1,1-1,0 1,0 0,1-1,0 1,1-1,0 2,0-6,0-1,0 1,1-1,-1 0,1 0,1 0,-1 0,1 0,0 0,0 0,0-1,0 0,1 1,0-1,0-1,0 1,0 0,0-1,1 0,0 0,0 0,0-1,0 0,0 0,31 7,-2-8</inkml:trace>
  <inkml:trace contextRef="#ctx0" brushRef="#br0" timeOffset="1226.498">2205 186,'5'18,"10"13,3 1</inkml:trace>
  <inkml:trace contextRef="#ctx0" brushRef="#br0" timeOffset="1522.81">2847 653,'-31'-38,"19"21,-2 0,0 1,-1 1,0 0,-17-11,28 23,-1 0,1 1,-1-1,0 1,0 0,1 1,-1-1,0 1,-1 0,1 0,0 1,0-1,0 1,0 0,0 1,-1-1,1 1,0 0,0 0,0 1,0 0,1-1,-1 2,0-1,1 0,-1 1,1 0,0 0,0 0,0 1,0-1,1 1,-1 0,1 0,0 0,0 0,-2 5,2-3,-1 0,1 0,0 1,1-1,0 1,0-1,0 1,1 0,-1 0,2 0,-1 0,1 0,0 2,1-6,-1 0,1 0,-1 0,1 0,0 0,0 0,0 0,0-1,1 1,-1 0,1-1,-1 1,1-1,0 0,0 0,0 1,1-1,-1 0,0-1,1 1,-1 0,1-1,-1 1,1-1,0 0,0 0,0 0,-1 0,1-1,0 1,3 0,4-1,0 0,0-1,0 0,0 0,0-1,0-1,0 1,-1-2,1 1,-1-1,0-1,0 1,-1-2,1 1,-1-1,0 0,0-1,-1 0,0 0,0-1,-1 0,0 0,0 0,-1-1,0 1,0-1,-1-2,-3 9,0 0,0 0,0 0,0 0,0 0,-1 0,1-1,-1 1,1 0,-1 0,0-1,0 1,0 0,0 0,-1-1,1 1,0 0,-1 0,0-1,1 1,-1 0,-1-2,0 4,1 1,0-1,-1 1,1-1,0 1,-1 0,1-1,0 1,0 0,0 0,-1 0,1 0,0 0,0 0,0 0,1 0,-1 0,0 1,0-1,1 0,-1 1,0-1,1 0,0 1,-1-1,1 1,0-1,-1 0,1 1,0 0,0 2,-1 0,1 1,-1-1,1 0,1 0,-1 0,1 0,-1 0,1 0,0 0,0 0,1 0,-1 0,1-1,0 1,0 0,0-1,1 0,-1 1,1-1,-1 0,1 0,0 0,1-1,2 3,4 2,2 1,-1-2,1 0,0 0,0-1,0 0,10 1,32 6,1-2,1-3,-1-2,45-2,17-2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11:19.78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41 324,'0'20,"0"19,0 16,0 12,-2 6,-1 2,0 0,1-4,0-7,1-8,1-13</inkml:trace>
  <inkml:trace contextRef="#ctx0" brushRef="#br0" timeOffset="293.165">335 324,'0'4,"-2"11,-1 15,0 15,1 14,1 8,0 6,2 3,4-4,1-4,1-4,3-10,-2-8,-1-10,-2-12</inkml:trace>
  <inkml:trace contextRef="#ctx0" brushRef="#br0" timeOffset="622.175">1 778,'336'-34,"-33"7,-300 27,-1 0,0-1,0 1,0-1,0 1,0 0,0 0,0 0,0 0,0 0,0 0,0 0,0 1,0-1,0 1,0 0,0-1,0 1,0 0,-1 0,1 0,0 0,-1 1,1-1,-1 0,1 1,-1-1,0 1,1-1,-1 1,0 0,0-1,0 1,0 0,0 0,-31 71,28-68,-1 1,1-1,0 1,0 0,0 0,1 0,0 0,0 0,1 0,-1 0,1 0,1 0,-1 1,1-1,0 0,0 0,1-1,0 1,0 0,0 0,1-1,0 1,0-1,0 0,1 0,-1 0,1 0,0-1,1 0,-1 1,1-2,0 1,0 0,0-1,2 1,16 6</inkml:trace>
  <inkml:trace contextRef="#ctx0" brushRef="#br0" timeOffset="854.045">776 444,'-9'4,"2"9,10 9,15 7,4-1</inkml:trace>
  <inkml:trace contextRef="#ctx0" brushRef="#br0" timeOffset="1036.647">1190 952,'-2'-11,"-1"-4</inkml:trace>
  <inkml:trace contextRef="#ctx0" brushRef="#br0" timeOffset="2097.709">1190 952,'-46'-79,"45"73,-1 1,0-1,-1 0,0 1,1-1,-2 1,1 0,-1 0,1 0,-1 0,-1 1,1-1,-1 1,1 0,-1 1,0-1,-1 1,1 0,0 0,-1 1,0-1,0 1,0 1,1-1,-2 1,1 0,0 0,0 1,0-1,0 1,0 1,0-1,-1 1,1 0,-2 1,4 0,-1-1,1 1,0 0,0 0,0 0,0 1,0-1,0 1,0 0,1 0,0 0,-1 1,1-1,1 1,-1 0,0-1,1 1,0 0,0 1,0-1,0 0,1 1,-1-1,1 1,0-1,1 1,-1-1,1 1,0 0,0-1,0 1,1 0,0-1,0 1,0-1,0 1,1-1,-1 0,1 1,0-1,1 0,-1 0,1 0,-1-1,3 2,2 0,1 0,0-1,0 0,1 0,-1-1,1 0,0 0,-1-1,1-1,0 1,0-1,1-1,-1 0,0 0,0-1,0 0,0 0,0-1,0 0,-1-1,1 0,0 0,-1-1,0 0,7-5,-7 3,-1 0,0 0,-1-1,1 0,-1 0,0-1,-1 0,0 0,0 0,-1 0,0-1,-1 0,0 1,0-2,0 1,-1 0,-1 0,0-1,0 1,-1-9,-6 29,3 21,2-1,1 0,2 1,1-1,1 0,2 0,1 0,1-1,2 0,1-1,1 0,9 14,1 11,-2 2,13 54,-31-103,0 1,0-1,-1 1,0-1,0 1,-1 0,0 0,0-1,-1 1,0 0,0-1,-1 1,0-1,0 1,-1-1,0 0,0 0,-1 0,0 0,0-1,0 1,-1-1,0 0,0 0,-2 1,1-3,0 0,0 0,0 0,0 0,-1-1,1 0,-1-1,1 0,-1 0,0 0,0 0,0-1,0-1,-1 1,1-1,0 0,0-1,0 1,0-1,0-1,0 0,0 1,0-2,1 1,-1-1,1 0,-1-1,1 0,0 0,1 0,-1 0,1-1,-1 0,1 0,1 0,-1-1,-2-4,3 1,0-1,1 0,0 0,0 0,1 0,1 0,0-1,0 1,1-1,0 1,1 0,0-1,0 1,1 0,1 0,0-1,5-15,1 0,2 1,0 0,2 1,9-14,41-55,5 3,26-23,28-37,-72 88,-3-2,-3-2,-3-2,-2-1,-4-3,3-15,-31 67,-1 0,0 0,-2 0,-1-1,0 1,-2-1,0-5,-1 21,1 0,-2 0,1 0,-1 0,1 0,-1 0,-1 0,1 1,-1-1,0 0,0 1,0-1,-1 1,1 0,-1-1,0 1,0 1,-1-1,1 0,-1 1,1 0,-1 0,0 0,-1 0,1 0,0 1,-1 0,1 0,-1 0,0 1,0-1,-1 1,0 0,0 0,0 1,0 0,0 0,-1 0,1 1,0 0,0 0,1 1,-1 0,0-1,0 2,1-1,-1 1,1 0,0 0,0 0,0 1,0 0,1 0,-1 0,1 1,0-1,0 1,1 0,0 0,-1 1,-6 10,0 2,1 0,0 0,2 0,0 1,1 0,-2 16,2-1,2 1,1 0,2-1,1 1,2 0,1 0,2 0,1-1,6 17,6 9,2 0,3-1,2-1,27 43,1-14,-52-87,0 0,0 0,-1 0,1 0,0-1,0 1,0 0,-1 0,1-1,0 1,0-1,-1 1,1 0,0-1,-1 1,1-1,0 0,-1 1,1-1,-1 0,1 1,-1-1,1 0,-1 1,1-1,-1 0,0 0,1 0,-1 1,0-1,0 0,0 0,0 0,0 1,0-1,0 0,0 0,0 0,0 0,0 0,0 1,-1-2,3-3,6-29,2 0,2 1,1 0,1 1,2 0,8-10,3 12,-26 30,-1-1,1 1,-1-1,1 1,0-1,-1 1,1 0,0-1,-1 1,1 0,0 0,-1-1,1 1,0 0,0 0,-1 0,1 0,0 0,0 0,0 0,-1 0,1 0,0 0,-1 0,1 1,0-1,0 0,-1 0,1 1,0-1,-1 1,1-1,0 0,-1 1,1-1,-1 1,1 0,-1-1,1 1,-1-1,1 1,-1 0,0-1,1 1,-1 0,0-1,1 2,27 114,-25-106,0 0,1-1,0 1,1-1,0 0,1 0,0 0,0 0,1-1,-1-1,2 1,-1-1,1 0,1 0,-1-1,1 0,0-1,0 0,1-1,-1 1,1-2,0 1,0-2,0 1,1-1,10 0,-11 0,1-1,0 0,0-1,0 0,0-1,-1 0,1-1,0 0,-1-1,1 0,-1-1,0 0,0 0,0-1,-1 0,8-6,0-20,-18 20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2:17.8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82 349,'4'18,"2"15,0 11,-2 8,2 3,-1-3,1-5,0-7,-1-10</inkml:trace>
  <inkml:trace contextRef="#ctx0" brushRef="#br0" timeOffset="503.299">1 1,'22'18,"1"-1,0-1,2-1,-1-1,2-1,0-1,0-2,23 6,38 18,-72-30,-1 1,1 1,-1 1,0 0,-1 0,1 1,-1 1,-1 1,0-1,0 2,-1 0,0 0,-1 1,-1 0,0 1,0 0,-1 0,-1 1,0 0,-1 0,0 1,0 5,-1 192,-5-210,0 1,1-1,-1 0,0 0,1 0,0 1,-1-1,1 0,0 0,0 0,0 0,0-1,0 1,1 0,-1 0,1-1,-1 1,1 0,-1-1,1 0,0 1,0-1,0 0,0 0,0 0,0 0,0 0,0-1,0 1,0 0,0-1,1 0,-1 0,0 1,0-1,1 0,4-1,-1 1,1-1,-1 0,1 0,-1-1,1 0,-1 0,0-1,0 1,0-2,4-1,0-3,0 0,-1-1,0 0,-1 0,1-1,-2 0,0-1,0 0,0 0,-2 0,1 0,-1-1,-1 0,0 0,-1-1,0 1,-1-1,-1 1,0-1,0-10,5 123,-3-91,-1-1,2 1,-1-1,1 0,0 0,1-1,-1 1,2-1,-1 0,1 0,0-1,0 1,1-1,0-1,0 1,0-1,1-1,-1 1,1-1,0 0,1-1,4 2,53 11,-1-8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2:40.6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0 329,'32'27,"-2"2,-1 1,-1 1,-2 1,-1 1,-1 1,-2 2,6 14,-28-49,0 2,1-1,0 1,0 0,-1-1,1 0,1 1,-1-1,0 1,1-1,-1 0,1 0,0 0,-1 0,1 0,0 0,0-1,0 1,1 0,-1-1,0 0,1 1,-1-1,0 0,1 0,0-1,-1 1,1 0,-1-1,1 0,0 1,-1-1,1 0,0 0,-1-1,1 1,0-1,-1 1,1-1,1 0,5-7,0 1,-1-1,1-1,-2 1,1-1,-1-1,-1 1,0-1,0 0,-1-1,0 1,-1-1,0 0,-1 0,0-1,-1 1,0 0,-1-1,0-8,-1 3,-5 19,2 8,0 1,1 0,1 0,0 0,1 1,0-1,0 0,1 0,0 0,1 0,1 0,0 0,-1-6,1 0,0 0,0-1,0 1,0-1,1 1,0-1,0 0,0 0,1-1,-1 1,1-1,-1 0,1 0,0-1,1 0,-1 1,0-2,1 1,-1 0,0-1,1 0,0-1,-1 1,1-1,0 0,-1 0,1-1,-1 0,1 0,0 0,-1 0,0-1,1 0,-1 0,0-1,0 1,0-1,-1 0,1-1,0 1,-1-1,0 0,0 0,0 0,-1 0,1-1,-1 1,0-1,2-5,-2 2,0 0,0 0,-1 0,0 0,-1 0,0-1,0 1,-1 0,0-1,0 1,-1-1,0 1,-2-6,3 14,-1 0,1-1,-1 1,1 0,-1 0,1 0,-1-1,1 1,-1 0,1 0,-1 0,1 0,-1 0,1 0,-1 0,0 0,1 0,-1 1,1-1,-1 0,1 0,-1 0,1 1,-1-1,1 0,-1 0,1 1,0-1,-1 0,1 1,-1-1,1 1,0-1,-1 1,1-1,0 0,0 1,-1-1,1 1,0-1,0 1,0-1,-1 1,1 0,0-1,0 1,0-1,0 1,0-1,0 1,0-1,0 1,1-1,-1 1,0-1,0 1,0-1,0 1,1-1,-1 1,-3 7,1 0,0 0,0 0,1 0,0 0,0 0,1 1,0-1,0 0,1 0,0 1,1-1,-1 0,2 0,-1-1,1 1,0 0,1-1,-1 1,2-1,-1 0,1-1,0 1,0-1,6 5,6-3,0-1,0-1,1 0,0-1,0-1,0-1,0 0,0-2,1 0,-1-1,1-1,-1 0,1-2,-1 0,14-4,-12 4,0-1,0 0,-1-2,1 0,-1-1,-1-1,1 0,-1-2,-1 0,0-1,0-1,10-9,-26 20,1 0,-1-1,1 1,-1-1,1 1,-1-1,0 1,1-1,-1 0,0 1,0-1,0 0,-1 0,1 0,0 0,-1 0,1 0,-1 0,0 0,1 0,-1 0,0 0,0 0,0 0,-1 0,1 0,0 0,-1 0,1 0,-1 0,0 0,0 1,0-1,0 0,0 0,0 1,0-1,0 0,-1 1,1-1,-1 1,1 0,-2-2,-9-1,0-1,0 1,0 1,0 1,-1-1,1 2,-1 0,0 0,1 1,-1 1,0 0,1 0,-1 2,1-1,0 2,0 0,0 0,-7 4,11-5,0 0,1 0,-1 1,1 0,0 0,0 1,0-1,0 2,1-1,0 1,0 0,1 0,-1 0,1 1,1 0,-1 0,0 3,5-9,-1 1,1-1,-1 1,1 0,0-1,0 1,-1 0,1-1,0 1,1 0,-1-1,0 1,0 0,1-1,-1 1,1 0,-1-1,1 1,0-1,0 1,0-1,-1 0,1 1,0-1,1 0,-1 1,0-1,0 0,1 0,-1 0,0 0,1 0,-1-1,1 1,-1 0,1-1,-1 1,1-1,0 1,-1-1,1 0,0 1,-1-1,77 5,-62-7,1 0,0-1,-1 0,1-2,-1 0,0 0,-1-2,1 0,-1-1,-1 0,0-1,0-1,0 0,10-10,-23 18,1 1,-1 0,1-1,-1 1,1-1,-1 0,0 1,0-1,0 0,0 0,0 1,0-1,-1 0,1 0,0 0,-1 0,0 0,1 0,-1 0,0-1,0 1,0 0,0 0,-1 0,0 1,0 1,0-1,0 1,0 0,0 0,0 0,0-1,0 1,0 0,0 0,0 0,0 1,0-1,0 0,0 0,0 1,0-1,0 0,0 1,0-1,0 1,0-1,0 1,0 0,0-1,0 1,1 0,-1 0,0-1,1 1,-1 0,0 0,1 0,-1 0,1 0,0 0,-1 0,-2 3,0 0,0 0,0 0,0 0,1 0,0 1,0-1,0 1,0 0,1-1,0 1,0 0,0 0,0 0,1 0,0 0,0 0,0 0,1 0,-1 0,1 0,1-1,-1 1,0 0,1-1,0 1,0-1,1 1,-1-1,1 0,0 0,0 0,0 0,1-1,-1 1,1-1,0 0,0 0,0 0,2 1,35 12,-1-5</inkml:trace>
  <inkml:trace contextRef="#ctx0" brushRef="#br0" timeOffset="274.316">1551 476,'-2'18,"4"13,8 10,9 3,11 1,8-3,9-6,1-10,-2-8,-8-8</inkml:trace>
  <inkml:trace contextRef="#ctx0" brushRef="#br0" timeOffset="526.641">1886 476,'-16'2,"-12"8,-11 9,-7 8,-5 8,-1 8,4 3,8 1,10-4,14-3,8-10</inkml:trace>
  <inkml:trace contextRef="#ctx0" brushRef="#br0" timeOffset="726.173">2193 463,'-2'16,"-4"14,0 9,1 7,6 0,7-3,6-7,7-9,-2-10</inkml:trace>
  <inkml:trace contextRef="#ctx0" brushRef="#br0" timeOffset="1584.312">2086 76,'22'1,"0"2,0 1,-1 0,1 2,-1 1,-1 0,1 1,-1 2,0 0,-1 1,-1 0,1 2,-2 0,0 1,-1 1,0 1,-1 0,-1 1,0 0,-1 1,-1 1,-1 0,-1 0,1 5,-3 3,-1 0,-1 1,-2 0,1 22,14 76,-18-122,0 0,0 0,0 1,1-1,0 0,0-1,0 1,0 0,0 0,1-1,-1 0,1 1,0-1,0 0,1 0,-1-1,0 1,1-1,0 1,-1-1,1 0,0 0,0-1,0 1,0-1,1 0,-1 0,0-1,0 1,1-1,-1 0,0 0,1 0,-1 0,0-1,0 0,1 0,2-1,7-5,0-1,-1 0,1-1,-2 0,1-1,-2 0,1-1,-1-1,-1 0,0 0,-1-1,0 0,-1 0,0-1,-1 0,-1-1,0 1,-1-1,-1-1,0 1,-1 0,1-11,-2 8,-10 28,4-2,1 0,0 0,1 1,0-1,0 1,1-1,0 1,0-1,1 1,0-1,1 1,0 0,0-1,1 1,0-1,0 0,1 0,0 1,0-2,1 1,0 0,1-1,0 0,0 0,0 0,1 0,0-1,0 0,0-1,1 1,0-1,0 0,0-1,5 2,5-2,-1 0,1-2,0 0,0-1,0-1,0 0,1-1,-1-1,-1-1,1 0,0-1,-1-1,0-1,0 0,0-1,-1-1,0 0,0-1,-1 0,0-1,-1-1,0-1,5-5,25-36,-44 53,1 0,-1 0,1 0,0 0,-1 0,1 0,0 0,-1 0,1 0,0-1,-1 1,1 0,0 0,-1 0,1 0,0 0,-1-1,1 1,0 0,0 0,-1-1,1 1,0 0,0 0,-1-1,1 1,0 0,0-1,0 1,0 0,-5 6,2 0,-1 0,1 1,0-1,0 1,1 0,-1 0,2 0,-1 0,1 0,0 8,0-12,1 0,0 0,1 0,-1 0,0-1,1 1,0 0,0 0,0 0,0 0,0-1,0 1,1-1,-1 1,1-1,0 1,0-1,0 0,0 0,0 0,0 0,0 0,1 0,-1-1,1 1,-1-1,1 1,0-1,0 0,2 0,16 4,0-2,1 0,-1-1,1-1,0-2,0 0,5-1,-1 0,37-2,-10-1,1 3,-1 3,31 4,-42 16,-27-8,-8-11,0 1,-1-1,1 0,0 0,0-1,0 0,0 0,0-1,0 1,0-2,0 1,1-1,-3 1,0 0,-1 1,1-1,-1 0,1-1,-1 1,1-1,-1 1,1-1,-1-1,0 1,0-1,1 1,-1-1,0-1,-1 1,1 0,0-1,-1 0,1 0,-1 0,0 0,0 0,0-1,0 1,0-1,-1 0,0 0,0 0,0 0,0 0,0-4,-1 2,-1-1,0 1,-1 0,1-1,-1 1,0 0,-1 0,0 0,0 0,0 0,-1 0,1 0,-1 1,-1-1,1 1,-1 0,0 0,0 0,0 0,-1 1,0 0,0 0,0 0,0 1,0-1,-1 1,0 0,1 1,-1 0,0-1,0 2,0-1,-1 1,1 0,0 0,-1 1,1 0,0 0,-1 0,1 1,0 0,0 0,0 0,-1 1,1 0,-1 1,-1 3,1-1,0 1,0 1,0 0,1 0,0 0,0 0,1 1,0 0,0 0,1 1,0-1,0 1,1 0,0 0,1 0,0 0,0 0,1 1,0-1,1 1,0-1,0 0,1 1,0-1,1 1,1-5,0 1,0-1,1 0,0 0,0-1,0 1,0-1,1 1,-1-2,1 1,0 0,1-1,-1 0,0 0,1 0,0-1,0 0,-1 0,1-1,0 1,1-1,-1 0,0-1,0 0,0 0,0 0,0 0,1-1,-1 0,0-1,5-1,34-8</inkml:trace>
  <inkml:trace contextRef="#ctx0" brushRef="#br0" timeOffset="1891.599">4305 89,'-18'-16,"-13"-8,-10 1,-8 6,-1 8,2 13,8 10,10 10,10 7,11 5,14 4,13 1,12 1,2-6</inkml:trace>
  <inkml:trace contextRef="#ctx0" brushRef="#br0" timeOffset="2156.891">4292 543,'7'16,"4"8,5 3,9 1,12-6,14-5,23-7,23-4,22-11,21-10,-14-4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2:37.4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1 440,'47'76,"-2"3,-4 1,-4 2,17 57,-28-73,-25-65,-1-1,1 1,0-1,0 0,0 1,0-1,0 0,0 0,0 0,0 0,0 0,0 0,0 0,0 0,0 0,0 0,0-1,0 1,0 0,0-1,0 1,0 0,0-1,0 1,-1-1,1 0,0 1,0-1,-1 0,1 1,0-1,-1 0,1 0,0 0,-1 1,1-1,-1 0,0 0,1 0,-1 0,0 0,1 0,-1 0,0 0,0 0,0 0,0 0,0 0,0 0,0 0,0 0,-1 0,1 0,91-317,-88 310,1-6,1 1,0 0,1 0,0 0,1 1,0 0,1 0,-7 11,1-1,-1 1,0 0,0 0,1 0,-1 0,1 0,-1 0,1 0,-1 1,1-1,0 1,-1-1,1 1,0-1,-1 1,1 0,0 0,-1 0,1 0,0 0,-1 0,1 0,0 1,-1-1,1 0,0 1,-1 0,1-1,-1 1,1 0,-1 0,1 0,-1 0,1 0,-1 0,0 0,0 0,0 0,1 1,-1-1,-1 1,1-1,0 1,0-1,0 1,0 0,15 20</inkml:trace>
  <inkml:trace contextRef="#ctx0" brushRef="#br0" timeOffset="891.165">883 694,'-2'-4,"1"-1,-1 1,0 0,-1 0,1 0,-1 1,1-1,-1 1,0-1,-1 1,1 0,0 0,-1 0,0 1,0-1,1 1,-2 0,1 0,0 0,0 1,0-1,-1 1,1 0,-1 0,1 1,-1-1,1 1,-1 0,1 0,-1 1,1-1,-1 1,1 0,-3 1,-3 3,0 0,0 1,1 0,0 0,0 1,0 0,1 1,0 0,1 0,0 1,0-1,0 2,1-1,1 1,0 0,0 0,1 0,0 1,1-1,0 1,0 3,2-12,1-1,0 1,-1 0,1-1,0 1,0-1,0 1,0-1,0 1,1 0,-1-1,0 1,1-1,-1 1,1-1,-1 1,1-1,0 1,0-1,0 0,0 1,0-1,0 0,0 0,0 0,0 0,0 0,1 0,-1 0,0 0,1 0,-1-1,0 1,1 0,-1-1,1 1,0-1,-1 0,1 1,-1-1,1 0,0 0,67-14,-56 8,1 0,-1-2,0 1,-1-1,0-1,0-1,-1 1,0-2,-1 1,0-1,0-1,-2 0,1 0,-1-1,-1 0,2-6,-5-13,-4 31,0 1,0-1,0 1,0-1,0 1,0-1,0 1,0 0,0-1,0 1,0-1,0 1,0-1,-1 1,1 0,0-1,0 1,0-1,-1 1,1 0,0-1,0 1,-1 0,1-1,0 1,-1 0,1 0,-1-1,1 1,0 0,-1 0,1 0,-1-1,1 1,0 0,-1 0,1 0,-1 0,1 0,-1 0,1 0,0 0,-1 0,1 0,-1 0,1 0,-1 0,1 0,-1 0,1 1,0-1,-1 0,1 0,-1 0,1 1,0-1,-1 0,1 1,0-1,-1 0,1 1,0-1,0 0,-1 1,-2 4,-1 0,1 0,0 1,0-1,1 1,0 0,0 0,0 0,1 0,-1 0,2 0,-1 0,1 0,-1 1,2-1,-1 0,1 0,0 1,-1-2,1 1,1-1,-1 1,1-1,0 1,0-1,0 0,1 0,-1 0,1 0,1 0,-1-1,1 0,-1 1,1-1,0 0,1-1,-1 1,1-1,0 0,-1 0,1 0,1-1,-1 0,0 0,0 0,1 0,-1-1,1 0,0 0,-1-1,1 0,0 1,0-2,12-1,-1-1,0 0,-1-2,1 0,-1 0,0-2,0 0,0-1,-1 0,-1-1,1-1,-2-1,1 0,-1 0,-1-1,0-1,-1 0,0-1,-1 0,-1 0,0-1,-1 0,4-11,2-13,-3 0,-1 0,-1-1,-3-1,-1 1,-2-1,-1 0,-3 0,-1 0,2 31,0-7,0 0,-1 0,0 0,-2 0,0 1,-1-1,0 0,-2 1,-5-13,11 28,-1-1,0 0,0 1,1-1,-1 1,0-1,0 1,0-1,-1 1,1 0,0 0,0-1,-1 1,1 0,-1 0,1 0,-1 0,1 1,-1-1,0 0,1 1,-1-1,0 1,0-1,1 1,-1 0,0 0,0 0,1 0,-1 0,0 0,0 0,0 1,1-1,-1 0,0 1,1 0,-1-1,0 1,1 0,-1 0,1 0,-1 0,-4 4,0 0,1 0,-1 1,1 0,1 0,-1 0,1 0,0 1,0 0,1 0,-11 27,2 1,1 1,2 0,1 0,2 1,1 0,3 0,0 28,2-40,1 1,0 0,2-1,1 1,2-1,0 0,6 16,-7-30,-1 0,1 0,1-1,0 0,0 0,1-1,1 1,-1-1,1-1,1 0,-1 0,2 0,-1-1,1-1,0 0,0 0,9 3,-4-3,0 0,0-2,0 0,1-1,0 0,-1-1,1-1,0 0,1-2,-9 1,0 0,-1-1,1 0,-1 0,1-1,-1 0,0 0,0-1,0 0,0 0,0-1,-1 0,1 0,-1 0,0-1,-1 0,1 0,-1-1,3-3,2-5,2 53,-9-33,0-1,0 1,1 0,0-1,0 0,0 0,0 0,1-1,0 1,0-1,0 0,0 0,0-1,1 0,0 0,0 0,0-1,0 1,0-1,0-1,1 1,-1-1,0 0,1-1,-1 0,1 0,-1 0,1 0,5-2,-4 1,0 0,0 0,0-1,0 0,-1 0,1-1,-1 0,1 0,-1-1,0 0,0 0,-1-1,1 1,-1-2,0 1,-1 0,1-1,-1 0,0-1,0 1,-1-1,0 0,0 0,1-3,-4 5,1 1,-1-1,-1 0,1 1,0-1,-1 0,0 0,0 1,-1-1,1 0,-1 1,0-1,0 0,0 1,-1-1,0 1,0 0,0 0,0-1,0 1,-1 1,0-1,0 0,0 1,0-1,-1 1,1 0,-1 0,0 0,0 1,-1-2,-3 0,1 0,-1 0,1 1,-1 0,-1 0,1 1,0 0,0 0,-1 1,1 0,-1 0,1 1,-1 0,1 1,-1 0,1 0,-2 1,4-1,1 1,-1 0,0 0,1 0,-1 0,1 1,0 0,0 0,0 0,0 1,1 0,-1 0,1 0,0 0,0 1,0-1,1 1,0 0,0 0,0 0,0 1,1-1,0 1,0-1,0 1,1 0,0 0,0 0,1 0,-1 0,1-1,0 1,1 0,0 0,0 1,21 28,8-5</inkml:trace>
  <inkml:trace contextRef="#ctx0" brushRef="#br0" timeOffset="2106.007">2688 747,'-157'-55,"148"51,-5-3,-2 1,1 1,0 0,-1 1,0 1,0 0,0 1,-2 1,15 2,1 1,-1-1,1 1,0 0,0 0,0 0,0 0,0 0,0 1,0-1,1 1,-1-1,1 1,0-1,0 1,0 0,0 0,0-1,0 1,1 0,0 0,-1 0,1 0,0 0,0 0,0-1,1 1,-1 0,1 0,0 0,0 0,0-1,0 2,0 1,-1 0,1-1,1 1,-1 0,1 0,-1-1,2 1,-1-1,0 1,1-1,0 0,-1 0,2 0,-1-1,0 1,1-1,0 1,0-1,0 0,0-1,0 1,0-1,1 0,-1 0,1 0,0 0,-1-1,1 0,0 0,0 0,0-1,0 1,0-1,0 0,0-1,4 0,3-1,1-1,-1 0,0-1,0 0,0-1,0-1,-1 0,0 0,0-1,-1 0,0-1,0 0,0-1,-1 0,1-2,7 5,-15 29,-2-17,0-1,0 1,0 0,0 0,1-1,0 1,0 0,0 0,1-1,0 1,0-1,0 0,0 1,1-1,0 0,0 0,1-1,-1 1,1-1,0 0,0 1,1-2,-1 1,1-1,0 1,0-1,0 0,0-1,0 1,0-1,1 0,-1-1,1 1,3 0,-4-2,0 0,0 0,-1 0,1-1,0 0,-1 1,1-2,0 1,-1 0,1-1,-1 0,0 0,0 0,1-1,-2 1,1-1,0 0,0 0,-1 0,0-1,1 1,-1-1,-1 0,1 0,0 0,-1 0,0 0,1-3,1-2,0-1,-1 1,0-1,0 0,-1 0,0-1,-1 1,0 0,-1 0,0-1,-1 1,-1-7,0 4,1 12,0-1,0 1,1 0,-1 0,0-1,1 1,0 0,-1-1,1 1,0 0,-1-1,1 1,0-1,0 1,0 0,0-1,1 1,-1-1,0 1,1 0,-1-1,0 1,1 0,0-1,-1 1,1 0,0 0,-1 0,1-1,0 1,0 0,0 0,0 0,0 1,0-1,0 0,1 0,-1 0,0 1,0-1,1 1,0-1,150 8,-123-5,-18-3,1 1,-1 1,1-1,-1 2,1 0,-1 0,0 1,0 0,0 1,-1 0,1 1,-1 0,8 6,-14-5,-1 0,1 0,-1 0,0 1,0 0,-1-1,0 1,0 0,-1 0,0 0,0 0,-1 0,1 0,-2 0,1 0,-1 0,0 0,0 0,-1 0,-1 4,-1 27,3-34,0 1,0-1,1 1,0-1,0 1,0-1,0 1,1-1,0 1,0-1,0 0,0 0,1 1,0-1,-1 0,2 0,-1 0,0-1,1 1,0 0,-1-1,2 0,-1 1,0-1,0-1,1 1,2 1,8 0,1 0,1-1,-1 0,0-1,1-1,-1-1,1 0,-1-1,1-1,-1 0,0-1,0 0,0-1,0-1,13-7,-7 5,0-1,-1-1,0-1,-1 0,0-2,-1 0,0-1,-1-1,0-1,-1 0,-1-1,-1-1,0 0,-1-1,1-3,-13 20,1-1,-1 0,0 1,0-1,0 0,0 1,0-1,0 0,-1 0,1 0,-1 0,1 0,-1 0,0 0,0 0,0 0,0 0,0 0,0 0,0 0,0 0,-1 0,1 0,-1 0,0 0,0 1,1-1,-1 0,0 0,-1 1,1-1,0 0,0 1,-1-1,1 1,-1 0,1-1,-5 2,0-1,0 1,0 1,0-1,0 1,1 0,-1 0,0 1,1-1,-1 1,0 1,1-1,0 1,0 0,0 0,0 0,0 1,1 0,-1 0,1 0,0 0,0 1,-1 2,0-3,1 0,0 0,0 1,1 0,-1 0,1 0,0 0,0 1,1-1,-1 1,1-1,0 1,1 0,0 0,0 0,0 0,0 0,1 0,0 0,0 0,1 0,0 0,0 0,0 0,1 0,0-1,0 1,0-1,1 3,5 0,0 0,0-1,1 1,0-1,0-1,1 0,-1 0,1-1,1 0,-1-1,1 0,-1-1,1 0,0 0,0-1,7 0,44 6,0-2,0-2,0-4,1-2,-1-3,-1-2,42-12,-71 13,-1-1,0-1,0-2,0-1,-2-1,23-14,-47 23,0 0,0 0,0-1,-1 1,1-1,-1-1,0 1,0 0,0-1,-1 0,2-2,-4 5,0 0,0 0,-1 0,1 0,-1 0,1-1,-1 1,0 0,0 0,1 0,-2 0,1-1,0 1,0 0,-1 0,1 0,-1 0,0 0,1 0,-1 0,0 0,0 0,0 0,-1 0,1 1,0-1,-1 0,1 1,-1-1,1 1,-2-1,-9-6,1 1,-1 0,0 1,-1 0,0 1,1 1,-2 0,1 0,0 1,-1 1,1 1,-1 0,0 0,1 1,-1 1,0 1,1-1,-8 4,15-5,0 1,-1 0,1 1,0-1,0 1,0 1,0-1,0 1,1 0,-1 0,1 0,0 1,0 0,0 0,0 1,1-1,-1 1,1 0,0 0,1 0,-1 1,1-1,0 1,1 0,-1 0,1 0,0 0,1 0,-1 0,1 0,0 5,2-7,-1-1,1 0,0 0,0 1,0-1,1 0,-1 0,1 0,0 0,0 0,0-1,0 1,0 0,0-1,1 0,-1 1,1-1,0 0,0 0,-1-1,1 1,0 0,1-1,-1 0,0 0,0 0,1 0,-1 0,0-1,1 1,7 0,0 0,1 0,-1-1,0-1,0 1,0-2,0 0,8-2,-7 1,-1 1,0-2,0 0,-1 0,1-1,-1 0,0-1,0 0,-1 0,1-1,-2-1,1 1,-1-1,0-1,0 0,-1 0,-1 0,1-1,-1 0,-1 0,0 0,-1-1,0 0,0 0,0-3,-4 12,1 0,-1 0,1 0,-1 0,0 1,0-1,0 0,0 0,-1 0,1 0,0 0,-1 0,1 1,-1-1,1 0,-1 0,0 1,0-1,0 0,0 1,0-1,0 1,-1-1,1 1,0 0,-1 0,1-1,-1 1,1 0,-1 0,0 0,1 1,-1-1,0 0,0 1,1-1,-1 1,0-1,-1 3,1 1,0-1,0 0,-1 1,2 0,-1-1,0 1,0 0,1 0,0 0,0 0,-1 0,2 0,-1 0,0 1,1-1,-1 0,1 0,0 1,0-1,0 0,1 0,-1 1,1-1,0 0,0 0,0 0,0 0,1 2,3 2,0 0,1 0,0-1,0 0,0 0,1 0,-1-1,2 0,-1 0,0-1,1 0,0 0,0-1,0 0,0 0,0-1,1 0,-1-1,2 1,84 16,2-6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2:25.0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1088 1622,'-8'-4,"1"0,-1 1,0 0,-1 0,1 1,0 0,-1 0,1 1,-1 0,1 1,-1 0,1 0,-1 1,0 0,1 0,0 1,-1 0,1 1,0 0,0 0,0 1,0-1,1 2,0-1,0 1,0 0,0 1,1 0,0 0,0 0,0 0,1 1,0 0,0 0,-2 5,5-9,1 1,-1-1,0 0,1 1,0-1,0 1,0 0,0-1,0 1,1 0,0-1,0 1,0 0,0 0,0-1,1 1,0 0,-1-1,1 1,1-1,-1 1,0-1,1 1,0-1,0 0,0 0,0 0,0 0,1 0,-1 0,1-1,0 1,0-1,0 0,0 1,0-2,0 1,1 0,-1 0,0-1,1 0,0 0,1 0,8 0,-1-1,1 0,0-1,0 0,-1-1,1-1,-1 0,0-1,0 0,0-1,0 0,-1-1,1 0,-2 0,1-2,-1 1,0-1,0-1,0 0,-6 4,0 0,0 0,0 0,0-1,-1 1,0-1,0 0,0 1,-1-1,2-7,-3 11,-1 0,1-1,-1 1,1 0,-1-1,0 1,0-1,0 1,0 0,-1-1,1 1,-1-1,1 1,-1 0,0 0,0-1,0 1,0 0,0 0,0 0,0 0,-1 0,1 0,-1 0,0 0,1 1,-1-1,0 1,0-1,-1 1,2 0,0 0,-1 0,0 1,1-1,-1 1,1-1,-1 1,0-1,1 1,-1 0,0 0,1 0,-1 0,0 0,0 0,1 0,-1 1,0-1,1 1,-1-1,1 1,-1-1,1 1,-1 0,1 0,-1 0,1 0,0 0,-1 0,1 0,0 0,0 1,0-1,0 0,-1 2,-26 55,25-46,1 0,1 0,-1 1,2-1,0 0,0 0,1 1,1-1,0 0,1 0,0 0,0 0,1-1,2 3,85 151,-78-145,12 15,-1 0,-1 2,-2 1,-2 0,-2 1,-1 1,-2 1,-2 0,-1 1,-3 0,-1 1,-7-29,0 0,-1 0,-1 0,0 0,-1 0,0 0,-1-1,-1 0,0 0,0 0,-4 4,6-11,-1 0,1 0,-1 0,-1 0,1-1,-1 0,0 0,0 0,-1 0,1-1,-1 0,0 0,0-1,-1 1,1-1,-1-1,1 1,-1-1,0 0,0-1,0 0,0 0,0 0,2-1,0 0,0-1,1 1,-1-1,0 0,0 0,1 0,-1-1,1 0,-1 0,1 0,0 0,0-1,-1 0,2 0,-1 0,0 0,1 0,-1-1,1 1,0-1,0 0,1 0,-1 0,1-1,-5-8,1 0,1 0,0 0,1-1,0 0,1 0,1 0,0-1,-1-42,2-1,3 1,3 0,1 0,4 0,2 1,2 0,18-41,-18 53,1 2,3 0,2 1,1 1,2 0,17-20,-40 58,1 1,0-1,-1 0,1 0,0 1,0-1,0 1,0-1,0 1,1-1,-1 1,0 0,1 0,-1-1,0 1,1 0,0 0,-1 0,1 1,0-1,-1 0,1 1,0-1,0 1,-1-1,1 1,0 0,0 0,0 0,0 0,-1 0,1 0,0 0,0 1,0-1,-1 0,1 1,0 0,0-1,-1 1,1 0,-1 0,1 0,0 0,53 98,-47-85,-6-9,-1-1,1 1,0 0,0 0,1-1,0 1,0-1,0 0,0 0,0 0,1 0,0 0,0-1,0 0,0 0,0 0,1 0,-1 0,1-1,-1 0,1 0,0-1,0 1,0-1,0 0,1 0,-1 0,2-1,3-4,0 0,-1 0,0-1,0 0,0-1,0 1,-1-2,0 0,0 0,-1 0,0-1,0 0,-1 0,0 0,0-1,-1 0,0 0,-1-1,3-7,-5 11,0 0,-1-1,1 1,-1-1,0 0,-1 1,0-1,0 0,0 0,-1 1,0-1,0 1,-1-3,1 6,0 0,0 1,0-1,-1 1,1-1,-1 1,1-1,-1 1,0 0,0 0,1 0,-2 0,1 0,0 0,0 1,-1-1,1 1,-1-1,1 1,-1 0,1 0,-1 0,0 0,0 1,1-1,-1 1,0-1,0 1,0 0,1 0,-1 1,-2-1,-5 3,0 1,0 0,1 0,-1 1,1 0,0 1,0 0,1 0,0 1,0 0,0 0,1 1,0 0,1 0,-1 1,2 0,-1 0,1 0,-3 9,-16 40,23-56,0-1,0 1,1 0,0 0,-1 0,1 0,0 0,0 0,0 0,0 0,0 0,0 0,0 0,1 0,-1 0,1-1,0 1,-1 0,1 0,0 0,0-1,0 1,0 0,0-1,1 1,-1-1,0 1,1-1,0 1,22 6,4-6</inkml:trace>
  <inkml:trace contextRef="#ctx0" brushRef="#br0" timeOffset="293.251">1690 1260,'-13'0,"-96"10,106-9,0 0,0 0,0 0,0 0,0 0,0 1,0 0,1-1,-1 1,0 0,1 0,0 0,-1 1,1-1,0 0,0 1,0 0,0-1,1 1,-1 0,1 0,0 0,0 0,0 0,0 0,0 0,1 0,-1 1,1-1,0 0,0 2,1 7,2 1,-1-1,2 0,0 0,0 0,1-1,0 1,1-1,6 9,5 12,0 4,-2 1,-1 1,-2 1,-2-1,-2 2,2 21,17 47,-25-104,0 0,0 0,0 0,1 0,-1 0,1-1,0 1,0-1,0 0,1 0,-1 0,1 0,0 0,0-1,0 0,0 0,0 0,0 0,0-1,1 1,-1-1,1 0,0 0,27-1,-2-3</inkml:trace>
  <inkml:trace contextRef="#ctx0" brushRef="#br0" timeOffset="789.305">2371 1582,'-10'-2,"-3"-1,0 1,0 0,-1 0,1 2,-1 0,1 0,-1 1,1 1,-4 1,15-2,0-1,0 1,0 0,0 0,0 0,0 0,0 1,0-1,0 0,0 1,1-1,-1 1,1 0,-1-1,1 1,0 0,-1 0,1 0,0 0,0 0,0 0,1 0,-1 0,1 1,-1-1,1 0,-1 0,1 1,0-1,0 0,0 0,1 1,-1-1,0 0,1 0,-1 1,1-1,0 0,0 0,0 0,0 0,0 0,0 0,1 0,0 1,13 14,0 1,2-2,-1 0,2-1,0-1,1-1,19 10,-3 1,79 62,-112-86,-1 1,0 0,0 0,0-1,0 1,0 0,0 0,0 0,0 0,0 0,0 1,0-1,-1 0,1 0,0 0,-1 1,1-1,-1 0,0 1,1-1,-1 1,0-1,0 0,0 1,0-1,0 0,0 1,0-1,0 1,-1-1,1 0,0 1,-1-1,1 0,-1 1,0-1,1 0,-1 0,0 0,0 0,0 0,0 1,0-2,0 1,0 0,-1 1,-6 2,-1 0,0-1,1 0,-1-1,0 0,-1 0,1 0,0-2,0 1,-1-1,1 0,0-1,-1 0,-7-2,14 2,-1 1,1-1,0 1,0-1,0 0,0 0,0-1,0 1,0 0,0-1,0 0,1 0,-1 0,1 0,-1 0,1 0,0-1,0 1,0-1,0 0,0 1,1-1,-1 0,1 0,0 0,0 0,0 0,0 0,0 0,1-1,-1 1,1 0,0 0,0-1,0 1,0 0,1 0,-1-1,1 1,0 0,0-1,8-11,0 0,0 0,2 1,0 0,0 1,1 0,1 1,0 0,1 1,0 1,1 0,0 1,0 0,1 1,15-5,-16 6,0 0,1 2,-1 0,1 0,0 1,0 1,0 1,1 1,-1 0,9 1,-21 0,0 1,-1 0,1 0,-1 0,1 0,-1 1,0 0,1-1,-1 1,0 0,0 1,0-1,0 0,-1 1,1-1,-1 1,1 0,-1 0,0 0,0 0,0 1,-1-1,1 0,-1 1,0-1,0 1,0-1,0 1,0 0,4 113,-6-99,3 53,0-61</inkml:trace>
  <inkml:trace contextRef="#ctx0" brushRef="#br0" timeOffset="1407.601">2719 1367,'8'7,"0"-1,1 0,0 0,0-1,0 0,0-1,1 0,6 2,9 4,-3-1,142 73,-154-75,-1-1,0 2,0-1,-1 1,0 0,0 1,-1 0,0 0,0 1,-1-1,-1 1,1 1,-2-1,4 10,17 139,-25-156,0-1,0 0,0 1,0-1,1 1,-1-1,1 0,0 1,-1-1,1 0,0 0,1 0,-1 0,0 0,1 0,-1 0,1 0,-1 0,1 0,0-1,0 1,-1-1,1 1,1-1,-1 0,0 0,0 0,0 0,0 0,1 0,-1-1,0 1,1-1,-1 1,1-1,-1 0,1 0,-1 0,0 0,1-1,-1 1,0-1,1 1,-1-1,0 0,2 0,8-7,1 0,-1-1,-1 0,1-1,-2 0,1-1,-2 0,1-1,-1 0,-1 0,0-1,-1 0,-1 0,0-1,0 1,-1-3,-7 22,0 1,0 0,1 0,-1 0,2-1,-1 1,1 0,0 0,0 0,1 0,0 0,0 0,1 0,-1 0,2-1,-1 1,1-1,0 0,0 1,1-1,-1-1,1 1,1 0,-1-1,1 0,0 0,0 0,0-1,1 0,0 0,0 0,0-1,0 1,5 0,-6-2,1-1,-1-1,1 1,0-1,-1 0,1 0,0 0,-1-1,1 0,-1 0,1 0,-1-1,1 0,-1 0,0 0,0-1,0 0,0 0,0 0,-1 0,0-1,1 0,-1 0,0 0,-1 0,1 0,-1-1,0 0,0 0,0 0,-1 0,0 0,0 0,0-1,0 1,0-6,0 2,1 0,-2 0,0 0,0-1,0 1,-1 0,-1-1,0 1,0 0,0 0,-1 0,-1 0,1 0,-2 0,1 0,-1 1,-1-2,5 10,0-1,0 1,-1-1,1 1,0-1,0 1,0-1,-1 1,1-1,0 1,0-1,-1 1,1 0,0-1,-1 1,1-1,0 1,-1 0,1-1,-1 1,1 0,-1 0,1-1,0 1,-1 0,1 0,-1 0,1 0,-1-1,1 1,-1 0,1 0,-1 0,1 0,-1 0,1 0,-1 0,0 0,1 1,-1-1,1 0,0 0,-1 0,1 1,-1-1,1 0,-1 0,1 1,-1-1,1 0,0 1,-1-1,1 0,0 1,-1-1,1 1,0-1,0 1,-1-1,1 0,0 1,0-1,0 1,-1 0,-6 35,7-26,1-1,0 0,0 1,1-1,0 0,0 0,1 0,0 0,1 0,0-1,0 1,1-1,0 0,0-1,1 1,0-1,1 0,-1 0,1-1,1 0,-1 0,1-1,0 0,0 0,0-1,4 1,13 6,0-1,1-1,0-1,0-1,3-2,50 9</inkml:trace>
  <inkml:trace contextRef="#ctx0" brushRef="#br0" timeOffset="2026.293">5674 753,'4'16,"5"16,2 17,2 14,0 9,-1 9,-1 4,-1-1,-4-4,-4-3,-3-7,-4-7,-2-11,-1-9,-1-10,1-8,2-9</inkml:trace>
  <inkml:trace contextRef="#ctx0" brushRef="#br0" timeOffset="2311.834">5661 1676,'-7'-3,"0"0,6 0,9 0,16 2,17 0,14 0,11 1,2 0,-4 0,-7 0,-17 0,-14 0</inkml:trace>
  <inkml:trace contextRef="#ctx0" brushRef="#br0" timeOffset="2576.193">5607 659,'2'-9,"13"-3,16 0,18 5,15 3,12 6,1 1,-6 3,-14 3,-18-1</inkml:trace>
  <inkml:trace contextRef="#ctx0" brushRef="#br0" timeOffset="3237.124">6489 1382,'0'-3,"0"5,0 10,0 12,0 14,0 10,0 5,0 3,0-2,0-2,0-4,0-8,0-5,0-10</inkml:trace>
  <inkml:trace contextRef="#ctx0" brushRef="#br0" timeOffset="3513.463">6462 1916,'2'0,"6"0,3 0,3 0,3 0,0 0,1 0,-1 0,-1 0,-3 0</inkml:trace>
  <inkml:trace contextRef="#ctx0" brushRef="#br0" timeOffset="3777.272">6423 1354,'2'0,"5"0,4 0,5 0,4 0,3 0,2 0,2 0,-4 0</inkml:trace>
  <inkml:trace contextRef="#ctx0" brushRef="#br0" timeOffset="4323.883">6957 1382,'0'20,"0"16,2 11,1 9,2 4,1-2,-2-1,-1-6,-3-5,-4-7,-3-12,-1-9</inkml:trace>
  <inkml:trace contextRef="#ctx0" brushRef="#br0" timeOffset="4622.086">7238 1382,'2'6,"1"10,0 11,-1 10,-2 7,-2 9,0 3,-1 4,2 1,2-3,4-5,5-7,3-8,0-10,-3-8</inkml:trace>
  <inkml:trace contextRef="#ctx0" brushRef="#br0" timeOffset="4868.432">6957 1635,'16'0,"19"0,21 0,23 0,15 0,10-2,-13-1</inkml:trace>
  <inkml:trace contextRef="#ctx0" brushRef="#br0" timeOffset="6040.756">7893 1474,'-3'36,"2"0,2-1,1 1,1-1,3 0,0 0,3 0,9 26,-2-29,-16-32,1 1,-1-1,1 0,0 1,-1-1,1 0,0 1,-1-1,1 0,0 0,0 0,-1 1,1-1,0 0,0 0,-1 0,1 0,0 0,0 0,-1-1,1 1,0 0,0 0,-1-1,1 1,0 0,-1-1,1 1,0 0,-1-1,1 1,-1-1,1 1,0-1,-1 1,1-1,-1 0,0 1,1-1,-1 0,0 1,1-1,12-17,0-1,-2-1,0 1,-1-2,4-12,8-15,37-62,-45 93,-13 17,0 1,0-1,-1 1,1-1,0 1,0 0,-1-1,1 1,0 0,0-1,-1 1,1 0,-1 0,1-1,-1 1,1 0,-1 0,0 0,1 0,-1 0,0 0,0 0,1 0,-1 0,0-1,0 1,0 0,0 0,0 0,-1 0,1 0,0 0,0 0,-1 0,1 0,0 0,-1 0,1 0,0 0,-1 20,-1-14,1-1,0 1,0 0,0-1,1 1,0 0,0-1,1 1,0 0,0-1,0 1,1-1,0 1,0-1,1 0,0 0,0 0,0 0,1 0,0-1,0 0,0 1,0-1,1-1,0 1,0-1,1 0,-1 0,2 1,0-3,0 1,1-1,-1 0,1 0,-1-1,1 0,0 0,-1-1,1 0,0 0,0-1,-1 0,1 0,-1-1,1 0,-1 0,0-1,0 0,0 0,0-1,0 0,-1 0,1 0,-1-1,0 0,-1 0,1-1,-1 1,0-1,0 0,-1-1,0 1,1-3,0-3,0-1,-2 1,1-1,-2 0,1 0,-2 0,0 0,0 0,-2-10,1 24,-1-1,1 0,-1 0,1 1,0-1,-1 0,1 0,-1 0,1 1,-1-1,1 0,-1 0,1 0,-1 0,1 0,-1 0,1 0,-1 0,1 0,-1 0,1 0,-1 0,1 0,-1-1,1 1,0 0,-1 0,1 0,-1-1,1 1,-1 0,1-1,0 1,-1 0,1-1,0 1,-1 0,1-1,0 1,0-1,-1 1,1 0,0-1,0 1,0-1,-1 1,1-1,0 1,0-1,0 1,0-1,0 1,0-1,0 1,0-1,0 1,0-1,0 1,1-1,-1 1,0-1,0 1,0-1,-21 38,14-20,0 0,1 0,1 1,1-1,0 1,2 0,0 1,0-1,2-12,0 0,0 0,1 0,0 0,0-1,0 1,1 0,-1-1,1 1,1-1,-1 0,1 1,0-1,0 0,0-1,1 1,-1 0,1-1,1 0,-1 0,0 0,1-1,0 1,0-1,0 0,4 2,13 2,1-1,-1 0,1-1,0-2,0 0,0-2,0 0,0-2,0 0,0-2,0 0,0-2,19-6,-30 9,0-2,0 1,0-1,-1-1,1 0,-1-1,0 0,-1 0,1-1,-1-1,-1 0,0 0,0-1,0 0,-1-1,0 1,-1-1,0-1,-1 0,0 0,4-10,-9 17,0 0,-1 1,1-1,-1 0,0 1,0-1,0 0,0 1,0-1,-1 0,0 1,0-1,0 1,0-1,0 1,-1-1,0 1,0 0,1 0,-2 0,1 0,0 0,-1 0,1 0,-1 1,0-1,0 1,0 0,0 0,0 0,0 0,-1 1,-1-1,-8-4,-1 1,1 1,-1 0,0 1,0 0,0 1,0 1,-3 0,7 0,1 0,0 0,-1 1,1 1,-1 0,1 0,0 0,0 1,-1 1,1-1,1 2,-1-1,0 1,1 0,0 1,0 0,0 0,0 1,1 0,0 1,0-1,1 1,0 0,0 1,1-1,0 1,0 1,-1 2,5-8,0 0,1 0,-1 1,1-1,-1 0,1 1,0-1,0 0,1 1,-1-1,1 0,0 1,-1-1,1 0,1 0,-1 0,0 0,1 0,0 0,0 0,-1 0,2-1,-1 1,0-1,0 1,1-1,-1 0,1 0,0 0,0 0,0-1,0 1,7 3,1 0,0-1,-1 0,2 0,-1-1,0-1,1 0,8 0,-12 0,0-1,0 0,0-1,0 1,0-1,0-1,0 0,0 0,0 0,0-1,0 0,-1-1,1 0,-1 0,0 0,0-1,0 0,0-1,-1 1,1-1,-1-1,0 1,-1-1,1 0,-1 0,0 0,2-5,-4 2,0 0,0-1,-1 1,0 0,-1-1,0 1,-1 0,1-1,-2 1,1-1,-2 1,1-1,-1 1,-1-1,3 10,0 1,0 0,-1-1,1 1,0 0,-1-1,1 1,-1 0,1-1,-1 1,1-1,-1 1,1-1,-1 1,1-1,-1 1,0-1,1 1,-1-1,0 0,1 0,-1 1,0-1,0 0,1 0,-1 0,0 1,0-1,1 0,-1 0,0 0,0-1,1 1,-1 0,0 0,0 0,1 0,-1-1,0 1,1 0,-1-1,0 1,1 0,-1-1,0 1,1-1,-1 1,1-1,-1 1,1-1,-1 0,1 1,0-1,-1 0,1 1,0-1,-1 0,1 1,0-1,0 0,-1 1,1-1,0 0,0 0,0 0,0 1,0-1,0 0,0 0,1 1,-6 9,1 0,1 1,-1 0,2-1,-1 1,1 1,1-1,0 0,0 0,1 0,1 1,0-1,0 0,0 0,2 0,-1 0,1 0,1-1,-1 1,2-1,-1 0,1 0,1 0,0-1,0 1,0-1,1-1,0 0,1 0,0 0,0-1,0 0,1 0,-1-1,1 0,1-1,3 2,26 5,-3-5</inkml:trace>
  <inkml:trace contextRef="#ctx0" brushRef="#br0" timeOffset="6288.357">9217 1515,'-7'20,"5"14,11 10,16 5,17 0,13-3,7-5,-2-8,-3-6,-9-9,-11-6,-11-9,-11-8,-7-4</inkml:trace>
  <inkml:trace contextRef="#ctx0" brushRef="#br0" timeOffset="6534.936">9591 1474,'-14'0,"-13"5,-9 8,-8 11,-5 13,-4 11,1 9,2 6,3 4,5 0,10-12</inkml:trace>
  <inkml:trace contextRef="#ctx0" brushRef="#br0" timeOffset="8455.203">10406 311,'21'638,"36"443,-53-1017,-3-1,-3 1,-3-1,-2 1,-3-2,-12 38,20-90,-1-1,0 1,0-1,-1 0,0 0,-1 0,0 0,0-1,-1 0,0 0,0 0,-1-1,0 0,-1 0,1-1,-1 0,0 0,-1-1,1 0,-1 0,-3 0,-14 0,-1-1,1-1,-1-2,0 0,0-2,1-1,-26-5,26 4,-314-25,0 16,-1 14,-125 25,-983 58,924-60,358-18,-1-7,-116-17,-69-16,296 31,2 2,-1-2,1-3,0-3,-19-5,68 12,0 0,1 0,-1 0,0-1,1 0,-1 0,1 0,0-1,0 0,0 0,0 0,0-1,1 1,0-1,-1 0,1 0,1-1,-1 1,1-1,-1 0,1 0,1 0,-2-3,-16-147,-141-873,141 868,-58-383,58 445,1 19,4-1,3 0,4 0,3-1,5-72,1 148,-2 2,1 0,0 0,-1 0,1 0,1 0,-1 0,0 0,1 0,-1 0,1 0,0 0,0 0,0 0,1 0,-1 1,0-1,1 1,0-1,0 1,0-1,0 1,0 0,0 0,0 0,1 0,-1 0,1 1,-1-1,1 1,0-1,1 1,85 25,13-2,0-5,2-4,-1-4,41-5,-143-4,1116 11,-781-13,1868 32,-1703-9,-282-12,-41-3,-168-6</inkml:trace>
  <inkml:trace contextRef="#ctx0" brushRef="#br0" timeOffset="10740.123">10887 1648,'5'21,"3"15,6 11,1 9,2 4,-3 1,-7-1,-16-2,-16-3,-4-11</inkml:trace>
  <inkml:trace contextRef="#ctx0" brushRef="#br0" timeOffset="18114.883">246 3627,'-15'0,"-1"0,1 1,-1 1,1 0,0 1,-1 1,2 0,-1 1,0 1,1 0,0 1,1 1,-14 8,26-15,-1 0,0 0,1 0,-1 0,0 1,1-1,-1 0,1 1,0-1,-1 1,1 0,0-1,0 1,0 0,0 0,0-1,1 1,-1 0,1 0,-1 0,1 0,-1 0,1 0,0 0,0 0,0 0,0 0,0 0,1 0,-1 0,1 0,-1 0,1 0,0 0,-1-1,1 1,0 0,0 0,0-1,1 1,-1 0,7 3,-1 0,1-1,0 0,0 0,1-1,-1 0,1 0,0-1,-1 0,1-1,0 0,0 0,0-1,0 0,0 0,0-1,6-1,-8 1,-1 0,1 0,-1 0,1-1,-1 0,1 0,-1 0,0-1,0 0,0 0,-1-1,1 1,-1-1,1-1,-1 1,-1-1,1 0,-1 0,1 0,-2 0,1-1,0 0,-1 1,0-1,-1-1,1 1,-1 0,0-1,-1 1,2-7,-3 12,0 0,0-1,0 1,1 0,-1 0,0 0,-1 0,1-1,0 1,0 0,0 0,-1 0,1 0,0 0,-1-1,1 1,-1 0,1 0,-1 0,0 0,1 0,-1 1,0-1,0 0,0 0,0 0,0 1,0-1,1 0,-2 1,1-1,0 1,0-1,0 1,0 0,0-1,0 1,0 0,-1 0,1 0,0 0,0 0,0 0,0 0,-1 0,1 0,0 0,0 1,0-1,0 0,0 1,0-1,0 1,0 0,0-1,0 1,0 0,0-1,0 1,0 0,0 0,1 0,-1 0,0 0,1 0,-1 0,1 0,-1 1,0 1,0 1,0 0,1-1,0 1,-1 0,2 0,-1-1,0 1,1 0,-1 0,1-1,0 1,0-1,1 1,-1-1,1 1,0-1,-1 0,1 0,1 0,-1 0,0 0,1 0,0-1,-1 1,2 0,87 50,30-24,-63-21</inkml:trace>
  <inkml:trace contextRef="#ctx0" brushRef="#br0" timeOffset="20426.475">2105 3480,'-10'5,"1"0,0 1,0 0,1 0,-1 1,1 0,1 0,-1 1,2 0,-4 5,8-10,-1 0,1 0,0 1,1-1,-1 1,1-1,0 1,-1 0,2-1,-1 1,0 0,1 0,-1 0,1 0,0 0,1-1,-1 1,1 0,-1 0,1 0,0-1,1 1,-1 0,1-1,-1 1,1-1,0 1,0-1,3 2,2 3,0-1,1 0,-1 0,2-1,-1 0,1 0,0-1,0 0,0-1,1 0,-1-1,1 0,0 0,3 0,146 16,-142-17,0-1,0 0,0-1,0-1,-1 0,1-1,0-1,-1-1,0 0,0-2,0 1,0-2,-1 0,0-1,0 0,8-8,-21 14,1 0,-1 0,0-1,0 1,0-1,0 0,0 1,-1-1,1 0,-1 0,0 0,0 0,0 0,0 0,0 0,-1-1,1 1,-1 0,0 0,0 0,0-1,0 1,-1 0,1 0,-1 0,0-1,0 1,0 0,0 0,-2-2,2 5,-1-1,1 1,-1-1,1 1,-1 0,1 0,-1 0,1 0,-1 0,1 0,-1 0,1 0,-1 0,1 1,-1-1,1 1,0-1,-1 1,1 0,0-1,-1 1,1 0,0 0,0 0,0 0,0 0,0 0,0 0,0 0,0 0,0 1,0-1,1 0,-1 1,0-1,1 0,-1 1,1-1,0 1,-1-1,1 1,0-1,0 2,-2 1,1 0,0 0,1 0,-1 0,1 0,-1 0,1 1,0-1,1 0,-1 0,1 0,0 0,0 0,0 0,0 0,1 0,-1 0,1 0,0-1,0 1,1-1,-1 1,1-1,0 0,-1 0,1 0,1-1,1 3,2 0,1 0,-1-1,1 0,-1 0,1 0,0-1,0 0,1-1,-1 0,1 0,-1-1,1 0,5 0,-5-2,0 1,0-2,0 1,0-1,0-1,-1 1,1-1,-1-1,0 0,0 0,0 0,0-1,-1-1,0 1,0-1,0 0,-1 0,1-1,-2 0,1 0,-1-1,0 1,-1-1,1 0,-2 0,3-6,6 2,-5 34,-6-14,-1-3,1-1,0 1,0-1,0 1,0-1,1 1,-1-1,1 0,0 0,1 0,-1 0,1 0,-1 0,1-1,0 1,0-1,1 0,-1 0,1 0,0 0,0-1,-1 1,2-1,-1 0,0 0,0-1,1 1,-1-3,-1-1,1 0,0 0,-1 0,0 0,0 0,1 0,-1-1,-1 0,1 0,0 0,-1 0,1 0,-1 0,0 0,0-1,0 1,-1-1,1 0,-1 1,0-1,0 0,0 0,0 0,-1-3,8-120,-8 126,-1 0,1 0,0-1,-1 1,1 0,0 0,0 0,0-1,-1 1,1 0,1 0,-1 0,0-1,0 1,0 0,1 0,-1 0,0-1,1 1,-1 0,1 0,0 0,-1 0,1 0,0 0,-1 0,1 0,0 0,0 1,0-1,0 0,0 0,0 1,0-1,0 1,0-1,0 1,1-1,-1 1,0-1,0 1,0 0,1 0,14 2,-1 0,1 1,-1 1,0 0,1 2,-2-1,3 3,1-1,2 1,-8-5,0 1,-1 0,0 1,0 0,0 1,-1 0,0 1,0 0,0 1,-1-1,0 2,7 7,-14-11,0 0,0 0,-1 0,0 0,1 0,-1 0,-1 0,1 1,-1-1,0 0,0 0,-1 1,1-1,-1 0,0 0,-1 2,-3 46,6-51,-1 0,1 1,-1-1,1 0,0 0,0 0,0 0,0 0,0 0,1 0,-1 0,0 0,1-1,0 1,-1-1,1 1,0-1,0 1,0-1,0 0,0 0,0 0,0 0,0 0,0-1,0 1,1-1,0 1,68 6,-68-7,16 0,0-2,0 1,0-2,0-1,0 0,-1-2,1 0,-2-1,18-8,-26 10,0 1,-1-2,1 1,-1-1,0 0,-1-1,0 1,0-2,0 1,-1-1,0 0,0 0,-1-1,0 1,-1-1,1 0,-2-1,0 1,3-9,-6 16,1 0,0 0,-1 1,1-1,-1 0,1 0,-1 0,0 1,0-1,1 0,-1 0,-1 0,1 0,0 1,0-1,-1 0,1 0,-1 0,0 1,1-1,-1 0,0 1,0-1,0 0,0 1,0-1,0 1,-1 0,1-1,0 1,-1 0,1 0,-1 0,1 0,-1 0,0 0,1 0,-1 1,0-1,0 1,0-1,1 1,-2-1,-3 4,-1-1,1 1,0 1,0-1,1 1,-1 0,1 0,0 1,0-1,0 1,0 0,1 1,0-1,0 1,0 0,1 0,0 0,0 0,1 0,-1 1,1-1,1 1,-1 0,1-1,0 2,1-2,0-1,0 1,0 0,0 0,1-1,0 1,0 0,1-1,-1 1,1-1,0 1,1-1,-1 0,1 0,0 0,1 0,-1-1,1 1,0-1,0 0,0 0,0 0,1-1,0 1,-1-1,1 0,1 0,3 1,5 2,-1 0,1-2,0 1,0-2,0 0,1 0,-1-1,1-1,-1-1,1 0,1-1,-7 1,0-1,0 0,0 0,0-1,0-1,0 1,-1-1,1-1,-1 0,0 0,0-1,0 1,0-2,-1 1,0-1,0 0,0-1,-1 1,0-1,-1-1,1 1,-1-1,-1 0,1 0,-1 0,-1-1,1-3,4-50,-16 74,7-7,1 0,-1 0,1 0,0 0,0 0,0 0,0-1,1 1,0 0,0 0,1 0,-1-1,1 1,0 0,0-1,0 0,1 1,0-1,-1 0,2-1,-1 1,0 0,1-1,-1 0,1 1,0-1,0-1,0 1,1-1,-1 0,1 1,4 1,0 0,1 0,-1-1,1 0,-1-1,1 0,0 0,0-1,0-1,0 0,0 0,0 0,0-2,0 1,3-2,76-48,-88 51,0 0,0 0,0 0,0 0,0 1,0-1,0 0,0 0,0 1,0-1,0 0,0 1,0-1,0 1,0 0,0-1,-1 1,1 0,0-1,0 1,-1 0,1 0,0-1,-1 1,1 0,-1 0,1 0,-1 0,1 0,-1 0,0 0,1 0,-1 0,0 0,0 0,0 0,0 0,0 0,0 0,0 0,0 1,5 13,-3-11,0-1,0 1,1-1,-1 1,1-1,0 0,0 0,0 0,1-1,-1 1,1-1,-1 0,1 1,0-2,0 1,0 0,0-1,0 0,0 0,0 0,0 0,0-1,1 1,-1-1,0 0,0-1,1 1,-1-1,0 1,0-1,3-1,4-2,1 0,0 0,-1-1,0 0,0-1,0 0,-1-1,0 0,0-1,4-5,-2 1,0-1,-2-1,0 0,0-1,-1 0,-1 0,0-1,-1 0,-1 0,-1 0,3-15,3-21,-2 0,-3 0,-1-14,2-41,-5 0,-7-53,4 155,1 0,0-1,0 1,-1-1,0 1,0-1,0 1,-1 0,1-1,-1 1,-1 0,1 0,-1 0,0 1,0-1,2 4,0 1,-1-1,1 1,-1 0,1-1,-1 1,1 0,-1 0,1 0,-1 0,1 0,-1 0,1 1,-1-1,1 0,-1 1,1-1,-1 1,1-1,0 1,-1 0,1 0,0-1,0 1,-1 0,1 0,0 0,0 0,0 1,0-1,0 0,1 0,-1 0,0 1,0-1,1 1,-1-1,-12 21,0 1,2-1,0 2,2-1,1 2,0-1,2 1,1 0,1 0,1 4,-1-2,2 1,2 0,0-1,2 1,1-1,1 1,1-1,1 0,6 13,-7-26,0 0,0-1,2 0,-1 0,2 0,0-1,0 0,1 0,1-1,-1-1,2 0,0 0,0 0,1-2,-1 1,2-2,-1 1,13 3,-18-8,1 0,0-1,0 0,0 0,0-1,0 0,1 0,-1-1,0 0,0 0,0-1,1 0,-1-1,0 0,0 0,0-1,-1 0,1 0,-1-1,1 0,-1 0,-1 0,1-1,0 0,-1-1,0 1,5-7,14-14,-19 43,-7-12,1 0,0 1,0-1,0 1,0-1,1 0,0 0,0 1,1-1,-1 0,1 0,0 0,0 0,1 0,0-1,-1 1,2-1,-1 1,0-1,1 0,0-1,0 1,0-1,0 1,0-1,1 0,0-1,3 3,0-3,1 1,-1-1,0-1,0 0,0 0,1 0,-1-1,1-1,-1 1,0-1,1-1,-1 1,0-1,0-1,0 0,-1 0,1 0,0-1,4-3,0-1,0 0,0 0,-1-1,-1-1,0 0,0 0,0-1,-2 0,1-1,-1 0,0-3,-6 60,-1-41,-1 0,1 0,0 0,0 0,0-1,0 1,1 0,0-1,-1 1,1-1,1 0,-1 0,0 1,1-2,-1 1,1 0,0 0,0-1,0 1,1-1,-1 0,0 0,1 0,-1-1,1 1,0-1,-1 0,5 1,112 14,-120-16,20 1,0-1,0-1,1 0,-1-2,0-1,5-2,-19 5,0 0,-1-1,1 0,-1 0,1-1,-1 0,0 0,0 0,0 0,-1-1,1 1,-1-1,0-1,0 1,0 0,-1-1,1 0,-1 0,0 0,-1 0,1 0,-1-1,1-4,-5 3,-7 18,7-8,1 1,-1 0,1-1,0 1,0 0,0 0,1 0,-1 0,1 0,0 0,0 0,0 0,1 0,-1-1,1 1,0 0,0 0,0 0,1-1,-1 1,1 0,0-1,0 0,0 1,1-1,-1 0,1 0,-1 0,1 0,0-1,0 1,1-1,-1 0,0 0,1 0,-1 0,1 0,0-1,13 4,1-1,-1-1,0-1,1 0,-1-1,1-1,0-1,-1-1,1 0,-1-1,0-1,0 0,0-1,13-7,-19 8,0-1,-1 0,1-1,-1 0,0-1,-1 0,1 0,-1-1,-1 0,0-1,0 0,0 0,3-7,-20 44,7-23,1 0,0 1,0-1,0 1,0-1,1 1,0-1,1 1,-1-1,1 1,0-1,0 1,0-1,1 0,0 1,0-1,1 0,-1 0,1-1,0 1,0 0,0-1,1 0,0 0,0 0,0 0,0-1,0 1,1-1,0 0,0 0,2 0,28 10,-2-5</inkml:trace>
  <inkml:trace contextRef="#ctx0" brushRef="#br0" timeOffset="20589.534">6636 3520,'-16'-5,"-10"-1,-4 1,-3 0,-2 2,-1-1,-7-3,-12-1,4-1</inkml:trace>
  <inkml:trace contextRef="#ctx0" brushRef="#br0" timeOffset="20793.723">4377 3119,'30'0,"34"0,36 0,33 0,28 0,16 0,10 0,-27 0</inkml:trace>
  <inkml:trace contextRef="#ctx0" brushRef="#br0" timeOffset="21826.54">8735 3453,'-11'1,"1"0,-1 1,1 0,0 0,0 1,0 1,0 0,0 0,1 1,0 0,0 0,0 1,1 1,-1-1,1 1,1 1,0-1,0 1,0 1,1-1,0 1,1 0,0 0,0 1,1 0,3-7,0-1,0 1,0 0,1 0,-1 0,1 0,0 0,0 0,0 0,0 0,0 0,1 0,-1 0,1 0,0 0,0 0,0 0,0 0,1-1,-1 1,1 0,-1-1,1 1,0-1,0 0,0 0,0 1,1-1,-1-1,0 1,1 0,0-1,-1 1,1-1,0 0,0 1,-1-2,1 1,0 0,0 0,0-1,0 0,2 1,6-2,0-1,0 1,0-2,0 0,-1 0,1-1,-1 0,0 0,0-1,0-1,0 0,-1 0,0-1,-1 0,1 0,-1-1,-1 0,0-1,0 0,0 0,-1 0,0-1,-1 0,1-3,7-21,-2 0,-1 0,-1-2,-2 1,-2-1,-1 0,-2 0,-2 0,0 0,-7-33,6 51,-19-113,20 131,0-1,0 0,1 0,-1 1,0-1,0 0,0 0,-1 1,1-1,0 0,0 1,0-1,0 0,-1 0,1 1,0-1,-1 0,1 1,0-1,-1 1,1-1,-1 0,1 1,-1-1,1 1,-1-1,0 1,1 0,-1-1,1 1,-1-1,0 1,1 0,-1 0,0-1,0 1,1 0,-1 0,0 0,1 0,-1 0,0 0,0 0,1 0,-1 0,0 0,0 0,1 1,-1-1,0 0,1 0,-1 1,0-1,1 0,-1 1,0-1,1 1,-1-1,1 1,-1-1,1 1,-1-1,1 1,-1 0,-23 47,9-5,2 1,1 1,3 0,1 0,3 1,0 33,4-68,1 0,0 0,1 0,0-1,0 1,1 0,1 0,-1-1,2 0,0 1,0-1,1-1,0 1,0 0,1-1,0 0,1-1,0 0,0 0,1 0,6 4,-3-6,0 0,1-1,0-1,0 0,0 0,0-1,1 0,-1-2,1 1,-1-1,1-1,0 0,-1-1,1 0,-1-1,1-1,-1 0,0 0,0-1,0-1,0 0,-1-1,0 0,0 0,0-1,-1-1,0 0,-1 0,0-1,0 0,0 0,-2-1,1-1,-1 1,0-1,-1 0,-1 0,0-1,0 0,-1 0,0 0,-1 0,-1-1,1-7,-12-49,9 67,-1 0,0 0,0 0,1 0,-1 0,-1 0,1 0,0 1,0-1,-1 1,1-1,0 1,-1-1,0 1,1 0,-1-1,0 1,0 0,1 0,-1 0,0 1,0-1,0 0,0 1,0-1,0 1,-1 0,1 0,0 0,0 0,-1 0,-2 2,-1 0,0 1,1 0,-1 0,1 1,0 0,0 0,0 0,1 0,-1 1,1-1,0 1,0 0,1 0,0 1,0-1,0 1,0 0,1 0,0-1,0 2,1-1,-1 0,1 0,1 0,-1 2,1 0,0 0,0 0,1 0,0 0,0-1,1 1,0 0,0-1,1 1,0-1,0 0,1 0,0 0,0 0,0 0,1-1,0 0,1 0,-1-1,1 1,0-1,0 0,1-1,-1 1,1-1,0-1,0 1,1-1,-1 0,3 0,74 23,0-9</inkml:trace>
  <inkml:trace contextRef="#ctx0" brushRef="#br0" timeOffset="22088.848">10807 3373,'-2'21,"-1"13,2 5,2 1,0-6</inkml:trace>
  <inkml:trace contextRef="#ctx0" brushRef="#br0" timeOffset="22749.315">10633 3092,'67'9,"-1"2,0 2,-1 4,7 6,-53-17,0 1,-1 1,-1 1,1 0,-2 1,1 1,-1 1,-10-7,0 0,-1 0,1 1,-1 0,-1 0,1 0,-1 0,0 1,0 0,-1-1,0 1,0 1,-1-1,0 0,0 1,0-1,-1 1,0-1,-1 4,-14 109,14-119,0 0,-1 0,1 0,0 1,1-1,-1 0,0 0,0 0,0 0,1 0,-1 0,0 0,1 0,-1 0,1 0,-1 0,1 0,0 0,-1 0,1 0,0 0,0-1,-1 1,1 0,0-1,0 1,0 0,0-1,0 1,0-1,0 1,0-1,0 0,0 0,0 1,0-1,0 0,1 0,-1 0,0 0,0 0,0 0,0 0,0 0,0-1,0 1,0 0,0-1,1 1,54-19,-38 8,0 0,0-1,-2-1,1 0,-2-2,0 1,0-2,-2 0,0-1,-1 0,4-8,-16 25,0 0,0-1,0 1,0 0,0-1,0 1,0 0,0-1,0 1,0 0,0-1,0 1,0 0,0 0,1-1,-1 1,0 0,0-1,0 1,1 0,-1 0,0-1,0 1,1 0,-1 0,0 0,0-1,1 1,-1 0,0 0,1 0,-1 0,0 0,1 0,-1 0,0 0,1-1,-1 1,0 0,1 0,-1 0,0 1,1-1,-1 0,0 0,0 0,1 0,-1 0,0 0,1 0,-1 0,0 1,1-1,-1 0,0 0,0 0,1 1,-1-1,0 0,0 0,0 1,1-1,-1 0,0 1,0-1,4 27,-2-12,0-8,0-1,0 1,0-1,1 0,0 0,0 0,1 0,0-1,0 1,0-1,0 0,1 0,0 0,0-1,0 0,1 0,0 0,-1 0,1-1,0 0,1 0,-1-1,0 0,1 0,0 0,-1-1,1 0,0 0,-1-1,1 0,0 0,0-1,-1 1,1-1,0-1,-1 1,2-2,0 0,-1 0,1-1,-1 0,0-1,0 0,-1 0,1 0,-1 0,0-1,-1 0,0-1,0 1,0-1,0 0,-1 0,0 0,-1-1,0 0,1-2,6-20,-1-1,-1 0,-1 0,-1-13,19-134,-9-2,-6-32,-10 202,-10-49,9 58,0 1,0 0,-1 0,1 0,0 0,0 0,-1 0,1 0,0 0,0 1,-1-1,1 1,0-1,0 0,0 1,0 0,-1-1,1 1,0 0,0 0,0-1,0 1,1 0,-1 0,0 0,0 0,0 0,1 0,-1 0,1 0,-1 1,1-1,-1 0,1 1,-20 34,1 0,2 2,2 0,2 0,1 1,-5 33,5-34,2 1,2 0,2 0,1 1,2 0,1 0,3 0,1 0,2 0,2 0,3 7,-6-35,1 0,1-1,0 0,0 0,1 0,1-1,0 0,0 0,1-1,0 0,0 0,1-1,0 0,1 0,0-1,0 0,0-1,1 0,9 3,22 4</inkml:trace>
  <inkml:trace contextRef="#ctx0" brushRef="#br0" timeOffset="23026.945">11529 2785,'23'7,"28"6,27 9,22 6,12 9,-2 6,-20-4</inkml:trace>
  <inkml:trace contextRef="#ctx0" brushRef="#br0" timeOffset="23340.144">11930 3466,'20'-28,"0"-2,-3-1,0 0,-2-1,-1 0,-2-1,-1-1,-2 0,-1 0,0-12,-8 45,0 0,0 0,0 1,0-1,0 0,0 0,0 1,1-1,-1 0,0 1,0-1,1 0,-1 1,0-1,1 0,-1 1,1-1,-1 1,1-1,-1 1,1-1,-1 1,1-1,-1 1,1-1,0 1,-1 0,1-1,0 1,-1 0,1 0,0 0,-1-1,1 1,0 0,0 0,-1 0,1 0,0 0,0 0,-1 0,1 0,0 1,-1-1,1 0,0 0,0 1,-1-1,1 0,-1 1,1-1,0 0,-1 1,1-1,-1 1,1-1,-1 1,1-1,-1 1,1 0,-1-1,0 1,1-1,-1 1,0 0,1 0,8 5,150 79,-154-82,-1-1,0 1,0 0,0 0,0 1,0-1,-1 1,0 0,1 0,-1 0,-1 0,1 0,0 1,-1-1,0 1,0 0,-1 0,1-1,-1 1,0 0,0 0,-1 1,0-1,1 0,-2 0,1 0,0 0,-1 0,0 1,-13 63,10-52,0-1,1 1,1 0,0 0,2 0,0 0,1 2,-1-14,1 0,1-1,-1 0,1 1,-1-1,1 0,0 0,1 0,-1 0,1 0,0 0,0-1,0 1,0-1,1 0,-1 0,1 0,0 0,-1-1,1 0,1 0,-1 0,0 0,2 0,112 21,-93-21,0 0,1-2,-1 0,0-2,1-1,-1-1,0-1,18-7,-13-4,-13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2:50.2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83 36,'7'290,"-3"146,-5-401,-2 1,0-1,-3 0,-1 0,-1-1,-10 23,0-31,17-26,0 1,1-1,-1 0,1 0,-1 0,0 0,1 0,-1 0,1 0,-1 0,0 0,1 0,-1-1,1 1,-1 0,0 0,1 0,-1-1,1 1,-1 0,1-1,-1 1,1 0,-1-1,1 1,0-1,-1 1,1-1,-1 1,1-1,0 1,0-1,-1 1,1-1,0 0,0 1,-1-1,1 1,0-1,0 0,0 1,0-1,0 1,0-1,0 0,0 1,0-1,0 1,-11-137,11 102,3-547,-3 547,-1 12,2 1,0-1,1 0,1 1,2 0,3-13,-7 32,-1 1,1 0,0-1,0 1,0-1,0 1,0 0,0 0,1-1,-1 1,1 0,-1 0,1 0,0 1,0-1,0 0,0 1,0-1,0 1,0 0,1-1,-1 1,0 0,1 1,-1-1,1 0,-1 1,1-1,-1 1,1 0,-1 0,1 0,-1 0,1 0,-1 0,1 1,10 4,-1 1,0 0,0 1,-1 0,1 1,-2 0,1 1,-1 0,0 1,-1 0,7 10,28 48,-43-66,0 0,0 1,0-1,-1 0,1 1,-1-1,1 0,-1 1,0-1,0 1,0-1,0 1,0-1,-1 0,1 1,-1-1,1 0,-1 1,0-1,0 0,0 0,0 0,0 1,-1-1,1-1,-1 1,1 0,-1 0,1 0,-1-1,-1 2,-11 4,-1-1,1 0,-1-1,0 0,-1-1,1-1,-1 0,1-2,-1 1,-12-2,24 0,-12 0,49-5,-16 2,34-2,-1-2,1-3,-1-2,-1-2,0-2,-1-2,-1-2,-1-2,32-22,-19-12,-58 54,0 1,1-1,-1 1,0-1,0 1,0-1,0 0,0 0,0 0,-1 0,1 1,0-1,-1 0,0 0,1 0,-1 0,0 0,0 0,0 0,0 0,-1 0,1 0,0 0,-1 0,1 0,-1 0,0 0,0 0,0 0,0 1,0-1,0 0,0 1,0-1,-1 1,1-1,-1 1,-1-1,1 0,-1 0,0 0,0 1,0-1,0 1,-1 0,1 0,0 0,0 0,-1 1,1-1,0 1,-1 0,1 0,-1 0,1 0,0 1,-1-1,1 1,0 0,0 0,-1 0,1 0,0 1,0-1,0 1,1 0,-3 1,-1 2,-1-1,1 1,0 1,0-1,1 1,0 0,0 1,0-1,1 1,0 0,0 0,0 1,2-4,0 1,0-1,1 1,0-1,0 1,0 0,0-1,1 1,-1 0,1 0,1 0,-1-1,1 1,-1 0,2-1,-1 1,0 0,1-1,0 1,0-1,0 0,0 0,1 0,-1 0,1 0,0 0,1-1,-1 1,1-1,-1 0,1 0,0 0,0-1,0 1,0-1,1 0,2 1,14 5,0-2,1 0,-1-1,1-1,0-1,8-1,60 4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2:53.0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23 243,'-4'21,"-2"22,0 20,1 20,4 13,2 7,1 2,0-5,0-12,1-13,1-17,-1-19</inkml:trace>
  <inkml:trace contextRef="#ctx0" brushRef="#br0" timeOffset="249.371">358 337,'-16'18,"-8"18,1 16,4 13,7 11,9 8,8 5,7-3,0-4,1-9,-2-10,-2-12,-4-14</inkml:trace>
  <inkml:trace contextRef="#ctx0" brushRef="#br0" timeOffset="560.165">23 925,'272'-9,"132"-27,-329 34,-73 3,-1 0,1 0,-1 0,1 1,-1-1,1 0,-1 1,0 0,0-1,0 1,1-1,-2 1,1 0,0 0,0 0,-1 0,1-1,-1 1,1 0,-1 0,0 0,0 0,0 0,0 0,0 0,0 0,0 0,-1 0,1 0,-1 0,1 0,-1 0,0 0,0-1,0 1,0 0,0-1,0 1,-1 1,-1 4,-5 14,4-11,0 0,0 0,1 0,0 0,1 1,0-1,1 1,0 0,1-1,0 1,0 3,1-12,0 0,0 0,0 0,0 0,0 0,1 0,-1 0,1-1,-1 1,1 0,-1-1,1 1,0-1,0 0,0 0,-1 0,1 0,0 0,1 0,-1 0,0 0,0-1,0 1,0-1,1 0,-1 0,0 1,0-1,0-1,1 1,-1 0,0-1,0 1,0-1,0 1,1-1,-1 0,21-7</inkml:trace>
  <inkml:trace contextRef="#ctx0" brushRef="#br0" timeOffset="748.716">812 631,'9'9,"3"4</inkml:trace>
  <inkml:trace contextRef="#ctx0" brushRef="#br0" timeOffset="1626.271">1266 885,'-5'-7,"-1"1,1 0,-1 1,-1-1,1 1,-1 0,0 0,0 1,-1 0,1 1,-1-1,0 1,1 1,-2 0,-4-1,8 1,0 2,0-1,0 0,0 1,0 0,0 0,0 1,0 0,0-1,0 2,0-1,0 0,0 1,1 0,-1 0,1 0,-1 1,1 0,0 0,0 0,0 0,0 0,0 1,1 0,-3 3,5-6,0 0,0 0,1 0,-1 0,0 0,1 0,-1 0,1 0,-1 1,1-1,-1 0,1 0,0 0,0 1,0-1,-1 0,1 0,0 0,1 1,-1-1,0 0,0 0,0 1,1-1,-1 0,0 0,1 0,0 0,-1 0,1 0,-1 0,1 0,0 0,0 0,0 0,-1 0,1 0,0 0,0-1,0 1,0 0,0-1,1 1,52 16,131-20,-181 3,-1 0,0 0,1 1,-1-1,0 1,1 0,-1 0,0 0,0 0,0 0,0 1,0-1,0 1,0 0,0 0,-1 0,1 0,-1 1,1-1,-1 1,0-1,0 1,0 0,-1 0,1 0,0 0,-1 0,0 0,0 0,0 0,0 1,0-1,-1 0,1 4,8 48,-2 0,-3 0,-2 21,0-9,1-17,0-18,-2-1,-1 1,-2-1,-2 16,3-44,1 1,-1-1,1 0,-1 0,0 0,0 0,0-1,0 1,-1 0,1 0,-1-1,1 1,-1 0,0-1,0 0,0 1,-1-1,1 0,0 0,-1-1,1 1,-1 0,0-1,0 1,0-1,1 0,-1 0,0 0,0 0,0-1,0 1,-1-1,1 0,0 0,0 0,0 0,0 0,0-1,-1 0,-3-1,0 0,0 0,0-1,1 0,-1-1,1 1,0-1,0 0,0-1,0 0,1 0,0 0,0 0,0-1,1 1,0-1,0-1,0 1,1 0,-2-5,0-1,0-1,1 0,0 0,1 0,0 0,1-1,1 1,0-1,1 1,1-12,3 2,0 1,1-1,2 1,0 1,1-1,1 2,2-1,-1 1,8-8,126-164,-53 85,-43 56,-1-2,-3-2,-2-2,-3-2,-3-2,-2-1,-3-1,14-42,-40 90,0-1,-2 1,1-1,-2 0,0 0,-1 0,0 0,-1 0,-1 0,-1 0,0-1,2 15,0-1,-1 1,1 0,0-1,-1 1,0 0,1-1,-1 1,0 0,0 0,0 0,0 0,-1 0,1 0,-1 0,1 0,-1 0,1 1,-1-1,0 0,0 1,0 0,0-1,0 1,0 0,0 0,0 0,-1 0,1 1,0-1,-1 1,1-1,0 1,-1 0,1 0,0 0,-1 0,1 0,0 0,-1 1,1-1,0 1,-1 0,1-1,0 1,0 0,0 0,0 1,-6 7,1 1,1 0,0 1,0-1,1 1,0 1,1-1,0 0,1 1,0 0,1 0,1 0,0 0,0 0,1 0,1 4,0 49,4-1,2 1,3-1,3-1,3 0,7 14,1 8,-4 0,8 84,-24-155,1-28,-1-4,0 1,1 1,1-1,1 1,0 0,1 0,1 1,0 0,1 0,1 1,5-4,-16 17,1 0,-1 0,1 0,0 0,-1 0,1 0,0 0,0 0,0 0,0 1,0-1,0 0,0 1,0-1,0 0,0 1,0 0,0-1,0 1,0-1,0 1,1 0,-1 0,0 0,0 0,0 0,0 0,1 0,-1 0,0 0,0 1,0-1,0 0,1 1,-1-1,0 1,0-1,0 1,0-1,0 1,0 0,0 0,0-1,-1 1,1 0,0 0,0 0,-1 0,1 0,0 0,-1 0,1 0,-1 0,1 0,-1 0,0 1,0-1,1 0,-1 0,4 99,-5-86,1-1,-1 0,2 0,0 0,1 1,0-1,1 0,0-1,1 1,-2-9,0-1,0 1,1-1,-1 0,1 0,-1 0,1 0,0-1,0 1,0-1,1 1,-1-1,0 0,1 0,0-1,-1 1,1-1,0 0,0 0,0 0,-1 0,1-1,0 1,0-1,0 0,1-1,103-13,-63 2</inkml:trace>
  <inkml:trace contextRef="#ctx0" brushRef="#br0" timeOffset="1811.213">2523 1032,'3'0,"2"-2,3-6,0-10,-1-2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2:50.9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1 971,'7'-29,"2"1,1 0,1 0,1 1,9-12,-16 29,0 1,1 0,1 1,-1-1,2 1,-1 1,1-1,0 1,0 0,1 1,0 0,0 1,0 0,1 0,0 1,8-3,-12 6,0 0,0 0,0 1,0-1,1 1,-1 1,0-1,0 1,0 0,0 1,0-1,0 1,0 0,-1 1,1-1,0 1,-1 0,0 1,0-1,0 1,0 0,-1 0,1 1,-1-1,2 4,1 0,-1 0,0 1,-1 0,0 0,0 0,-1 0,0 1,0-1,-1 1,-1 0,0 0,0 0,-1 0,0 1,-1 1,1-8,-1-1,0 0,-1 0,1 0,-1 1,1-1,-1 0,0 0,0 0,0 0,-1 0,1 0,-1 0,1 0,-1-1,0 1,0-1,0 1,-1-1,1 0,0 0,-1 0,0 0,1 0,-1 0,0-1,0 1,0-1,0 0,0 0,0 0,0 0,0-1,-1 1,1-1,0 0,0 0,-3 0,3-2,0 0,1-1,-1 1,0-1,1 0,0 0,0 0,0 0,0 0,0 0,1 0,-1 0,1-1,0 1,0-1,0 1,0-1,1 1,-1-1,1 0,0 1,0-1,0 0,1 1,-1-1,1 1,0-1,0 1,0-1,1 1,-1 0,2-3,9-25,2 0,1 1,1 1,1 0,4-1,19-35,-16 27,-3-2,-1 0,-2 0,-1-2,-3 0,-1-1,-2-1,-2 0,-2 0,-2 0,-1-14,-13-13,9 71,0-1,0 0,0 1,0-1,0 1,-1-1,1 1,0-1,0 1,0-1,-1 1,1-1,0 1,0-1,-1 1,1-1,0 1,-1-1,1 1,-1 0,1-1,0 1,-1 0,1-1,-1 1,1 0,-1 0,1-1,-1 1,1 0,-1 0,0 0,1 0,-1 0,1 0,-1 0,1 0,-1 0,1 0,-1 0,0 0,1 0,-1 0,1 0,-1 1,1-1,-1 0,1 0,-1 1,-17 24,7 11,1 1,2 0,1 0,2 0,1 1,2 30,2-64,-4 51,3-1,3 1,1-1,4 1,1-1,3-1,2 0,6 11,-16-53,1-1,-1 0,2 1,-1-1,2-1,-1 1,1-1,1 0,-1 0,1-1,1 0,0 0,0-1,0 0,1 0,0-1,1 0,-1-1,1 0,0 0,0-1,1 0,-1-1,2 0,20-4</inkml:trace>
  <inkml:trace contextRef="#ctx0" brushRef="#br0" timeOffset="265.289">482 396,'-14'-6,"-17"-8,-18-1,-10 3,1 2,9 6,11 6,18 6,23 8,29 2,30 1,30-3,28-4,21-4,-14-4</inkml:trace>
  <inkml:trace contextRef="#ctx0" brushRef="#br0" timeOffset="1014.207">1231 797,'-4'-13,"1"-1,-2 0,1 1,-2 0,0 0,0 0,-2 1,-1-2,8 12,0 1,0-1,0 1,0 0,-1 0,1 0,0 0,-1 0,1 0,0 0,-1 0,1 0,-1 0,0 1,1-1,-1 1,0-1,1 1,-1 0,0-1,1 1,-1 0,0 0,1 0,-1 1,0-1,0 0,1 1,-1-1,1 1,-1-1,0 1,1 0,-1 0,1-1,-1 1,1 1,-46 47,39-38,2 1,-1 0,1 0,1 0,0 1,1-1,0 5,3-14,0 0,0 0,0 0,1 0,0 1,0-1,0 0,0 0,0 0,0 0,1 0,-1 0,1 0,0 0,0 0,0 0,1 0,-1 0,1-1,-1 1,1-1,0 1,0-1,0 1,0-1,0 0,1 0,-1 0,1 0,-1-1,1 1,0-1,0 1,0-1,7 1,0-1,0 0,0 0,1-1,-1-1,0 1,1-2,-1 1,0-2,0 1,-1-1,1-1,0 0,-1 0,0-1,0 0,0 0,-1-1,1 0,-2-1,1 0,-1 0,0 0,2-4,-3 4,-1-1,0 0,-1 0,0 0,0 0,-1-1,0 1,0-1,-1 0,1-5,-4 22,1 0,0 1,1-1,0 0,0 0,1 0,-1 0,2 0,-1 0,1-1,1 1,-1-1,1 1,1-1,-1-1,1 1,0-1,1 1,-1-2,1 1,0 0,1-1,2 1,-5-3,0-1,-1 0,1-1,0 1,0-1,0 0,0 0,1 0,-1 0,0-1,0 1,1-1,-1 0,0-1,0 1,1-1,-1 1,0-1,0-1,0 1,0 0,0-1,0 0,-1 0,1 0,0-1,-1 1,0-1,1 0,-1 0,0 0,0 0,-1 0,1-1,-1 1,1-2,5-10,-1 0,-1 0,-1-1,0 0,0 1,-2-2,0 1,-1 0,-1-1,0 1,-1-1,-1-4,1 9,-1 11,1 0,-1 1,1-1,-1 0,1 0,0 0,-1 0,1 0,0 0,0 0,0 0,0 0,0 0,0 0,0 0,0 0,0 0,0 0,0 0,1 1,-1-1,0 0,1 0,-1 0,0 0,1 0,-1 0,1 1,0-1,-1 0,1 0,0 1,-1-1,1 1,0-1,0 0,0 1,-1-1,1 1,0 0,0-1,0 1,0 0,0-1,0 1,0 0,0 0,0 0,0 0,0 0,0 0,0 0,0 0,0 0,-1 0,1 1,0-1,0 0,0 1,0-1,0 1,0-1,23 15,0 0,0 2,-2 0,0 1,-1 2,-1 0,-13-10,0-1,-1 1,0 1,-1-1,0 1,0 0,-1 0,-1 0,1 5,13 35,-15-46,1 0,0 0,0-1,0 1,1-1,-1 1,1-1,0-1,0 1,0 0,1-1,-1 0,1 0,0 0,0-1,0 1,0-1,0 0,1-1,-1 1,0-1,1 0,0-1,11 3,1-2,-1 0,1-1,-1-1,1 0,12-4,-9 1,-1-1,0 0,0-2,0 0,-1-1,0-1,-1-1,3-3,-12 8,-1-1,0 0,0 0,0-1,-1 0,0-1,0 0,-1 0,0 0,0-1,-1 1,0-2,0 1,-1 0,-1-1,1 0,-1-4,-2 13,-1 0,1-1,-1 1,0 0,1-1,-1 1,0 0,0-1,0 1,0 0,0-1,-1 1,1 0,0-1,-1 1,1 0,0 0,-1-1,0 1,1 0,-1 0,0 0,1 0,-1 0,0 0,0 0,0 0,0 0,0 0,0 0,0 0,0 1,-1-1,1 1,0-1,0 1,-1-1,1 1,0-1,0 1,-1 0,1 0,0 0,-1 0,1 0,0 0,-1 0,1 0,0 0,-1 1,1-1,0 0,0 1,-1-1,1 1,-1 0,-4 1,1 0,0 1,0-1,0 1,0 0,1 0,-1 1,1 0,0-1,0 1,0 1,0-1,1 0,0 1,0 0,0 0,0 0,1 0,-1 0,2 0,-1 1,0-1,1 1,0-1,0 1,1-1,0 1,0 0,0-1,0 1,1 0,0-1,0 1,1-1,-1 1,1-1,0 0,1 0,-1 0,1 0,0 0,0 0,1-1,1 2,11 5,1-1,0-1,1 0,-1-2,2 0,-1 0,1-2,0-1,0 0,1-1,-1-1,0-1,10-1,51 6</inkml:trace>
  <inkml:trace contextRef="#ctx0" brushRef="#br0" timeOffset="1413.831">3129 864,'-13'-13,"-1"0,-1 0,-1 2,1 0,-2 1,1 0,-1 1,-14-4,25 10,1 1,-1 1,0-1,0 1,0 0,0 0,-1 0,1 1,0 0,0 1,0-1,0 1,0 0,0 0,0 1,0 0,0 0,0 1,1-1,-1 1,1 0,0 0,0 1,0 0,0 0,1 0,-1 0,-1 4,3-6,0 1,0 0,0 0,0 0,0 0,1 1,0-1,-1 1,1 0,0-1,1 1,-1 0,1 0,0 0,0 0,0 0,0 0,1 1,0-1,0 0,0 0,0 0,0 0,1 1,0-1,0 0,0 0,0 0,1 0,0-1,0 1,0 0,0-1,0 1,1-1,-1 0,1 1,0-1,0-1,0 1,0 0,1-1,1 2,5-1,0 1,1-2,-1 1,1-1,-1-1,1 0,0-1,-1 0,1 0,0-1,0 0,-1-1,1-1,-1 1,0-2,0 1,0-1,0-1,-1 0,1 0,-1-1,0 0,-1-1,0 1,1-2,-6 4,0 0,0 0,0 0,-1 0,0 0,1-1,-1 1,-1-1,1 1,-1-1,0 0,0 0,0 1,-1-1,1 0,-1 0,0 0,-1-3,1 8,0 1,0-1,-1 0,1 0,0 1,0-1,0 0,-1 1,1-1,0 0,0 0,-1 0,1 1,0-1,0 0,-1 0,1 0,0 0,-1 0,1 1,0-1,-1 0,1 0,0 0,-1 0,1 0,0 0,-1 0,1 0,0 0,-1 0,1 0,0 0,-1-1,1 1,0 0,-1 0,1 0,0 0,0 0,-1-1,1 1,0 0,-1 0,1-1,0 1,0 0,0 0,-1-1,1 1,0 0,0 0,0-1,0 1,0 0,-1-1,1 1,0 0,0-1,0 1,0 0,0-1,0 1,0 0,0-1,0 1,0 0,0-1,0 1,-9 25,8-21,1-1,-1 1,1 0,1 0,-1 0,0-1,1 1,0 0,0-1,0 1,0 0,0-1,1 1,0-1,-1 0,1 0,1 0,-1 1,0-2,1 1,-1 0,1 0,0-1,0 0,2 2,92 37,92-17,-88-20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3:00.6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0 915,'32'-3,"0"-2,0-1,-1-2,0-1,0-1,-1-2,0-1,-1-1,25-18,6-33,-58 63,-1 0,1 0,-1-1,0 1,0 0,0-1,0 1,-1-1,1 1,-1-1,1 1,-1-1,0 1,0-1,0 0,0 1,0-1,-1 1,1-1,-1 1,0-1,0 1,0-1,0 1,0 0,0-1,0 1,-1 0,1 0,-1 0,0 0,-1-1,0 1,0-1,-1 1,1 0,-1 0,0 0,0 0,0 1,0-1,0 1,0 0,0 0,0 1,0-1,-1 1,1 0,0 0,0 0,0 1,0 0,-1-1,1 1,0 1,0-1,0 0,1 1,-2 0,-3 2,0 0,0 1,1 0,-1 0,1 0,1 1,-1 0,1 1,0-1,0 1,-4 7,7-10,0 0,0 0,1 0,-1 0,1 1,0-1,0 1,1-1,0 1,-1 0,1 0,1 0,-1-1,1 1,0 0,0 0,0 0,1 0,0 0,0-1,0 1,0 0,1-1,0 1,0 0,0-1,0 0,1 0,0 0,0 0,0 0,0 0,0-1,1 1,0-1,-1 0,3 1,6 2,0 0,0 0,1-2,0 1,0-2,0 0,0 0,0-1,1-1,-1 0,0-1,1 0,-1-1,1-1,-1 0,0-1,0 0,0-1,7-3,-14 4,0-1,-1 1,1-1,-1 0,0-1,0 1,0-1,0 0,-1-1,0 1,0-1,0 1,-1-1,0 0,0-1,0 1,-1 0,0-1,21-40,-22 43,1 1,0 0,0 0,0 0,0 0,1 0,-1 1,1-1,-1 1,1 0,0-1,0 1,0 0,0 1,1-1,-1 0,0 1,1 0,-1 0,1 0,-1 0,1 1,-1-1,1 1,0 0,-1 0,1 0,0 0,-1 1,1 0,-1-1,1 1,-1 1,1-1,-1 0,4 3,4 3,0 1,-1 1,0 0,0 0,-1 1,0 0,-1 1,0-1,0 2,-1-1,-1 1,0 0,-1 1,0-1,-1 1,0 0,-1 0,0 0,0 13,-3-23,1 0,-1 0,0 0,0 0,0 1,0-1,-1 0,1 0,-1-1,0 1,0 0,0 0,0 0,0 0,-1-1,1 1,-1-1,0 1,0-1,0 1,0-1,0 0,0 0,-1 0,1 0,0-1,-1 1,0 0,1-1,-1 0,0 0,0 0,0 0,0 0,0 0,0-1,0 0,0 1,0-1,0 0,0 0,0-1,0 1,0-1,0 1,0-1,-1 0,0-1,1 1,-1 0,1-1,-1 0,1 0,-1 0,1 0,0 0,0-1,0 0,1 1,-1-1,0 0,1 0,0 0,0-1,0 1,0 0,0-1,1 0,0 1,-1-1,1 0,1 0,-1 1,0-1,1 0,0 0,0 0,0 0,0 0,1 1,-1-1,1 0,0 0,0 0,1 1,-1-1,1 1,1-3,12-20,1-1,1 2,1 0,16-15,16-22,-29 36,-1-1,-2-1,0 0,-2-1,-1-1,-2 0,-1-1,-1-1,-2 0,-1 0,-1-1,-2 1,-2-2,0 1,-3 0,0 0,-2 0,-2 0,-6-24,9 53,1 1,0 0,-1 1,1-1,-1 0,0 0,0 1,0-1,0 1,-1-1,1 1,-1-1,1 1,-1 0,0-1,0 1,0 0,0 0,0 1,-1-2,-12 16,-7 96,16-13,5 0,5 1,3-1,5 0,3-1,21 63,-31-137,35 97,-39-116,0 0,0 0,1 0,-1 0,0 0,1 0,0 0,-1 0,1 0,0-1,0 1,0-1,0 1,0-1,0 0,1 0,-1 0,0 0,1 0,-1-1,0 1,1-1,-1 1,1-1,-1 0,1 0,-1 0,1 0,-1 0,0-1,1 1,-1-1,1 1,-1-1,0 0,1 0,-1 0,0-1,0 1,1-1,76-68,-65 51,0 0,-1-1,0-1,-2 0,-1 0,0-1,-2 0,3-14,-6 3,-5 34,0-1,0 0,0 1,-1-1,1 0,0 1,0-1,-1 0,1 1,0-1,0 0,-1 0,1 1,0-1,-1 0,1 0,0 0,-1 1,1-1,0 0,-1 0,1 0,-1 0,1 0,0 0,-1 0,1 0,-1 0,1 0,0 0,-1 0,1 0,-1 0,1 0,0 0,-1 0,1-1,0 1,-1 0,1 0,0 0,-1-1,1 1,0 0,-1 0,1-1,0 1,0 0,-1-1,1 1,0 0,0-1,0 1,0 0,-1-1,1 1,0-1,0 1,0-1,-7 12,1 0,1 0,0 0,0 1,1-1,1 1,0 0,0 0,1 1,1-1,0 0,1 1,0-1,1 1,0-1,1 0,1 5,0-9,0-1,0 0,0 0,1 0,-1 0,2-1,-1 1,1-1,0 0,0-1,1 1,0-1,0 0,0 0,0-1,1 0,-1 0,1 0,0-1,3 1,4 1,1 0,0-1,0-1,1 0,-1-1,1 0,-1-2,1 0,8-1,27-5</inkml:trace>
  <inkml:trace contextRef="#ctx0" brushRef="#br0" timeOffset="263.305">1002 327,'21'0,"27"0,23-4,0-2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2:56.2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355 433,'-17'2,"-1"2,2 0,-1 1,0 0,1 2,0 0,1 1,-1 0,2 1,-1 1,1 0,1 1,0 0,0 1,1 1,1 0,0 1,0 0,2 0,0 1,0 0,2 1,0 0,1 0,0 1,-2 14,2-9,2 0,0 1,2-1,0 1,2 0,0-1,1 1,2 0,0 1,-1-13,0-1,1 1,0-1,1 1,0-1,0 0,1-1,1 1,-1-1,1 0,1 0,0-1,0 0,1 0,0-1,0 0,0 0,1 0,8 3,-10-6,0-1,0-1,0 1,0-1,0-1,1 1,-1-1,1 0,-1-1,0 0,1 0,-1-1,1 0,-1 0,0 0,1-1,-1 0,0-1,0 1,0-1,-1-1,1 1,-1-1,3-3,6-3,-2-1,0 0,0-1,-1-1,0 0,-1-1,-1 0,0 0,-1-1,1-2,4-19,-1 0,-1-1,-2-1,-2 1,-1-2,-2 1,-2-1,-1 1,-3-1,-2-24,2 28,-2 1,0 0,-3 0,0 0,-12-31,17 61,1 0,-1 1,0-1,0 1,0-1,-1 1,1-1,-1 1,0 0,0 0,0 0,0 0,-1 0,1 0,-1 0,1 1,-1 0,0-1,0 1,0 0,0 0,-1 1,1-1,-1 1,1-1,-1 1,1 0,-1 0,1 1,-1-1,0 1,1 0,-1 0,0 0,0 0,0 1,-6 3,0 1,1 0,-1 1,1 0,0 0,0 1,1 0,0 1,1 0,-7 8,-5 6,2 0,0 2,1 0,1 1,2 1,1 0,0 0,2 1,1 1,2-1,0 2,2-1,1 1,1-1,2 1,1 17,1-32,1-1,1 0,0 1,0-1,2-1,-1 1,2 0,0-1,0 0,1-1,4 6,32 34</inkml:trace>
  <inkml:trace contextRef="#ctx0" brushRef="#br0" timeOffset="871.086">756 285,'-13'82,"5"1,1 36,5-67,-9 483,11-535,-1-22,2 0,0 1,1-1,2 0,3-13,-6 30,0 1,0-1,1 0,-1 1,1-1,0 1,1 0,-1-1,1 1,0 0,-1 0,2 1,-1-1,0 1,1-1,0 1,0 0,0 0,0 1,0-1,0 1,1 0,-1 0,1 1,-1-1,1 1,0 0,0 0,-1 0,1 1,0 0,1 0,2 1,0 1,0 0,0 0,0 0,-1 1,1 1,-1-1,0 1,0 0,0 1,-1 0,1 0,-1 0,0 1,-1 0,1 0,-1 0,0 1,-1 0,0 0,0 0,0 0,-1 0,0 1,0 0,-1 0,1 3,-3-7,0-1,0 1,0 0,-1 0,1-1,-1 1,0 0,0-1,0 1,-1-1,1 1,-1-1,0 1,0-1,0 0,0 0,0 0,-1 0,0-1,1 1,-1-1,0 1,0-1,0 0,0 0,-1 0,-3 1,-5 3,0-1,-1-1,0 0,1 0,-2-2,1 1,-5-1,-88-2,105 0,1 0,-1 0,1 0,-1 0,1 0,-1 0,0 0,1 0,-1-1,1 1,-1 0,1 0,-1 0,1-1,0 1,-1 0,1-1,-1 1,1 0,0-1,-1 1,1-1,0 1,-1-1,1 1,0 0,-1-1,1 1,0-1,0 1,0-1,0 1,-1-1,1 0,0 1,0-1,0 1,0-1,0 1,0-1,0 1,1-1,-1 1,0-1,0 1,0-1,0 1,1-1,-1 1,0-1,0 1,1-1,-1 1,0 0,1-1,-1 1,1-1,26-22,219-142,-228 151,0-1,-1 0,-1-2,-1 0,0 0,-2-2,0 0,0 0,-2-1,-1 0,0-1,-2 0,0-1,-1 0,-2 0,0-1,-1 1,-1-1,-1 0,-2 0,0-1,-2-1,-2 0,0 1,-2-1,-1 1,-1 0,-1 1,0 0,-2 0,-1 1,-7-9,19 32,0-1,0 1,0-1,0 1,-1 0,1-1,0 1,0-1,-1 1,1-1,0 1,-1-1,1 1,0-1,-1 1,1-1,-1 0,1 1,-1-1,1 0,-1 1,1-1,-1 0,1 0,-1 1,1-1,-1 0,1 0,-1 0,0 0,1 0,-1 0,1 0,-1 0,1 0,-1 0,0 0,1 0,-1 0,1 0,-1 0,1-1,-1 1,0 0,1 0,-1-1,1 1,0 0,-1-1,1 1,-1-1,1 1,-1 0,1-1,0 1,-1-1,1 1,0-1,0 1,-1-1,1 0,0 1,0-1,0 1,-1-1,1 1,0-1,0 0,-4 51,8 56,4 0,5 0,-1 0,27 224,-14-247,-24-81,0 0,0 0,0 0,0 0,1 0,-1 0,0 0,1 0,-1-1,1 1,0-1,0 1,0-1,-1 0,1 1,1-1,-1 0,0 0,0-1,0 1,0 0,0-1,1 1,-1-1,0 0,1 0,-1 0,0 0,1 0,-1 0,0 0,0-1,1 1,-1-1,1 0,7-5,0-1,0 0,0 0,-1-1,0 0,-1 0,0-1,0 0,-1-1,0 0,-1 0,0 0,0-1,-1 0,-1 0,1 0,0-9,19-85,-34 213,9-100,1 0,0 0,1 0,0-1,0 1,0 0,1-1,0 1,1-1,0 1,0-1,0 0,1 0,0 0,0-1,1 0,0 1,2 1,16 7</inkml:trace>
  <inkml:trace contextRef="#ctx0" brushRef="#br0" timeOffset="1035.645">1585 486,'-18'-2,"-9"1,1 6,5 6,14 8,21 8,18 8,5-1</inkml:trace>
  <inkml:trace contextRef="#ctx0" brushRef="#br0" timeOffset="2327.169">2240 995,'-31'-32,"1"1,0 1,-2 2,-2 1,0 2,29 21,1 1,0 0,-1 1,1-1,-1 1,0 0,0 0,0 0,0 1,0 0,-1 0,1 0,0 1,0-1,-1 1,1 1,0-1,0 1,-1-1,1 2,0-1,0 0,0 1,0 0,0 0,1 1,-1-1,-1 2,-2 2,1 1,-1-1,2 2,-1-1,1 0,0 1,0 1,1-1,0 0,0 1,1 0,0 0,1 1,0-1,1 1,-1 0,2-1,-1 10,2-17,0 0,0 0,0 1,0-1,1 0,-1 0,1 0,-1 0,1 0,0 0,0 0,0 0,0 0,0 0,0 0,0-1,1 1,-1 0,1-1,-1 1,1-1,0 0,0 1,-1-1,1 0,0 0,0 0,0 0,0-1,0 1,0 0,0-1,1 1,-1-1,0 0,0 0,0 0,0 0,1 0,-1 0,2-1,89-23,9-26,-101 49,0 0,0 1,0-1,0 1,1-1,-1 1,0 0,0 0,1-1,-1 1,0 0,0 0,1 0,-1 1,0-1,1 0,-1 0,0 1,0-1,1 0,-1 1,0-1,0 1,0 0,0-1,0 1,0 0,0 0,0 0,0 0,0 0,0 0,0 0,-1 0,1 0,0 0,15 51,-13-37,127 467,-103-309,-27-163,1 0,-2-1,1 1,-1 0,-1 0,0 0,0-1,-1 1,0-1,-1 0,0 0,0 0,-1 0,0-1,-1 0,-2 3,3-6,0 0,0-1,0 1,-1-1,0-1,1 1,-1-1,0 0,-1 0,1-1,0 0,-1 0,0 0,1-1,-1 0,0-1,0 1,1-1,-1 0,0-1,0 0,1 0,-1 0,0-1,1 0,0 0,-1 0,1-1,0 0,0-1,0 1,1-1,-1 0,1 0,0-1,-2-2,-5-7,1-1,1-1,0 1,1-2,1 1,1-1,0-1,1 1,1-1,0 0,1 0,2-1,-1 1,2-1,1 1,0-1,1 1,3-14,0 12,1 0,0 0,2 0,0 1,2 0,0 0,1 1,0 0,2 1,0 0,1 0,0 2,2 0,-1 0,2 1,17-11,29-18,2 2,1 3,70-28,-132 64,11-4,4-2,0 0,-1-1,0-1,-1-1,0 0,0-1,-2 0,3-4,-16 16,0-1,-1 1,1-1,0 1,0-1,-1 0,1 1,0-1,-1 0,1 0,0 0,-1 1,1-1,-1 0,0 0,1 0,-1 0,0 0,1 0,-1 0,0 0,0 0,0 0,0 0,0 0,0 0,0 0,0 0,0 0,-1 0,1 1,0-1,0 0,-1 0,1 0,-1 0,1 0,-1 0,1 1,-1-1,0 0,1 0,-1 1,0-1,0 0,1 1,-1-1,0 1,0-1,0 1,0-1,0 1,1 0,-1-1,0 1,0 0,0 0,0 0,0 0,0 0,0 0,0 0,0 0,0 0,0 0,0 0,0 1,0-1,-1 1,-7-1,-1 2,0-1,1 2,-1-1,1 1,0 0,0 1,0 0,1 1,-1 0,1 0,0 1,1 0,-1 0,1 0,0 1,1 0,-1 1,1 0,1 0,0 0,0 0,0 1,1 0,1 0,-1 0,1 0,1 1,0-1,0 1,1-1,0 1,1 1,0-7,0 0,0 0,1 1,-1-1,1 0,0 0,0-1,1 1,-1 0,1 0,0 0,0-1,0 1,0-1,1 0,-1 0,1 1,0-2,0 1,0 0,0 0,0-1,1 0,-1 0,1 0,0 0,-1 0,1-1,0 0,0 0,0 0,3 1,3-1,-1 0,1 0,0-1,-1-1,1 1,-1-2,1 1,-1-1,1 0,-1-1,0 0,0-1,4-2,-5 2,1 0,-2-1,1 0,-1 0,1-1,-2 0,1 0,-1-1,1 1,-2-1,1-1,-1 1,0-1,-1 0,0 0,0 0,-1-1,0 1,0-1,-1 0,0 0,0 0,-1 0,0 0,-1 0,-1-5,-6 8,2 24,4-8,0 0,1 0,1 1,-1-1,2 0,-1 0,1 1,1-1,0-1,0 1,1 0,0-1,1 0,0 0,0 0,1 0,0-1,1 1,-4-7,-1 0,1 0,0-1,-1 1,1-1,0 0,0 1,0-1,0 0,0-1,0 1,0-1,0 1,0-1,1 0,-1 0,0 0,0 0,0-1,0 0,0 1,0-1,0 0,0 0,0 0,0-1,0 1,-1-1,1 0,0 1,-1-1,1-1,73-76,-57 46,-2 0,-2-2,-1 0,-1 0,-2-1,-2-1,-1 0,-2 0,-1-1,-2 1,-2-23,9-189,-11-37,-8 195,0 96,-14 102,3 41,7 1,6 119,6-233,2-1,1 0,1 1,2-1,1 0,2-1,1 0,2 0,7 13,-16-40,1 1,0-1,0 0,1-1,0 1,0 0,0-1,0 0,1 0,0 0,0-1,0 1,1-1,0-1,-1 1,1-1,0 0,1 0,-1-1,1 1,-1-1,1-1,-1 1,1-1,0-1,0 1,-1-1,1 0,0-1,0 1,0-1,-1-1,1 1,0-1,-1 0,0-1,6-2,1-6,-1 0,-1 0,0-1,-1-1,0 0,-1 0,0-1,-2 0,1 0,-1-1,-1 0,-1 0,0-1,-1-2,5-8,-8 26,-1 1,0-1,1 0,-1 0,0 0,0 0,1 0,-1 0,0 0,1 0,-1 0,0 0,0 0,1 0,-1 0,0 0,1 0,-1 0,0 0,0 0,1 0,-1 0,0-1,0 1,1 0,-1 0,0 0,0 0,1-1,-1 1,0 0,0 0,0-1,1 1,-1 0,0 0,0-1,0 1,0 0,0 0,0-1,0 1,1 0,-1 0,0-1,1 32,-1-28,12 111,-11-109,0 0,1 0,0 0,0 0,0 0,1 0,0-1,-1 1,2-1,-1 0,0 0,1 0,0 0,0-1,0 1,0-1,0 0,1 0,-1-1,3 2,14 3</inkml:trace>
  <inkml:trace contextRef="#ctx0" brushRef="#br0" timeOffset="2583.484">3657 740,'-16'-11,"-7"-5,-3 0,-1-1,5 3</inkml:trace>
  <inkml:trace contextRef="#ctx0" brushRef="#br0" timeOffset="2846.778">2988 486,'9'-4,"17"-3,22-1,26-2,25-1,20 1,-9 2</inkml:trace>
  <inkml:trace contextRef="#ctx0" brushRef="#br0" timeOffset="3097.751">4299 901,'-33'-41,"22"26,0 1,-1 0,0 1,-1 0,-1 1,0 1,0 0,-14-7,22 16,0-1,0 1,0 1,0-1,0 1,0 0,0 1,0-1,-1 1,1 1,0-1,0 1,0 0,-1 0,1 1,0 0,1 0,-1 0,0 1,1-1,-1 1,1 1,0-1,0 1,-6 4,1 0,0 0,1 1,0 0,0 1,1 0,0 0,1 1,0 0,0 1,1 0,4-10,1 1,0-1,-1 0,1 0,0 0,0 1,1-1,-1 0,0 1,1-1,-1 1,1-1,0 1,0-1,0 1,0-1,0 1,1-1,-1 1,1-1,-1 0,1 1,0-1,0 0,0 1,0-1,1 0,-1 0,0 0,1 0,0 0,-1 0,1 0,2 1,5 0,1-1,0 0,0 0,0-1,0 0,1 0,-1-1,0-1,0 0,0 0,0-1,0 0,0-1,0 0,-1-1,1 0,2-1,0 0,0 0,0 0,-1-1,1-1,-1 0,-1-1,1 0,-2 0,1-1,-1 0,0-1,-1 0,0 0,0-1,3-7,-10 17,-1 1,1-1,-1 0,1 0,-1 1,1-1,-1 0,0 0,1 0,-1 0,0 0,1 1,-1-1,0 0,0 0,0 0,0 0,0 0,0 0,0 0,0 0,0 0,-1 1,1-1,0 0,-1 0,1 0,0 0,-1 0,1 1,-1-1,1 0,-1 0,1 1,-1-1,0 0,1 1,-1-1,0 1,0-1,1 1,-1-1,0 1,0 0,0-1,0 1,0 0,1-1,-1 1,0 0,0 0,0 0,0 0,0 0,0 0,0 0,0 0,0 0,1 1,-1-1,0 0,0 1,0-1,0 0,0 1,1-1,-1 1,-3 2,0 1,0 0,1 0,-1 0,1 0,0 1,1-1,-1 1,1 0,0 0,0-1,0 1,1 1,-1-1,1 0,0 0,1 0,0 1,-1-1,2 0,-1 1,0-1,1 0,0 0,1 0,-1 1,1-1,2 4,-1-3,1 0,0 0,0-1,0 1,1-1,-1 0,1 0,1-1,-1 1,1-1,0 0,0-1,0 1,0-1,0 0,6 1,109 25,-40-18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3:13.1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 9,'-2'-3,"1"0,5 1,10 2,10 3,14 4,13 1,12 1,6-1,3-2,-3-1,-13-1,-14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11:18.13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37 16,'-29'373,"27"-354,-1-2,2 0,0 0,0 0,2 0,0 0,1 0,0 0,2-1,1 6,-3-18,0 0,0 0,1 0,-1 0,1 0,0-1,0 1,0-1,0 0,1 0,-1 0,1 0,-1-1,1 1,0-1,0 0,1 0,-1-1,0 1,1-1,-1 0,0 0,1 0,0 0,3-1,119-11,-108 7,5 0,-10 0,0 2,0 0,0 0,0 1,1 1,-1 0,0 1,8 2,-11 0</inkml:trace>
  <inkml:trace contextRef="#ctx0" brushRef="#br0" timeOffset="430.924">679 323,'-3'-3,"0"0,0 0,0 0,0 0,0 0,-1 1,0 0,1 0,-1 0,0 0,0 0,0 1,0 0,0 0,0 0,-1 0,1 1,0-1,0 1,0 0,-1 0,1 1,0-1,0 1,-1 0,1 0,0 1,0-1,0 1,1 0,-5 2,1 2,1 1,-1-1,1 2,1-1,-1 1,1-1,0 1,1 1,0-1,1 1,-1 0,2-1,-1 1,1 0,0 1,1-1,0 0,1 1,0-1,0 0,1 0,0 1,1-1,0 0,0 0,1 0,0 0,0-1,1 1,1-1,3 7,-3-9,0 0,1 0,0 0,0 0,0-1,0 0,1-1,0 1,0-1,0 0,0-1,1 0,-1 0,1-1,0 1,0-2,0 1,0-1,0-1,0 1,0-1,0 0,0-1,0 0,0-1,0 1,0-1,0-1,-1 0,1 0,-1 0,0-1,0 0,0 0,0-1,-1 0,1 0,-1 0,-1-1,1 0,1-3,1-6,-1-1,-1-1,0 1,-1-1,-1 0,0 0,-1 0,-1-1,-1 1,0-1,-2 1,0-1,-1 1,0 0,-1-1,-1 1,-1 1,-1-1,-1-1,4 9,-1 0,0 0,-1 0,0 1,0 0,-1 0,0 0,-7-6,12 12,-1 1,0-1,1 1,-1-1,0 1,0 0,0-1,-1 1,1 0,0 0,0 1,-1-1,1 0,0 1,-1-1,1 1,0 0,-1 0,1 0,-1 0,1 0,0 0,-1 1,1-1,0 1,-1 0,1 0,0 0,0 0,0 0,0 0,0 0,0 1,0-1,0 1,0-1,0 1,0 0,-7 10,1 0,0 0,0 1,1 0,1 0,0 1,1 0,1 0,0 0,1 1,0-1,1 1,0 0,2-1,0 1,0 0,1 0,3 7,5 31</inkml:trace>
  <inkml:trace contextRef="#ctx0" brushRef="#br0" timeOffset="1009.782">1093 190,'8'40,"113"324,-119-358,16 40,-17-45,-1-1,0 1,1 0,-1 0,1-1,-1 1,1-1,0 1,-1 0,1-1,0 1,-1-1,1 1,0-1,-1 0,1 1,0-1,0 0,0 1,-1-1,1 0,0 0,0 0,0 0,0 0,-1 0,1 0,0 0,0 0,0 0,0 0,-1-1,1 1,0 0,0 0,-1-1,1 1,0-1,0 1,-1-1,1 1,0-1,-1 1,1-1,-1 1,1-1,-1 0,1 1,-1-1,1 0,-1 0,8-10,-1 0,-1-1,0 1,-1-1,0-1,-1 1,0-1,0-2,4-14,48-134,-56 162,0 1,0-1,0 1,0-1,0 1,1-1,-1 1,0-1,0 1,0-1,1 1,-1-1,0 1,0-1,1 1,-1-1,0 1,1-1,-1 1,1 0,-1-1,1 1,-1 0,0-1,1 1,-1 0,1 0,-1-1,1 1,0 0,-1 0,1 0,-1 0,1 0,-1 0,1 0,-1 0,1 0,-1 0,1 0,0 0,-1 0,1 0,-1 0,1 1,-1-1,1 0,-1 0,1 1,-1-1,1 0,-1 1,0-1,1 0,-1 1,1-1,-1 1,0-1,1 0,-1 1,0-1,0 1,1-1,14 39,-13-35,12 45,-12-36,0 1,2-1,0 0,0 0,1 0,0-1,1 1,1-1,0-1,1 1,0-1,0-1,1 1,1-2,0 1,5 3,-11-11,0 0,0-1,0 1,0-1,0 0,0 0,1-1,-1 1,0-1,1 0,-1 0,0 0,1 0,-1-1,0 0,0 0,1 0,-1 0,0-1,0 0,0 1,-1-1,1-1,0 1,-1-1,1 1,-1-1,0 0,10-8,-1-1,-1-1,1 1,-2-2,0 1,5-11,13-28,-3-3,-1 0,-4-1,-1-1,-3 0,-3-2,2-25,-10 54,-5 19,-3 19,-16 63,7-26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3:16.041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3207 990,'6'28,"53"269,-32-179,-27-117,0-1,0 0,0 1,0-1,0 1,0-1,0 1,0-1,0 1,0-1,0 1,0-1,0 0,0 1,0-1,1 1,-1-1,0 1,0-1,1 0,-1 1,0-1,0 0,1 1,-1-1,0 0,1 1,-1-1,1 0,-1 1,0-1,1 0,-1 0,1 0,-1 0,0 1,1-1,-1 0,1 0,-1 0,1 0,-1 0,1 0,-1 0,1 0,-1 0,1 0,-1 0,0-1,1 1,-1 0,1 0,-1 0,1 0,-1-1,0 1,1 0,-1 0,0-1,1 1,-1 0,0-1,1 1,-1-1,0 1,0 0,1-1,-1 1,0-1,12-33,41-305,-48 323,0 25,-15 87,6-79,2 0,0 0,0 0,2 0,0 0,2 7,-2-21,1 1,0 0,0 0,0 0,0 0,1-1,-1 1,1-1,0 1,0-1,1 0,-1 1,1-1,-1 0,1-1,0 1,0 0,0-1,0 0,1 1,-1-1,1-1,-1 1,1 0,0-1,0 0,-1 0,1 0,0 0,0-1,0 1,2-1,3 0,0 0,0-1,0 1,0-2,-1 1,1-2,0 1,-1-1,1 0,-1-1,0 1,0-2,-1 1,1-2,3-3,-1-1,0-1,-1 0,0 0,-1-1,0 0,-1-1,-1 1,0-1,0-1,-1 1,-1-1,0 0,-1 0,-1 0,0 0,-1 0,0-10,-3 2,2 23,0-1,0 0,0 0,0 0,0 1,0-1,0 0,0 0,-1 0,1 1,0-1,0 0,0 0,0 0,0 0,-1 0,1 1,0-1,0 0,0 0,-1 0,1 0,0 0,0 0,0 0,-1 0,1 0,0 0,0 0,0 0,-1 0,1 0,0 0,0 0,0 0,-1 0,1 0,0 0,0 0,0 0,-1 0,1 0,0 0,0-1,0 1,-1 0,1 0,0 0,0 0,-4 13,0 1,1 0,1 0,0 0,1 0,1 0,0 0,1 0,0 0,1 0,1 0,3 10,-3-16,0 0,0-1,1 1,1-1,-1 0,1 0,0 0,1 0,-1-1,1 0,1 0,-1-1,1 0,0 0,0 0,0-1,1 0,0-1,0 0,0 0,0 0,6 0,8 3,0-2,0-1,1-1,-1-1,1 0,0-2,-1-1,1-1,-4 1,0 0,-1-2,1 0,-1-1,0-1,0 0,-1-1,0-2,0 1,-1-2,0 0,-1-1,0-1,6-6,-18 16,0-1,-1 0,1 1,-1-1,0 0,0-1,0 1,0 0,-1 0,1-1,-1 1,0-1,0 1,0-1,0 0,-1 1,0-1,1 0,-1 0,-1 1,1-1,0 0,-1 1,0-1,0 0,0 1,0-1,0 1,-1-1,0 1,0 0,0 0,0 0,0 0,0 0,-1 0,1 0,-1 1,0 0,-2-2,-2 0,-1 0,1 0,-1 1,0 0,0 1,0 0,-1 0,1 0,0 1,-1 1,1-1,-1 1,1 1,-1-1,1 2,0-1,-1 1,1 0,0 1,0 0,0 0,1 1,-1 0,1 0,0 0,0 1,0 1,0-1,1 1,0 0,1 0,-1 1,-4 6,9-11,0 0,0 1,0-1,0 0,0 1,0-1,1 0,-1 1,1-1,0 1,-1-1,1 1,0-1,1 1,-1-1,0 1,1-1,-1 1,1-1,0 1,0-1,0 0,0 0,0 1,0-1,1 0,-1 0,1 0,-1 0,1 0,0-1,0 1,0 0,0-1,0 0,0 1,0-1,1 0,-1 0,0 0,2 0,6 3,0-1,0 0,0-1,1 0,-1 0,1-1,-1-1,1 0,0 0,-1-1,9-2,-14 3,0-1,1-1,-1 1,0-1,0 0,0 0,0 0,0 0,0-1,0 0,-1 0,0-1,1 1,-1-1,-1 0,1 0,0 0,-1 0,0-1,0 1,0-1,-1 0,2-3,-1-1,-1-1,0 0,0 1,-1-1,-1 0,1 0,-1 0,-2-7,1 52,3-23,0 1,1-1,0 0,1 0,1-1,-1 1,2-1,0 0,0 0,1-1,0 0,1 0,0 0,0-1,1 0,0-1,1 0,0 0,0-1,1-1,-1 0,2 0,-1-1,0 0,1-1,9 2,30 6,-5-5</inkml:trace>
  <inkml:trace contextRef="#ctx0" brushRef="#br0" timeOffset="292.334">4731 977,'-4'16,"-2"12,5 10,11 8,14 5,13 1,13-2,6-4,3-6,-4-8,-7-6,-9-9,-11-8,-11-7</inkml:trace>
  <inkml:trace contextRef="#ctx0" brushRef="#br0" timeOffset="553.635">5053 1070,'-23'14,"-19"15,-15 17,-17 12,-19 10,-22 7,8-10</inkml:trace>
  <inkml:trace contextRef="#ctx0" brushRef="#br0" timeOffset="-2063.404">1162 816,'-9'7,"0"0,0 0,1 1,0 0,1 0,-1 1,2 0,-1 0,1 0,1 1,-1 0,2 0,-1 1,2-1,-1 1,1 0,1 0,0 0,1 0,0 1,0-1,1 0,1 0,0 1,0-1,1 0,1 0,0 3,1 0,1-1,0 1,1-1,0 0,1-1,1 1,0-1,0-1,1 0,1 0,-1 0,2-1,0-1,0 0,0 0,1-2,1 1,-1-1,1-1,0 0,1-1,-1 0,1-1,0-1,0 0,0-1,0 0,1-1,-1-1,5 0,-9-1,-1-1,0 0,0 0,0 0,0-1,0-1,-1 0,1 0,-1 0,0-1,0 0,-1-1,0 0,0 0,0 0,0-1,-1 0,0 0,-1-1,0 0,0 0,0 0,-1 0,-1-1,1 0,-1 0,-1 1,1-2,-2 1,1 0,-1-8,1 1,-1-1,-1 1,0-1,-2 0,0 1,0-1,-2 1,0 0,0 0,-2 0,-1-2,3 10,1 1,-1-1,-1 1,1 0,-1 0,-1 0,1 1,-1-1,0 1,0 1,-1-1,0 1,0 0,0 1,0 0,-1 0,0 0,0 1,0 0,0 1,0 0,-5-1,0 2,1 1,-1 0,1 1,-1 1,1 0,-1 0,1 1,0 1,0 0,0 1,1 0,0 0,-1 1,2 1,-1 0,1 1,0-1,1 2,0 0,0 0,1 0,0 1,1 0,0 1,0 0,1 0,1 0,0 1,0-1,1 1,1 0,0 1,0-1,0 12,3-17,0 0,1 0,0 0,0-1,0 1,1 0,0-1,0 1,0-1,1 1,0-1,1 0,-1 0,4 3,24 27</inkml:trace>
  <inkml:trace contextRef="#ctx0" brushRef="#br0" timeOffset="-1800.11">1965 696,'0'21,"0"17,0 14,0 12,2 7,1 2,2 0,0-5,2-8,2-9,1-9,2-12,-2-10</inkml:trace>
  <inkml:trace contextRef="#ctx0" brushRef="#br0" timeOffset="-1539.209">2366 750,'-5'4,"-3"13,-3 16,-5 14,2 14,2 8,3 6,4-1,5-4,4-5,4-6,3-10,2-7,-1-12</inkml:trace>
  <inkml:trace contextRef="#ctx0" brushRef="#br0" timeOffset="-1340.737">1951 1044,'14'-3,"22"0,26 0,25-2,18 1,12-2,-15 0</inkml:trace>
  <inkml:trace contextRef="#ctx0" brushRef="#br0" timeOffset="-3552.567">387 1,'2'18,"4"18,2 15,2 14,0 11,0 9,-1 8,-3 4,-2-1,-1-2,-2-7,-1-7,-3-9,0-11,0-10,-2-13,0-11</inkml:trace>
  <inkml:trace contextRef="#ctx0" brushRef="#br0" timeOffset="-3316.108">240 1137,'6'2,"13"1,13 0,13 0,10-1,5-1,-1-1,-8 0,-11 1,-17-2,-11 1</inkml:trace>
  <inkml:trace contextRef="#ctx0" brushRef="#br1" timeOffset="24594.153">26 1325,'-8'33,"2"1,0 1,3-1,1 1,1 0,2-1,5 33,-5-52,0 0,1 0,1 0,1 0,0-1,1 1,0-1,1 0,1 0,0-1,0 0,2 0,0-1,0 0,1 0,0-1,1-1,1 1,-1-2,2 0,-1 0,1-1,0-1,1 0,1 0,23 3,1-2,0-2,0-1,0-2,1-2,-1-1,1-2,6-3,7 2,772-10,-265 9,496-15,-276 25,-42-9,-243-2,-259 5,-206-4,-1-1,1-1,-1-2,26-10,-16 6,-31 9,1 1,-1-1,0 0,0-1,0 0,0 0,-1-1,0 0,1 0,-2-1,1 0,-1 0,0 0,0-1,-1 0,1 0,-2 0,1-1,-1 0,0 0,0-3,4-25,-2-1,-2 0,-1 0,-2 0,-3-21,2 5,12-353,-12 403,1 1,-1 1,0-1,0 0,1 0,-1 1,0-1,0 0,-1 0,1 1,0-1,-1 0,1 0,-1 1,1-1,-1 0,0 1,1-1,-1 1,0-1,0 1,0-1,-1 1,1 0,-1-1,-13-2</inkml:trace>
  <inkml:trace contextRef="#ctx0" brushRef="#br1" timeOffset="25449.881">1269 2714,'23'18,"-1"0,-1 2,-1 0,-1 1,6 10,36 38,-52-59,-4-4,-1 0,1-1,0 1,0-1,1 0,-1-1,1 1,0-1,0 0,1 0,-1-1,1 0,0 0,0-1,0 0,0 0,0 0,1-1,0 0,-3-4,-1 1,1-1,-1 0,0 0,0-1,0 0,0 1,-1-1,1 0,-1-1,0 1,0 0,0-1,-1 0,0 0,0 0,0 0,0 0,-1 0,0 0,1-5,41-229,-43 235,0 3,0 0,-1 0,1 0,0 0,0-1,0 1,0 0,0 0,0 0,0 0,0-1,0 1,0 0,1 0,-1 0,1 0,-1 0,1 0,-1 0,1 0,-1 0,1 0,0 0,-1 0,1 0,0 0,0 1,0-1,0 0,0 1,0-1,0 0,0 1,0-1,0 1,0 0,0-1,0 1,0 0,0 0,1 0,-1-1,0 1,1 0,36 46,-16-16</inkml:trace>
  <inkml:trace contextRef="#ctx0" brushRef="#br1" timeOffset="26124.621">2179 2849,'-3'-6,"-1"2,1-1,-1 0,0 1,0-1,0 1,-1 0,0 0,1 1,-1 0,-1-1,1 2,0-1,-1 0,1 1,-1 0,0 1,1-1,-1 1,0 0,0 1,0-1,0 1,0 0,0 1,0-1,0 1,0 0,0 1,1-1,-6 3,2 1,0 0,0 0,1 1,0 0,0 0,1 0,0 1,0 1,1-1,-1 1,2 0,-1 0,1 1,0 0,1 0,-4 9,8-17,-1 0,1 0,-1 0,1 0,-1 0,1 0,0 1,0-1,-1 0,1 0,0 0,0 0,0 1,0-1,0 0,1 0,-1 0,0 0,0 0,1 0,-1 0,1 1,-1-1,1 0,-1 0,1 0,0-1,-1 1,1 0,0 0,0 0,0 0,0-1,0 1,0 0,0-1,0 1,0-1,0 1,0-1,0 1,0-1,0 0,0 0,0 1,0-1,1 0,-1 0,0 0,1 0,57-14,51-63,-110 78,-1 0,1 0,0-1,0 1,-1 0,1 0,0 0,0-1,0 1,0 0,0 0,0 0,0-1,0 1,0 0,0 0,0 0,0-1,1 1,-1 0,0 0,1-1,-1 1,1 0,-1-1,0 1,1 0,-1-1,1 1,0-1,-1 1,1 0,0-1,-1 0,1 1,0-1,-1 1,1-1,0 0,0 1,-1-1,1 0,0 0,0 0,0 0,-1 0,1 0,0 0,0 0,0 0,-1 0,1 0,0 0,0 0,0-1,-1 1,1 0,0-1,-1 1,1 0,0-1,0 1,-1-1,1 1,-1-1,1 0,-1 1,1-1,-1 32,-1-27,0 1,0-1,0 1,1 0,0 0,0-1,0 1,1 0,-1-1,1 1,0 0,1-1,-1 1,1-1,0 0,0 1,0-1,1 0,-1 0,1 0,0-1,0 1,0-1,1 1,-1-1,1 0,3 2,2-4,0 1,0-1,1 0,-1-1,1 0,-1 0,0-1,1-1,-1 1,0-2,0 1,0-1,0 0,-1-1,1 0,-1-1,0 1,0-1,0-1,6-5,2-2,-1-1,0 0,-1-1,0 0,-1-1,-1-1,-1 0,0-1,-1 0,-1 0,-1-1,3-10,3-11,-3-1,-1-1,-2 0,-1 0,-2-22,-4 59,1-14,0 1,-1-1,0 0,-2 0,-1 1,0-1,-1 0,-1 1,0 0,-2 0,0 0,5 16,1 0,-1 0,0 1,0-1,0 0,0 1,0-1,0 1,0-1,-1 1,1-1,-1 1,1 0,-1 0,1 0,-1 0,1 0,-1 0,0 0,0 0,0 1,1-1,-1 0,0 1,0 0,0-1,0 1,0 0,0 0,0 0,0 1,1-1,-1 0,0 1,0-1,0 1,0-1,0 1,1 0,-1 0,0 0,1 0,-1 0,0 1,-9 9,2 0,0 1,0 0,1 0,1 1,0 0,0 0,2 1,-1 0,2 0,0 0,1 1,0-1,0 10,-5 20,2 1,1 0,3 0,2 0,1 1,3-1,1 0,3-1,1 1,3-2,10 27,-19-61,1-1,0 0,0 0,0 0,1 0,0-1,1 0,0 0,0 0,0-1,2 1,10 5</inkml:trace>
  <inkml:trace contextRef="#ctx0" brushRef="#br1" timeOffset="26342.796">2860 3008,'-2'-2,"3"-1,2 0</inkml:trace>
  <inkml:trace contextRef="#ctx0" brushRef="#br1" timeOffset="27083.684">3675 2594,'50'230,"-49"-223,0-2,-1 1,1-1,1 0,-1 0,1 0,-1 0,1 0,1 0,-1 0,1 0,0-1,0 1,0-1,1 0,-1 0,1 0,2 1,-3-5,1 0,-1 0,0 0,1 0,-1-1,0 0,1 0,-1 1,0-2,0 1,0 0,0-1,0 1,0-1,0 0,-1 0,1 0,-1-1,1 1,-1 0,0-1,0 0,0 1,0-1,1-2,17-23,-1-1,-2 0,0-2,-2 1,6-21,-29 78,1 1,1 0,2 0,1 0,1 14,2-39,0 1,0-1,1 1,-1-1,1 1,0-1,0 1,0-1,0 0,1 1,-1-1,1 0,0 0,0 0,0 0,0 0,1-1,-1 1,1-1,0 1,-1-1,1 0,0 0,0 0,0-1,1 1,-1-1,0 1,1-1,-1 0,1-1,-1 1,2 0,3 0,1-1,0 1,-1-1,1-1,0 0,-1 0,1 0,-1-1,0-1,1 1,-1-1,0-1,-1 0,1 0,0 0,-1-1,0 0,0 0,-1-1,1 0,4-5,0 0,-1-1,-1 1,0-2,0 1,-2-1,1-1,-2 1,0-1,0-1,-1 0,12-51,-31 93,8-13,0 0,1 0,1 0,0 1,1-1,0 1,1 0,1 0,0 8,3-20,0 1,-1 0,1-1,1 0,-1 0,0 1,1-1,0 0,-1-1,1 1,0 0,0-1,1 0,-1 0,0 0,1 0,0 0,-1-1,1 1,0-1,0 0,-1 0,1-1,0 1,0-1,0 0,0 0,0 0,0 0,0-1,226-6,-178 3</inkml:trace>
  <inkml:trace contextRef="#ctx0" brushRef="#br1" timeOffset="27473.181">4919 2834,'1'-5,"0"-1,0 0,-1 0,0 1,-1-1,1 0,-1 0,0 0,0 1,-1-1,1 1,-1-1,-1 1,1-1,-1 1,0 0,0 0,0 1,-1-1,0 1,0-1,0 1,0 0,-1 1,1-1,-1 1,0 0,0 0,0 0,0 1,-1-1,1 2,-1-1,1 0,-3 1,1 1,-1 1,0 0,1 1,-1 0,1 0,0 1,0-1,0 1,0 1,0 0,1 0,-1 0,1 0,0 1,1 0,-1 1,1-1,0 1,0 0,1 0,-1 1,1-1,1 1,-1 0,1 0,2-5,1 0,-1-1,0 1,1 0,-1 0,1 0,-1 0,1 0,0 0,0 0,0 0,0 0,0 0,1 0,-1 0,0 0,1 0,0-1,-1 1,1 0,0 0,0 0,0-1,0 1,0 0,0-1,1 1,-1-1,0 1,1-1,-1 0,1 0,0 0,-1 0,1 0,1 1,2 0,1 0,-1 0,1-1,0 1,0-1,0 0,0-1,-1 0,1 0,0 0,6-1,-5 0,1 0,0 0,0 0,0-1,-1-1,1 1,-1-1,1-1,-1 1,0-1,-1 0,1-1,-1 1,0-1,0-1,0 1,0-1,-1 0,0 0,-1-1,1 1,-1-1,0 0,-1 0,0-1,0 1,0-1,-1 1,0-1,-1-2,-1 11,0-1,0 0,0 1,0-1,0 0,-1 1,1-1,0 0,0 1,0-1,-1 0,1 1,0-1,-1 0,1 0,0 1,0-1,-1 0,1 0,0 0,-1 0,1 1,0-1,-1 0,1 0,0 0,-1 0,1 0,-1 0,1 0,0 0,-1 0,1 0,0 0,-1 0,1 0,0 0,-1 0,1-1,-1 1,1 0,0 0,-1 0,1 0,0-1,0 1,-1 0,1 0,0-1,0 1,-1 0,1 0,0-1,-3 7,1-1,0 1,0 0,1 0,0-1,0 1,0 0,1 0,0 0,0 1,0-1,1 0,0 0,0-1,0 1,1 0,0 0,0 0,0-1,1 0,0 1,0-1,0 0,1 0,0 0,0-1,0 1,0-1,1 0,0-1,-1 1,1-1,1 1,-1-1,0-1,1 1,2 0,34 9,-2-4</inkml:trace>
  <inkml:trace contextRef="#ctx0" brushRef="#br1" timeOffset="27766.396">5293 2581,'0'16,"5"12,8 8,8 5,11 2,6 0,3-4,2-5,-2-5,-3-8,-9-8</inkml:trace>
  <inkml:trace contextRef="#ctx0" brushRef="#br1" timeOffset="28065.134">5628 2581,'-23'13,"-14"12,-10 9,-4 6,0 5,6 0,11-2,19-6,10-10</inkml:trace>
  <inkml:trace contextRef="#ctx0" brushRef="#br1" timeOffset="28066.134">6002 2568,'-7'20,"-2"14,2 8,8 1,8-2,6-6,2-8</inkml:trace>
  <inkml:trace contextRef="#ctx0" brushRef="#br1" timeOffset="29641.822">6055 2381,'-51'-81,"51"81,0 1,0-1,0 0,0-1,1 1,-1 0,0 0,0 0,0 0,1 0,-1 0,0 0,0 0,0 0,0 0,1 0,-1 0,0-1,0 1,0 0,0 0,0 0,1 0,-1 0,0-1,0 1,0 0,0 0,0 0,0 0,0-1,0 1,0 0,0 0,0 0,0 0,0-1,0 1,0 0,0 0,0 0,0-1,0 1,0 0,0 0,0 0,0 0,0-1,0 1,0 0,0 0,0 0,21 12,-16-9,42 24,-1 2,-2 2,-1 1,-1 3,-2 1,-2 2,3 7,-28-27,-1 1,-1 0,-1 1,-1 0,-1 0,0 1,-2 0,4 21,-10-40,0 1,0 0,1-1,-1 1,1 0,-1-1,1 1,0-1,0 1,0-1,0 0,0 1,1-1,-1 0,1 0,-1 0,1 0,0 0,0 0,0 0,0 0,0-1,0 1,1-1,-1 0,0 0,1 0,-1 0,1 0,-1 0,1 0,-1-1,3 1,6-4,-1-1,0 1,0-2,0 1,0-2,-1 1,0-1,0 0,0-1,-1 0,0-1,0 0,4-6,106-154,-118 169,0-1,0 0,0 0,0 1,0-1,0 0,0 0,0 0,0 1,0-1,0 0,1 0,-1 0,0 1,0-1,0 0,0 0,0 0,1 0,-1 1,0-1,0 0,0 0,1 0,-1 0,0 0,0 0,0 1,1-1,-1 0,0 0,0 0,1 0,-1 0,0 0,0 0,0 0,1 0,-1 0,0 0,0 0,1 0,-1 0,0-1,0 1,0 0,1 0,-1 0,0 0,0 0,0 0,1 0,-1-1,0 1,-3 30,2-24,0 3,0 86,2-91,-1-1,1 1,0-1,0 1,1-1,-1 1,1-1,0 0,-1 0,2 0,-1 0,0 0,0 0,1-1,0 1,-1-1,1 1,0-1,0 0,0 0,1-1,-1 1,0 0,3 0,0-1,0 1,0-1,0 0,0 0,0-1,0 0,0 0,0 0,0-1,0 1,0-2,0 1,0-1,-1 0,1 0,0 0,-1-1,0 0,1 0,-1 0,0-1,-1 1,1-1,0-1,8-7,0-2,-1 1,-1-2,0 0,-1 0,0 0,2-8,33-78,-68 157,20-49,0 1,0-1,1 1,0 0,0 0,1-1,0 1,0 0,1 0,0 0,0 0,1 0,0 0,1 0,-1 0,1 0,1-1,0 1,0-1,0 1,1-1,0 0,3 3,6-1,-1-1,2-1,-1-1,1 0,0 0,0-2,1 1,-1-2,1 0,0-1,0 0,0-1,0-1,0 0,0-1,0-1,4-1,6 2,0 0,0-2,0 0,0-2,-1-1,0-1,0-1,-1-1,0-1,0-1,-1-1,20-15,-39 26,-1-1,0 1,0-1,1 0,-1 0,0 0,-1 0,1 0,0-1,-1 1,1-1,-1 1,0-1,1 1,-1-1,-1 0,1 1,0-1,-1 0,1 0,-1 0,0 0,0 1,0-1,0 0,0 0,-1 0,1 1,-1-1,0 0,0 0,0 1,0-1,0 1,-1-1,1 1,-1-1,0 1,1 0,-1 0,0 0,0 0,0 0,-1 0,1 0,0 1,-1-1,-5-2,-1 0,1 1,-1-1,1 2,-1-1,0 1,0 1,0 0,0 0,0 0,0 1,0 1,0 0,0 0,0 0,0 1,0 1,1-1,-1 1,1 1,-1 0,7-3,-1 1,0-1,1 1,0 0,-1 0,1 0,0 0,0 0,0 0,0 1,0-1,1 1,-1-1,1 1,-1 0,1 0,0-1,0 1,0 0,1 0,-1 0,1 0,0 0,-1 0,1 0,1 0,-1 0,0 0,1 0,-1 0,1 0,0 0,0 0,0 0,0-1,1 1,-1 0,1-1,0 1,-1-1,1 0,0 1,1-1,-1 0,0 0,3 1,4 2,0-1,1-1,0 0,0 0,0-1,0 0,1-1,-1 0,0 0,0-1,1-1,-1 0,0 0,1-1,-1 0,0-1,-1 0,1-1,0 1,-1-2,0 0,0 0,1-1,27-16,-37 42,-2-17,1-1,0 0,0-1,0 1,0 0,0 0,0-1,0 1,1 0,-1 0,1 0,-1 0,1 0,0 0,0 0,-1 0,2 0,-1 0,0 1,0-1,1 0,-1-1,1 1,-1 0,1 0,0 0,0 0,0 0,0-1,0 1,0 0,1-1,-1 1,0-1,1 1,-1-1,1 0,0 1,-1-1,1 0,0 0,0 0,0-1,0 1,9 0,0 0,0-1,0 0,0-1,0-1,0 0,0 0,0-1,-1 0,1-1,-1 0,0-1,0 0,-1 0,1-1,-1-1,0 1,-1-1,0-1,0 0,0 0,4-7,12-18,-1-2,-2-1,-1 0,-2-2,-2 0,-1 0,-2-2,-1 0,5-41,1 2,-4-1,-3 0,-4-1,-2-37,-5 117,0-5,1 0,-1 0,0 0,-1 0,0-1,1 1,-2 0,1 0,-1 0,0 0,0 1,-1-1,0 1,0-1,0 1,-1-2,1 7,1-1,0 0,-1 1,1 0,-1-1,1 1,0 0,-1 0,1 0,-1 1,1-1,-1 1,1-1,0 1,-1 0,1 0,0 0,0 0,0 0,0 0,-1 1,2-1,-1 1,0-1,0 1,0 0,1 0,-1 0,1 0,0 0,-1 0,1 1,-25 30,2 2,2 0,1 2,2 0,1 1,3 1,0 1,-5 31,5-22,3 0,2 1,2 0,0 38,7-64,1 0,1 0,1 0,1 0,2 0,0 0,1-1,1 0,2 0,10 20,-16-35,0 0,1-1,0 0,1 1,0-1,0-1,0 1,1-1,0 0,0 0,0-1,1 0,0 0,0 0,0-1,1 0,-1-1,1 1,0-1,0-1,0 0,0 0,0 0,1-1,-1 0,1-1,-1 0,2 0,3-5,0-1,-1 1,0-2,0 0,0 0,-1-1,0-1,0 0,-1 0,-1-1,1 0,-2-1,1 0,-1 0,-1-1,0 0,-1 0,0-1,-1 1,1-7,2-19,-31 59,15-11,1 0,1 1,0 0,1 0,0 0,0 1,1 0,1 0,0 0,1 0,0 0,1 0,0 1,1-1,0 1,1-1,1 4,-1-13,0 0,0 0,0 0,0-1,1 1,-1-1,1 1,0-1,0 1,0-1,0 0,0 0,0 0,1 0,-1 0,0 0,1-1,0 1,-1-1,1 0,0 0,0 0,0 0,0 0,0-1,0 1,0-1,0 0,0 0,0 0,4 0,0-1,1 0,-1 0,0 0,0-1,0 0,-1-1,1 1,0-1,-1-1,0 1,1-2,4-3,-1 0,0-1,0-1,-1 0,0 0,-1 0,0-1,-1-1,0 1,-1-1,0 0,-1-1,-1 1,1-1,-2 0,0 0,-1 0,0 0,0-1,-2-12,1 23,-1-1,0 1,0 0,0 0,0 0,0 0,-1-1,0 1,1 0,-1 0,0 0,0 0,-1 0,1 0,-1 1,1-1,-1 0,0 1,0-1,0 1,-1-1,1 1,0 0,-1 0,1 0,-1 1,0-1,0 0,1 1,-1 0,0 0,0 0,0 0,-1 0,1 0,0 1,0 0,0-1,0 1,-1 1,1-1,-3 1,-6 2,0 1,0 1,1 0,-1 1,1 0,1 1,-1 0,1 1,0 0,1 0,0 1,0 0,1 1,0 0,1 0,0 1,0-1,1 2,1-1,0 1,0-1,1 1,-1 7,4-14,0-1,0 0,0 0,0 1,1-1,0 0,0 1,0-1,0 1,1-1,-1 0,1 0,0 1,1-1,-1 0,1 0,0 0,0 0,0 0,0-1,1 1,-1 0,1-1,0 0,0 0,0 0,1 0,-1 0,1-1,-1 1,1-1,0 0,0 0,0 0,0-1,0 1,0-1,1 0,-1-1,3 1,33-2,-2-5</inkml:trace>
  <inkml:trace contextRef="#ctx0" brushRef="#br1" timeOffset="29921.138">8783 2126,'-4'-5,"-1"1,1 0,0-1,-1 2,0-1,0 0,0 1,-1 0,1 0,-1 1,1-1,-1 1,0 0,0 1,0 0,0 0,0 0,0 0,0 1,0 0,0 0,0 1,0 0,0 0,0 0,0 1,0 0,-2 1,-1 0,1 1,-1 0,1 1,0 0,0 0,0 0,1 1,0 1,0-1,0 1,1 0,0 1,1-1,-1 1,1 0,1 1,0-1,-1 2,-2 21,1 0,1 0,2 0,1 1,1 0,2-1,1 1,2-1,1 1,1-1,3 5,-4-6,0 1,2-1,1 0,2 0,1-1,1 0,1-1,1-1,3 2,-8-20,0-1,1 1,0-1,0-1,0 0,1 0,0-1,1-1,0 0,-1 0,1-1,1 0,-1-2,0 1,1-1,0-1,-1 0,1-1,0 0,-1-1,1 0,-1-1,1-1,-1 0,0-1,0 0,0 0,0-2,-1 1,8-6,14-12</inkml:trace>
  <inkml:trace contextRef="#ctx0" brushRef="#br1" timeOffset="30833.432">1898 3744,'-1'-3,"0"1,-1 0,1-1,0 1,-1 0,1 0,-1 0,0 0,0 0,0 0,0 0,0 0,0 1,0-1,-1 1,1 0,-1 0,1 0,-1 0,1 0,-1 0,1 1,-1-1,0 1,1-1,-1 1,0 0,0 0,1 1,-1-1,0 0,1 1,-1 0,1-1,-1 1,1 0,-1 0,1 1,-1-1,1 0,0 1,0 0,0-1,0 1,0 0,0 0,0 0,1 0,-1 1,-4 2,1 0,0 1,0 0,1 0,0 0,0 1,0 0,1-1,0 1,0 1,1-1,0 0,0 0,0 1,1-1,1 1,-1-1,1 1,0 0,1-1,0 1,0-1,0 1,1-1,0 0,1 1,-1-1,2 0,-1-1,1 1,0-1,0 1,4 3,0-4,0 0,0 0,1-1,0 0,0-1,0 0,0 0,1-1,-1 0,1-1,0 0,0 0,0-1,0 0,3-1,10 0,0-1,-1-1,1-1,-1-1,0-1,6-3,-1 0,0-2,-1 0,0-2,-1-1,-1-1,0-1,-1-1,0-1,-1-1,-2-1,6-6,-22 22,-1-1,1 0,0 0,-1 0,0-1,0 1,0-1,-1 0,1 1,-1-1,-1 0,1-1,0 1,-1 0,0 0,0 0,-1-2,-1 5,-1 0,0 0,1 1,-1-1,0 0,0 1,0-1,0 1,0-1,0 1,-1 0,1 0,0 0,-1 0,1 1,0-1,-1 1,1-1,-1 1,1 0,-1 0,1 0,-1 0,1 0,-1 1,1-1,-1 1,1-1,0 1,-1 0,1 0,0 0,0 0,-1 1,1-1,-1 1,-1 0,-1 0,1 0,-1 1,1-1,0 1,0 0,0 0,0 0,1 1,-1-1,1 1,0 0,0 0,0 0,0 0,1 0,0 1,0-1,0 1,0 0,1 0,0-1,0 1,0 0,0 0,1 0,0 0,0 0,0 0,1 0,-1 0,1 0,0 0,1-1,-1 1,1 0,0-1,7 5,0-1,0 0,1-1,-1 0,2-1,-1 0,1-1,0 0,0 0,0-1,1-1,-1 0,1 0,0-1,0-1,6 0,210 16,-117-19</inkml:trace>
  <inkml:trace contextRef="#ctx0" brushRef="#br1" timeOffset="32462.887">3916 3611,'12'316,"-3"-143,-9 84,0-231,-2 0,-1 0,0-1,-2 1,-1-1,-2 0,-3 9,11-32,0 0,-1 0,1 0,-1 1,0-1,1 0,-1 0,0 0,0 0,0-1,0 1,-1 0,1 0,-1-1,1 1,-1 0,1-1,-1 0,0 1,1-1,-1 0,0 0,0 0,0 0,0 0,0 0,0-1,0 1,-1-1,1 1,0-1,0 0,0 0,0 0,-1 0,1 0,0 0,0-1,0 1,0-1,0 0,0 1,-1-1,-4-7,0 0,1-1,0 0,1 0,-1 0,2 0,-1-1,1 0,1 0,0 0,0 0,1 0,-1-5,0 2,-18-98,4-2,5 1,3-100,13 95,-4 115,0-1,0 1,1 0,-1-1,1 1,-1 0,1-1,0 1,0 0,0 0,1 0,-1 0,0 0,1 0,-1 0,1 0,0 1,-1-1,1 1,0-1,0 1,0 0,0-1,0 1,0 0,1 0,-1 1,0-1,0 0,1 1,-1-1,0 1,1 0,-1 0,1 0,0 0,13 3,1 0,-1 1,-1 1,1 0,-1 1,0 1,0 0,-1 1,1 1,11 10,-17-13,0 1,-1-1,0 2,0-1,0 1,-1 0,0 1,3 6,-8-12,-1 0,1-1,-1 1,0 0,0 0,0 0,0 0,0 0,-1 0,1 0,-1 0,0 1,0-1,0 0,0 0,-1 0,1 0,-1 0,0 0,0 0,0 0,0 0,0 0,-1 0,1-1,-1 1,0 0,0-1,0 1,0-1,0 0,-1 0,-3 5,-2-2,1 1,0-1,-1 0,0 0,0-1,-1 0,1 0,-1-1,1 0,-1-1,0 0,0 0,0-1,-1 0,1-1,0 0,0 0,0-1,-1 0,-4-2,12 3,0-1,-1 0,1 0,0 0,1 0,-1 0,0 0,0 0,0-1,1 1,-1-1,1 1,-1-1,1 0,-1 1,1-1,0 0,0 0,0 0,0 0,0 0,1 0,-1 0,0 0,1 0,0-1,-1 1,1 0,0 0,0 0,0-1,0 1,1 0,-1 0,1 0,-1 0,1-1,2-3,-1-1,1 1,0 0,0 1,1-1,0 1,0-1,0 1,1 0,-1 1,6-5,7-2,-1 0,1 1,1 1,0 1,0 1,0 0,1 1,0 1,0 1,1 1,-1 0,1 2,0 0,-16 0,1 1,-1-1,0 1,0 0,0 0,0 0,0 1,0-1,0 1,0 0,0 0,0 0,0 1,0 0,-1-1,1 1,-1 1,1-1,-1 0,0 1,0-1,0 1,0 0,0 0,0 1,-1-1,2 3,14 84,-14-87,0 0,0-1,1 1,-1-1,0-1,1 1,-1 0,1-1,0 0,-1 0,1-1,0 1,-1-1,1 0,0 0,0 0,0-1,-1 0,1 0,3-1,1 1,0-1,0 0,0-1,0 0,-1 0,0-1,1 0,-1 0,-1-1,1 0,-1 0,1-2,-5 5,0 0,-1-1,1 0,-1 1,1-1,-1 0,0 0,-1-1,1 1,0 0,-1-1,0 1,0 0,0-1,0 0,0 1,-1-1,1 1,-1-1,0 0,0 1,-1-1,1 0,-1 1,0-1,0 1,0-1,0 1,0-1,-1 1,0-1,-2-2,0-1,-1 1,1 0,-1 1,0-1,-1 1,1 0,-1 1,0-1,0 1,-1 0,1 1,-1-1,0 1,0 0,-2 0,4 2,1-1,0 1,0 0,0 0,-1 0,1 1,0 0,-1 0,1 0,0 0,-1 0,1 1,0 0,0 0,-1 0,1 0,0 1,0 0,0 0,1 0,-1 0,0 0,1 1,-1 0,1 0,0 0,0 0,-1 1,2-2,1 0,0-1,-1 1,1 0,0 0,0 0,0 0,1 0,-1 0,0 0,1 0,-1 0,1 0,-1 0,1 0,0 0,0 0,0 1,1-1,-1 0,0 0,1 0,-1 0,1 0,0 0,-1 0,1 0,0 0,0 0,1 0,-1-1,0 1,0 0,1-1,-1 1,1-1,0 1,-1-1,2 1,79 33,-39-28,0-2,0-2,1-1,-1-3,0-1,0-3,0-1,0-2,25-9,-56 15,0-2,0 0,-1 0,1-1,-1 0,0-1,-1 0,1-1,-1 0,2-3,-11 9,0 1,1-1,-1-1,0 1,0 0,0 0,0 0,0-1,0 1,-1 0,1-1,0 1,0-1,-1 1,1-1,-1 1,0-1,1 1,-1-1,0 1,0-1,0 0,0 1,0-1,0 1,-1-1,1 1,0-1,-1 1,1-1,-1 1,0-1,1 1,-1-1,0 1,0 0,0-1,0 1,-53-29,47 27,0 1,-1 0,1 1,-1 0,1 0,-1 0,0 1,1 0,-1 1,0 0,1 0,-1 1,1-1,0 2,-1-1,1 1,0 0,0 0,1 1,-1 0,1 0,0 1,0 0,0 0,0 0,1 1,0-1,0 1,1 1,0-1,-1 2,4-6,0 1,0-1,1 0,-1 1,1-1,-1 1,1-1,0 1,0-1,0 0,0 1,1-1,-1 1,1-1,-1 1,1-1,0 0,0 0,0 1,0-1,0 0,1 0,-1 0,1 0,-1 0,1 0,0-1,-1 1,1 0,0-1,0 1,0-1,0 0,1 0,0 1,86 22,-74-23,0-2,-1 0,1-1,0 0,-1-1,0 0,1-2,-1 0,-1 0,1-1,3-3,-16 8,1 0,-1 0,0 0,0 0,1 0,-1 0,0 0,1 1,-1-1,1 1,-1-1,1 1,-1-1,1 1,-1 0,1 0,0-1,-1 1,1 0,-1 1,1-1,0 0,-1 0,1 1,-1-1,1 1,-1-1,1 1,-1 0,0-1,1 1,-1 0,0 0,1 0,-1 0,0 0,0 0,0 1,0-1,0 0,0 1,11 19,-10-16,0-1,0 0,0 1,0-1,0 0,1-1,0 1,0 0,0-1,0 1,0-1,1 0,0 0,-1 0,1-1,0 1,0-1,1 0,-1 0,0 0,1-1,-1 0,1 0,-1 0,1 0,1 0,8-3,0-1,0 0,-1-1,1 0,-1-1,0 0,-1-1,1-1,-1 0,0-1,-1 0,0-1,9-8,5-7,-2-2,0-1,-2-1,-1 0,-1-2,-2 0,0-1,-3 0,0-2,-2 0,-2 0,0-1,-3 0,-1 0,-1-1,0-34,-12-31,7 99,0 0,-1 0,1-1,0 1,0 0,-1 0,1 0,-1 0,1 0,-1 0,1 0,-1 0,0 0,1 0,-1 1,0-1,0 0,1 0,-1 0,0 1,0-1,0 1,0-1,0 1,0-1,0 1,0-1,-1 1,1 0,0 0,0-1,0 1,0 0,0 0,0 0,-1 0,1 0,0 1,0-1,0 0,0 0,0 1,0-1,0 1,0-1,0 1,0-1,0 1,0 0,0-1,0 1,0 0,1 0,-2 0,-41 52,27-25,1 0,2 1,1 1,1-1,1 2,2 0,1 0,1 0,2 1,1-1,2 1,2 14,0-30,1 0,1 1,0-1,2 0,-1 0,2-1,0 0,1 0,1 1,-5-10,1 0,-1-1,1 1,0-1,0 0,1 0,-1 0,1-1,0 1,0-1,1-1,-1 1,1-1,0 0,0 0,0 0,0-1,0 0,1 0,-1-1,0 1,1-1,5-1,-7 0,0 0,1-1,-1 0,0 0,0 0,0 0,-1-1,1 0,0 0,-1 0,1-1,-1 0,1 0,-1 0,0 0,0 0,-1-1,1 0,-1 0,3-3,47-92,-47 85,2 3,-11 37,2-18,-2 0,1 1,0-1,1 0,0 1,0-1,1 1,0-1,1 1,-1 0,2-1,-1 0,1 1,0-1,1 0,0 0,0 0,1 0,0-1,1 1,-1-1,1 0,1-1,-1 1,1-1,4 4,-3-6,0 1,0-1,0-1,1 1,-1-1,1-1,0 1,0-1,0-1,0 0,0 0,0 0,0-1,0 0,0 0,1-1,-1 0,4-2,17-8</inkml:trace>
  <inkml:trace contextRef="#ctx0" brushRef="#br1" timeOffset="32659.869">5360 3437,'-21'-5,"-10"-3,8-1,22 1,29 3,31 3,32 3,28 1,21 2,-13 1</inkml:trace>
  <inkml:trace contextRef="#ctx0" brushRef="#br1" timeOffset="33363.337">6617 3530,'24'4,"0"-1,0-1,0-2,0 0,1-1,-1-1,0-2,-1 0,1-2,-1 0,0-2,0 0,-1-1,17-11,-28 14,0 0,0-1,-1-1,0 1,-1-2,0 1,0-1,-1-1,0 0,0 0,-1 0,0-1,-1 0,4-10,-9 19,0 0,0 0,0 1,-1-1,1 0,0 0,-1 0,0-1,1 1,-1 0,0 0,0 0,0 0,0 0,0 0,-1 0,1 0,-1 0,1 0,-1 0,0 0,0 0,0 0,0 0,0 0,0 1,0-1,0 0,-1 1,1-1,-1 1,1 0,-1-1,0 1,0 0,1 0,-1 0,0 0,0 0,0 0,0 1,0-1,0 1,0-1,0 1,0 0,0 0,0 0,-1 0,0 0,-6 3,1 1,-1-1,1 2,0-1,0 1,0 0,1 1,0 0,0 0,0 1,1-1,0 1,0 1,0-1,1 1,1 0,-1 0,1 1,1-1,-1 1,0 5,-7 17,1 1,1 0,2 0,1 0,2 1,1 0,2 0,2 24,7 47,5 0,6 10,7 52,-26-166,2 8,0 0,0-1,-1 1,0 0,0 0,-1 0,0 0,-1 0,0 0,0 0,0 0,-1 0,-1 0,1 0,-1-1,0 0,-1 1,1-1,-2 0,1-1,-1 1,2-6,0 0,-1 0,1-1,0 1,-1-1,1 1,0-1,-1 0,1-1,0 1,-1 0,1-1,0 0,-1 0,1 0,0 0,0-1,0 1,0-1,0 1,0-1,0 0,1 0,-1-1,1 1,-1 0,1-1,0 0,0 1,0-1,0 0,1 0,-1 0,1 0,-1 0,1 0,0-1,0 1,-11-26,0 0,2-1,1 0,1 0,2-1,1 0,2 0,0 0,3-1,-2 17,2 0,0 0,1 0,1 0,0 0,1 0,0 0,1 1,1-1,1 1,0 0,0 1,6-8,-8 17,1 0,0 1,0-1,0 1,0 0,1 0,-1 1,1-1,-1 1,1 1,0-1,0 1,0 0,0 0,0 1,0-1,0 1,0 1,0-1,5 2,6-2,124 1,246 11,-383-11,-1-2,-1 1,1 0,-1 0,1 0,-1 0,1 0,-1 0,1 1,-1-1,0 1,1 0,-1 0,0 0,1 0,-1 0,0 0,0 0,0 1,0-1,0 1,0 0,0-1,-1 1,1 0,0 0,-1 0,0 0,1 1,-1-1,0 0,0 2,-17 129,17-128,0-1,-1 1,1 0,1-1,-1 1,1-1,0 0,0 1,0-1,0 0,1 0,0 0,0-1,0 1,0 0,0-1,1 0,-1 0,1 0,0-1,0 1,0-1,0 0,1 0,-1 0,0 0,1-1,-1 0,1 0,0 0,-1 0,1-1,0 0,0 0,-1 0,1-1,3 0,19-6</inkml:trace>
  <inkml:trace contextRef="#ctx0" brushRef="#br1" timeOffset="33618.47">7592 3289,'-16'12,"-5"10,1 8,4 6,0 4,3-5</inkml:trace>
  <inkml:trace contextRef="#ctx0" brushRef="#br1" timeOffset="36234.086">2044 4894,'-3'-6,"0"1,-1 0,1-1,-1 1,0 1,-1-1,0 1,1-1,-1 1,0 1,-1-1,1 1,-1 0,1 0,-1 0,0 1,0 0,0 0,-1 1,1-1,0 1,-1 1,1-1,0 1,-1 0,1 1,0-1,-1 1,1 1,0-1,0 1,-2 1,-2 3,1 0,0 0,0 1,1 1,0-1,0 1,1 1,0-1,1 1,-1 0,2 1,-1 0,2 0,-1 0,1 0,1 0,-2 6,5-15,-1 1,1 0,-1 0,1 0,0 0,-1 0,1-1,0 1,0 0,0 0,1 0,-1 0,0 0,1 0,-1-1,1 1,0 0,0 0,0-1,-1 1,1 0,1-1,-1 1,0-1,0 1,1-1,-1 0,0 1,1-1,-1 0,1 0,0 0,-1 0,1 0,0-1,0 1,-1 0,1-1,0 1,0-1,0 0,0 0,0 0,0 0,0 0,-1 0,1 0,0 0,1-1,14-3,0-1,-1 0,0-1,0-1,0 0,-1-1,0-1,0 0,-1-1,-1-1,0 0,0-1,-1 0,5-7,25-18,-42 37,1 0,0-1,0 1,-1 0,1 0,0 0,0 0,-1 0,1 0,0 0,0 0,0 0,-1 1,1-1,0 0,-1 0,1 1,0-1,0 0,-1 1,1-1,-1 1,1-1,0 1,-1-1,1 1,-1-1,1 1,-1 0,1-1,-1 1,0 0,1-1,-1 1,0 0,1-1,-1 1,0 0,0 0,0-1,0 1,0 0,0 0,0 0,23 150,-15-85,6 43,-1 106,-13-198,-1 0,-1 0,0 1,-1-1,-1-1,0 1,-2 0,-2 4,6-15,-1-1,1 1,-1-1,-1 0,1 0,-1 0,1 0,-1-1,-1 0,1 1,-1-2,1 1,-1 0,0-1,-1 0,1 0,0 0,-1-1,0 0,1 0,-1 0,0-1,0 0,0 0,-1-1,-4-1,0-2,0 1,0-2,0 1,0-1,1-1,-1 0,1-1,0 0,1 0,0-1,0 0,0-1,1 0,0 0,0-1,1 0,0 0,1 0,0-1,0 0,-1-6,2 9,0 0,0 0,1 0,0 0,1-1,0 0,0 0,0 0,1 0,0 0,1 0,0 0,0-1,0 1,1 0,1-1,0 1,0 0,0-1,1 1,0 0,1 0,-1 0,2 1,-1-1,1 1,0-1,5-5,6 1,0 1,1 0,1 1,-1 0,2 2,-1 0,1 1,0 0,1 2,14-3,-12 2,21-6,182-63,-204 66,0-1,0 0,-2-1,1-2,-1 1,-1-2,0 0,-1-2,7-9,-16 17,0-1,-1 1,0-1,-1-1,0 1,0-1,-1 0,0 0,-1-1,0 1,-1-1,0 1,-1-1,0 0,0-7,-1 16,0 0,1 1,-1-1,0 0,-1 0,1 0,0 1,0-1,-1 0,1 0,-1 1,1-1,-1 0,0 1,0-1,0 0,0 1,0-1,0 1,0 0,0-1,0 1,-1 0,1 0,-1 0,1 0,-1 0,1 0,-1 0,0 0,1 0,-1 1,0-1,1 1,-1 0,0-1,0 1,0 0,1 0,-1 0,0 0,0 0,0 0,1 1,-1-1,0 1,0-1,-6 6,0 1,1 0,0 0,0 0,1 1,-1 0,2 0,-1 0,1 1,0 0,1 0,0 0,1 1,0 0,0-1,1 1,0 0,1 0,0 3,-1-6,0-1,0 1,1 0,0 0,0 0,0 0,1 0,0 0,1 0,0 0,0 0,0 0,1-1,0 1,0 0,1-1,-1 0,1 1,1-1,-1 0,1 0,1-1,-1 1,1-1,-1 0,1 0,1-1,-1 1,1-1,0 0,0-1,0 1,0-1,0 0,1-1,2 0,-1 0,1-1,-1 0,1-1,-1 0,1 0,-1-1,1 0,-1 0,1-1,-1 0,0-1,0 0,0 0,0 0,-1-1,1-1,-1 1,0-1,0 0,0-1,-1 1,3-5,2-1,0-1,-2-1,1 0,-2 0,1-1,-2 0,0 0,-1-1,0 0,-1 0,-1 0,1-5,4 64,-6-30,0-1,1 0,0 0,1-1,0 1,1-1,7 10,-11-18,1 0,0 0,0-1,0 0,0 1,0-1,0 0,1-1,0 1,-1 0,1-1,0 0,0 0,0 0,1-1,-1 1,0-1,1 0,-1 0,0-1,1 1,-1-1,1 0,-1 0,5-1,3-3,-1 0,1-1,-1 0,0-1,0 0,-1 0,0-2,0 1,-1-1,1 0,-2-1,1 0,-1-1,4-7,59-90,-74 113,1 1,0-1,0 1,1-1,0 1,0-1,1 1,-1 0,2 0,-1-1,1 1,0 0,0-1,0 1,1-1,0 1,1-1,1 3,5-1,0 1,1-2,0 1,0-1,1-1,0 0,0-1,0 0,1 0,0-1,0-1,0 0,0-1,0 0,1 0,-1-2,1 1,-1-2,0 0,9-1,-13 2,0 0,0-1,1 0,-1 0,0-1,0 0,0 0,0-1,0 0,-1 0,1-1,-1 0,0 0,0-1,-1 1,1-2,-1 1,0-1,0 0,-1 0,0-1,0 1,0-1,-1 0,0-1,0 1,-1-1,0 1,0-1,-1 0,0 0,0 0,-1-6,0 12,-1-1,0 0,0 0,0 0,0 0,0 0,-1 0,0 0,1 0,-1 0,0 1,0-1,0 0,-1 1,1-1,-1 0,1 1,-1 0,0-1,0 1,0 0,0 0,0 0,-1 0,1 1,-1-1,1 0,-1 1,1 0,-1 0,-1-1,1 4,0 0,0 0,0 0,0 0,1 1,0-1,-1 1,1 0,0 0,0 0,0 0,1 0,-1 0,1 0,-1 0,1 1,0-1,1 1,-1-1,0 1,1-1,0 1,-2 4,0 0,0 1,1-1,0 1,1-1,0 1,0-1,1 1,0-1,0 1,1-1,0 0,1 1,0-1,0 0,0-1,1 1,1-1,-1 1,1-1,0-1,1 1,-1-1,1 0,1 0,-1 0,1-1,0 0,0 0,1-1,-1 0,1 0,0-1,0 0,0 0,3-1,-7-1,1 0,0-1,0 0,-1 0,1 0,0-1,-1 1,1-1,0 0,-1-1,1 1,-1-1,0 0,1 0,-1 0,0 0,0-1,0 0,-1 0,1 0,-1 0,1 0,-1-1,0 0,0 1,-1-1,1 0,-1-1,1-1,6-11,-2-1,0 0,-2 0,0 0,0-1,0-14,-1 5,-4 21,0-1,1 0,1 1,-1-1,1 1,0-1,1 1,0 0,0 0,2-2,-2 7,0 0,0 1,0 0,0-1,0 1,1 0,-1 1,0-1,1 1,-1-1,0 1,1 0,-1 0,1 1,-1-1,0 1,1-1,-1 1,0 0,0 0,0 1,1-1,-1 1,2 1,8 1,196 56,-205-59,0 0,0 0,0 1,0-1,0 1,0 0,0 0,-1 0,1 0,-1 0,1 1,-1 0,0 0,0 0,0 0,0 0,-1 1,1-1,-1 1,0-1,0 1,0 0,-1 0,1 0,-1 0,0 0,0 0,0 1,0 2,-18 48,2 13,16-64,1-1,1 0,-1 1,0-1,1 0,0 0,0-1,0 1,0-1,0 1,0-1,1 0,-1 0,1 0,-1 0,1-1,0 0,-1 0,1 0,0 0,0 0,0-1,0 1,0-1,0 0,0-1,0 1,2-1,49 0,1-2,-1-3,0-2,-1-2,0-3,21-9,-59 17,-3 3,0 0,0-2,-1 0,1 0,-1-1,0 0,0-1,-1-1,1 0,-1 0,-1-1,0 0,0-1,0 0,5-8,-14 16,-1 0,1-1,0 1,0-1,-1 1,1-1,-1 1,1-1,-1 1,0-1,0 0,1 1,-1-1,0 1,0-1,-1 0,1 1,0-1,0 1,-1-1,1 0,-1 1,0-1,1 1,-1 0,0-1,0 1,0-1,0 1,0 0,0 0,0 0,0 0,0 0,-1 0,1 0,0 0,-1 0,1 0,-1 1,1-1,-1 0,-68-13,62 14,0 0,1 1,-1 0,1 0,0 1,-1 0,1 0,0 1,0 0,0 0,1 0,-1 1,1 0,-1 0,1 1,1 0,-1 0,1 0,0 1,0-1,0 1,1 1,0-1,0 0,-2 6,6-11,0 1,0-1,0 0,0 0,0 1,0-1,1 0,-1 1,0-1,1 0,-1 1,1-1,-1 0,1 0,-1 0,1 0,0 0,0 1,0-1,0 0,0-1,0 1,0 0,0 0,0 0,0-1,0 1,0 0,0-1,1 1,-1-1,0 1,0-1,1 0,-1 0,0 1,1-1,-1 0,1 0,55 2,-43-3,0 0,0-2,0 0,-1 0,1-1,-1-1,0 0,10-7,-23 12,1-1,-1 0,1 0,0 1,-1-1,1 0,-1 1,1-1,0 1,-1-1,1 1,0-1,0 1,0-1,-1 1,1 0,0-1,0 1,0 0,0 0,0-1,-1 1,1 0,0 0,0 0,0 0,0 0,0 1,0-1,0 0,-1 0,1 0,0 1,0-1,0 1,0-1,-1 0,1 1,0-1,-1 1,1 0,0-1,-1 1,1 0,0-1,-1 1,1 0,-1-1,1 1,-1 0,0 0,1 0,-1 0,0-1,0 1,1 0,-1 0,0 0,0 0,0 0,0 0,0-1,0 1,0 0,0 24,-1-20,1 0,-1 0,1 0,0 0,0 0,0 0,1 0,0 0,0 0,0 0,0-1,1 1,0 0,0-1,0 1,1-1,-1 0,1 0,0 0,0 0,1 0,-1-1,1 1,0-1,0 0,2 1,-2-2,1 0,0 0,0-1,0 1,0-1,0-1,0 1,0-1,0 0,0 0,0 0,0-1,0 1,0-1,0-1,0 1,0-1,-1 1,1-2,0 1,-1 0,0-1,1 0,-1 0,1-1,3-3,0 1,-1-2,0 1,0-1,-1 0,1-1,-2 0,0 0,0 0,0 0,-1-1,0-1,4-23,-1-1,-1 0,-2 0,-2 0,-1-1,-2-9,1 20,-13-395,8 381,0 24,0 25,2 33,1 0,2 0,2 0,1 0,3 0,6 22,-4-21,3 0,1 0,2-1,2 0,1-1,3-1,1-1,22 30,-38-63,-3-3,0 0,0-1,0 0,0 0,1 0,-1 0,1 0,0 0,0 0,0-1,0 1,0-1,0 0,1 0,-1 0,1-1,0 1,-1-1,4 1,5-7</inkml:trace>
  <inkml:trace contextRef="#ctx0" brushRef="#br1" timeOffset="36505.908">5079 4626,'20'2,"24"1,16 0,16 2,9 0,-9-1</inkml:trace>
  <inkml:trace contextRef="#ctx0" brushRef="#br1" timeOffset="36878.911">5748 4933,'-3'5,"-4"3,1 1,0 0,0 0,1 0,0 1,0 0,1 0,1 0,0 1,-1 3,4-12,0 0,0 0,0 0,0 0,1 0,-1 0,0 0,1 0,0-1,-1 1,1 0,0 0,0-1,0 1,0 0,0-1,0 1,1-1,-1 0,0 1,1-1,-1 0,1 0,0 0,-1 0,1 0,0 0,0 0,-1 0,1-1,0 1,0-1,0 1,0-1,0 0,1 0,71-5,-69 4,-1 0,0 0,0-1,0 1,0-1,0 0,0 0,0 0,-1-1,1 1,-1-1,1 0,-1 0,0 0,0-1,-1 1,1 0,-1-1,1 0,-1 0,0 0,-1 0,1 0,-1 0,0 0,0 0,1-3,0-7,-1 0,0 0,-1 0,0 0,-1 0,0 1,-2-6,2 16,1-1,-1 1,0-1,0 1,0 0,-1-1,1 1,-1 0,0 0,0 0,0 0,0 0,0 0,0 1,-1-1,0 1,1 0,-1-1,0 1,0 0,0 1,0-1,0 1,-1-1,1 1,0 0,-1 0,1 0,-1 1,1-1,-1 1,-6 1,0 1,1 1,-1-1,1 2,-1-1,1 1,0 1,1-1,-1 2,1-1,0 1,0 0,1 1,0 0,0 0,0 0,1 1,0 0,1 0,0 1,0 0,-3 8,6-15,1 0,0 0,-1 1,1-1,0 0,1 1,-1-1,0 1,1-1,-1 0,1 1,0 0,0-1,0 1,0-1,0 1,0-1,1 1,-1-1,1 1,0-1,0 0,0 1,0-1,0 0,0 0,0 1,1-1,-1 0,1 0,0-1,0 1,-1 0,1-1,0 1,0-1,1 1,-1-1,0 0,0 0,1 0,-1 0,0 0,1 0,0-1,83 2,-42-10</inkml:trace>
  <inkml:trace contextRef="#ctx0" brushRef="#br1" timeOffset="37117.274">5881 4345,'-16'0,"-12"3,-5 2,-3 8,6 6,7 4,9 3,12 1,12-1,10 0,3-6</inkml:trace>
  <inkml:trace contextRef="#ctx0" brushRef="#br1" timeOffset="37339.899">5908 4880,'4'14,"7"8,3 4,4-3,6-5,8-6,9-8,12-8,11-6,-6-2</inkml:trace>
  <inkml:trace contextRef="#ctx0" brushRef="#br1" timeOffset="37876.02">7124 4827,'-7'0,"1"-1,-1 1,0 0,0 0,0 1,0 0,1 1,-1-1,0 1,1 0,-1 1,1-1,0 2,0-1,0 0,0 1,1 0,-1 1,1-1,0 1,0 0,1 0,-1 0,1 1,0 0,1-1,0 2,-1-1,2 0,-1 0,1 1,0 0,-1 5,2-9,1 0,0 0,-1 0,1 0,0 1,1-1,-1 0,0 0,1 0,0 0,0 0,0 0,0 0,0-1,0 1,1 0,-1-1,1 1,0 0,0-1,0 0,0 1,0-1,0 0,1 0,-1 0,1-1,0 1,-1-1,1 1,0-1,0 0,0 0,1 0,5 2,1-1,-1 0,1 0,0-1,-1-1,1 0,0 0,-1-1,1 0,5-1,-2-1,0-1,-1-1,1 1,-1-2,0 0,-1 0,1-1,-1-1,0 1,-1-2,0 0,-1 0,1-1,-2 0,1 0,-1-1,-1 0,0 0,-1-1,0 0,-1 0,0 0,1-7,8-27,-2-1,-2 0,-3-1,-1 0,-3 1,-2-43,0 80,-2 1,1-1,-1 1,-1 0,0-1,0 1,-1 0,0 0,0 1,-2-3,4 9,0 0,0 1,0-1,-1 0,1 1,0-1,-1 1,1 0,-1-1,1 1,-1 0,0 0,0 0,1 0,-1 0,0 0,0 1,0-1,0 1,0-1,0 1,0 0,0-1,0 1,0 0,0 0,0 1,0-1,0 0,0 1,0-1,0 1,0-1,0 1,1 0,-1 0,0 0,0 0,-1 1,-60 58,49-41,1 1,1 0,1 1,1 0,0 1,2 0,1 0,0 0,2 1,0 0,0 19,4-27,0-1,1 1,1 0,0 0,1 0,1 0,0 0,1-1,1 0,0 0,0 0,2 0,0-1,0 0,1-1,1 1,0-1,11 10,-9-11,1-1,1 0,-1-1,2 0,-1-1,1 0,0-2,1 1,-1-2,1 0,1 0,-1-2,1 0,5 0,-12-2,0 0,-1 0,1-2,0 1,0-1,0 0,0-1,0 1,0-2,-1 0,1 0,-1 0,0-1,0 0,0-1,-1 0,1 0,-1 0,0-1,-1 0,1 0,-1-1,-1 0,1 0,2-5,1-5,-2 1,0-1,0 0,-2-1,0 1,-1-1,-1 0,0 0,-2-1,0-17,-12-25,10 61,1-1,-1 1,0-1,1 1,-1-1,0 1,1 0,-1-1,0 1,0 0,1-1,-1 1,0 0,0 0,0 0,1 0,-1 0,0 0,0 0,0 0,1 0,-1 0,0 1,0-1,0 0,1 0,-1 1,0-1,1 0,-1 1,0-1,1 1,-1-1,0 1,1-1,-1 1,1 0,-1-1,1 1,-1 0,1-1,-1 1,1 0,0 0,-1 0,-7 12,0 0,0 1,1 0,1 0,0 0,1 1,1 0,0 0,1 0,1 1,0-1,1 1,0-7,0 0,1 0,0 0,0 0,1 0,0 0,1 0,0 0,0 0,1-1,0 1,1-1,0 1,0-1,0-1,1 1,1-1,-1 1,1-1,0-1,1 1,-1-1,1 0,1-1,5 4,10 1,1-2,0 0,0-1,1-2,-1 0,1-2,0 0,1-2,-1-1,0-1,0-1,6-2,48-5</inkml:trace>
  <inkml:trace contextRef="#ctx0" brushRef="#br1" timeOffset="39228.466">2713 5989,'-17'-6,"-1"1,0 1,-1 0,1 1,-1 1,-7 1,19 1,1 0,-1 0,1 1,0 0,0 1,-1-1,1 1,0 0,0 1,0-1,1 1,-1 1,1-1,-1 1,1-1,0 2,1-1,-1 0,1 1,-2 2,2-1,-1 0,2 0,-1 1,0 0,1 0,1 0,-1 0,1 0,0 0,1 1,-1-1,2 1,-1 4,1-8,0 0,0-1,0 1,1 0,0-1,0 1,0 0,0-1,0 0,1 1,-1-1,1 0,0 0,0 1,0-1,0-1,1 1,-1 0,1-1,0 1,0-1,0 0,0 0,0 0,0 0,0 0,1-1,2 1,0 0,0 0,1-1,-1 0,1 0,0 0,-1-1,1 0,-1 0,1-1,-1 0,1 0,-1-1,1 1,-1-1,0-1,0 1,0-1,0 0,0 0,-1-1,5-3,0-1,0 0,-1-1,0 0,0 0,-1-1,0 0,-1-1,0 0,-1 0,5-11,1-15,-2 1,-2-2,-1 1,-2-1,-2 0,-1 0,-2 0,-3-14,3 22,-6-211,5 232,-1 20,1-8,-11 102,4 1,5 70,2-143,1 0,2 0,1 0,2 0,1-1,1 1,2-1,11 25,-16-50,0 0,0 0,0 0,1 0,0-1,1 1,-1-1,1-1,0 1,2 0,-7-5,1 0,0 1,0-1,0 0,-1 0,1 0,0 0,0-1,1 1,-1-1,0 1,0-1,0 0,0 1,0-1,0 0,1 0,-1-1,0 1,0 0,0-1,0 1,0-1,0 0,0 0,0 0,0 0,0 0,0 0,-1 0,1 0,0-1,-1 1,1-1,-1 1,1-1,-1 0,0 0,0 1,1-2,5-12,0 0,0-1,-2 0,0 0,0 0,-2-1,0 1,-1-1,-1 0,0 0,-2-16,2 20,-1-1,0 1,-2 0,1-1,-1 1,-1 0,-1 0,1 0,-2 1,0-1,5 13,0 0,0 1,0-1,0 0,0 0,-1 1,1-1,0 0,0 1,0-1,0 0,0 0,0 1,-1-1,1 0,0 0,0 0,0 1,-1-1,1 0,0 0,0 0,-1 0,1 1,0-1,0 0,-1 0,1 0,0 0,7 6,0 0,1 0,0-1,1-1,-1 1,1-1,-1 0,1-1,1 0,-1-1,0 0,0 0,1-1,9 0,291 15,-306-16,0-1,-1 1,1 0,0 0,0 1,0-1,-1 1,1-1,0 1,-1 0,1 1,0-1,-1 1,0-1,1 1,-1 0,0 0,0 1,0-1,0 0,0 1,-1 0,1 0,-1 0,0 0,0 0,0 0,0 1,0 0,0 7,-1 0,-1 0,0 0,0 0,-1 0,-1 1,1-1,-3 6,1-7,1 0,0 0,1 1,0-1,1 0,0 0,1 1,0-1,0 0,1 2,-1-9,0 0,0 0,1 0,-1 0,0 0,1-1,0 1,0 0,0-1,0 1,0-1,0 0,1 0,-1 0,1 0,-1 0,1 0,0-1,0 1,0-1,0 0,0 0,0 0,0 0,0 0,0-1,0 1,0-1,1 0,-1 0,0 0,0-1,2 1,3-1,-1-1,1 0,0 0,-1 0,1-1,-1 0,0-1,0 0,0 0,0 0,-1-1,0 0,1-1,3-5,-1-1,0 0,-1 0,0-1,-1 0,-1 0,0 0,0-1,-2 0,0-1,0 1,-1 0,-1-1,-1 0,0 0,-1-13,-3 24,-2 21,1 8,1 1,0-1,2 1,2-1,0 1,3 11,0-17,2-7</inkml:trace>
  <inkml:trace contextRef="#ctx0" brushRef="#br1" timeOffset="39398.994">3716 5508,'-14'-2,"-4"1,1 6,8 6,9 9,15 7,4-1</inkml:trace>
  <inkml:trace contextRef="#ctx0" brushRef="#br1" timeOffset="39653.325">3983 6043,'0'12,"0"1,1-1,1 0,0 0,0 0,1 0,1 0,0 0,-3-9,0 0,1-1,-1 1,1 0,-1-1,1 1,0-1,0 0,0 1,0-1,0 0,0 0,0 0,1-1,-1 1,1 0,0-1,-1 0,1 0,0 0,0 0,0 0,0 0,-1-1,1 1,0-1,0 0,0 0,0 0,0 0,0 0,0-1,0 1,0-1,0 0,6-3,-1-1,1 0,-1-1,-1 1,1-1,-1-1,0 0,0 0,-1 0,0 0,0-1,-1 0,0-1,0 1,-1-1,0 0,-1 0,0 0,0 0,-1-1,0 1,0-8,4-13,-1 1,-2-1,-1-1,-1 1,-2-4,12 88,-4-20</inkml:trace>
  <inkml:trace contextRef="#ctx0" brushRef="#br1" timeOffset="40252.291">4304 6177,'33'-14,"0"-1,-1-2,-1-1,0-1,-1-2,6-7,-12 9,0 0,-2-2,0 0,-1-1,-2-2,13-17,-17 7,-14 34,-1-1,0 1,1-1,-1 0,0 1,0-1,0 0,0 1,0-1,0 1,0-1,0 0,0 1,0-1,0 0,0 1,0-1,0 0,0 1,-1-1,1 1,0-1,-1 0,1 1,0-1,-1 1,1-1,-1 1,1-1,0 1,-1-1,1 1,-1 0,1-1,-1 1,0 0,1-1,-1 1,1 0,-1 0,0-1,1 1,-1 0,0 0,1 0,-1 0,0 0,1 0,-1 0,0 0,-5 2,-1-1,1 1,-1 1,1-1,0 1,0 0,0 1,1-1,-1 1,1 0,0 1,0-1,0 1,0 0,1 1,-3-1,1 0,0 1,1 0,-1 1,1-1,0 1,1 0,0 0,0 0,0 1,1 0,0-1,0 1,1 0,0 0,1 0,-1 1,2-1,-1 0,1 1,0-1,1 0,0 0,0 1,1-1,0 0,1 0,-1-1,2 1,-1 0,5 6,2-5,0 0,1-1,0 0,1 0,0-2,0 1,0-2,1 1,0-2,0 0,0 0,1-1,-1-1,1 0,-1-1,1 0,0-2,7 0,-10 2,1-2,0 1,0-1,0-1,-1 0,1-1,-1 0,0-1,1 0,-2-1,1 0,0-1,-1 0,0 0,-1-1,1-1,-2 0,1 0,-1 0,0-1,0 0,-1-1,-1 0,5-8,-3 3,-2 0,0-1,0 1,-2-1,0-1,-1 1,0-1,-1 1,-1-1,-1 0,0 1,-2-8,-16-25,84 83,191 41,-253-74,0 0,1-1,-1 2,0-1,0 0,0 1,0 0,0 0,0 0,0 0,0 0,-1 1,1 0,-1 0,0 0,0 0,0 0,0 1,-1-1,1 1,-1 0,0 0,0 0,0 0,-1 0,1 0,-1 0,0 1,0-1,0 0,-1 1,0-1,0 0,0 1,-1 4,-33 74,27-70,1 0,0-1,1 2,0-1,1 1,1-1,0 5,2-15,1 0,0 0,1-1,-1 1,0 0,1 0,0 0,-1 0,1 0,0 0,0-1,1 1,-1 0,1-1,-1 1,1-1,0 0,0 0,0 1,0-1,0 0,0 0,1-1,-1 1,1 0,-1-1,1 0,0 1,-1-1,1 0,1 0,96 18,-27-16,0-4,-1-2,1-3,-1-4,-1-3,56-18,-42 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4:00.323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385 1,'-61'-1,"0"3,0 3,1 2,-12 5,70-12,-1 0,0 0,0 0,1 0,-1 1,0-1,0 1,1-1,-1 1,0 0,1 0,-1 1,1-1,0 0,-1 1,1-1,0 1,0 0,0 0,0 0,0 0,0 0,0 0,1 0,-1 1,1-1,0 1,-1-1,1 1,1-1,-1 1,0 0,0-1,1 1,0 0,-1 0,1-1,0 1,0 0,1 0,-1 1,5 5,0-1,1 0,-1 0,2 0,-1-1,1 0,0 0,0-1,1 0,7 5,-5-3,117 81,-86-63,-1 1,-1 3,-2 1,29 31,-58-53,-1 0,0 1,0 0,-1 0,0 0,0 1,-2 0,4 9,-7-16,1 0,-1 1,-1-1,1 1,0-1,-1 1,0-1,0 1,0-1,-1 1,0-1,1 1,-2-1,1 1,0-1,-1 0,0 0,0 1,0-1,0-1,-1 1,0 0,1-1,-2 1,-1 1,0-1,-1 1,1-1,-1-1,0 1,0-1,0 0,0 0,-1-1,1 0,-1 0,0-1,1 1,-1-2,0 1,0-1,0 0,1 0,-1 0,0-1,0 0,1-1,-1 0,0 0,1 0,0 0,-1-1,1 0,0-1,1 1,-1-1,0 0,1-1,0 1,0-1,1 0,-1-1,1 1,0-1,0 1,1-1,0 0,0 0,0-1,1 1,0-1,0 1,0-4,2 6,0-1,0 1,1-1,0 1,0-1,0 1,0-1,1 1,0 0,-1 0,2 0,-1 0,0 0,1 0,0 1,0-1,0 1,0-1,0 1,1 0,-1 1,1-1,0 1,0-1,4-1,6-2,0-1,1 2,0 0,0 0,0 2,15-3,-12 4,-1 0,1 1,-1 1,1 0,0 2,-1 0,1 0,10 5,-20-5,0 0,0 1,0 1,-1-1,1 1,-1 0,0 1,0 0,0 0,-1 0,0 1,0 0,0 0,-1 0,0 1,0 0,0 0,-1 0,0 2,45 140,-49-147,1-1,-1 1,1-1,0 0,0 1,0-1,0 0,0 0,0 0,0 0,0 0,0 0,1 0,-1 0,0 0,1 0,-1-1,1 1,-1-1,0 1,1-1,-1 1,1-1,-1 0,1 0,0 0,-1 0,1 0,-1 0,1 0,-1 0,1 0,-1-1,1 1,-1-1,1 1,-1-1,0 0,1 1,-1-1,0 0,1 0,-1 0,0 0,49-52,-36 31,-1-1,-1-1,-1 0,-1-1,-1 0,-2 0,0-1,-1-3,-4 64,-3-24,1 0,0 0,1-1,0 1,0 0,1 0,1-1,0 1,0-1,1 0,0 0,1 0,0 0,1-1,0 0,0 0,1-1,0 1,0-2,1 1,0-1,5 3,71 20,-44-26</inkml:trace>
  <inkml:trace contextRef="#ctx0" brushRef="#br0" timeOffset="586.707">1360 441,'11'35,"1"-1,2-1,1 0,1-1,8 9,-22-37,1 0,-1-1,1 1,0-1,0 0,0 0,1 0,-1 0,1-1,-1 1,1-1,0 0,0 0,0 0,0-1,0 1,1-1,-1 0,0 0,0-1,1 1,-1-1,1 0,-1 0,0 0,1-1,-1 0,0 0,1 0,-1 0,0 0,0-1,0 0,0 0,0 0,0 0,-1-1,1 1,-1-1,0 0,1-1,4-5,0 0,-1 0,0-1,-1 0,0 0,-1 0,0-1,0 0,-1 0,-1 0,0 0,0-1,-1 1,0-10,-3 32,0 1,1 0,0 0,1 0,0-1,1 1,0-1,2 6,-3-13,1 1,-1 0,1-1,0 0,0 1,1-1,-1 0,1 0,0 0,0 0,0-1,1 1,-1-1,1 0,0 0,0 0,0 0,0-1,0 0,1 0,-1 0,1 0,-1-1,4 1,0-1,0 0,0-1,-1 0,1-1,0 0,0 0,-1-1,1 1,0-2,-1 1,0-1,1 0,-1-1,-1 0,1 0,0 0,-1-1,0 0,0 0,0 0,-1-1,0 0,0 0,0 0,-1-1,0 0,0 1,-1-2,0 1,0 0,0-1,-1 1,0-1,-1 1,0-1,0 0,0-5,-4 1,-4 35,6-18,0 1,0 0,0 0,1 0,0 0,0 0,1 0,-1 0,1 0,1 0,-1-1,1 1,0 0,0-1,1 0,0 1,0-1,0 0,0 0,1 0,0-1,0 1,0-1,0 0,5 3,10 3,1-1,0 0,0-2,0 0,1-2,0 0,1-1,-1-1,1-1,14-1,41 4,-7-3</inkml:trace>
  <inkml:trace contextRef="#ctx0" brushRef="#br0" timeOffset="985.656">2804 669,'0'-15,"-1"-1,0 1,-1 0,-1 0,-1 1,0-1,0 1,-2 0,-2-6,5 15,1-1,-2 1,1-1,0 1,-1 0,0 1,0-1,-1 1,1-1,-1 1,0 0,0 1,0-1,-1 1,1 0,-1 1,1-1,-1 1,0 0,0 1,0-1,0 1,-6 0,6 1,1 0,-1 0,1 1,-1-1,1 1,0 1,-1-1,1 1,0 0,0 0,0 1,0-1,1 1,-1 0,1 0,-1 1,1-1,0 1,0 0,1 0,-1 0,1 1,0-1,0 1,0 0,1 0,0 0,0 0,0 0,0 0,1 1,0-1,0 0,1 1,-1-1,1 1,0-1,0 1,1-1,0 1,0-1,0 0,1 1,-1-1,1 0,1 0,-1 0,1 0,-1 0,5 3,0-1,2-1,-1-1,0 0,1 0,0-1,0 0,1 0,-1-1,1 0,-1-1,1 0,0 0,0-1,0-1,0 0,0 0,0-1,0 0,-1 0,1-1,0-1,-1 1,1-2,7-3,-11 4,-1 0,0-1,0 0,0 0,0 0,0 0,-1-1,1 0,-1 0,-1 0,1-1,-1 1,0-1,0 0,0 1,-1-1,0-1,0 1,-1 0,0 0,0-1,0 1,-1 0,1-1,-2 1,1-3,-1 10,1-1,0 1,-1-1,1 1,-1-1,1 1,-1-1,1 1,-1-1,1 1,-1-1,1 0,-1 1,1-1,-1 0,0 1,1-1,-1 0,0 0,1 0,-1 0,1 0,-1 0,0 1,1-1,-1-1,0 1,1 0,-1 0,0 0,1 0,-1 0,0-1,1 1,-1 0,1 0,-1-1,0 1,1-1,-1 1,1 0,-1-1,1 1,-1-1,1 1,0-1,-1 1,1-1,-1 0,1 1,0-1,0 1,-1-1,1 0,0 1,0-1,0 0,-2 7,1 1,-1 0,2 0,-1 0,1-1,0 1,0 0,1 0,0 0,0 0,0-1,1 1,0-1,1 1,-1-1,1 0,1 0,-1 0,1 0,0 0,0-1,0 0,1 0,0 0,0 0,0-1,1 0,-1 0,1 0,0-1,0 0,0 0,1 0,0 0,16 4,0 0,1-1,0-2,-1 0,1-2,1 0,8-2,30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4:13.968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173 437,'-7'-3,"0"1,0 0,1 0,-1 1,0 0,0 0,-1 1,1 0,0 0,0 0,0 1,0 0,0 1,0-1,1 1,-1 1,0-1,1 1,-1 0,-1 2,7-5,0 0,-1 1,1-1,0 0,-1 1,1-1,0 1,0 0,0-1,-1 1,1 0,0 0,0 0,0 0,0 0,1 0,-1 0,0 0,0 0,0 0,1 0,-1 0,1 1,-1-1,1 0,-1 0,1 1,0-1,-1 0,1 1,0-1,0 1,0-1,0 0,0 1,1-1,-1 0,0 1,1-1,-1 0,0 0,1 1,0-1,-1 0,1 0,0 0,-1 0,1 0,0 0,0 0,0 0,0 0,0 0,1 1,4-1,0 0,0 0,0 0,0 0,0-1,0 0,0-1,0 1,0-1,0 0,0 0,-1-1,1 0,0 0,-1 0,1-1,-1 0,0 0,3-2,5-3,0 0,-1 0,0-1,0-1,-1 0,-1-1,1 0,-2 0,0-1,0 0,-1-1,0 0,-1 0,-1 0,0-1,0-4,5-13,-2 0,-2-1,-1 0,-1 0,-2-1,-1 1,-1-11,-11 19,-7 46,6 13,2 1,1-1,1 1,2 1,2-1,1 1,2 5,0-23,1-1,0 0,1 0,1 0,1 0,0-1,2 1,2 5,-6-17,1-1,-1 0,1 1,0-1,1 0,-1 0,1-1,0 1,0-1,0 0,1 0,-1 0,1 0,0-1,0 0,1 0,-1-1,0 1,1-1,0 0,-1 0,1-1,0 0,0 0,0 0,5-1,4-1,-1-1,1 0,0-1,-1-1,0-1,0 0,0 0,-1-1,0-1,0-1,0 1,-1-2,0 0,-1 0,0-1,0-1,-1 0,6-8,-13 16,0 0,0-1,0 1,-1 0,1-1,-1 0,0 1,0-1,0 0,-1 0,1 0,-1-1,0 1,0 0,0 0,-1-1,0 1,1 0,-1-1,-1 1,1 0,-1-1,0 1,0-1,0 5,0-1,0 1,-1 0,1-1,0 1,0 0,0 0,-1 0,1 0,0 0,0 0,0 0,0 1,-1-1,1 0,0 1,0-1,0 1,0-1,0 1,0-1,0 1,0 0,0 0,0-1,0 1,0 0,0 0,1 0,-1 0,0 0,1 0,-1 0,1 0,-1 0,1 0,-1 1,1-1,0 0,-1 0,0 2,0 0,-1 0,1 1,0-1,1 0,-1 0,0 0,1 1,0-1,0 0,0 1,0-1,1 0,-1 0,1 1,-1-1,1 0,0 0,1 0,-1 0,0 0,1 0,0 0,0 0,0-1,0 1,0-1,2 2,2 2,1 0,-1-1,1 0,1 0,-1-1,1 0,-1 0,1 0,0-1,8 1,57 11,2-7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4:14.732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87 528,'31'-84,"-3"-2,-4 0,10-74,-33 156,1-5,-1 1,0-1,0 1,-1-1,1 0,-2 1,1-1,-2 1,1-1,-1 0,2 8,-1 1,1-1,-1 0,0 0,1 0,-1 1,0-1,1 0,-1 0,0 1,0-1,0 1,0-1,1 1,-1-1,0 1,0-1,0 1,0 0,0 0,0-1,0 1,0 0,0 0,0 0,0 0,0 0,0 0,0 1,0-1,0 0,0 0,0 1,0-1,0 1,0-1,0 0,0 1,1 0,-1-1,0 1,0 0,0-1,1 1,-1 0,0 0,1-1,-1 1,-13 14,-1-1,2 2,0 0,1 0,1 1,0 1,2 0,0 0,0 1,2 0,-3 12,3-10,1 1,0-1,2 1,1 0,0 0,2 15,1-29,0 0,0 0,1 0,1 0,-1 0,1 0,0-1,1 1,0-1,0 1,1-1,0 0,0 0,1-1,-1 1,1-1,1 0,-1 0,7 4,3-1,1 0,0-1,1-1,0-1,0-1,0 0,1-1,-1 0,1-2,0 0,0-1,0-1,0-1,16-2,-17 3,1-1,-1 0,0-2,0 0,0 0,-1-2,1 0,-1-1,0-1,-1 0,1-1,-1-1,-1 0,0-1,0 0,4-6,-16 14,0 1,0-1,0 0,0 1,-1-1,1 0,-1 0,1-1,-1 1,0 0,0 0,0-1,0 1,0 0,0-1,-1 1,1-1,-1 1,0-1,1 1,-1-1,0 1,-1-1,1 1,0-1,-1 1,0-1,1 1,-1-1,0 1,0 0,0-1,0 1,-1 0,1 0,-1 0,1 0,-1 0,0 0,0 0,-8-1,0 0,1 1,-1 0,0 0,0 1,0 1,0 0,0 0,-1 1,1 0,1 1,-1 0,0 0,0 1,1 0,-1 1,1 0,0 1,0 0,1 0,-3 3,5-6,1 1,0 0,-1 1,1-1,0 1,1 0,-1 0,1 1,0-1,0 1,0 0,1 0,-1 1,1-1,1 0,-1 1,-1 5,5-9,-1 0,1 0,0-1,0 1,0 0,1 0,-1-1,0 1,0-1,1 1,-1-1,1 0,0 1,-1-1,1 0,0 0,0 0,-1 0,1 0,0-1,0 1,0-1,0 1,0-1,0 1,0-1,0 0,0 0,0 0,1-1,13 3,0-1,0-1,0 0,-1-1,1-1,0-1,-1 0,0-1,1 0,-2-1,1-1,0-1,-1 0,9-6,10-19,-37 30,1 3,-1 1,1-1,1 1,-1 0,0-1,0 1,0 1,1-1,0 0,-1 1,1-1,0 1,0-1,0 1,0 0,1 0,-1 0,1 0,0 0,0 1,0-1,0 0,0 0,1 1,-1-1,1 0,0 1,0-1,0 0,1 1,-1-1,1 0,0 1,0-1,0 0,0 1,3 0,1 0,-1-1,1 1,-1-1,1 0,0-1,0 1,0-1,1 0,-1 0,0-1,1 1,-1-1,1-1,1 1,167 5,-76-12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3:01.104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15 454,'14'9,"10"3,3 0</inkml:trace>
  <inkml:trace contextRef="#ctx0" brushRef="#br0" timeOffset="277.447">15 801,'-5'16,"-1"8,3-1,4-6,1-6</inkml:trace>
  <inkml:trace contextRef="#ctx0" brushRef="#br0" timeOffset="3263.079">8050 869,'0'9,"0"12,-3 9,0 9,0 9,1 6,1 2,0 1,0-2,1-4,0-11</inkml:trace>
  <inkml:trace contextRef="#ctx0" brushRef="#br0" timeOffset="3452.158">7956 1430,'20'-2,"14"-1,6 0,0 1,-2 0,-5 1,-8-2,-8 0</inkml:trace>
  <inkml:trace contextRef="#ctx0" brushRef="#br0" timeOffset="3706.493">7983 762,'9'-2,"12"1,12 1,11 1,8-1,1 1,-8-1</inkml:trace>
  <inkml:trace contextRef="#ctx0" brushRef="#br0" timeOffset="3976.325">8531 895,'-3'14,"0"11,0 10,1 9,1 6,2 1,1 1,1-2,-1-4,0-6,-3-5,-4-6,0-8</inkml:trace>
  <inkml:trace contextRef="#ctx0" brushRef="#br0" timeOffset="4290.489">8717 855,'10'0,"2"5,-1 5,-1 11,-4 11,-6 11,-6 9,-4 8,-1 5,2 1,3-3,6-4,8-9,7-7,6-9,1-11,-2-8</inkml:trace>
  <inkml:trace contextRef="#ctx0" brushRef="#br0" timeOffset="4562.806">8490 1149,'27'0,"28"-2,20-1,13-2,5-1,-12 2</inkml:trace>
  <inkml:trace contextRef="#ctx0" brushRef="#br0" timeOffset="5545.107">9226 1069,'2'1,"1"0,-1 0,1 1,-1-1,1 1,-1-1,0 1,0 0,0 0,0 0,0 0,0 0,0 0,-1 1,1-1,-1 1,0-1,0 1,0-1,0 1,0-1,0 1,-1 0,1 0,-1-1,0 1,1 2,3 27,-1-1,-1 1,-2 0,-1 0,-2 6,0 6,4-25,0-19,0 0,0-1,0 1,0 0,1 0,-1-1,0 1,0-1,0 1,0-1,0 0,0 1,0-1,0 0,0 1,0-1,0 0,-1 0,1 0,0 0,-1 0,1 0,0 0,-1 0,1 0,-1 0,0-1,1 1,-1 0,0 0,48-145,-32 85,26-65,-42 125,1 1,-1 0,1 0,-1 0,1 0,-1 0,1 0,-1 0,1 0,-1 0,1 0,-1 0,0 0,1 1,-1-1,1 0,-1 0,1 0,-1 1,1-1,-1 0,0 0,1 1,-1-1,1 0,-1 1,0-1,0 0,1 1,-1-1,0 1,1-1,-1 1,0-1,0 1,0-1,0 0,0 1,1-1,-1 1,0-1,0 1,0-1,0 1,0-1,0 1,0-1,-1 1,1-1,0 1,0-1,0 1,0-1,-1 1,1-1,0 0,0 1,-1-1,1 1,0-1,-1 0,1 1,0-1,1 56,-2-38,1-1,1 0,0 1,1-1,1 0,1 0,1 2,-3-15,0 1,0-1,0 0,0 0,1 0,0 0,0 0,0-1,0 1,0-1,1 0,0 0,-1 0,1 0,0 0,1-1,-1 0,0 0,1 0,-1-1,1 1,-1-1,1 0,0 0,-1-1,1 1,0-1,0 0,-1 0,1-1,1 0,3 0,0 0,0-1,0-1,0 1,0-2,-1 1,1-1,-1 0,0-1,0 0,0 0,-1 0,0-1,0-1,4-4,-1-3,-1 0,0-1,-1 0,-1 0,0 0,-1-1,-1 0,0-1,-2 1,1-1,-2 0,0 0,-1-16,-3 22,-1 16,-4 16,0 4,1 0,1 0,1 0,1 1,2-1,0 1,3 12,-1-33,0 0,0 0,1 0,0 0,0 0,0-1,0 1,1-1,0 0,0 1,0-1,0-1,1 1,-1 0,1-1,0 0,0 1,0-2,1 1,-1 0,1-1,-1 0,1 0,0 0,0-1,0 0,10 3,1-1,-1 0,1-1,-1-1,1-1,0 0,15-2,-11-1,0 0,0-1,0-1,-1-1,0-1,0 0,0-2,-1 0,-10 5,-1 0,1-1,-1 0,0 0,0 0,-1-1,0 0,0-1,0 1,-1-1,0 0,0 0,-1-1,1 0,-2 1,1-1,-1 0,-1-1,3-7,-5 13,1-1,-1 1,1-1,-1 1,0 0,-1-1,1 1,0 0,-1-1,0 1,0 0,0-1,0 1,0 0,-1 0,1 0,-1 0,0 0,0 1,0-1,0 0,0 1,-1 0,1-1,-1 1,0 0,1 0,-1 0,0 1,0-1,0 1,-1 0,1-1,-6-1,-1 1,1-1,0 2,-1-1,1 1,-1 1,1 0,-1 0,1 1,-1 0,-3 1,3-1,0 1,0 0,0 1,0 0,1 0,-1 1,1 0,0 1,0 0,1 0,-1 1,1 0,1 0,-1 1,1 0,0 0,0 1,1 0,0 0,1 1,0 0,0 0,1 0,3-7,0 0,0 1,1-1,-1 1,1-1,0 1,0-1,0 1,0-1,0 0,0 1,1-1,-1 1,1-1,0 1,0-1,0 0,0 0,0 1,0-1,0 0,1 0,-1 0,1 0,0-1,-1 1,1 0,0-1,0 1,0-1,0 1,0-1,1 0,-1 0,0 0,0 0,1 0,0-1,96 13,-90-13,0 0,0 0,0-1,0 0,0 0,-1-1,1 0,0 0,-1-1,1 0,-1-1,0 0,0 0,-1-1,1 0,-1 0,0-1,-1 0,1 0,-1 0,0-1,0 0,-1 0,0-1,-1 1,3-7,-4 8,-1 0,0 0,-1 0,0 0,0-1,0 1,0-1,-1 1,0-1,-1 1,0 0,1-1,-2 1,1 0,-3-6,4 11,0 0,-1 1,1-1,0 1,-1-1,1 1,0-1,-1 0,1 1,-1 0,1-1,-1 1,1-1,-1 1,1-1,-1 1,1 0,-1-1,1 1,-1 0,0 0,1 0,-1-1,1 1,-1 0,0 0,1 0,-1 0,0 0,1 0,-1 0,0 0,1 0,-1 0,0 1,1-1,-1 0,1 0,-1 1,0-1,1 0,-1 1,1-1,-1 0,1 1,-1-1,1 1,-1-1,1 1,0-1,-1 1,-19 30,18-24,0 1,1-1,0 0,0 0,0 1,1-1,0 1,1-1,-1 0,1 1,1-1,-1 0,1 0,1 0,-1 0,1 0,0 0,1-1,0 0,0 1,0-1,0-1,1 1,0-1,1 1,-1-2,1 1,0 0,0-1,0 0,1-1,-1 1,3-1,11 7,1-1,0-2,1 0,-1-1,2-1,-1-1,2-1,30 2</inkml:trace>
  <inkml:trace contextRef="#ctx0" brushRef="#br0" timeOffset="5768.843">10683 989,'-2'14,"1"11,6 8,10 5,13 4,12 0,11-1,6-4,3-6,-6-5,-6-8,-9-6,-10-8,-8-5</inkml:trace>
  <inkml:trace contextRef="#ctx0" brushRef="#br0" timeOffset="5942.38">11125 1002,'-21'-4,"-15"2,-14 12,-13 12,-13 10,-11 8,-7 7,13-6</inkml:trace>
  <inkml:trace contextRef="#ctx0" brushRef="#br0" timeOffset="6686.837">9185 975,'0'12,"3"7,2 9,3 3,1 1,-2-5</inkml:trace>
  <inkml:trace contextRef="#ctx0" brushRef="#br0" timeOffset="2011.379">7247 120,'2'14,"1"15,0 17,-1 17,0 12,-3 11,-2 4,-1-3,-4-3,-2-6,-2-9,2-16</inkml:trace>
  <inkml:trace contextRef="#ctx0" brushRef="#br0" timeOffset="2275.705">7127 989,'9'0,"12"0,12 0,11 0,10 0,5-2,-1-1,-8-3,-13-3,-12-2</inkml:trace>
  <inkml:trace contextRef="#ctx0" brushRef="#br0" timeOffset="2561.93">7167 0,'16'0,"21"0,18 0,15 0,8 0,-10 0</inkml:trace>
  <inkml:trace contextRef="#ctx0" brushRef="#br0" timeOffset="971.176">4694 67,'4'-3,"14"1,21-1,27 0,29 2,29-3,22-2,14-2,2 0,-8 1,-18 2,-27 2,-28 1,-34 2,-33-1,-31 2,-23-1,-6 0</inkml:trace>
  <inkml:trace contextRef="#ctx0" brushRef="#br0" timeOffset="1469.211">4534 39,'0'4,"1"-1,-1 0,1 0,0 0,0 0,0 0,1 0,-1-1,1 1,-1 0,1-1,0 1,0-1,0 1,1-1,-1 0,0 0,1 0,-1 0,1-1,0 1,-1-1,1 1,0-1,0 0,0 0,0 0,0 0,0-1,1 1,-1-1,0 0,3 0,195 30,-106-20,3 1,-1 5,-1 4,-1 4,77 32,-153-50,0 2,-1 0,0 1,-1 1,0 1,0 0,-1 1,-1 1,0 0,-1 1,10 12,-21-22,-1 1,1-1,-1 1,1 0,-1-1,0 1,-1 0,1 0,-1 0,0 0,-1 1,1-1,-1 0,0 0,0 0,0 1,-1-1,0 0,0 0,0 0,-1 0,0 0,0 0,0-1,0 1,-1 0,1-1,-1 0,-1 0,1 0,0 0,-4 3,-17 15,-1-2,-1 0,-1-2,0-1,-1 0,-1-3,-22 9,42-19,-220 94,132-59,1 4,2 3,-35 28,117-68,1 1,0 1,0 0,1 0,0 1,0 0,1 1,0 0,1 0,0 1,1 0,-4 8,10-18,0 1,1 0,-1-1,0 1,1 0,-1 0,1 0,0 0,0 0,0 0,0-1,0 1,0 0,0 0,0 0,1 0,-1 0,1 0,-1-1,1 1,0 0,0 0,0-1,0 1,0-1,0 1,0-1,0 1,1-1,-1 1,1-1,-1 0,1 0,-1 0,1 0,0 0,-1 0,1 0,0-1,0 1,0-1,85 14,21-17,-1-4,59-13,-31 3,554-30,-554 44</inkml:trace>
  <inkml:trace contextRef="#ctx0" brushRef="#br0" timeOffset="9065.936">12301 160,'-373'140,"71"-29,186-55,115-56,-1 0,1 1,0-1,-1 0,1 1,0-1,-1 1,1-1,0 1,-1 0,1-1,0 1,0 0,0 0,0 0,0 0,0 0,0 0,0 0,0 0,1 0,-1 1,0-1,1 0,-1 0,0 1,1-1,0 0,-1 1,1-1,0 1,0-1,0 0,0 1,0-1,0 1,0-1,0 0,1 1,-1-1,0 0,1 1,-1-1,1 0,0 1,-1-1,1 0,0 0,0 0,0 0,0 0,-1 0,2 0,-1 0,12 5,1-1,-1 0,1-1,0-1,1 0,-1-1,0 0,1-1,3-1,3 2,471 6,-473-8,-1 1,0 1,1 0,-1 1,0 1,-1 1,1 1,12 5,-13 0</inkml:trace>
  <inkml:trace contextRef="#ctx0" brushRef="#br0" timeOffset="9324.544">11646 842,'20'16,"23"5,25 2,23-4,19-5,11-4,1-3,-8-1,-18 0,-25-2</inkml:trace>
  <inkml:trace contextRef="#ctx0" brushRef="#br1" timeOffset="56609.519">3758 1363,'-14'18,"1"0,0 0,2 1,0 1,1 0,1 0,1 1,-2 11,7-20,0 0,1 0,1 0,0 0,1 1,0-1,1 0,0 0,1 1,0-1,1 0,0 0,1-1,0 1,1-1,1 1,4 5,0 0,2-1,0-1,0 0,2 0,0-1,0-1,1-1,1 0,0 0,1-2,7 4,15 6,0-2,1-2,1-1,0-2,8-1,66 9,0-6,1-4,1-6,-1-5,1-4,75-15,637-111,-496 67,2 15,35 13,345 20,-630 17,0 4,64 13,-117-13,1 2,-2 0,1 2,-1 2,-1 1,0 1,-1 2,17 12,-24-11,-1 2,0 0,-2 2,0 0,-2 1,0 0,1 6,22 27,-34-47,1 0,0-1,0 0,0 0,1-1,0 0,0 0,0 0,1-1,0-1,0 0,0 0,1 0,-1-1,1-1,0 0,0 0,0-1,9 1,32-4,0-1,0-3,-1-2,0-2,0-2,27-12,96-30,-85 25,0 3,2 4,42-3,-113 23,-1 0,1 1,0 1,0 1,-1 1,1 0,-1 2,1 0,-1 1,6 2,187 70,-139-65,0-3,1-4,0-2,1-4,12-4,-43 3,0-1,0-3,-1-1,0-3,0-1,-1-1,-1-3,0-1,-1-2,-1-2,0-1,25-21,-49 31,-1-1,0 0,-1 0,0-1,-1-1,-1 0,0 0,0-1,-2 0,0-1,-1 0,0 0,-2-1,5-16,-15-37,-7 44</inkml:trace>
  <inkml:trace contextRef="#ctx0" brushRef="#br1" timeOffset="65727.455">817 2780,'-3'-4,"0"1,0-1,-1 1,0-1,1 1,-1 0,0 1,-1-1,1 1,0 0,-1 0,1 0,-1 0,0 1,1 0,-1 0,0 0,0 0,0 1,1 0,-1 0,0 0,0 1,0-1,0 1,1 1,-1-1,0 0,1 1,-1 0,1 0,0 1,-1-1,1 1,0 0,0 0,0 0,-1 4,0-1,0 1,0 0,1 1,0-1,0 1,1-1,0 1,0 0,1 1,0-1,0 0,1 1,0-1,1 1,0 6,0-9,0 0,0-1,1 1,0 0,0 0,1-1,0 1,0-1,0 1,0-1,1 0,0 0,0 0,0 0,1-1,0 1,-1-1,2 0,-1 0,0 0,1-1,0 1,-1-1,6 2,-1-2,0 0,1 0,0-1,-1 0,1-1,0 0,0 0,0-1,0 0,0-1,0 0,-1-1,1 0,0-1,-1 1,1-2,-1 0,16-6,0-1,-1-2,-1 0,0-2,14-12,-25 19,-1-1,1 0,-2-1,0 0,0-1,-1 0,0-1,0 0,-2 0,1 0,2-8,-10 19,1-1,0 1,-1 0,1 0,0 0,-1-1,0 1,1 0,-1-1,0 1,0 0,0-1,0 1,0 0,0-1,0 1,0 0,0 0,0-1,-1 1,1 0,-1-1,1 1,-1 0,1 0,-1 0,0 0,0-1,1 1,-1 0,0 0,0 0,0 1,0-1,-1 1,1 1,-1 0,1 0,-1 0,1 0,-1 0,1 0,0 0,0 0,-1 1,1-1,0 0,0 1,0-1,0 1,1-1,-1 1,0 0,1-1,-1 1,1 0,-1-1,1 1,0 0,0-1,0 2,-3 7,1 0,1 0,0 1,0-1,1 0,0 1,1-1,1 6,-1-13,-1 0,1 0,0 0,0 0,0 0,0 0,1 0,-1 0,1 0,0-1,-1 1,1-1,0 1,1-1,-1 0,0 0,1 0,-1 0,1 0,0 0,-1-1,1 1,0-1,0 0,0 0,0 0,0 0,0 0,2 0,1-1,0 1,0-1,1 0,-1-1,0 0,0 0,0 0,0 0,0-1,0 0,0 0,0-1,-1 0,1 0,-1 0,0 0,0-1,0 0,0 0,3-5,6-6,-1-1,-1-1,0 0,-1 0,5-13,-16 30,0 0,1 0,-1 0,0 1,0-1,0 0,1 0,-1 1,0-1,1 0,-1 0,0 0,0 0,1 0,-1 0,0 1,1-1,-1 0,0 0,1 0,-1 0,0 0,1 0,-1 0,0 0,0 0,1 0,-1-1,0 1,1 0,-1 0,0 0,1 0,-1 0,0 0,0-1,1 1,-1 0,0 0,0-1,1 1,-1 0,0 0,0-1,0 1,0 0,1 0,-1-1,0 1,0 0,0-1,0 1,0 0,0 0,0-1,0 1,0-1,1 35,-1-23,1 4,0-1,1 1,1 0,0 0,1-1,0 0,1 0,1 0,6 11,-9-20,-1-1,1 1,0-1,1 1,-1-1,1 0,0 0,0-1,0 1,0-1,1 0,-1 0,1 0,0-1,0 0,0 0,0 0,0 0,0-1,0 0,1 0,-1 0,0-1,1 0,-1 0,1 0,-1 0,4-2,-4 1,-1 0,1-1,-1 1,1-1,-1 0,1-1,-1 1,0-1,0 0,0 0,-1 0,1 0,-1 0,1-1,-1 0,0 0,-1 0,1 0,-1 0,1 0,-1-1,0 1,-1-1,1 0,-1 1,0-1,0-3,2-8,-1 1,-1-1,0 0,-1 0,-1 1,0-1,-4-15,-10-46,16 76,0-1,0 1,0 0,0 0,0 0,0 0,1 0,-1 0,0 0,1 0,-1 0,0 1,1-1,-1 1,1-1,-1 1,1-1,-1 1,1 0,0 0,-1 0,1 0,-1 0,1 0,-1 0,1 0,0 0,-1 1,1-1,-1 1,1-1,-1 1,5 0,285 39,-287-40,1 1,-1-1,0 1,1-1,-1 1,0 1,0-1,0 1,0-1,0 1,0 0,-1 0,1 1,0-1,-1 1,0 0,0 0,0 0,0 0,0 1,-1-1,1 1,-1-1,0 1,0 0,0 0,-1 0,1 0,-1 0,0 0,-3 47,1-46,0 0,0 0,0 0,0 0,1-1,0 1,0 0,0 0,1 0,-1 0,1 0,1 0,-1 0,1-1,-1 1,1-1,0 1,1-1,-1 1,1-1,0 0,0 0,0-1,2 2,1-1,1-1,-1 0,1-1,0 0,-1 0,1 0,0-1,0 0,0 0,0 0,0-1,1 0,-1-1,0 0,0 0,0 0,-1-1,1 0,4-2,4-1,1-2,-1 0,0-1,-1 0,0-1,0-1,9-8,-15 12,-1 0,0-1,0 0,-1 0,0 0,0-1,-1 0,1 0,-2-1,1 1,-1-1,-1 0,0 0,0 0,0 0,-1-1,-3 7,1 1,0 0,-1-1,1 1,-1-1,0 1,0 0,1 0,-2-1,1 1,0 0,0 0,-1 0,1 0,-1 1,1-1,-1 0,0 0,0 1,0-1,0 1,0 0,0 0,0 0,-1 0,1 0,0 0,0 0,-1 1,1-1,-1 1,1-1,0 1,-1 0,1 0,-1 0,1 1,-1-1,1 0,0 1,-1 0,1-1,0 1,0 0,-1 0,1 1,0-1,0 0,0 1,0-1,0 1,1-1,-1 1,0 0,1 0,-1 0,1 0,-2 3,0-1,0 1,0 0,1 0,0 0,0 0,0 0,1 0,0 0,0 1,0-1,0 0,1 1,0-1,0 1,1-1,-1 0,1 1,0-1,1 0,-1 0,1 0,0 0,0 0,1 0,-1 0,1 0,0-1,1 0,-1 0,1 1,-1-2,1 1,0 0,1-1,-1 0,1 0,4 2,2 2,1-1,1-1,-1 0,1 0,0-1,-1-1,2 0,-1-1,0-1,0 0,1 0,-1-1,1-1,-1 0,0-1,0-1,0 0,3-1,27-11</inkml:trace>
  <inkml:trace contextRef="#ctx0" brushRef="#br1" timeOffset="66540.365">2783 2767,'-1'8,"2"0,-1 0,1-1,0 1,1 0,-1 0,2-1,-1 1,1-1,0 0,1 1,-1-2,1 1,1 0,-1-1,1 0,1 0,-1 0,1 0,0-1,0 0,0-1,1 1,-1-1,1 0,0-1,1 1,-1-2,1 1,-1-1,1 0,0 0,-1-1,1 0,0-1,0 1,0-2,2 1,-4-1,1-1,-1 0,1 0,-1-1,0 1,0-1,0 0,0-1,0 0,-1 0,1 0,-1 0,0-1,-1 0,1 0,-1 0,1-2,57-102,-47 79,3 3,-17 27,-1 0,1 0,-1 0,1 0,-1-1,1 1,-1 0,1 0,0 0,-1 0,1 0,-1 0,1 0,-1 1,1-1,-1 0,1 0,-1 0,1 1,-1-1,1 0,-1 0,1 1,-1-1,1 0,-1 1,0-1,1 0,-1 1,1-1,-1 1,0-1,0 1,1-1,-1 1,0-1,0 1,1-1,-1 1,0-1,0 1,0-1,0 1,0-1,0 1,0 0,0-1,0 1,0-1,0 1,0-1,-1 1,10 39,-7-25,0-1,1 1,0 0,1-1,1 0,0 0,1 0,0-1,2 0,-1 0,1 0,1-1,0-1,1 1,0-1,10 7,-13-14,0 1,1-1,0 0,-1-1,1 0,1 0,-1-1,0 0,1 0,-1-1,1 0,-1-1,1 0,0 0,-1 0,1-1,-1-1,0 0,1 0,-1 0,0-1,0 0,0-1,0 0,-1 0,0 0,1-1,-2 0,1-1,-1 1,1-1,2-5,4-4,-1 0,-1 0,0-1,-1-1,-1 0,-1 0,0-1,-1 0,-1 0,-1-1,0 0,-1-3,5-38,-3 0,-2 0,-3-13,0 30,1 5,-2-1,-2 1,-1 0,-6-24,-7 41,-1 47,6 16,2-1,2 1,1 0,3 1,1 21,-1-26,2 1,2-1,2 0,1 1,2-1,2-1,1 1,2-1,1-1,2 0,2-1,5 7,-18-35,0 0,1-1,1 1,-1-1,1 0,0 0,0 0,0-1,1 0,0 0,0 0,0-1,1 0,0 0,-1-1,1 1,1-2,-1 1,0-1,1 0,-1 0,1-1,-1 0,1 0,0-1,-1 0,1-1,0 1,1-2,5-4,0-1,0-1,-1 0,0-1,0 0,-1-1,0-1,-1 0,0 0,-1-1,0-1,-1 1,0-2,-1 1,-1-1,0-1,6-6,6-3,-18 24,-1 0,1 0,-1 0,1 0,-1 0,1 0,-1 0,1 0,-1 0,0 0,1 0,-1 0,1 1,-1-1,1 0,-1 0,1 0,-1 1,0-1,1 0,-1 0,0 1,1-1,-1 0,0 1,1-1,-1 0,0 1,0-1,1 1,-1-1,0 0,0 1,0-1,1 1,-1-1,0 1,0-1,0 1,0-1,0 0,0 1,0-1,0 1,0-1,0 1,0-1,0 1,-1-1,1 1,0-1,0 0,0 1,-1-1,1 1,0-1,0 0,0 40,11 65,-10-101,0 0,1-1,-1 1,1-1,0 1,0-1,0 0,0 0,1 0,0 0,-1 0,1 0,0-1,0 1,0-1,0 0,1 0,-1 0,1 0,-1-1,1 1,0-1,-1 0,1 0,2 0,68-7,-41-5</inkml:trace>
  <inkml:trace contextRef="#ctx0" brushRef="#br1" timeOffset="66809.686">4120 2687,'-14'-2,"-11"-2,-6 1,0-1,3-1,2-3,5-1</inkml:trace>
  <inkml:trace contextRef="#ctx0" brushRef="#br1" timeOffset="66981.229">3170 2447,'27'0,"30"0,30-3,27 0,22 0,13 0,3 4,-23 1</inkml:trace>
  <inkml:trace contextRef="#ctx0" brushRef="#br1" timeOffset="67506.171">4534 2794,'40'-31,"-1"-2,-2-1,-1-2,6-11,-31 34,0-1,-2 0,0 0,0-1,-1 0,-1 0,-1-1,0 0,-1 0,-1-1,0 1,-1-1,-1 0,0-8,-2 14,-1 0,0 1,-1-1,0 0,-1 1,0-1,0 1,-1 0,-1 0,-4-9,7 16,0-1,0 0,-1 1,1-1,-1 1,0 0,0 0,0 0,0 0,0 0,-1 1,1 0,-1-1,0 1,0 1,0-1,1 0,-1 1,-1 0,1 0,0 0,0 0,0 1,-1 0,1 0,0 0,0 0,-4 1,0 3,0 0,0 1,0 0,1 1,-1-1,1 1,1 1,-1-1,1 1,0 0,1 1,-1-1,2 1,-1 0,1 1,0-1,1 1,0-1,0 1,1 0,-1 7,-7 22,2 2,2-1,1 1,2 0,2 0,1 0,3 0,1-1,2 1,1-1,3 0,5 14,-8-32,1 0,1-1,1 0,1-1,0 0,2-1,4 5,-11-15,1 0,0 0,1-1,-1 0,1-1,0 0,1 0,0-1,0 0,0 0,0-1,1 0,0-1,-1 0,1-1,7 2,-11-4,0 1,0-1,0 0,0-1,0 0,-1 0,1 0,0 0,-1-1,1 0,-1 0,1 0,-1-1,0 0,0 0,0 0,0-1,-1 1,1-1,-1 0,0-1,0 1,0-1,-1 1,0-1,0 0,0-1,2-4,2-6,-1 0,0 0,-2 0,0 0,0-1,-2 0,0 1,-1-1,0-9,-3 19,1 24,1-5,1 1,0-1,1 0,0 0,1 0,1 0,-1 0,2-1,0 0,0 0,6 8,-8-14,0 0,0-1,1 1,-1-1,1 0,0 0,0 0,1-1,-1 0,1 1,0-2,0 1,0 0,0-1,0 0,0 0,1-1,-1 1,1-1,-1 0,1-1,-1 1,1-1,-1 0,1-1,5 0,-4-1,1-1,-1 0,1-1,-1 0,0 0,-1 0,1-1,-1 0,0 0,0 0,0-1,-1 0,0 0,0-1,0 1,-1-1,0 0,0 0,-1 0,0-1,0 1,-1-1,0 0,0 0,-1 0,0 0,0 0,-1 0,0 0,-1 0,1 0,-1 0,-1 0,0 1,0-1,0 0,-1 1,0-1,-1 1,0 0,0 0,0 0,-3-3,5 8,0-1,0 1,0 0,0 0,-1-1,1 2,-1-1,1 0,-1 0,1 1,-1-1,0 1,0 0,0 0,0 0,0 0,0 1,0-1,0 1,0 0,0 0,0 0,0 0,0 0,0 1,0-1,0 1,0 0,0 0,0 0,0 0,1 0,-1 1,0-1,1 1,-1 0,1 0,-1 0,1 0,0 0,0 0,0 1,-3 3,1 1,1 0,-1 0,1 0,1 0,-1 0,1 0,0 1,1-1,-1 1,2 0,-1-1,1 1,0 0,1-1,-1 1,3 5,4 20</inkml:trace>
  <inkml:trace contextRef="#ctx0" brushRef="#br1" timeOffset="67934.848">5376 3115,'26'-54,"-3"-1,-2-1,-2 0,-3-2,5-40,-11 8,-11 96,1-1,0 1,0 0,1 0,0 0,0-1,0 1,1 0,0-1,0 1,0-1,1 0,0 0,0 0,0 0,0 0,1-1,0 1,0-1,0 0,101 65,-34-26,-67-40,0 0,0 0,-1 0,0 1,1 0,-1 0,0 0,-1 0,1 0,-1 0,1 1,-2-1,1 1,0 0,-1-1,0 1,0 0,0 0,-1 0,1 0,-1 2,-19 103,13-89,5-20,1 1,-1-1,0 1,1 0,0-1,-1 1,1 0,0-1,0 1,0 0,0-1,0 1,0 0,0-1,1 1,-1 0,1-1,-1 1,1 0,-1-1,1 1,0-1,0 1,0-1,0 0,0 1,0-1,0 0,1 0,-1 1,0-1,1 0,-1 0,0-1,1 1,0 0,-1 0,1-1,-1 1,1-1,0 1,-1-1,1 0,0 0,-1 0,1 0,0 0,-1 0,1 0,0 0,0-1,-1 1,24-2,0 0,0-2,-1-1,0-1,0-1,2-2,-4 3,57-19</inkml:trace>
  <inkml:trace contextRef="#ctx0" brushRef="#br1" timeOffset="68869.642">7448 2900,'0'14,"0"16,0 18,0 18,0 12,0 13,0 5,-2 3,-4-1,-2-9,-5-11,0-18</inkml:trace>
  <inkml:trace contextRef="#ctx0" brushRef="#br1" timeOffset="69161.386">7234 3208,'-1'-45,"10"-103,-8 145,0 0,0 0,0 1,0-1,0 0,1 1,0-1,-1 1,1-1,0 1,0-1,0 1,0 0,0 0,1 0,-1 1,1-1,-1 0,1 1,-1 0,1-1,0 1,0 0,0 1,0-1,0 0,0 1,0-1,0 1,0 0,0 0,1 1,96 21,-90-18,1-1,-1 1,0 1,0 0,0 1,-1-1,1 2,-1-1,-1 1,0 1,0 0,0 0,-1 0,0 1,0 0,-1 0,-1 1,3 5,-7-12,0 0,0 1,0-1,-1 0,0 1,1-1,-1 0,0 1,-1-1,1 0,0 1,-1-1,0 0,0 1,0-1,0 0,-1 0,1 0,-1 0,1 0,-1 0,0-1,0 1,-1-1,1 1,0-1,-1 0,0 0,1 0,-1 0,0 0,0 0,0-1,-2 1,-7 4,-1-1,0 0,0-1,0-1,0 0,-1-1,-12 1,-6-3,7-2</inkml:trace>
  <inkml:trace contextRef="#ctx0" brushRef="#br1" timeOffset="70324.219">7742 3275,'37'-368,"-30"271,-6 96,0-1,0 1,0-1,0 1,0 0,0 0,1-1,-1 1,0 0,1 0,-1 0,1 1,-1-1,1 0,-1 0,1 1,-1-1,1 1,0-1,-1 1,1 0,0 0,0 0,-1 0,1 0,0 0,-1 0,1 0,0 1,-1-1,1 1,0-1,-1 1,1 0,-1 0,1-1,-1 1,1 0,0 1,6 1,22 6,-5-3,0 2,0 1,0 0,-1 2,0 1,-1 1,-1 1,8 7,-26-17,0-1,0 1,0 1,-1-1,0 1,0-1,0 1,-1 0,1 0,-1 0,0 0,0 0,-1 1,0-1,0 1,0-1,-1 1,1-1,-1 1,-1-1,1 1,-1-1,0 1,0-1,0 0,-1 1,0-1,0 0,0 0,-3 4,-42 67,47-75,-1-1,1 1,-1-1,1 1,-1 0,1-1,-1 1,1-1,0 1,-1 0,1-1,0 1,0 0,-1 0,1-1,0 1,0 0,0-1,0 1,0 0,0 0,0-1,0 1,0 0,0 0,1-1,-1 1,0 0,0-1,1 1,-1 0,0-1,1 1,-1 0,1-1,-1 1,1-1,-1 1,1-1,-1 1,1-1,0 1,-1-1,1 0,-1 1,2-1,36 1,-8-6,-1-2,0-1,-1-2,0 0,0-2,-2-1,1-2,-1 0,22-18,-42 29,0 0,1 0,-2 0,1-1,0 0,-1 0,0 0,0-1,-1 0,1 0,-1 0,-1 0,1 0,-1-1,0 0,0 0,-1 0,0 0,0 0,-1 0,0 0,0-1,-1-6,0 12,-1 0,1 0,-1 0,0 0,0 0,0 0,0 0,0 0,-1 0,1 1,0-1,-1 0,0 1,1-1,-1 1,0 0,1 0,-1-1,0 1,0 0,0 0,0 1,0-1,0 0,-1 1,1-1,0 1,0 0,0 0,-1-1,1 1,0 1,0-1,-2 0,-1 1,1 0,-1 0,0 0,0 1,1-1,-1 1,1 0,-1 1,1-1,0 1,0 0,0 0,0 0,1 0,-2 1,-1 6,1-1,-1 1,2 0,-1 0,1 0,1 0,0 1,0-1,1 1,0 0,1 0,1 0,-1 0,2 0,-1 0,2 0,-1 0,1-1,1 1,0 0,-1-5,1 0,-1 0,1 0,1 0,-1 0,1-1,-1 0,2 0,-1 0,0 0,1 0,0-1,0 0,1 0,-1 0,1-1,-1 0,1 0,0 0,0-1,1 0,-1 0,2 0,4 0,0 0,0-1,0 0,0-1,0 0,0-1,-1-1,1 0,0 0,0-1,-1 0,5-3,5-3,0-1,-1-1,0-1,-1-1,0 0,-1-2,-1 0,0-1,-1 0,-1-2,-1 1,0-2,-1 0,-1-1,-1 0,2-7,2-6,-1-1,-2 0,-2-1,-1 0,-1-1,-2 1,-2-2,-1 1,-2 0,-1-1,0 25,0 1,0 0,-2 0,1-1,-1 1,-1 0,0 0,0 0,-1 1,-1-1,0 1,0 0,-2-2,6 10,-1 1,1 0,0-1,0 1,-1 0,1 0,-1 0,1 0,-1 0,1 0,-1 0,1 1,-1-1,0 0,1 1,-1-1,0 1,0 0,1 0,-1 0,0 0,0 0,0 0,1 0,-1 0,0 1,0-1,1 1,-1-1,0 1,1 0,-1-1,1 1,-1 0,1 0,-1 0,1 0,0 1,-1-1,1 0,0 1,0-1,-1 1,-45 68,32-33,2 0,1 1,2 0,1 1,3 0,1 0,1 0,3 0,3 38,-3-55,2 1,1-1,1 0,1 1,1-2,0 1,2 0,1-1,0 0,1-1,2 0,0-1,7 10,-15-26,-1 0,1 0,0 0,0-1,0 1,0-1,0 1,1-1,-1 0,1-1,-1 1,1 0,0-1,-1 0,1 0,0 0,0 0,0-1,0 1,0-1,0 0,0-1,0 1,0 0,0-1,-1 0,1 0,0 0,0-1,-1 1,1-1,0 0,0 0,13-12,-1-1,0-1,-1 0,0 0,-2-2,0 0,-1 0,-1-1,0-1,-2 0,0 0,2-11,8-24,-23 70,-15 88,19-99,0 0,0 0,1 0,-1 0,1 0,-1 0,1-1,0 1,1 0,-1 0,1-1,0 1,-1-1,1 1,1-1,-1 0,0 0,1 0,0 0,0-1,0 1,0 0,0-1,0 0,1 0,-1 0,3 1,5 0,0 0,0-1,0 0,1-1,-1 0,0-1,1 0,-1-1,0 0,0 0,0-2,0 1,0-1,0-1,0 0,-1-1,0 1,0-2,0 0,-1 0,0-1,3-2,-7 5,0-1,0 0,-1 0,1-1,-1 1,0-1,-1 0,1 0,-1 0,0-1,-1 1,0-1,0 0,0 1,-1-1,0 0,0 0,0 0,-1 0,0 0,-1 0,0 0,0-4,0 10,1 0,0 0,0 0,-1-1,1 1,0 0,-1 0,1 0,-1 0,1 0,-1 0,0 0,0 0,1 0,-1 0,0 0,0 1,0-1,0 0,0 0,0 1,0-1,0 1,0-1,0 1,0-1,0 1,-1 0,1-1,0 1,0 0,0 0,-1 0,1 0,0 0,0 0,0 0,-1 0,1 1,0-1,0 0,0 1,0-1,0 1,0-1,0 1,0 0,0-1,0 1,0 0,0 0,0 0,0-1,0 1,1 0,-1 0,0 0,0 1,-2 4,0 0,0 0,1 0,0 0,0 1,0-1,1 1,0-1,0 1,0-1,1 1,0 0,0-1,1 1,0-1,0 1,1-1,-1 1,1-1,1 0,-1 1,1-1,0-1,1 1,-1 0,1-1,0 0,1 0,-1 0,1 0,0-1,0 1,0-1,2 0,15 8,0-1,1-1,0-1,1-1,0-1,0-2,0 0,1-1,0-2,-1 0,1-2,16-1,22-1</inkml:trace>
  <inkml:trace contextRef="#ctx0" brushRef="#br1" timeOffset="71061.761">10121 3061,'-3'-8,"-1"0,0 0,-1 1,0-1,0 1,0 0,-1 1,0-1,-1 1,1 0,-1 1,0-1,0 1,-1 1,0-1,1 1,-1 1,-1 0,-4-2,7 3,1 1,-1-1,1 1,-1 0,1 1,-1 0,0-1,0 2,1-1,-1 1,0 0,1 0,-1 0,1 1,-1 0,1 0,0 0,0 1,0-1,0 1,0 1,1-1,-1 1,1-1,0 1,0 0,0 1,1-1,-1 1,0 1,2-4,0 1,0-1,0 1,0 0,0-1,0 1,1 0,-1 0,1 0,0 0,0 0,0 1,0-1,0 0,1 0,0 1,-1-1,1 0,0 1,1-1,-1 0,1 0,-1 1,1-1,0 0,0 0,0 0,1 0,-1 0,1 0,0 0,0 0,0-1,0 1,0-1,0 1,1-1,-1 0,1 0,-1 0,1 0,0 0,8 1,0-1,0 1,0-2,0 0,0 0,0-1,0 0,0-1,0 0,0 0,0-2,0 1,-1-1,1-1,-1 0,1 0,-2-1,1-1,0 1,-1-2,8-6,-15 12,-2 1,0-1,0 1,0-1,0 1,0-1,0 1,0 0,0-1,1 1,-1-1,0 1,0 0,1-1,-1 1,0 0,0-1,1 1,-1 0,0-1,1 1,-1 0,0 0,1-1,-1 1,1 0,-1 0,1 0,-1-1,0 1,1 0,-1 0,1 0,-1 0,1 0,-1 0,0 0,1 0,-1 0,1 0,-1 0,1 0,-1 1,1-1,-1 0,0 0,1 0,-1 1,1-1,-1 0,0 0,1 1,-1-1,0 0,1 1,-1-1,0 0,0 1,1-1,-1 0,0 1,0-1,0 1,1-1,-1 0,0 1,0-1,0 1,0 0,-2 17,1-14,0 0,0 0,0 0,0 0,0 0,1 0,0 1,0-1,0 0,0 0,0 0,1 0,0 0,0 0,0 0,1 0,-1 0,1 0,0-1,0 1,0 0,0-1,1 0,-1 1,1-1,0 0,0-1,0 1,0 0,1-1,-1 0,1 1,-1-2,4 3,-1-3,0-1,-1 1,1-1,-1 0,1 0,0-1,-1 0,1 0,-1 0,0-1,1 1,-1-1,0-1,0 1,0-1,0 0,0 0,-1 0,1-1,78-75,-60 45,-1-1,-2 0,-2-1,-1-1,-1-1,-3 0,-1-1,-2-1,-1 1,-3-2,-1 1,-1-1,-3 1,-1-1,-3-7,3 37,0-6,0 0,-1 0,0 0,-2 0,0 0,-1 1,-1-1,-5-12,10 27,0 1,-1 0,1 0,-1 0,1-1,-1 1,1 0,-1 0,0 0,0 0,1 0,-1 0,0 0,0 0,0 0,0 1,0-1,0 0,0 1,0-1,0 0,-1 1,1-1,0 1,0 0,0-1,-1 1,1 0,0 0,0 0,-1 0,1 0,0 0,0 0,-1 0,1 0,0 1,0-1,-1 0,1 1,0-1,0 1,0 0,0-1,0 1,0 0,0 0,0-1,0 1,-39 55,30-29,1 1,2 0,0 0,2 1,1 0,2 0,0 0,2 0,2 0,0 0,2 0,1 0,1-1,2 0,0 0,2 0,1-1,2-1,0 0,2 0,-1 3,1-2,2 0,0 0,2-2,1 0,6 5,-24-28,0 1,0-1,1 1,-1-1,1 0,-1 0,1 0,0 0,0 0,0-1,0 1,0-1,0 0,0 0,1 0,-1 0,0-1,1 1,-1-1,0 0,1 0,-1 0,0 0,1-1,-1 1,0-1,0 0,1 0,-1 0,2-1,9-10,0 0,-1 0,0-1,-1-1,0 0,-1-1,-1 0,0-1,1-3,1-1,26-37,-37 57,0-1,-1 1,1 0,-1-1,1 1,0 0,-1 0,1 0,0-1,-1 1,1 0,0 0,-1 0,1 0,0 0,-1 0,1 0,0 0,-1 0,1 0,0 1,-1-1,1 0,0 0,-1 1,1-1,-1 0,1 1,-1-1,1 0,-1 1,1-1,-1 1,1-1,-1 1,1-1,-1 1,0 0,1-1,-1 1,0-1,1 1,-1 0,0-1,0 1,0 0,1-1,-1 1,0 0,0-1,0 1,0 0,0-1,-1 1,1 0,0-1,0 1,0 0,0-1,-1 1,1 0,0-1,-1 1,1-1,0 1,-1-1,0 1,-3 67,2-55,0-1,1 1,1 0,0 1,1-1,0-1,1 1,1 2,-1-11,0 1,1-1,0 0,0 1,0-1,0-1,1 1,-1 0,1-1,0 0,0 0,0 0,1 0,-1-1,1 0,-1 1,1-2,0 1,0 0,0-1,0 0,0 0,0-1,0 1,0-1,0 0,0-1,0 1,0-1,0 0,0 0,0 0,3-2,29-8</inkml:trace>
  <inkml:trace contextRef="#ctx0" brushRef="#br1" timeOffset="71326.084">11218 2861,'-14'-5,"-9"-1,-2 0,2-1,3 1,1-4,-4-1,3 0</inkml:trace>
  <inkml:trace contextRef="#ctx0" brushRef="#br1" timeOffset="71511.765">10269 2553,'13'0,"19"0,19 0,20 0,17 0,13 0,3 0,-17 0</inkml:trace>
  <inkml:trace contextRef="#ctx0" brushRef="#br1" timeOffset="74763.978">777 3810,'-20'-4,"1"1,-1 1,0 0,0 2,1 0,-1 1,0 2,0 0,16-3,0 2,0-1,0 0,1 1,-1 0,0-1,1 1,-1 1,1-1,-1 1,1-1,0 1,0 0,0 0,1 0,-1 0,1 1,0-1,0 1,0 0,0-1,0 1,1 0,0 0,0 0,0 0,0 0,0 0,1 0,0 0,0 1,0-1,0 0,1 0,0 0,0 0,0 0,0 0,0 0,1 0,0-1,-1 1,2 0,-1-1,0 1,1-1,-1 0,1 0,0 0,0 0,0 0,1-1,-1 0,0 1,3 0,2 0,-1-1,0 0,1 0,-1-1,1 0,0 0,-1-1,1 0,0 0,-1-1,1 0,0 0,-1-1,0 0,1 0,-1-1,0 1,0-2,0 1,0-1,-1 0,0-1,3-1,2-3,-1 0,-1 0,0 0,0-1,-1-1,0 1,-1-1,0-1,0 1,-1-1,-1-1,0 1,0-5,0 0,-2-1,0 1,-1-1,0 1,-2-1,0 1,-1-1,0 0,-2 1,0-1,-1 1,-1 0,-1-1,-13-19,18 36,1 1,0-1,-1 1,1-1,-1 0,1 1,0 0,-1-1,1 1,-1-1,0 1,1-1,-1 1,1 0,-1-1,0 1,1 0,-1 0,0 0,1-1,-1 1,0 0,1 0,-1 0,0 0,1 0,-1 0,0 0,1 0,-1 1,0-1,1 0,-1 0,0 0,1 1,-1-1,0 0,1 1,-1-1,1 1,-1-1,1 0,-1 1,1-1,-1 1,1-1,0 1,-1 0,1-1,0 1,-1-1,1 1,0 0,-1-1,1 1,-5 12,1 0,0 1,0-1,2 1,0 0,0 0,1 0,1-1,0 9,0 1,-2-1,1 0,1 0,0 0,2 0,1-1,1 1,0-1,2 0,0 0,2 0,0-1,1 0,1 0,1-1,1-1,6 8,-13-21,0-1,0 1,0-1,1-1,-1 1,1-1,0 0,0 0,0-1,1 1,-1-1,1-1,-1 1,1-1,-1-1,1 1,0-1,-1 0,1 0,0-1,-1 0,1 0,-1-1,1 0,-1 0,0 0,0-1,0 1,0-2,0 1,0-1,-1 0,2-1,-2-2,0 0,0 0,0-1,-1 0,0 0,-1 0,0 0,0-1,-1 1,0-1,0 0,-1 0,0 1,-1-1,0 0,0 0,-1 0,0 0,1 0,3-70,-2 78,0 0,0 0,0-1,1 1,-1 0,0 1,1-1,-1 0,1 0,-1 1,1-1,0 1,-1-1,1 1,-1 0,1-1,0 1,-1 0,1 0,0 0,-1 0,1 1,0-1,-1 0,1 1,0-1,0 1,3 0,131 20,-132-21,0 1,-1-1,1 1,0 0,-1 0,1 0,0 0,-1 1,1 0,-1-1,0 1,0 0,0 1,0-1,0 0,0 1,0 0,-1 0,1 0,-1 0,0 0,0 0,0 0,0 1,-1-1,1 1,-1-1,0 1,0 0,0-1,-1 1,1 2,0 117,-1-121,1 0,0 0,0 0,-1 0,1 0,1 0,-1-1,0 1,0 0,1-1,-1 1,0-1,1 1,0-1,-1 0,1 0,0 0,0 0,0 0,-1 0,1 0,0 0,0-1,0 1,0-1,1 1,-1-1,0 0,1 0,61-4,-49 0,-1-1,0-1,0 0,-1 0,0-1,0-1,-1 0,0-1,0-1,-1 1,0-2,-1 1,0-2,-1 1,0-1,0-1,-2 0,0 0,0 0,4-13,-2 7,-2 19,-6 19,-1-17,-1 12,1-1,1 1,0 0,1-1,1 0,0 1,2 1,-4-11,0-1,0 0,1 0,-1 0,1 0,0 0,0 0,0 0,0 0,1-1,-1 1,1-1,0 0,-1 0,1 0,0 0,0 0,0 0,1-1,-1 0,0 1,0-1,1-1,-1 1,1 0,-1-1,1 1,-1-1,1 0,1-1,18-1</inkml:trace>
  <inkml:trace contextRef="#ctx0" brushRef="#br1" timeOffset="74946.489">1886 3488,'3'10,"7"6,6 6,1 0</inkml:trace>
  <inkml:trace contextRef="#ctx0" brushRef="#br1" timeOffset="75195.86">2087 3863,'7'15,"1"-1,1-1,-1 1,2-1,0-1,1 0,0 0,0-1,1-1,1 0,0 0,0-1,1-1,0 0,15 5,-28-12,1-1,0 1,0-1,0 1,0-1,0 0,0 1,1-1,-1 0,0 0,0-1,0 1,0 0,0-1,0 1,0-1,0 0,-1 0,1 1,0-1,0 0,0-1,-1 1,1 0,-1 0,1-1,-1 1,1-1,-1 1,0-1,0 0,0 1,0-1,0 0,0 0,0 0,0 0,-1 0,1 0,-1 0,0 0,1 0,54-233,-27 183,-27 51,0 0,0 0,0 0,0 0,0 0,0 0,0 0,1 0,-1 0,0 1,1-1,-1 1,0-1,1 1,-1-1,0 1,1 0,-1 0,1-1,-1 1,1 0,-1 0,1 0,-1 1,0-1,1 0,-1 1,1-1,-1 1,0-1,1 1,-1-1,0 1,0 0,1 0,-1 0,0-1,1 2,15 15,-3 3</inkml:trace>
  <inkml:trace contextRef="#ctx0" brushRef="#br1" timeOffset="75825.149">2568 4063,'27'-18,"0"-1,-2-2,0-1,-2-1,0-1,-2 0,-1-2,0-1,-2 0,-2-1,0-1,2-33,-18 60,0 1,0 0,0 0,0 0,0 0,0-1,0 1,0 0,0 0,-1 0,1 0,-1-1,1 1,0 0,-1 0,0 0,1 0,-1 0,0 0,1 0,-1 1,0-1,0 0,0 0,0 0,0 1,0-1,0 0,0 1,0-1,0 1,0 0,0-1,0 1,0 0,0-1,-1 1,1 0,0 0,0 0,0 0,-1 0,1 0,0 1,0-1,0 0,0 0,0 1,-1-1,1 1,0-1,-6 4,0-1,0 1,0 0,1 0,-1 1,1 0,0 0,0 0,1 1,0 0,0 0,0 0,1 1,0-1,0 1,0 0,1 0,0 1,1-1,0 1,0-1,0 1,1 0,0 0,0-1,1 9,1-11,0 0,0 0,1 0,-1-1,1 1,0 0,0-1,1 1,-1-1,1 0,0 0,0 0,0 0,1 0,0-1,-1 1,1-1,0 0,0 0,1 0,-1-1,1 0,-1 0,1 0,1 0,6 3,0-1,0-1,1 0,-1-1,1 0,-1-1,1-1,-1 0,9-1,-14 0,-1 0,1 0,-1-1,0 0,0 0,0-1,0 0,0 0,-1 0,1-1,-1 0,0 0,0 0,-1 0,1-1,-1 0,0 0,0 0,0 0,-1-1,0 0,0 1,0-1,-1 0,1 0,-2-1,1 1,-1 0,0-1,0 1,0-1,-1-3,0-118,0 127,0-1,0 1,0-1,0 1,0-1,0 1,0 0,0-1,0 1,1-1,-1 1,1-1,-1 1,1 0,-1-1,1 1,0 0,0-1,0 1,-1 0,1 0,0 0,1 0,-1 0,0 0,0 0,0 0,1 0,-1 1,0-1,0 0,1 1,-1-1,1 1,-1 0,1-1,-1 1,1 0,-1 0,1 0,-1 0,0 0,1 0,-1 0,1 0,-1 1,1-1,0 1,12 0,0 2,0-1,-1 2,1 0,-1 0,0 1,8 4,-17-7,0 1,1-1,-1 1,0 0,0 0,-1 0,1 1,-1-1,1 1,-1 0,0 0,-1 0,1 0,-1 0,0 1,0-1,0 1,0-1,-1 1,0 0,0 0,0 0,0 2,-37 200,36-204,0 0,0 0,1 0,-1 0,1 0,0 0,0-1,0 1,0 0,0 0,1-1,-1 1,1-1,-1 1,1-1,0 0,0 0,0 0,1 0,-1 0,0 0,1-1,-1 1,1-1,-1 1,1-1,2 1,83 11,-33-14,1-3,-1-2,0-2,47-15,-25 4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4:17.983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156 0,'0'16,"-5"17,-5 13,-6 11,-10 8,-7 0,-2-2,5-14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4:18.264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66 0,'-14'14,"-4"9,1 5,5 2,7 1,7-3,3-1,1-6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4:18.717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0,'193'55,"-150"-46,0 2,-1 2,-1 1,0 3,36 19,-69-31,0 0,-1 0,1 0,-1 1,0 0,0 1,-1-1,1 1,-2 1,1-1,-1 1,0 0,-1 0,1 1,-2-1,1 1,-1 0,-1 0,1 0,-2 0,1 0,-1 0,-1 1,1-1,-2 0,0 7,-27 88,28-104,-1 1,1-1,-1 1,1 0,-1-1,1 1,-1 0,1 0,-1-1,1 1,0 0,-1 0,1 0,0-1,0 1,0 0,-1 0,1 0,0 0,0 0,0 0,0-1,1 1,-1 0,0 0,0 0,0 0,1-1,-1 1,0 0,1 0,-1 0,1-1,-1 1,1 0,-1-1,1 1,0 0,-1-1,1 1,0-1,-1 1,1-1,0 1,0-1,-1 0,1 1,0-1,0 0,0 1,-1-1,2 0,6-2,0-1,-1 1,1-1,-1-1,1 0,-1 0,0 0,0-1,-1 0,1 0,0-2,1 1,29-27,0-1,-2-2,25-35,-40 62,-16 36,-4-19,0-1,1-1,0 1,1 0,0-1,0 1,0-1,0 1,1-1,0 0,1 0,-1 0,1-1,0 1,1-1,-1 0,1 0,0 0,0-1,1 0,-1 0,1 0,0-1,0 0,5 3,12 3,0-1,0-1,1 0,-1-2,10 0,47 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4:20.443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202 463,'-12'2,"-1"1,1 1,0 0,0 1,0 0,1 0,0 2,0-1,0 1,1 1,0 0,0 1,1-1,0 2,-4 5,11-13,0-1,0 1,0 0,1 0,-1 0,0 1,1-1,0 0,-1 1,1-1,0 1,0-1,0 1,1-1,-1 1,1-1,-1 1,1 0,0-1,0 1,0 0,0-1,1 1,-1 0,1-1,-1 1,1 0,0-1,0 1,0-1,0 0,1 1,0 1,4 0,1 0,-1-1,1 1,0-1,-1-1,1 1,1-1,-1 0,0-1,0 0,1 0,1 0,67 3,-1-2,1-4,-1-3,0-4,55-13,-73 13,0-2,-1-3,0-2,-2-2,12-8,4-20,-69 45,-1 0,1 0,-1 0,0 0,1 0,-1 0,0 0,0 0,0 0,1 0,-1 0,0 0,0 0,-1 0,1 0,0-1,0 1,0 0,-1 0,1 0,-1 0,1 0,-1 0,1 1,-1-1,1 0,-1 0,0 0,1 0,-1 1,0-1,0 0,0 1,1-1,-1 0,0 1,0-1,0 1,0-1,0 1,0 0,0 0,0-1,0 1,0 0,0 0,-1 0,1 0,0 0,0 0,0 0,0 0,0 1,0-1,0 0,0 1,0-1,-24 0,1 0,-1 2,1 0,0 2,-1 1,2 0,-1 2,1 1,0 1,0 1,1 1,-25 18,47-28,-1 0,0-1,0 1,0 0,1-1,-1 1,0 0,1 0,-1 0,0-1,1 1,-1 0,1 0,0 0,-1 0,1 0,0 0,-1 0,1 0,0 0,0 0,0 0,0 0,0 0,0 0,0 0,0 0,1 0,-1 0,0 0,0 0,1 0,-1 0,1 0,-1 0,1 0,-1 0,1 0,0-1,-1 1,1 0,0 0,0-1,-1 1,1 0,0-1,0 1,0-1,10 5,-1-1,1 0,-1 0,1-2,0 1,0-1,0-1,0 0,1 0,9-2,-7 2,15-1,0 0,0-2,0-1,0-1,26-8,-54 12,0-1,-1 1,1-1,0 1,-1-1,1 1,0-1,0 1,0 0,-1-1,1 1,0 0,0 0,0 0,0-1,-1 1,1 0,0 0,0 0,0 0,0 1,0-1,-1 0,1 0,0 0,0 1,0-1,-1 0,1 1,0-1,0 1,-1-1,1 1,0-1,-1 1,1-1,0 1,-1 0,1-1,-1 1,1 0,-1 0,0-1,1 1,-1 0,0 0,1 0,-1-1,0 1,0 0,0 0,0 0,0 0,0-1,0 1,0 0,0 0,0 0,0 0,-1 0,1 3,0 0,0 0,1-1,-1 1,1 0,-1-1,1 1,0-1,0 1,1-1,-1 1,1-1,0 0,0 1,0-1,0 0,0 0,1-1,-1 1,1 0,0-1,0 0,0 1,0-1,0-1,1 1,-1 0,0-1,4 2,0-1,0 1,1-1,-1 0,1-1,-1 0,1 0,-1 0,1-1,0 0,-1-1,1 0,-1 0,1 0,-1-1,1 0,-1-1,0 0,0 0,0 0,0-1,-1 0,0 0,1-1,-1 0,-1 0,1 0,-1-1,0 1,0-1,-1 0,1-1,-1 1,1-6,26-81,-29 82,0-1,1 0,1 0,0 1,1 0,0 0,0 0,1 1,1-1,5-5,-9 13,1-1,-1 1,1 1,0-1,0 1,0-1,1 1,-1 0,1 0,-1 1,1 0,-1-1,1 1,0 1,0-1,-1 1,1 0,0 0,0 0,-1 1,1-1,3 2,4 1,0 0,0 1,0 0,-1 1,1 1,-1-1,-1 2,4 1,-4 1,0 0,0 0,-1 1,0 0,-1 1,0 0,-1 0,0 1,0 0,-1 0,-1 0,0 1,-1 0,-1 0,1 0,-2 0,0 0,-1 1,0-1,-1 1,0-1,-1 1,-1-1,-1 4,-14 106,10-91,2 0,1 1,1 0,2 0,1 0,2-1,1 1,7 27,-6-48,0 0,1 0,0-1,1 1,0-1,1-1,0 1,1-1,6 7,-10-13,0 0,0 0,0-1,0 1,1-1,-1 0,1 0,0 0,0 0,0-1,1 0,-1 0,0-1,1 1,-1-1,1 0,-1-1,1 1,-1-1,1 0,0-1,4 0,-5-1,0 1,0-1,0 0,0 0,-1-1,1 1,-1-1,0 0,0 0,0-1,0 1,0-1,-1 0,0 0,0 0,0-1,0 1,0 0,-1-1,0 0,2-4,21-109,-24 91,-1 1,-1 0,-1-1,-2 1,0 0,-2 0,-1 1,-1-1,0 2,-2-1,-6-8,9 18,-1 1,-1 0,0 0,0 1,-2 1,1-1,-2 2,1-1,-2 2,1-1,-1 2,-1 0,0 0,0 1,-1 1,0 1,0 0,-14-4,18 8,10 1,19 3,266-17,-253 12,126-16,-156 19,0-1,0 0,0 1,0-1,0 1,0-1,1 1,-1-1,0 1,0 0,0 0,1-1,-1 1,0 0,0 0,1 0,-1 0,0 0,0 1,1-1,-1 0,0 1,0-1,0 0,0 1,0 0,1-1,-1 1,0 0,0-1,0 1,-1 0,1 0,0 0,0 0,0 0,-1 0,1 0,0 0,-1 0,1 0,-1 0,1 0,-1 0,0 1,1-1,-1 0,0 0,0 1,0-1,0 1,-3 11,2-10,0-1,0 1,0 0,0 0,0-1,1 1,-1 0,1 0,0 0,0 0,0 0,0 0,0 0,0 0,1 0,0-1,0 1,-1 0,1 0,1-1,-1 1,0 0,1-1,-1 1,1-1,0 0,0 1,0-1,0 0,0 0,0 0,1-1,2 2,1-1,0 1,0-2,0 1,0-1,0 0,0 0,0 0,0-1,0 0,0 0,1-1,-1 1,0-1,0-1,0 1,0-1,-1 0,1-1,0 1,-1-1,0 0,3-2,2-1,-1-1,0 0,0 0,-1 0,0-1,0-1,-1 1,0-1,0-1,-1 1,0-1,1-5,3-17,-5 19,-5 36,-1-15,0 0,0 0,1 0,0 0,0 0,1 0,0-1,0 1,1 0,0 0,1-1,0 1,0-1,0 1,1-1,0 0,0-1,1 1,0-1,0 0,0 0,1 0,0-1,0 0,2 1,7-1,1-1,0-1,1 0,-1-1,0-1,1 0,-1-1,0-1,1-1,-1 0,0-1,0 0,0-2,9-3,-12 5,-1-1,1 0,-1-1,1-1,-2 0,1 0,-1-1,0-1,0 0,-1 0,0-1,0 0,-1-1,0 0,-1 0,0-1,-1 0,0 0,-1-1,0 0,1-3,2-23,-1-1,-2 1,-2-1,-1 0,-3 0,0-1,-3-4,1 4,-3-132,1 144,4 27,-1 1,1-1,0 1,-1 0,1-1,0 1,-1 0,1-1,-1 1,1 0,-1-1,1 1,0 0,-1 0,1-1,-1 1,1 0,-1 0,1 0,-1 0,1 0,-1 0,0 0,1 0,-1 0,1 0,-1 0,1 0,-1 0,1 0,-1 0,1 0,-1 1,1-1,-1 0,1 0,0 1,-1-1,1 0,-1 1,1-1,0 0,-1 1,1-1,0 1,-1-1,1 0,0 1,-1-1,1 1,0-1,0 1,0-1,0 1,-1-1,1 1,0-1,0 1,0-1,0 1,0 0,-15 24,0 2,1 0,2 0,1 1,1 0,2 1,0 0,2 0,-1 20,5-35,1-1,0 1,1 0,0-1,1 1,1 0,0-1,1 1,0-1,1 0,1 0,0 0,0-1,1 1,1-1,0-1,1 1,0-1,1-1,0 0,5 5,4-1,0 0,1-2,1 0,-1-1,2 0,19 6,41 12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4:24.915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236 492,'-8'-2,"0"1,0 0,0 0,0 0,-1 1,1 0,0 1,0 0,0 0,0 1,0 0,0 1,0-1,0 1,1 1,-1 0,1 0,0 0,0 1,1 0,-1 0,1 0,0 1,1 0,-1 0,1 1,0 0,1 0,0 0,0 0,0 0,1 1,0 0,1-1,-1 1,2 0,-1 1,1-1,0 0,1 8,0-10,0-1,1 0,0 0,0 0,0 1,0-1,1 0,0 0,0-1,1 1,-1 0,1-1,0 1,0-1,0 0,1 0,0 0,-1-1,1 1,1-1,-1 0,0 0,1 0,-1-1,1 0,0 0,0 0,0 0,0-1,0 1,0-1,1-1,-1 1,0-1,0 0,1 0,-1 0,4-2,15-1,0-2,-1-1,0 0,0-2,-1-1,0 0,0-2,-1 0,-1-2,0 0,-1-1,0-1,0-2,-4 6,-1-1,0-1,0-1,-1 0,-1 0,0-1,-1-1,-1 0,0 0,-1-1,-1 0,4-15,-11 31,0 0,-1 0,1 0,0 0,-1 0,1 0,-1 0,1 0,-1 0,0-1,1 1,-1 0,0 0,0 0,0 0,0-1,0 1,0 0,0 0,0 0,-1-1,1 1,0 0,-1 0,1 0,-1 0,1 0,-1 0,1 0,-1 0,0 0,1 0,-1 0,0 0,0 0,0 1,0-1,0 0,0 1,0-1,0 0,0 1,0-1,0 1,0 0,0-1,0 1,-1 0,1 0,0 0,0 0,0 0,-1 0,1 0,0 0,0 0,0 0,0 1,0-1,-1 0,1 1,0-1,0 1,0-1,0 1,0 0,-6 4,0 0,0 1,1 0,-1 0,2 0,-1 1,1 0,0 0,0 1,0-1,1 1,1 0,-1 0,1 0,1 1,-1-1,1 1,1-1,0 1,0 0,1-1,0 1,0 0,1 0,0-1,1 1,-1-3,1 0,1-1,-1 0,1 1,0-1,0 0,1-1,-1 1,1 0,0-1,1 0,-1 0,1 0,-1-1,1 1,0-1,0 0,1-1,-1 1,1-1,-1 0,1 0,2 0,7 1,1 0,-1-1,0 0,1-1,-1-1,0 0,1-1,8-3,-12 3,-1-1,1-1,0 0,-1 0,1-1,-1-1,0 0,-1 0,1-1,-1-1,0 1,-1-2,0 1,0-1,0-1,-1 0,0 0,-1 0,0-1,-1 0,1-1,-2 1,0-1,0 0,-1 0,0-3,5-30,-3 0,-2-1,-1 0,-3 0,-3-27,2 24,-4-121,4 169,1 1,0-1,0 0,-1 1,1-1,-1 0,1 1,0-1,-1 0,1 0,-1 1,1-1,0 0,-1 0,1 0,-1 0,1 0,-1 0,1 0,-1 0,1 0,0 0,-1 0,1 0,-1 0,1 0,-1 0,1 0,-1 0,1 0,0-1,-1 1,1 0,-1 0,1-1,0 1,-1 0,1 0,0-1,-1 1,1 0,0-1,-1 1,1-1,0 1,0 0,0-1,-1 1,1-1,0 1,0-1,0 1,-13 25,2 1,1 1,0-1,3 2,0-1,1 1,4-16,-9 35,2 1,2 0,-1 47,8-80,0 0,0 1,2-1,0 0,1 0,0 0,1 0,1 0,0-1,1 0,1 0,0 0,1-1,5 7,46 36,3-17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11:27.73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32,'5'-4,"-1"1,1-1,-1 2,1-1,0 0,0 1,0 0,0 0,1 0,-1 1,0-1,1 2,-1-1,1 0,-1 1,1 0,0 0,-1 1,1-1,4 3,106 37,-104-34,0 0,-1 0,0 1,0 0,0 1,-1 0,0 1,-1 0,0 0,0 1,-1 0,-1 1,1 0,-2 0,1 1,-2-1,1 1,-2 0,0 1,0-1,-1 1,0 0,-2 0,1 0,-1 0,-1 0,-1 8,-7 6,-2-1,0 0,-2 0,-1-1,-1 0,-1-1,-1-1,-1-1,-1 0,-12 11,-38 52,6 23,60-105,1 1,0 0,0 0,0-1,0 1,1 0,0 0,0 0,0 0,0 0,0 0,1-1,-1 1,1 0,0 0,1-1,-1 1,0 0,1-1,0 1,0-1,0 0,0 0,1 1,-1-2,1 1,0 0,0 0,0-1,0 1,14 5,-1 0,1-1,0-1,0-1,0 0,1-1,0-1,0-1,0 0,0-2,0 0,9-1,-14 1,284-4,-274 1,-8 0</inkml:trace>
  <inkml:trace contextRef="#ctx0" brushRef="#br0" timeOffset="282.243">148 633,'20'-5,"23"-1,23 1,17 0,11 2,4-1,-9 0,-15 0,-17 2,-26 1,-27 0,-25 1,-10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4:26.102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0,'3'188,"-3"-184,0 0,0 0,0 0,0 0,1 0,0 0,0 0,0 0,0 0,1 0,0 0,-1-1,1 1,0-1,1 1,-1-1,1 0,-1 0,1 0,0 0,0 0,1-1,-1 1,0-1,1 0,-1 0,1 0,0-1,0 1,0-1,0 0,-1 0,2 0,-1 0,0-1,0 0,1 0,4-2,0-1,0-1,-1 0,1 0,-1 0,0-1,0-1,-1 1,0-1,0 0,0-1,0 0,-1 0,0 0,-1-1,0 1,0-2,0 1,-1 0,0-1,-1 0,0 0,0 0,-1 0,0 0,-1-3,1-7,-12 42,9-11,-1 0,2 0,0 0,0 0,1-1,0 1,1 0,1 1,-2-9,0 0,1 0,-1 0,1-1,0 1,0 0,0-1,1 1,-1-1,1 0,0 0,0 0,0 0,0 0,1 0,-1-1,1 0,-1 0,1 0,0 0,0 0,0-1,0 0,3 1,5-1,-1 0,1-1,0-1,-1 0,1 0,-1-1,1-1,-1 0,0 0,0-1,0-1,0 0,-1 0,0-1,0 0,0-1,-1 0,0-1,-1 1,1-2,5-7,16-34,-26 78,-2-23,0 0,-1-1,2 1,-1-1,0 0,1 0,0 0,0 0,0 0,1-1,-1 1,1-1,0 0,-1 0,1 0,1-1,-1 1,0-1,1 0,-1 0,2 0,103 24,-63-20,0-3,1-1,-1-3,1-1,-1-3,0-1,5-4,-43 8,-3 2,0-1,-1 1,1-1,0 0,0-1,-1 1,1-1,-1 0,1 0,-1-1,0 1,0-1,0 0,0 0,-1 0,1 0,-1-1,3-2,-6 4,0 0,1 1,-1-1,0 0,0 0,0 1,0-1,0 0,-1 1,1-1,0 0,-1 1,1-1,-1 1,0-1,1 0,-1 1,0 0,0-1,0 1,0-1,0 1,0 0,-1 0,1 0,0 0,-1 0,1 0,0 0,-2 0,-47-25,37 21,0 1,-1 1,1 0,-1 0,0 1,0 1,-2 1,11-1,0 1,0 1,0-1,0 1,0 0,0 0,0 0,0 0,0 1,0 0,0 0,1 1,-1-1,1 1,0 0,0 0,0 0,0 1,0-1,-2 4,5-5,-1 0,1 0,0-1,0 1,0 0,0 0,0 0,0 1,1-1,-1 0,1 0,-1 0,1 0,0 1,0-1,0 0,0 0,0 1,1-1,-1 0,1 0,-1 0,1 0,0 0,0 1,0-1,0-1,0 1,0 0,0 0,1 0,-1-1,2 2,2 2,0-1,0 0,0 0,0 0,1-1,0 0,0 0,0-1,0 1,0-1,1 0,1 0,-1 1,0-2,1 1,-1-1,1 0,0-1,-1 1,1-2,-1 1,1-1,0 0,-1 0,0-1,1 0,-1-1,0 0,0 0,0 0,0-1,-1 0,0 0,1 0,-1-1,-1 0,1 0,-1-1,0 0,0 1,-1-2,1 1,-1 0,-1-1,1-1,-1-2,-3 9,-1 0,1 1,0-1,0 0,-1 0,1 1,0-1,0 0,0 0,0 0,0 1,0-1,0 0,0 0,1 1,-1-1,0 0,0 0,1 1,-1-1,0 0,1 0,-1 1,1-1,-1 1,1-1,-1 0,1 1,-1-1,1 1,0-1,-1 1,1-1,0 1,-1 0,1-1,0 1,-1 0,1 0,0-1,0 1,-1 0,1 0,0 0,0 0,0 0,-1 0,1 0,0 0,0 0,0 0,-1 1,1-1,0 0,0 0,-1 1,1-1,0 1,-1-1,1 0,0 1,33 38,-29-33,0 0,0 0,0 0,0 0,1-1,0 0,0 0,1-1,-1 1,1-1,0-1,0 1,7 1,-4-2,1-1,-1 0,1-1,0 0,-1-1,1 0,0-1,-1 0,1-1,-1 0,1 0,-1-1,0-1,0 1,0-2,-1 1,1-1,5-5,10-7,0-2,-2 0,0-2,-2 0,18-23,-37 42,-2 2,0-1,0 0,0 1,0-1,0 1,0-1,0 1,1-1,-1 0,0 1,1-1,-1 1,0-1,1 1,-1-1,0 1,1 0,-1-1,1 1,-1-1,1 1,-1 0,1-1,-1 1,1 0,-1 0,1-1,0 1,-1 0,1 0,-1 0,1 0,-1 0,1 0,0 0,-1 0,1 0,-1 0,1 0,0 0,-1 0,1 1,-1-1,1 0,0 0,-1 1,1-1,-1 0,1 0,-1 1,0-1,1 1,-1-1,1 1,0-1,2 51,-4-44,1 0,0 0,1-1,-1 1,1 0,1-1,-1 1,1 0,0-1,1 0,0 2,2-1,1-1,-1 0,1 0,0-1,1 1,-1-1,1-1,0 1,1-1,-1 0,0-1,1 0,0 0,0-1,0 0,0 0,0-1,0 0,1 0,-1-1,0 0,2-1,25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4:26.306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0,'14'9,"16"6,2-1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4:26.774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409 266,'-6'-9,"0"0,0 0,-1 1,0-1,-1 1,1 1,-1 0,-1 0,0 0,0 1,0 0,0 1,-1 0,0 1,0 0,0 0,-1 1,1 0,-1 1,0 0,0 1,1 0,-1 1,0 0,0 1,0 0,0 0,1 1,-1 1,1 0,-1 0,1 1,0 0,0 1,1 0,-1 1,1 0,0 0,-1 3,7-8,1 0,0 1,0 0,0-1,0 1,0 0,1 0,-1 0,0 0,1 0,-1 0,1 1,0-1,0 1,0-1,0 0,0 1,1 0,-1-1,1 1,-1-1,1 1,0 0,0-1,0 1,1-1,-1 1,0 0,1-1,0 1,0-1,0 1,0-1,0 1,0-1,0 0,1 0,-1 0,1 0,0 0,-1 0,3 2,8 1,1 0,0-1,0 0,0-1,0 0,1-1,-1-1,1 0,-1-1,1 0,-1-1,6-1,-6 2,0-1,-1 0,1-1,0-1,-1 0,1 0,-1-2,0 1,0-1,-1-1,1 0,-1-1,0 0,-1 0,0-1,0-1,-1 0,0 0,0-1,0-1,-9 11,0 0,0 0,0 0,1 0,-1 1,0-1,0 0,0 0,0 0,1 0,-1 1,0-1,0 0,0 0,0 0,1 0,-1 0,0 0,0 0,1 0,-1 0,0 0,-2 9,-10 88,3 0,5 69,5-95,-4 1,-2-1,-3 0,-4-1,-19 65,28-122,-2-1,0 1,0 0,-1-1,0 0,-1-1,-1 1,0-2,0 1,-3 2,-9 0,5-9</inkml:trace>
  <inkml:trace contextRef="#ctx0" brushRef="#br0" timeOffset="495.673">703 533,'56'-137,"13"-47,-63 162,0-1,-2 1,-1-1,0 0,-2 0,-1-19,0 41,0 0,1 0,-1 0,0 0,0 0,0 0,0 0,0-1,0 1,0 0,0 0,0 0,0 0,0 0,-1 0,1 0,0 0,-1 0,1 0,-1 0,1 1,-1-1,0 0,1 0,-1 0,0 0,0 1,1-1,-1 0,0 1,0-1,0 1,0-1,0 1,0-1,0 1,0 0,0-1,0 1,0 0,0 0,0 0,0 0,0 0,0 0,0 0,0 0,0 0,0 0,0 1,0-1,0 0,0 1,0-1,0 1,0-1,0 1,0-1,0 1,-1 1,0 0,0 1,0-1,0 0,0 1,1 0,-1-1,1 1,0 0,0 0,0 0,0 0,0 0,1 0,-1 0,1 0,0 0,0 0,0 0,0 0,0 0,1 0,-1 0,1 0,0 0,0 0,0 0,0-1,1 1,-1 0,1-1,-1 1,1-1,0 1,0-1,0 0,0 0,1 0,-1 0,1 0,-1 0,1-1,-1 1,1-1,0 1,19 5,0-1,1-1,0 0,-1-2,1-1,0 0,0-2,20-2,-12 2,-16-1,60 7,-73-6,0 1,0-1,0 1,-1 0,1-1,0 1,0 0,-1 0,1 0,-1 0,1 1,-1-1,1 0,-1 1,0-1,0 1,0-1,1 1,-1-1,-1 1,1 0,0 0,0-1,-1 1,1 0,-1 0,1 0,-1 0,0 0,0 0,0-1,0 1,0 0,0 0,-1 1,-2 15,-2-1,0 1,-1-1,0 0,-2 0,0 0,0-2,1 1,0 0,2 0,0 1,0-1,2 1,-1 3,4-16,0 0,0 1,1-1,-1 0,1 0,0 1,0-1,0 0,0 0,1 0,0 0,0 0,0 0,0-1,0 1,1-1,0 1,0-1,0 0,0 0,0 0,0 0,1-1,0 0,-1 1,1-1,0 0,0-1,0 1,0-1,0 0,0 0,5 1,21 2,0-1,0-2,0 0,0-2,0-2,0-1,0-1,-1-1,11-5,20-3</inkml:trace>
  <inkml:trace contextRef="#ctx0" brushRef="#br0" timeOffset="866.904">1799 440,'-2'-6,"0"-1,0 1,-1 0,1 0,-2 0,1 0,-1 0,0 1,0-1,0 1,-1 0,1 0,-1 1,-1-1,1 1,0 0,-1 1,0-1,0 1,0 0,0 1,-1 0,1 0,-1 0,1 0,-1 1,0 0,2 0,0 0,0 0,0 1,0 0,-1-1,1 2,0-1,0 1,0-1,0 1,0 1,0-1,0 1,0 0,0 0,1 0,-1 1,1-1,0 1,-1 0,1 1,1-1,-1 1,0-1,1 1,0 0,0 1,0-1,0 0,1 1,-1-1,1 1,1 0,-1 0,0 0,2-1,-1-1,0 1,1-1,0 1,0 0,0-1,0 1,0 0,1-1,0 1,0-1,0 1,0-1,0 0,1 1,-1-1,1 0,0 0,0 0,0 0,0 0,1 0,-1-1,1 1,0-1,0 1,0-1,0 0,0 0,3 1,2 1,0 0,1-1,-1 0,1 0,0-1,0 0,0 0,0-1,0 0,1-1,6 0,-7-1,0 0,-1 0,1-1,0 0,-1-1,0 0,1 0,-1-1,0 0,-1 0,1-1,-1 0,0 0,0-1,-1 1,1-2,-1 1,-1-1,1 0,-1 0,0 0,-1-1,1 0,-2 0,1 0,-1 0,0 0,-1-1,0 1,1-9,-1 3,-4 20,-3 26,4-23,0-1,1 1,0 0,0 0,0-1,2 1,-1 0,1-1,0 0,0 1,1-1,0 0,1 0,0 0,0-1,1 1,0-1,0 0,0 0,1-1,0 1,1-1,-1-1,1 1,0-1,3 1,26 9,-2-7</inkml:trace>
  <inkml:trace contextRef="#ctx0" brushRef="#br0" timeOffset="1157.713">2213 213,'-2'11,"0"0,1 0,0 0,1 0,0 0,0 0,1 0,1 0,0 0,0-1,1 1,1-1,0 1,0-1,1 0,0 0,0-1,2 0,-1 0,1 0,0 0,0-1,1-1,5 4,-6-5,1-1,0 0,0 0,1-1,-1 0,1-1,0 0,0 0,0-1,1 0,-1-1,0 0,1 0,-1-1,1 0,-1-1,0 0,1 0,-1-1,0 0,0-1,0 0,0 0,-1-1,1 0,-1-1,0 0,0 0,0-1,-1 1,0-2,0 1,-1-1,1 0,-1 0,-1-1,0 0,1-1,0-7,-1 0,0 0,-1-1,0 1,-2-1,0 0,-1 0,-1-13,0 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4:30.470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346 0,'-19'7,"-14"9,-11 15,-8 16,-1 16,4 14,8 11,10 9,12 7,14-2,21-3,21-6,17-9,16-10,9-11,3-11,-12-15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4:31.227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1 381,'27'-10,"0"-1,0-1,-2-2,1 0,21-18,-28 20,5-3,1-1,-2-1,0-1,-2-1,0-1,0 0,-2-2,-1 0,-1-1,-1-1,-2-11,-14 34,0 0,1 1,-1-1,0 0,0 1,0-1,0 0,0 0,0 1,0-1,0 0,0 1,0-1,0 0,0 0,0 1,-1-1,1 0,0 1,0-1,-1 0,1 1,-1-1,1 0,0 1,-1-1,1 1,-1-1,0 1,1-1,-1 1,1-1,-1 1,0 0,1-1,-1 1,0 0,1 0,-1-1,0 1,1 0,-1 0,0 0,0 0,1 0,-6 1,0 1,0 0,0 1,0-1,1 1,-1 0,1 1,0-1,0 1,0 0,1 0,-1 1,1-1,0 1,0 0,1 0,-1 0,1 2,-8 9,0 1,1 1,1 0,1 0,1 1,0 0,1 0,1 1,1 0,1-1,1 1,0 0,2 1,0 3,5 44,3-1,3 0,12 40,16 98,-33-57,-9-93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4:31.561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1 164,'379'-114,"-214"66,-164 48,0-1,1 1,-1 0,0 0,1 0,-1 0,0 0,0 0,1 0,-1 0,0 1,1-1,-1 0,0 1,0-1,0 1,1 0,-1-1,0 1,0 0,0 0,0 0,0-1,0 1,0 0,0 0,-1 0,1 1,0-1,-1 0,1 0,0 0,-1 0,0 1,1-1,-1 0,0 0,1 1,-1-1,-4 57,1-40,2-10,0-1,0 1,0 0,1-1,0 1,1-1,-1 1,1-1,1 1,0-1,0 1,0-1,1 0,0 0,0 0,1-1,0 1,0-1,0 0,1 0,0 0,0 0,1-1,10 6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4:31.853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70 1,'-16'7,"-6"6,2 9,8 4,14 5,6-3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4:32.115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22 332,'17'-19,"-1"-1,0-1,-2 0,0-1,-1-1,-2 0,0-1,-1 0,-2 0,0-1,-1-5,-6 29,0-1,-1 0,1 1,-1-1,1 0,-1 0,0 1,0-1,1 0,-1 0,-1 1,1-1,0 0,0 0,-1 1,1-1,0 0,-1 1,0-1,1 0,-1 1,0-1,0 1,0-1,0 1,0 0,0-1,-1 1,1 0,0 0,-1 0,1 0,0 0,-1 0,0 0,0 0,-5 2,1 1,-1 0,1 0,0 1,0 0,0 0,0 0,0 1,1 0,-1 0,1 0,0 1,0-1,1 1,-1 0,1 1,0-1,1 1,-1 0,-1 5,1-6,0 1,0 0,0 0,1 0,0 0,1 1,-1-1,1 1,0 0,1 0,-1 0,1 0,1-1,0 1,0 0,0 0,0 0,1 0,0 0,1 0,0 0,0-1,0 1,1 0,0-1,0 0,1 0,-1 0,3 2,5-1,1 0,0-1,1 0,0-1,0-1,0 1,0-2,1 0,-1-1,1 0,0-1,-1 0,1-2,0 1,0-2,0 0,61-4,-5-4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4:33.123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336 69,'-26'-3,"0"1,0 0,0 2,0 1,-15 3,31-3,0 1,0 0,0 1,0 0,1 0,0 1,-1 1,1-1,1 1,-1 1,1 0,0 0,0 0,0 1,-3 5,9-11,1 1,-1-1,1 0,0 1,0 0,-1-1,1 1,0 0,0 0,1 0,-1-1,0 1,1 0,-1 0,1 0,-1 0,1 0,0 0,0 0,0 1,0-1,0 0,0 0,1 0,-1 0,1 0,-1 0,1-1,0 1,0 0,0 0,0 0,0-1,0 1,0 0,1-1,-1 1,1-1,-1 1,1-1,-1 0,1 0,1 1,11 5,0-2,1 1,-1-2,1 0,0-1,0 0,1-1,-1-1,1 0,-1-1,2-1,-13 1,65-2,-1-3,0-2,-1-4,0-3,0-2,-2-3,0-4,-1-2,9-8,-66 30,-6 3,0 1,1-1,-1 0,0 0,0 0,0 0,0-1,1 1,-1 0,0 0,0-1,0 1,0-1,0 1,0-1,0 1,0-1,0 0,0 1,0-1,0 0,0 0,-1 0,1 0,0 0,-1 0,1 0,0 0,-1 0,1 0,-1 0,0 0,1 0,-1 0,0 0,0 0,1-1,-1 1,0 0,0 0,0 0,-1 0,1-1,0 1,0 0,-1 0,1 0,0 0,-1 0,1 0,-1 0,1 0,-1 0,0 0,0-1,-6-1,-1-1,1 1,-1 0,0 0,0 1,0 0,0 0,-1 1,1 0,0 1,-1 0,1 0,0 0,-7 2,8-2,0 0,0 1,0 0,0 0,-1 0,2 1,-1 0,0 0,0 1,1 0,-1 0,1 1,0 0,0 0,0 0,1 0,-1 1,1 0,0 0,0 1,1-1,-4 6,8-7,0-1,1 1,-1-1,1 0,-1 1,1-1,0 0,0 0,1 1,-1-1,1 0,-1 0,1-1,0 1,0 0,0 0,1-1,-1 0,0 1,1-1,0 0,0 0,-1 0,1 0,0-1,0 1,1-1,-1 0,0 0,0 0,1 0,-1-1,0 1,1-1,0 0,9 4,1-1,-1 0,1-1,-1 0,1-1,0-1,0 0,-1-1,1-1,0 0,-1 0,1-1,-1-1,0-1,0 0,-1 0,1-1,-1-1,-1 0,1 0,3-5,11-30,-20 71,-5-23,1 0,-1-1,1 1,0-1,0 0,0 0,1 1,0-1,0-1,0 1,1 0,-1-1,1 0,0 0,0 0,1 0,-1-1,1 1,0-1,0 0,0-1,0 1,0-1,1 0,-1 0,1-1,-1 0,1 0,0 0,-1 0,1-1,0 0,5-1,-7-1,1 0,-1 0,1 0,-1-1,0 1,0-1,0 0,0-1,-1 1,1-1,-1 1,0-1,0 0,0 0,-1 0,1-1,-1 1,0-1,0 1,-1-1,0 1,1-1,-1 0,-1 0,1 0,-1 0,0 0,0-2,11-40,-9 44,0 0,0 0,1 1,-1-1,1 1,-1-1,1 1,0 0,0 0,0 0,0 0,0 0,0 1,1-1,-1 1,1 0,-1 0,0 0,1 1,0-1,-1 1,1 0,-1 0,1 0,0 0,0 1,7-2,67-4,1 4,54 6,-130-5,1-1,-1 1,1 0,-1 0,1 0,0 0,-1 1,1-1,-1 1,1 0,-1 0,0 0,1 1,-1-1,0 1,0 0,0 0,0 0,0 0,0 0,-1 1,1-1,-1 1,0 0,1 0,-1-1,-1 1,1 1,0-1,0 2,-28 69,23-68,-1 0,1 0,0 1,1-1,-1 1,1 0,1-1,-1 1,1 0,0 0,1 6,0-10,0-1,1 1,0-1,0 1,-1-1,1 0,1 1,-1-1,0 0,1 0,-1 0,1 1,-1-2,1 1,0 0,0 0,0 0,0-1,0 1,0-1,1 0,-1 0,0 0,1 0,-1 0,1 0,-1 0,1-1,1 1,77 2,-53-7,0-1,0-2,-1-1,1-1,-2-1,1-2,-2 0,1-2,-2-1,23-17,-37 25,0-1,0 0,-1 0,0-1,0 0,-1-1,0 0,-1 0,0 0,-1-1,3-5,-9 14,0 0,1 0,-1 1,0-1,0 0,0 1,0-1,0 0,-1 0,1 1,0-1,-1 0,1 1,-1-1,0 0,0 1,1-1,-1 1,0-1,0 1,0-1,-1 1,1 0,0 0,0 0,-1-1,1 1,-1 0,1 1,-1-1,1 0,-1 0,1 1,-1-1,0 1,1-1,-1 1,0 0,0-1,1 1,-1 0,0 0,0 0,1 1,-1-1,0 0,0 1,1-1,-1 1,1-1,-1 1,0 0,1 0,-1-1,1 1,-2 1,-4 1,0 0,0 0,0 0,1 1,-1 0,1 1,0-1,0 1,0 0,0 1,1-1,0 1,1 0,-1 1,-1 2,4-6,1 0,-1 1,0-1,1 1,0-1,0 1,0 0,0-1,1 1,-1 0,1-1,0 1,0 0,1 0,-1-1,1 1,-1 0,1-1,0 1,1 0,-1-1,0 0,1 1,0-1,0 0,0 0,0 0,1 0,-1 0,1 0,0-1,0 2,14 6,0-1,0 0,0-1,1-1,0-1,0 0,1-1,0-1,0-1,0-1,0-1,0 0,5-1,-21 0,167 5,-100-6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4:33.978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0,'0'18,"0"14,0 4,0 4,0-2,0-4,0-7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11:26.18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64 39,'0'21,"0"20,2 17,1 12,2 10,0 5,0 0,-2-4,-1-4,-3-8,-1-7,-1-9,1-12,0-10,1-11</inkml:trace>
  <inkml:trace contextRef="#ctx0" brushRef="#br0" timeOffset="330.828">358 0,'0'5,"0"7,0 12,0 15,-3 15,0 11,0 11,1 6,2 1,2-3,3-4,3-7,-1-9,-1-10,-1-12,-2-11</inkml:trace>
  <inkml:trace contextRef="#ctx0" brushRef="#br0" timeOffset="731.26">23 468,'-23'-8,"46"10,2 0,667 40,-688-42,-3 0,0-1,0 1,0-1,0 1,0 0,1-1,-1 1,0 0,0 0,1 0,-1 0,0 0,0 0,0 0,1 0,-1 1,0-1,0 0,0 1,0-1,1 1,-1-1,0 1,0-1,0 1,0 0,0 0,0-1,-1 1,1 0,0 0,0 0,0 0,-1 0,1 0,-1 0,1 0,-1 0,1 1,-1-1,1 0,-1 0,0 0,0 0,0 1,0-1,0 0,0 0,0 1,0-1,0 0,0 0,-1 0,1 1,0-1,-6 10,1 1,0-1,1 1,0 0,1 1,0-1,1 1,1-1,0 1,1-1,0 1,0 0,2-1,-1 1,2-1,0 0,0 0,1 0,0 0,1 0,1-1,0 0,0 0,1 0,1-1,-1 0,6 4,36 15,-26-22</inkml:trace>
  <inkml:trace contextRef="#ctx0" brushRef="#br0" timeOffset="1102.299">839 213,'-46'-24,"50"41,3-8,0 0,1-1,0 0,1 0,0-1,0 0,0-1,1 0,0 0,0-1,0-1,1 1,0-2,0 1,0-1,0-1,-9-2,0 0,-1 0,1 0,0 0,-1 0,1-1,0 1,-1-1,1 1,-1-1,1 0,-1 1,1-1,-1 0,0 0,1 0,-1 0,0 0,1 0,-1 0,0-1,0 1,0 0,0-1,0 1,-1-1,1 1,0-1,-1 1,1-1,-1 1,1-1,-1 0,0 1,0-1,0 0,0-61,-1 56,1 0,-2 0,1 0,-1 0,0 0,0 1,-1-1,0 1,0-1,0 1,-1 0,0 0,0 1,-1-1,0 1,0 0,0 0,0 1,-1-1,1 1,-1 0,0 1,-1-1,1 1,-1 1,1-1,-1 1,-5-1,8 3,0 0,1 0,-1 1,1-1,-1 1,1 0,-1 0,1 0,-1 1,1-1,0 1,0 0,0 0,0 0,0 0,0 0,1 1,-1 0,1-1,-1 1,1 0,0 0,0 0,0 0,1 0,-1 1,1-1,0 0,0 1,-1 2,0 1,0 0,1 0,0 1,0-1,1 0,0 0,0 1,1-1,0 0,0 0,0 1,1-1,0 0,0 0,1 0,26 36,4-6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4:34.639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1 261,'32'-7,"0"1,1 2,-1 1,1 1,0 2,-1 1,28 6,-50-6,-1 0,1 1,-1 0,0 1,0 0,0 1,0 0,0 0,-1 1,0 0,0 0,0 1,0 0,-1 0,0 1,-1 0,1 0,-1 1,-1-1,1 1,-1 1,-1-1,0 1,0 0,0 0,1 7,-1 6,-1 1,-1-1,-1 1,0 0,-3 12,1 14,0-48,1 0,0 0,0 0,0 0,-1 0,1 0,0 0,0 0,0 0,1 0,-1 0,0 0,0 0,0-1,1 1,-1 0,1 0,-1 0,1 0,-1 0,1 0,-1-1,1 1,-1 0,1 0,0-1,0 1,-1 0,1-1,0 1,0-1,0 1,0-1,0 0,-1 1,1-1,0 0,0 1,0-1,0 0,0 0,0 0,0 0,0 0,0 0,0 0,0 0,0-1,0 1,1 0,44-26,79-78,-124 102,0 1,0 0,0 0,1-1,-1 1,0 0,1 0,-1 0,1 0,-1 1,1-1,0 0,-1 1,1-1,0 1,-1-1,1 1,0 0,0 0,-1 0,1 0,0 0,0 0,-1 0,1 0,0 1,0-1,-1 1,1-1,0 1,-1 0,1 0,-1-1,1 1,-1 0,0 1,1-1,-1 0,0 0,1 0,-1 1,0-1,0 1,0-1,-1 1,1-1,0 1,0 0,17 39,-16-33,0-1,0 1,1-1,0 0,0 0,1 0,0-1,0 1,0-1,1 0,0 0,0-1,0 1,1-1,0 0,0-1,1 1,-1-1,1 0,0-1,-1 0,2 0,1 1,-3-4,-1 1,0-1,0 0,1-1,-1 1,0-1,0 0,0 0,0-1,0 1,0-1,0 0,0 0,-1-1,1 0,-1 0,0 0,1 0,-2 0,1-1,0 0,0 0,6-7,-1-1,-1 1,0-1,0-1,-1 1,-1-1,3-8,6-28,-2-1,-2 0,-2-1,-3 0,-2 0,-2-18,0 37,4-106,-6 242,-2-17,3-1,5 1,3-1,6 8,-14-83,0 0,1-1,1 1,0-1,0 1,1-1,0 0,1 0,0-1,0 0,1 1,0-2,1 1,0-1,1 0,-1 0,1-1,1 0,0-1,-1 0,2 0,8 4,13-3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4:34.932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0,'27'5,"32"1,29-2,17-3,5-1,-17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4:35.195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1 353,'41'-291,"-40"289,-1 0,0-1,0 1,0-1,0 1,1-1,-1 1,1-1,0 1,0 0,0-1,0 1,0 0,0 0,0 0,1-1,-1 1,1 1,0-1,-1 0,1 0,0 1,0-1,0 1,0-1,0 1,1 0,-1 0,0 0,1 0,-1 0,2 0,78 36,-57-22,-10-5,-9-7,0 1,0 1,0-1,-1 1,1 0,-1 0,1 0,-1 1,0 0,0 0,0 0,-1 1,0-1,0 1,0 0,0 0,-1 1,0-1,0 1,0 0,-1 0,1-1,-2 2,1-1,0 6,-34 75,2-15,30-70,-1 0,1 1,0-1,-1 0,1 0,0 1,0-1,1 0,-1 1,0-1,1 0,-1 0,1 0,0 1,0-1,0 0,0 0,0 0,0 0,0 0,1-1,-1 1,1 0,0-1,-1 1,1-1,0 1,0-1,0 0,0 1,0-1,0 0,0-1,0 1,0 0,0 0,1-1,0 1,91 7,-55-11,0 0,0-3,0-1,-1-2,0-1,5-5,14-6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4:35.398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252 81,'-3'-6,"0"1,0 0,0 0,-1 0,0 0,1 1,-2-1,1 1,0 0,-1 0,0 1,0-1,0 1,0 0,-1 0,1 1,-1 0,1 0,-1 0,0 1,0-1,0 1,0 1,0-1,0 1,0 0,0 1,0-1,0 1,0 0,1 1,-1-1,0 1,0 0,1 1,-1-1,1 1,0 0,0 1,0-1,0 1,-1 2,3-4,0 0,1 1,-1 0,1-1,0 1,0 0,0 0,0 0,0 0,1 1,-1-1,1 0,0 1,0-1,0 1,1-1,-1 1,1 0,0-1,0 1,0-1,0 1,1 0,-1-1,1 1,0-1,0 0,0 1,1-1,-1 0,1 1,0-1,0 0,0 0,0 0,0-1,1 1,-1 0,1-1,0 0,-1 1,2-1,5 1,0 0,-1-1,1 0,0-1,0 0,0 0,0-1,0 0,0-1,0 0,0 0,0-1,0 0,0-1,-1 0,1 0,-1-1,0 0,0 0,2-3,22-12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4:35.988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1 214,'0'-2,"1"1,0 0,0-1,0 1,0 0,0 0,0 0,0 0,0 0,0 0,1 0,-1 0,0 0,1 1,-1-1,0 0,1 1,-1-1,1 1,-1 0,1-1,-1 1,1 0,-1 0,1 0,0 0,-1 0,1 0,-1 1,1-1,-1 0,1 1,-1-1,0 1,1 0,-1-1,1 1,-1 0,0 0,0 0,1 0,-1 0,0 0,0 0,1 1,9 47,-11-44,1 0,-1-1,1 1,0 0,0-1,0 1,1 0,0-1,0 0,0 1,0-1,1 0,-1 0,1 0,0-1,1 1,-1-1,4 4,-3-5,0 0,0 0,1-1,-1 1,1-1,-1 0,1 0,0 0,-1-1,1 1,0-1,-1 0,1-1,0 1,-1-1,1 0,-1 0,1-1,-1 1,1-1,-1 0,0 0,0 0,0-1,0 1,0-1,-1 0,1 0,-1 0,1-1,-1 1,-1-1,1 0,0 0,-1 0,0 0,0 0,0 0,0-1,0-1,5-13,-2 0,0 0,-1 0,-1-1,-1 0,-1 1,0-1,-2 0,0 0,-2-9,3 27,-1 0,1 1,-1 0,1-1,-1 1,1 0,-1-1,1 1,-1 0,1-1,0 1,0 0,0-1,0 1,0 0,0-1,0 1,0-1,1 1,-1 0,1-1,-1 1,1 0,-1 0,1-1,-1 1,1 0,0 0,0 0,0 0,0 0,0 0,0 0,0 0,0 0,0 0,0 1,0-1,0 0,1 1,-1-1,0 1,1-1,-1 1,0 0,1-1,-1 1,0 0,1 0,0 0,145 31,-137-29,114 34,-119-34,0 0,0 1,0-1,0 1,-1 1,1-1,-1 1,0-1,0 1,0 0,0 1,-1-1,0 1,0-1,0 1,0 0,-1 0,0 1,0-1,0 0,0 3,-1 5,0 0,-1-1,-1 1,0 0,0-1,-1 1,-1 0,-3 10,-6 30,11-51,1 0,-1 0,1 0,-1 0,1 0,0 0,0 0,0 0,0 0,0 0,1 0,-1 0,0 0,1 0,0 0,-1 0,1 0,0 0,0 0,0-1,0 1,0 0,1-1,-1 1,0-1,1 1,-1-1,1 1,0-1,-1 0,1 0,0 0,0 0,0 0,0 0,0-1,-1 1,1 0,2-1,9 1,0-2,1 1,-1-2,0 0,1 0,-1-1,0-1,-1 0,1-1,-1 0,0-1,0 0,9-7,-4 5,0-1,-1 0,0-1,0-1,-1-1,-1 0,0-1,0 0,-1-1,-1 0,-1-1,0-1,-1 0,3-7,-12 22,0 0,0-1,0 1,0-1,-1 1,1-1,0 0,-1 1,0-1,1 0,-1 1,0-1,0 0,0 1,0-1,0 0,0 0,0 1,-1-1,1 0,0 1,-1-1,0 1,1-1,-1 1,0-1,0 1,0-1,0 1,0-1,0 1,0 0,0 0,-1 0,1 0,0 0,-1 0,1 0,-1 0,1 0,-1 1,1-1,-1 0,0 1,1-1,-1 1,0 0,1 0,-1 0,0 0,1 0,-2 0,-3 0,0 1,0 0,1 1,-1-1,1 1,-1 0,1 0,0 1,0 0,0 0,0 0,1 0,-1 1,1 0,-1-1,1 2,1-1,-1 0,1 1,-1 0,1 0,-1 3,2-5,0 1,1-1,-1 0,1 0,0 1,0-1,0 1,1-1,-1 1,1-1,0 1,0-1,0 1,0 0,1-1,-1 1,1-1,0 1,0-1,0 0,1 1,-1-1,1 0,0 0,-1 0,1 0,1 0,-1 0,0-1,1 1,-1-1,1 0,0 1,0-1,0-1,0 1,1 0,13 6,0-2,1 0,0-1,1 0,-1-2,1 0,-1-1,1-1,15-1,-27 0,93 2,-4-4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4:36.712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2,'6'-1,"0"0,0 1,0 0,0 0,0 1,0 0,0 0,0 0,0 1,0 0,-1 0,1 0,-1 0,1 1,-1 0,0 0,0 1,-1 0,1-1,0 2,-1-1,0 0,0 1,-1 0,1 0,2 5,2 3,-1 2,-1-1,0 1,-1 0,0 0,-1 0,-1 1,0 0,-1 10,7 61,-7-85,-1-1,1 0,-1 0,1 1,-1-1,1 0,0-1,0 1,-1 0,1 0,0-1,0 1,0-1,0 1,0-1,0 0,-1 0,1 0,0 0,0 0,0 0,0-1,0 1,0-1,0 1,0-1,-1 0,1 1,0-1,-1 0,1 0,0 0,-1-1,1 1,-1 0,0-1,1 1,-1 0,0-1,1 0,0 0,142-122,-123 107,-11 35,-9-13,-1 0,1-1,1 1,-1 0,0-1,1 1,0-1,0 1,0-1,1 0,0 0,-1 0,1 0,1 0,-1-1,0 0,1 1,0-1,0 0,0-1,0 1,0-1,0 0,1 0,-1 0,1 0,0-1,-1 0,1 0,0 0,3 0,7 1,0-1,0-1,0 0,0-1,-1-1,1 0,0-1,-1 0,1-2,-1 1,0-2,-1 0,1 0,-1-1,0-1,-1 0,5-5,-14 12,-1-1,0 1,1-1,-1 0,0 0,0 0,0 0,0 0,0 0,-1 0,1-1,-1 1,0-1,1 1,-1-1,0 1,0-1,-1 0,1 1,0-1,-1 0,0 0,0 1,1-1,-2 0,1 0,0 0,-1 1,1-1,-1 0,0 0,0 1,0-1,0 1,0-1,0 1,-1-1,1 1,-1 0,0 0,0-1,0 1,0 1,0-1,0 0,0 0,-1 1,1-1,0 1,-2-1,0 2,0 0,0 0,0 1,1-1,-1 1,0 0,0 0,1 1,-1-1,1 0,-1 1,1 0,0 0,0 0,0 0,0 1,0-1,0 1,0 0,1 0,-1 0,1 0,0 0,0 0,0 1,1-1,-1 1,1-1,0 1,-1-1,2 1,-1 0,0 0,1-1,0 1,0 0,0 0,0 0,0 0,1 0,0 2,0 0,0 0,1 0,-1 0,2-1,-1 1,0-1,1 1,0-1,0 0,1 0,-1 0,1-1,0 1,0-1,1 0,-1 0,1 0,0-1,0 0,0 0,1 0,-1 0,1-1,-1 0,2 0,12 5,1-2,-1 0,1-2,0 0,1-1,-1-1,3 0,28-2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4:37.175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260 29,'-11'-3,"1"-1,-1 2,1-1,-1 2,0-1,0 1,0 1,0 0,0 1,0 0,0 0,1 1,-1 0,0 1,1 1,0 0,0 0,0 1,0 0,1 0,-9 7,16-10,0 0,0 1,1-1,-1 0,0 1,1 0,0-1,-1 1,1 0,0 0,0-1,1 1,-1 0,1 0,-1 0,1 0,0 0,0 0,0 0,0 0,1 0,-1 0,1 0,0 0,0 0,0-1,0 1,0 0,1 0,-1-1,1 1,0-1,0 0,0 1,0-1,0 0,0 0,0 0,1 0,-1-1,2 1,12 6,0 0,1-1,0-1,0-1,1 0,0-1,-1-1,1-1,0-1,1 0,-1-1,0-1,0-1,9-2,-11 4,0-2,-1 0,1-1,0 0,-1-1,0-1,0-1,0 0,0-1,-1 0,0-1,-1-1,0 0,0-1,-1 0,0-1,0-2,9-45,-21 56,0 1,0-1,0 1,0-1,0 1,0-1,0 1,-1 0,1-1,-1 1,1-1,-1 1,1 0,-1-1,0 1,0 0,1 0,-1-1,0 1,0 0,0 0,-1 0,1 0,0 0,0 0,0 1,-1-1,1 0,0 1,-1-1,1 0,-1 1,1 0,0-1,-1 1,1 0,-1 0,1 0,-1 0,-2 0,0 1,1 0,-1 0,1 0,-1 0,0 1,1-1,0 1,-1 0,1 0,0 0,0 1,0-1,0 1,1-1,-1 1,1 0,0 0,-1 0,1 0,0 1,1-1,-1 0,1 1,-1 0,1-1,0 1,1 0,-1-1,0 1,1 0,0 0,0-1,0 1,0 0,1 0,0-1,-1 1,2 3,3-1,0 1,0-1,0 0,1-1,0 1,0-1,0 0,1-1,0 1,0-1,0-1,0 1,0-1,1-1,0 1,-1-1,1 0,0-1,0 0,0 0,2-1,51 8,-4-4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4:37.654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94 0,'-63'5,"61"-5,0 0,1 1,-1 0,1-1,-1 1,1 0,-1 0,1 0,-1 0,1 0,0 0,-1 0,1 0,0 0,0 1,0-1,0 0,0 1,0-1,1 1,-1-1,0 1,1 0,-1-1,1 1,0 0,-1-1,1 1,0 0,0-1,0 1,0 0,0-1,1 1,-1 0,0 0,4 6,-1 0,1 0,1 0,-1 0,1 0,1-1,-1 0,1 0,0-1,1 0,6 5,1 3,1 1,-6-7,0 0,-1 0,-1 1,0 0,0 0,0 1,-1 0,1 4,-6-13,0 0,-1 1,1-1,-1 1,0-1,1 1,-1-1,0 1,0-1,0 1,0-1,0 1,0-1,0 0,-1 1,1-1,-1 1,1-1,-1 1,1-1,-1 0,0 1,1-1,-1 0,0 0,0 1,0-1,0 0,0 0,0 0,-1 0,1 0,0-1,0 1,-1 0,1 0,0-1,-1 1,1-1,-1 1,1-1,-1 0,1 0,-1 1,1-1,-1 0,1 0,-2-1,2 0,-1 0,0-1,1 0,-1 1,1-1,0 0,-1 0,1 1,0-1,0 0,0 0,0 0,1-1,-1 1,1 0,-1 0,1 0,-1 0,1-1,0 1,0 0,0 0,1 0,-1-1,0 1,1 0,0 0,-1 0,1 0,0 0,0 0,0-1,7-10,0 0,0 0,1 1,1 0,0 1,0 0,1 0,1 1,0 0,0 1,1 1,0 0,0 1,1 0,0 1,9-3,-22 8,1 0,-1 0,1 0,-1-1,1 2,0-1,0 0,-1 0,1 0,0 1,0-1,0 1,0-1,0 1,0 0,0 0,-1 0,1 0,0 0,0 0,0 1,0-1,0 1,0-1,0 1,0-1,-1 1,1 0,0 0,-1 0,1 0,0 0,-1 1,1-1,-1 0,0 1,1-1,-1 1,0-1,0 1,0 0,0-1,0 1,-1 0,1 1,-3 61,1-58,-1-1,1 0,1 1,-1-1,1 0,0 1,0-1,0 1,1-1,0 1,0-1,0 0,1 1,-1-1,1 0,1 0,-1 0,1-1,-1 1,1 0,1-1,-1 0,1 0,0 0,3 3,-5-5,1 0,0 0,0 0,1-1,-1 1,0-1,0 0,1 0,-1 0,1 0,-1 0,1-1,-1 0,1 1,-1-1,1-1,0 1,-1 0,1-1,-1 0,1 0,-1 0,3-1,11-6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4:37.874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36 0,'-11'5,"-2"3,2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4:38.082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4 0,'-3'21,"2"17,1 19,1 14,2 7,1 5,-1-3,0-6,-2-8,1-10,-2-8,0-14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12:34.60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856 708,'143'22,"-50"-5,639 41,-632-46,-100-12,0 0,-1 0,1 1,0-1,0 0,0 0,0 1,0-1,0 0,0 0,0 1,0-1,0 0,0 0,0 1,0-1,0 0,0 0,0 1,0-1,1 0,-1 0,0 0,0 1,0-1,0 0,0 0,1 0,-1 1,0-1,0 0,0 0,1 0,-1 0,0 0,0 1,0-1,1 0,-1 0,0 0,0 0,1 0,-1 0,0 0,0 0,1 0,-1 0,0 0,0 0,1 0,-1 0,0 0,0 0,1 0,-22 7,-2-3</inkml:trace>
  <inkml:trace contextRef="#ctx0" brushRef="#br0" timeOffset="4707.73">1885 789,'46'10,"306"-4,-20 5,-290-6,-40-2,-7-1</inkml:trace>
  <inkml:trace contextRef="#ctx0" brushRef="#br0" timeOffset="9755.616">2768 80,'-1'-1,"1"1,0 0,-1 0,1 1,0-1,-1 0,1 0,0 1,-1-1,1 0,-1 0,1 0,0 1,-1-1,1 0,-1 0,1 0,-1 0,1 0,0 0,-1 0,1 0,-1 0,1 0,-1 0,1 0,0 0,-1-1,1 1,-1 0,1 0,0 0,-1-1,1 1,0 0,-1 0,1-1,0 1,-1 0,1-1,0 1,-1 0,1-1,0 1,0 0,0-1,-1 1,1-1,0 1,0 0,0-1,0 1,0-1,0 1,0-1,0 1,0 0,0-1,0 1,0-1,0 1,0-1,0 1,0 0,0-1,1 1,-1-1,0 1,0 0,0-1,1 1,-6 16,0 0,1 0,1 0,1 1,1-1,0 1,1 9,-1 2,-12 1031,7-996,-2-86,7 4,0-2</inkml:trace>
  <inkml:trace contextRef="#ctx0" brushRef="#br0" timeOffset="11202.82">2901 0,'-1'1,"1"-1,-1 1,0 0,1-1,-1 1,1 0,-1-1,1 1,0 0,-1 0,1 0,0 0,-1-1,1 1,0 0,0 0,0 0,0 0,0 0,0 0,0-1,0 1,0 0,0 0,0 0,1 0,-1 0,0-1,1 1,-1 0,0 0,1 0,-1-1,1 1,0 0,-1-1,1 1,-1 0,1-1,0 1,-1-1,1 1,0 0,15 21,1 0,0-2,2 0,0 0,1-2,1-1,5 3,9 9,57 42,3-3,3-4,2-5,3-4,2-5,2-4,67 17,-158-58,-12-5,0 1,1 0,-1 0,0 1,0-1,0 1,-1 0,1 0,0 0,-1 0,1 1,-1 0,0-1,1 2,-22 20,14-21,-113 74,-4-5,-3-5,-3-6,-2-5,-34 5,146-55,-63 22,2 3,1 4,-72 44,83-22,69-44,5-10</inkml:trace>
  <inkml:trace contextRef="#ctx0" brushRef="#br0" timeOffset="12232.925">4118 668,'-5'1,"1"0,0 0,0 1,-1-1,1 1,1 0,-1 0,0 0,0 1,1-1,-1 1,1 0,0 0,0 0,0 1,0-1,0 1,1-1,0 1,0 0,0 0,0 0,0 0,1 0,0 1,0-1,0 0,0 1,1-1,-1 0,1 1,0-1,1 4,0 2,0 1,1-1,0 0,0 0,1 0,1-1,-1 1,2-1,-1 1,1-1,1-1,0 1,0-1,0 0,1 0,0-1,1 0,0 0,0-1,0 0,1 0,-1-1,1 0,1 0,-1-1,1-1,0 0,4 1,3 0,0-1,0 0,1-2,-1 0,0-1,0-1,0 0,0-2,0 0,0 0,0-2,-1 0,1-1,8-5,-18 7,-1-1,1 0,-1 0,-1 0,1-1,-1 0,0 0,0 0,-1-1,0 1,0-1,0 0,-1 0,0-1,0 1,-1-1,0 1,-1-1,1 0,-1 1,-1-1,0 0,0 0,0 0,-1-3,0 0,-1-1,0 1,0 0,-1 0,0 1,-1-1,0 1,-1-1,0 1,-1 1,0-1,0 1,-1 0,0 0,-1 1,0 0,-5-4,2 4,-1 1,0 1,0 0,0 1,0 0,-1 1,0 0,0 1,0 0,0 1,-1 1,1 0,-1 1,1 0,-3 1,9 0,1 1,-1-1,1 1,0 0,-1 0,1 1,0 0,1 0,-1 0,0 1,1 0,0 0,0 0,0 1,1 0,-1 0,1 0,0 0,0 1,1-1,0 1,0 0,-1 3,-2 4,1 0,1 1,0-1,1 1,0 0,1 0,0 0,2 0,-1 0,2 9,-1-20,1-1,-1 1,0-1,1 1,0-1,-1 0,1 1,0-1,0 0,0 1,1-1,-1 0,0 0,1 0,0 0,-1 0,1 0,0-1,0 1,0 0,0-1,0 0,0 1,0-1,2 0,16 7</inkml:trace>
  <inkml:trace contextRef="#ctx0" brushRef="#br0" timeOffset="12890.534">4559 789,'28'-11,"188"5,274-17,634-19,-1046 40,-67-3,-20 3</inkml:trace>
  <inkml:trace contextRef="#ctx0" brushRef="#br1" timeOffset="21965.575">3422 1230,'-1'-6,"0"1,-1 0,0 0,0 0,0 0,-1 0,0 0,0 0,0 1,0 0,-1-1,1 1,-1 0,0 1,-1-1,-2-1,0 1,0 1,-1 1,1-1,-1 1,0 1,0-1,1 1,-1 1,0-1,0 1,0 1,0-1,0 1,-5 2,13-3,-6 2,0 0,1 1,-1 0,1 0,0 0,0 1,0 0,0 0,1 0,-1 0,1 1,0 0,1 0,-1 0,1 0,0 0,0 1,0-1,1 1,0 0,0 0,0 0,1 0,0 0,0 0,1 0,0 0,0 0,0 4,0 11,-1-17,0 1,0-1,1 1,-1-1,1 1,0 0,1-1,-1 1,1-1,0 1,0-1,0 1,1-1,0 0,-1 1,1-1,1 0,-1 0,1-1,-1 1,1 0,0-1,1 1,-1-1,0 0,4 2,5 0,0 0,0-1,1 0,-1-1,1 0,0-1,0-1,0 0,0-1,0 0,12-2,-13-1,0 0,0 0,-1-2,0 1,1-1,-2-1,1 0,-1-1,0 0,3-2,8-6,-17 13,0-1,0 0,0 0,-1-1,1 1,-1-1,0 1,0-1,0 0,0 0,-1 0,1-1,-1 1,0-1,-1 1,1-1,-1 0,0 0,0 1,0-1,-1 0,0 0,0-3,1 1,-1 1,-1-1,1 0,-1 0,0 1,0-1,-1 1,0-1,0 1,-1 0,1-1,-1 1,-1 1,1-1,-1 0,0 1,0 0,-1 0,1 0,-1 0,0 1,-1 0,1 0,-1 0,0 0,-3-1,-127-22,135 27,1 0,-1 0,0 0,1 0,-1 0,1 0,-1 0,0 1,1-1,-1 0,1 0,-1 1,1-1,-1 0,0 1,1-1,-1 1,1-1,0 0,-1 1,1-1,-1 1,1-1,0 1,-1 0,1-1,0 1,0-1,-1 1,1-1,0 1,0 0,0-1,0 1,0 0,0-1,0 1,0-1,0 1,0 0,0-1,0 1,0 0,0-1,1 1,-1-1,0 1,0 0,1-1,-1 1,0-1,1 1,-1-1,1 1,-1-1,1 0,-1 1,2 4,2 13</inkml:trace>
  <inkml:trace contextRef="#ctx0" brushRef="#br1" timeOffset="23654.832">3235 1551,'12'58,"-11"151,-28 86,25-251,-2-1,-1 0,-10 29,14-70,0 0,-1 0,0-1,1 1,-1 0,0 0,0-1,0 1,0-1,0 0,0 0,0 0,-1 0,1 0,0 0,-1 0,1-1,-1 1,1-1,0 1,-1-1,1 0,-1 0,1-1,-1 1,1 0,-1-1,1 1,0-1,-1 0,1 0,0 0,-1 0,1 0,0 0,0-1,-1 0,-11-2,-29-8,0 3,-1 2,0 1,-25 1,-194-8,59 0,-288 14,266 11,120-11,53-3,0 3,0 2,0 2,1 2,-21 8,26-4,-1-1,1-3,-2-1,1-3,-17-2,-110 9,2-8,156-9,14 1</inkml:trace>
  <inkml:trace contextRef="#ctx0" brushRef="#br1" timeOffset="27963.288">160 1498,'-4'-2,"-1"1,1 0,-1 1,0-1,1 1,-1 0,0 0,0 0,1 1,-1-1,0 1,1 1,-1-1,1 0,0 1,-1 0,1 0,0 0,0 1,0-1,0 1,0 0,1 0,-1 1,1-1,0 1,0-1,0 1,1 0,-1 0,1 0,0 0,0 1,0-1,1 1,0-1,-1 3,-1 5,0 0,1 0,1 0,0 1,0-1,1 0,1 1,0-1,1 0,0 0,1 0,0 0,2 4,-3-10,1 1,0-1,1 1,-1-1,1 0,0-1,1 1,-1-1,1 1,0-1,0-1,1 1,0-1,-1 0,1 0,1 0,-1-1,0 0,1 0,0-1,0 0,-1 0,6 0,-8-1,-1 0,1-1,0 1,0-1,0 0,-1 0,1 0,0-1,0 0,0 1,-1-1,1 0,0-1,-1 1,1-1,-1 1,0-1,1 0,-1 0,0-1,0 1,0-1,-1 1,1-1,-1 0,1 0,-1 0,0 0,0 0,0-2,10-22,-2-1,-2-1,0 1,-2-1,-1-1,-2 1,0-1,-2 1,-3-25,3 45,0 6,-1 0,1 0,0 0,-1-1,0 1,1 0,-1 0,-1-1,1 1,0 0,-1 0,0-1,1 1,-1 0,-1 0,1 0,0 0,-1 0,1 0,-1 1,0-1,0 0,0 1,0-1,-1 1,1 0,0 0,-1 0,0 0,0 0,1 1,-1-1,0 1,-1-1,-1 2,1-1,0 1,-1 1,1-1,-1 0,1 1,0 0,-1 0,1 1,0-1,0 1,0 0,0 0,0 0,0 0,1 1,-1-1,1 1,-1 0,1 0,0 1,0-1,1 1,-1-1,1 1,-1 1,-1 2,0-1,1 1,0 1,0-1,1 0,-1 1,2-1,-1 1,1 0,0-1,1 1,0 0,0 0,1 5,23 49,-7-36</inkml:trace>
  <inkml:trace contextRef="#ctx0" brushRef="#br1" timeOffset="28320.954">508 1524,'-8'-12,"4"34,-12 85,-4 72,20-174,0 1,0-1,1 0,-1 1,1-1,1 0,-1 0,1 0,-1 0,1 0,1 0,-1 0,1 0,0-1,0 0,0 1,1-1,-1 0,1 0,0-1,0 1,0-1,1 0,-1 0,1 0,0-1,0 0,-1 0,2 0,-1 0,0-1,0 0,2 0,17 1,1-1,-1-1,0-1,0-1,0-1,0-2,0 0,0-2,20-8,-19 6,-5 0</inkml:trace>
  <inkml:trace contextRef="#ctx0" brushRef="#br1" timeOffset="28614.218">482 1711,'-5'-7,"4"-2,5 1,10 1,12 2,7 2,8 1,4 2,0 0,0 0,-5 0,-8 1,-9-1</inkml:trace>
  <inkml:trace contextRef="#ctx0" brushRef="#br1" timeOffset="28870.536">508 1470,'-2'-4,"8"-2,12 0,15 2,15-2,13-1,10 0,2 1,-3 0,-8 0,-12 2,-16 1</inkml:trace>
  <inkml:trace contextRef="#ctx0" brushRef="#br1" timeOffset="29407.201">1 1150,'29'-10,"170"32,53 8,246-3,-394-33,-102 2,-8 5</inkml:trace>
  <inkml:trace contextRef="#ctx0" brushRef="#br1" timeOffset="36355.028">1431 2019,'-18'-23,"33"43,126 65,-127-77,127 96,-139-103,0 0,-1 0,1 0,0 0,-1 1,1-1,-1 1,0-1,1 1,-1-1,0 1,0 0,0 0,0 0,0-1,-1 1,1 0,0 0,-1 0,0 0,1 0,-1 0,0 0,0 0,0 0,0 0,0 0,-1 0,1 0,-1 0,1 0,-1 0,0 0,0 0,1 0,-1 0,0-1,-1 1,1 1,-83 40,62-34,-237 87,191-73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4:38.486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9,'118'-6,"66"4,-179 2,-1 0,1 0,-1 0,0 1,1 0,-1 0,0 0,1 0,-1 1,0 0,0-1,0 1,0 1,0-1,-1 1,1-1,-1 1,0 0,1 0,-1 1,-1-1,1 1,0-1,-1 1,0 0,0 0,0 0,1 3,1 85,-5-85,0-1,0 1,0-1,1 1,0 0,0-1,1 1,0 0,0-1,0 1,1-1,0 1,0-1,0 0,1 0,0 0,1 0,-1-1,1 1,0-1,0 0,1 0,-1 0,5 3,-5-5,1 0,0 0,0-1,0 1,0-1,1 0,-1-1,0 1,1-1,0 0,-1 0,1-1,-1 1,1-1,0-1,-1 1,1-1,0 0,-1 0,1-1,-1 1,0-1,1 0,-1-1,0 1,0-1,-1 0,1 0,0-1,-1 0,0 1,0-1,0-1,0 1,-1 0,0-1,0 0,0 0,0 0,0-2,0 1,-1 0,0-1,0 1,0-1,-1 1,0-1,0 1,-1-1,0 0,0 0,0 1,-1-1,0 1,0-1,-1 0,0 1,0 0,0-1,-1 1,0 0,0 0,0 1,-1-1,0 1,0-1,-1 1,1 1,-1-1,0 1,0-1,-1 1,1 1,-1-1,0 1,0 0,-4-1,4 3,0 2,0-1,0 1,0-1,1 2,-1-1,0 1,1-1,-1 1,1 1,-1-1,1 1,0 0,0 1,0-1,0 1,1 0,0 0,0 0,0 0,0 1,0 0,1 0,0 0,0 0,0 0,1 1,0-1,0 1,0-1,1 1,0 0,0 0,0 0,0 0,1-1,0 3,0-5,1 0,-1 0,0 0,1-1,-1 1,1 0,0 0,0 0,0-1,0 1,0-1,1 1,-1-1,1 1,0-1,-1 0,1 0,0 0,0 0,1 0,-1 0,0 0,1-1,0 1,17 7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4:38.674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122 0,'-18'2,"-8"6,-3 8,5 10,8 8,9 5,6-4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4:38.854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7,'20'7,"19"-1,15-4,13-11,-5-3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4:48.041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55 0,'4'16,"4"19,8 21,7 20,7 18,1 14,-3 13,-8 8,-19 5,-33 0,-54-5,-12-24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4:46.909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1 107,'0'0,"1"0,-1 0,1-1,0 1,-1 0,1 0,0 0,0 0,-1 0,1 0,0 0,-1 0,1 0,0 0,-1 1,1-1,0 0,-1 0,1 1,-1-1,1 0,0 1,-1-1,1 0,-1 1,1-1,-1 1,1-1,-1 1,0-1,1 1,-1-1,1 1,-1 0,0-1,0 1,1 0,-1-1,0 1,0-1,0 1,0 0,0 0,0 0,6 14,0 0,-2 1,0 0,0 0,-2 0,0 0,0 13,2 17,-4-45,0 0,0 0,-1 0,1 0,0 0,0 0,0 0,0 0,0 0,1 0,-1 0,0 0,0 0,1 0,-1 0,1 0,-1 0,1 0,-1 0,1 0,-1 0,1 0,0-1,-1 1,1 0,0 0,0-1,0 1,0 0,-1-1,1 1,0-1,0 0,0 1,0-1,0 0,0 1,0-1,0 0,0 0,1 0,-1 0,0 0,0 0,0 0,0 0,0 0,0-1,0 1,0 0,0-1,0 1,0-1,0 1,0-1,-1 1,1-1,0 0,0 1,0-1,-1 0,1 0,0 1,0-2,10-10,0 0,0-1,-1 0,-1 0,0-1,-1-1,-1 1,2-6,28-47,-38 88,-2-9,-8 56,11-66,0 0,0 0,0 0,1-1,-1 1,0 0,1 0,0 0,-1 0,1-1,0 1,0 0,0-1,0 1,0 0,0-1,1 1,-1-1,0 0,1 1,-1-1,1 0,-1 0,1 0,0 0,-1 0,1-1,0 1,0 0,0-1,0 1,1-1,3 1,-1-1,1 1,0-2,0 1,-1-1,1 1,0-2,-1 1,1 0,-1-1,1 0,-1-1,0 1,0-1,0 0,0 0,-1 0,1-1,-1 0,2-1,72-91,-35 35,-42 91,-5-14,1-9,1 0,-1-1,2 1,-1 0,1 1,0-1,0 0,1 0,0 0,0 0,1 1,0-1,0 0,2 5,-1-10,1 1,0 0,0-1,0 0,0 1,0-1,0-1,0 1,1 0,-1-1,0 1,1-1,0 0,-1 0,1-1,-1 1,1-1,0 0,0 0,-1 0,2 0,-1 0,96 2,-49-3</inkml:trace>
  <inkml:trace contextRef="#ctx0" brushRef="#br0" timeOffset="373.167">977 148,'-19'-9,"-1"2,1 0,-1 1,0 1,-1 1,-12-1,25 4,1 1,0-1,-1 1,1 1,0 0,-1 0,1 0,0 1,0 0,0 0,0 1,0 0,0 0,1 1,0-1,-1 1,2 1,-1-1,0 1,0 1,5-5,-1 0,1 0,-1 0,1 1,-1-1,1 0,0 1,0-1,0 1,0-1,0 1,0 0,0-1,1 1,-1 0,0 0,1-1,0 1,-1 0,1 0,0 0,0 0,0 0,0-1,0 1,0 0,1 0,-1 0,1 0,-1-1,1 1,0 0,-1 0,1-1,0 1,0-1,0 1,0-1,1 1,-1-1,0 1,9 2,0-1,1 0,-1 0,1-1,-1 0,1-1,-1 0,1-1,0 0,0 0,-1-1,1-1,0 0,-1 0,9-4,-13 5,1 0,0-1,-1 0,1 0,-1-1,0 1,0-2,0 1,0-1,0 1,-1-1,1-1,-1 1,0-1,-1 0,1 0,-1-1,0 1,2-5,-7-5,-11 30,11-10,0 0,1 0,0 0,-1 0,2 0,-1 0,0 0,1 0,0 0,0 0,1 0,0 0,-1 0,1-1,1 1,-1-1,1 0,0 1,0-1,0 0,0-1,0 1,1-1,0 1,0-1,0 0,0 0,0-1,1 1,-1-1,1 0,0 0,0-1,-1 1,1-1,0 0,0 0,0-1,4 1,25 4</inkml:trace>
  <inkml:trace contextRef="#ctx0" brushRef="#br0" timeOffset="668.898">1217 27,'14'19,"11"12,10 5,9 2,6-1,1-8,-2-8,-4-7,-7-7,-11-4</inkml:trace>
  <inkml:trace contextRef="#ctx0" brushRef="#br0" timeOffset="862.391">1552 0,'-16'14,"-15"11,-10 10,-10 9,-8 6,-5 1,1-2,8-4,12-9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4:39.383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39 13,'0'21,"-2"15,-1 11,0 9,-2 4,1-2,0-1,-1-6,0-7,1-6,1-10</inkml:trace>
  <inkml:trace contextRef="#ctx0" brushRef="#br0" timeOffset="273.26">13 574,'-5'0,"1"0,6 0,9 0,12-4,13-5,10-1,4-3,-2-1,-9 0,-12 2</inkml:trace>
  <inkml:trace contextRef="#ctx0" brushRef="#br0" timeOffset="566.991">39 26,'7'-4,"9"-2,13 0,11 2,5 0,-5 2</inkml:trace>
  <inkml:trace contextRef="#ctx0" brushRef="#br0" timeOffset="864.196">587 468,'0'2,"0"6,0 7,0 9,0 7,0 5,-2 3,-1 2,-3-2,1-5,-1-6,-1-8</inkml:trace>
  <inkml:trace contextRef="#ctx0" brushRef="#br0" timeOffset="1121.522">507 816,'2'2,"4"1,2 0,5-1,4 0,4-1,6-3,2-3,-1-1,-4-2,-5 1</inkml:trace>
  <inkml:trace contextRef="#ctx0" brushRef="#br0" timeOffset="1330.949">534 401,'18'-4,"15"-5,14 0,7 2,4 1,-8 2</inkml:trace>
  <inkml:trace contextRef="#ctx0" brushRef="#br0" timeOffset="1518.477">1095 428,'-7'18,"-2"15,1 9,1 4,2 1,2-3,2-4,0-7,1-9</inkml:trace>
  <inkml:trace contextRef="#ctx0" brushRef="#br0" timeOffset="1795.61">1282 401,'-2'21,"-1"15,0 9,1 3,2 1,2-4,3-5,2-5,3-6,2-7,-2-9</inkml:trace>
  <inkml:trace contextRef="#ctx0" brushRef="#br0" timeOffset="6849.617">934 588,'3'0,"4"0,7 0,5 0,6 0,8 0,7 0,7 0,3 0,3 0,1 0,-8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5:37.395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  <inkml:brush xml:id="br1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 1776,'-14'7,"1"1,6 1,7-2,4-2</inkml:trace>
  <inkml:trace contextRef="#ctx0" brushRef="#br1" timeOffset="6534.312">96 252,'11'245,"-7"-79,-8 1,-7-1,-23 111,28-252,6-25,0-1,0 1,0 0,0-1,0 1,0 0,0-1,-1 1,1 0,0-1,0 1,0 0,0-1,0 1,-1 0,1-1,0 1,0 0,-1-1,1 1,0 0,0 0,-1-1,1 1,0 0,-1 0,1 0,0-1,-1 1,1 0,0 0,-1 0,1 0,0 0,-1 0,1 0,0 0,-1 0,1 0,-1 0,1 0,0 0,-1 0,1 0,0 0,-1 0,1 0,0 1,-1-1,1 0,0 0,-1 0,1 1,0-1,0 0,-1 0,1 1,0-1,0 0,-1 0,1 1,0-1,0 0,0 1,-1-1,1 0,0 1,0-1,0 0,-5-14,0-1,1 0,1 0,0 0,1 0,1-14,-1 9,-11-218,12-85,2 188,1-250,-2 384,-1 0,1 0,0 0,0-1,0 1,0 0,0 0,0 0,0 0,0 0,0 0,1 0,-1 0,0 0,1 0,-1 0,1 0,-1 0,1 0,-1 0,1 0,0 0,-1 1,1-1,0 0,0 0,0 1,-1-1,1 0,0 1,0-1,0 1,0-1,0 1,0 0,0-1,0 1,0 0,0 0,1 0,-1 0,0 0,0 0,0 0,0 0,116 21,-8-8,1-6,0-4,-1-5,1-4,23-9,-52 10,-80 5,-1 0,1 0,-1 0,1 1,-1-1,1 0,0 0,-1 0,0 1,1-1,-1 0,1 1,-1-1,1 0,-1 1,0-1,1 0,-1 1,0-1,1 1,-1-1,0 1,1-1,-1 1,0-1,0 1,0-1,1 1,-1-1,0 1,0-1,0 1,0-1,0 1,0-1,0 1,0 0,0-1,-1 1,1-1,0 1,0-1,0 1,0-1,-1 1,1-1,0 1,-1-1,1 0,0 1,-1-1,1 1,0-1,-1 0,1 1,-1-1,1 0,-1 1,1-1,-1 0,1 0,-18 19</inkml:trace>
  <inkml:trace contextRef="#ctx0" brushRef="#br1" timeOffset="6803.617">83 613,'21'13,"24"5,25 0,22-5,17-3,9-6,0-3,-7-3,-12 0,-17 0,-18 0,-17 0,-17 2</inkml:trace>
  <inkml:trace contextRef="#ctx0" brushRef="#br1" timeOffset="7788.087">1487 265,'-10'3,"0"0,0 1,0 1,0-1,1 1,0 1,0 0,0 0,1 1,0 0,0 0,1 1,0 0,0 0,1 1,0 0,1 0,0 0,0 1,0 0,-4 14,0 0,1 1,1 0,2 0,0 1,2 0,0 18,2-4,3-1,1 1,2-1,1 0,2 0,2 0,2-1,1-1,2 0,1-1,2-1,2 0,1-2,1 0,16 16,-25-34,0 0,1-1,1-1,0 0,1-1,0 0,13 5,-24-14,0 0,0 0,0-1,1 0,-1 0,1 0,0-1,-1 0,1 0,0 0,-1-1,1 0,0 0,0 0,0-1,-1 0,1 0,0 0,-1-1,1 0,-1 0,0 0,1 0,-1-1,0 0,-1 0,1-1,0 0,10-12,-1-2,-1 1,-1-2,0 0,-1 0,-2-1,0 0,0-1,-2 1,-1-2,3-15,7-28,-2-2,-3 0,-3 0,-3-1,-3 1,-3-1,-6-36,3 66,-3 2,0-1,-3 1,-1 0,-1 0,-2 2,-7-11,13 29,0 1,-1 0,-1 0,0 1,-2 0,1 1,-1 0,-1 1,0 1,-1 0,0 0,-1 2,0 0,0 0,-1 1,-9-2,16 7,-1 0,0 1,0 1,1-1,-1 1,0 1,0 0,0 0,0 1,0 1,0-1,0 2,0-1,1 1,-1 1,1 0,0 0,0 1,0 0,1 0,0 1,0 0,0 0,1 1,0 0,0 1,1-1,-1 1,-3 8,-4 10,1 1,1 0,1 1,1 0,2 1,1 0,1 0,1 1,2 0,1-1,2 1,0 0,2 0,2 2,9 76</inkml:trace>
  <inkml:trace contextRef="#ctx0" brushRef="#br1" timeOffset="8425.043">2302 1121,'-4'14,"-2"15,0 15,1 10,2 9,1 4,0 0,2 0,0-5,0-6,-2-5,-1-8,-1-8,-1-10</inkml:trace>
  <inkml:trace contextRef="#ctx0" brushRef="#br1" timeOffset="8718.11">2556 1214,'-5'-2,"-1"3,0 9,4 10,2 10,1 11,0 10,0 9,1 6,-2 2,1 0,-1-4,0-6,2-6,4-10,2-10,0-10</inkml:trace>
  <inkml:trace contextRef="#ctx0" brushRef="#br1" timeOffset="8972.74">2155 1521,'25'3,"22"0,21 0,15-1,9 0,3-1,-4 0,-10-1,-17 0,-19 2,-20 3,-13 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5:47.0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0,'20'5,"21"1,17 0,14-1,6-2,2-1,-4 1,-6 1,-15-1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5:55.7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139 0,'-2'16,"-1"19,0 17,3 13,1 12,1 6,-5 5,-10 2,-16-2,-15-4,-1-16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5:58.9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215 175,'0'16,"-4"16,-5 19,-2 15,-2 11,-3 9,-1 4,-3-3,-1-6,-1-11,4-12,6-17</inkml:trace>
  <inkml:trace contextRef="#ctx0" brushRef="#br0" timeOffset="284.52">496 94,'-5'12,"-3"14,-1 18,-1 16,2 14,1 8,0 4,-1 1,-3-3,-5-7,-5-7,-2-9,-5-8,-1-10,3-13</inkml:trace>
  <inkml:trace contextRef="#ctx0" brushRef="#br0" timeOffset="556.839">1 656,'335'24,"-203"-18,-110-5,-13-2,-1 1,0 1,0-1,0 1,0 1,0 0,0 0,0 0,0 1,5 3,-12-4,1 0,-1 0,0 0,0 1,0-1,0 1,0-1,0 0,-1 1,1 0,-1-1,0 1,1-1,-1 1,0-1,-1 1,1 0,0-1,-1 1,0-1,1 1,-1-1,0 1,0-1,0 0,-1 0,1 1,-1-1,1 0,-1 0,0 0,1 0,-3 1,3-2,-24 38,14-25,1 1,1 0,0 0,1 1,1 0,0 0,1 1,1 0,1 0,3-15,1-1,0 1,-1-1,1 1,0-1,0 1,0-1,0 1,0-1,0 0,1 1,-1-1,0 1,1-1,-1 1,1-1,-1 0,1 1,0-1,0 0,0 0,-1 1,1-1,0 0,0 0,1 0,-1 0,0 0,0 0,0-1,1 1,-1 0,0-1,1 1,-1 0,1-1,-1 0,16 2</inkml:trace>
  <inkml:trace contextRef="#ctx0" brushRef="#br0" timeOffset="818.14">683 388,'-7'12,"5"10,11 8,12 4,2-4</inkml:trace>
  <inkml:trace contextRef="#ctx0" brushRef="#br0" timeOffset="1644.028">990 723,'-3'-5,"0"1,0-1,0 1,-1 0,1 0,-1 0,0 0,-1 1,1 0,0 0,-1 0,0 0,0 1,0-1,0 1,0 0,0 1,0 0,-1-1,1 2,0-1,-1 0,1 1,-1 0,1 1,-1-1,1 1,-3 0,4 0,-1-1,0 1,1 0,-1 0,0 0,1 0,0 1,-1 0,1 0,0 0,0 1,0-1,0 1,0 0,1 0,-1 0,1 0,0 1,0 0,0-1,0 1,1 0,0 0,0 0,0 1,0-1,0 1,1-1,0 1,0-1,0 1,0 0,4 0,0 0,0-1,0 1,1-1,-1 1,1-1,0 0,0-1,1 1,-1-1,1 0,-1 0,1 0,0-1,0 1,1-1,-1 0,0-1,1 0,-1 1,1-2,-1 1,1 0,-1-1,4-1,4 3,1-1,0-1,0 0,-1-1,1-1,0 0,4-2,-18 4,1 0,-1 0,1 0,-1 0,1 0,0 0,-1 0,1 0,-1 1,1-1,-1 0,1 0,-1 0,1 1,-1-1,1 0,-1 1,1-1,-1 0,1 1,-1-1,1 0,-1 1,0-1,1 1,-1-1,0 1,1-1,-1 1,0-1,0 1,0-1,1 1,-1 0,0-1,0 1,0-1,0 1,0-1,0 1,0 0,0-1,0 1,0-1,0 1,-1-1,1 1,0 0,0-1,-1 1,1-1,0 1,0-1,-1 1,1-1,-1 0,1 1,0-1,-1 1,1-1,-1 0,1 1,-1 2,-26 104,5 1,5 1,3 29,9-97,-20 74,24-111,0-1,0 0,-1 0,1 0,-1 0,0 0,0 0,0 0,0 0,-1-1,1 1,-1-1,1 1,-1-1,0 0,0 0,0-1,0 1,0 0,0-1,-1 0,1 0,0 0,-1 0,1 0,-1-1,1 0,-1 1,1-1,-1 0,-2-1,0 0,0-1,1 1,0-1,-1 0,1-1,0 1,0-1,0 0,1 0,-1-1,1 1,-1-1,1 0,0 0,1-1,-1 1,1-1,0 0,0 0,0 0,1 0,0 0,-1-1,0-3,-1-1,2 0,-1 0,1 0,1 0,-1 0,2 0,-1 0,2-1,-1 1,1 0,2-8,10-12,0 0,2 1,1 0,1 1,2 1,0 1,2 0,1 2,1 0,1 2,24-18,-18 13,61-57,-4-3,21-33,-83 89,-1 0,-2-2,-1 0,-2-2,-2 0,0-1,-3-1,-1 0,2-13,-10 33,-1-1,0 1,-1-1,-1 0,-1 0,0 0,-2-1,0 1,-1 0,0 0,-2 0,-4-13,8 29,-1 0,1-1,-1 1,0 0,0 0,0 0,0-1,0 1,0 0,-1 0,1 1,-1-1,1 0,-1 0,0 1,1-1,-1 1,0 0,0-1,0 1,0 0,-1 0,1 0,0 0,0 1,0-1,-1 1,1-1,0 1,-1 0,1 0,-1 0,1 0,0 0,-1 0,1 1,0-1,0 1,-1-1,1 1,0 0,0 0,0 0,0 1,-2 0,-3 6,1 1,1 0,-1 0,1 0,1 1,0 0,0 0,1 0,0 0,1 0,0 0,1 1,0 4,0-14,-10 97,5 0,5 97,4-107,-5 0,-3 0,-17 85,20-157,7-29,6-12,-2 7,0 1,1-1,1 2,1 0,0 0,1 1,1 0,0 1,11-8,-24 21,0 1,0-1,-1 0,1 1,0-1,0 0,0 1,0-1,0 1,0-1,0 1,0 0,0-1,0 1,0 0,0 0,0 0,0 0,0-1,0 2,0-1,0 0,1 0,-1 0,0 0,0 1,0-1,0 0,0 1,0-1,0 1,-1-1,1 1,0 0,0-1,0 1,0 0,-1-1,1 1,0 0,-1 0,1 0,0 0,-1 0,1 0,-1 0,0 0,1 0,-1 0,0 0,1 0,-1 0,0 0,0 0,0 0,0 0,0 0,0 0,-12 218,13-216,-1 0,1 1,-1-1,1 0,0 1,0-1,1 0,-1 0,1 0,-1 0,1 0,0 0,0 0,0-1,1 1,-1-1,0 0,1 1,0-1,0 0,-1 0,1-1,0 1,0-1,1 1,-1-1,0 0,0 0,3 0,27 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29:48.33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13:44.1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118 1573,'271'22,"981"48,-1218-65,-35-2,-4 0</inkml:trace>
  <inkml:trace contextRef="#ctx0" brushRef="#br0" timeOffset="1214.649">1709 1025,'0'-138,"21"421,0-40,-11 2,-15 111,2-307,-1-1,-4 0,-1 0,-15 44,25-92,-1 1,0-1,0 1,0-1,1 0,-1 1,0-1,0 1,0-1,0 0,0 1,0-1,0 1,0-1,0 0,0 1,0-1,0 1,0-1,0 1,-1-1,1 0,0 1,0-1,0 0,-1 1,1-1,0 0,0 1,-1-1,1 0,0 1,0-1,-1 0,1 0,0 1,-1-1,1 0,-1 0,1 0,0 1,-1-1,1 0,-1 0,1 0,0 0,-1 0,1 0,-1 0,1 0,0 0,-1 0,1 0,-1 0,1 0,0 0,-1 0,1-1,-1 1,1 0,0 0,-1 0,1-1,0 1,-1 0,1 0,0-1,-1 1,1 0,0-1,-9-31,0-36,4-1,3-64,2 85,19-352,-2 119,-15 250,-2 0,-1 0,-1 0,-2 0,-1 1,-2-1,0 1,-2 0,-2 1,-13-27,-5-4,30 59,0 1,0-1,-1 0,1 1,0-1,0 1,0-1,0 1,0 0,-1-1,1 1,0 0,0-1,0 1,0 0,0 0,0 0,0 0,0 0,0 0,0 0,0 0,0 1,0-1,0 0,0 0,0 1,0-1,-1 1,1-1,0 1,0-1,0 1,-1-1,1 1,0 0,0 0,26 16,-1 0,0 2,-2 1,0 1,9 12,26 21,67 46,5-5,4-7,3-5,14-1,145 93,-295-174,4 3,1-1,0 1,-1 1,0-1,0 1,-1 0,1 1,-1-1,0 1,-1 0,1 0,-1 1,0-1,-1 1,1 0,-1 0,-1 0,1 3,-4-5,-1 0,0-1,0 1,0 0,-1-1,0 0,0 1,0-1,0 0,0-1,-1 1,0-1,0 1,0-1,0 0,0 0,-1-1,1 1,-1-1,-2 1,3-1,-62 33,-1-2,-2-4,-63 18,-524 166,624-204,13-3,-1-1,1 2,1 1,-1 0,1 1,1 1,-9 7,23-15,0 1,0 0,0-1,0 1,0 0,1 0,0 0,-1 1,1-1,0 1,1-1,-1 1,1 0,-1-1,1 1,0 0,1 0,-1 0,1 0,-1 0,1 0,0 0,1 0,-1-3,1-1,0 1,-1-1,1 1,0-1,0 0,0 1,-1-1,1 0,0 1,0-1,0 0,0 0,-1 0,1 0,0 0,0 0,0 0,0 0,0 0,-1 0,1 0,0-1,0 1,0 0,0-1,-1 1,1 0,0-1,0 1,-1-1,1 1,0-1,-1 1,1-1,-1 0,1 1,0-1,-1 0,0 0,1 1,13-13</inkml:trace>
  <inkml:trace contextRef="#ctx0" brushRef="#br0" timeOffset="2004.851">2832 1694,'4'19,"2"-1,1 1,0-1,1 0,1-1,0 0,2-1,0 1,0-2,2 0,0 0,0-1,2-1,10 8,-12-13,1 0,0-1,0-1,0 0,1-1,0-1,0 0,1-1,-1 0,1-1,8-1,-17 0,0-1,0-1,0 1,0-1,0 0,0 0,-1-1,1 0,0 0,-1-1,0 0,1 0,-1 0,0-1,-1 1,1-2,-1 1,1-1,-1 1,-1-1,1-1,-1 1,0-1,0 0,0 1,2-7,-1-4,-1 0,-1 0,0 0,-1-1,0 1,-2-1,0 1,0-1,-2 1,0-1,-1 1,-1 0,0 0,-1 0,-1 1,0-1,-1 1,-8-11,9 14,-1 1,-1-1,0 1,0 1,-1 0,0 0,-1 1,0 0,-1 0,0 1,-6-3,12 8,0 0,0 1,-1-1,1 1,-1 0,1 1,-1-1,0 1,1 1,-1-1,0 1,0-1,0 2,1-1,-1 1,0 0,0 0,1 0,-1 1,1 0,-1 0,1 0,0 1,0 0,0 0,0 0,-3 3,-6 8,0 0,1 1,1 1,0 0,1 0,1 1,1 1,0 0,1 0,1 0,1 1,0 0,1 1,-1 17,5-33,-1 0,1 0,0-1,1 1,-1 0,1 0,0 0,0 0,0 1,0-1,0 0,1 0,0-1,0 1,0 0,1 0,-1 0,1-1,0 1,0 0,0-1,0 0,0 0,1 1,0-1,0-1,0 1,0 0,0-1,0 1,0-1,4 2,29 2,0-4</inkml:trace>
  <inkml:trace contextRef="#ctx0" brushRef="#br0" timeOffset="2408.92">3447 1720,'671'7,"391"-5,-640-12,-446 3,9 2</inkml:trace>
  <inkml:trace contextRef="#ctx0" brushRef="#br0" timeOffset="3561.607">145 370,'-5'62,"-2"0,-3 0,-3-1,-2 0,-3-1,-2-1,-18 32,26-63,5-22,8-19,65-218,-38 129,-10 33,2 0,3 2,4 0,19-34,-45 100,-1 0,0 0,0 0,0 0,0 0,1 0,-1-1,0 1,1 0,-1 0,1 0,-1 0,1 0,0 0,-1 0,1 0,0 1,0-1,-1 0,1 0,0 0,0 1,0-1,0 1,0-1,0 1,0-1,0 1,0-1,0 1,0 0,1-1,-1 1,0 0,0 0,0 0,0 0,0 0,1 0,-1 0,0 1,0-1,0 0,0 1,0-1,0 0,0 1,24 89,-21-61,82 501,-67-325,-19-181</inkml:trace>
  <inkml:trace contextRef="#ctx0" brushRef="#br0" timeOffset="3815.525">38 651,'11'2,"20"1,25 0,28-3,27-6,20-6,-13-2</inkml:trace>
  <inkml:trace contextRef="#ctx0" brushRef="#br0" timeOffset="4486.9">4356 316,'9'19,"12"12,12 10,11 8,8 1,3 0,0-2,-5-2,-6-8,-7-6,-7-8,-9-7</inkml:trace>
  <inkml:trace contextRef="#ctx0" brushRef="#br0" timeOffset="4826.087">4971 383,'-8'-53,"8"53,0-1,0 1,0-1,0 1,-1 0,1-1,0 1,0 0,-1-1,1 1,0 0,-1-1,1 1,0 0,-1 0,1 0,0-1,-1 1,1 0,-1 0,1 0,0 0,-1 0,1-1,-1 1,1 0,-1 0,1 0,0 0,-1 0,1 0,-1 0,1 1,-1-1,1 0,0 0,-1 0,1 0,0 0,-1 1,1-1,-1 0,1 0,0 1,-1-1,1 0,0 1,0-1,-1 0,1 1,0-1,0 0,-1 1,1-1,0 0,0 1,0-1,0 1,0-1,0 0,0 1,-1-1,1 1,0-1,0 1,0-1,1 0,-1 1,0 0,-13 32,6 7,2 0,1 0,2 0,2 24,-3 60,-41 127,8-74,35-175,-4 80,4-78,1-1,1 0,-1 0,0 0,1 0,0 0,-1 0,1 0,0 0,1 0,-1 0,0-1,1 1,0 0,-1-1,1 1,0-1,0 0,1 1,-1-1,0 0,1 0,-1-1,2 2,8 0</inkml:trace>
  <inkml:trace contextRef="#ctx0" brushRef="#br0" timeOffset="5102.416">5104 771,'14'7,"16"2,14 0,13-2,8-2,2-2,0-1,-8-2,-14 3,-14-1</inkml:trace>
  <inkml:trace contextRef="#ctx0" brushRef="#br0" timeOffset="5353.664">5225 1052,'16'2,"14"1,14 0,10-1,10-2,6-2,3-3,-9 0</inkml:trace>
  <inkml:trace contextRef="#ctx0" brushRef="#br0" timeOffset="5756.829">6228 691,'-2'19,"-1"-1,-1 1,0-1,-1-1,-1 1,-1-1,-1 1,0-2,-4 5,10-16,-138 256,132-237,8-24,0 0,0-1,0 1,0 0,1-1,-1 1,0 0,0 0,0-1,1 1,-1 0,0 0,0 0,1 0,-1-1,0 1,0 0,1 0,-1 0,0 0,1 0,-1 0,0-1,0 1,1 0,-1 0,0 0,1 0,-1 0,0 0,1 0,-1 1,0-1,1 0,-1 0,0 0,0 0,1 0,-1 0,0 0,1 1,-1-1,0 0,0 0,0 0,1 1,-1-1,0 0,0 0,0 1,1-1,-1 0,0 0,0 1,24-32,-2-1,-1-1,-1 0,-2-2,-1 0,8-29,113-340,-128 378,-10 27,0-1,0 0,0 1,0-1,0 0,0 1,0-1,0 0,0 1,0-1,0 1,0-1,0 0,0 1,0-1,0 0,1 1,-1-1,0 0,0 0,0 1,1-1,-1 0,0 1,1-1,-1 0,0 0,0 0,1 1,-1-1,0 0,1 0,-1 0,0 0,1 0,-1 1,0-1,1 0,-1 0,0 0,1 0,-1 0,1 0,-1 0,0 0,1 0,-1-1,0 1,1 0,-1 0,0 0,1 0,-1 0,0-1,1 1,-1 0,0 0,1 0,-1-1,0 1,0 0,1 0,-1-1,0 1,37 210,-11-105,4-2,14 24,-35-104,-3-10,0 1,-2 0,1 1,-2-1,0 1,0-1,-2 1,1 7,-18 10,5-26</inkml:trace>
  <inkml:trace contextRef="#ctx0" brushRef="#br0" timeOffset="6040.113">6054 891,'-4'9,"7"6,14 2,21-2,19-3,17-6,11-7,2-4,-4-5,-12-2,-17 0</inkml:trace>
  <inkml:trace contextRef="#ctx0" brushRef="#br0" timeOffset="6317.567">5987 76,'-1'-2,"0"-1,0 1,1-1,-1 1,1-1,0 1,-1 0,1-1,1 1,-1-1,0 1,0-1,1 1,0-1,-1 1,1 0,0-1,0 1,0 0,0 0,1 0,-1 0,1 0,-1 0,1 0,0 0,-1 0,1 1,0-1,0 1,0-1,77-3,299 56,246 2,-529-45,-84-6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5:57.1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1 940,'53'-49,"-3"-2,-1-2,13-22,-56 68,-2 0,1 1,-1 1,1-1,1 1,-1 0,1 0,0 0,0 1,0 0,1 0,-5 4,0 0,1 0,-1 1,0-1,0 1,0-1,1 1,-1 0,0 0,0 0,0 0,0 0,0 0,-1 1,1-1,0 1,-1-1,1 1,-1 0,1 0,-1-1,0 1,1 0,-1 0,0 0,-1 0,1 0,0 1,0-1,-1 0,0 0,1 1,-1-1,0 0,0 2,4 11,0 0,-2-1,1 1,-2 0,0 0,-1 1,-1 10,1-21,-1 0,0 0,0 0,0 0,0-1,-1 1,1 0,-1-1,-1 1,1-1,0 0,-1 0,0 0,0 0,0 0,-1 0,1-1,-1 0,0 0,0 0,0 0,0 0,0-1,-1 0,-1 1,4-2,1-1,-1 1,1-1,-1 0,1 1,-1-1,1 0,-1 0,1 0,-1 0,0 0,1 0,-1-1,1 1,-1 0,1-1,-1 1,1-1,-1 0,1 1,0-1,-1 0,1 0,0 0,0 0,-1 0,1 0,0 0,0 0,0 0,0-1,0 1,1 0,-1-1,0 1,1-1,-1 1,1-1,-1 1,1-1,0 1,-1-1,1 1,0-1,0 0,0 1,0-1,1 1,-1-1,0 1,1-1,-1 1,1-1,-1 1,1-1,5-15,1 0,0 1,2 0,0 1,0-1,1 2,1-1,1 1,6-5,10-15,31-42,-2-2,11-27,-51 76,-2-1,0 0,-2-2,-2 1,0-1,-3-1,0 0,0-12,-7 39,1 0,-1 0,-1 0,1 0,-1 0,0 0,0 0,-1 0,0 0,0 0,0 0,-1 1,1-1,-1 0,-1 1,1-1,-1 1,0 0,0 0,-1 0,0 0,-3-3,6 7,0 0,-1 1,1-1,0 1,-1-1,1 1,0-1,-1 1,1 0,-1-1,1 1,-1 0,1 0,0 0,-1 0,1 1,-1-1,1 0,0 0,-1 1,1-1,-1 1,1-1,0 1,0 0,-1 0,1-1,0 1,0 0,0 0,0 0,0 0,0 0,0 1,0-1,0 0,-23 51,17-10,2 1,2-1,1 1,2-1,3 1,1 0,9 39,68 300,-59-313,-16-57</inkml:trace>
  <inkml:trace contextRef="#ctx0" brushRef="#br0" timeOffset="1319.11">160 325,'179'18,"28"3,129 32,-208-17,-96-17,-32-19,1 1,-1-1,0 1,1 0,-1-1,0 1,1-1,-1 1,0-1,0 1,0 0,1-1,-1 1,0 0,0-1,0 1,0 0,0-1,0 1,0 0,0-1,0 1,-1-1,1 1,0 0,0-1,-1 1,1-1,0 1,0 0,-1-1,1 1,-1-1,1 1,-1-1,1 1,0-1,-1 0,0 1,1-1,-1 0,1 1,-1-1,1 0,-1 1,0-1,1 0,-1 0,0 0,-104 31,53-20,37-8,0 2,0 0,1 0,0 2,0-1,0 2,0 1,9-6,1 0,0 0,0 0,1 1,-1-1,1 1,0 0,0 0,0 0,0 0,1 1,-1-1,1 1,1 0,-1-1,0 1,1 0,0 0,0 0,1 0,-1 0,1 0,0 4,1-5,0 1,-1-1,1 0,1 1,-1-1,1 0,-1 0,1 0,1 0,-1 0,0 0,1 0,0-1,0 1,0-1,0 0,0 0,1 0,0-1,-1 1,1-1,0 1,0-1,0-1,0 1,1-1,-1 1,3-1,1 2,0-2,0 1,0-1,0-1,1 0,-1 0,0 0,0-1,0 0,0 0,0-1,0 0,0-1,0 0,3-2,2-3,-1-1,0 0,-1 0,0-2,-1 1,0-1,0-1,-1 0,3-5,2 10,-9 29,-5-15,1 5,-1-6,0-1,0 1,0-1,1 1,-1-1,1 1,1-1,-1 0,1 1,0-1,0 0,0 0,1 0,0 0,0-1,0 1,0-1,1 0,0 0,0 0,0 0,0 0,1-1,-1-3,0 0,0 0,0-1,0 1,0-1,0 0,0 0,-1-1,1 1,0-1,-1 0,1 0,-1 0,0 0,1-1,-1 1,0-1,0 0,-1 0,1 0,-1 0,1 0,-1 0,0-1,0 0,-1 1,1-1,-1 0,1 0,44-138,-15 34,-30 106,-1 0,1 1,-1-1,1 1,0-1,0 1,-1 0,1-1,0 1,0 0,1 0,-1-1,0 1,0 0,0 0,1 0,-1 0,1 1,-1-1,0 0,1 1,-1-1,1 0,0 1,-1 0,1-1,-1 1,1 0,0 0,-1 0,1 0,0 0,-1 0,1 1,-1-1,1 0,0 1,-1-1,1 1,-1 0,0-1,1 1,-1 0,1 0,-1 0,0 0,1 0,6 3,0 0,0 0,-1 1,1 0,-1 0,0 1,-1-1,1 2,-1-1,0 1,-1 0,1 0,-1 0,-1 1,1 0,-2-1,1 2,-1-1,0 0,0 1,0 5,0 167,-3-179,0 0,0 0,1 0,-1 0,1 0,-1 0,1 0,-1-1,1 1,0 0,0 0,0 0,0-1,0 1,1-1,-1 1,0-1,1 1,-1-1,1 0,-1 0,1 1,0-1,0 0,-1-1,1 1,0 0,0 0,0-1,0 1,0-1,0 0,0 1,0-1,0 0,0 0,0 0,0-1,1 1,77-22,-64 14,0 1,-1-2,-1 0,1-1,-2-1,1 0,-2-1,1 0,-2-1,1 0,-2-1,0 0,0 0,-2-1,0-1,0 1,-2-1,3-7,-9 22,1 0,0 0,0 0,-1 0,1-1,0 1,-1 0,1 0,-1-1,0 1,1 0,-1-1,0 1,0 0,0-1,0 1,0 0,0-1,0 1,0 0,-1 0,1-1,0 1,-1 0,1-1,-1 1,0 0,1 0,-1 0,0 0,0 0,1 0,-1 0,0 0,0 0,0 0,0 0,0 0,-1 1,1-1,0 0,0 1,0-1,-1 1,1-1,0 1,0 0,-1-1,1 1,0 0,-1 0,1 0,0 0,-1 0,1 0,0 1,-1-1,1 0,0 1,-1-1,1 1,0-1,-1 1,-6 4,0 1,1 0,-1 0,1 0,0 1,1 0,-1 1,2-1,-1 1,1 0,0 1,1-1,-1 1,2 0,-1 0,1 0,1 0,0 1,0-1,1 3,0-5,1-1,0 0,0 0,1 1,0-1,0 0,1 0,-1 0,1 0,1 0,-1 0,1-1,0 1,0-1,1 1,-1-1,1 0,0-1,1 1,-1-1,1 1,0-1,0-1,1 2,8 3,-1 0,2 0,-1-2,1 1,0-2,0 0,1-1,-1 0,2-1,-2-1,1 0,0-1,-1-1,1-1,0 0,-1-1,1 0,-1-1,0-1,0 0,0-2,8-3,-15 5,-1 1,0-1,0 0,0-1,-1 0,1 0,-1 0,0-1,-1 0,0 0,0 0,0-1,0 0,-1 1,0-2,-1 1,1 0,-2-1,1 0,-1 1,0-1,0 0,-1 0,0-8,-1 11,0-1,0 1,-1 0,0-1,0 1,0 0,0 0,-1 0,0 0,0 0,-1 1,1-1,-1 0,0 1,0 0,0 0,-1 0,1 0,-1 0,0 1,0-1,-1 1,1 0,-1 1,1-1,-1 1,0 0,0 0,0 0,0 1,0-1,0 1,0 1,-1-1,1 1,0 0,-1 0,1 0,0 1,0-1,-1 2,1-1,0 0,0 1,0 0,0 0,1 0,-2 2,0 1,0 1,1 0,-1 0,2 0,-1 0,1 1,-1 0,2 0,-1 0,1 1,0-1,1 1,0 0,0-1,0 1,1 0,1 0,-1 0,1 0,0 0,1 0,0 0,0 0,1 0,1 2,-2-6,0 1,0-1,1 1,0-1,0 0,0 1,0-1,1 0,0-1,0 1,0 0,0-1,0 1,1-1,-1 0,1 0,0-1,0 1,0-1,0 0,1 0,-1 0,1 0,-1-1,1 0,-1 0,1 0,0 0,-1-1,1 0,0 0,0 0,-1-1,1 1,0-1,-1 0,1 0,-1-1,1 0,-1 1,0-1,1-1,-1 1,0-1,-1 1,1-1,0 0,-1 0,1-1,-1 0,4-7,0-1,-1 0,0 0,-1 0,-1 0,0-1,0 0,-1 0,-1 0,0 0,-1-1,-1 1,0 0,0-1,-2 1,3 12,-1 0,0 1,0-1,0 1,0-1,0 0,0 1,0-1,0 0,0 1,0-1,0 1,0-1,0 0,0 1,0-1,-1 1,1-1,0 0,0 1,-1-1,1 1,-1-1,1 1,0-1,-1 1,1 0,-1-1,1 1,-1-1,1 1,-1 0,1-1,-1 1,1 0,-1 0,0-1,1 1,-1 0,1 0,-1 0,0 0,1 0,-1 0,1 0,-1 0,0 0,1 0,-19 26,15-17,1-1,0 1,0-1,1 1,0 0,1 0,0 0,0 0,1 0,0 0,1 0,-1 0,2 0,-1 0,2 0,-1 0,1-1,0 1,1-1,0 0,0 0,1 0,0-1,0 1,1-1,-1 0,2-1,-1 0,1 0,0 0,26 12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5:56.0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70 34,'5'20,"3"21,1 17,-2 12,-1 8,-3 4,-1 2,-1-4,-5-7,-4-11,-6-11,-2-16,-1-12,2-13,2-13,3-5</inkml:trace>
  <inkml:trace contextRef="#ctx0" brushRef="#br0" timeOffset="479.768">4 475,'-1'-72,"-1"27,2 0,2 0,2 0,9-39,-13 81,1 0,-1-1,1 1,0 0,0-1,1 1,-1 0,0 0,1 0,0 0,0 0,0 1,0-1,0 0,1 1,-1 0,1-1,-1 1,1 0,0 0,0 1,0-1,0 0,0 1,0 0,0 0,1 0,-1 0,0 0,1 1,-1-1,1 1,-1 0,0 0,1 0,2 1,17 5,0 1,-1 0,0 2,0 0,-1 2,0 0,-1 2,-1 0,1 1,6 7,-26-20,8 4,-1 0,-1 0,1 1,-1 0,0 0,0 1,-1-1,0 1,0 1,0-1,-1 1,2 3,-6-9,0-1,0 0,0 1,0-1,0 1,0-1,0 1,-1-1,1 0,0 1,-1-1,1 1,-1-1,0 0,1 0,-1 1,0-1,0 0,1 0,-1 0,0 0,0 0,-1 0,1 0,0 0,0 0,0 0,0-1,-1 1,1 0,0-1,-1 1,1-1,-1 0,1 1,-1-1,-53 10,46-9,0-1,0 0,0 0,0-1,0 0,0-1,0 1,0-2,0 1,1-1,-1-1,1 0,0 0,0 0,0-1,1 0,0-1,-7-5,14 10,-1 0,0 1,1-1,-1 0,1 0,-1 1,1-1,-1 0,1 0,0 0,0 0,-1 1,1-1,0 0,0 0,0 0,0 0,0 0,0 0,0 0,0 0,0 0,0 1,0-1,1 0,-1 0,0 0,1 0,-1 0,1 1,-1-1,1 0,-1 0,1 1,-1-1,1 0,0 1,-1-1,1 1,0-1,0 1,-1-1,1 1,0-1,0 1,0 0,44-13,76-2,-89 14,0-2,-1-1,1-1,-1-2,-1-1,1-2,-1-1,24-12,-49 19,1 0,0 0,-1 0,0-1,0 1,-1-1,1 0,-1-1,0 1,0-1,0-1,-2 5,-2 0,1 0,0 0,0 0,0 0,-1 1,1-1,-1 0,0 0,0 0,1-1,-1 1,0 0,-1 0,1 0,0 0,-1 0,1 0,-1 0,1 1,-1-1,0 0,0 0,0 0,0 1,0-1,0 0,0 1,-1-1,1 1,-1-1,1 1,-1 0,1-1,-1 1,0 0,0 0,-1 0,-2-1,0 0,-1 0,1 1,0 0,-1 0,1 1,-1-1,1 1,-1 0,0 1,1-1,-1 1,1 0,0 1,-1-1,1 1,0 0,0 0,0 1,0-1,0 1,1 0,-1 0,1 1,0 0,0-1,0 1,0 1,1-1,0 0,-1 1,2 0,-1 0,1-1,-1 2,1-1,1 0,-1 0,1 1,0-1,0 1,0-1,1 1,0-1,0 1,0-1,1 1,0-1,0 1,0 1,3-1,0 1,1 0,0-1,-1 0,2 0,-1 0,1-1,0 0,0 0,1 0,-1-1,1 0,0 0,0 0,5 1,120 32,-35-24,-4-5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5:47.7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0 493,'13'6,"0"-1,0-1,0 0,0 0,1-2,-1 1,1-2,0 0,-1-1,1 0,0-1,0 0,-1-1,1-1,-1 0,0-1,0 0,0-1,0 0,-1-1,0-1,2-1,-1 1,0 0,0 0,-1-1,0-1,0 0,-1-1,-1 0,1 0,-2-1,1-1,-2 0,0 0,0 0,-1-1,0 0,-1-1,-1 1,0-1,-1 0,0-1,-1 1,-1 0,0-1,-1-11,-1 25,1-1,-1 1,0-1,0 1,0 0,0-1,0 1,0 0,0-1,-1 1,1 0,0-1,-1 1,1 0,-1-1,0 1,1 0,-1 0,0 0,0-1,1 1,-1 0,0 0,0 0,0 0,0 1,-1-1,1 0,0 0,0 1,0-1,-1 1,1-1,0 1,-1-1,1 1,0 0,-1-1,1 1,0 0,-1 0,1 0,-1 0,1 0,0 1,-1-1,1 0,0 1,-1-1,-4 5,1-1,0 1,1 0,-1 0,1 0,0 1,0 0,1 0,0 0,0 0,-2 6,-13 40,3 1,1 0,4 1,1 0,3 0,3 1,2 47,1 594,-7-584,1-75</inkml:trace>
  <inkml:trace contextRef="#ctx0" brushRef="#br0" timeOffset="556.14">94 934,'2'-5,"0"0,0 0,0 1,0-1,1 1,0-1,0 1,0 0,0 0,1 0,0 1,-1-1,1 1,1 0,-1 0,0 0,1 1,-1-1,1 1,0 0,0 1,0-1,0 1,1 0,-2-1,84-27,0 4,1 3,2 5,56-3,-138 19,139-19,-131 16,-28-6,-7 6,0 2,0 0,0 1,0 0,-1 2,1 0,0 1,0 1,0 1,1 0,-1 1,1 1,0 1,-10 6,19-8,0 0,1 1,-1 0,1 0,1 0,-1 1,1 0,0 1,-2 4,6-10,1 0,-1 0,1 1,-1-1,1 1,0-1,0 1,0-1,0 1,1-1,-1 1,1 0,-1 0,1-1,0 1,0 0,0-1,1 1,-1 0,0 0,1-1,0 1,0-1,0 1,0 0,0-1,0 0,1 1,-1-1,1 0,-1 0,1 0,0 0,1 1,4 1,1 0,0 0,0 0,0-1,1-1,-1 1,1-1,0-1,-1 0,1 0,0-1,0 1,0-2,-1 0,1 0,8-2,-8 2,1 0,-1-1,0 0,0 0,0-1,0 0,0 0,-1-1,0-1,0 1,0-1,0-1,0 1,-1-1,0-1,-1 1,1-1,-1 0,-1-1,1 1,-1-1,0 0,-1-1,0 1,0-1,-1 0,0 0,-3 8,1 1,-1-1,1 1,-1 0,0-1,1 0,-1 1,0-1,0 1,1-1,-1 1,0-1,0 1,0-1,0 0,1 1,-1-1,0 0,0 1,0-1,0 1,-1-1,1 0,0 1,0-1,0 1,0-1,-1 0,1 1,0-1,0 1,-1-1,1 1,0-1,-1 1,1-1,-1 1,1 0,-1-1,1 1,-1-1,1 1,-1 0,1 0,-1-1,1 1,-1 0,0 0,1 0,-1-1,1 1,-1 0,0 0,1 0,-1 0,1 0,-1 0,0 0,1 0,-1 1,1-1,-1 0,0 0,1 0,-1 1,-3 4,0 1,1-1,-1 1,1 0,0 0,1 0,0 1,0-1,0 0,0 1,1 0,0-1,1 1,0 0,0-1,0 1,1 2,0-3,0 1,1-1,0 0,0 0,0 0,1 0,0-1,0 1,1-1,-1 0,1 0,0 0,0 0,1 0,0-1,-1 0,1 0,1 0,-1-1,1 0,-1 0,1 0,0-1,2 1,30 11</inkml:trace>
  <inkml:trace contextRef="#ctx0" brushRef="#br0" timeOffset="1035.858">1498 693,'-40'0,"20"-2,-1 1,1 1,0 1,-1 0,1 2,0 1,0 0,0 1,1 1,-1 1,-15 8,32-13,0 0,0 0,0 0,0 0,0 1,1-1,-1 1,1 0,0 0,0-1,0 1,0 1,0-1,0 0,1 0,0 1,0-1,0 1,0-1,0 1,0-1,1 1,0 0,0-1,0 1,0-1,1 1,-1 0,1-1,0 1,0-1,0 1,0-1,1 0,-1 0,1 1,0-1,1 1,6 5,0-1,1 0,0-1,0 0,0 0,1-1,0-1,0 1,1-2,-1 0,1 0,0-1,0-1,0 0,1 0,-1-1,0-1,1 0,-1-1,0 0,5-1,1-2,-1 0,1-1,-1-1,0 0,-1-1,1-1,-2-1,1 0,-1-1,0 0,-1-1,-1-1,1-1,-2 0,0 0,-1-1,0 0,-1-1,0-1,-1 1,-1-2,-1 1,0-1,3-12,6-23,-3-1,-1-1,-3 1,-2-1,-3-1,-2 1,-2-1,-4-19,3 61,1 3,-1 0,0 0,0 0,-1 0,0 0,-1 0,0 0,0 0,-1 1,0 0,-4-5,8 14,-1-1,1 0,-1 1,1-1,-1 1,0-1,1 1,-1-1,0 1,1-1,-1 1,0 0,0-1,1 1,-1 0,0 0,0 0,0-1,1 1,-1 0,0 0,0 0,0 0,1 0,-1 1,0-1,0 0,0 0,1 0,-1 1,0-1,0 0,1 1,-1-1,0 1,1-1,-1 1,0-1,1 1,-1-1,1 1,-1 0,1-1,-1 1,1 0,0-1,-1 1,1 0,0 0,-1-1,1 1,-7 14,0-1,0 1,2 0,0 1,1-1,0 1,1 0,1 0,1 3,-1-8,-4 32,2 1,1 1,3-1,2 0,1 0,2 0,3 0,1-1,2 0,2-1,2 0,1-1,2-1,3 0,0-2,21 26,12-4,-37-47</inkml:trace>
  <inkml:trace contextRef="#ctx0" brushRef="#br0" timeOffset="1235.319">1524 386,'12'-5,"19"-1,23 0,22 4,19 1,10 7,-5 6,-19 1</inkml:trace>
  <inkml:trace contextRef="#ctx0" brushRef="#br0" timeOffset="1507.62">2140 813,'-16'101,"17"-97,-1 0,0 0,1-1,0 1,0 0,0 0,1 0,-1 0,1-1,0 1,0-1,0 1,0-1,1 0,-1 0,1 0,0 0,0 0,0-1,0 0,1 1,-1-1,3 2,0-2,0 1,0-1,0 0,0 0,1 0,-1-1,0 0,1-1,-1 1,0-1,1 0,-1-1,1 1,-1-1,0-1,1 1,-1-1,0 0,0 0,0-1,-1 0,1 0,0 0,-1-1,0 0,0 0,4-4,-3 3,0-2,0 1,-1-1,1 1,-1-2,-1 1,0 0,0-1,0 0,-1 0,0 0,0 0,-1 0,0-1,-1 1,0-1,0 0,-1 1,0-1,-1-5,1 8,-1 0,0 0,0 0,0 1,-1-1,0 0,0 1,0-1,-1 1,0 0,0 0,0 0,-1 0,0 0,0 1,0 0,0-1,0 2,-1-1,0 0,0 1,0 0,0 0,0 0,-1 1,1 0,-1 0,0 0,0 1,1 0,-1 0,0 0,0 1,0 0,0 0,-4 1,6 1,0 0,1 0,-1 0,1 1,-1 0,1 0,0 0,0 0,1 0,-1 0,0 1,1-1,0 1,0 0,0 0,0 0,1 0,0 0,-1 0,1 0,1 0,-1 0,1 1,-1-1,1 0,1 1,-1-1,0 0,1 0,0 0,0 1,0-1,1 0,-1 0,1 0,0-1,0 1,0 0,3 2,16 30</inkml:trace>
  <inkml:trace contextRef="#ctx0" brushRef="#br0" timeOffset="1884.97">2661 961,'0'-391,"5"363,17 35,13 23,2-2,1-1,1-2,2-1,30 12,-67-34,-2-2,0 0,0 1,0-1,0 1,0-1,0 1,-1 0,1 0,0 0,0 0,-1 0,1 0,-1 0,1 1,-1-1,1 0,-1 1,0 0,1-1,-1 1,0 0,0-1,0 1,-1 0,1 0,0 0,-1 0,1 0,-1 0,1 0,-1 0,0 0,0 0,0 0,0 0,0 0,-1 1,-9 14,8-14,0-1,0 0,0 1,0-1,0 1,0-1,1 1,-1 0,1 0,0 0,-1 0,2 0,-1 0,0 0,0 0,1 0,0 0,0 1,0-1,0 0,0 0,1 0,-1 0,1 1,0-1,0 0,0 0,0 0,0-1,1 1,-1 0,1 0,1 1,9 1,0-1,0 0,0-1,0 0,1-1,0 0,-1-1,1-1,0 0,-1 0,1-1,-1-1,1 0,2-2,-7 3,61-9</inkml:trace>
  <inkml:trace contextRef="#ctx0" brushRef="#br0" timeOffset="5902.282">401 1990,'0'20,"0"17,-2 10,-1 6,-2 2,0-2,-2-4,-2-7,1-11</inkml:trace>
  <inkml:trace contextRef="#ctx0" brushRef="#br0" timeOffset="6166.184">481 1642,'-4'-13,"-2"-3,0 6,2 12,3 14,6 14,5 11,1-2</inkml:trace>
  <inkml:trace contextRef="#ctx0" brushRef="#br0" timeOffset="6394.542">629 2230,'22'-8,"1"-2,-1 0,-1-1,0-2,-1 0,0-1,-1-1,-1 0,15-17,-25 26,-1-1,1 0,-1-1,-1 1,0-1,0 0,0-1,-1 1,0-1,-1 0,0-1,0 1,-1-1,0 1,0-6,-4 13,0-1,0 1,0 0,0 0,0 0,0 0,-1 0,1 0,-1 0,0 0,1 0,-1 1,0-1,0 1,0-1,0 1,0 0,0 0,-1 0,1 0,0 0,-1 0,1 1,0-1,-1 1,1 0,-1-1,1 1,0 0,-1 0,1 1,-1-1,1 0,-1 1,1 0,0-1,-1 1,1 0,0 0,0 0,0 1,0-1,0 0,0 1,-12 5,1 1,0 1,0 0,1 0,0 1,1 1,0 0,1 0,0 1,1 0,0 1,1 0,0 1,1-1,1 2,0-1,1 0,0 1,1 0,1 0,0 6,2-14,0-1,1 1,0 0,1-1,-1 1,1-1,0 1,1-1,0 1,0-1,0 0,1 0,0 0,0 0,0 0,1-1,0 1,0-1,0 0,1 0,-1-1,1 1,0-1,1 0,-1 0,1-1,-1 1,1-2,4 3,45 12,-1-7</inkml:trace>
  <inkml:trace contextRef="#ctx0" brushRef="#br0" timeOffset="6877.354">1257 1936,'-78'30,"76"-29,-1 0,1 0,0 1,0-1,1 1,-1-1,0 1,0 0,1 0,-1 0,1 0,0 0,-1 0,1 0,0 0,0 0,0 1,1-1,-1 0,1 1,-1-1,1 0,0 1,-1-1,1 1,0-1,1 0,-1 1,0-1,1 1,-1-1,1 0,0 1,5 6,0 0,1 0,0-1,0 0,1 0,0-1,0 0,1 0,0-1,0 0,0 0,3 0,18 13,-15-10,0 0,-1 2,0 0,0 0,-1 1,-1 1,0 0,0 0,-2 1,1 1,-2 0,6 11,-14-23,0 0,0 0,0 0,0 0,-1 0,1 0,-1 0,0 0,0 0,0 0,0 0,0 0,-1 0,1 0,-1 0,0 0,0 0,0-1,0 1,-1 0,1 0,-1-1,1 1,-1-1,0 1,0-1,0 0,0 0,-1 0,1 0,0 0,-1-1,0 1,1-1,-1 1,0-1,-1 1,1 0,-1 0,0 0,0-1,1 1,-1-1,0 0,0-1,0 1,0 0,-1-1,1 0,0 0,0-1,0 1,0-1,0 1,0-1,0-1,0 1,1 0,-1-1,0 0,1 0,-1 0,1 0,-1-1,1 1,0-1,0 0,0 0,1 0,-1 0,1 0,0-1,-1 1,2-6,0 0,0 0,1 1,0-1,1 0,-1 0,2 0,-1 1,1-1,1 1,-1-1,2 1,-1 0,1 0,0 0,1 1,-1-1,2 1,-1 0,1 1,0-1,0 1,1 0,5-3,3-5,0 2,0 0,2 1,-1 0,2 1,-1 1,1 1,0 1,1 0,0 1,4 1,-21 4,0 0,0 0,1 1,-1 0,0-1,1 1,-1 0,0 0,0 0,1 0,-1 1,0-1,1 0,-1 1,0 0,0 0,0-1,1 1,-1 0,0 1,0-1,-1 0,1 1,0-1,0 1,-1-1,1 1,-1 0,1 0,-1 0,0 0,1 0,-1 0,0 0,0 0,-1 0,1 0,0 0,-1 1,1 1,5 109,-7-97,1 1,0 0,2 0,0-1,0 1,2-1,3 12,-6-25,0 0,0 0,0 0,0 0,1 0,-1 0,1-1,0 1,0 0,0-1,0 0,1 1,-1-1,1 0,-1 0,1 0,0 0,-1-1,1 1,0-1,0 0,0 1,1-2,-1 1,0 0,0 0,0-1,4 0,14-2</inkml:trace>
  <inkml:trace contextRef="#ctx0" brushRef="#br0" timeOffset="7126.366">1738 1669,'-16'-2,"-5"1,1 4,6 5,12 8,14 6,11 7,2-3</inkml:trace>
  <inkml:trace contextRef="#ctx0" brushRef="#br0" timeOffset="7645.131">1939 2337,'12'-48,"-1"-1,-3 0,-2-1,-2 0,-2 1,-4-33,1 5,2 75,0 0,0 1,0-1,0 0,0 1,0-1,1 1,-1-1,1 1,-1 0,1 0,-1-1,1 1,0 0,0 1,-1-1,1 0,0 0,0 1,0-1,0 1,0 0,0-1,0 1,0 0,0 0,0 0,0 0,0 1,0-1,0 1,-1-1,1 1,0-1,0 1,0 0,0 0,-1 0,1 0,0 0,-1 0,2 2,6 0,1 0,9 2,0 1,0 0,-1 1,0 2,-1-1,0 2,0 0,-1 2,10 7,-21-12,0 1,-1-1,0 1,0 0,-1 0,0 1,0-1,-1 1,0-1,0 1,-1 0,0-1,-1 1,0 0,0 0,-1 0,0-1,-1 1,0 0,0-1,-1 1,0 0,-1 5,2-1,-1 1,2 1,0-1,1 0,0 0,1 0,1 3,-1-12,1 0,-1 0,1 0,1-1,-1 1,1 0,-1-1,1 0,1 0,-1 0,1 0,-1 0,1-1,0 1,0-1,1 0,-1 0,1-1,-1 1,1-1,0 0,0 0,0-1,0 1,1-1,6 1,-1 0,0 0,0-1,1-1,-1 0,0-1,1 0,-1 0,0-1,0-1,3-1,-1 0,0-1,-1 0,1-1,-1-1,-1 1,1-2,-1 0,0 0,-1-1,0 0,-1-1,0 0,0-1,-1 1,0-2,-1 1,0-1,-1 0,0-1,-1 1,-1-1,0 0,-1 0,0 0,0-1,-2 1,0-1,0 1,-2-13,1 22,-1 1,1-1,-1 1,0-1,0 1,0 0,0-1,0 1,-1 0,0 0,1 0,-1 0,0 0,-1 0,1 1,0-1,-1 1,0-1,1 1,-1 0,0 0,0 0,0 0,0 1,0-1,-1 1,1 0,0 0,-1 0,1 0,-1 1,1-1,-1 1,1 0,-1 0,1 0,-1 1,1-1,-1 1,1 0,-3 0,0 3,1 0,-1 1,1 0,0 0,1 0,-1 0,1 1,0-1,0 1,0 0,1 1,0-1,0 0,1 1,0 0,0-1,0 1,1 0,0 0,0 0,1 0,0 0,0 0,1 0,0 0,0 0,0 0,1 0,1 3,3 3,0 1,0-1,1 0,0 0,2-1,-1 0,1 0,1-1,0 0,1-1,0 0,0-1,1 0,0-1,1 0,-1-1,2 0,-1-1,1-1,0 0,3 0,44 13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5:49.9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214 298,'-2'18,"-1"15,0 11,3 5,4 1,5-3,2-8,-2-11</inkml:trace>
  <inkml:trace contextRef="#ctx0" brushRef="#br0" timeOffset="470.74">0 97,'46'6,"0"2,-1 1,0 3,-1 2,0 2,36 18,-66-28,0 0,0 2,-1 0,0 0,0 1,-1 0,0 1,-1 1,0 0,0 0,-1 1,-1 1,0-1,-1 2,0-1,-1 1,-1 0,0 0,-1 1,2 8,-2 8,-2 1,-1 0,-1 0,-2-1,-3 16,4-37,-1-9,1-1,-1 1,1 0,-1 0,1 0,0 0,-1-1,1 1,0 0,0 0,-1 0,1 0,0 0,0 0,0 0,0-1,0 1,1 0,-1 0,0 0,0 0,1 0,-1 0,0-1,1 1,-1 0,1 0,-1 0,1-1,-1 1,1 0,-1-1,1 1,0 0,-1-1,1 1,0-1,0 1,0-1,-1 0,1 1,0-1,0 0,0 1,0-1,-1 0,1 0,0 0,0 0,0 0,0 0,0 0,0 0,0 0,0 0,-1 0,1-1,0 1,0 0,0-1,0 1,-1 0,2-1,14-11,0-1,0 0,-2-1,1-1,-2 0,0-1,-1 0,0-1,-2 0,0-1,4-10,40-80,-44 92,-9 16,-1 1,1-1,0 1,-1-1,1 1,0-1,-1 1,1 0,-1-1,1 1,-1 0,0-1,1 1,-1 0,0-1,1 1,-1 0,0 0,0 0,0-1,1 1,-1 0,0 0,0 0,0 0,0-1,-1 1,1 0,0 0,0 0,0-1,-1 1,1 0,0 0,-1-1,1 1,-1 0,0 0,1 1,0-2,-2 10,0-1,1 0,0 1,1-1,0 1,0-1,1 1,0-1,1 0,0 1,0-1,1 0,0 0,1 0,-1-1,2 1,-1-1,2 0,2 4,3-4,0 0,0-1,1 0,0-1,0 0,0-1,1 0,0-1,0 0,0-1,0-1,0 0,1-1,-1 0,1-1,0 0,47 0</inkml:trace>
  <inkml:trace contextRef="#ctx0" brushRef="#br0" timeOffset="1026.059">1538 418,'-15'-5,"-1"1,0 0,1 1,-1 1,-1 0,1 2,0-1,0 2,0 0,0 1,0 1,-5 1,18-2,-1-1,0 1,0 0,1 1,-1-1,1 1,0-1,0 1,0 0,0 0,0 0,1 1,-1-1,1 1,0-1,0 1,0 0,1-1,-1 1,1 0,0 0,0 1,0-1,1 0,-1 0,1 0,0 0,0 0,0 1,1-1,0 0,0 0,0 0,0 0,0 0,1 0,0 0,0-1,0 1,2 3,2 1,0-1,1 1,0-1,0 0,0-1,1 0,0 0,0 0,1-1,0-1,0 1,0-1,0-1,0 0,5 1,7 1,1 0,0-1,-1-2,1 0,1-1,9-2,-17 0,0-1,-1 0,1-1,0 0,-1-2,0 1,1-2,-2 0,1-1,-1 0,0-1,-1 0,0-1,0 0,0-1,-2-1,1 1,7-12,-18 22,0 0,0 0,0 1,0-1,0 0,0 0,0 0,0 1,0-1,0 0,0 0,0 0,0 0,0 1,0-1,0 0,0 0,1 0,-1 0,0 1,0-1,0 0,0 0,0 0,0 0,1 0,-1 1,0-1,0 0,0 0,0 0,1 0,-1 0,0 0,0 0,0 0,0 0,1 0,-1 0,0 0,0 0,0 0,1 0,-1 0,0 0,0 0,0 0,0 0,1 0,-1 0,0 0,0 0,0 0,0 0,1 0,-1 0,0-1,0 1,0 0,-2 30,1 0,1-27,1 0,0 0,0 0,0 0,0 0,0-1,1 1,-1 0,1-1,0 1,0-1,0 1,0-1,0 0,0 0,1 0,-1 0,1 0,-1-1,1 1,0-1,0 1,-1-1,1 0,0 0,0 0,0-1,2 1,87 1,-81-4,0 0,0-1,0-1,0 1,-1-2,0 0,0 0,0-1,-1 0,1 0,-2-1,1-1,4-4,-9 8,0 0,-1 0,0 0,0 0,0 0,0-1,-1 1,1-1,-1 0,-1 0,1 0,-1 0,1 0,-1 0,-1 0,1 0,-1 0,0 0,0-1,0 1,-1 0,0 0,0 0,0 0,-1 0,1 0,-1 0,-1 0,1 1,-2-3,0 2,-1-1,0 1,-1 0,1 0,-1 0,0 1,-1 0,1 0,0 0,-1 1,0 0,0 0,0 1,0 0,0 0,-1 1,1 0,-1 0,1 1,0-1,-1 2,1-1,-1 1,1 0,0 1,-1 0,1 0,0 0,0 1,0 0,1 0,-1 1,1 0,0 0,0 0,0 1,0 0,1 0,0 1,0-1,-3 6,5-7,1 0,0 0,0 0,0 0,0 0,1 0,0 0,0 1,0-1,0 0,1 1,-1-1,1 1,0-1,0 1,1-1,0 0,-1 1,1-1,1 0,-1 1,1-1,0 0,-1 0,2 0,-1 0,0-1,1 1,0-1,0 1,20 18</inkml:trace>
  <inkml:trace contextRef="#ctx0" brushRef="#br0" timeOffset="1628.426">2167 4,'-5'-1,"1"0,-1 0,1 1,0 0,-1-1,1 1,-1 1,1-1,-1 1,1 0,0 0,-1 0,1 1,0-1,0 1,0 0,0 0,0 0,0 1,1-1,-1 1,1 0,0 0,-1 1,1-1,1 0,-1 1,1 0,-1-1,1 1,0 0,0 1,1-1,-1 0,1 0,0 1,0-1,0 0,1 3,1 10,1 1,1 0,0-1,1 0,1 0,1 0,1-1,0 1,1-2,0 1,2-1,4 6,-5-6,27 46,-15-30,-2 1,-1 0,-2 1,-1 1,-2 0,-1 1,6 33,-9-31,-8-37,0 0,0 0,0 0,0 0,0 0,1-1,-1 1,0 0,0-1,0 1,0-1,0 1,0-1,0 1,0-1,0 0,0 1,0-1,-1 0,1 0,0 0,0 0,-1 0,1 0,0 0,-1 0,1 0,-1 0,0 0,1 0,-1 0,0 0,1 0,-1-1,0 1,0 1,21-50,-2-1,-2-1,-3-1,-1 0,2-43,-13 88,-3 6,1 0,0 0,0 0,0 0,0 0,0 0,0 0,1 0,-1 0,0 0,1 0,0 0,-1 1,1-1,0 0,0 0,0 1,0-1,0 0,1 1,-1-1,0 1,1-1,-1 1,1 0,-1 0,1 0,0 0,0 0,-1 0,1 0,0 0,0 1,0-1,0 1,0-1,1 1,11 4,0 1,-1 1,0 0,0 0,0 2,0-1,2 4,18 10,-29-19,-1 0,1 1,0 0,-1 0,1 0,-1 0,0 0,0 0,-1 1,1 0,-1-1,1 1,-1 0,0 0,-1 0,1 1,-1-1,1 0,-1 0,-1 1,1-1,-1 1,1-1,-1 1,0-1,-1 3,-10 127,10-132,1 0,0 0,-1 0,1 0,0 0,0 0,0 0,0 0,0 0,1 0,-1 0,1-1,-1 1,1 0,0 0,-1 0,1 0,0-1,0 1,1 0,-1-1,0 1,0-1,1 1,-1-1,1 0,-1 1,1-1,0 0,-1 0,1 0,0 0,0-1,0 1,0 0,0-1,24 5,0-2,0-1,0-2,1 0,24-4,-44 3,56-4,-6-2</inkml:trace>
  <inkml:trace contextRef="#ctx0" brushRef="#br0" timeOffset="2824.549">3262 405,'-3'-4,"0"1,0-1,-1 1,1 0,-1 0,0 0,0 1,0-1,0 1,0 0,0 0,-1 0,1 1,-1-1,1 1,-1 0,0 0,1 1,-1 0,0-1,0 2,1-1,-1 0,0 1,1 0,-4 1,2-1,0 0,-1 0,1 1,0-1,0 1,0 1,1-1,-1 1,0 0,1 1,0-1,0 1,0 0,0 0,1 1,-1-1,1 1,0 0,1 0,-1 0,1 1,0-1,0 1,1 0,-1 0,1 0,1 0,-1 0,1 0,0 1,1-1,-1 0,1 1,0-1,1 0,0 0,0 1,0-1,1 0,-1 0,1 0,1 0,-1 0,2 1,7 4,0-1,1-1,0 0,0-1,1 0,0 0,1-2,-1 1,1-2,0 0,1-1,-1 0,1-1,0-1,0 0,-1-1,1 0,6-2,39-1,0-3,0-2,-1-3,0-3,-1-2,0-2,-1-3,-2-3,33-18,-87 40,38-21,-38 22,-1-1,1 1,-1-1,1 1,-1-1,1 1,-1-1,1 0,-1 1,0-1,1 0,-1 1,0-1,0 0,0 1,1-1,-1 0,0 0,0 1,0-1,0 0,0 1,0-1,0 0,-1 0,1 1,0-1,0 0,0 1,-1-1,1 0,0 1,-1-1,1 1,-1-1,1 0,-1 1,1-1,-1 1,1-1,-1 1,1 0,-1-1,1 1,-1-1,0 1,1 0,-1 0,0-1,1 1,-1 0,0 0,0 0,1 0,-1 0,-14-7,1 1,-1 1,-1 1,1 0,-1 1,0 1,1 0,-1 1,0 1,0 0,-12 2,23-1,0 0,1-1,-1 2,0-1,1 0,-1 1,1 0,-1 0,1 0,0 1,0 0,0-1,0 1,1 1,-1-1,1 0,0 1,0 0,0 0,0 0,1 0,-1 0,1 0,0 1,0-1,1 1,-1-1,1 1,0 0,0 0,1-1,-1 6,2-7,0 0,0 0,0-1,1 1,-1 0,1 0,-1-1,1 1,0-1,0 1,0-1,0 0,0 0,1 0,-1 0,1 0,-1-1,1 1,0-1,-1 1,1-1,0 0,0 0,2 0,75 12,-72-13,-1 1,1-1,-1-1,1 1,-1-1,1-1,-1 1,0-1,1 0,-1-1,0 0,-1 0,1 0,0-1,-1 0,0 0,0-1,0 0,0 0,-1 0,0-1,0 1,-1-1,1-1,-1 1,0 0,-1-1,0 0,1-1,-1-7,-9 30,6-8,1-1,0 1,0-1,0 0,1 1,0-1,0 0,1 0,0 0,0-1,0 1,0-1,1 0,0 1,0-2,1 1,-1 0,1-1,0 0,0 0,1 0,-1-1,1 0,-1 0,1 0,0-1,0 0,1 0,-1 0,0-1,1 0,-1 0,0 0,1-1,-1 0,1-1,-1 1,1-1,-1 0,0-1,0 1,1-1,-1-1,0 1,-1-1,1 0,0 0,-1-1,0 0,5-4,0-6,-1 0,-1-1,0-1,-1 1,-1-1,0 0,-1-1,-1 1,0-1,-2 0,0 0,0 0,-2-1,0-2,3-18,5-39,-6 76,-1 0,0 0,0 1,0-1,1 0,-1 1,0-1,1 1,-1-1,1 1,-1-1,1 1,-1 0,0 0,1 0,-1 0,1 0,-1 0,1 0,-1 0,1 1,-1-1,1 1,-1-1,0 1,1-1,-1 1,0 0,1-1,-1 1,0 0,0 0,0 0,0 0,0 0,0 0,0 1,0 0,2-1,5 3,0 1,0 0,-1 0,0 0,0 1,0 0,-1 0,1 0,-2 1,1 0,-1 1,0-1,0 1,-1 0,0 0,0 0,-1 0,0 1,-1 0,0-1,1 7,-20 57,14-65,0 1,1-1,0 1,0 0,0 0,1 0,1 0,-1 0,1 0,1 6,0-12,0 1,0 0,0-1,0 1,1 0,-1-1,1 1,-1-1,1 0,0 0,0 0,0 0,0 0,1 0,-1 0,0-1,1 1,-1-1,1 1,0-1,-1 0,1 0,0 0,1 0,71 10,-72-11,19 1,1-1,0-1,0-1,-1-1,1-1,-1-1,0 0,16-8,-26 9,0-1,-1-1,1 0,-1 0,0-1,-1-1,0 0,0 0,-1-1,0 0,0 0,-1-1,0 0,-1-1,0 0,1-2,-6 10,0 0,-1 0,1 0,-1 0,1 0,-1 0,0 0,0-1,0 1,-1 0,1-1,-1 1,0 0,0-1,0 1,0-1,0 1,-1 0,0-1,0 1,0 0,0-1,0 1,0 0,-1 0,0 0,1 0,-1 0,0 1,-1-1,1 0,0 1,-1 0,1-1,-1 1,0 0,0 0,0 1,0-1,0 1,0-1,1 1,-1 0,1 0,-1 0,0 0,1 0,-1 0,0 1,0 0,0-1,1 1,-1 0,0 0,0 1,0-1,0 1,1-1,-1 1,0 0,1 0,-1 0,0 0,1 0,-1 1,1-1,0 1,0 0,-1 0,1 0,0 0,0 0,1 0,-1 0,0 0,1 1,-1-1,1 1,0-1,0 1,0 0,0 0,0 8,1 1,0-1,1 0,0 0,1 1,0-1,1 0,0-1,1 1,0 0,0-1,2 0,-1 0,1-1,0 1,1-1,0 0,0-1,1 0,0 0,1-1,0 0,9 6,-1-1,1 0,1-1,0-1,1-1,-1-1,2 0,-1-2,1 0,19 2,3-2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6:53.00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0,'17'26,"0"0,-2 1,0 0,-2 1,-2 1,0 0,-2 1,1 8,2 0,0-51,-9 7,12-25,1 1,1 0,1 1,2 1,8-8,-27 35,-1 0,1 0,-1-1,1 1,-1 0,1 0,0 0,-1 0,1 0,0 0,0 0,0 0,0 1,0-1,0 0,0 0,0 1,0-1,0 0,0 1,1 0,-1-1,0 1,0-1,1 1,-1 0,0 0,0 0,1 0,-1 0,0 0,0 0,1 0,-1 1,0-1,0 0,0 1,1-1,-1 1,0-1,1 1,8 80,-9-44,-1-31,0 0,0-1,1 1,0 0,0-1,0 1,1-1,0 1,0-1,0 0,1 0,-1 0,1 0,0 0,1 0,-1-1,1 0,0 1,0-1,1-1,-1 1,1-1,-1 0,1 0,0 0,0 0,1-1,-1 0,0 0,1-1,-1 1,6 0,14-2,-1 0,0-2,1 0,-1-2,0-1,0 0,-1-2,0-1,0-1,-1 0,0-2,1-2,-17 11,0 0,-1-1,0 0,0 0,0-1,0 1,0-1,0 0,-1 0,0-1,0 1,0-1,0 0,-1 0,0 0,0-1,0 1,1-6,-4 9,0 1,0 0,0 0,0 0,0 0,0 0,0 0,0 0,-1 0,1 0,0 0,-1 0,1 0,-1 0,1 0,-1 1,1-1,-1 0,1 0,-1 0,0 1,0-1,1 0,-1 1,0-1,0 0,0 1,0-1,0 1,0 0,0-1,0 1,0 0,0-1,0 1,0 0,0 0,0 0,0 0,0 0,0 0,0 0,0 0,0 1,-1-1,-47 11,44-8,-1 0,1 0,-1 1,1 0,0 0,0 0,1 1,-1-1,1 1,0 0,0 0,0 2,3-5,-1 0,1 1,0-1,0 1,0-1,0 1,0-1,0 1,1 0,0-1,-1 1,1 0,0 0,0-1,0 1,1 0,-1-1,1 1,-1 0,1-1,0 1,0-1,0 1,0-1,1 1,-1-1,1 0,-1 0,3 2,4 3,1 0,1-1,-1 0,1-1,0 0,0-1,0 0,1 0,0-1,-1-1,1 1,0-2,0 0,7 0,-15 0,183 12,-95-11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6:53.83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315 796,'-17'-10,"0"0,0 1,0 1,-1 1,-1 0,-17-3,30 8,-1 1,0 0,0 0,0 0,0 1,0 0,1 1,-1 0,0 0,0 0,0 1,1 0,-1 0,1 0,-1 1,1 0,0 0,0 1,0 0,-4 4,8-6,-1 0,1 0,-1 0,1 0,0 1,0-1,0 1,0-1,1 1,-1 0,1 0,0 0,-1 0,1 0,0 0,1 0,-1 0,1 0,-1 0,1 0,0 1,0-1,0 0,1 0,-1 0,1 0,-1 0,1 1,0-1,1 0,-1-1,0 1,1 0,-1 0,1-1,0 1,0 0,0-1,0 0,1 0,-1 1,1-1,-1-1,1 1,0 0,0 0,8 3,0-1,1 0,0 0,0-1,0-1,0 0,1 0,-1-1,0-1,1 0,-1-1,0 0,1-1,-1 0,0-1,0 0,-1-1,1-1,-1 1,1-2,8-5,-14 7,-1 0,1 0,-1-1,0 1,0-1,0 0,-1 0,0-1,0 1,0-1,-1 0,0 0,0 0,0-1,-1 1,0-1,0 1,-1-1,1 0,-2 0,1 0,-1-4,1 10,-1 1,0-1,0 1,0-1,0 1,1-1,-1 1,0-1,0 1,0-1,0 1,0-1,0 1,0-1,0 1,-1-1,1 1,0-1,0 1,0-1,0 1,-1-1,1 1,0-1,-1 1,1 0,0-1,-1 1,1-1,0 1,-1 0,1-1,0 1,-1 0,1 0,-1-1,1 1,-1 0,1 0,-1 0,1-1,-1 1,1 0,-1 0,1 0,-1 0,1 0,-1 0,1 0,-1 0,1 0,-1 1,1-1,-1 0,1 0,-1 0,1 0,-1 1,1-1,-1 0,1 0,0 1,-1-1,1 0,-1 1,-1 5,0 0,0 0,1 0,0 0,0 0,0 1,1-1,0 0,0 0,0 1,1-1,0 0,1 0,-1 0,1 0,0 0,0 0,1 0,0-1,0 1,0-1,1 0,-1 0,1 0,0 0,1-1,-1 0,1 1,0-2,1 2,-2-2,1 0,-1 0,0 0,1 0,-1-1,1 0,0 0,0 0,0-1,0 0,0 0,0 0,0 0,0-1,1 0,-1 0,0 0,0-1,0 1,0-1,0 0,0-1,0 0,0 1,0-1,-1-1,1 1,-1-1,1 0,-1 0,0 0,0 0,0-1,0 0,2-7,-1 0,0 0,0 0,-1-1,0 1,-1-1,-1 0,0 0,-1 0,0 0,0 0,-1-1,-1 1,0 0,-1 0,0 0,-4-9,6 19,-1 1,1 0,-1 1,1-1,0 0,-1 0,1 0,0 1,-1-1,1 0,0 0,0 0,0 1,0-1,0 0,0 0,0 0,0 0,0 0,0 1,0-1,1 0,-1 0,0 0,1 1,-1-1,0 0,1 0,-1 1,1-1,-1 0,1 1,0-1,-1 1,1-1,-1 0,1 1,0-1,0 1,-1 0,1-1,0 1,0 0,-1-1,1 1,0 0,0 0,1 0,139 33,-101-24,-20-6,0 1,-1 2,0 0,0 0,0 2,-1 0,4 4,-20-10,1 0,0 1,-1 0,0-1,0 1,1 0,-2 0,1 0,0 1,-1-1,1 0,-1 1,0-1,0 0,0 1,-1 0,1-1,-1 1,0-1,0 1,0 0,0-1,-1 4,6 45,-3-46,1 0,0 0,1 0,-1-1,1 1,0-1,0 0,1 0,-1-1,1 1,0-1,1 0,-1 0,1-1,-1 1,1-1,0-1,0 1,0-1,1 0,3 1,12 2,0-1,0-1,0 0,1-2,14-1,15-1</inkml:trace>
  <inkml:trace contextRef="#ctx0" brushRef="#br0" timeOffset="592.893">1638 769,'-7'-8,"-1"1,0 0,-1 0,0 1,0 0,0 0,-1 1,0 1,0-1,0 2,0-1,-1 1,1 1,-1 0,0 1,0 0,0 0,1 1,-1 0,0 1,0 1,0 0,6-2,0 0,1 0,-1 1,1 0,-1 0,1 0,0 1,-1-1,1 1,0 0,0 0,0 0,0 1,1 0,-1 0,1-1,-1 2,1-1,0 0,0 1,0 0,1-1,-1 1,1 0,0 0,0 0,0 1,1-1,0 0,-1 4,4-4,1 0,0 0,0-1,0 1,0-1,1 0,-1 0,1 0,0 0,0 0,0-1,0 0,0 0,0 0,1 0,-1-1,1 0,-1 0,1 0,0 0,-1-1,1 1,0-1,4-1,9 3,0-2,0 0,0-1,1-1,-1-1,0 0,-1-1,1-1,-1-1,0 0,0-1,-1-1,6-4,-21 12,0 1,0-1,0 1,0-1,0 1,0-1,-1 1,1-1,0 1,0 0,0-1,0 1,-1 0,1 0,0-1,-1 1,1 0,-1 0,1 0,-1 0,1 0,-1 0,1 0,-1 0,0 0,0 0,0 0,0 0,1 0,-1 1,-1-1,1 0,0 0,0 0,0 0,0 0,-1 0,1 0,0 0,-1 0,1 0,-1 0,0 0,1 0,-1 0,0 11,1-9,0 0,0 0,1 0,-1 0,1 0,0 0,0 0,0 0,0 0,1 0,-1 0,1-1,-1 1,1-1,0 1,0-1,0 0,1 1,-1-1,0 0,1 0,0-1,-1 1,1-1,0 1,0-1,-1 0,1 0,0 0,0 0,0 0,1-1,-1 0,0 1,0-1,0 0,0 0,0-1,0 1,0-1,0 0,3 0,2-1,1-1,0 0,-1 0,0 0,0-1,0 0,0-1,-1 0,1 0,-1-1,-1 0,1 0,-1 0,0-1,0 0,-1 0,0-1,0 1,-1-1,0 0,1-2,5-15,0-1,-2 1,-1-1,-1-1,-1 1,0-15,3-36,-3 0,-4 0,-3-1,-3 1,-4 1,-4-3,4 43,8 36,1 0,0 1,0-1,0 1,0-1,-1 0,1 1,0-1,0 0,-1 1,1-1,0 0,-1 0,1 1,0-1,-1 0,1 0,0 0,-1 1,1-1,0 0,-1 0,1 0,-1 0,1 0,0 0,-1 0,1 0,-1 0,1 0,0 0,-1 0,1 0,-1 0,1 0,0 0,-1 0,1 0,-1-1,1 1,0 0,-1 0,1-1,0 1,-1 0,1 0,0-1,0 1,-1 0,1-1,0 1,0 0,-6 26,2 0,1 1,1 0,1 24,1-10,-1-32,-4 90,4 0,5-1,4 1,4-1,11 33,-19-113,1 0,1 0,0 0,1-1,1 0,1-1,0 0,9 10,2-7,-5-11</inkml:trace>
  <inkml:trace contextRef="#ctx0" brushRef="#br0" timeOffset="1051.379">1759 355,'15'8,"0"0,1-1,0-1,0 0,1-1,0-1,-1 0,2-1,4-1,2 2,42 6,-34-6,0 1,0 1,-1 2,0 1,-1 1,13 7,-39-15,0 0,0 0,0 0,-1 0,1 1,-1 0,0 0,0 0,0 0,0 0,0 0,0 1,-1 0,0-1,0 1,0 0,0 0,0 0,-1 0,0 0,0 1,0-1,0 0,-1 1,1-1,-1 0,-1 4,-1 11,-2-1,0 0,-1 0,-1 0,0-1,-2 1,1-2,1 0,0 0,1 1,1-1,1 1,0 0,1 4,2-18,0 1,0-1,1 1,-1-1,1 0,0 1,-1-1,2 0,-1 1,0-1,1 0,-1 0,1 0,0 0,0 0,0-1,1 1,-1 0,1-1,-1 0,1 0,0 0,0 0,-1 0,2 0,-1-1,0 1,0-1,0 0,1 0,-1 0,0 0,1-1,-1 1,1-1,-1 0,1 0,-1 0,1-1,-1 1,1-1,-1 0,1 0,4 0,0-1,-1-1,1 0,0 0,-1 0,1-1,-1 0,0 0,-1-1,1 0,-1 0,0 0,0-1,0 0,-1 0,0-1,0 1,-1-1,1 0,-1 0,-1-1,0 1,0-1,0 0,-1 0,0 0,-1 0,0 0,0 0,0 0,-1 0,-1-8,0 11,-1 0,1 1,-1 0,0-1,0 1,-1 0,1 0,-1 0,0 0,0 0,0 1,-1 0,1-1,-1 1,0 0,0 1,0-1,0 1,0 0,0 0,-1 0,1 0,-1 1,1-1,-1 1,0 1,0-1,1 1,-1-1,0 1,0 1,1-1,-1 1,0-1,1 2,-1-1,0 0,1 1,0 0,-1 0,1 0,0 0,0 1,-1 0,-3 2,0 1,1 0,0 0,-1 0,2 1,-1 0,1 1,0-1,1 1,-1 2,3-7,1 1,0 0,0 0,0 0,0 0,1 0,0 0,0 0,0 1,0-1,0 1,1-1,0 0,0 1,0-1,1 1,-1-1,1 0,0 1,0-1,0 0,3 4,-2-5,2 1,-1-1,0 1,1-1,-1 0,1 0,0-1,0 1,0-1,0 0,1 0,-1 0,1-1,-1 1,1-1,-1 0,1 0,0-1,1 0,29 5</inkml:trace>
  <inkml:trace contextRef="#ctx0" brushRef="#br0" timeOffset="1251.841">2548 234,'-18'-2,"-11"1,-3 6,3 9,5 8,7 10,9 6,5-3</inkml:trace>
  <inkml:trace contextRef="#ctx0" brushRef="#br0" timeOffset="1511.266">2601 863,'16'11,"12"4,13 0,10-11,11-11,8-15,-8-3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6:50.48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134 41,'-4'80,"-3"1,-16 64,9-66,4 0,0 67,15-108,-1-53,-5 1,0 0,0 0,-1 0,-1 0,-1 1,0 0,0-1,-5-8,9 22,0-1,0 1,0-1,-1 1,1-1,0 1,0-1,0 1,0-1,0 1,-1-1,1 1,0 0,0-1,-1 1,1-1,0 1,-1 0,1-1,0 1,-1 0,1-1,-1 1,1 0,0 0,-1-1,1 1,-1 0,1 0,-1 0,1 0,-1 0,1 0,-1-1,1 1,-1 0,1 0,-1 0,1 1,-1-1,1 0,0 0,-1 0,1 0,-1 0,1 0,-1 1,1-1,-1 0,1 0,0 1,-1-1,1 0,-1 1,1-1,0 0,0 1,-1-1,1 1,0-1,-1 0,1 1,0-1,0 1,0-1,0 1,-1 0,-8 32,7 228,-10 74,13-342</inkml:trace>
  <inkml:trace contextRef="#ctx0" brushRef="#br0" timeOffset="286.039">108 188,'-14'-11,"1"-7,11-1,15-3,16 0,16-1,13 2,10 2,5 4,0 4,-7 5,-9 5,-12 8,-15 9,-16 8,-10 1</inkml:trace>
  <inkml:trace contextRef="#ctx0" brushRef="#br0" timeOffset="518.986">28 482,'7'12,"13"3,17-1,21-7,18-9,15-12,7-7,1-3,-7 1,-19 4</inkml:trace>
  <inkml:trace contextRef="#ctx0" brushRef="#br0" timeOffset="908.135">829 562,'-14'28,"0"0,2 1,1 1,2 0,0 0,2 1,2 0,0 0,2 0,2 9,0-35,2 1,-1-1,0 0,1 1,0-1,0 0,1 0,-1 0,1 0,0 0,0 0,1 0,0 0,0-1,0 0,0 1,0-1,1 0,0-1,0 1,0-1,0 1,1-1,-1 0,1-1,0 1,0-1,3 1,2 0,0-1,0 0,0-1,0 0,1 0,-1-1,0-1,0 0,1 0,-1-1,0 0,0-1,0 0,-1 0,1-1,-1 0,0-1,7-5,2-1,-1-1,0 0,-1-2,-1 0,0 0,-1-2,-1 1,12-19,-11 11,0-1,-2 0,-1-1,0 0,-2-1,-1 0,-2-1,0 1,-1-1,-2 0,-1-1,-1-14,-1 21,-1 1,-1-1,-1 1,0 0,-2 0,0 0,-1 1,-1 0,-1 0,-1 0,0 1,-1 1,-1-1,-1 2,0 0,-2 0,0 1,8 8,0 0,-1 1,0 0,0 0,-1 1,0 0,1 0,-2 1,1 0,0 0,-1 1,0 0,0 1,0-1,0 2,0-1,0 2,0-1,0 1,-1 0,1 1,0 0,0 1,0-1,0 2,0-1,0 1,1 1,-8 4,0 4,1 1,0 1,1 0,1 1,1 1,0 0,0 0,2 1,0 1,1 0,1 0,1 1,0 0,1 0,1 0,1 1,1-1,1 5,-2 7,1 1,2 0,1 0,2 0,5 27,10 33</inkml:trace>
  <inkml:trace contextRef="#ctx0" brushRef="#br0" timeOffset="1172.431">1391 804,'3'15,"-1"15,1 16,0 12,-4 6,-1 5,0-1,0-3,0-5,3-9,4-10,0-13</inkml:trace>
  <inkml:trace contextRef="#ctx0" brushRef="#br0" timeOffset="1394.851">1765 883,'-7'19,"-4"14,-3 13,1 9,3 3,3 1,3 0,4-4,4-6,5-7,0-7,-2-8</inkml:trace>
  <inkml:trace contextRef="#ctx0" brushRef="#br0" timeOffset="1607.414">1498 1285,'10'-3,"17"-2,24-3,21-3,16-3,-6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7:01.76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0 671,'59'226,"-27"-111,-4 2,0 38,-23-117,-1 0,-1 1,-3-1,-1 1,-2 0,-1-1,-8 27,-21 9,33-74,-1 1,1-1,-1 1,1 0,0-1,-1 1,1-1,-1 0,1 1,-1-1,0 1,1-1,-1 0,1 1,-1-1,0 0,1 0,-1 1,0-1,1 0,-1 0,0 0,1 0,-1 0,0 0,0 0,1 0,-1 0,0 0,1-1,-1 1,0 0,1 0,-1 0,1-1,-1 1,0 0,1-1,-1 1,1-1,-1 1,1-1,-1 1,1-1,-1 1,1-1,0 1,-1-1,1 0,0 1,-1-1,1 1,0-1,0 0,0 0,-19-87,2-395,7 142,10 336,0 2,-1 0,1 1,0-1,0 0,0 0,0 0,0 0,1 0,-1 1,1-1,0 0,-1 0,1 1,1-1,-1 1,0-1,1 1,-1-1,1 1,0 0,0 0,0-1,0 2,0-1,0 0,0 0,1 1,1-2,3 3,1 0,-1 1,1 0,-1 0,0 0,1 1,-1 0,0 1,0-1,0 1,-1 1,1-1,1 3,0-2,9 4,1 1,-2 0,1 2,-1 0,-1 0,0 2,-1 0,0 0,-1 1,0 1,8 14,-20-28,0 1,0 0,0 0,0 0,0-1,-1 1,1 0,-1 0,1 0,-1 0,0 0,1 0,-1 1,0-1,0 0,-1 0,1 0,0 0,-1 0,1 0,-1 0,0 0,1-1,-1 1,0 0,0 0,0 0,-1-1,1 1,0-1,-1 1,1-1,-1 1,1-1,-1 0,0 0,1 0,-1 1,0-2,0 1,0 0,0 0,0-1,1 1,-1-1,-1 1,1-1,-1 0,-3 2,-1 0,1-1,0 1,-1-1,1-1,0 1,-1-1,1-1,-1 1,1-1,0 0,-1 0,1-1,0 0,0 0,-6-2,11 2,1 1,-1 0,0-1,0 1,1-1,-1 1,1-1,0 1,-1-1,1 1,0-1,0 0,0 1,0-1,0 1,0-1,0 1,0-1,1 1,-1-1,1 1,-1-1,1 1,0-1,-1 1,1-1,0 1,0 0,0 0,0-1,0 1,0 0,0 0,1 0,-1 0,0 0,0 0,1 1,-1-1,1 0,-1 1,2-1,22-14,1 1,0 1,1 1,0 1,1 2,0 1,0 1,11-1,-26 6,-6-1,0 1,1 1,-1 0,0 0,1 0,-1 1,1 0,-1 0,0 1,1 0,2 1,-9-1,1 1,-1-1,1 1,-1-1,0 1,0 0,0-1,0 1,0 0,0 0,0 0,-1 0,1-1,-1 1,1 0,-1 0,0 0,0 0,0 0,0 0,0 0,0 0,0 0,-1 0,1 0,-1 0,1 0,-1 0,0 0,0 0,0-1,0 1,0 0,0-1,0 1,-1-1,1 1,-1-1,1 1,-6 12,5-12,1 0,0 0,0 1,-1-1,1 0,1 1,-1-1,0 0,0 1,1-1,0 1,-1-1,1 1,0-1,0 1,1-1,-1 1,0-1,1 1,-1-1,1 1,0-1,0 1,0-1,0 0,0 0,1 1,-1-1,1 0,-1 0,3 1,4 1,1 0,0-1,0-1,1 0,-1 0,1 0,-1-1,1-1,-1 0,1 0,-1 0,1-1,-1-1,0 0,1 0,-1-1,0 0,7-4,-10 5,0 0,0-1,0 0,-1 0,1 0,-1-1,0 1,0-1,0-1,0 1,-1-1,0 0,0 0,0 0,0 0,-1-1,0 1,0-1,-1 0,1 0,-1 0,0 0,-1 0,0 0,0-1,0 1,-1-7,0 13,0 1,0-1,0 0,0 0,0 0,0 1,0-1,0 0,0 0,0 0,0 0,0 1,0-1,-1 0,1 0,0 0,0 0,0 0,0 0,0 1,-1-1,1 0,0 0,0 0,0 0,0 0,-1 0,1 0,0 0,0 0,0 0,-1 0,1 0,0 0,0 0,0 0,0 0,-1 0,1 0,0 0,0 0,0 0,-1 0,1 0,0 0,0 0,0 0,0-1,-1 7,0 0,0-1,1 1,0 0,0-1,1 1,0 0,0-1,0 1,0-1,1 1,0-1,0 0,0 0,1 0,0 0,0 0,0 0,1-1,-1 0,1 1,0-1,0-1,1 1,-1 0,1-1,0 0,3 2,0-1,-1 0,1-1,-1 1,1-1,0-1,0 0,0 0,0 0,1-1,-1 0,0-1,0 0,1 0,-1-1,0 0,1 0,-1-1,0 0,5-2,-4-1,0 0,0-1,0 0,-1 0,0 0,0-1,-1-1,0 1,0-1,0-1,-1 1,0-1,-1 0,0 0,-1 0,0-1,0 0,-1 0,9-25,-3-1,-1 0,-2-1,1-17,11-145,-8-149,-17 265,7 83,-1-1,1 1,-1 0,1-1,-1 1,1 0,-1 0,1-1,-1 1,0 0,1 0,-1 0,1 0,-1 0,0 0,1 0,-1 0,1 0,-1 0,1 0,-1 0,0 0,1 0,-1 1,1-1,-1 0,1 0,-1 1,1-1,-1 0,1 1,-1-1,1 0,-1 1,1-1,0 1,-1-1,1 1,0-1,-1 1,1-1,0 1,-1-1,1 1,0-1,0 1,0 0,0-1,0 1,0-1,0 1,0 0,0-1,0 1,0-1,0 1,0 0,0-1,0 1,1-1,-18 45,3 0,2 1,2 1,1 0,1 28,2-31,2 0,2 1,2-1,2 1,1-1,3 0,2 0,1-1,3 0,1-1,2 0,12 21,-21-51,1-1,0-1,1 1,0-1,0 0,1-1,1 0,-1 0,1-1,1-1,3 3,-9-7,0 0,1 0,-1-1,1 0,0 0,-1 0,1-1,0 0,0 0,0 0,0-1,0 0,0 0,0-1,0 1,0-1,0 0,0-1,-1 0,1 0,0 0,-1 0,0-1,5-3,3-4,-1-1,-1 0,0 0,-1-2,0 1,-1-1,0 0,-1-1,-1 0,0-1,-1 1,0-1,-1 0,-1-1,0 1,-1-1,0-12,0 3,-3 25,0 0,-1 1,1-1,0 0,0 0,0 0,-1 0,1 0,0 1,0-1,0 0,-1 0,1 0,0 0,0 0,0 0,-1 0,1 0,0 0,0 0,-1 0,1 0,0 0,0 0,-1 0,1 0,0 0,0 0,0 0,-1-1,1 1,0 0,0 0,-1 0,-2 8,0 0,0 1,1 0,0-1,0 1,1 0,0 0,1 0,0 0,0 0,1-1,0 1,1 0,0 0,0-1,1 1,0-1,0 1,1-1,0 0,1-1,-1 1,1-1,1 0,0 0,0 0,0-1,0 0,7 5,22 6,-4-6</inkml:trace>
  <inkml:trace contextRef="#ctx0" brushRef="#br0" timeOffset="788.873">1391 497,'172'3,"-140"0,33 1,0 3,0 4,-1 2,49 17,-104-28,1 1,-1 0,0 1,0-1,0 2,-1 0,0 0,1 0,-2 1,1 0,-1 0,0 1,0 0,0 1,-1-1,-1 1,1 0,-1 1,-1-1,1 1,-1 0,-1 0,2 5,-4-1,-1 1,0-1,-1 1,-1-1,0 1,0-1,-1 0,-1 0,-2 6,-10 39,16-56,-1-1,1 1,0-1,0 1,-1-1,1 1,0 0,0-1,1 1,-1-1,0 1,0-1,1 1,-1-1,1 1,-1-1,1 1,0-1,0 0,-1 1,1-1,0 0,0 1,0-1,0 0,1 0,-1 0,0 0,0 0,1 0,-1-1,0 1,1 0,-1-1,1 1,-1-1,1 1,-1-1,1 0,-1 0,1 1,-1-1,1 0,0 0,-1-1,1 1,-1 0,1 0,-1-1,1 1,-1-1,2 0,8-3,1-2,-1 1,0-1,-1-1,0 0,0 0,0-1,-1 0,0-1,0 0,-1-1,0 1,-1-2,0 1,-1-1,0 0,-1 0,0 0,0-1,-1 0,-1 0,1-6,-12 50,7-27,-1-1,1 0,0 0,0 0,0 0,0 0,1 1,0-1,-1 0,2 0,-1 0,0 1,1-1,0 0,0 0,0 0,0 0,1 0,-1 0,1 0,0-1,0 1,1 0,-1-1,1 0,-1 1,1-1,0 0,1-1,-1 1,3 2,1-4,-1 0,1 0,-1-1,1 0,0 0,-1 0,1-1,-1 0,1 0,-1-1,0 0,1 0,-1 0,0-1,0 0,0 0,-1 0,1-1,-1 0,0 0,0 0,0-1,0 0,-1 1,0-2,0 1,0 0,-1-1,0 0,0 0,0 0,-1 0,2-6,15-58,-40 142,21-72,-13 104,13-100,0 0,1-1,-1 1,1-1,0 1,-1-1,2 1,-1-1,0 0,1 1,-1-1,1 0,0 0,0 0,0 0,0 0,1-1,-1 1,1-1,0 1,-1-1,1 0,0 0,0 0,1-1,-1 1,2 0,3-1,0 0,0 0,1-1,-1 0,0 0,0-1,0 0,1 0,-1-1,0 0,-1-1,1 0,0 0,-1 0,0-1,0 0,0-1,0 1,0-1,-1-1,0 1,0-1,-1 0,0 0,0-1,0 0,0 0,-1 0,-1 0,1-1,0-1,-2 3,0 0,1 0,-2 0,1 0,-1-1,0 1,0-1,-1 1,0 0,0-1,-1-3,1 10,0-1,1 1,-1-1,0 1,0-1,0 1,0-1,-1 1,1-1,0 1,0 0,0-1,0 1,0-1,-1 1,1-1,0 1,0 0,-1-1,1 1,0-1,0 1,-1 0,1-1,-1 1,1 0,0 0,-1-1,1 1,-1 0,1 0,0 0,-1-1,1 1,-1 0,1 0,-1 0,1 0,-1 0,1 0,-1 0,1 0,-1 0,1 0,0 0,-1 0,1 0,-1 0,1 1,-1-1,1 0,-1 0,1 0,0 1,-1-1,1 0,0 1,-1-1,1 0,0 1,-1-1,-17 26,16-20,1-1,0 1,0 0,0 0,1 0,0 0,0 0,0 0,1-1,0 1,0 0,1 0,-1-1,1 1,0-1,1 1,0-1,-1 0,2 0,-1 0,0 0,1 0,0-1,0 0,0 0,1 0,0 0,-1-1,1 1,0-1,1-1,-1 1,0-1,1 0,0 0,-1 0,2-1,26 11,0-3,1 0,1-2,23 1,47 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6:57.93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108 717,'-7'16,"-2"12,1 8,1 2,2 0,2-3,1-6</inkml:trace>
  <inkml:trace contextRef="#ctx0" brushRef="#br0" timeOffset="618.141">1 463,'18'19,"1"0,1-2,1 0,1-2,0 0,0-1,2-2,0 0,0-1,15 3,47 25,-79-36,1 0,-1 0,-1 0,1 1,0 0,-1 0,0 0,0 1,0 0,-1 1,1-1,-1 1,0 0,-1 0,0 0,0 1,0-1,-1 1,1 0,-2 0,1 1,-1-1,0 0,-1 1,1 5,-14 106,12-117,0 0,0 0,0 0,1 0,-1 0,1 0,-1-1,1 1,0 0,0 0,0-1,0 1,0 0,0-1,0 1,0-1,1 1,-1-1,1 0,-1 0,1 0,-1 1,1-1,0-1,-1 1,1 0,0 0,0-1,0 1,-1-1,1 1,0-1,0 0,0 0,68-5,-58 2,1 0,0-1,-1 0,0-1,0-1,0 0,0 0,-1-1,0 0,-1-1,0-1,0 1,-1-2,0 1,0-1,-1-1,0 1,-1-1,0-1,-1 1,0-1,0-4,-7 22,-1 0,1 0,0 0,1 0,0 0,0-1,0 1,0 0,1 0,0 0,0 0,1 0,0 0,0-1,0 1,0-1,1 0,0 1,0-1,1 0,-1-1,1 1,0-1,0 1,1-1,-1-1,1 1,0 0,0-1,0 0,0 0,1-1,-1 1,1-1,-1-1,1 1,0-1,0 0,0 0,0 0,0-1,0 0,4-1,-1 0,-1 0,0-1,0 0,0 0,-1-1,1 0,0-1,-1 1,0-1,0-1,0 1,-1-1,1-1,-1 1,0-1,-1 0,1 0,-1-1,0 0,2-4,2-5,-1-1,0 0,-2 0,1 0,-2-1,-1 0,0 0,1-15,3-75,-4 1,-5-1,-5-8,4 72,-2 1,-2-1,-9-31,14 72,1 0,-1-1,0 1,0 0,0-1,0 1,0 0,-1 0,1-1,-1 1,0 0,0 1,0-1,-1 0,1 1,-1-1,2 3,0 1,0-1,0 0,0 1,0 0,0-1,0 1,0 0,0-1,0 1,0 0,0 0,0 0,1-1,-1 1,0 0,1 0,-1 0,1 1,-1-1,1 0,-1 0,1 0,0 0,-1 0,1 0,0 1,0-1,0 0,0 0,0 0,0 1,0-1,0-1,-5 46,2 1,2 0,2 0,2-1,5 20,5 38,4 0,5-2,4-1,19 39,-3-46,-24-66</inkml:trace>
  <inkml:trace contextRef="#ctx0" brushRef="#br0" timeOffset="883.477">884 356,'-18'-2,"-11"-1,2 0,17 1,26 0,35 1,37 1,30-3,22 0,-12 0</inkml:trace>
  <inkml:trace contextRef="#ctx0" brushRef="#br0" timeOffset="1574.601">1511 1024,'13'-46,"-3"-1,-2 0,-3 0,-1-1,-2-43,-3 34,10 64,1-1,-1 0,1 0,1-1,-1-1,1 0,0 0,0-1,0 0,0-1,1 0,17 4,-23-6,0 1,0 0,0 0,0 1,0-1,0 1,-1 1,1-1,0 1,-1 0,0 0,0 0,0 1,0 0,0 0,-1 0,1 0,-1 1,0 0,-1 0,1 0,-1 0,0 1,0-1,-1 1,0 0,-7 168,5-171,0 0,0 0,1 0,-1 0,1 0,0 0,0 0,0 0,0 0,1 0,-1-1,1 1,-1 0,1-1,0 1,0-1,0 0,0 0,1 0,-1 0,0 0,1 0,0 0,-1-1,1 0,0 1,0-1,0 0,0 0,0-1,0 1,0 0,0-1,0 0,0 0,3 0,5 0,1-1,0 0,0-1,-1 0,1-1,-1 0,0-1,0 0,2-2,12-8,-1-1,-1-1,0-2,-2 0,0-1,-1 0,4-7,-21 22,-2 3,-1 0,1 0,-1 0,1 0,-1 0,1 1,-1-1,1 0,0 0,0 0,-1 1,1-1,0 0,0 0,0 1,0-1,0 1,0-1,0 1,0 0,0-1,0 1,0 0,0-1,0 1,0 0,0 0,1 0,-1 0,0 0,0 0,0 1,0-1,0 0,0 0,1 1,12 37,-13-33,0-1,0 1,0-1,1 1,0-1,0 0,0 0,0 0,0 0,1 0,0-1,0 1,0-1,0 0,1 1,-1-2,2 2,0-1,1-1,0 1,-1-1,1 0,0-1,0 0,0 0,0 0,0 0,0-1,0 0,0-1,0 1,0-1,0 0,0 0,0-1,0 0,-1 0,1 0,-1-1,1 0,-1 0,5-2,-1-1,0 0,-1 0,1-1,-1 0,-1 0,1-1,-1 0,-1 0,1-1,-1 0,3-7,-7 13,0 0,0 0,0 0,-1-1,1 1,-1-1,0 1,0-1,0 1,0-1,-1 0,1 0,-1 1,0-1,0 0,-1 1,1-1,-1 0,1 1,-1-1,0 0,-1 1,1-1,-1 1,1 0,-1-1,0 1,0 0,0 0,-1 0,1 1,-1-1,0 0,0 1,1 0,-4-2,1 2,-1 0,0 0,0 1,0 0,0 0,0 0,0 1,0 0,0 0,0 0,0 1,0 0,0 0,1 1,-1-1,0 1,1 1,-1-1,1 1,-1 0,1 0,0 0,-2 3,0-1,-1 2,1-1,-1 1,2 0,-1 1,1-1,0 1,1 0,0 1,0-1,1 1,0 0,1 1,-1 0,3-7,0 0,0 0,0 1,0-1,0 0,1 1,0-1,-1 0,1 1,0-1,1 0,-1 1,1-1,-1 0,1 1,0-1,0 0,1 0,-1 0,1 0,-1 0,1 0,0 0,0 0,0-1,0 1,1-1,-1 1,1-1,-1 0,3 1,15 6</inkml:trace>
  <inkml:trace contextRef="#ctx0" brushRef="#br0" timeOffset="1767.591">2488 236,'-19'-3,"-9"0,-4 5,5 6,7 9,10 6,15 6,13 5,12 3,1-4</inkml:trace>
  <inkml:trace contextRef="#ctx0" brushRef="#br0" timeOffset="2387.153">2621 811,'0'14,"1"0,0 1,0-1,2 0,0 0,1 0,0 0,1-1,0 0,1 1,1-2,0 1,1 0,-6-10,0-1,1 1,-1 0,1-1,0 0,0 0,0 0,0 0,0 0,0-1,0 1,0-1,1 0,-1 0,1 0,-1 0,1 0,-1-1,1 0,-1 0,1 0,-1 0,1 0,-1-1,1 1,-1-1,1 0,-1 0,0-1,1 1,-1-1,0 1,0-1,0 0,0 0,0 0,-1-1,1 1,-1-1,1 1,-1-1,0 0,0 0,2-3,3-10,0 0,-1-1,-1 0,0-1,-1 1,-1-1,-1 0,0 1,-2-1,0 0,-1-8,1 16,-11-116,57 151,-22-18,0-1,0-1,0-2,1 0,0-1,2-2,121 18,-145-17,0 0,0 0,1 0,-1 1,0-1,0 1,-1-1,1 1,0 0,0 0,-1 0,1 1,-1-1,0 1,0-1,0 1,0 0,0-1,-1 1,1 0,-1 0,1 0,-1 1,0-1,-1 0,1 0,0 1,-1-1,0 3,0 44,5 33,-4-80,0 0,0 0,0-1,1 1,-1 0,0-1,1 1,0-1,-1 0,1 1,0-1,0 0,1 0,-1 0,0-1,1 1,-1 0,1-1,-1 0,1 1,0-1,-1 0,1 0,0-1,0 1,1 0,8-1,0 0,0-1,0 0,0-1,0 0,0-1,-1 0,1-1,-1-1,0 1,0-2,0 1,-1-2,0 1,0-1,1-2,6-4,-1-2,1 0,-2 0,0-2,-1 0,-1 0,1-4,-12 17,-2 3,0 1,0-1,0 0,0 1,0-1,0 1,0-1,0 0,0 1,0-1,0 0,0 1,1-1,-1 1,0-1,0 1,1-1,-1 0,0 1,1-1,-1 1,1-1,-1 1,0 0,1-1,-1 1,1-1,-1 1,1 0,0-1,-1 1,1 0,-1 0,1-1,-1 1,1 0,0 0,-1 0,1 0,0 0,-1 0,1 0,-1 0,1 0,0 0,-1 0,1 0,0 0,-1 1,1-1,-1 0,1 0,-1 1,1-1,0 0,-1 1,1-1,-2 72,6 22,-4-91,0-1,0 1,0-1,1 1,-1-1,1 0,0 0,-1 0,1 0,0 0,0 0,0 0,1 0,-1-1,0 1,1-1,-1 0,1 0,-1 0,1 0,0 0,-1 0,1-1,0 1,0-1,-1 0,1 0,0 0,0 0,0 0,18-2</inkml:trace>
  <inkml:trace contextRef="#ctx0" brushRef="#br0" timeOffset="2634.513">3865 395,'-16'-2,"-12"-1,-4 5,4 9,7 6,13 6,20 1,8-3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6:56.49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155 603,'-1'-3,"0"1,0-1,0 0,0 1,0-1,-1 1,1-1,-1 1,0 0,0 0,0 0,0 0,0 0,0 0,0 0,-1 1,1-1,-1 1,1-1,-1 1,1 0,-1 0,0 0,0 1,1-1,-1 1,0-1,0 1,0 0,0 0,1 0,-1 0,0 1,0-1,0 1,1 0,-1 0,0 0,1 0,-1 0,0 0,1 1,0-1,-1 1,0 1,-2 2,0 1,1-1,-1 1,1 0,1 1,-1-1,1 1,0 0,0-1,1 1,0 0,1 1,-1-1,1 0,0 0,1 1,0-1,0 0,1 1,0-1,0 0,0 0,1 0,0 0,1 0,-1 0,1 0,1-1,-1 1,3 2,5 1,-1-1,1 0,1-1,-1 0,1-1,1 0,0-1,-1 0,2-1,-1 0,1-2,-1 1,1-2,0 0,0 0,0-1,0-1,0 0,0-1,0-1,0 0,0-1,0 0,-1-1,13-6,-16 7,-2 0,1-1,0 0,-1-1,0 0,0 0,0-1,-1 1,1-2,-1 1,-1-1,1 0,-1-1,-1 1,1-1,-1 0,-1-1,1 1,-2-1,1 0,-1 0,0 0,-1 0,0-1,0 1,-1-2,-7 82,6-66,0-1,0 1,1 0,-1-1,1 1,0-1,0 1,0-1,1 1,0-1,0 0,0 0,0 0,0 0,1 0,0 0,0-1,0 1,0-1,1 0,-1 0,1 0,-1 0,1-1,0 1,0-1,1 0,-1 0,0-1,1 1,-1-1,1 0,-1 0,2 0,2-1,0-1,-1 1,1-1,0-1,-1 1,1-1,-1-1,0 1,1-1,-1 0,0-1,-1 0,1 0,-1-1,0 1,0-1,0 0,3-4,-5 5,-1 0,1 1,-1-2,1 1,-1 0,0 0,-1-1,1 0,-1 0,0 1,0-1,0 0,-1-1,0 1,0 0,0 0,0-1,-1 1,0 0,0 0,-1-1,1 1,-1 0,0 0,-1-1,1 1,-1-1,-1 1,0 0,0 0,0 1,-1-1,0 1,0 0,0 0,0 0,0 0,-1 1,0 0,1 0,-1 0,0 0,-1 1,1 0,0 0,-1 0,1 1,-1 0,1 0,-1 0,0 1,-3 0,-1-1,0 2,0-1,0 1,0 1,0 0,0 0,1 1,-1 0,1 1,-1 0,1 1,0 0,-3 2,9-5,-1-1,1 1,0 0,0 0,0 0,0 0,0 0,1 1,-1-1,1 1,-1 0,1 0,0 0,0 0,0 0,1 0,-1 0,1 1,-1-1,1 0,0 1,1-1,-1 1,1 0,-1-1,1 1,0 0,0-1,1 1,-1-1,1 1,-1-1,1 1,0-1,1 1,-1-1,1 1,-1-1,1 0,0 0,0 0,0 0,1 0,20 13</inkml:trace>
  <inkml:trace contextRef="#ctx0" brushRef="#br0" timeOffset="275.272">676 389,'-4'-5,"-1"-1,1 1,0-1,1 0,-1 0,1 0,0-1,1 1,-1-1,1 1,1-1,-1 0,1 0,0 0,1 0,0 0,0 0,0 0,1 0,0 1,0-1,2-3,1-1,1 0,1 1,0 0,0 0,1 0,0 1,0-1,3 0,-9 9,0 1,-1 0,1-1,0 1,0 0,-1-1,1 1,0 0,0 0,0 0,0-1,0 1,-1 0,1 0,0 1,0-1,0 0,0 0,-1 0,1 0,0 1,0-1,0 0,-1 1,1-1,0 1,0-1,-1 1,1-1,0 1,-1-1,1 1,-1 0,1-1,-1 1,1 0,-1-1,1 1,-1 0,0 0,1 0,-1-1,0 1,0 0,0 0,1 0,-1 0,0-1,0 1,0 0,0 0,0 0,-1 0,1-1,0 1,0 0,-1 0,1 0,-5 190,2-140,1-7</inkml:trace>
  <inkml:trace contextRef="#ctx0" brushRef="#br0" timeOffset="902.391">890 616,'0'1,"2"19,1 0,1 0,1-1,1 1,0-1,2 0,-7-15,1 0,0 0,1 0,-1 0,1-1,0 1,0-1,0 0,0 1,0-1,1-1,-1 1,1 0,0-1,0 0,0 0,0 0,0 0,0-1,1 1,-1-1,0 0,1-1,-1 1,1-1,-1 0,1 0,-1 0,4-1,2-1,0 0,-1 0,0-1,0-1,0 0,0 0,0 0,-1-1,1-1,-1 1,-1-1,1-1,-1 1,0-1,3-5,5-5,-2-1,0 0,-1-1,0-1,-2 0,2-7,4-15,-2-1,-2-1,-2 0,-1-1,-3 1,-2-1,-2-1,-3-40,1 69,0 1,-2-1,0 1,-1-1,-1 1,0 0,-1 0,-4-8,9 25,-1-1,1 1,0 0,0 0,-1 0,1 0,0-1,-1 1,1 0,-1 0,1-1,-1 1,1 0,-1 0,0-1,1 1,-1-1,0 1,1-1,-1 1,0-1,0 1,1-1,-1 0,0 1,0-1,0 0,0 0,0 0,1 1,-1-1,0 0,0 0,0 0,0-1,0 1,0 0,0 0,1 0,-1-1,0 1,0 0,0-1,1 1,-1 0,0-1,0 1,1-1,-1 0,0 1,1-1,-1 1,0-1,1 0,-1 0,1 1,0-1,-1 0,1 0,-1 0,1 1,0-1,0 0,0 0,-1 0,1 0,0 0,0 0,0 1,0-1,-9 31,1 1,2 1,1-1,1 1,2 0,1 0,3 17,-5-11,3 0,1 0,2 0,2-1,1 1,2-1,1 0,2-1,2 0,1-1,1 0,7 7,-18-35,0-1,0 0,0 0,1 0,0 0,0-1,0 0,1 0,0 0,0-1,0 0,0 0,1 0,0-1,-1 0,1 0,0-1,0 0,1 0,-1-1,0 0,1 0,-1-1,1 1,-1-2,0 1,1-1,-1 0,0-1,1 1,-1-1,0-1,0 0,4-2,-1-3,0 0,-1 0,0-1,-1 0,0-1,0 0,-1 0,0-1,-1 0,0 0,-1 0,0-1,-1 0,0 0,-1 0,0 0,-1-1,0 1,-1-8,-10-13,8 32,1 1,-1-1,1 1,-1 0,0 0,1-1,-1 1,0 0,1 0,-1 0,0 0,1-1,-1 1,0 0,1 0,-1 1,0-1,1 0,-1 0,0 0,1 0,-1 0,1 1,-1-1,0 0,1 1,-1-1,1 0,-1 1,1-1,-1 1,1-1,-1 0,1 1,-1-1,1 1,-1 0,1-1,0 1,-1-1,1 1,0 0,0-1,0 1,-1 0,1-1,0 1,-4 6,0 1,1-1,0 1,0-1,1 1,0 0,0 0,1 0,0 0,0 0,1 0,0 0,0 0,1 0,0 1,0-1,1-1,0 1,1 0,0 0,0-1,0 1,1-1,0 0,0 0,1-1,0 1,0-1,1 0,0 0,0-1,5 4,69 19,-42-22</inkml:trace>
  <inkml:trace contextRef="#ctx0" brushRef="#br0" timeOffset="1174.817">1372 349,'-16'-5,"-8"-1,10 0,23 2,30 1,31 1,30 1,-4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13:55.5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78 372,'0'20,"0"16,3 11,-1 9,4 4,-1-1,-1-7,0-7,-2-13,-1-13</inkml:trace>
  <inkml:trace contextRef="#ctx0" brushRef="#br0" timeOffset="258.414">91 24,'-15'-9,"-9"-1,1 6,4 13,9 11,14 12,13 7,10 4,1-6</inkml:trace>
  <inkml:trace contextRef="#ctx0" brushRef="#br0" timeOffset="448.419">372 719,'17'-10,"-1"0,0-1,-1-1,-1 0,0-1,0-1,-1 0,-1-1,-1 0,0-1,-1-1,0 1,-2-1,1-3,11-57,-19 75,-1-1,-1 1,1-1,0 1,0 0,-1-1,0 1,1 0,-1 0,0-1,0 1,0 0,0 0,0 0,-1 0,1 0,-1 0,1 0,-1 1,0-1,0 1,0-1,1 1,-1-1,-1 1,1 0,0 0,0 0,0 0,-1 1,-1-1,0-1,0 2,-1-1,1 0,0 1,-1 0,1 0,-1 0,1 1,0 0,-1-1,1 1,0 1,0-1,0 1,0-1,0 1,0 0,0 1,1-1,-1 1,1 0,-1-1,1 1,0 1,0-1,-1 2,-2 3,-1 1,1 1,1-1,0 1,0 0,1 0,0 0,1 0,0 1,0 1,1-4,0 0,1 1,0-1,0 1,1-1,0 1,0-1,1 1,0-1,0 0,1 1,0-1,1 0,0 0,0 0,1-1,0 1,0-1,0 0,1 0,1 0,-1-1,1 1,0-1,0-1,1 1,-1-1,1 0,1-1,40 18,-1-9</inkml:trace>
  <inkml:trace contextRef="#ctx0" brushRef="#br0" timeOffset="942.138">1054 372,'-9'-2,"0"1,-1 0,1 1,-1 0,1 1,-1 0,1 0,0 1,-1 0,1 1,0 0,0 0,1 1,-1 0,1 0,0 1,0 1,0-1,1 1,0 0,-3 4,8-9,0 1,1 0,0 0,-1 0,1 0,0 0,0 0,0 0,0 0,1 0,-1 0,0 1,1-1,0 0,-1 0,1 1,0-1,0 0,0 0,0 1,1-1,-1 0,1 1,-1-1,1 0,0 0,0 0,0 0,0 0,0 0,0 0,1 0,0 0,63 46,35-6,48 26,-146-68,-1 0,1 1,0 0,0-1,0 1,-1 0,1 0,0 0,-1 0,1 1,-1-1,1 0,-1 0,0 1,1-1,-1 1,0 0,0-1,0 1,0 0,-1-1,1 1,0 0,-1 0,1 0,-1 0,1-1,-1 1,0 0,0 0,0 0,0 0,0 0,0 0,-1 0,1 0,-1 0,1-1,-1 1,0 0,0 0,1-1,-1 1,-1 0,1-1,0 1,0-1,0 1,-1-1,1 0,-3 3,-1-1,1 0,-1 0,1-1,-1 1,0-1,0 0,0-1,0 1,0-1,0 0,0 0,-1 0,1-1,0 0,-1 0,1 0,0-1,0 0,-1 0,1 0,0 0,0-1,-1 0,5-1,0 0,0 0,1 0,-1 0,0-1,1 1,0 0,0 0,0 0,0 0,0-1,1 1,-1 0,1 0,0 0,0 0,0 0,0 0,1 0,-1 1,1-1,-1 0,1 1,0-1,0 1,1-1,-1 1,2-1,16-21,2 1,1 1,1 0,0 2,2 1,0 2,1 0,1 2,13-6,-35 19,4-4,0 1,0 0,1 1,0 0,0 1,0 0,0 1,0 0,0 1,2 0,-11 2,1-1,-1 1,1-1,-1 1,0 0,1 0,-1 0,0 0,0 0,0 0,0 1,0-1,0 1,0 0,0-1,-1 1,1 0,-1 0,1 0,-1 0,0 0,0 0,0 1,0-1,0 0,0 1,0 1,11 70,-11-65,0 14,-2-17,1 1,-1-1,1 0,1 0,-1 1,1-1,0 0,0 0,1 0,0 0,0 0,0 0,1-1,0 1,0-1,0 1,1-1,-1 0,1 0,1-1,-1 1,1-1,-1 0,2 0,-4-3,0 0,1-1,-1 1,0-1,0 1,1-1,-1 0,0 0,1 0,-1 0,0 0,1-1,-1 1,0-1,0 1,1-1,-1 0,0 0,0 0,0 0,0 0,0 0,0-1,0 1,0-2,13-11</inkml:trace>
  <inkml:trace contextRef="#ctx0" brushRef="#br0" timeOffset="1203.438">1643 37,'-16'-2,"-8"1,1 6,4 6,7 8,11 8,9 6,5-2</inkml:trace>
  <inkml:trace contextRef="#ctx0" brushRef="#br0" timeOffset="1721.81">1937 745,'8'-47,"-1"0,-3 0,-1-1,-3 0,-2 0,-2-6,-12-12,16 66,0-1,-1 0,1 1,0-1,0 1,0-1,0 1,0-1,-1 1,1-1,0 1,0-1,-1 1,1-1,0 1,-1-1,1 1,0 0,-1-1,1 1,-1-1,1 1,-1 0,1 0,-1-1,1 1,-1 0,1 0,-1-1,1 1,-1 0,1 0,-1 0,1 0,-1 0,0 0,1 0,-1 0,1 0,-1 0,1 0,-1 0,1 1,-1-1,1 0,-1 0,1 0,-1 1,1-1,-1 0,1 1,-1-1,1 0,-1 1,1-1,0 1,-1-1,1 1,0-1,-1 0,1 1,0-1,0 1,-11 35,13-32,0 0,1-1,-1 1,0-1,1 1,0-1,0 0,0 0,0 0,0 0,1-1,-1 1,1-1,0 0,0 0,0-1,0 1,0-1,0 1,0-1,0-1,0 1,0 0,1-1,-1 0,0 0,1 0,-1-1,3 0,-5 1,31 2,84 13,-112-13,0-1,-1 1,1 0,-1 0,0 1,0-1,1 1,-2 0,1 0,0 0,-1 1,1-1,-1 1,0 0,0 0,0 0,-1 0,1 0,-1 1,0-1,-1 1,2 3,1 11,-1-1,-1 1,-1 0,-1 0,0 0,-2 6,3 71,-1-92,1 0,0 1,0-1,0 0,1 0,-1-1,1 1,0 0,0 0,0-1,1 1,-1-1,1 0,0 0,0 0,0 0,0 0,1-1,-1 1,1-1,-1 0,1 0,0 0,0-1,0 1,0-1,0 0,0 0,0 0,0-1,0 1,0-1,1 0,-1 0,10 0,-1 0,0 0,1-2,-1 0,0 0,0-1,0 0,-1-2,1 1,-1-1,0-1,0 0,-1-1,1 0,-2-1,1 0,-1-1,0 0,-1 0,0-1,0 0,-1-1,-1 0,0 0,0-1,-1 0,-1 0,0 0,0-1,2-10,-6 18,-1-1,1 1,-1-1,0 1,-1-1,1 1,-1-1,0 1,0-1,-1 1,1 0,-2-3,2 6,0 1,0-1,0 0,0 0,0 0,0 1,0-1,-1 0,1 1,-1-1,1 1,-1 0,0 0,1-1,-1 1,0 0,0 0,0 1,0-1,0 0,0 1,0-1,0 1,0-1,0 1,0 0,0 0,0 0,0 0,0 0,0 1,0-1,0 1,-1-1,-5 4,0 0,1 1,-1 0,1 0,0 0,1 1,-1 0,1 0,0 1,1 0,-1 0,1 0,1 0,-1 1,1 0,1 0,0 0,0 0,0 1,1-1,-1 9,2-13,0 1,1 0,0 0,0 0,0 0,0 0,1 0,0 0,0 0,0 0,1 0,0 0,-1-1,2 1,-1-1,0 0,1 1,0-1,0 0,0 0,1-1,-1 1,1-1,0 0,0 0,0 0,0 0,0 0,1-1,1 1,13 5,1 0,0-1,0-1,0 0,1-2,16 2,221 7,-128-15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7:05.66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110 0,'1'133,"2"-5,-5 0,-6 0,-25 123,30-234,0 0,-2-1,0 0,-1 0,0 0,-1 0,-3 3,10-19,0 0,0 1,0-1,0 0,0 1,-1-1,1 1,0-1,0 0,0 1,0-1,0 0,-1 1,1-1,0 0,0 1,0-1,-1 0,1 1,0-1,-1 0,1 0,0 1,0-1,-1 0,1 0,0 0,-1 0,1 1,-1-1,1 0,0 0,-1 0,1 0,0 0,-1 0,1 0,-1 0,1 0,0 0,-1 0,1 0,0 0,-1 0,1 0,-1-1,1 1,0 0,-1 0,1 0,0 0,-1-1,1 1,0 0,0 0,-1-1,1 1,0 0,0-1,-1 1,1 0,0-1,0 1,0 0,0-1,-1 1,1 0,0-1,-5-28,2-50,4 0,4 1,2 0,9-26,-9 54,2 0,3 1,1 1,10-21,-23 66,1 1,-1 0,1-1,0 1,-1 0,1-1,0 1,0 0,1 0,-1 0,0 0,1 0,-1 0,1 0,0 1,-1-1,1 0,0 1,0-1,0 1,0 0,0 0,1 0,-1 0,0 0,0 0,1 1,-1-1,0 1,1-1,-1 1,1 0,-1 0,1 0,-1 0,0 0,1 1,0 0,12 6,0 0,0 1,-1 1,0 1,-1 0,0 1,0 0,-1 1,-1 0,3 4,-13-15,0 0,0 0,1 0,-1 1,0-1,0 0,0 1,0-1,0 1,-1-1,1 1,0-1,-1 1,1-1,-1 1,1 0,-1-1,0 1,0 0,0-1,0 1,0 0,0-1,0 1,0 0,-1-1,1 1,-1 0,1-1,-1 1,0-1,1 1,-1-1,0 1,0-1,0 1,0-1,0 0,0 0,-1 0,1 1,0-1,-1 0,1-1,-1 1,1 0,-1 0,1-1,-2 1,-17 8,0-2,0-1,-1 0,0-2,0 0,0-1,-6-1,331-10,-287 6,-1-1,0-1,-1 0,1-1,-1-1,1 0,-2-1,7-4,-16 8,0 0,0 0,0-1,0 1,-1-1,0 0,0-1,0 1,0-1,-1 1,0-1,0 0,0 0,0-1,-1 1,0-1,0 1,0-1,-1 0,0 1,0-1,0 0,-1 0,0-5,0 8,0 0,0 0,-1 0,1 0,-1 0,0 0,0 0,0 0,0 1,0-1,-1 0,1 1,-1-1,1 1,-1-1,0 1,0 0,-1 0,1 0,0 0,0 0,-1 0,0 0,1 1,-1 0,0-1,1 1,-1 0,0 0,0 0,0 1,0-1,0 1,0 0,0 0,0 0,0 0,0 0,0 0,0 1,0 0,0-1,-1 2,-1 1,0 0,0 0,0 1,0 0,0 0,1 0,-1 0,1 1,0 0,1 0,-1 0,1 0,0 1,0-1,1 1,0 0,0-1,0 1,0 0,1 0,0 0,1 1,-1-1,1 0,0 0,1 0,-1 0,1 1,0-1,1 0,0-1,-1 1,2 0,-1 0,1-1,0 1,0-1,1 1,3 3,1-1,-1 0,1 0,1-1,0 0,0-1,0 1,1-2,0 1,41 19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7:04.08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208 619,'-12'-2,"0"2,1 0,-1 0,0 1,0 1,0 0,1 0,-1 1,-8 4,15-6,0 1,0 0,1 1,-1-1,1 1,-1-1,1 1,0 1,0-1,1 0,-1 1,0 0,1 0,0 0,0 0,0 1,1-1,0 1,0-1,0 1,0 0,0 0,1 2,0-4,1 0,0 1,0-1,1 1,-1-1,0 1,1-1,0 0,0 1,0-1,0 0,1 0,-1 0,1 0,0 0,0 0,0 0,0-1,0 1,1-1,-1 1,1-1,0 0,-1 0,1 0,0 0,1 0,91 35,-59-29,1-2,0-1,1-2,-1-2,0-1,1-2,-1-2,0-1,24-8,-52 12,-1-1,1 0,-1 0,0-1,0-1,0 1,-1-1,1 0,-1-1,0 0,0 0,0 0,5-7,-11 12,-1-1,1 0,0 1,-1-1,1 0,-1 0,1 1,-1-1,0 0,1 0,-1 0,0 0,1 0,-1 0,0 1,0-1,0 0,0 0,0 0,0 0,0 0,0 0,0 0,0 0,-1 1,1-1,0 0,-1 0,1 0,0 0,-1 0,1 1,-1-1,0 0,1 1,-1-1,1 0,-1 1,0-1,1 0,-1 1,0-1,0 1,0 0,1-1,-1 1,0 0,0-1,0 1,0 0,-47-4,46 4,1 0,-1 0,1 0,-1 0,1 1,0-1,-1 1,1-1,-1 1,1 0,0-1,0 1,-1 0,1 0,0 0,0 0,0 0,0 0,0 0,0 0,0 0,0 0,1 1,-1-1,0 0,1 1,-1-1,1 1,-1-1,1 0,0 1,-1-1,1 1,0-1,0 1,0-1,0 1,0-1,1 1,-1-1,0 1,1-1,-1 0,1 1,-1-1,1 0,0 1,0-1,-1 0,2 1,9 6,0-2,1 1,-1-1,2-1,-1 0,0-1,1 0,0-1,0 0,0-1,0 0,5-1,-14-1,15 4,0-1,1-2,-1 0,1 0,-1-2,1 0,-1-2,10-2,-28 5,1 0,-1-1,1 1,-1 0,1-1,-1 1,1-1,-1 0,1 1,-1-1,0 0,0 0,1 0,-1 0,0 0,0 0,0 0,0 0,0-1,0 1,0 0,0-1,-1 1,1 0,-1-1,1 1,-1-1,1 1,-1-1,0 1,1-1,-1 1,0-1,0 1,0-1,0 1,-1-1,1 0,0 1,-1-1,1 1,-1 0,1-1,-1 1,0-1,-7-8,1 1,-2 1,1 0,-1 0,-1 0,1 1,-1 1,0-1,-1 2,0-1,0 2,0-1,-2 1,-87-28,143 28,452-3,-488 7,49 4,-55-4,0 0,0 1,1-1,-1 0,0 1,0-1,1 0,-1 1,0 0,0-1,0 1,0 0,0 0,0-1,0 1,0 0,0 0,0 0,0 0,0 0,-1 0,1 0,0 1,-1-1,1 0,-1 0,0 1,1-1,-1 0,0 0,0 1,1-1,-1 0,0 1,0-1,-1 1,-34 101,35-101,1 0,0 0,0-1,1 1,-1 0,0 0,1-1,-1 1,1-1,-1 1,1-1,0 0,-1 1,1-1,0 0,0 0,0 0,0 0,0-1,0 1,0-1,0 1,0-1,0 0,0 1,1-1,-1 0,0 0,0-1,0 1,0 0,0-1,0 1,0-1,0 0,0 0,1 0,5 0,0-1,0-1,0 1,-1-1,1-1,-1 1,1-1,-1-1,0 1,-1-1,1 0,-1-1,0 0,0 0,-1 0,0 0,0-1,0 0,-1 0,0 0,0-1,-1 1,0-1,0 0,-1 0,0 0,1-8,-5 24,1-1,-1 1,1 0,1 0,0 0,0-1,0 1,1 0,0 0,1 0,0-1,0 1,0-1,1 0,0 1,1-1,-1 0,1-1,1 1,-1-1,1 0,0 0,1 0,-1 0,1-1,0 0,6 3,-2-5,-1-1,1 0,0-1,1 0,-1 0,0-1,0 0,0-1,0 0,0-1,0 0,0-1,0 0,-1 0,1-1,-1 0,0 0,0-1,-1-1,1 0,-1 0,0 0,-1-1,1 0,-1 0,-1-1,0 0,0 0,0-1,-1 1,0-1,1-5,-6 14,-1 0,1 0,0 0,-1 0,1 0,-1 0,1 0,-1 0,1 0,-1 0,1-1,0 1,-1 0,1 0,-1 0,1 0,-1-1,1 1,0 0,-1 0,1-1,0 1,-1 0,1-1,0 1,-1 0,1-1,0 1,0-1,0 1,-1 0,1-1,0 1,0-1,0 1,0-1,0 1,0-1,0 1,0 0,0-1,0 1,0-1,0 1,0-1,0 1,0-1,0 1,0 0,0-1,1 1,-1-1,0 1,0 0,1-1,-1 1,0-1,1 1,-1 0,0-1,1 1,-1 0,0 0,1-1,-1 1,1 0,-4 3,1 0,-1 0,1 0,0 1,0-1,0 1,0-1,0 1,1 0,0 0,0 0,0 0,0 0,1 0,-1 0,1 0,0 0,0 0,1 0,-1 0,1 0,0 0,0 0,0-1,0 1,1 0,0 0,-1-1,1 1,1-1,-1 0,0 1,1-1,0 0,4 2,-1 0,1 0,0-1,1 0,-1-1,1 1,0-1,0-1,0 0,0 0,0 0,0-1,1 0,-1-1,0 0,1 0,-1 0,0-1,0-1,1 0,-1 0,0 0,0-1,-1 0,1 0,-1-1,1 0,-1-1,0 1,-1-1,1-1,-1 1,0-1,0 0,-1 0,0-1,0 0,0 0,-1 0,0 0,-1-1,3-6,-1-21,-5 35,-1 6,1 0,-1 1,2-1,-1 0,1 0,0 1,0-1,0 0,1 0,0 0,0-1,1 1,0 0,0-1,0 1,1-1,3 5,0-5,1 0,0-1,0 0,0 0,0 0,0-1,1 0,0-1,-1 0,1-1,0 1,0-2,0 1,0-1,0 0,5-2,28-2</inkml:trace>
  <inkml:trace contextRef="#ctx0" brushRef="#br0" timeOffset="864.035">2788 685,'18'9,"0"-1,0 0,1-2,0 0,1-1,-1-1,1-1,0 0,10-1,-29-2,0 0,0 1,0-1,0 0,0 0,0 1,0-1,0 0,0 0,0 0,0-1,0 1,0 0,0 0,0 0,0-1,0 1,0-1,0 1,0 0,0-1,0 0,0 1,0-1,0 0,-1 1,1-1,0 0,0 0,-1 0,1 1,-1-1,1 0,-1 0,1 0,-1 0,1 0,-1 0,0 0,0 0,1 0,-1 0,0 0,0-1,0 1,0 0,0 0,-1 0,1 0,0 0,0 0,-1 0,1 0,0 0,-1 0,1 0,-1 0,1 0,-1 0,-7-5,0-1,0 1,0 1,-1-1,0 1,0 1,0 0,-1 0,1 1,-1 0,0 0,0 1,0 1,0 0,0 0,0 1,0 0,-3 1,3 0,-1 0,1 0,0 2,0-1,0 1,0 0,0 1,1 0,-1 1,-1 2,7-5,0 0,0 1,0 0,0 0,1 0,0 0,0 0,0 1,0 0,0-1,0 1,1 0,0 0,0 0,0 1,0-1,1 0,0 1,0-1,0 1,0-1,1 1,-1 4,2-5,-1-1,1 1,0 0,-1-1,2 1,-1-1,0 0,1 1,-1-1,1 0,0 0,0 0,0 0,1 0,-1 0,1-1,0 1,-1-1,1 0,0 0,0 0,1 0,-1 0,0 0,0-1,1 0,-1 0,1 0,1 0,4 2,0-1,1-1,-1 0,1 0,-1-1,1 0,-1-1,1 0,-1 0,9-3,-8 1,-1-1,1 0,0 0,-1-1,0 0,0-1,-1 0,1-1,-1 1,-1-2,1 1,-1-1,0 0,-1 0,0-1,0 0,-1 0,0 0,-1-1,0 0,0-2,9-29,-1 0,-3-1,-1 0,0-28,-5 49,6-51,25-268,-37 319,-5 23,-11 33,4-3,2 0,1 1,2 0,1 1,2 0,1 0,2 1,1 0,1 0,3 0,0-1,3 1,0 0,5 11,-2-26,1-1,1 0,0-1,1 0,1 0,1-1,1 0,0-1,1-1,0 0,2-1,-1 0,2-2,0 0,0 0,1-2,0 0,1-1,0-1,1-1,-1 0,1-2,1 0,-1-1,1-2,-1 0,22 0,-32-2,0 0,1 0,-1-1,0 0,0-1,1 0,-1 0,-1-1,1-1,0 0,-1 0,1 0,-1-2,-1 1,1-1,-1 0,0-1,0 1,-1-2,0 1,0-1,0 0,-1-1,-1 1,1-1,-2 0,1-1,-1 1,0-1,-1 0,0 0,0-4,-2 9,-1 0,1 1,-1-1,0 0,0 1,-1-1,0 1,1-1,-1 0,-1 1,1 0,-1-1,0 1,0 0,0 0,0 0,-1 0,1 0,-1 0,0 1,0-1,-1 1,1 0,-1 0,1 0,-1 1,0-1,0 1,0 0,-1 0,1 0,0 1,-1-1,1 1,-1 0,1 0,-1 1,0-1,1 1,-1 0,0 0,0 1,-2 0,-1 0,0 1,0 0,1 1,-1-1,1 1,0 1,0-1,0 1,0 0,1 1,0 0,0 0,0 0,0 1,1 0,0 0,0 0,0 1,1-1,0 1,1 0,-1 0,1 1,1-1,-1 1,1-1,0 1,1 0,0 3,1-7,0 0,1-1,-1 1,1-1,0 0,0 1,1-1,-1 0,1 1,-1-1,1 0,0 0,0 0,0-1,1 1,-1 0,1-1,-1 1,1-1,0 0,0 0,0 0,0-1,0 1,1-1,-1 1,0-1,1 0,-1 0,4 0,4 1,-1 0,1-1,0 0,0-1,0 0,0-1,0 0,0-1,6-1,-4-1,0 0,0-1,0 0,-1-1,0 0,0-1,0-1,-1 1,0-2,0 0,-1 0,0-1,-1 0,0 0,-1-1,0-1,1-2,-6 7,-11 20,6-10,0 0,0 1,1-1,-1 1,1 0,0-1,0 1,0 0,0 0,1 0,0-1,0 1,0 0,0 0,0 0,1 0,-1 0,1-1,0 1,1 0,-1-1,0 1,1-1,0 1,0-1,0 0,0 1,1-1,-1 0,1-1,0 1,-1 0,1-1,1 0,-1 1,1-1,97 34,-44-25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7:08.90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67 1,'0'23,"0"20,0 20,0 17,2 11,1 5,2-1,1-7,0-10,3-17,-1-18</inkml:trace>
  <inkml:trace contextRef="#ctx0" brushRef="#br0" timeOffset="264.359">428 68,'-2'13,"-4"19,-2 17,0 14,1 10,2 6,4 1,4-2,5-7,2-9,3-10,-2-12,-2-13</inkml:trace>
  <inkml:trace contextRef="#ctx0" brushRef="#br0" timeOffset="585.674">0 495,'14'0,"18"2,19 1,22 0,18-3,13-1,2-1,-18 0</inkml:trace>
  <inkml:trace contextRef="#ctx0" brushRef="#br0" timeOffset="586.674">949 736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7:07.17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1 858,'14'-47,"3"1,2 0,2 2,22-34,-30 54,90-141,-103 164,1-1,-1 0,1 1,0-1,0 1,0-1,0 1,0-1,0 1,0 0,0-1,0 1,0 0,1 0,-1 0,1 0,-1 0,1 0,-1 0,1 1,-1-1,1 0,0 1,-1-1,1 1,0 0,-1 0,1-1,0 1,0 0,-1 0,1 1,0-1,0 0,-1 1,1-1,0 1,-1-1,1 1,-1 0,1-1,-1 1,1 0,-1 0,1 0,-1 1,0-1,0 0,1 0,5 12,0 1,0 0,-2 0,1 0,-2 0,0 1,-1 0,0 1,0-3,6 31,-1 0,-3 0,0 31,-14-19,9-55,0 0,0 0,-1 0,1 0,0 1,-1-1,1 0,0 0,-1-1,0 1,1 0,-1 0,0 0,1 0,-1 0,0-1,0 1,1 0,-1-1,0 1,0 0,0-1,0 1,0-1,0 1,0-1,0 0,0 0,0 1,0-1,0 0,-1 0,1 0,0 0,0 0,0 0,0 0,0-1,0 1,0 0,0 0,0-1,0 1,0-1,0 1,0-1,-1 0,-3-5,1 0,-1 0,1 0,0 0,1-1,-1 1,1-1,1 0,-1 0,1-1,0 1,1 0,0-1,0 1,0-1,1-6,2 3,-1 0,1 0,1 0,0 0,1 0,0 0,0 1,1 0,1 0,0 0,0 0,0 1,2 0,-1 1,1-1,0 1,0 1,3-2,2-5,31-31,7-7,-1-2,27-43,-65 79,0 0,-1-1,0 0,-2-1,0 0,-1-1,-2 0,0 0,-1 0,-1-1,-1-2,-12 62,-14 131,1 155,20-289,0-4,0 1,3 0,0 0,2-1,2 3,-5-31,1 1,-1-1,1 0,0 0,0 1,0-1,0 0,0 0,1 0,-1 0,1 0,0-1,0 1,0 0,0-1,0 1,1-1,-1 0,1 0,-1 0,1 0,0 0,0-1,0 1,0-1,0 0,0 1,0-2,0 1,1 0,-1-1,0 1,27-4</inkml:trace>
  <inkml:trace contextRef="#ctx0" brushRef="#br0" timeOffset="179.056">267 190,'16'0,"24"0,29-3,33-2,29-5,19-2,9 3,-22 1</inkml:trace>
  <inkml:trace contextRef="#ctx0" brushRef="#br0" timeOffset="1354.472">1351 564,'-4'-4,"0"0,0 1,0 0,0 0,-1 0,1 0,-1 0,1 1,-1 0,0 0,0 1,0-1,0 1,-1 0,1 0,0 1,0-1,-1 1,1 0,0 1,0-1,0 1,-1 0,1 0,0 1,0 0,0 0,1 0,-1 0,0 1,1-1,-1 1,1 1,-1 0,-2 3,0 0,1 1,0-1,1 1,-1 1,1-1,1 1,0 0,0 0,1 0,0 0,0 1,1 0,0-1,1 1,0 0,1 0,0-1,0 1,1 0,1 0,-1-6,1 0,0 0,0 0,1 0,-1 0,1-1,0 1,0-1,0 0,0 0,0 0,1 0,-1-1,1 1,0-1,0 0,0 0,0 0,0-1,0 1,1-1,-1 0,0 0,1-1,-1 1,1-1,-1 0,1 0,-1-1,0 1,1-1,-1 0,0 0,1 0,-1-1,0 1,0-1,0 0,0 0,0-1,-1 1,1-1,-1 0,4-3,3-2,0-1,-1-1,1 1,-2-2,1 1,-2-1,1 0,-1-1,-1 0,0 0,-1 0,0-1,-1 0,0-2,-3 95,-1-80,-1 6,0 0,1 1,0-1,0 0,0 1,1-1,0 0,0 0,1 1,-1-1,1 0,1 0,-1-1,1 1,0 0,0-1,1 0,0 0,0 0,0 0,1 0,-2-5,1 1,-1-1,1 0,-1-1,0 1,1-1,-1 1,1-1,-1 0,0 0,0 0,1-1,-1 1,0-1,0 0,0 0,-1 0,1 0,0 0,-1-1,1 1,-1-1,0 0,0 1,0-1,0 0,-1 0,1 0,-1-1,1 1,-1 0,0 0,0-3,26-80,-25 72,2-1,0 1,1 0,0 1,1-1,0 1,1 0,5-6,-10 17,0-1,0 1,1-1,-1 1,1 0,-1 0,1 0,0 0,0 0,0 0,0 1,0 0,0 0,1-1,-1 2,0-1,1 0,-1 1,0-1,1 1,-1 0,0 0,1 1,-1-1,1 1,-1-1,0 1,0 0,1 0,-1 1,0-1,0 1,0-1,0 1,0 0,-1 0,1 0,-1 0,2 2,6 8,-1 0,0 1,0 0,-2 0,1 1,-2 0,0 0,-1 1,0 0,-1 0,2 12,-4-14,0 0,1 0,1-1,0 1,0-1,1 0,1 0,0-1,1 0,0 0,1 0,0-1,0 0,1-1,1 1,-1-2,3 2,-1-4,-1-1,1 0,0-1,0 0,0-1,0 0,0 0,1-2,0 1,-1-1,1-1,-1 0,1-1,0 0,1-1,-5 1,-1-1,1 1,0-2,-1 1,1-1,-1 0,0-1,0 1,0-2,0 1,-1-1,0 0,0 0,0 0,0-1,-1 0,0 0,0 0,-1-1,1 0,-2 0,2-2,-1 0,-1 0,0 0,0-1,-1 1,0-1,-1 1,0-1,-1 0,0 1,0-1,-1 0,0 1,0-1,-1 1,-1-1,0 1,0-1,2 9,1-1,-1 1,1-1,-1 1,0-1,0 1,0-1,0 1,0-1,0 1,0 0,0 0,-1 0,1 0,0 0,-1 0,1 0,-1 0,1 0,-1 0,1 1,-1-1,1 1,-1-1,0 1,1 0,-1 0,0-1,0 1,1 0,-1 0,0 1,1-1,-1 0,0 1,1-1,-1 1,1-1,-1 1,0 0,1-1,0 1,-1 0,1 0,-1 0,1 0,0 1,0-1,0 0,-1 0,1 1,1-1,-1 1,0-1,0 1,0-1,1 1,-1-1,1 1,-1 0,-2 4,0-1,1 1,0 0,0 0,0 0,1 0,0 0,0 0,0 1,1-1,0 0,0 0,1 1,-1-1,1 0,1 0,-1 0,1 0,0 0,1 0,-1 0,1-1,0 1,0-1,1 0,0 0,0 0,0 0,0-1,1 1,0-1,0-1,0 1,0 0,0-1,3 1,19 4,0 0,1-1,0-2,0-1,1-1,-1-2,1 0,-1-2,1-2,-1 0,0-2,14-4,8 0,0-1,-1-3,0-2,-1-2,-1-3,37-20,-37-2,-46 41,0 0,0 0,0-1,-1 1,1-1,0 1,-1 0,1-1,-1 1,0-1,0 1,1-1,-1 0,0 1,0-1,0 1,0-1,-1 1,1-1,0 1,-1-1,1 1,-1-1,1 1,-1-1,0 1,0 0,1-1,-1 1,0 0,0 0,0 0,-1 0,1 0,0 0,0 0,-1 0,-5-4,0 1,-1 1,0-1,1 1,-1 1,0-1,-1 1,1 1,0 0,0 0,-1 0,1 1,-1 0,1 1,0 0,-1 0,1 1,0 0,0 0,0 1,0 0,1 0,-1 1,1 0,0 1,0-1,-2 2,3 0,-1 0,1 1,0-1,0 1,0 1,1-1,1 1,-1-1,1 1,0 2,2-7,1 1,-1-1,1 0,0 1,0-1,0 1,1-1,-1 1,1-1,0 1,0 0,0-1,0 1,1-1,0 1,-1-1,1 1,1-1,-1 1,0-1,1 0,-1 0,1 1,0-1,0 0,2 0,1 1,1-1,1 0,-1 0,0 0,1-1,0 0,-1-1,1 1,0-1,0-1,0 1,0-1,-1 0,1-1,0 1,0-2,0 1,-1-1,1 1,0-2,-1 1,0-1,1 0,-1 0,1-2,1 2,-1 0,0-1,0 0,0 0,0 0,-1-1,0 0,0 0,0-1,0 0,-1 0,0 0,0 0,-1-1,0 0,0 0,0 0,-1-2,-2 8,-1 1,0-1,0 0,0 1,0-1,0 0,0 0,0 1,0-1,0 0,0 0,0 1,0-1,-1 0,1 0,0 1,0-1,-1 0,1 1,-1-1,1 1,0-1,-1 0,1 1,-1-1,0 1,1-1,-1 1,1 0,-1-1,0 1,1-1,-1 1,0 0,1 0,-1-1,0 1,1 0,-1 0,0 0,0 0,1 0,-1 0,0 0,0 0,1 0,-1 0,0 0,0 0,1 1,-1-1,0 0,1 0,-1 1,0-1,1 1,-1-1,0 0,1 1,-1-1,1 1,-1 0,1-1,-1 1,1-1,0 1,-1 0,1-1,-1 1,-1 4,-1 0,1 0,-1 0,1 0,1 0,-1 1,1-1,0 1,0-1,0 1,1-1,0 1,0-1,0 1,1-1,0 1,0-1,0 1,1-1,0 0,0 0,0 1,1-1,-1-1,1 1,0 0,1-1,-1 1,1-1,0 0,0 0,0-1,0 1,1-1,4 2,11 5,0-1,1-2,0 0,0-1,0-1,1-1,0-1,0-1,0-1,4-1,84 2,-5-5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6:01.840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607 1578,'0'22,"2"24,1 23,0 19,-1 15,-3 11,-3 4,-4-2,-4-7,-3-13,1-16,3-17,6-24,5-25,4-15</inkml:trace>
  <inkml:trace contextRef="#ctx0" brushRef="#br0" timeOffset="251.327">553 2153,'-119'-521,"92"362,27 156,-1 0,1 0,0 0,0 0,0 0,1 0,-1 0,1 0,0 0,-1 0,1 0,0 0,1 0,-1 1,1-1,-1 0,1 1,0-1,0 1,0 0,0-1,0 1,0 0,1 0,-1 0,1 1,-1-1,1 1,1-2,17-3,-1 0,1 2,-1 0,1 1,0 1,0 1,1 1,10 2,2-2,40-1,-1 4,1 3,-1 3,-1 3,41 13,-81-14,-10-2</inkml:trace>
  <inkml:trace contextRef="#ctx0" brushRef="#br0" timeOffset="506.61">352 2059,'20'4,"21"2,22 0,18-3,17-8,16-4,9-3,1-2,-5-1,-21 2</inkml:trace>
  <inkml:trace contextRef="#ctx0" brushRef="#br0" timeOffset="871.262">1529 1938,'-19'14,"0"0,1 2,0 0,1 1,1 0,1 1,1 1,0 1,1 0,2 1,-1 0,7-10,0 1,0 0,1-1,0 1,1 0,1 1,0-1,0 0,2 1,-1-1,1 1,1-1,0 1,1-1,1 1,0-1,0 0,1 0,0-1,1 1,4 5,-3-7,1 0,1-1,0 0,0 0,1-1,0 0,0 0,1-1,-1 0,2-1,-1 0,1-1,0 0,0 0,0-1,1-1,-1 0,1-1,0 0,0 0,0-1,0-1,0 0,0-1,0 0,0-1,0 0,-1-1,1 0,9-5,-6 1,-1-2,0 0,-1-1,0 0,0-1,-1 0,-1-1,1-1,-2 0,0 0,-1-1,0 0,-1-1,4-10,2-6,-2-1,-1 0,-2-1,-1 0,-1-1,1-22,-4 31,-2 0,0 0,-1 0,-1 0,-2 0,-1 0,0 0,-2 0,-1 1,-1 0,-1 0,0 1,-2 0,-1 0,-1 1,-1 1,-10-14,14 27,0 0,-1 1,0 0,0 0,0 1,-1 0,0 1,0 0,0 1,-1 0,1 1,-1 0,0 0,0 2,0-1,0 2,0 0,0 0,0 1,0 0,0 1,0 1,0 0,1 0,-1 1,1 0,0 1,0 1,0 0,1 0,0 1,0 0,1 1,0 0,0 0,1 1,-7 9,5-5,1 1,0 0,1 1,0 0,1 0,1 1,0 0,1 0,1 1,1-1,0 1,1-1,1 1,0 5,3 54</inkml:trace>
  <inkml:trace contextRef="#ctx0" brushRef="#br0" timeOffset="1338.196">2184 2513,'0'23,"-2"21,-4 16,0 13,-1 6,-3 7,0 2,-2-1,-1-3,-1-8,3-11,2-17</inkml:trace>
  <inkml:trace contextRef="#ctx0" brushRef="#br0" timeOffset="1590.531">2545 2554,'-9'13,"-4"14,0 16,0 12,4 11,3 6,4 4,3 2,1-1,1-4,-1-6,0-7,-4-11,-2-13,-2-11</inkml:trace>
  <inkml:trace contextRef="#ctx0" brushRef="#br0" timeOffset="1869.658">2090 2955,'23'0,"25"-3,26-2,20-5,10-6,-13 0</inkml:trace>
  <inkml:trace contextRef="#ctx0" brushRef="#br0" timeOffset="3239.67">3160 1966,'0'-1,"-1"0,1 0,-1 0,1 1,-1-1,1 0,0 0,0 0,-1 0,1 0,0 1,0-1,0 0,0 0,0 0,0 0,0 0,0 0,1 0,-1 0,0 1,0-1,1 0,-1 0,0 0,1 0,-1 1,1-1,-1 0,1 0,0 1,-1-1,1 1,0-1,-1 0,1 1,0-1,0 1,-1-1,1 1,0 0,0-1,0 1,0 0,0 0,0 0,-1-1,1 1,0 0,0 0,0 0,0 0,0 0,0 1,0-1,0 0,-1 0,1 1,0-1,226-10,966-16,-1154 26,-39 1,0-1,0 0,0 0,0 1,0-1,0 0,0 0,0 1,0-1,0 0,0 1,0-1,0 0,0 0,0 1,0-1,0 0,1 0,-1 1,0-1,0 0,0 0,0 1,1-1,-1 0,0 0,0 0,0 0,1 1,-1-1,-111 23,66-15</inkml:trace>
  <inkml:trace contextRef="#ctx0" brushRef="#br0" timeOffset="3528.444">3414 2246,'18'9,"20"3,21 0,22-3,16-5,12-5,4-5,-4-1,-10 0,-16 2,-17 3,-18 3,-14 3,-14 1</inkml:trace>
  <inkml:trace contextRef="#ctx0" brushRef="#br0" timeOffset="4350.521">3788 1257,'-12'-1,"-10"-3,1 0,-1 2,1 1,-1 0,0 2,1 0,-1 2,1 0,-1 2,1 0,-13 5,30-8,-1 0,1 0,0 0,-1 1,1-1,0 1,1 0,-1 0,0 0,1 1,0-1,0 1,0 0,0 0,0 0,1 0,0 0,0 1,0-1,0 0,1 1,0 0,0-1,0 1,0 0,1 0,0 0,0-1,0 1,0 0,1 0,0-1,0 1,0 0,1-1,-1 1,1-1,0 1,0-1,1 0,-1 0,4 1,1 0,-1-1,1 0,0 0,-1 0,2-1,-1 0,0-1,1 0,-1 0,1 0,-1-1,1 0,0 0,0-1,0 0,-1-1,1 1,0-2,-1 1,1-1,-1 0,1 0,-1-1,0 0,0-1,0 1,0-1,-1-1,1 1,-1-1,0 0,-1 0,4-5,4-8,0-2,-2 0,0 0,-1-1,-1 0,-1-1,-1 0,-1 0,-1 0,-1-1,-1-6,7-17,55-286,-62 302,-7 26,-3 19,-7 24,3 0,0 1,3 1,1-1,3 1,0 0,3 0,2 9,0-34,1 1,0-1,1 0,1 0,0 0,2 0,0-1,3 6,-7-16,1 1,-1-1,2 0,-1 0,0-1,1 1,0-1,0 1,0-1,1 0,-1-1,1 1,0-1,0 0,0 0,0 0,1-1,-1 0,1 0,0 0,-1-1,1 0,0 0,4 0,-3-1,-1-1,1 0,-1 0,1-1,-1 1,1-1,-1-1,0 1,0-1,0 0,0 0,-1-1,1 0,-1 0,0 0,0-1,0 1,-1-1,0 0,2-3,4-6,1-1,-2-1,0 1,-1-2,-1 1,5-18,-6 19,-1 0,-1-1,0 0,-2 0,0 0,0 0,-1 0,-1 0,-1 0,-1-5,2 19,0 1,0-1,0 1,0 0,0-1,-1 1,1-1,-1 1,1 0,-1-1,1 1,-1 0,1-1,-1 1,0 0,0 0,0 0,0 0,0 0,0 0,0 0,0 0,0 0,0 0,-1 1,1-1,0 0,-1 1,1-1,0 1,-1-1,1 1,0 0,-1 0,1-1,-1 1,1 0,-1 0,1 1,-1-1,1 0,0 0,-1 1,1-1,0 1,-2 0,-4 4,0 1,0 0,1 1,0-1,0 1,1 0,-1 1,2 0,-1-1,1 1,0 1,1-1,0 1,0-1,1 1,0 0,-1 7,1-8,-1 0,2 0,-1 0,1 0,0 1,1-1,-1 0,2 1,-1-1,1 1,1-1,-1 0,2 0,-1 0,1 0,0 0,0 0,1-1,0 0,1 1,-1-2,1 1,1 0,-1-1,1 0,0 0,1-1,4 4,2-2,0-1,0-1,0 0,1 0,0-1,0-1,0-1,0 0,0 0,0-2,1 1,-1-2,0 0,0-1,13-3,8-5</inkml:trace>
  <inkml:trace contextRef="#ctx0" brushRef="#br0" timeOffset="4695.859">4470 1043,'1'-13,"2"1,-1-1,2 1,0 0,0 0,1 0,0 0,1 1,1 0,0 0,4-5,7-13,-4 6,-1 0,-2-1,0-1,-1 1,-2-2,0 1,-2-1,-1-1,-1 1,1-22,-16-17,10 64,1 0,0-1,-1 1,0 0,1-1,-1 1,0 0,1 0,-1-1,0 1,0 0,0 0,0 0,0 0,0 0,0 0,0 1,-1-1,1 0,0 1,0-1,-1 0,1 1,0-1,-1 1,1 0,0 0,-1-1,1 1,-1 0,1 0,-1 0,1 0,0 1,-1-1,1 0,-1 1,1-1,0 1,-1-1,1 1,0-1,-1 2,-5 4,1 0,1 1,-1 0,1 0,1 1,-1-1,1 1,0 0,1 0,0 1,0-1,1 0,0 1,1 0,-1-1,2 1,-1 0,1 2,-1 46,1 1,4-1,2 0,2 0,3-1,10 28,12 48,28 158,-59-278,0 1,-1 0,0 0,-1-1,-1 1,0 0,-1 0,0-1,-1 1,0-1,-1 1,-10 14</inkml:trace>
  <inkml:trace contextRef="#ctx0" brushRef="#br0" timeOffset="4939.21">4510 1257,'16'-11,"16"-5,17 2,14 0,9 0,6 1,-9 2</inkml:trace>
  <inkml:trace contextRef="#ctx0" brushRef="#br0" timeOffset="5865.518">5847 2139,'859'-11,"115"-7,277-11,-870 8,291-9,-639 30</inkml:trace>
  <inkml:trace contextRef="#ctx0" brushRef="#br0" timeOffset="18605.964">9818 2073,'43'-12,"2"3,-1 1,1 3,0 1,1 2,-1 2,3 3,100 0,0-7,43-10,159-1,156 21,-337-2,115-9,26-14,-223 13,141-3,-210 10</inkml:trace>
  <inkml:trace contextRef="#ctx0" brushRef="#br0" timeOffset="17165.382">9884 1204,'4'28,"8"61,4 0,3 0,7 6,-9-59,-17-35,0-1,1 1,-1-1,1 1,-1-1,1 1,-1-1,1 1,0-1,-1 0,1 1,-1-1,1 0,0 0,-1 1,1-1,0 0,-1 0,1 0,0 0,0 0,-1 0,1 0,0 0,-1 0,1 0,0 0,-1 0,1 0,0-1,-1 1,1 0,0 0,-1-1,1 1,-1-1,1 1,-1 0,1-1,0 1,-1-1,0 1,1-1,-1 1,1-1,-1 0,0 1,1-1,-1 0,0 1,0-1,13-20,0-1,-2 0,-1-1,-1-1,-1 1,-1-1,0-5,7-19,19-57,-25 100,-7 25,-2 50,-1-47,2-1,0 1,1 0,2 0,0-1,2 3,-5-21,1-1,0 1,0-1,0 1,1-1,-1 0,1 0,0 0,0 0,0 0,0 0,0 0,1 0,-1-1,1 0,0 1,0-1,-1 0,1 0,1 0,-1-1,0 1,0-1,1 0,-1 0,1 0,-1 0,1 0,-1-1,1 1,-1-1,1 0,0-1,-1 1,1 0,-1-1,2 0,9-4,-1-1,1 0,-2-1,1-1,-1 1,0-2,0 0,-1 0,0-1,-1-1,0 0,-1 0,0-1,-1 0,0 0,-1-1,0 0,-1 0,0-1,-1 0,-1 0,0 0,-1 0,-1-3,-1 16,0-4,0 0,0-1,0 1,-1 0,1-1,-1 1,0 0,-1-1,0 1,1 0,-2 0,1-1,0 1,-2-1,3 5,-1 0,0 0,1 0,-1 1,0-1,1 0,-1 0,0 1,0-1,0 1,1-1,-1 1,0-1,0 1,0 0,0-1,0 1,0 0,0 0,0-1,0 1,0 0,0 0,0 0,0 0,0 0,0 1,0-1,0 0,0 0,0 1,0-1,0 0,0 1,0-1,1 1,-1 0,0-1,0 1,0-1,0 2,-31 30,25-21,0 1,0 0,1 0,1 0,0 0,0 1,2 0,-1 0,2 0,0 0,0 1,1-1,1 0,0 1,1-1,0 1,1-1,4 13,-3-19,0 0,1-1,0 1,0-1,1 0,-1 0,1-1,0 1,1-1,0 0,-1 0,2-1,-1 0,0 0,1 0,0-1,0 0,0 0,0-1,0 0,12 3,1 0,-1-2,1 0,0-1,0-1,0-1,0-1,0 0,0-1,-1 0,1-1,-1-2,0 0,0-1,-1 0,1-2,-1 0,-1-1,0-1,0 0,6-7,-16 11,-1 0,-1-1,1 1,-1-1,0 0,-1-1,1 1,-1-1,-1 0,0 0,0 0,0-1,-1 1,0 0,0-5,-2 9,1 0,-1 0,0 0,0 0,0 0,-1 0,1 0,-1 0,0 1,0-1,0 0,-1 0,1 1,-1-1,0 1,0-1,0 1,0 0,-1 0,1 0,-1 0,0 0,0 1,0-1,0 1,0 0,-1 0,1 0,-1 0,1 0,-1 1,0 0,1 0,-3-1,0 1,0-1,0 1,0 1,-1-1,1 1,0 0,0 1,-1-1,1 1,0 0,0 1,0 0,0 0,0 0,1 0,-1 1,0 0,1 0,0 1,0-1,0 1,0 0,1 1,-1-1,1 1,0 0,0 0,1 0,0 0,0 1,0-1,0 1,1 0,0 0,0 1,-1-2,1 0,0 1,0-1,1 1,-1 0,1-1,0 1,1 0,0 0,0 0,0 0,0-1,1 1,0 0,0 0,1-1,-1 1,1-1,0 1,1-1,-1 0,1 0,0 0,1 0,-1 0,1-1,0 1,0-1,0 0,1 0,-1-1,1 1,0-1,0 0,0 0,0-1,1 0,-1 0,5 2,-3-4,-1 0,1 0,0 0,-1 0,1-1,-1 0,1-1,-1 1,0-1,0-1,0 1,0-1,0 0,0 0,-1-1,1 1,-1-1,0-1,0 1,0-1,-1 1,0-1,0-1,0 1,0-1,-1 1,0-1,0 0,-1 0,0 0,0 0,0-1,0 1,-1-1,0 1,2-9,-1 0,0 1,-1-1,0 0,-1 0,-1 1,-1-9,2 23,-1 1,1-1,0 1,0-1,0 0,0 1,0-1,0 0,0 1,0-1,-1 1,1-1,0 0,0 1,0-1,-1 0,1 1,0-1,-1 0,1 0,0 1,-1-1,1 0,0 0,-1 0,1 1,0-1,-1 0,1 0,-1 0,1 0,0 0,-1 0,1 0,-1 0,1 0,0 0,-1 0,1 0,-1 0,1 0,0 0,-1 0,1 0,0 0,-1 0,1-1,-1 1,1 0,0 0,-1-1,1 1,0 0,-1 0,-1 9,-1 0,1 0,1 0,-1 0,2 1,-1-1,1 1,1-1,-1 0,2 1,-1-1,1 0,1 0,0 0,0 0,0 0,1-1,1 1,-1-1,1 0,1-1,0 1,0-1,0 0,1 0,0-1,6 5,24 8,-2-6</inkml:trace>
  <inkml:trace contextRef="#ctx0" brushRef="#br0" timeOffset="17391.808">11328 1243,'0'18,"0"16,5 10,8 5,8 3,10-2,9-6,7-5,4-10,1-9,-3-11,-6-9,-6-11,-10-4</inkml:trace>
  <inkml:trace contextRef="#ctx0" brushRef="#br0" timeOffset="17598.261">11796 1189,'-20'-2,"-14"6,-11 12,-3 13,-4 15,-4 12,-1 9,-1 6,1 3,-1-2,9-13</inkml:trace>
  <inkml:trace contextRef="#ctx0" brushRef="#br0" timeOffset="12560.451">6943 1189,'20'3,"19"0,16 0,12-3,8-1,4-1,-6 0,-10 0,-14 1,-13-2,-12 0</inkml:trace>
  <inkml:trace contextRef="#ctx0" brushRef="#br0" timeOffset="13384.925">7946 629,'0'4,"0"11,0 12,0 13,0 13,0 11,0 6,0 5,-2 1,-2-3,1-5,-1-8,-1-6,1-9,1-9,-1-9,0-8</inkml:trace>
  <inkml:trace contextRef="#ctx0" brushRef="#br0" timeOffset="13640.242">7865 1444,'-4'5,"0"1,6-1,7 0,6-4,8-2,6-3,4-1,0 1,-1 0,-4 2,-4 2,-6 5,-6 3,-5 2,-4 0</inkml:trace>
  <inkml:trace contextRef="#ctx0" brushRef="#br0" timeOffset="14071.7">7906 481,'0'-2,"2"-1,5 0,9 1,10 0,10 1,8-2,6 0,1-2,-2 0,-6 1,-11 0</inkml:trace>
  <inkml:trace contextRef="#ctx0" brushRef="#br0" timeOffset="15227.804">8453 1311,'-11'10,"-1"1,1 1,1 0,0 0,1 1,1 0,-1 1,2-1,-4 12,8-19,1 0,-1 0,2 0,-1 1,1-1,0 0,0 1,0 0,1-1,0 1,1-1,-1 1,1-1,0 1,1-1,0 0,0 1,0-1,1 0,-1 0,2-1,-1 1,1 0,0 0,3 1,1 0,0 0,0-1,1 0,-1-1,1 0,0 0,1-1,-1 0,1 0,0-1,0-1,0 0,0 0,0-1,0 0,0 0,1-1,-1-1,0 0,0 0,0-1,0 0,0-1,0 0,0-1,-1 0,0 0,0-1,0 0,0-1,-1 0,0 0,0-1,0 0,-1 0,0-1,-1 1,1-2,1-3,-3 2,0-1,0 1,-1-1,-1 0,0 0,-1-1,0 1,0 0,-1-1,-1 1,0-1,0 1,-1-1,-1 1,-1-7,1 10,0 0,0 1,0-1,-1 1,-1 0,1 0,-1 0,0 0,0 1,-1-1,0 1,0 0,-1 0,0 1,0 0,0 0,0 0,-1 1,1 0,-1 0,-1 1,1-1,-1 1,3 2,0 0,-1-1,1 1,-1 1,1-1,-1 1,0 0,1 1,-1-1,1 1,-1 0,1 0,-1 1,1 0,0 0,0 0,0 0,0 1,0 0,0 0,1 0,-1 0,1 1,0 0,0 0,1 0,-1 0,1 1,0 0,0-1,-1 2,-1 2,1 1,-1-1,1 1,1 0,-1 1,2-1,-1 0,1 1,1-1,-1 1,2 0,-1 0,2-1,-1 1,1 0,1-1,1 7,10 20</inkml:trace>
  <inkml:trace contextRef="#ctx0" brushRef="#br0" timeOffset="15498.081">9028 1150,'0'9,"3"12,2 12,1 9,-1 9,-1 5,-1 1,-1 1,-1-3,-1-6,0-7,2-10,0-12</inkml:trace>
  <inkml:trace contextRef="#ctx0" brushRef="#br0" timeOffset="15750.56">9322 1123,'-4'16,"-2"14,-2 14,1 8,0 7,3 2,1 0,2-1,0-7,4-5,2-6,3-8,1-10</inkml:trace>
  <inkml:trace contextRef="#ctx0" brushRef="#br0" timeOffset="16033.827">8948 1457,'-16'-2,"-3"-1,9 0,17 1,21 0,24-1,22 0,13-3,7-2,-14 1</inkml:trace>
  <inkml:trace contextRef="#ctx0" brushRef="#br0" timeOffset="21365.702">13119 0,'-14'69,"3"0,2 1,4 0,3 1,4 7,-2-63,44 854,-7-317,-33-468,13 598,-30-495,-7 0,-9-2,-21 60,29-157,4 2,4 0,4 1,3 0,5 0,4 0,6 25,7-20,-7-62,-2 0,-2 0,-1 1,-1 0,-2 0,-2 0,-1 0,-2 0,-1-1,-1 1,-6 13,-6-7,13-32,1-1,0 1,1-1,0 1,0 0,1 0,0 1,1-1,-1 7,1 17,1 1,2 0,1 0,1 0,2-1,1 1,2-2,1 1,13 25,37 50,-39-76,-3 1,0 0,-3 2,0 0,-3 0,7 30,-2 26,-17-91,1 1,-1-1,0 1,0-1,1 1,-1-1,0 1,0-1,0 1,0-1,0 1,0-1,0 1,0-1,0 1,0 0,0-1,0 1,0-1,0 1,0-1,0 1,-1-1,1 1,0-1,0 1,-1-1,1 1,0-1,-1 1,1-1,-1 0,1 1,0-1,-1 0,1 1,-1-1,1 0,-1 1,1-1,-1 0,1 0,-1 0,1 0,-1 1,1-1,-1 0,0 0,1 0,-1 0,1 0,-1 0,1 0,-1 0,1-1,-1 1,1 0,-1 0,0 0,1-1,-1 1,1 0,0 0,-1-1,-17-5</inkml:trace>
  <inkml:trace contextRef="#ctx0" brushRef="#br0" timeOffset="23038.083">5446 200,'0'0,"0"1,0-1,-1 0,1 1,0-1,0 0,0 1,-1-1,1 0,0 0,0 1,0-1,-1 0,1 0,0 0,-1 1,1-1,0 0,-1 0,1 0,0 0,-1 0,1 1,0-1,-1 0,1 0,0 0,-1 0,1 0,0 0,-1 0,1 0,0 0,-1-1,1 1,0 0,-1 0,1 0,0 0,-1 0,1 0,0-1,0 1,-1 0,1 0,0-1,0 1,-1 0,1 0,0-1,0 1,-1 0,1 0,0-1,0 1,0 0,0-1,0 1,0 0,0-1,-1 1,1 0,0-1,0 1,0-1,0 1,-5 32,1 56,5 1,3-1,5 6,-7-77,41 446,37 511,-60 51,-18-664,5-143,8-1,24 91,-12-152,-5-40,-5 0,-5 2,-3 84,-9-202,0 2,1-1,-1 1,0-1,0 1,1-1,-1 1,0-1,0 1,0-1,-1 1,1-1,0 1,-1-1,1 1,0-1,-1 0,0 1,1-1,-1 1,0-1,0 0,0 0,0 0,0 1,0-1,0 0,0 0,0 0,0 0,-1-1,1 1,0 0,-1 0,1-1,0 1,-1-1,1 1,-1-1,1 0,-2 1,-58 9,28-3</inkml:trace>
  <inkml:trace contextRef="#ctx0" brushRef="#br0" timeOffset="29144.195">7304 3395,'0'16,"0"17,0 16,0 11,-2 7,-1 4,0 0,0-2,1-6,1-7,1-9,2-10,3-11,2-10</inkml:trace>
  <inkml:trace contextRef="#ctx0" brushRef="#br0" timeOffset="29420.517">7010 3863,'5'-2,"10"-1,16 0,17 1,16 0,13 1,7 1,3 2,0 1,-5 0,-8-1,-16 0</inkml:trace>
  <inkml:trace contextRef="#ctx0" brushRef="#br0" timeOffset="29767.259">8347 3342,'0'7,"0"11,-2 14,-4 13,0 13,-1 9,0 8,1 4,2-2,2-2,3-8,2-6,-1-9,-1-8,-7-10,-2-10</inkml:trace>
  <inkml:trace contextRef="#ctx0" brushRef="#br0" timeOffset="30034.014">8187 4185,'11'0,"11"0,8 0,8-3,5 1,-1-4,-5 1,-6 0,-9-1,-8 1</inkml:trace>
  <inkml:trace contextRef="#ctx0" brushRef="#br0" timeOffset="30286.341">8187 3222,'2'-3,"8"0,8 3,14 1,9 2,8 4,3 2,4 0,0-1,-5-3,-6-2,-11-1</inkml:trace>
  <inkml:trace contextRef="#ctx0" brushRef="#br0" timeOffset="31024.411">8882 3917,'0'18,"0"15,2 12,3 8,3 8,0 4,1 2,0 4,-3 2,-2-4,-1-6,-2-9,-1-12,0-13</inkml:trace>
  <inkml:trace contextRef="#ctx0" brushRef="#br0" timeOffset="31424.275">9322 3930,'12'256,"-5"135,5-331,-8-56</inkml:trace>
  <inkml:trace contextRef="#ctx0" brushRef="#br0" timeOffset="31909.586">9590 3930,'0'16,"2"14,4 14,2 10,0 8,1 5,-1 1,-4 2,-5-3,-5-3,-3-6,-3-6,1-9,0-13,2-11</inkml:trace>
  <inkml:trace contextRef="#ctx0" brushRef="#br0" timeOffset="32172.964">9336 4278,'-16'-3,"-1"0,10 1,15-1,19 0,22-4,18-1,13-1,5 0,-3 1,-9 2,-14 2,-17 2</inkml:trace>
  <inkml:trace contextRef="#ctx0" brushRef="#br0" timeOffset="33412.312">10406 4064,'22'123,"-18"-76,-3-38,1 16,2-1,0 1,2-1,0 0,2-1,1 3,-8-24,-1 0,1 0,0 0,0 0,0 0,0 0,0 0,0 0,0 0,1-1,-1 1,1-1,-1 1,1-1,-1 1,1-1,0 0,0 0,0 0,0 0,0 0,0 0,0 0,0-1,0 1,0-1,0 1,0-1,1 0,-1 0,0 0,0 0,0 0,0-1,0 1,1-1,-1 1,0-1,5-5,0-1,-1 0,0 0,0 0,-1-1,0 0,0 0,-1 0,0-1,0 1,-1-1,0 0,0-2,54-202,-47 195,-4 29,0 32,-5-11,10 65,-11-94,1 0,0 0,1 0,-1 0,0 0,1 0,0-1,-1 1,1 0,0-1,0 0,1 1,-1-1,0 0,1 0,-1 0,1-1,0 1,-1-1,1 1,0-1,0 0,0 0,0 0,0 0,0-1,1 1,-1-1,8 0,1-1,-1-1,0 0,0 0,-1-1,1-1,0 0,-1 0,0-1,0 0,0-1,-1 0,0 0,0-1,0 0,5-7,-9 9,0-1,-1 0,0 0,0 0,0-1,0 1,-1-1,0 0,-1 0,0 0,0 0,0 0,-1-1,0 1,0 0,-1-1,0 1,0-1,-2-5,3 12,-1 0,0-1,0 1,0 0,0 0,0 0,0 0,0 0,0 0,-1 0,1 0,0 0,-1 0,1 0,0 0,-1 0,1 0,-1 0,0 0,1 1,-1-1,0 0,1 0,-1 1,0-1,0 0,0 1,0-1,0 1,1-1,-1 1,0-1,0 1,0 0,0-1,-1 1,1 0,0 0,0 0,0 0,0 0,0 0,0 0,0 0,0 0,0 0,0 1,0-1,0 0,0 1,0-1,0 1,0-1,0 1,0 0,-8 7,-1 0,2 1,-1 0,1 1,1 0,0 0,0 1,1 0,0 0,1 0,1 0,-1 1,1 2,2-9,-1-1,1 1,0 1,0-1,1 0,0 0,0 1,0-1,0 1,1-1,0 1,0-1,0 0,1 1,0-1,0 1,0-1,1 0,-1 0,1 1,1-1,-1-1,1 1,0 1,8 1,1 0,-1-1,1-1,0 0,0 0,0-2,1 1,-1-1,1-1,0 0,0-1,0-1,0 0,0 0,3-2,20 2,-1-2,0-1,1-2,-2-2,1-1,-1-1,0-2,12-6,-38 13,1-1,-1 1,0-1,-1-1,1 1,-1-1,0-1,-1 1,0-1,2-2,-6 7,0-1,-1 0,1 0,0 1,-1-1,0 0,0 0,0 0,0-1,0 1,-1 0,1 0,-1 0,0-1,0 1,0 0,0 0,0 0,-1-1,0 1,1 0,-1 0,0 0,-1 0,1 0,0 0,-1 0,0 0,0 1,0-2,-2 0,0 0,0 0,0 0,0 0,-1 0,1 1,-1 0,0 0,0 0,0 1,0 0,-1 0,1 0,-1 0,1 1,-1 0,0 0,1 1,-1-1,0 1,1 0,-1 1,0 0,-3 0,-3 2,1-1,0 1,0 1,0 0,0 0,1 1,-1 1,1 0,1 0,-1 1,-6 6,-36 57,51-68,0-1,0 1,1 0,-1-1,0 1,1 0,0-1,-1 1,1 0,0 0,0-1,0 1,0 0,0 0,0 0,0-1,1 1,-1 0,1-1,-1 1,1 0,0-1,0 1,0-1,0 1,0-1,0 1,0-1,0 1,0-1,1 0,-1 0,0 0,1 0,-1 0,1 0,-1 0,1 0,0-1,-1 1,1 0,0-1,-1 0,1 1,0-1,1 0,7 1,-1-1,1 0,0 0,-1-1,1-1,-1 1,1-2,-1 1,0-1,0-1,0 1,0-2,-1 1,0-1,0 0,0-1,0 0,-1 0,0-1,0 0,1-1,-3 2,-1-1,1 1,-1-1,0 0,-1 0,1 0,-1-1,-1 1,0-1,0 1,1-8,-10 24,4-2,0 0,0 1,1-1,0 0,0 1,1 0,0-1,0 1,1 0,0-1,0 1,1 0,0 0,0-1,1 1,0-1,0 1,1-1,0 0,0 0,1 0,0 0,0-1,1 1,-1-1,1 0,0-1,1 1,0-1,4 3,2-1,-1-1,1-1,0 0,0-1,1 0,-1-1,1-1,0 1,0-2,-1 0,1-1,0 0,0 0,0-2,0 0,0 0,-1-1,1-1,-1 0,0 0,9-6,9-10</inkml:trace>
  <inkml:trace contextRef="#ctx0" brushRef="#br0" timeOffset="33679.666">11756 4118,'4'18,"5"15,6 9,6 4,6 1,6-1,3-3,3-5,-1-6,-4-7,-4-7,-5-9,-6-11,-6-4</inkml:trace>
  <inkml:trace contextRef="#ctx0" brushRef="#br0" timeOffset="33942.969">12037 4091,'-19'11,"-12"13,-10 12,-10 8,-7 9,-10 6,-14 2,-13-2,9-11</inkml:trace>
  <inkml:trace contextRef="#ctx0" brushRef="#br0" timeOffset="34535.939">8921 4586,'9'4,"8"2,3 0,3-1,-3-7,-5-2</inkml:trace>
  <inkml:trace contextRef="#ctx0" brushRef="#br0" timeOffset="34845.111">8801 3957,'-5'0,"2"0,2 0,9 0,8 0,10 0,7 0,5 3,1 0,-9-1,-9 1</inkml:trace>
  <inkml:trace contextRef="#ctx0" brushRef="#br1" timeOffset="77429.524">3414 6872,'129'-270,"-87"209,-40 60,-1-1,1 1,0-1,0 1,-1 0,1-1,0 1,0 0,0 0,0 0,0 1,1-1,-1 0,0 1,0 0,0-1,1 1,-1 0,0 0,0 0,1 0,-1 1,0-1,0 0,0 1,0 0,1-1,-1 1,0 0,0 0,0 1,9 6,-1 1,0 1,-1-1,0 2,-1-1,0 1,0 1,-1-1,0 1,-1 1,-1-1,2 8,-4-16,-2-1,1 1,0-1,-1 1,1 0,-1 0,0 0,0 0,-1 0,1 0,-1 0,0 0,0 0,0 0,0 0,-1 0,0 0,0 0,0 0,0 0,0 0,-1-1,0 1,0 0,0-1,0 1,0-1,-1 0,0 0,1 0,-1 0,-3 2,4-4,0 1,0 0,0-1,-1 1,1-1,-1 0,1 0,-1 0,1 0,-1 0,1-1,-1 1,0-1,1 0,-1 1,0-1,1 0,-1-1,0 1,1 0,-1-1,1 0,-1 1,0-1,1 0,-1 0,1 0,0-1,-1 1,1-1,0 1,0-1,0 0,0 0,0 0,-1-1,3 1,-1 0,1 0,0 0,0 0,0 1,0-1,1 0,-1 0,0 0,1 0,-1 1,1-1,0 0,-1 0,1 1,0-1,0 0,0 1,0-1,1 1,-1-1,0 1,0 0,1 0,-1-1,1 1,-1 0,1 0,0 0,-1 1,3-2,55-21,-28 17,0 2,0 1,1 1,18 3,-5-1,-40 0,0 1,0-1,0 0,0 0,-1-1,1 1,0-1,0 0,0-1,-1 1,1-1,0 0,-1 0,0 0,1 0,-1-1,0 0,0 0,0 0,-1 0,1-1,-1 1,0-1,0 0,0 0,0 0,-1-1,0 1,1 0,-2-1,1 0,0 1,-1-1,0 0,0 0,-1 0,1 1,-1-3,-1 5,1-1,-1 1,0 0,0 0,0-1,-1 1,1 0,0 0,-1 0,0 0,1 1,-1-1,0 0,0 1,0-1,0 1,0-1,0 1,0 0,-1 0,1 0,0 0,-1 1,1-1,-1 0,1 1,0 0,-1 0,1-1,-1 1,1 1,-1-1,1 0,-1 1,1-1,-1 1,1 0,0 0,-1 0,1 0,0 0,0 0,0 0,0 1,0-1,0 1,0 0,0-1,1 1,-1 0,0 0,-3 2,1 0,-1 0,0 0,1 0,0 1,0 0,0 0,1 0,-1 0,1 0,1 1,-1-1,1 1,0 0,0 0,0 0,1 0,0 0,0 0,1 0,-1 0,1 1,1-1,-1 0,1 0,0 0,1 0,-1 0,1 0,0 0,1-1,-1 1,1 0,0-1,1 0,-1 0,1 0,0 0,13 4,1 0,-1-2,1 0,1-1,-1 0,1-2,0 0,0-1,0-1,1-1,-1-1,0 0,14-3,47-1</inkml:trace>
  <inkml:trace contextRef="#ctx0" brushRef="#br1" timeOffset="78432.222">5713 7005,'-2'-36,"1"0,2 1,2-1,2-10,1-7,-3 27,2-32,-1 0,-5-57,1 114,0 0,0 0,0 0,0 0,0 0,0 0,1 0,-1 0,0 0,0 0,1 0,-1 0,1 0,-1 0,1 0,-1 0,1 1,-1-1,1 0,0 0,-1 1,1-1,0 0,0 1,0-1,0 1,-1-1,1 1,0-1,0 1,0 0,0-1,0 1,0 0,0 0,0 0,0 0,0 0,0 0,0 0,0 0,0 0,0 0,0 0,0 1,0-1,0 0,0 1,0-1,0 1,0 0,6-1,49 5,-19-3,0 1,0 3,-1 0,0 3,7 3,-38-11,-1 0,0 1,0 0,0-1,0 2,0-1,0 0,0 1,-1-1,1 1,-1 0,0 0,0 1,0-1,0 1,-1-1,1 1,-1 0,0 0,0 0,0 0,-1 0,1 1,-1-1,0 0,0 1,-1-1,1 1,-1-1,0 0,-1 2,-54 178,55-182,-1-1,1 1,0 0,-1 0,1 0,0 0,0-1,0 1,1 0,-1 0,0 0,1 0,-1-1,1 1,-1 0,1-1,0 1,0 0,0-1,0 1,0-1,0 1,0-1,0 1,1-1,-1 0,1 0,-1 0,1 0,-1 0,1 0,-1 0,1 0,0 0,0-1,-1 1,1-1,0 0,0 1,0-1,-1 0,1 0,0 0,0 0,0 0,0 0,1-1,21-3,-1-1,0-1,0-1,0-1,-1-1,0-1,-1-1,0-1,-1-1,5-4,5 3,-30 14,1 0,0 0,-1 0,1 0,-1 1,1-1,0 0,-1 0,1 0,-1 1,1-1,-1 0,1 1,-1-1,1 0,-1 1,1-1,-1 1,1-1,-1 1,0-1,1 1,-1-1,0 1,1-1,-1 1,0-1,0 1,0-1,1 1,-1 0,0-1,0 1,0 0,0-1,0 1,0-1,0 1,0 0,0-1,-1 1,1-1,0 1,0-1,0 1,-1 0,1-1,-3 25,-1 43,5-66,-1 0,1 0,-1 0,1 0,0-1,0 1,0 0,-1 0,2-1,-1 1,0-1,0 1,0-1,1 1,-1-1,1 0,-1 1,1-1,0 0,-1 0,1 0,0-1,0 1,0 0,-1-1,1 1,0-1,0 1,0-1,0 0,0 0,1 0,7-1,0 0,1-1,-1-1,0 1,0-2,0 1,-1-1,1-1,-1 0,0 0,0-1,-1 0,0 0,0-1,0 0,-1-1,2-2,-2 2,0-1,0 0,-1 0,-1 0,1-1,-1 0,-1 0,0 0,1-6,-4 12,1 0,-1 0,0-1,0 1,-1-1,0 1,1-1,-1 1,-1-1,1 1,-1-1,1 1,-1-1,-1 1,1 0,-1 0,1-1,-1 1,0 0,-1 0,1 1,-1-1,0 0,0 1,0 0,0 1,0 0,0 0,0 0,0 0,-1 1,1-1,-1 1,1 0,-1 0,1 0,-1 1,0-1,1 1,-1 0,0 0,0 0,1 0,-1 1,0-1,1 1,-1 0,1 0,-1 0,1 1,-1-1,1 1,-3 2,-5 2,0 1,0 0,1 1,0 0,0 1,1 0,-7 9,7-8,1 1,0 0,1 0,0 0,1 1,0 0,1 0,1 1,-1 0,2-1,0 2,1-1,0 0,1 0,0 0,1 1,1 4,8 28</inkml:trace>
  <inkml:trace contextRef="#ctx0" brushRef="#br1" timeOffset="75226.203">607 6136,'2'18,"3"18,3 13,3 13,-1 9,-2 6,-3 2,-1-2,-5-2,-4-7,-3-11,0-15</inkml:trace>
  <inkml:trace contextRef="#ctx0" brushRef="#br1" timeOffset="75487.536">660 6163,'-5'-272,"5"271,-1 0,1 0,-1 0,1 0,0 0,-1 0,1 0,0 0,0 0,0 0,0 0,0 0,0 0,0 0,0-1,0 1,1 0,-1 0,0 0,1 0,-1 0,1 0,-1 0,1 0,-1 0,1 1,0-1,-1 0,1 0,0 0,0 1,0-1,-1 0,1 1,0-1,0 1,0-1,0 1,0-1,0 1,0 0,0-1,0 1,1 0,-1 0,0 0,0 0,0 0,0 0,1 0,127 30,-29-14,1-3,61-3,-109-8</inkml:trace>
  <inkml:trace contextRef="#ctx0" brushRef="#br1" timeOffset="75994.261">526 6391,'33'11,"0"-1,2-2,-1-1,1-2,-1-1,1-2,0-1,0-2,7-2,317-25,-357 28,0-1,0 1,0-1,0 1,0 0,0 0,0 0,0 0,0 0,0 1,0-1,0 1,0-1,0 1,0 0,0-1,-1 1,1 0,0 0,0 0,-1 1,1-1,-1 0,1 1,-1-1,1 1,-1-1,0 1,0-1,0 1,0 0,0 0,0 0,0 0,-1-1,1 1,0 2,-18 99,6-61,8-36,1 0,0 0,0 1,1-1,0 1,0-1,0 1,1-1,0 1,0-1,1 1,0 0,0-1,0 1,1-1,0 0,0 0,1 0,-1 0,1 0,1 0,-1 0,1-1,0 0,0 0,1 0,3 4,0-5,0 0,1 0,-1 0,1-1,0 0,-1-1,1 0,0 0,1-1,-1 0,0-1,0 0,0 0,0-1,0 0,1-1,-2 0,5-1,4-2,0-1,-1 0,0-2,0 1,-1-2,0 0,0-1,-1-1,3-2,-2-3,0-2,0 1,-2-2,0 1,-2-2,0 0,-1 0,-1-1,0 0,-2-1,-1 1,0-1,-2-1,-1 1,0-1,-2 1,0-1,-2 0,0 1,-2-1,0 1,-2-1,0 1,-6-15,8 26,0 0,-1 1,0-1,-1 1,0 0,-1 0,1 1,-2-1,0 1,0 0,0 1,-1 0,0 0,-1 1,0 0,0 0,0 1,-1 0,0 1,0 0,0 0,-1 1,0 1,1 0,-1 0,0 1,-1 0,1 1,-6 1,6 1,1 1,0 0,0 1,1 0,-1 0,0 1,1 0,0 1,0 0,0 1,1 0,0 0,0 1,0 0,1 0,0 0,0 1,1 0,0 1,1 0,0-1,-2 6,-2 4,1 0,1 0,1 1,0 0,2 1,0-1,1 1,1 0,1-1,0 1,2 6,12 63,8-12</inkml:trace>
  <inkml:trace contextRef="#ctx0" brushRef="#br1" timeOffset="76247.061">1930 6604,'7'20,"2"17,-1 12,-1 10,-2 9,-4 3,-5 2,-1-3,0-7,3-8,2-15</inkml:trace>
  <inkml:trace contextRef="#ctx0" brushRef="#br1" timeOffset="76462.491">2210 6644,'-6'21,"-3"17,0 17,2 12,5 9,2 2,3 0,2-5,-1-5,0-10,-2-11,0-12</inkml:trace>
  <inkml:trace contextRef="#ctx0" brushRef="#br1" timeOffset="76670.978">1903 7005,'-14'-2,"-6"-1,2 2,11 4,18 1,26 1,26-7,28-6,21-6,12-4,-15 1</inkml:trace>
  <inkml:trace contextRef="#ctx0" brushRef="#br1" timeOffset="79463.094">7170 6069,'-8'66,"-3"474,8-286,16-176,-13-76,1 0,-1 0,1 0,0 0,0 0,0 0,0 0,0 0,1 0,-1-1,0 1,1-1,-1 1,1-1,0 1,-1-1,1 0,0 0,0 0,0 0,0 0,0 0,0 0,0-1,0 1,0-1,0 1,0-1,0 0,1 0,-1 0,0 0,1 0,7-4,-1 0,0 0,0 0,0-1,0-1,-1 1,0-1,0-1,0 1,-1-2,0 1,-1-1,1 0,-2 0,1 0,2-5,1-3,0 1,-1-1,0-1,-1 1,-1-1,-1 0,0-1,1-15,-9-2,-10 53,10-6,0 1,1 0,0 0,0 0,2 0,0 0,0 0,1 0,1 1,0-2,1 1,0 0,1 0,0-1,3 4,-5-13,1 0,0 0,-1 0,1 0,0 0,1 0,-1-1,0 0,1 1,-1-1,1-1,0 1,0 0,-1-1,1 0,0 0,0 0,0 0,1-1,-1 0,0 1,0-2,0 1,0 0,0-1,0 0,0 1,0-2,0 1,0 0,0-1,-1 0,1 0,0 0,-1 0,0 0,1-1,-1 0,0 0,-1 1,1-2,0 1,-1 0,13-15,0 0,-2 0,0-1,-1-1,-1 0,-1-1,-1 0,-1-1,-1 0,0-2,-2 9,-10 37,0 0,2 0,0 0,1 1,2-1,1 15,-1-30,1 0,0-1,1 1,-1-1,1 1,1-1,-1 1,1-1,0 0,0 0,1 0,0-1,0 1,0-1,1 0,0 0,0-1,0 1,0-1,1 0,-1-1,1 1,0-1,0 0,1 0,-1-1,0 0,1 0,0-1,-1 1,1-1,3-1,36 0,-5-6</inkml:trace>
  <inkml:trace contextRef="#ctx0" brushRef="#br1" timeOffset="79693.79">7064 6310,'22'7,"31"2,31 0,27-2,20-2,10-7,-19-2</inkml:trace>
  <inkml:trace contextRef="#ctx0" brushRef="#br1" timeOffset="80535.524">8039 6711,'27'49,"-3"1,-2 1,-2 1,8 35,-24-76,-4-9,0-1,0 0,0 0,0 0,0-1,0 1,0 0,0 0,0 0,0 0,0 0,1 0,-1-1,0 1,1 0,-1 0,0 0,1-1,-1 1,1 0,-1 0,1-1,0 1,-1 0,1-1,0 1,-1-1,1 1,0-1,0 1,-1-1,1 1,0-1,0 0,0 0,0 1,-1-1,1 0,0 0,0 0,0 0,0 0,0 0,0 0,0 0,-1 0,1 0,0-1,0 1,0 0,70-126,-1 23,-70 102,0 1,0-1,0 0,0 1,1-1,-1 0,0 0,1 1,-1-1,1 1,-1-1,0 0,1 1,0-1,-1 1,1-1,-1 1,1-1,-1 1,1 0,0-1,-1 1,1 0,0-1,0 1,-1 0,1 0,0 0,-1 0,1 0,0-1,0 1,-1 1,1-1,0 0,0 0,-1 0,1 0,0 0,0 1,-1-1,1 0,0 1,-1-1,1 0,-1 1,1-1,0 1,-1-1,1 1,-1-1,1 1,-1-1,1 1,-1 0,0-1,1 1,-1 0,0-1,1 1,-1 0,0 0,-6 84,4-75,0 1,0-1,1 1,1-1,0 1,0-1,1 1,0-1,1 1,1 1,-2-9,0 0,1 0,0 0,-1 0,1 0,0-1,0 1,1-1,-1 1,0-1,1 0,0 0,-1 0,1 0,0 0,0-1,0 1,0-1,0 0,0 0,1 0,-1 0,0 0,0-1,1 0,-1 1,88-10,-75 5,0-1,-1-1,1 0,-1-1,-1-1,1 0,-1-1,-1 0,1-1,-2-1,0 0,0-1,-1 0,0 0,-1-2,0 1,-1-1,-1 0,0-1,0-3,-7-14,-23 64,10 7,1 1,3 0,1 1,2 0,1 0,3 34,21 401,-19-463,-1 0,0 0,0 1,-2-1,1 0,-2 0,0 0,0-1,-2 4,-6 5</inkml:trace>
  <inkml:trace contextRef="#ctx0" brushRef="#br1" timeOffset="80753.504">8694 6457,'-7'-2,"5"4,9 8,13 9,10 11,-1-1</inkml:trace>
  <inkml:trace contextRef="#ctx0" brushRef="#br1" timeOffset="81023.832">8962 7125,'17'-15,"0"-1,-1 0,-1-1,0-1,-1-1,-1 0,-1-1,-1 0,-1-1,0 0,-2 0,0-1,4-22,-3-15,-9 58,1 0,-1 0,0 0,0 0,0-1,0 1,0 0,0 0,0 0,0 0,0-1,-1 1,1 0,0 0,-1 0,1 0,-1 0,1 0,-1 0,0 0,1 0,-1 0,0 0,0 0,1 0,-1 1,0-1,0 0,0 1,0-1,0 0,0 1,0-1,0 1,-1 0,1-1,0 1,0 0,0 0,0-1,-1 1,1 0,0 0,0 0,-1 1,-5 2,-1 1,1 0,-1 0,1 1,0 0,1 0,-1 1,1 0,0 0,1 0,-1 1,1 0,1 0,-1 0,1 1,0-1,1 1,0 0,0 1,-1-2,1-1,0 0,0 0,1 1,0 0,0-1,1 1,0 0,0 0,0 0,1 0,0 0,0 0,1 0,0 0,0-1,1 1,-1 0,1-1,1 1,0-1,0 1,0-1,0 0,1 0,0-1,0 1,1-1,-1 0,1 0,1 0,-1-1,0 1,1-1,3 1,5 1,-1-1,1-1,0 0,1-1,-1-1,0 0,6 0,39 0</inkml:trace>
  <inkml:trace contextRef="#ctx0" brushRef="#br1" timeOffset="81703.865">9683 6658,'-15'-1,"1"1,-1 1,1 0,-1 1,1 0,-1 1,1 1,0 1,0 0,1 0,0 2,0-1,0 2,1 0,0 0,-8 8,18-14,0 0,0 0,0 1,1-1,-1 1,1 0,-1 0,1-1,0 1,0 0,0 0,1 0,-1 0,1 0,-1 0,1 0,0 0,0 0,0 0,1 0,-1 0,1 0,0 0,0 0,0 0,0 0,0-1,0 1,1 0,-1-1,1 1,0 0,73 73,-64-67,123 115,-133-123,1 0,-1 0,1 0,-1 0,0 0,1 0,-1 1,0-1,0 0,0 1,0-1,0 1,0 0,0-1,-1 1,1 0,0-1,-1 1,1 0,-1-1,0 1,0 0,0 0,0 0,0-1,0 1,0 0,0 0,-1 0,1-1,-1 1,1 0,-1-1,0 1,1 0,-1-1,0 1,0-1,0 1,0-1,-1 0,1 1,0-1,-1 1,-4 0,-1-1,1 0,0 0,-1 0,1 0,0-1,-1 0,1-1,0 1,-1-1,1 0,0-1,0 0,0 0,0 0,0 0,0-1,0 0,1 0,0-1,-1 0,1 0,1 0,-1 0,1-1,-4-3,7 4,0 0,1 0,-1-1,1 1,0 0,0 0,0-1,0 1,1 0,0 0,0 0,0 0,0 0,1 0,-1 0,1 0,0 0,0 1,0-1,1 1,0-1,-1 1,1 0,0 0,0 0,1 1,-1-1,0 1,1-1,0 1,1 0,282-218,-263 198,-1-2,-2-1,0 0,-2-1,-1-2,-1 0,-1 0,-1-2,-2 0,-1 0,-2-1,0-2,-3 6,0 0,-2-1,-1 0,-1 1,-1-1,-2 0,-1-9,1 36,0 0,0 0,1 0,-1 0,0 0,0 1,0-1,0 0,0 0,0 0,0 0,-1 0,1 0,0 1,0-1,-1 0,1 0,0 0,-1 1,1-1,-1 0,1 0,-1 1,1-1,-1 0,0 1,1-1,-1 1,0-1,1 1,-1-1,0 1,0-1,0 1,1 0,-1-1,0 1,0 0,0 0,0 0,0-1,1 1,-1 0,0 0,0 0,0 1,0-1,0 0,0 0,1 0,-1 1,0-1,0 0,0 1,0-1,1 1,-1-1,0 1,1-1,-1 1,0-1,1 1,-1 0,1-1,-1 1,0 0,-12 17,0 0,1 0,2 1,-1 0,2 1,1 0,0 1,2 0,0 0,1 4,-6 18,2 0,2 1,2 0,1 0,3 0,2 0,1 4,1-24,0 1,1-1,2 0,0 0,2-1,0 0,2 0,0-1,2 0,0-1,1 0,2-1,7 8,57 36,-76-62,-1-1,1 1,0-1,0 0,0 0,0-1,0 1,0 0,0-1,0 0,0 0,1 0,-1 0,0 0,0-1,0 1,0-1,0 0,0 0,0 0,0 0,-1 0,1-1,0 1,-1-1,1 0,-1 0,1 0,-1 0,0 0,0 0,10-15,0 1,-2-2,0 1,-1-2,-1 1,0-1,-2 0,4-15,11-28,-18 59,-3 13,0-9,0 10</inkml:trace>
  <inkml:trace contextRef="#ctx0" brushRef="#br1" timeOffset="83525.451">9710 7233,'0'6,"0"13,0 8,-2 10,-1 7,0 3,1-2,3-6,3-10,1-10</inkml:trace>
  <inkml:trace contextRef="#ctx0" brushRef="#br1" timeOffset="83820.87">9871 6417,'11'-2,"18"1,19 1,21 1,15-1,11 1,-1-1,-15 1</inkml:trace>
  <inkml:trace contextRef="#ctx0" brushRef="#br1" timeOffset="84246.711">10285 7112,'11'-17,"-2"0,0-1,-2 0,0-1,0 1,-2-1,0-1,-2 1,1-5,-4 21,0 1,1-1,-1 1,0-1,0 1,-1-1,1 1,0 0,-1-1,0 1,1-1,-1 1,0 0,0-1,0 1,-1 0,1 0,0 0,-1 0,1 0,-1 0,0 0,0 1,0-1,0 1,0-1,0 1,0 0,0-1,0 1,-1 0,1 1,0-1,-1 0,1 1,-1-1,1 1,-1 0,1 0,-1 0,1 0,-1 0,1 0,-1 1,1-1,0 1,-1 0,-1 0,-1 1,0 1,-1-1,1 1,1 0,-1 0,0 1,1 0,-1-1,1 1,0 1,1-1,-1 1,1-1,0 1,0 0,0 0,1 0,-1 1,1-1,0 1,1-1,0 1,0-1,0 1,0 0,1 0,0-1,0 1,1 0,-1 0,1-1,0 1,1-1,-1 1,1-1,1 1,-1-1,1 0,-1 0,1 0,3 3,4-1,1 0,0 0,1-1,-1 0,1-1,0-1,0 0,0 0,1-1,0-1,-1 0,1-1,9 0,10 2,0-2,0-1,1-1,-1-2,0-1,0-1,-1-2,26-9,-6-4</inkml:trace>
  <inkml:trace contextRef="#ctx0" brushRef="#br1" timeOffset="87163.211">14322 6778,'288'-261,"-243"220,-44 41,0 0,0 0,0 0,0 0,0 0,0 0,0 0,0 0,0 1,-1-1,1 0,0 0,0 1,0-1,0 1,-1-1,1 1,0-1,0 1,-1-1,1 1,0 0,-1-1,1 1,-1 0,1 0,-1-1,1 1,-1 0,1 0,-1 0,0 0,0 0,1-1,-1 1,0 0,0 0,0 0,0 0,0 0,0 0,0 0,0 0,0 0,-1 0,1-1,0 1,0 0,-1 0,1 0,-1 0,0 0,1 3,16 253,30-7,-20-128,6 96,-30-205,0 0,0 0,-1 0,-1 1,0-1,-1 0,-1 0,0 0,0 0,-2 0,1 0,-2-1,1 0,-2 1,0-2,0 1,-1-1,0 0,-1 0,0-1,-1 0,0-1,-1 1,0-2,-7 6,12-11,0 0,0 0,0 0,0 0,0-1,-1 0,1 0,-1-1,1 1,-1-1,0 0,1-1,-1 1,0-1,0 0,1-1,-1 1,0-1,1 0,-1-1,0 1,1-1,0 0,-1-1,1 1,0-1,0 0,0-1,-2-6,0-1,1-1,1 1,0-1,0 0,1-1,0 1,2-1,-1 1,1-1,1 0,0 0,1 0,1 0,0 0,2-11,1-29,3 1,2 0,2 0,3 1,2 1,2 0,23-45,-35 82,0 0,1 0,1 1,0 0,0 1,1 0,1 0,0 0,0 2,1-1,0 1,1 1,-1 0,2 0,-1 2,1-1,0 2,1-1,-1 2,1 0,2 0,100-1,-87 6</inkml:trace>
  <inkml:trace contextRef="#ctx0" brushRef="#br1" timeOffset="87560.731">15084 6685,'-4'1,"-1"0,1 0,0 1,-1 0,1 0,0 0,0 0,0 1,0-1,1 1,-1 0,1 0,0 0,-1 1,1-1,1 1,-1 0,0 0,1 0,0 0,0 0,0 0,1 1,-1-1,1 1,0-1,0 1,1-1,-1 1,1-1,0 1,0 0,1-1,-1 1,1-1,0 1,0-1,1 1,-1-1,3 4,-3-5,1 1,0-1,0 0,0 0,0 0,1 0,-1 0,1-1,0 1,0-1,0 1,0-1,0 0,0 0,1-1,-1 1,1-1,-1 0,1 1,-1-1,1-1,0 1,-1-1,1 1,0-1,2 0,3 0,0 0,1-1,-1 0,1-1,-1 1,0-2,0 1,0-1,0-1,0 0,-2 1,-1 0,0 0,-1 0,1 0,0-1,-1 0,0 0,0-1,0 1,-1-1,1 0,-1-1,0 1,-1-1,1 1,-1-1,0 0,-1 0,1-1,-1 1,-1 0,1-1,-1 1,0-1,0 0,-1 1,0-1,0 0,-1 1,1-1,-2 1,1-1,-1 1,0-1,0 1,0 0,-2-1,1 1,-2 1,1 0,0 1,-1-1,0 1,0 0,-1 0,1 0,-1 1,0 0,1 0,-1 0,-1 1,1 0,0 0,-1 0,1 1,-1 0,1 0,-5 1,-2-1,1 1,-1 1,1 0,-1 0,1 1,0 1,-1 0,1 1,1 0,-6 3,10-4,0 1,0-1,0 1,0 0,1 1,-1 0,1 0,1 0,-1 1,1-1,0 1,0 1,0-1,1 1,0 0,0 0,1 0,0 0,0 0,1 1,0 0,0 2,2-7,0 0,1 0,-1 0,1 0,-1 0,1 0,0 0,1 0,-1 0,0 0,1 0,0-1,-1 1,1-1,0 1,0-1,1 0,-1 1,0-1,1 0,-1-1,2 2,31 17</inkml:trace>
  <inkml:trace contextRef="#ctx0" brushRef="#br1" timeOffset="87901.9">15739 6471,'-10'-3,"-1"1,1 0,-1 1,0 0,1 1,-1 0,0 1,0 0,1 1,-1 0,1 0,0 1,-1 0,1 1,1 1,-1-1,0 1,1 1,0 0,1 0,-5 5,11-9,0 1,0-1,0 1,1 0,-1-1,1 1,0 0,0 0,0 0,0 0,0 0,1 0,-1 0,1 0,0 0,0 1,0-1,1 0,-1 0,1 0,-1 0,1 0,0 0,0 0,0 0,1-1,-1 1,1 0,-1-1,1 1,0-1,0 1,0-1,0 0,1 0,-1 0,0 0,1 0,2 1,20 16,1 0,1-2,0 0,29 11,85 55,-140-82,1-1,-1 1,0-1,0 1,0 0,0-1,1 1,-1 0,0 0,0 0,-1 0,1 0,0 0,0 0,0 0,-1 0,1 0,0 0,-1 0,1 1,-1-1,0 0,1 0,-1 1,0-1,0 0,0 1,0-1,0 0,0 1,0-1,0 0,0 1,-1-1,1 0,0 0,-1 1,1-1,-1 0,0 0,1 0,-1 0,0 0,0 1,-70 30,7-16,0-3,-1-3,0-2,-3-4,-17 1</inkml:trace>
  <inkml:trace contextRef="#ctx0" brushRef="#br1" timeOffset="85426.393">12411 6484,'-14'18,"-6"13,0 6,3 3,7-1,10-1,6-4,8-5,1-5,-2-5,-3-5</inkml:trace>
  <inkml:trace contextRef="#ctx0" brushRef="#br1" timeOffset="85904.061">12303 6256,'25'-2,"0"0,-1 1,1 2,0 1,-1 0,1 2,-1 1,0 1,0 0,-1 2,0 1,0 1,-1 1,0 1,9 7,-20-8,0 1,0 0,-1 1,0 0,-1 0,-1 1,0 0,-1 1,-1 0,0 0,-1 0,-1 1,0-1,-1 1,0 0,-2 0,0 1,0-1,-2 0,0 0,-1 0,0 0,-1 0,-1 0,-3 7,7-23,-1 0,0 1,1-1,-1 1,1-1,-1 1,1-1,-1 1,1-1,0 1,-1-1,1 1,0 0,-1-1,1 1,0 0,0-1,-1 1,1 0,0-1,0 1,0 0,0-1,0 1,0 0,0-1,0 1,0 0,0-1,1 1,-1 0,0-1,0 1,1 0,-1-1,0 1,1 0,-1-1,1 1,-1-1,0 1,1-1,0 1,-1-1,1 1,-1-1,1 0,-1 1,1-1,0 0,-1 1,1-1,0 0,-1 0,1 0,0 0,-1 0,1 1,0-1,-1 0,1 0,0-1,0 1,-1 0,1 0,0 0,-1 0,1-1,0 1,-1 0,22-15,-1 0,-1-1,-1-1,0-1,-1-1,12-16,-12 14,0-1,-1-1,-1-1,-2 0,0 0,5-16,-12 15,-7 25,0 0,0 0,0 0,-1 0,1 0,0 0,0 0,-1 0,1 0,0 0,0 0,0 0,-1 0,1 0,0 0,0 0,0-1,0 1,-1 0,1 0,0 0,0 0,0 0,0 0,-1-1,1 1,0 0,0 0,0 0,0 0,0-1,0 1,-1 0,1 0,0 0,0 0,0-1,0 1,0 0,0 0,0-1,-12 22,9-15,0 0,1 0,0 0,0 0,0 1,1-1,0 1,0 0,1-1,-1 1,2 0,-1-1,1 1,0-1,0 1,0-1,1 1,0-1,1 0,-1 0,1 0,0 0,1 0,0 0,-1-1,2 0,-1 0,1 0,-1 0,6 3,13 3,1 0,0-2,0 0,1-2,0-1,1-1,-1-1,1-1,0-1,0-2,22-1,40 0</inkml:trace>
  <inkml:trace contextRef="#ctx0" brushRef="#br1" timeOffset="93186.629">139 5535,'-1'-2,"1"1,0-1,-1 1,1 0,-1-1,1 1,-1 0,1-1,-1 1,0 0,0 0,0 0,0-1,0 1,0 0,0 0,0 0,0 1,0-1,-1 0,1 0,0 1,-1-1,1 0,0 1,-1 0,1-1,-1 1,1 0,-1-1,1 1,0 0,-1 0,1 0,-1 1,1-1,-1 0,1 0,-1 1,1-1,0 1,-1-1,1 1,0 0,-1-1,1 1,0 0,0 0,0 0,0 0,0 0,0 0,0 0,0 0,0 1,0-1,1 0,-1 1,0-1,1 0,-1 1,-9 20,1 0,1 1,1 0,1 0,2 1,0-1,0 15,-10 121,8 1,11 117,24 168,3 116,-50-216,17-335,0-9,1 1,-1-1,0 1,1-1,-1 0,1 1,-1-1,1 1,0-1,0 1,0 0,0-1,0 1,0-1,0 1,0-1,0 1,1-1,-1 1,1-1,-1 1,1-1,0 0,-1 1,1-1,0 0,0 1,0-1,0 0,0 0,0 0,0 0,1 0,-1 0,0 0,0 0,1-1,-1 1,1 0,-1-1,1 1,-1-1,1 1,139 7,-30 9,1-5,5-4,8 1,263 6,360-33,-225-1,1679-9,135 27,-1055 28,633-28,-845 41,-419-9,-314-20,1191 55,-181 4,-965-61,-57-1,68 19,-90 11,-116-1,-169-34,0 0,1-2,-1 0,0-1,1-1,-1-1,1 0,-1-1,0-1,0-1,-1-1,-8 4,-4 2,1-1,0 0,0 0,-1 0,1 0,0-1,-1 0,1-1,-1 1,0-1,0 0,0 0,0 0,-1-1,1 0,-1 0,0 0,0 0,0-1,-1 0,1 1,-1-1,0 0,-1-1,1 1,-1 0,0-2,-2-223,0 47,9 1,12-41,9 3,-2 29,-8-1,-7-67,-37-103,19 303,4 55,2 2,-1 0,1 1,-1-1,0 1,0-1,0 1,0-1,0 0,0 1,0-1,0 1,-1-1,1 0,-1 1,1-1,-1 1,1-1,-1 1,0 0,0-1,0 1,0 0,0-1,0 1,0 0,0 0,0 0,0 0,-1 0,1 0,-1 0,1 0,0 1,-1-1,1 1,-1-1,1 1,-2-1,-94 51,42-33,0-2,-1-3,0-2,-1-3,0-2,-30-3,-215 1,-9-14,146 4,-1404-27,1162 28,-2159-99,1696 74,-222-14,553-1,-514-27,-473 56,638-9,-520 14,1374 12,-837-13,50-1,211 0,70 14,465-6,53 3,-1 1,1 1,-1 1,0 1,1 1,-6 2,-10 3,0 2,0 2,1 1,0 2,-21 12,-50 35,52-31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8:44.288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1098 1848,'-24'-4,"1"1,-1 2,0 0,0 1,0 2,0 0,0 2,1 0,0 2,-13 5,-66 6,78-15,0 1,0 2,1 0,0 1,0 2,-3 2,-22 17,1 2,2 3,1 1,1 2,2 2,2 2,-10 14,35-39,1 1,1 1,0 0,1 1,0 0,2 1,0-1,1 2,-4 13,-8 24,2 0,3 2,3 0,2 0,2 1,3 9,8-38,1 0,2 0,0-1,3 1,0-2,2 1,1-1,1-1,11 16,5 18,101 223,-123-268,2-1,0 1,1-1,0-1,1 0,0-1,2 0,-1 0,2-1,-1-1,2 0,-1-1,16 7,46 19,1-4,1-4,2-3,29 4,24 7,-36-9,2-4,65 6,502 34,-26-10,-254-11,-151-17,60-8,82 20,-252-22,42-2,136-8,106 5,94 18,-147-9,10 18,705 56,-240-80,-564 5,-131-6,0-6,18-6,397-39,-97-3,-143 9,324-22,-318 30,186-8,215 35,-260 29,-343-20,133 2,93-13,-154-2,523 10,416-3,-456 35,-421-38,279 14,62 7,226 7,-74-19,-473-13,37-2,20-14,611-40,-820 47,-1-5,-1-5,-1-5,-1-5,-2-5,79-37,-128 41,-1-1,-1-4,-2-2,-2-2,-2-3,-1-2,-3-3,24-30,-3-6,-4-3,-4-2,-4-4,-4-1,-2-8,-22 34,-3 0,-3-2,-3-1,-3-1,-4 0,4-48,-2-62,-8 0,-8-23,-15-147,15 331,-1 0,-1 0,-1 0,-1 0,-1 0,0 0,-2 0,-1 1,0 0,-2 1,0 0,-12-18,-12-6,-3 2,-1 2,-2 1,-5 0,4 1,-5-6,-2 2,-2 2,-2 2,-1 2,-2 3,-1 2,-1 2,-2 3,-51-15,-408-84,203 55,-288-25,306 58,-707-62,-48 52,-368-39,366 26,-74 4,-410-2,173 38,980 21,-1558 0,544 30,315 43,717-57,-264 49,-105 69,597-108,-68 13,-107 38,138-22,-28 8,-58 4,40-22,-68 15,-4 14,-74 14,193-47,1 7,-5 10,96-30,-66 23,-99 50,-319 188,473-245,2 4,2 4,2 3,4 5,-25 24,38-22,3-1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8:53.7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0,'18'5,"18"3,13 3,11 0,8-3,4 1,-1-3,-8-1,-13-2,-14-1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8:53.9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58,'14'0,"18"0,15-5,15-3,11-3,4-2,-3 1,-16 4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8:52.9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1,'0'18,"0"20,0 15,2 11,3 10,1 0,2-3,-1-4,-1-8,-3-5,0-11,-2-12</inkml:trace>
  <inkml:trace contextRef="#ctx0" brushRef="#br0" timeOffset="286.806">389 41,'-5'14,"-6"17,-3 18,1 17,0 10,2 6,3 0,3-4,2-7,5-8,1-8,0-12,0-12</inkml:trace>
  <inkml:trace contextRef="#ctx0" brushRef="#br0" timeOffset="481.369">28 335,'18'-4,"20"0,23 1,21 2,15 2,9 1,-2 3,-10 1,-22-2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8:51.7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80 252,'-13'428,"-2"-51,15-376,0-1,1 1,-1-1,0 1,0-1,1 1,-1 0,0-1,0 1,0-1,1 1,-1-1,0 1,0 0,0-1,0 1,0-1,0 1,0 0,0-1,-1 1,1-1,0 1,0-1,0 1,-1 0,1-1,0 1,-1-1,1 1,0-1,-1 0,1 1,0-1,-1 1,1-1,-1 0,1 1,-1-1,1 0,-1 1,1-1,-1 0,0 0,1 1,-1-1,1 0,-1 0,1 0,-1 0,0 0,1 0,-1 0,1 0,-1 0,-6-14,1-1,1 0,0 0,1 0,0 0,1-1,1 0,1 1,0-1,1-4,1-40,2 0,3 1,2 0,9-28,-2 5,1-10,6-42,31-97,-51 225,-2 4,0 1,0 0,-1-1,1 1,1-1,-1 1,0 0,0-1,0 1,1 0,-1-1,1 1,-1 0,1 0,-1 0,1-1,0 1,-1 0,1 0,0 0,0 0,0 0,0 0,0 0,0 0,0 1,0-1,1 0,-1 0,0 1,0-1,1 1,-1 0,0-1,0 1,1 0,-1-1,1 1,-1 0,0 0,1 0,-1 0,0 1,1-1,-1 0,0 0,2 1,117 65,-89-56,0-2,0-2,1-1,0-1,0-1,0-2,2-2,110 10,-107-2,-11 1</inkml:trace>
  <inkml:trace contextRef="#ctx0" brushRef="#br0" timeOffset="244.407">14 505,'2'5,"12"3,20 1,20-1,21-5,13-2,11-2,2 0,-5 0,-12-1,-21 2</inkml:trace>
  <inkml:trace contextRef="#ctx0" brushRef="#br0" timeOffset="662.319">1003 559,'-10'6,"0"1,1 1,-1-1,2 1,-1 1,1 0,0 0,1 0,0 1,1 0,0 0,0 1,1 0,1 0,0 0,0 0,1 1,0 0,1-1,1 1,0 0,0 0,1 0,1 0,0 0,0 0,1-1,1 1,0 0,1-1,0 0,0 0,4 5,-3-5,1 0,0-1,1 0,0 0,1 0,0-1,0 0,1-1,0 0,1 0,0-1,0 0,0-1,1 0,0 0,0-1,0-1,1 0,0 0,0-2,0 1,0-1,0-1,0 0,0-1,0 0,1-1,-1 0,0-1,0 0,0-1,-1-1,1 1,6-5,2-6,0-1,-1-1,0-1,-1 0,-1-2,-1 0,-1-1,0 0,-1-1,-2-1,0 0,-1-1,-2 0,0 0,-1-1,-2 0,4-25,-5 33,-2-1,0 0,-1 0,0 0,-2 0,0 0,-1 0,0 0,-2 0,0 0,0 1,-2-1,0 1,-1 0,-1 0,0 1,-1 0,-1 0,0 1,-1 0,0 0,-1 1,-10-8,7 10,0 1,0 1,-1 0,0 2,-1-1,0 2,0 0,0 1,-1 0,0 1,0 1,0 1,0 1,0 0,0 1,-9 1,13 0,1 1,-1 0,0 0,0 1,1 1,-1 0,1 1,0 0,1 1,-1 0,1 1,0 0,1 1,0 0,0 1,0 0,1 0,1 1,0 0,0 1,-5 10,7-11,1 1,1 0,0 1,1-1,0 1,0-1,2 1,-1 0,1 0,1 0,0 0,1 5,10 56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13:54.9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257 402,'-8'-2,"-1"0,0 1,1 0,-1 0,0 1,1 1,-1-1,0 1,1 1,-1 0,1 0,0 0,-1 1,1 0,1 1,-1 0,0 0,1 1,0 0,0 0,0 0,1 1,-1 0,1 1,1-1,-1 1,1 0,-2 5,2-3,0 0,0 0,1 1,1-1,0 1,0 0,1 0,0 0,0 0,1 0,1 0,0 0,0 1,1-1,0 0,1 0,1 5,-1-12,0 0,0 1,0-1,0 0,1 0,0-1,-1 1,1-1,0 1,0-1,0 0,0 0,1 0,-1 0,1-1,-1 1,1-1,-1 0,1 0,0 0,-1-1,1 1,0-1,0 0,-1 0,1 0,0 0,0-1,-1 0,1 0,0 0,-1 0,1 0,-1-1,1 1,-1-1,0 0,1 0,-1 0,0-1,0 1,-1-1,1 1,-1-1,2-1,8-10,0 1,-1-2,0 1,-1-2,-1 1,0-1,-2-1,0 1,0-1,-1-1,-2 1,2-7,-4 3,-2 21,1 0,-1 1,0-1,0 0,0 1,0-1,0 0,0 0,-1 1,1-1,0 0,0 1,0-1,0 0,0 0,0 1,0-1,0 0,-1 0,1 0,0 1,0-1,0 0,-1 0,1 0,0 1,0-1,0 0,-1 0,1 0,0 0,0 0,-1 0,1 1,0-1,-1 0,1 0,0 0,0 0,-1 0,1 0,0 0,0 0,-1 0,1 0,0 0,-1 0,1-1,0 1,0 0,-1 0,1 0,0 0,0 0,-1 0,1-1,0 1,0 0,-7 16,1 0,1 0,1 1,0 0,1 0,1 0,1 0,0 0,1 0,1 0,2 15,-2-25,1 0,0 0,1 0,-1 0,1-1,0 1,1-1,-1 0,2 1,-1-2,0 1,1 0,0-1,0 0,1 0,-1-1,1 0,0 1,1-2,-1 1,0-1,1 0,0 0,0-1,0 0,0 0,0-1,0 0,0 0,1 0,3-1,39-5,-6-5</inkml:trace>
  <inkml:trace contextRef="#ctx0" brushRef="#br0" timeOffset="214.17">631 0,'2'19,"6"18,5 20,4 19,-2 16,-3 15,-11 13,-14 6,-12-3,-6-8,0-17,5-25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9:08.4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0,'16'10,"17"2,18-1,17-1,12-6,9-3,-2-4,-15-1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9:08.7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0,'14'7,"20"2,23 0,22-4,17-8,10-5,-14-2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8:55.1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0 120,'6'114,"47"413,-38-87,-41 435,12-676,-17 464,31-598,3-1,3 0,3-1,6 20,-3-40</inkml:trace>
  <inkml:trace contextRef="#ctx0" brushRef="#br0" timeOffset="1214.223">508 1685,'575'25,"27"16,55-3,254-33,-501-7,-302 2,194-1,127-23,-426 25,0-1,-1 0,1 0,0 0,-1-1,1 1,-1-1,1 1,-1-1,1 0,-1 0,1 0,-1 0,0-1,1 1,-1 0,0-1,0 0,0 0,0 1,0-1,-1 0,1 0,0-1,-1 1,1-1,1-10</inkml:trace>
  <inkml:trace contextRef="#ctx0" brushRef="#br0" timeOffset="2980.235">1484 388,'0'18,"0"13,0 8,0 6,0 5,0 6,0 3,0 7,0 3,0 3,0 1,0-3,-2-7,-1-9,0-14</inkml:trace>
  <inkml:trace contextRef="#ctx0" brushRef="#br0" timeOffset="3230.6">1404 1257,'2'0,"6"0,7-2,9-1,7-2,5-3,3 0,0 2,-3-1,-5 1,-5 2,-7 1</inkml:trace>
  <inkml:trace contextRef="#ctx0" brushRef="#br0" timeOffset="3676.485">1497 308,'-9'-7,"-3"0,3 4,7 4,11 2,11 1,11 0,11-2,11 0,5-1,-8 0</inkml:trace>
  <inkml:trace contextRef="#ctx0" brushRef="#br0" timeOffset="5000.645">1992 1003,'-9'18,"1"0,1 1,1 0,0 0,1 1,1-1,1 1,1 0,1 0,0 0,2 1,0-1,4 19,-3-31,-1-1,1-1,1 1,-1 0,1 0,0-1,0 1,1-1,0 0,0 0,1-1,-1 1,1-1,0 0,1 0,-1-1,1 1,0-1,0 0,0-1,1 0,-1 0,1 0,0-1,0 1,-1-2,2 1,-1-1,0 0,0-1,0 1,1-1,3-2,0 0,0 0,-1-1,1 0,-1 0,0-2,0 1,0-1,0 0,-1-1,0 0,0-1,-1 0,1 0,-2-1,1 0,-1 0,0-1,-1 0,0 0,0-1,-1 1,0-1,-1 0,0-1,-1 1,0-1,0 1,-1-1,-1 0,0 0,0 0,-1 0,-1-7,0 1,-1 0,-1 0,0 1,-1-1,-1 0,-1 1,0 0,-1 1,0-1,-2 1,0 1,0-1,-1 2,-1-1,-12-10,21 21,-1 0,1 1,-1-1,0 1,0-1,-1 1,1 0,0 0,-1 1,1-1,-1 1,1-1,-1 1,0 0,1 1,-1-1,0 1,0-1,0 1,0 0,1 0,-1 1,0-1,0 1,0 0,1 0,-1 0,1 1,-1-1,1 1,-1 0,0 0,-6 8,1-1,1 1,0 1,0-1,1 1,0 1,1-1,0 1,1 0,0 0,1 1,1 0,-1 2,-8 32</inkml:trace>
  <inkml:trace contextRef="#ctx0" brushRef="#br0" timeOffset="5471.005">2687 923,'3'16,"0"12,0 12,-1 9,-3 8,-1 2,0 1,0 0,0-5,1-6,3-10,0-10</inkml:trace>
  <inkml:trace contextRef="#ctx0" brushRef="#br0" timeOffset="5778.228">2928 910,'0'-2,"1"1,-1 0,1 0,-1 0,1 0,-1 0,1 0,0 0,-1 0,1 1,0-1,0 0,0 0,0 1,0-1,0 0,0 1,0-1,0 1,0-1,0 1,0-1,0 1,0 0,0 0,1-1,-1 1,0 0,0 0,0 0,0 0,0 1,1-1,-1 0,0 0,0 1,0-1,0 1,0-1,0 1,0-1,0 1,0-1,0 1,0 0,0 0,0-1,-1 1,2 1,1 12,-1 1,0-1,0 1,-2 0,0 0,0 0,-3 13,0 6,-1 29,0-29,2 1,0-1,3 0,1 1,1-1,2 0,1 0,10 27,9-12,-14-36</inkml:trace>
  <inkml:trace contextRef="#ctx0" brushRef="#br0" timeOffset="6037.57">2660 1176,'23'0,"21"-2,16-3,15-3,10-5,-10 0</inkml:trace>
  <inkml:trace contextRef="#ctx0" brushRef="#br0" timeOffset="7016.538">3409 1070,'22'80,"-7"-43,6 82,-20-118,0 1,0-1,0 0,0 0,0 0,1 0,-1 0,0 0,1 0,-1-1,0 1,1 0,-1-1,1 1,-1-1,1 0,0 1,-1-1,1 0,-1 0,1 0,-1 0,1 0,-1 0,1 0,0-1,-1 1,1-1,-1 1,1-1,-1 1,0-1,1 0,-1 0,0 1,1-1,-1 0,0 0,0-1,0 1,0 0,0 0,0 0,0-1,0 1,0 0,-1-1,1 0,2 0,19-18,-2-1,0-1,-1-1,-2-1,0 0,-1-1,2-8,-5 11,-13 23,0-1,0 0,0 0,0 0,1 0,-1 1,0-1,0 0,0 0,0 0,0 0,1 0,-1 0,0 1,0-1,0 0,1 0,-1 0,0 0,0 0,0 0,1 0,-1 0,0 0,0 0,0 0,1 0,-1 0,0 0,0 0,0 0,1 0,-1 0,0 0,0 0,0 0,0 0,1 0,-1-1,0 1,0 0,0 0,0 0,1 0,-1 0,0-1,0 1,0 0,0 0,0 0,-3 20,3-20,-5 25,1-14,1 1,1 0,0 0,0 0,1 0,0 0,1 0,1 0,0 0,1 0,0 0,2 5,-3-14,1-1,-1 1,1 0,0-1,0 0,0 0,0 1,0-1,1 0,-1-1,0 1,1 0,0-1,-1 1,1-1,0 0,0 0,0 0,-1 0,1 0,0-1,0 1,0-1,0 0,0 0,3 0,76-22,-71 16,-1 0,0 0,0-1,-1 0,0-1,0 0,0-1,-1 1,-1-2,1 1,-2-1,1 0,-1 0,-1-1,0 0,0 0,-1 0,2-9,-7 20,1 0,0 0,-1 1,1-1,-1 0,1 0,-1 0,1 0,-1 0,1 0,0 0,-1 0,1 0,-1 0,1 0,-1 0,1 0,-1-1,1 1,0 0,-1 0,1 0,-1-1,1 1,0 0,-1 0,1-1,0 1,-1 0,1-1,0 1,0 0,-1-1,1 1,0-1,0 1,-1 0,1-1,0 1,0-1,0 1,0-1,0 1,0-1,0 1,0 0,0-1,0 1,0-1,0 1,0-1,0 1,0-1,0 1,1 0,-1-1,0 1,0-1,0 1,1 0,-1-1,0 1,-6 8,0 1,1 1,0-1,0 1,1 0,1 0,-1 0,1 0,1 0,0 1,1 0,-1 8,2-16,1 1,-1-1,0 0,1 1,0-1,0 0,0 0,0 0,0 0,1 0,-1 0,1 0,0 0,0 0,0-1,0 1,0-1,1 1,-1-1,1 0,-1 0,1 0,0 0,0 0,0-1,0 0,0 1,0-1,0 0,3 0,7 2,0 0,0-1,-1-1,1 0,0-1,0 0,6-2,-5 1,1 0,-1-1,1-1,-1 0,0-1,-1-1,1 0,-1-1,0 0,0-1,0 0,-1-1,0-1,-1 0,0 0,0-1,-1-1,-1 0,0 0,7-11,-14 20,-1 0,1 0,-1 0,0-1,0 1,0 0,0-1,0 1,0-1,0 1,-1-1,1 0,-1 1,0-1,0 0,0 1,0-1,-1 1,1-1,0 0,-1 1,0-1,0 1,0-1,0 1,0-1,0 1,-1 0,1 0,-1 0,1-1,-1 1,0 1,0-1,0 0,0 0,0 1,0-1,0 1,-1 0,1 0,-1-1,1 1,-1 1,1-1,-1 0,1 1,-1-1,0 1,-2 0,1 0,-1 1,1-1,0 1,-1 0,1 1,0-1,0 0,0 1,0 0,0 0,0 1,1-1,-1 1,0-1,1 1,0 0,0 0,0 1,0-1,1 1,-1-1,1 1,0 0,0 0,-3 5,0 0,1 0,1 0,-1 1,2-1,-1 1,1 0,1-1,0 1,0 7,1-15,0 1,0-1,0 0,0 1,0-1,0 0,1 1,0-1,-1 0,1 1,0-1,0 0,0 0,0 0,0 0,1 0,-1 0,1 0,-1-1,1 1,0 0,-1-1,1 1,0-1,0 0,0 0,0 1,0-1,0-1,1 1,-1 0,0 0,0-1,1 1,-1-1,0 0,1 0,0 0,4 0,-1 0,0-1,1 0,-1 0,0-1,0 0,0 0,0 0,0 0,0-1,-1 0,1-1,-1 1,0-1,8-8,0 0,-1-1,-1 0,0-1,-1-1,0 1,-1-2,-1 1,0-1,-2 0,4-12,-27 62,15-29,0 1,1-1,-1 1,1 0,0 0,0-1,1 1,0 0,0 0,0 0,1 0,-1 0,2-1,-1 1,0 0,1-1,0 1,1-1,-1 1,1-1,0 0,0 0,1-1,-1 1,1 0,0-1,0 0,1 0,-1 0,1-1,4 3,66 18,-38-19</inkml:trace>
  <inkml:trace contextRef="#ctx0" brushRef="#br0" timeOffset="7264.253">4813 1030,'0'13,"0"12,4 6,9 2,9 3,7-1,6-1,5-3,4-3,-2-5,-3-6,-6-6,-6-5,-9-4</inkml:trace>
  <inkml:trace contextRef="#ctx0" brushRef="#br0" timeOffset="7524.602">5160 1043,'-16'2,"-9"8,-9 9,-3 10,-4 10,1 9,1 8,2 5,3 3,7-11</inkml:trace>
  <inkml:trace contextRef="#ctx0" brushRef="#br0" timeOffset="8066.225">4425 1845,'22'0,"22"3,19 2,20 1,15 1,14 0,7-1,0-2,-5 1,-12-1,-13-1,-18 2,-18-1,-19 0</inkml:trace>
  <inkml:trace contextRef="#ctx0" brushRef="#br0" timeOffset="8854.032">5481 0,'23'91,"139"620,2 321,-103-685,-15 2,-11 83,-28-101,-6-122,10 0,26 132,-16-232,14 116,-34-203,-1-15,-1-15,1-10,-1-4</inkml:trace>
  <inkml:trace contextRef="#ctx0" brushRef="#br0" timeOffset="9484.278">1711 2620,'-4'14,"-3"14,2 12,-2 15,0 10,2 11,2 10,1 7,1 0,1-3,0-8,0-12,0-17</inkml:trace>
  <inkml:trace contextRef="#ctx0" brushRef="#br0" timeOffset="9733.609">1537 3556,'16'2,"14"1,14 0,10-1,8 0,2-1,-5 0,-8-1,-10 0,-13 0</inkml:trace>
  <inkml:trace contextRef="#ctx0" brushRef="#br0" timeOffset="9930.117">1604 2527,'14'-6,"20"-4,20 2,22 3,14 5,4 7,-12 3</inkml:trace>
  <inkml:trace contextRef="#ctx0" brushRef="#br0" timeOffset="10144.552">2272 3182,'-2'16,"-1"17,0 11,1 10,0 7,3 3,2-1,2-5,3-4,2-8,-1-9,-2-11</inkml:trace>
  <inkml:trace contextRef="#ctx0" brushRef="#br0" timeOffset="10410.362">2620 3155,'0'14,"0"15,0 15,0 13,0 9,0 6,0 3,2-3,4-4,0-5,-1-9,-1-13</inkml:trace>
  <inkml:trace contextRef="#ctx0" brushRef="#br0" timeOffset="10691.658">2888 3223,'0'6,"0"12,0 14,0 11,2 9,1 10,2 3,2 2,3-4,2-5,1-7,-2-8,-3-11,-2-9</inkml:trace>
  <inkml:trace contextRef="#ctx0" brushRef="#br0" timeOffset="10942.092">2660 3610,'-4'-3,"7"-2,17-3,21-5,21-2,24-3,17-4,-9 3</inkml:trace>
  <inkml:trace contextRef="#ctx0" brushRef="#br0" timeOffset="11967.41">3609 3343,'9'18,"-2"0,0 0,-1 1,-1 0,0 0,-2 1,0-1,-1 1,-1 0,-1-1,-1 1,-1 6,2-1,-1-3,0-15,0-1,1 1,0 0,0 0,0-1,1 1,0 0,0-1,1 1,0-1,0 1,0-1,1 0,1 2,-2-7,0 0,0 0,1 0,-1 0,0-1,0 1,1-1,-1 0,0 1,1-1,-1 0,0 0,1-1,-1 1,0 0,1-1,-1 0,0 1,0-1,1 0,-1 0,0 0,0 0,0-1,0 1,0 0,-1-1,1 1,0-1,-1 0,1 0,-1 0,0 1,1-1,-1-1,0 1,16-20,-1 0,-1-1,-1-1,0-1,-3 0,0 0,-1-1,2-11,-8 20,-17 48,8-16,0 1,1-1,0 1,1 0,1 1,1-1,0 15,1-28,1 1,-1-1,1 0,0 0,0 0,0 0,1 0,-1 0,1 0,-1 0,1 0,0-1,0 1,0-1,1 1,-1-1,1 0,-1 0,1 0,0 0,-1 0,1-1,0 1,0-1,0 0,1 0,-1 0,0 0,0 0,3-1,6 2,0-1,0 0,0-1,-1 0,1-1,0-1,0 0,1 0,5-2,0-1,0 0,-1-2,0 0,0 0,-1-2,1 0,-2-1,0 0,0-2,-1 0,0 0,11-13,-22 19,-1 1,0 0,0-1,0 1,-1-1,1 1,-1-1,-1 0,1 0,-1 1,0-1,0 0,0 0,-1 0,0 1,0-1,-1 0,0 1,0-1,0 1,-1-2,-2 28,5 157,-1-173,0 0,1 0,0-1,0 1,0 0,1 0,0 0,0-1,0 1,0 0,1-1,0 1,-1-1,2 1,-1-1,0 0,1 0,0 0,0 0,0-1,1 1,-1-1,1 0,-1 0,1 0,0 0,1-1,-1 1,0-1,1 0,-1-1,1 1,0-1,80-6,-44-6</inkml:trace>
  <inkml:trace contextRef="#ctx0" brushRef="#br0" timeOffset="12358.904">4639 3463,'-10'1,"1"0,-1 0,1 1,-1 0,1 0,0 1,0 0,0 1,1 0,-1 1,1 0,0 0,0 0,0 1,1 0,0 1,0 0,1 0,0 0,0 1,0 0,1 0,1 0,-1 1,1-1,1 1,-1 0,2 0,-2 7,3-14,0 0,1 0,-1 0,1 0,-1 0,1 0,0 0,0 0,0 0,0 0,0 0,0 0,1 0,-1 0,0 0,1 0,0 0,0 0,-1 0,1 0,0 0,1-1,-1 1,0 0,0-1,1 1,-1-1,1 1,-1-1,1 0,0 1,-1-1,1 0,0 0,0 0,0-1,0 1,0 0,0-1,0 1,0-1,0 0,1 1,5-1,0 0,0 0,0 0,0-1,0-1,-1 1,1-1,0 0,-1-1,1 0,-1 0,0 0,0-1,0 0,0-1,-1 0,0 0,0 0,0 0,0-1,-1 0,0 0,0-1,-1 1,0-1,0 0,0 0,-1-1,0 1,-1-1,1 1,-2-1,1 0,0-3,-9 2,-1 23,6-8,-1 0,1 0,0 0,1 0,-1 0,1 0,1 1,-1-1,1 0,0 1,0-1,1 0,0 1,0-1,0 0,1 0,0 0,0 0,1 0,0 0,-1-1,2 1,-1-1,1 0,0 0,0 0,0-1,1 1,-1-1,1 0,3 2,20 4,-1-4</inkml:trace>
  <inkml:trace contextRef="#ctx0" brushRef="#br0" timeOffset="12635.245">4879 3436,'3'18,"6"13,8 8,7 4,8 0,7-4,2-3,0-4,-4-4,-5-6,-6-5,-7-9,-7-6</inkml:trace>
  <inkml:trace contextRef="#ctx0" brushRef="#br0" timeOffset="12921.994">5173 3423,'-18'20,"-15"17,-14 14,-9 11,-10 6,-4 1,2-6,14-12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9:16.6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2514 311,'-11'-11,"1"1,-1 0,0 0,-1 1,0 1,-1 0,0 1,0 0,-1 1,1 0,-1 1,0 1,-6-1,-20-9,-59-25,47 17,-1 2,0 3,-1 2,-21-2,-322-32,316 42,1 3,-58 5,36 1,-125 0,70 39,103-24,27-9,0 1,1 2,0 0,0 2,1 0,1 2,0 1,-7 7,-17 23,3 1,1 3,3 2,-4 10,-62 74,96-122,1-1,0 2,1-1,1 1,0 1,1-1,1 1,0 1,2-1,-1 1,2 0,0 0,1 5,-3 18,-3 90,9-124,0 1,0 0,0 0,1-1,0 1,0-1,1 0,-1 1,2-1,-1 0,0-1,1 1,0-1,1 1,-1-1,1 0,3 2,150 106,-123-96,1-1,1-2,0-2,1-1,0-1,0-3,1-1,0-2,0-1,18-3,-21 3,254 9,142-6,-224 8,315-15,-454-2,-1-3,1-3,63-18,-119 23,-1 1,0-2,0 0,0 0,-1-1,0-1,0 0,0 0,-1-1,0-1,-1 1,0-2,0 1,-1-1,0 0,0-1,-2 0,1 0,6-13,-2 0,0 0,-2-1,0-1,-2 1,-1-1,-1-1,0-6,-1-7,-2 0,-2 0,-2 0,-2-9,1 23,-2-1,-2 1,0 0,-1 0,-2 1,0 0,-2 1,-1 0,-1 1,0 1,-2 0,-1 1,0 0,-2 1,0 2,-9-7,-208-161,140 120,50 38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9:10.3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1284,'61'11,"0"-3,1-3,-1-2,1-3,21-4,-39 3,1443-75,-923 42,517 15,-1066 19,-12 1,0-1,0 1,0-1,0 0,0 0,0 0,0 0,0-1,0 1,0-1,0 1,-1-1,1 0,0-1,0 1,0 0,-1-1,2 0,1-7</inkml:trace>
  <inkml:trace contextRef="#ctx0" brushRef="#br0" timeOffset="7732.111">1056 0,'-2'28,"-2"0,-2-1,0 0,-2 0,0 0,-2-1,-1 0,-1-1,-1-1,-10 13,-52 121,74-157,1 0,-1 0,0 0,1 0,0 0,-1 0,1 0,-1 1,1-1,0 0,0 0,0 0,0 1,0-1,0 0,0 0,0 0,0 1,1-1,-1 0,0 0,1 0,-1 0,1 0,-1 0,1 0,-1 0,1 0,0 0,0 0,-1 0,1 0,0 0,0 0,0-1,0 1,0 0,0-1,0 1,0-1,0 1,1-1,-1 1,0-1,0 0,0 0,0 1,1-1,-1 0,0 0,0 0,0-1,1 1,-1 0,0 0,0 0,0-1,0 1,1-1,241-38,-66 25,-158 12</inkml:trace>
  <inkml:trace contextRef="#ctx0" brushRef="#br0" timeOffset="8008.632">1310 187,'-7'23,"-4"19,-3 15,1 13,-2 9,0 6,0-1,2-3,4-6,3-11,2-18</inkml:trace>
  <inkml:trace contextRef="#ctx0" brushRef="#br0" timeOffset="8351.491">1550 348,'-4'10,"1"-1,0 1,0 1,1-1,0 0,0 0,1 1,1-1,0 1,0-1,2 4,-2-10,1 1,0-1,0 0,1 1,-1-1,1 0,0 0,0 0,0 0,1 0,-1-1,1 1,0-1,0 1,0-1,1 0,-1 0,1-1,-1 1,1-1,0 1,0-1,0 0,1-1,-1 1,0-1,1 0,-1 0,0 0,0 0,1 0,-1-1,0 0,0 0,1 0,-1-1,0 1,1-1,-1 0,0 0,0 0,0-1,0 1,0-1,0 0,0-1,-1 1,1 0,-1-1,0 0,1 0,-1 0,-1 0,1 0,0-1,0-1,3-4,0 0,-1-1,0 0,-1 0,0 0,-1 0,0 0,0-1,-1 0,0-9,0 10,-2-1,1 1,-1 0,-1-1,0 1,-1 0,1 0,-2 0,0 0,0 0,0 1,-2-1,1 1,-1 0,0 0,-1 1,0-1,-3-2,7 9,0 1,0-1,0 1,0 0,0 0,-1 0,1 0,0 0,-1 0,1 1,0-1,-1 1,1 0,-1 0,1-1,-1 2,1-1,-1 0,1 0,0 1,-1-1,1 1,-1 0,1 0,0 0,0 0,0 0,-1 0,1 1,0-1,0 1,1-1,-1 1,0 0,-51 69,50-66,0 0,0 0,1 0,-1 1,1-1,1 1,-1 0,1-1,0 1,0 0,1 0,0 0,0 0,0-1,1 1,0 0,0 0,0 0,1-1,-1 1,1-1,1 1,-1-1,3 4,15 9</inkml:trace>
  <inkml:trace contextRef="#ctx0" brushRef="#br0" timeOffset="8628.746">1925 442,'12'89,"-12"-86,1-1,1 1,-1-1,0 1,1-1,-1 0,1 1,0-1,0 0,0 0,0 0,0 0,0-1,0 1,1-1,-1 1,0-1,1 0,-1 0,1 0,0 0,-1 0,1 0,0-1,0 1,-1-1,1 0,0 0,0 0,2-1,4-1,0 0,0-1,-1 0,1-1,-1 1,1-2,-1 1,0-1,-1-1,1 1,-1-1,-1-1,1 1,-1-1,0 0,0-1,-1 1,0-1,0 0,-1 0,0-1,0 1,-1-1,0 0,-1 0,0 0,0 0,-1-1,0 1,-1 0,0-5,-1 5,1-1,-2 1,1 0,-1-1,-1 1,0 0,0 0,-1 1,0-1,-2-3,4 9,1 0,0 1,-1-1,0 1,1-1,-1 1,0 0,0 0,-1 0,1 0,0 0,0 0,-1 1,0-1,1 1,-1 0,1 0,-1 0,0 0,0 0,0 0,0 1,0-1,0 1,1 0,-1 0,0 0,0 0,0 1,0-1,0 1,0-1,0 1,-2 1,-2 3,0 1,0-1,1 1,0 0,0 1,0-1,1 1,0 0,0 1,1-1,-1 1,2 0,-1 0,1 0,1 0,-1 1,2-1,-1 1,1 0,0-1,1 1,0 0,0 0,1 28</inkml:trace>
  <inkml:trace contextRef="#ctx0" brushRef="#br0" timeOffset="9448.611">2607 81,'-5'137,"-18"93,12-142,-7 91,-8-2,-8-1,-26 71,58-243,-2 12,-1 0,-1 0,0 0,-1-1,-1 0,0-1,-1 1,-3 2,12-16,0 0,-1-1,1 1,0 0,-1 0,1 0,-1 0,1 0,-1-1,1 1,-1 0,1 0,-1-1,0 1,0 0,1-1,-1 1,0-1,0 1,1-1,-1 1,0-1,0 0,0 1,0-1,0 0,0 0,0 0,0 0,0 0,0 0,0 0,1 0,-1 0,0 0,0 0,0 0,0-1,0 1,0 0,0-1,0 1,1-1,-1 1,0-1,0 1,0-1,1 1,-1-1,0 0,1 0,-1 1,1-1,-1 0,1 0,-1 1,1-1,-1 0,1 0,0 0,0 0,-1-1,-1-12,1 0,0 0,1-1,1 1,0 0,1 0,0 0,1 0,1-1,0-8,126-492,-59 253,14-47,-64 263,-7 73,-6 10,-5-11,2-1,0 1,2-1,1-1,0 1,2-1,1-1,1 0,1-1,1 0,4 4,-16-23,1 0,-1 0,1 0,0-1,0 1,0-1,0 0,0 0,1 0,-1 0,1 0,-1-1,1 0,-1 0,1 0,0 0,0 0,-1-1,1 1,0-1,0 0,0 0,0-1,-1 1,1-1,0 0,0 0,-1 0,1 0,-1-1,1 1,-1-1,1 0,-1 0,0 0,0-1,0 1,13-15,0 0,-1-1,-1 0,-1-1,0-1,-2 0,0-1,-2 0,0-1,1-6,30-89,-42 99,-10 36,1 10,2-1,1 1,1 1,1-1,2 1,1 0,1 0,1 13,1-34,0 1,1-1,0 1,0-1,1 1,0-1,0 0,1 0,0 0,0 0,1 0,0-1,0 1,1-1,0 0,0-1,1 1,0-1,0 0,1-1,-1 1,1-1,0 0,0-1,1 0,-1 0,1-1,0 0,1 1,3-2,-1 1,0-1,1-1,-1 0,1 0,-1-2,1 1,-1-1,1-1,-1 0,0-1,0 0,0 0,0-1,0-1,-1 0,10-6,17-14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9:25.5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2099 375,'-29'-39,"-3"5,19 21,1-1,-2 2,1 0,-2 0,0 2,-6-4,-217-94,201 92,0 2,-2 1,1 3,-1 1,0 2,-1 1,-33 0,-228-20,4 27,122 35,127-23,3-2,11-4,0 2,0 0,1 3,0 0,1 2,0 2,1 1,-19 14,36-17,1 1,1 1,0 0,1 0,0 2,2-1,0 1,1 0,0 1,-3 15,10-31,-9 26,1 0,2 0,1 1,1 0,2 0,0 3,-11 115,15-131,1-1,0 1,2 0,0-1,0 1,2-1,1 2,42 45,-11-19,-33-36,0 0,0 0,1-1,0 1,1-1,-1-1,2 1,-1-1,0 0,1-1,0 0,1 0,4 2,105 55,16-15,-40-23,94 3,18-19,22-2,-139-7,177 0,-16-61,-214 55,0-2,0-1,-1-2,2-2,-21 8,-1-1,0 0,0-1,0-1,-1 0,0-1,-1 0,0-2,-1 1,0-1,1-3,-1 3,-1-1,-1 0,0-1,0 0,-1-1,-1 0,-1 0,0-1,-1 0,0 0,-2 0,0-1,0 0,-1-10,-4-135,-3 150,0-1,0 1,-1 0,-1 0,0 0,0 1,-1 0,-1 0,1 0,-2 1,0 0,0 1,-1 0,0 1,-7-5,-18-20,-179-160,155 147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9:27.0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173 0,'0'35,"-1"0,-2-1,-2 1,-1-1,-1 0,-2 0,-7 15,-98 179,113-227,0 0,1-1,-1 1,0 0,0 0,0 0,1-1,-1 1,0 0,1 0,-1 0,1 0,-1 0,1 0,0 0,-1 0,1 1,0-1,0 0,-1 0,1 0,0 0,0 0,0 0,1 0,-1 1,0-1,0 0,0 0,1 0,-1 0,1 0,-1 0,1 0,-1 0,1 0,0 0,-1 0,1 0,0-1,0 1,-1 0,1 0,0-1,0 1,0 0,0-1,0 1,0-1,0 0,0 1,0-1,0 0,1 1,15-2,0 0,0-2,0 0,0 0,0-2,11-4,21-5,7-1,1 3,1 3,-1 2,5 3,-45 3</inkml:trace>
  <inkml:trace contextRef="#ctx0" brushRef="#br0" timeOffset="269.641">415 254,'-2'2,"-4"10,-2 14,0 17,-2 12,0 10,1 8,2 3,2 0,2-4,2-5,0-7,1-14</inkml:trace>
  <inkml:trace contextRef="#ctx0" brushRef="#br0" timeOffset="650.178">709 361,'-3'17,"0"-1,2 1,0 0,1 0,0 0,1-1,1 1,1 0,0-1,2 1,-1-1,2 0,3 5,-8-18,1 0,-1 0,1-1,0 1,0-1,0 1,1-1,-1 0,0 0,1 0,0 0,-1 0,1 0,0-1,0 1,0-1,0 0,0 0,0 0,0 0,0-1,0 1,1-1,-1 0,0 0,0 0,1 0,-1-1,0 1,0-1,0 1,0-1,0 0,0-1,0 1,0 0,0-1,0 0,-1 0,1 0,0 0,6-6,-1 0,0 0,-1-1,1 0,-2 0,1-1,-2 0,1 0,-1 0,-1 0,0-1,0 0,-1 0,0 0,-1 0,0-1,-1 1,-1-1,1 1,-2 0,0-1,0 1,-1-1,0 1,-1 0,-2-7,4 14,0 0,-1 1,1-1,-1 0,1 0,-1 1,0-1,-1 1,1-1,-1 1,1 0,-1 0,0 0,0 0,0 1,0-1,-1 1,1 0,-1 0,1 0,-1 0,0 0,0 1,0 0,0 0,0 0,0 0,0 1,0-1,0 1,0 0,0 0,0 1,0-1,-4 2,1 3,0 0,0 0,0 1,1 0,0 0,0 1,0-1,1 1,0 1,0-1,1 1,0-1,1 1,-1 0,1 1,1-1,0 1,0-1,0 1,1-1,1 1,-1 0,1 0,1-1,0 4,10 27,4-10</inkml:trace>
  <inkml:trace contextRef="#ctx0" brushRef="#br0" timeOffset="1390.469">1270 174,'-38'345,"28"-220,-39 353,-39 100,69-498,12-75,5-20,2-64,3 0,4 0,4 1,2 0,4 1,14-32,21-90,11-41,-10-3,-3-50,-40 202,-4 268,-2-124,3-1,1 1,3-1,15 39,-26-88,0 0,0-1,1 1,-1 0,1 0,0-1,0 1,0-1,0 1,0-1,0 1,1-1,-1 0,1 1,0-1,-1 0,1 0,0 0,0 0,1-1,-1 1,0-1,0 1,1-1,-1 0,1 0,-1 0,1 0,0 0,-1 0,1-1,0 1,0-1,-1 0,1 0,0 0,0 0,-1 0,1-1,0 1,-1-1,1 0,0 0,-1 0,10-9,-1-1,0 0,-1-1,0 0,-1 0,-1-1,0-1,-1 1,0-1,-1-1,0 1,-1-1,3-14,0-7,0-1,-3 1,-1-1,-1 0,-3-8,-2 16,-2 26,1 19,-1 7,1 1,1-1,1 1,1-1,1 1,2 0,0-1,1 0,1 0,1 0,2-1,0 1,1-2,6 11,-9-24,1 0,0-1,0 0,0 0,1-1,0 1,0-2,0 1,1-1,0-1,0 1,0-1,1-1,-1 0,1 0,0-1,-1 0,1-1,0 0,0-1,0 0,0 0,0-1,0 0,0-1,0 0,0-1,-1 0,1 0,-1-1,0 0,0-1,29-19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9:34.7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0,'9'14,"10"4,11-1,7-3,6-4,3-4,0-3,-3-1,-2-2,-5 1,-8 2,-7-1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9:34.9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1,'16'9,"16"3,17-1,16-1,12-6,8-3,0-4,-6-1,-15-1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9:36.2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0 370,'35'-79,"-4"-1,10-46,-28 85,7-3,-19 45,1-1,-1 0,0 1,0-1,1 1,-1 0,0-1,0 1,0 0,0 0,0 0,0 0,0 0,0 0,0 0,0 0,-1 0,1 0,0 0,-1 1,1-1,-1 0,1 0,-1 1,1-1,-1 0,0 1,0-1,0 0,0 1,0-1,0 1,0 0,0 0,11 62,-3 1,-3 1,-3-1,-4 34,2-65,-1 0,-2-1,-2 1,-5 16,10-48,0 0,-1 0,1 0,-1 1,1-1,-1 0,0-1,0 1,0 0,0 0,0 0,0 0,-1-1,1 1,0-1,-1 1,0-1,1 1,-1-1,0 0,1 0,-1 0,0 0,0 0,0 0,0-1,0 1,0 0,0-1,0 0,0 1,-1-1,0 0,-17 6,129-10,-68-1,-20 3,217-8,-182 20,-50-10,-2-2</inkml:trace>
  <inkml:trace contextRef="#ctx0" brushRef="#br0" timeOffset="438.118">789 236,'-7'18,"1"1,1-1,0 1,2 0,0 0,1 1,1-1,2 17,-1-27,1 0,1 0,-1-1,1 1,1 0,0-1,0 0,0 1,1-1,0-1,1 1,0-1,0 1,1-1,0-1,0 1,0-1,1 0,0-1,1 2,-1-2,-1-1,0 0,1 0,0 0,0-1,0 0,0-1,1 1,-1-1,1-1,-1 1,1-1,0-1,-1 1,1-1,0-1,-1 1,1-1,0-1,-1 1,1-1,-1-1,0 1,0-1,0-1,0 1,0-1,-1 0,1-1,-1 1,0-1,-1 0,1-1,-1 0,0 1,0-2,-1 1,0 0,1-2,1-10,0-1,-2 0,0 0,-1 0,0-1,-2 1,0-1,-2 1,0-1,-1 1,-1 0,0 0,-4-9,4 16,-1 0,0 0,-1 1,0-1,0 1,-1 1,-1-1,0 1,0 0,-7-5,11 12,0-1,0 1,0 1,-1-1,1 0,-1 1,0 0,0 0,0 0,0 0,0 1,0 0,-1-1,1 1,0 1,-1-1,1 1,0 0,-1 0,1 0,-1 0,1 1,0-1,-1 1,1 1,0-1,0 0,0 1,0 0,0 0,0 0,-9 8,1 1,0 0,0 0,1 1,1 0,0 1,1 1,0-1,1 1,0 1,1-1,1 1,1 0,0 1,-2 12,-26 124,26-89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14:00.3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10 198,'-1'1,"1"-1,0 0,-1 0,1 0,0 0,-1 0,1 0,0 0,-1 0,1-1,0 1,-1 0,1 0,0 0,0 0,-1 0,1 0,0-1,-1 1,1 0,0 0,0 0,-1-1,1 1,0 0,0 0,0-1,-1 1,1 0,0-1,0 1,0 0,0 0,0-1,0 1,0 0,0-1,-1 1,1 0,0-1,0 1,0 0,0-1,1 1,-1 0,0-1,0 1,0 0,0-1,0 1,0 0,0-1,1 1,-1 0,0 0,0-1,0 1,1 0,-1 0,0-1,0 1,1 0,-1 0,0 0,0 0,1-1,3-13,1-1,0 1,2 0,-1 0,2 1,0 0,0 0,1 0,1 1,0 1,0 0,2 0,-11 9,0 1,0 0,0 0,0 0,0 0,0 0,1 0,-1 0,0 0,1 0,-1 1,0-1,1 0,-1 1,1 0,-1-1,1 1,-1 0,1-1,0 1,-1 0,1 0,-1 0,1 1,-1-1,1 0,-1 0,1 1,-1-1,1 1,-1 0,1-1,-1 1,0 0,1 0,-1 0,0 0,0 0,1 0,-1 0,0 0,0 0,0 0,-1 1,1-1,0 0,0 1,-1-1,3 52,-4-48,1 0,-1 0,1 0,1 0,-1 0,1 0,-1 0,1 0,1 0,-1 0,1 0,2 4,-1-6,1 0,0 0,0-1,0 1,0-1,1 0,-1 0,0 0,1-1,0 1,-1-1,1 0,0-1,0 1,-1-1,1 0,0 0,4-1,24 1,-1-3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9:43.0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33 232,'-7'20,"1"0,0 0,2 0,0 1,2 0,0 0,1 0,1 0,1 0,1 0,1-1,0 1,2 0,0-1,2 0,0 0,1-1,1 0,1-1,0 1,3 1,-5-9,0 1,1-2,0 1,0-1,1-1,0 1,1-2,0 0,1 0,-1-1,2 0,-1-1,1 0,2 0,-10-6,0-1,0 0,0 0,-1 0,1 0,0-1,-1 0,1 1,-1-2,1 1,-1-1,0 1,0-1,0 0,-1 0,1-1,-1 1,1-1,-1 0,0 0,-1 0,1 0,-1 0,0-1,0 1,0-1,0 0,-1 1,0-1,0 0,0-1,18-51,-2-1,-3 0,-3-1,-2 0,-3-1,-2-27,-2 72,-1 0,0 0,-1 0,-1 0,0 0,-2 1,1-1,-2 0,0 1,0 0,-1 0,-1 0,-1 1,0 0,0 0,-2-2,6 13,0 0,0-1,0 1,0 0,0 0,0 1,0-1,-1 1,1-1,0 1,-1 0,1 1,-1-1,0 0,1 1,-1 0,1 0,-1 0,0 0,1 1,-1-1,1 1,-1 0,1 0,-1 0,0 1,-5 2,0 0,0 1,1 0,0 0,0 1,0 0,0 1,1-1,-1 3,-5 6,2 0,0 1,1 0,1 1,0 0,1 0,1 1,1-1,0 2,1-1,1 1,1-1,1 1,1 0,0 0,1 0,1 0,1 0,1 0,0 2,15 48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9:45.7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54 402,'0'18,"0"18,0 14,2 11,3 10,3 9,3 4,-1 4,-2-2,-5-4,-7-7,-8-10,-8-10,-1-16</inkml:trace>
  <inkml:trace contextRef="#ctx0" brushRef="#br0" timeOffset="340.322">0 670,'4'-37,"-3"12,1 0,1 1,2-1,0 1,2 0,6-15,-11 35,0 0,1 0,-1 0,1 0,0 1,0-1,0 1,1 0,-1 0,1 0,0 0,-1 0,1 1,0 0,1 0,-1 0,0 0,1 1,-1-1,1 1,-1 0,1 1,-1-1,1 1,0 0,-1 0,1 0,0 1,-1-1,4 2,3 0,-1 0,0 1,0 0,0 1,0 0,0 1,-1 0,0 0,0 1,0 0,-1 0,0 1,1 1,-6-5,0-1,0 1,-1 0,1 0,-1 0,0 0,0 0,0 0,0 1,-1-1,1 1,-1-1,0 1,0 0,0-1,0 1,-1 0,1 0,-1 0,0-1,0 1,0 0,-1 0,0 0,1-1,-1 1,-1 0,1-1,0 1,-1-1,0 1,1-1,-2 0,1 0,0 0,0 0,-1 0,0 0,1-1,-1 1,-2 0,-1 1,0 0,-1 0,0 0,0-1,0 0,0-1,-1 0,1 0,-1 0,1-1,-1 0,0 0,0-1,1 0,-1-1,0 1,1-1,-1-1,1 0,-5-1,10 3,1-1,0 1,-1 0,1 0,0-1,0 1,-1-1,1 1,0-1,0 0,0 1,0-1,0 0,0 0,0 0,0 0,0 0,0 0,0 0,1 0,-1 0,0 0,1 0,-1 0,1 0,-1-1,1 1,-1 0,1-1,0 1,0 0,0 0,0-1,0 1,0 0,0-1,0 1,0 0,1-1,-1 1,0 0,1 0,-1 0,1-1,-1 1,1 0,0 0,0 0,-1 0,1 0,0 0,0 0,0 0,0 0,0 1,1-2,9-3,1 0,0 0,0 2,0-1,0 1,1 1,-1 0,1 1,0 0,-1 1,13 1,-7-1,21 0</inkml:trace>
  <inkml:trace contextRef="#ctx0" brushRef="#br0" timeOffset="653.053">548 563,'3'0,"0"0,-1-1,1 1,0-1,0 1,-1-1,1 0,0 0,-1 0,1-1,-1 1,1 0,-1-1,0 0,1 0,-1 1,0-1,0 0,0-1,-1 1,1 0,0-1,-1 1,0 0,1-1,-1 0,0 1,0-1,-1 0,1 1,0-1,-1 0,0 0,1 0,-1 0,-1 1,1-1,0 0,-1 0,1 0,-1 1,0-1,0 0,0 1,0-1,0 0,0 1,-1 0,-1-3,1 3,-1-1,1 0,-1 1,0 0,1 0,-1 0,0 0,0 0,-1 0,1 1,0 0,-1-1,1 1,0 0,-1 1,1-1,-1 1,1-1,-1 1,0 0,1 0,-1 1,1-1,-1 1,1 0,-1 0,1 0,0 0,-1 0,1 1,0 0,0-1,-2 3,-8 4,-1 1,2 1,-1 0,1 1,1 0,-9 11,19-22,0 1,-1-1,1 1,0 0,0 0,0 0,0 0,-1 0,1 0,0 0,1 0,-1 0,0 0,0 0,0 1,1-1,-1 0,1 0,-1 1,1-1,-1 1,1-1,0 0,0 1,-1-1,1 1,0-1,0 1,1-1,-1 0,0 1,0-1,1 1,-1-1,1 0,-1 1,1-1,-1 0,1 1,0-1,0 0,0 0,0 0,0 0,0 0,0 0,0 0,0 0,1 0,63 5,-26-7</inkml:trace>
  <inkml:trace contextRef="#ctx0" brushRef="#br0" timeOffset="1811.081">1043 456,'-8'-5,"0"0,-1 0,1 1,-1 0,0 1,0 0,-1 1,1-1,0 2,-1-1,1 2,-1-1,1 1,-1 0,0 1,1 0,-1 1,1 0,0 0,0 1,0 0,0 1,0 0,1 0,-1 1,1 0,0 0,1 1,-4 3,9-8,1 0,-1 0,0 0,1 1,0-1,-1 0,1 0,0 1,0-1,0 1,0-1,0 1,0-1,0 1,0 0,1 0,-1-1,0 1,1 0,0 0,-1-1,1 1,0 0,0 0,0 0,0 0,0 0,1-1,-1 1,1 0,-1 0,1-1,-1 1,1 0,0-1,0 1,0 0,0-1,0 1,0-1,0 1,11 1,1 0,-1-1,0 0,1-1,-1 0,1-1,-1-1,1 0,-1 0,0-1,1-1,-1 0,5-2,-4 1,-1 0,1-1,-1 0,0-1,-1-1,1 0,5-4,-17 10,1 1,-1-1,1 1,-1 0,0-1,1 1,-1 0,1-1,-1 1,1 0,-1 0,1-1,0 1,-1 0,1 0,-1 0,1 0,-1 0,1 0,0 0,-1 0,1 0,-1 0,1 0,0 0,-1 0,1 0,-1 0,1 1,-1-1,1 0,-1 0,1 1,-1-1,1 0,-1 1,1-1,-1 1,0-1,1 0,-1 1,1-1,-1 1,0-1,0 1,1-1,-1 1,0 0,0-1,0 1,1-1,-1 1,0-1,0 1,0 0,0-1,0 1,0-1,0 1,0-1,-1 2,6 11,-3-9,0-1,0 0,0 0,1 0,-1 0,1 0,0 0,0-1,0 1,0-1,0 0,1 0,-1 0,1 0,-1-1,1 0,0 1,-1-1,1 0,0-1,0 1,0-1,0 0,3 0,4 0,1 0,-1-1,0-1,0 0,0 0,0-1,0-1,1 0,1-2,0 0,-1 0,0-1,0-1,0 0,-1-1,-1 0,1-1,-1 1,-1-2,0 0,-1 0,0 0,0-1,-1-1,-1 1,0-1,-1 0,0 0,0-3,3-14,-1-1,-1 0,-1 0,-2-1,-2 1,0-1,-2 1,-2-2,-7-3,10 36,0-1,0 1,0-1,-1 0,1 1,0-1,-1 1,1-1,-1 1,1-1,-1 1,1 0,0-1,-1 1,0-1,1 1,-1 0,1 0,-1-1,1 1,-1 0,0 0,1 0,-1-1,1 1,-1 0,0 0,1 0,-1 0,0 0,1 0,-1 0,1 0,-1 1,0-1,1 0,-1 0,1 0,-1 1,0-1,1 0,-1 1,1-1,-1 1,1-1,-1 0,1 1,0-1,-1 1,1-1,-1 1,1-1,0 1,-7 8,1 1,0 0,0 1,1-1,1 1,0 0,0 0,1 0,1 1,-2 10,4-21,-6 21,1 1,1 0,1 0,1 0,2 0,0 0,1 0,1 0,1 0,1 0,1 0,2-1,0 0,1 0,6 11,-9-25,1-1,0 1,0-1,0-1,1 1,0-1,0 0,1-1,0 0,-1 0,2-1,-1 1,0-2,1 1,0-1,0-1,0 0,0 0,4 0,-7-1,0-1,0 1,0-1,0 0,0-1,0 0,0 0,0 0,0 0,0-1,0 0,-1-1,1 1,-1-1,1 0,-1 0,0 0,0-1,-1 0,1 0,-1 0,0-1,0 1,0-1,0 0,-1 0,0-1,0 1,1-4,1-4,-1 1,-1 0,0-1,0 0,-1 0,-1 0,0 0,-1-6,2 38,2-1,1-1,0 1,1 0,1-1,0-1,1 1,1-1,1 0,9 11,-15-22,0 0,1 0,-1-1,1 0,0 0,1 0,-1 0,1-1,-1 0,1 0,0 0,0-1,0 0,0 0,1-1,-1 1,7-1,5-2</inkml:trace>
  <inkml:trace contextRef="#ctx0" brushRef="#br0" timeOffset="2075.473">1257 162,'16'-2,"19"-1,21 0,22 0,18 2,16 0,11 0,3 3,-20 1</inkml:trace>
  <inkml:trace contextRef="#ctx0" brushRef="#br0" timeOffset="3396.218">522 1378,'-6'-4,"-1"1,1-1,-1 1,1 0,-1 1,0-1,0 1,0 1,0-1,-1 1,1 0,0 1,0 0,-1 0,1 1,0 0,0 0,-1 0,1 1,0 0,0 0,1 1,-1 0,1 0,-1 1,1 0,0 0,0 0,0 1,1 0,0 0,0 0,0 1,0 1,0 0,1 0,0 0,0 0,1 1,0-1,1 1,-1 0,2 0,-1 0,1 0,0 1,0-1,1 0,1 0,-1 0,1 0,0 1,1-1,0 0,0-1,1 1,0 0,0-1,1 1,0-1,0 0,1 0,0-1,0 1,0-1,1 0,0-1,2 2,7 1,1 0,0 0,1-2,-1 0,1-1,1-1,-1 0,1-1,-1-1,1-1,0-1,-1 0,1-1,0-1,-1 0,1-2,-1 0,0-1,0 0,-1-2,0 0,0 0,13-10,-23 15,0-1,0 0,0-1,0 0,-1 0,1 0,-1 0,0-1,-1 0,1 0,-1 0,0-1,0 1,-1-1,1 0,-1 0,-1 0,1 0,-1-1,0 1,0-1,-1 1,0-1,0 0,0-5,-2 11,0 0,1 0,-1 0,0 0,1 0,-1 0,0 0,0 0,0 0,0 0,0 0,0 0,0 1,0-1,0 0,0 1,0-1,-1 1,1-1,0 1,0 0,-1-1,1 1,0 0,0 0,-1 0,1 0,0 0,-1 0,1 0,0 1,0-1,-1 0,1 1,0-1,0 1,-1-1,1 1,0-1,0 1,0 0,0 0,0 0,0-1,0 1,0 0,1 0,-1 0,0 0,0 1,1-1,-1 0,1 0,-1 0,1 0,-1 1,1-1,0 0,0 1,-1-1,1 0,0 0,0 1,-1 3,-1 0,1 0,0 0,1 0,-1 0,1 0,0 1,0-1,0 0,1 0,0 0,0 0,0 0,1 0,-1 0,1-1,0 1,1 0,-1-1,1 1,0-1,0 0,0 0,1 0,-1-1,1 1,0-1,0 0,0 0,1 0,-1 0,0-1,1 0,0 0,0 0,0 0,-1-1,1 0,1 0,-1 0,1 0,0 0,0 0,0 0,0-1,0 0,0 0,0-1,0 0,0 0,0 0,0-1,0 1,3-3,-7 3,1 0,-1 0,0-1,0 1,1-1,-1 0,0 1,-1-1,1 0,0 0,0 0,-1 0,1 0,-1-1,0 1,0 0,0-1,0 1,0-1,0 1,-1-1,1 1,-1-1,0 0,1 1,-1-1,0 0,-1 1,1-1,0 1,-1-1,0 0,-3-7,-1 0,0 0,-1 1,0-1,-1 1,1 1,-2-1,1 1,-1 1,0-1,-1 1,0 1,0 0,0 0,-1 0,0 2,0-1,-6-1,7 2,1 0,-1 0,1 1,-1 0,0 1,-1 0,1 1,0-1,-3 1,12 2,0-1,0 0,0 0,1 0,-1 0,0 0,0 1,0-1,1 0,-1 0,0 0,0 0,0 1,0-1,0 0,0 0,1 1,-1-1,0 0,0 0,0 0,0 1,0-1,0 0,0 0,0 1,0-1,0 0,0 0,0 1,0-1,0 0,0 0,-1 0,1 1,0-1,0 0,0 0,0 1,0-1,0 0,-1 0,1 0,0 0,0 1,20 4,1-1,0-1,0 0,0-2,0 0,1-1,8 0,223 3,-247-4,0 0,0 0,0 1,0 0,-1 0,1 1,0 0,0 0,0 0,-1 0,1 1,0 0,-1 0,1 1,-1-1,0 1,0 0,0 1,-1-1,1 1,-1 0,1 0,-1 1,-1-1,1 1,0 0,2 4,4 29,-11-34,1 1,1-1,-1 1,1-1,0 1,0-1,0 0,1 1,-1-1,1 0,0 0,0 0,0 0,1 0,0-1,-1 1,1-1,0 1,1-1,-1 0,1 0,-1-1,1 1,0-1,0 0,0 0,0 0,0 0,0-1,1 1,0-1,2-3,0 0,0 0,0-1,-1 0,1 0,-1-1,0 0,0 0,0 0,0-1,-1 1,0-1,0-1,0 1,-1-1,1 0,-1 0,-1 0,1 0,-1-1,0 0,-1 1,0-1,0 0,0 0,0-6,10-103,-24 153,11-28,1 0,-1 0,2 0,-1 0,1 0,0-1,1 1,0 0,1 0,-1-1,2 0,0 2,-2-6,-1-1,2 1,-1-1,0 0,1 1,-1-1,1 0,0 0,0-1,0 1,1-1,-1 1,1-1,-1 0,1 0,0-1,-1 1,1-1,0 1,0-1,0-1,0 1,0 0,0-1,0 0,1 0,1-1,0 1,1-2,-1 1,0-1,0 0,0 0,-1-1,1 1,0-1,-1-1,0 1,0-1,0 0,0 0,0 0,-1-1,0 1,0-1,0 0,-1 0,1-1,-1 1,0-1,-1 0,0 1,0-1,0 0,0 0,-1-1,0 1,0 0,-1 0,0-1,0 1,0-3,-4 94,4-79,0 0,0-1,0 1,1 0,0 0,0-1,0 1,1-1,0 1,0-1,0 1,1-1,0 0,0 0,0 0,0-1,1 1,0-1,0 0,0 0,0 0,1 0,-1-1,1 0,0 0,0 0,5 2,17 1,-1 0,1-2,0-1,0-1,0-2,1 0,-1-2,0-1,0-1,0-1,35-5</inkml:trace>
  <inkml:trace contextRef="#ctx0" brushRef="#br0" timeOffset="4963.68">2460 1632,'2'-5,"0"-1,0 1,0-1,0 0,-1 0,0 1,0-1,-1 0,0 0,0 0,0 0,-1 0,1 0,-2 0,1 1,0-1,-1 0,0 1,-1-1,1 1,-1 0,0 0,0 0,-1 0,1 0,-1 1,0-1,0 1,-1 0,1 0,-1 1,0 0,0-1,0 1,0 1,-5-2,4 1,0 1,0-1,0 1,0 1,0-1,0 1,-1 0,1 1,-1 0,1 0,0 0,-1 0,1 1,0 0,-1 1,1-1,0 1,0 0,0 1,0 0,1 0,-1 0,1 0,0 1,-1 0,2 0,-1 0,0 1,1-1,0 1,0 0,0 1,1-1,0 1,0-1,0 1,-1 4,3-7,1 0,-1 1,1-1,-1 1,1-1,0 1,1-1,-1 1,0-1,1 1,0-1,0 1,0-1,0 0,1 0,-1 0,1 1,0-1,0-1,0 1,0 0,0 0,1-1,-1 1,1-1,-1 0,1 0,0 0,0 0,0 0,2 0,3 2,1 0,-1-1,1 0,0 0,0-1,1 0,-1-1,0 0,0 0,1-1,4-1,-6 1,0-1,0 0,0-1,0 0,0 0,-1-1,1 0,-1 0,1 0,-1-1,0-1,0 1,-1-1,0 0,1 0,-2-1,1 0,-1 0,1 0,-2-1,1 0,-1 1,0-2,0 1,-1 0,0-1,-1 0,1 1,-1-1,-1 0,1-5,-7-1,-6 34,8-14,0 0,1 0,0 0,0 0,0 1,1-1,0 1,0-1,1 1,0-1,0 1,0-1,1 1,0-1,0 0,0 1,1-1,0 0,0 0,1 0,0 0,0 0,0-1,1 1,0-1,0 0,0 0,0 0,1 0,0-1,0 0,0 0,0 0,1-1,0 0,0 0,2-1,0 0,0-1,1 0,-1-1,0 0,0 0,1 0,-1-1,0-1,0 1,0-1,0-1,0 0,-1 0,1 0,-1-1,1 0,-1 0,-1-1,1 0,-1 0,1-1,-1 1,-1-1,1-1,-1 1,0-1,-1 0,0 0,0 0,0-1,-1 1,0-1,0 0,-1 0,0-3,7-73,-13 120,5-24,0 0,0 0,1 0,0-1,1 1,1-1,0 1,0-1,1 0,2 3,-4-10,-1 0,0 0,1 0,0 0,0 0,0-1,1 1,-1-1,1 0,0 0,-1 0,1 0,1-1,-1 0,0 0,0 0,1 0,0-1,-1 1,1-1,0 0,-1-1,1 1,0-1,0 0,-1 0,2-1,1-2,1 0,-1-1,0 0,0-1,0 0,-1 0,1 0,-1-1,0 1,-1-2,0 1,0-1,0 1,-1-1,0 0,0-1,0 1,-1-1,0 0,-1 0,0 0,0-4,26-80,-28 92,1 0,-1 0,0 0,0 0,0 0,0 0,1 0,-1 0,0 0,0 0,0 0,0 0,0 0,1 0,-1 0,0 0,0 0,0 0,0 0,1 0,-1 0,0 0,0 0,0 0,0 0,0-1,1 1,-1 0,0 0,0 0,0 0,0 0,0 0,0 0,0-1,1 1,-1 21,0-19,0 23,9 88,-8-108,1 0,-1 0,1 0,0 0,1 0,-1-1,1 1,0-1,0 0,0 0,1 0,-1 0,1 0,0-1,0 0,0 0,1 0,-1 0,1 0,3 0,16 4,1-1,-1-2,1-1,0 0,0-2,0-1,0-1,0-1,0-1,0-1,8-4,-30 8,54-9,0-2,-1-3,53-20,-58 2,-49 31,-1 0,0 0,-1 0,1 0,0 0,0 0,0 0,-1 0,1 0,0-1,-1 1,1 0,-1-1,1 1,-1 0,0 0,0-1,1 1,-1-1,0 1,0 0,-1-1,1 1,0 0,0-1,0 1,-1 0,1-1,-1 1,1 0,-1 0,0-1,1 1,-1 0,0 0,0 0,0 0,0 0,0 0,0 0,0 0,0 0,-7-4,-1 0,1 1,-1 0,0 0,-1 1,1 0,-1 0,1 1,-1 1,0 0,1 0,-1 0,-3 1,2 0,0 0,0 1,0 0,0 0,0 1,1 0,-1 1,0 1,1-1,0 2,-5 1,11-3,-1 0,1 0,-1 0,1 0,0 0,0 1,0 0,1 0,-1 0,1 0,0 0,0 1,0 0,1-1,0 1,0 0,0 0,0 0,1 0,0 1,0-1,0 0,1 0,0 4,0-4,0 0,1 0,0 0,0 0,1 0,-1-1,1 1,0 0,0-1,0 1,1-1,0 0,0 0,0 0,0 0,1 0,-1-1,1 1,0-1,0 0,0 0,0 0,1-1,-1 0,1 0,-1 0,1 0,0-1,0 1,0-1,3 0,-1 1,0-1,0 0,1-1,-1 1,0-1,0 0,0-1,0 0,0 0,0-1,0 0,0 0,0 0,0-1,-1 0,1 0,-1-1,0 0,0 0,-1 0,1-1,1-1,1-6,-1-1,0 0,-1 0,-1 0,0-1,-1 0,0 0,-1 0,0-1,-1 1,-1 0,-1-1,0-11,-1-459,-3 334,-2 111,5 41,1-1,0 1,0-1,0 1,0-1,0 1,-1-1,1 1,0-1,0 1,-1-1,1 1,0-1,-1 1,1-1,-1 0,1 1,-1-1,1 1,-1-1,1 0,0 0,-1 1,0-1,1 0,-1 0,1 0,-1 1,1-1,-1 0,1 0,-1 0,0 0,1 0,-1 0,1 0,-1 0,1-1,-1 1,1 0,-1 0,0 0,1 0,-1-1,1 1,-1 0,1-1,0 1,-1 0,1-1,-1 1,1-1,0 1,-1 0,1-1,0 1,-1-1,1 1,0-1,-1 1,1-1,0 1,0-1,0 0,0 1,0-1,0 1,0-1,0 0,-39 105,26-61,2 0,2 1,1 0,3 1,2 0,1-1,3 1,1 0,2 0,3-1,6 24,-10-55,0 0,1-1,1 1,0 0,1-1,0 0,1-1,0 1,1-1,0-1,1 1,0-2,0 1,1-1,1 0,-1-1,1 0,1-1,-1-1,1 1,1-2,-1 0,1 0,0-1,0 0,0-2,0 1,0-2,1 1,2-2,-1-1,-1-2,0 0,1 0,-1-1,-1-1,1 0,-1-1,1-1,-2 0,1-1,-1 0,0 0,-1-2,0 1,0-1,-1-1,-1 0,0 0,3-6,-9 12,-1 0,1 0,-1-1,-1 1,1 0,-1-1,0 1,0-1,-1 1,1-1,-1 0,-1 1,1-1,-1 1,0-1,0 1,0-1,-1 1,0 0,0-1,0 1,-1 0,1 1,-1-1,-1 0,1 1,-1-1,1 1,-1 0,0 0,-1 1,1-1,-1 1,1 0,-1 0,0 1,0-1,0 1,-1 0,1 0,-4 0,6 1,-1 0,1 1,-1-1,1 1,-1 0,1 0,-1 0,0 0,1 0,-1 1,1 0,0 0,-1 0,1 0,0 0,-1 1,1-1,0 1,0 0,0 0,0 0,1 1,-1-1,0 0,1 1,0 0,0-1,0 1,0 0,0 0,0 1,1-1,-1 1,-1 3,1-1,-1 2,1-1,1 0,-1 0,1 1,0-1,1 0,0 1,0-1,1 1,0-1,0 0,0 1,3 4,-2-6,0-1,1 0,-1 0,1 0,0 0,1 0,-1 0,1-1,0 0,0 0,0 0,1 0,-1 0,1-1,0 0,0 0,0 0,0-1,1 0,-1 0,1 0,-1-1,1 1,0-1,0-1,-1 1,1-1,0 0,0 0,0-1,-1 1,1-1,0-1,-1 1,1-1,-1 0,1 0,-1-1,0 1,0-1,0 0,0-1,-1 1,4-4,-1-1,0 0,-1 0,0-1,0 1,-1-1,0-1,-1 1,0-1,-1 1,1-1,-2 0,1-3,-1 82,-1-62,0-1,0 0,1 0,0 0,1 0,-1-1,1 1,0-1,0 1,1-1,-1 0,1 0,1-1,-1 1,1-1,-1 0,1 0,0 0,1-1,-1 0,5 3,4 0,-1-1,0-1,1 0,0-1,0 0,0-1,0 0,1-1,0-1,46-1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9:43.3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13 268,'5'21,"1"15,2 11,0 7,-2 3,1-2,-2-2,0-7,0-8,2-11,2-10,0-8</inkml:trace>
  <inkml:trace contextRef="#ctx0" brushRef="#br0" timeOffset="263.305">54 1,'-14'4,"-4"7,3 5,9 5,14 4,17-1,5-4</inkml:trace>
  <inkml:trace contextRef="#ctx0" brushRef="#br0" timeOffset="526.121">268 616,'25'-8,"0"0,-1-2,0-1,-1-1,0-1,-1 0,0-2,-1-1,-1-1,0 0,-2-1,1-2,8-34,-26 53,-1-1,0 1,0 0,0-1,0 1,0-1,0 1,0 0,-1-1,1 1,0 0,-1-1,1 1,-1 0,1-1,-1 1,0 0,0 0,1 0,-1-1,0 1,0 0,0 0,0 0,0 1,0-1,-1 0,1 0,0 1,0-1,-1 0,1 1,0-1,-1 1,1 0,0-1,-1 1,1 0,0 0,-1 0,-10 0,1 0,-1 1,1 1,0 0,-1 0,1 1,0 0,0 1,1 0,-1 1,1 0,0 1,1 0,-1 1,1 0,-1 1,-64 69,72-74,0-1,0 1,0 0,1 0,-1 0,1 0,0 1,0-1,0 0,0 0,1 1,-1-1,1 0,0 1,0-1,0 0,0 1,1-1,-1 0,1 1,0-1,0 0,0 0,1 0,-1 0,1 0,-1 0,1 0,2 3,7 1,0 1,0-2,0 1,1-2,0 1,0-2,0 1,1-2,-1 0,1 0,0-1,0-1,0 0,0-1,12-1,48 2,-7-3</inkml:trace>
  <inkml:trace contextRef="#ctx0" brushRef="#br0" timeOffset="981.8">976 309,'-17'0,"6"-1,-1 0,1 1,-1 0,1 1,0 0,-1 1,1 0,0 1,0 0,0 1,1 0,-1 1,1 0,-1 1,9-4,0-1,0 1,0 0,0 0,1 0,-1 0,1 0,-1 0,1 0,0 0,0 0,0 1,0-1,0 0,0 1,1-1,-1 1,1-1,0 1,0-1,0 1,0-1,0 1,0-1,0 1,1-1,0 1,-1-1,1 1,0-1,0 0,0 0,0 1,1-1,-1 0,1 0,-1 0,1 0,0 0,0-1,-1 1,1 0,1-1,-1 0,19 16,2-2,-1 0,2-2,0 0,1-2,11 4,51 24,-77-34,-4-2,1 0,-1-1,0 2,0-1,0 1,-1 0,1 0,-1 1,0-1,0 1,-1 0,0 0,1 1,-2 0,2 1,-5-4,0 0,0-1,-1 1,0 0,1-1,-1 1,0-1,0 1,0-1,0 1,-1-1,1 0,-1 1,1-1,-1 0,0 0,0 0,0 0,0-1,0 1,0-1,-1 1,1-1,0 0,-1 1,1-1,-1 0,0-1,1 1,-1 0,-1-1,-10 6,1-2,-1 0,0 0,0-2,-1 0,1 0,0-1,0-1,-1 0,-11-2,24 1,1 1,-1 0,0 0,0-1,1 1,-1-1,0 0,1 1,-1-1,1 0,-1 0,1 0,-1 0,1 0,0-1,-1 1,1 0,0 0,0-1,0 1,0-1,0 1,0-1,1 1,-1-1,0 0,1 1,-1-1,1 0,0 0,-1 1,1-1,0 0,0 0,0 1,0-1,1 0,-1 0,0 1,1-1,-1 0,2-1,3-8,2-1,-1 2,2-1,-1 1,1 0,1 0,0 1,0 0,1 1,0 0,0 1,27-22,1 3,2 1,0 1,1 3,35-13,-70 32,-4 0,0 1,-1-1,1 1,0 0,0 0,1 0,-1 0,0 0,0 0,0 1,0-1,1 1,-1-1,0 1,1 0,-1 0,0 0,1 0,-1 1,0-1,0 0,1 1,-1 0,0-1,0 1,0 0,0 0,0 0,0 1,0-1,0 0,1 2,-8 81,0-52,5 81,1-109,0-1,0 1,0 0,0 0,0-1,1 1,0-1,0 1,0-1,0 0,0 0,0 0,1 0,0 0,0 0,-1-1,2 1,-1-1,0 0,0 0,1 0,-1 0,1-1,-1 1,1-1,0 0,2 0,20 1,-3-5</inkml:trace>
  <inkml:trace contextRef="#ctx0" brushRef="#br0" timeOffset="1243.702">1431 41,'-9'16,"-3"12,5 10,8 6,11 4,3-5</inkml:trace>
  <inkml:trace contextRef="#ctx0" brushRef="#br0" timeOffset="1718.996">1605 656,'0'-315,"0"313,-1 0,1 1,0-1,-1 0,1 1,0-1,0 0,0 1,0-1,0 0,1 0,-1 1,0-1,1 1,-1-1,1 0,0 1,0-1,-1 1,1-1,0 1,0 0,0-1,0 1,1 0,-1 0,0 0,0-1,1 2,-1-1,1 0,-1 0,1 0,-1 0,1 1,-1-1,1 1,0-1,-1 1,1 0,0 0,-1 0,1 0,0 0,0 0,-1 0,1 0,1 1,147 55,-138-51,-7-4,0 0,1 0,-1 1,0 0,0 0,0 0,-1 1,1 0,0 0,-1 0,0 0,0 1,0-1,0 1,0 0,-1 0,0 1,0-1,0 1,0-1,-1 1,1 0,-1 0,1 4,-21 64,15-65,0 0,0 1,1-1,0 1,0 0,1-1,0 1,1 0,0 2,0-7,1-1,0 0,0 0,0 0,0 0,1 0,-1 0,1 0,0 0,0 0,0-1,0 1,0-1,1 0,-1 1,1-1,-1 0,1 0,0-1,0 1,0 0,0-1,0 0,0 0,0 0,0 0,1 0,90 7,-79-10,1-1,-1-1,0 0,0-1,-1-1,1 0,-1-1,-1 0,1-1,-1-1,0 0,-1 0,0-2,-1 1,0-2,-1 1,0-1,-1-1,0 0,-1 0,0-1,-1 0,5-14,-4-47,-9 73,1 0,-1 0,1 0,-1 0,0 0,1 0,-1 1,0-1,0 0,0 0,-1 1,1-1,0 1,-1-1,1 1,-1 0,1-1,-1 1,0 0,1 0,-1 0,0 0,0 0,0 1,0-1,1 0,-1 1,0 0,0-1,0 1,0 0,0 0,0 0,0 0,0 0,-1 1,-3 0,0 1,1 0,-1 1,0-1,1 1,-1 0,1 1,0-1,0 1,1 0,-1 0,1 1,-1-1,1 1,1 0,-1 0,1 0,0 1,0-1,0 1,1-1,0 1,0 0,0 0,1 0,0 0,0 0,1 1,-1-1,2 4,2 1,0-1,1 1,0-1,1 0,0 0,1-1,0 1,0-1,1-1,0 1,1-1,0 0,0-1,1 0,-1 0,1-1,1 0,0-1,-1 1,1-2,1 0,6 2,26 11,0-1,1-3,0-1,1-3,6 0,28 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9:41.7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1 335,'18'2,"20"1,17 0,15-3,11-1,9-4,1 0,-2 1,-10 1,-14 0,-16 2,-15 0</inkml:trace>
  <inkml:trace contextRef="#ctx0" brushRef="#br0" timeOffset="287.35">121 562,'21'7,"19"2,23-1,17-1,15-4,8-5,1-5,-7-3,-10-2,-19 1</inkml:trace>
  <inkml:trace contextRef="#ctx0" brushRef="#br0" timeOffset="557.198">763 0,'0'5,"1"0,0 0,0-1,0 1,0-1,1 1,0-1,0 1,0-1,0 0,1 0,0 0,-1 0,1-1,1 1,-1-1,1 0,-1 0,1 0,1 1,87 46,60 5,-101-39,-1 3,-1 1,21 14,-64-32,1 1,-1 0,0 0,-1 0,1 1,0 0,-1 0,0 1,0-1,0 1,-1 0,0 1,1-1,-2 1,1-1,-1 1,0 0,0 1,-1-1,1 0,-1 1,-1-1,1 1,-1 0,-1 0,1-1,-1 1,0 0,0 0,-2 5,-6 6,-1 0,-1-1,0 1,-2-2,0 0,0 0,-2-1,0-1,0 0,-1-1,-1-1,0 0,-1-1,-1 0,-111 71,78-53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9:54.6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202 485,'0'14,"0"11,2 10,1 7,0 2,-1-1,0-9</inkml:trace>
  <inkml:trace contextRef="#ctx0" brushRef="#br0" timeOffset="679.669">1 217,'169'42,"-131"-35,-1 1,0 2,0 2,-1 1,31 16,-57-23,0 0,-1 1,1 0,-2 0,1 1,-1 0,0 0,-1 1,0 0,0 1,-1-1,0 1,-1 0,0 1,-1-1,0 1,0 0,-1 0,-1 0,0 0,1 12,-1 9,-2-24,0 0,0 0,1 0,0 0,0-1,1 1,0 0,1-1,0 1,0-1,0 0,1 1,0-6,0 1,0-1,0 0,0 0,0-1,1 1,-1-1,0 0,1 0,-1-1,1 1,-1-1,1 0,-1 0,0 0,1-1,-1 0,1 0,-1 0,0 0,1 0,-1-1,0 0,0 0,0 0,0-1,-1 1,1-1,-1 0,1 0,2-3,8-6,-1-1,-1-1,0 0,0 0,-2-1,0 0,0-1,6-15,-6 12,0 14,-8 24,-2-13,0 3,0 0,1 1,0-1,0 0,1 0,0 0,1 0,-1-1,2 1,0 0,0-1,0 0,1 0,0-1,0 1,1-1,0 0,1 0,-1-1,1 0,0 0,1-1,0 0,5 3,-10-7,0 0,1-1,-1 0,0 1,1-1,-1 0,0-1,1 1,-1 0,1-1,-1 0,0 0,0 0,0 0,1 0,-1-1,0 0,-1 1,1-1,0 0,0 0,-1 0,1-1,-1 1,1-2,44-74,-35 29,-1 0,-3 0,-2-1,-2 0,-2 0,-5-42,3 50,-2-127,-1 155,-1 19,-2 25,-3 25,2 0,3 1,2 0,3-1,2 1,-2-37,1-1,1 0,1 0,0 0,1-1,1 0,1 0,1 0,0-1,1 0,0 0,2-1,-1 0,2-1,0 0,1-1,4 2,49 24,-41-32</inkml:trace>
  <inkml:trace contextRef="#ctx0" brushRef="#br0" timeOffset="863.182">843 191,'23'0,"23"2,22 1,20 2,14 3,4 2,-15-1</inkml:trace>
  <inkml:trace contextRef="#ctx0" brushRef="#br0" timeOffset="1571.959">1565 779,'-13'-356,"18"302,-4 53,1 1,0-1,0 1,0-1,0 1,-1 0,1 0,0-1,0 1,0 1,0-1,0 0,-1 0,1 1,0-1,0 1,0-1,-1 1,1 0,0 0,-1 0,1 0,-1 0,1 0,-1 0,1 0,0 1,5 2,176 76,-180-79,0 1,0-1,0 1,0-1,0 1,-1 0,1 0,-1 0,1 1,-1-1,0 0,0 1,0 0,0-1,-1 1,1 0,-1 0,1 0,-1 0,0 0,0 0,-1 1,1-1,0 0,-1 0,0 1,0-1,0 0,0 0,-1 1,1 0,-13 51,10-47,1 0,-1 0,1 0,0 0,1 0,0 1,0-1,1 0,0 1,1-1,-1 0,2 1,-1-1,1 0,0 0,1 0,1 2,0-6,1 0,-1 0,1 0,0 0,1-1,-1 0,1 0,-1 0,1-1,0 1,0-2,0 1,0 0,0-1,1-1,-1 1,0-1,0 0,1 0,-1 0,0-1,0 0,0-1,1 1,-1-1,-1 0,1-1,0 1,0-1,3-2,-1-1,-1 0,1-1,-1 0,0 0,-1 0,0-1,0 0,0 0,-1-1,0 1,-1-1,0 0,0 0,-1-1,0 1,-1-3,5 129,-7-113,1-1,0 0,-1 0,1 0,0 1,1-1,-1 0,1 0,-1-1,1 1,0 0,0 0,0-1,0 1,1-1,-1 0,1 0,-1 0,1 0,0 0,0 0,-1-1,1 1,1-1,-1 0,0 0,0 0,0 0,0-1,1 1,-1-1,0 0,1 0,-1 0,2-1,0 1,0-2,0 1,-1 0,1-1,0 0,-1 0,0 0,1-1,-1 1,0-1,0 0,-1 0,1-1,0 1,-1-1,0 0,0 1,0-2,-1 1,1 0,-1 0,1-4,3-5,-1 0,0 0,-1-1,-1 0,0 1,-1-1,1-10,-2 16,0 0,0 0,-1 0,0 1,0-1,-1 0,0 0,0 0,-1 1,0-1,-1 1,1-1,-1 1,-1 0,1 0,-4-4,5 10,1 0,-1 0,0 0,1 0,-1 0,0 1,1-1,-1 0,0 1,0 0,0-1,0 1,1 0,-1 0,0 0,0 0,0 0,0 1,1-1,-1 1,0-1,0 1,1-1,-1 1,0 0,1 0,-1 0,1 0,-1 0,-1 1,-42 41,34-31,1 0,1 0,-1 1,2 0,0 1,1 0,0 0,1 1,0 0,2 0,-1 0,2 0,0 3,3-15,1 0,-1 0,1 0,0 0,0 0,0-1,0 1,0 0,1 0,-1-1,1 1,-1-1,1 1,0-1,0 0,1 1,-1-1,0 0,1-1,-1 1,1 0,-1-1,1 1,0-1,0 0,0 0,0 0,0 0,-1-1,2 1,-1-1,0 1,0-1,0 0,0-1,0 1,3-1,29-1</inkml:trace>
  <inkml:trace contextRef="#ctx0" brushRef="#br0" timeOffset="2298.847">2380 43,'-8'1,"1"0,-1 0,0 0,0 1,0 1,1-1,-1 1,1 0,0 1,0 0,0 0,0 0,1 1,0 0,0 0,0 0,0 1,1 0,0 0,0 1,1-1,0 1,0 0,0 0,1 1,0-1,0 1,1-1,0 1,1 0,-1 0,2 0,-1 0,1 0,0 0,0 0,1 0,0-1,1 1,2 7,7 7,0-1,1 0,2-1,0-1,1 0,2 1,18 24,-12-16,-2 2,-1 1,-1 0,-1 2,-2 0,-2 0,7 27,-17-45,20 39,-22-54,0 0,0 0,0 0,-1 0,1 0,0 0,0 0,0-1,0 1,0-1,-1 1,1-1,0 0,0 1,-1-1,1 0,0 0,-1 0,1-1,-1 1,0 0,1 0,-1-1,0 1,0-1,0 1,0-1,0 0,0 1,0-2,0 3,13-24,-1-1,-1 0,-2 0,0-1,-2-1,0 1,-2-1,-1 0,-1-1,-2 1,0-1,-3-13,2 26,0 16,-1-1,0 1,0-1,1 1,-1-1,0 1,1-1,-1 1,0-1,1 1,-1-1,1 1,-1-1,1 0,-1 1,1-1,-1 0,1 0,-1 1,1-1,-1 0,1 0,-1 0,1 1,0-1,-1 0,1 0,-1 0,1 0,0 0,-1 0,1 0,-1-1,1 1,-1 0,1 0,0 0,-1 0,1-1,-1 1,1 0,-1-1,1 1,-1 0,1-1,-1 1,0-1,1 1,-1 0,1-1,-1 1,0-1,0 1,1-1,-1 0,0 1,0-1,1 1,-1-1,0 1,0-1,0 0,0 1,0-1,5 5,111 93,-112-90,0 1,0 1,0-1,-1 0,-1 1,1 0,-1 0,-1 0,0 0,0 0,-1 0,0 0,0 0,-1 0,-1 3,1 14,1-4,5 61,-5-81,1 1,0 0,0-1,0 1,1-1,-1 1,1-1,-1 0,1 1,0-1,0 0,0 0,0 0,0-1,0 1,0 0,1-1,-1 1,1-1,-1 0,1 0,-1 0,1 0,0 0,0-1,-1 1,3-1,1 1,0-1,-1 0,1-1,-1 0,1 1,0-2,-1 1,0-1,1 0,-1 0,0 0,0-1,0 1,0-1,0 0,-1-1,1 1,-1-1,0 0,0 0,-1-1,1 1,2-5,5-7,0-1,-2 1,0-2,-1 1,-1-1,2-7,-3 11,-8 35,1-14,-2 117,4-118,-1 0,1-1,1 1,-1-1,1 0,0 1,1-1,-1 0,1 0,0 0,0-1,0 1,1-1,-1 1,1-1,0 0,1-1,-1 1,0-1,6 3,29-3,-22-12</inkml:trace>
  <inkml:trace contextRef="#ctx0" brushRef="#br0" timeOffset="2608.036">3276 111,'-16'-2,"-7"-1,-5-1,-4-5,3-1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9:54.1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0 514,'3'-146,"7"-1,6-3,-2 79,-6 90,-12 140,4 45,24-123,-7-59</inkml:trace>
  <inkml:trace contextRef="#ctx0" brushRef="#br0" timeOffset="300.256">361 287,'-1'7,"0"0,1 0,-1 0,2 0,-1 0,1 0,0 0,0 0,1 0,0-1,0 1,1 0,-1-1,2 0,-1 1,1-1,-1 0,2-1,-1 1,1-1,-1 0,2 0,-1 0,0-1,1 0,0 0,0 0,0-1,6 3,-4-3,0-1,0 0,0 0,0-1,0 0,1 0,-1-1,0 0,0-1,1 0,-1 0,0 0,0-1,0 0,0-1,0 0,-1 0,1-1,-1 0,0 0,0-1,0 0,-1 0,0 0,0-1,0 0,0 0,-1 0,0-1,0 0,-1 0,0 0,0 0,-1-1,0 0,0 0,-1 1,0-1,0-1,-1 1,0 0,0-7,-3 7,0-1,0 0,0 1,-2-1,1 1,-1 0,0 0,0 0,-1 1,0-1,-1 1,1 0,-1 1,-1-1,0 1,4 3,0 0,0 0,0 0,-1 1,1 0,-1-1,1 1,-1 1,0-1,0 0,0 1,0 0,0 0,0 0,0 1,0-1,0 1,0 0,-1 0,1 0,0 1,0-1,0 1,0 0,0 0,0 1,0-1,0 1,0 0,1 0,-1 0,1 0,-1 1,-3 4,0 0,1 1,0 0,0 0,1 1,0 0,0 0,1 0,0 0,0 1,1-1,1 1,0 0,0 0,1 0,0 0,0 0,1 0,1 0,0 0,0 0,2 8,7 22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9:52.2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1 268,'2'-1,"0"-1,1 1,-1 0,1 0,-1 0,1 0,-1 0,1 0,0 1,-1-1,1 1,0 0,-1 0,1 0,0 0,-1 0,1 1,0-1,-1 1,1 0,0 0,-1 0,1 0,-1 0,0 0,1 1,-1-1,0 1,0 0,0-1,0 1,0 0,0 0,1 3,3 3,0 0,0 1,-1 0,-1 0,1 1,-1-1,-1 1,2 7,26 193,-31-208,0-1,-1 0,1 0,0 0,-1 0,1 0,0 0,-1 0,1 1,0-1,0 0,0 0,0 0,0 0,0 0,0 0,0 0,1 0,-1 0,0 0,1 0,-1 0,0 0,1 0,-1 0,1 0,0 0,-1 0,1 0,0 0,0-1,-1 1,1 0,0-1,0 1,0 0,0-1,0 1,0-1,0 1,0-1,0 0,0 1,0-1,0 0,0 0,0 0,0 0,0 0,0 0,0 0,1 0,-1 0,0 0,0-1,0 1,14-16,0-1,-1-1,-1 0,-1 0,0-1,4-12,8-17,-3-2,-1 0,-1-7,-17 51,3 39,-6-17,1-1,1 0,1 0,0 0,1 0,0 0,1 0,1-1,0 0,1 0,1 0,0-1,1 0,8 11,-14-21,1 0,0 0,0-1,0 0,0 1,1-1,-1 0,0-1,1 1,0-1,-1 1,1-1,0 0,0 0,-1-1,1 1,0-1,0 0,0 0,0 0,0 0,0-1,-1 1,1-1,0 0,0 0,-1-1,1 1,-1-1,2 0,6-5,-1 1,1-1,-1 0,-1-1,1-1,-1 1,-1-1,8-10,-7 7,0-1,0 0,-2 0,1-1,-2 0,0 0,0 0,-2-1,0 0,2-9,-6 13,-5 17,-5 19,8-19,0 1,0 0,1 0,0 0,0 0,1 0,0 0,0 0,1 0,-1 0,2 0,-1 0,1 0,0 0,0-1,1 1,0-1,0 1,0-1,1 0,0 0,0-1,1 1,-1-1,1 0,0 0,1 0,-1-1,6 4,7-1,1-1,-1-1,1-1,0 0,0-2,0 0,0-1,1-1,-1 0,0-2,0 0,0-1,0-1,0-1,-1-1,0 0,2-2,-17 7,17-5,1-1,-1-1,0-1,-1-1,0 0,-1-2,3-2,-19 13,-1 0,1 0,-1 0,1 0,-1 0,0 0,1-1,-1 1,0-1,0 1,0-1,0 1,0-1,0 0,-1 1,1-1,0 0,-1 1,1-1,-1 0,0 0,0 0,0 0,0 1,0-1,0 0,0 0,0 0,-1 0,1 1,-1-1,1 0,-1 0,0 1,0-1,1 0,-1 1,0-1,-1 1,1-1,0 1,0 0,-1 0,1-1,0 1,-1 0,0 0,1 0,-2 0,-6-3,0 0,-1 1,0 0,0 1,0 0,0 1,0 0,0 0,0 1,-1 0,1 1,0 0,0 1,0 0,5 0,0 0,1 0,0 0,-1 1,1-1,0 1,0 0,1 0,-1 1,1-1,-1 1,1 0,0 0,1 0,-1 0,1 0,-1 1,1-1,0 1,1-1,-1 1,1 0,0 0,0-1,1 1,-1 0,1 0,0 0,1 0,-1 0,1 2,-1-1,1 1,0 0,0-1,0 1,1 0,0-1,0 1,1-1,0 0,0 0,0 0,1 0,0-1,0 1,0-1,1 0,-1 0,1-1,1 1,-1-1,0 0,6 2,-8-4,0-1,0 0,0 0,0 0,1 0,-1-1,0 1,1-1,-1 0,0 0,1 0,-1 0,0-1,0 1,1-1,-1 0,0 0,0 0,0 0,0-1,0 1,0-1,0 1,0-1,-1 0,1-1,-1 1,1 0,-1-1,0 1,1-2,3-4,-1 0,0 0,-1-1,0 0,0 1,-1-1,0 0,0-1,-1 1,0-6,3-58,-1 155,-2-74,0-1,1 0,-1 0,1 0,1 0,-1-1,1 1,0-1,1 0,-1 0,1-1,2 3,15 11</inkml:trace>
  <inkml:trace contextRef="#ctx0" brushRef="#br0" timeOffset="217.306">1511 322,'12'15,"12"13,14 6,14-1,9-1,4-4,0-4,-7-5,-11-4,-11-4,-12-3</inkml:trace>
  <inkml:trace contextRef="#ctx0" brushRef="#br0" timeOffset="422.765">1846 281,'-16'18,"-10"16,-5 10,1 7,0 5,2 1,0-5,2-6,7-9,6-10</inkml:trace>
  <inkml:trace contextRef="#ctx0" brushRef="#br0" timeOffset="646.177">2086 308,'-4'18,"-5"16,-2 10,1 7,1 2,3-1,5-6,6-7,6-11,2-11,-1-7</inkml:trace>
  <inkml:trace contextRef="#ctx0" brushRef="#br0" timeOffset="1273.63">2006 0,'155'102,"-128"-88,1 2,-2 1,0 1,-1 1,-1 2,10 11,-24-18,0 1,0 0,-2 1,0 0,-1 0,0 1,-1 0,-2 0,1 0,-2 1,0 0,-1 5,9 33,-11-52,0 0,0 1,0-1,1 0,0 0,0 0,0 0,1 0,-1 0,1 0,0 0,0 0,0-1,1 1,-1-1,1 0,0 1,0-1,0 0,0-1,0 1,1-1,-1 1,1-1,0 0,0 0,-1-1,1 1,0-1,0 0,1 0,-1 0,0 0,3-1,4-3,-1-1,1-1,-1 1,-1-2,1 1,-1-2,0 1,0-1,-1 0,1-1,-2 0,1 0,-1-1,-1 0,1 0,-2-1,1 0,-1 0,-1 0,1 0,0-6,20-65,-25 117,-1-31,0 1,0 0,0-1,1 1,0 0,0 0,1-1,-1 1,1 0,0-1,1 1,-1-1,1 1,0-1,1 0,-1 1,1-1,0-1,0 1,1 0,-1-1,1 1,0-1,0 0,1-1,-1 1,1 0,4-2,-1 0,1-1,-1 0,1 0,0-1,0 0,-1 0,1-1,0 0,-1-1,1 0,-1 0,1-1,-1 0,0 0,0-1,-1 0,1-1,-1 1,0-2,0 1,0-1,-1 0,1 0,-2 0,1-1,-1 0,0 0,0-1,-1 1,0-1,0 0,-1 0,0 0,0-1,2-9,0 0,-1-1,-1 1,-1-1,0 1,-2-14,0 32,0 0,0 0,0 0,0 21,2-8,1-1,1 0,0 0,0 0,1 0,1-1,0 1,0-1,1-1,0 1,1-2,1 1,-1-1,1 0,1 0,0-1,0-1,0 1,1-2,0 0,0 0,8 2,98 31,-67-29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9:58.9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70,'20'0,"21"0,19-2,18-4,18-2,15-2,15-3,7 2,3 3,-4 2,-11 3,-17 1,-19 2,-20 0,-21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9:59.2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26,'19'0,"18"0,20-2,21-1,17-2,15-1,8 2,1 1,-6 0,-10 4,-14 2,-23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29:59.4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158 649,'-10'20,"-2"19,1 13,4 13,3 7,3 4,1 0,-2-1,-4-7,-5-10,-1-14,-2-13,-1-12,3-10</inkml:trace>
  <inkml:trace contextRef="#ctx0" brushRef="#br0" timeOffset="495.673">10 1157,'-6'-68,"2"-1,6-53,-3 115,1 0,0 0,1 0,-1 0,1 1,1-1,-1 0,1 1,0-1,1 1,0-1,0 1,0 0,1 0,-1 1,1-1,1 1,-1-1,1 2,0-1,0 0,1 1,-1 0,1 0,0 0,0 1,4-2,2 4,0 1,0 1,0 0,0 0,0 2,0-1,-1 1,1 1,-1 0,0 0,0 1,0 1,-1 0,0 0,0 1,0 1,-1-1,2 3,1-1,-1 0,0 1,0 0,-1 0,-1 1,1 1,-2 0,0 0,0 0,-1 1,-1 0,0 1,2 5,-8-16,1-1,-1 1,1-1,-1 1,0-1,0 1,0-1,0 1,-1-1,1 1,-1-1,1 1,-1-1,0 1,0-1,0 0,0 1,-1-1,1 0,0 0,-1 0,0 0,1 0,-1 0,0-1,0 1,0 0,0-1,0 1,-1-1,1 0,0 0,-1 0,1 0,0 0,-1-1,1 1,-1-1,-1 1,-1 0,0-1,0 1,0-1,0 0,0 0,0 0,0 0,0-1,1 0,-1 0,0-1,0 1,0-1,1 0,-1 0,1-1,0 1,-1-1,1 0,0-1,2 2,-1-1,1 0,0 0,0 0,0 0,0 0,1 0,-1-1,1 1,0-1,0 1,0-1,0 1,1-1,-1 1,1-1,0 0,0 1,0-1,1 0,-1 1,1-1,0 1,0-1,0 1,0-1,1 1,55-85,40-19,-71 82,-1-1,-1 0,-1-2,-1-1,-2 0,-1-2,-1 0,-2-1,-1-1,9-29,-18 35,-1 0,-1 0,-1-1,-1 1,-1-1,-2 1,-1-1,-1 0,-1 1,-2 0,-3-10,-21-15,29 52,0-1,0 1,-1 0,1 0,0 0,0 1,0-1,0 0,0 0,0 1,0-1,0 0,0 1,0-1,0 1,0 0,0-1,0 1,0 0,0-1,0 1,1 0,-1 0,0 0,1 0,-1 0,0-1,1 1,-1 0,1 1,0-1,-1 0,1 0,0 0,-1 0,1 0,0 1,-6 19,0 1,1-1,2 1,0 0,1 0,2 18,-1-12,-6 211,13 36,-7-258,1 0,1-1,0 1,1 0,1-1,1 1,0-1,1 0,1 0,1-1,0 0,1 0,7 10,-13-22,1 0,0 0,0-1,0 1,0-1,0 0,1 1,-1-2,1 1,0 0,-1-1,1 0,0 1,0-1,0-1,-1 1,1-1,0 1,0-1,0 0,0-1,0 1,3-1,20-8</inkml:trace>
  <inkml:trace contextRef="#ctx0" brushRef="#br0" timeOffset="819.323">251 355,'-14'-3,"-6"0,9 3,17 1,27 2,30 2,31 1,28 0,15 4,-15-1</inkml:trace>
  <inkml:trace contextRef="#ctx0" brushRef="#br0" timeOffset="1129.492">973 1037,'11'-47,"-2"-1,-2 1,-2-1,-3-1,-1 1,-3-1,3 48,0 0,-1 0,1 0,0 1,-1-1,1 0,0 0,0 1,0-1,0 0,0 1,0-1,0 1,0-1,0 1,0 0,0-1,0 1,0 0,0 0,0 0,0 0,0 0,0 0,1 0,-1 0,0 0,0 0,0 1,0-1,0 0,0 1,0-1,0 1,0-1,0 1,0-1,0 1,0 0,-1-1,1 1,0 0,0 0,-1 0,1 0,0 0,10 4,63 16,53 25,-122-43,-1 1,0 0,0 0,0 0,-1 0,1 1,-1-1,0 1,0 0,-1 0,1 0,-1 0,0 1,-1-1,1 1,-1-1,0 1,-1-1,1 1,-1-1,0 1,-1 0,1-1,-1 1,0-1,0 1,-1-1,1 1,-1-1,-1 0,-1 3,-6 40,10-46,-1 0,1 1,0-1,0 0,0 0,0 1,0-1,0 0,1 0,-1 1,1-1,-1 0,1 0,0 0,0 0,0 0,0 0,0 0,0 0,1 0,-1 0,1-1,-1 1,1 0,-1-1,1 0,0 1,0-1,0 0,0 0,0 0,0 0,0 0,0 0,0-1,1 1,-1-1,0 1,0-1,1 0,1 0,11 1,0-1,0 0,0-1,-1-1,1 0,0-1,8-3,20-6</inkml:trace>
  <inkml:trace contextRef="#ctx0" brushRef="#br0" timeOffset="1936.531">2096 823,'1'-24,"2"1,0 0,1 0,2 1,0-1,2 1,0 0,1 1,1 0,1 0,6-6,-17 27,0-1,0 1,0-1,0 1,-1 0,1-1,0 1,1-1,-1 1,0-1,0 1,0-1,0 1,0-1,0 1,0 0,1-1,-1 1,0-1,0 1,1 0,-1-1,0 1,1 0,-1-1,0 1,1 0,-1-1,0 1,1 0,-1 0,1-1,-1 1,1 0,-1 0,0 0,1 0,-1 0,1-1,-1 1,1 0,-1 0,1 0,-1 0,1 1,-1-1,1 0,-1 0,0 0,1 0,-1 0,1 0,-1 1,1-1,-1 0,0 0,1 1,-1-1,0 0,1 1,-1-1,0 0,1 1,-1-1,0 0,1 1,3 35,-7 426,3-433</inkml:trace>
  <inkml:trace contextRef="#ctx0" brushRef="#br0" timeOffset="3523.324">2109 1117,'16'-5,"16"-3,15-1,10 0,5-2,-1 1,-7 0,-13 2</inkml:trace>
  <inkml:trace contextRef="#ctx0" brushRef="#br0" timeOffset="3806.981">1868 195,'7'18,"9"13,11 12,5 4,-2-6</inkml:trace>
  <inkml:trace contextRef="#ctx0" brushRef="#br0" timeOffset="3807.981">2510 208,'-7'16,"3"12,8 6,11 1,7 0,6-4,-1-7</inkml:trace>
  <inkml:trace contextRef="#ctx0" brushRef="#br0" timeOffset="3808.981">3018 663,'19'2,"16"1,15 0,11-1,24 0,-3-1</inkml:trace>
  <inkml:trace contextRef="#ctx0" brushRef="#br0" timeOffset="3809.981">3018 809,'21'3,"22"0,24-1,22 1,13-4,6-5,-7-5,-20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13:58.5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1,'0'18,"0"13,0 10,0 8,0 1,3-2,0-8,-1-10</inkml:trace>
  <inkml:trace contextRef="#ctx0" brushRef="#br0" timeOffset="2381.219">335 14,'2'0,"0"0,0 0,0 0,0 0,0 0,0 1,0-1,0 1,0 0,0 0,0-1,0 1,0 0,-1 0,1 1,0-1,-1 0,1 1,-1-1,1 1,-1-1,0 1,1 0,-1-1,0 1,0 0,0 0,-1 0,1 0,0 0,-1 0,1 1,35 134,-17-47,-18-89,-2 0,1 0,0 0,0 0,0 0,0 0,0 0,0-1,0 1,0 0,1 0,-1 0,0 0,0 0,1 0,-1 0,1 0,-1-1,1 1,-1 0,1 0,-1-1,1 1,0 0,-1-1,1 1,0 0,0-1,-1 1,1-1,0 1,0-1,0 0,0 1,0-1,0 0,0 0,-1 1,1-1,0 0,0 0,0 0,0 0,0 0,0 0,0-1,0 1,0 0,0 0,0-1,58-87,-40 55,-9 15,-1 1,1 0,1 1,0 0,2 1,-1 0,6-3,-18 17,1 0,-1 0,1 1,-1-1,1 0,0 1,-1-1,1 0,0 1,-1-1,1 1,0-1,0 1,-1-1,1 1,0 0,0-1,0 1,0 0,0 0,0 0,-1 0,1-1,0 1,0 0,0 1,0-1,0 0,0 0,0 0,0 0,-1 1,1-1,0 0,0 1,0-1,-1 1,1-1,0 1,0-1,-1 1,1 0,0-1,-1 1,1 0,-1-1,1 1,-1 0,1 0,-1 0,1-1,-1 1,0 0,0 0,1 0,-1 1,6 62,-6-59,-1 0,1 0,-1 0,1 0,1 0,-1 0,1 0,0 0,0 0,0 0,1 0,0-1,0 1,0-1,0 1,1-1,-1 0,1 1,0-2,1 1,-1 0,1 0,-1-1,1 0,3 2,10 0,-1 0,1-1,0-1,1-1,-1-1,0 0,1-1,-1 0,0-2,1 0,-1-1,0-1,0 0,-1-2,2 0,153-51,-103 29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0:40.90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4482 192,'-18'10,"-11"-4,1-1,0-1,-1-2,0-1,-16-2,9 1,-851-14,-298-24,113-22,512-2,137 34,324 16,86 7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0:42.30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1 273,'18'-2,"17"-5,17-5,13-5,11-8,9-7,3-3,-2-2,-6 4,-8 5,-13 8,-16 6,-16 7,-13 4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0:42.71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0,'18'14,"17"6,17 3,15-1,13-2,5-2,3-1,-3-2,-9-1,-10-3,-14-1,-14 0,-11-1,-10-3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0:43.87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1,'30'14,"0"-1,2-1,-1-1,2-2,-1-1,1-2,0-1,0-2,12 0,-29-2,858 76,242 54,-867-101,223-4,-137 7,71-28,-73 23,-296-28,1 3,-1 1,0 2,0 2,-1 1,9 4,-11-4,-86-10,33-3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0:44.29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317 0,'-1'1,"1"0,-1-1,0 1,1-1,-1 1,0 0,1-1,-1 1,1 0,-1 0,1-1,-1 1,1 0,0 0,-1 0,1 0,0-1,0 1,-1 0,1 0,0 0,0 0,0 0,0 0,0 0,0 0,1-1,-1 1,0 0,0 0,1 0,-1 0,0 0,1-1,-1 1,1 0,-1 0,1-1,-1 1,1 0,0-1,-1 1,1 0,0-1,-1 1,1-1,0 1,0-1,0 1,-1-1,1 0,1 1,147 132,-106-99,559 427,-589-452,0 1,0 0,-1 0,0 2,-1-1,0 1,-1 1,-1 0,1 0,-2 1,7 15,-14-25,0 1,0-1,-1 1,1 0,-1 0,0-1,-1 1,1 0,-1 0,0-1,0 1,0-1,-1 1,1-1,-1 1,0-1,0 0,-1 0,0 0,1 0,-4 3,-79 70,28-42,0-3,-2-2,-1-3,-2-2,-7-1,-521 162,399-135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0:45.26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239 218,'-8'1,"-1"1,1 0,0 1,1 0,-1 0,0 0,1 1,0 0,0 1,0-1,0 2,1-1,0 1,0-1,0 2,1-1,0 1,0-1,0 1,-2 6,-5 11,1 0,1 1,1 0,1 0,-4 24,2-9,1 0,3 1,1 1,2-1,1 0,3 1,1-1,2 0,2 0,2 0,2 0,3 6,-5-28,0-1,2-1,0 0,0 0,2-1,0 0,1-1,0 0,1-1,1-1,0 0,1-1,0 0,1-2,0 0,1-1,0 0,0-2,1 0,0-1,0-1,1-1,-1 0,1-2,0 0,0-1,-1-1,1-1,0-1,0-1,7-2,-10 0,-1 0,1-1,-1-1,-1-1,1 0,-1-1,-1-1,1 0,-2-1,0 0,0-1,-1-1,0 0,-1 0,-1-1,2-4,7-12,-2-1,-2-1,0 0,-2 0,-2-2,-1 1,3-24,-3 11,-2 0,-2-1,-2 1,-2-1,-2 0,-2 0,-2 0,-2 1,-2 0,-3 0,-1 1,-2 0,-9-17,18 50,0 0,-1 0,0 0,-1 1,-1-1,1 2,-2-1,1 1,-1 1,-1-1,0 1,0 1,-1 0,0 1,0 0,-1 0,0 1,0 1,0 0,-1 1,-6-2,2 6,0 2,1-1,-1 2,1 0,-1 1,1 1,1 0,-1 1,1 1,0 0,0 1,1 1,0 0,0 1,1 1,1 0,0 0,0 1,-6 10,-86 93,13 3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0:45.69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0,'0'23,"2"23,8 22,9 18,10 14,7 9,4-1,-4-18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0:46.34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14,'0'-7,"0"1,0 7,4 18,11 23,12 30,10 25,9 22,-5-10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2:02.15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0,'16'0,"10"0,7 0,2 0,1 2,-2 1,-5 0,-4-1,-7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2:01.47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0 176,'25'25,"-2"1,-1 1,-1 2,-1 0,-1 1,-2 0,-1 2,-2 0,3 12,69 215,-84-254,0 2,0-1,0 1,1-1,0 0,0 0,0 0,1 0,0 0,0-1,0 0,1 0,0 0,3 3,-6-8,-1 1,0 0,1-1,-1 1,1-1,-1 0,0 0,1 1,-1-1,1 0,-1 0,1 0,-1-1,1 1,-1 0,1 0,-1-1,0 1,1-1,-1 1,0-1,1 0,-1 0,0 1,0-1,0 0,1 0,-1 0,0 0,0 0,-1 0,1-1,0 1,0 0,0 0,0-2,25-51,-8-11,-4 0,-2-1,-2-1,-4 1,-3-1,-3-26,5-163,-3 244,0 23,-1 18,0 7</inkml:trace>
  <inkml:trace contextRef="#ctx0" brushRef="#br0" timeOffset="377.984">695 550,'-4'16,"-2"12,0 8,1 7,4 3,2 1,3-2,1 0,0-2,-2-4,0-8</inkml:trace>
  <inkml:trace contextRef="#ctx0" brushRef="#br0" timeOffset="970.405">588 483,'-13'0,"-3"0,8 0,16 0,16 0,19-2,13-1,8-2,0-1,-10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14:02.7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261 523,'-9'-3,"1"1,-1 1,0 0,1 0,-1 0,0 1,0 1,0-1,1 2,-1-1,0 1,1 0,-1 1,1 0,0 0,0 1,0 0,0 0,1 1,0 0,0 0,0 1,0 0,1 0,0 0,0 1,1 0,0 0,0 0,1 1,-1 0,2 0,-1 0,1 0,-1 4,2-5,0 0,1 0,0 0,0 1,0-1,1 0,0 0,1 0,-1 0,1 0,1 0,-1 0,1 0,1 0,-1 0,1 0,0-1,0 0,1 0,0 1,0-2,1 1,-1-1,1 1,0-1,1-1,-1 1,3 1,3 0,1 1,-1-2,1 0,1 0,-1-1,0-1,1 0,0 0,0-1,0-1,-1 0,1-1,0-1,0 0,5-1,4-1,1-2,-1 0,0-2,0 0,0-1,-1-1,-1-2,6-3,-9 5,-1-1,0-1,-1 0,0-1,-1-1,0 0,-1-1,-1-1,0 0,-1 0,0-1,-2 0,3-6,-6-13,-6 36,0-1,-1 0,1 1,0-1,0 1,0-1,0 0,-1 1,1-1,0 1,0-1,-1 0,1 1,0-1,-1 0,1 0,0 1,-1-1,1 0,-1 0,1 1,0-1,-1 0,1 0,-1 0,1 0,0 0,-1 0,1 0,-1 1,1-1,-1 0,1-1,0 1,-1 0,1 0,-1 0,1 0,-1 0,1 0,0 0,-1-1,1 1,-1 0,1 0,0-1,-1 1,1 0,0 0,-1-1,1 1,0 0,0-1,-1 1,1 0,0-1,0 1,0-1,-1 1,1 0,0-1,0 1,0-1,0 1,0-1,0 1,0 0,0-1,0 0,-6 8,1 0,-1-1,1 2,1-1,0 1,0-1,0 1,1 0,0 1,1-1,0 0,0 1,0-1,1 1,1 0,-1-1,2 1,-1 0,1-1,0 1,1-1,0 1,2 5,-1-8,0 0,1 0,0 0,0 0,0-1,1 1,0-1,0 0,0-1,0 1,1-1,0 0,0 0,0-1,0 0,0 0,1 0,-1-1,1 0,0 0,0-1,0 0,0 0,0 0,0-1,0 0,0-1,0 1,0-1,-1-1,1 1,0-1,0 0,-1-1,5-1,-8 2,-1 0,1 1,-1-1,1 0,-1 0,0 0,1-1,-1 1,0-1,-1 1,1-1,0 1,-1-1,1 0,-1 0,0 0,0 0,0 0,0 0,-1 0,1 0,-1 0,0 0,0-1,0 1,0 0,0 0,-1 0,0 0,1 0,-1 0,0 0,0 0,-2-3,-1-2,0 0,0 0,-1 0,0 0,-1 1,1 0,-1 0,-1 0,1 1,-1 0,-4-3,4 4,0 0,0 1,0 0,0 0,-1 1,1 0,-1 0,0 1,0-1,0 2,0-1,0 1,-1 1,-2-1,10 1,0 0,0 1,0-1,0 0,-1 0,1 0,0 1,0-1,0 0,0 1,0-1,0 1,0 0,0-1,0 1,0 0,1-1,-1 1,0 0,0 0,0 0,1 0,-1-1,1 1,-1 0,1 0,-1 1,1-1,-1 0,1 0,0 0,-1 0,1 0,0 0,0 0,0 0,0 1,0-1,0 0,0 0,1 0,-1 0,0 0,1 0,-1 0,1 0,-1 0,1 0,-1 0,1 0,-1 0,1 0,0 0,0 0,0 0,-1-1,2 2,5 2,0 0,1-1,-1 1,1-2,0 1,0-1,0 0,0 0,0-1,0 0,0-1,0 0,7 0,45-3,0-1,0-4,54-13,-36 6,-66 13,61-5,-71 7,0 0,0 0,0 1,1-1,-1 1,0-1,0 1,0 0,0-1,0 1,0 0,0 1,0-1,0 0,-1 0,1 1,0-1,-1 1,1 0,-1-1,0 1,1 0,-1 0,0 0,0 0,0 0,0 0,0 0,-1 0,2 11,-1 0,0-1,-1 1,-1 0,0 0,-1-1,0 1,0-1,-3 5,-3 20,7-30,-1-3,1 0,-1 0,1 0,0 1,0-1,1 0,-1 0,1 1,0-1,0 0,1 0,-1 1,1-1,0 0,0 0,0 0,1 0,-1 0,1 0,0 0,0 0,0-1,1 1,-1-1,1 1,0-1,0 0,0 0,6-1,0 1,0-2,1 1,-1-1,0-1,1 0,-1 0,0 0,1-2,-1 1,0-1,0 0,0-1,0 0,0 0,-1-1,0 0,1-1,-1 0,-1 0,7-5,0-2,0 0,0-1,-1 0,-1-1,0 0,-1-1,-1 0,0-1,-1 0,6-15,-6 13,-9 18,1 0,-1 0,1 0,0 0,-1 1,1-1,-1 0,1 0,-1 0,1 0,-1 0,1 1,-1-1,1 0,-1 1,1-1,-1 0,0 1,1-1,-1 0,1 1,-1-1,0 1,1-1,-1 0,0 1,0-1,1 1,-1-1,0 1,0-1,0 1,0 0,0-1,1 1,-1-1,0 1,0-1,0 1,0-1,-1 1,1-1,0 1,0-1,0 1,0 0,0-1,-1 1,1-1,0 0,-1 1,1-1,-1 1,2 4,-1 5,1-1,0 1,0-1,1 0,0 0,0 1,1-1,1-1,-1 1,1 0,1-1,0 0,0 0,0 0,1-1,0 0,1 0,0 0,0-1,0 0,1 0,-1-1,1 0,1 0,-1-1,3 1,-2-3,1 0,-1-1,0-1,0 1,1-2,-1 1,0-1,0 0,0-1,0 0,0-1,0 0,0 0,-1-1,0 0,1 0,-2-1,1 0,0-1,-1 1,0-1,0-1,-1 1,0-1,0-1,0 1,-1-1,0 0,-1 0,0 0,0 0,-1-1,0 0,2-6,7-30,-3-1,-1 0,-2 0,-2 0,-2 0,-4-41,1 65,-2-188,-1 174,-4 27,-1 24,-5 27,2 1,1 0,3 1,-3 40,5-43,2 0,2 1,2-1,1 1,2-1,4 11,-5-38,1 0,1-1,0 1,0-1,2 0,-1 0,2-1,0 0,0 0,1-1,0 1,1-2,0 1,1-1,0-1,1 0,0 0,0-1,1 0,5 2,-6-5,-1 1,1-2,0 1,0-1,1-1,-1 0,1-1,0 0,-1 0,1-2,0 1,0-1,0-1,-1 0,1-1,0 0,1-1,22-12</inkml:trace>
  <inkml:trace contextRef="#ctx0" brushRef="#br0" timeOffset="250.912">1798 429,'27'0,"32"-2,29-6,24-3,18 0,-13 2</inkml:trace>
  <inkml:trace contextRef="#ctx0" brushRef="#br0" timeOffset="1383.796">2493 1044,'10'-12,"0"0,-1-1,0 0,-1-1,0 0,-1 0,-1 0,0-1,-1 0,-1 0,0-1,-2 1,1-1,-2 1,0-1,0 0,-2-3,0-102,2 120,-1-1,1 1,-1 0,1-1,0 1,-1 0,1 0,0-1,0 1,0 0,0 0,0 0,0 0,0 0,1 0,-1 0,0 1,0-1,1 0,-1 1,1-1,-1 1,0-1,1 1,-1 0,1-1,-1 1,1 0,-1 0,1 0,-1 0,1 0,-1 1,1-1,-1 0,1 1,-1-1,0 1,1-1,-1 1,0 0,1 0,-1-1,1 2,9 0,29 4,-6-1,0 1,0 1,0 2,-1 2,3 2,-30-10,1 0,-2 0,1 0,0 1,-1 0,1 0,-1 0,0 1,-1 0,1 0,-1 0,0 0,0 1,0-1,-1 1,0 0,0 0,-1 1,0-1,0 0,0 1,0 3,1 151,-3-157,0 0,1 0,-1 0,1 0,0 0,0 0,0 0,0 0,1-1,0 1,-1-1,1 1,1-1,-1 0,0 1,1-1,0 0,0-1,-1 1,2 0,-1-1,0 0,0 1,1-1,-1-1,1 1,0 0,0-1,-1 0,1 0,3 1,19 2,1-2,0 0,0-2,0 0,0-2,0-1,0-2,-1 0,0-2,24-9,-27 11,-1-1,0-2,0 0,-1-1,0-1,0-1,-1-1,18-15,-37 27,0-1,0 0,0 1,0-1,0 0,0 0,0 0,0 0,0 0,0 0,-1 0,1 0,0 0,-1 0,1 0,-1-1,1 1,-1 0,0 0,1-1,-1 1,0 0,0-1,0 1,0 0,0 0,0-1,0 1,0 0,-1-1,1 1,0 0,-1 0,1-1,-1 1,0 0,1 0,-1 0,0 0,1 0,-1 0,0 0,0 0,0 0,0 0,0 0,0 1,0-1,0 0,-1 1,1-1,-1 0,-12-4,0 1,-1 0,1 1,-1 0,0 2,0-1,0 2,0 0,0 1,0 0,1 1,-1 1,-12 4,20-6,1 1,0 0,0 0,0 0,0 1,0 0,0 1,1-1,0 1,-1 0,1 0,1 1,-1-1,1 1,-1 0,1 0,1 1,-1-1,1 1,0 0,0-1,1 1,0 1,0-1,0 0,1 1,-1-1,2 0,-1 1,1 5,0-8,1-1,0 0,0 0,0 0,0 1,1-1,-1 0,1 0,0-1,-1 1,1 0,1-1,-1 1,0-1,1 1,-1-1,1 0,0 0,-1 0,1-1,0 1,0-1,0 1,0-1,1 0,-1 0,0 0,0-1,4 1,1 0,1 0,-1-1,1 0,0-1,-1 0,1 0,-1-1,1 0,-1 0,0-1,1-1,7-3,-1-2,-1 0,0 0,0-2,-1 1,0-2,-1 0,0 0,-1-1,0-1,-1 0,-1 0,0-1,1-2,1 6,-11 34,0-16,-1 7,1 0,0 0,1 0,1-1,0 1,1 0,4 11,-5-20,0-1,0 1,0-1,0 1,1-1,-1 0,1 0,0 0,1-1,-1 1,1-1,-1 1,1-1,0 0,0-1,0 1,1-1,-1 1,1-1,-1-1,1 1,0-1,-1 0,2 1,6-2,0-1,0 1,1-2,-1 0,0 0,0-1,-1-1,1 1,-1-2,0 0,0 0,0-1,-1-1,1 1,-2-2,1 1,-1-2,0 1,-1-1,0 0,5-7,3-6,-1 0,0-2,-2 1,0-2,-2 0,-1 0,-1-1,6-27,31-218,-43 252,31-372,-33 378,-10-55,8 67,0 1,0 0,0 0,0 0,0 0,0-1,0 2,0-1,-1 0,1 0,0 0,0 0,0 1,0-1,0 0,0 1,0-1,0 1,0-1,0 1,0 0,1-1,-1 1,0 0,0 0,0-1,1 1,-1 0,0 0,1 0,-1 0,1 0,-1 0,1 0,0 0,-1 0,1 0,0 0,0 0,0 1,-17 34,2 1,2 0,1 1,2 1,2-1,-3 36,2-14,3 1,2-1,4 54,1-92,1 1,1-1,1 0,1 0,1 0,0-1,2 0,1 0,1-1,0 0,1 0,3 1,-9-13,0-1,1 1,0-1,0 0,0 0,1 0,0-1,1 0,-1-1,1 1,0-2,0 1,1-1,0 0,-1-1,1 0,0 0,0-1,1 0,-1-1,0 0,1 0,-1-1,1 0,-1-1,0 0,1 0,-1-1,0 0,0-1,0 0,0 0,-1-1,1 0,0-1,4-8,0 1,-1-2,0 0,-1 0,-1-1,0 0,-1-1,-1 0,0 0,-1-1,-1 0,0 0,-2-1,2-6,-3 51,-8 22,3-35,0 1,1-1,0 1,1-1,1 1,1 0,0-1,3 11,-4-22,0 0,0 0,1 0,-1 0,1 0,0-1,-1 1,1-1,1 1,-1-1,0 0,1 0,-1 0,1 0,-1 0,1 0,0-1,0 1,0-1,0 0,0 0,0 0,0 0,3 0,19 1</inkml:trace>
  <inkml:trace contextRef="#ctx0" brushRef="#br0" timeOffset="1660.062">4725 576,'-13'-2,"-12"-3,-6-1,-2-2,-3-1,-1-4,-2-2,6 1</inkml:trace>
  <inkml:trace contextRef="#ctx0" brushRef="#br0" timeOffset="2665.058">3856 295,'319'-15,"-173"4,96 8,-215 3,-1 2,1 1,-1 2,0 0,-1 1,6 4,-23-7,0 0,0 0,-1 1,0 0,0 0,0 1,0 0,-1 0,1 0,-1 1,-1 0,1 0,-1 1,0 0,-1 0,1 0,-1 0,-1 0,1 1,-1 0,1 6,0 11,-1 0,-1 0,-1-1,-1 1,-1 0,-2 0,0 0,-5 12,3-11,1 0,1 0,2 1,0 0,1-1,2 1,3 10,-5-32,1 0,0 0,0 0,1 0,0 0,-1-1,2 1,-1 0,0-1,1 1,0-1,0 0,0 0,1 0,0-1,-1 1,1-1,0 0,0 0,1 0,-1 0,1-1,-1 0,1 0,0 0,0 0,0-1,0 0,0 0,0 0,0 0,0-1,0 0,0 0,1-1,-1 1,0-1,0 0,0-1,0 1,2-2,2-1,-1-1,0 0,0 0,0-1,-1 0,0 0,0 0,0-1,-1-1,0 1,0-1,-1 0,0 0,0 0,-1-1,0 0,0-1,3-10,0 0,-2 0,0 0,-2-1,0 0,-1 1,-1-8,-15 125,12-73,0-12,1-1,0 1,0-1,1 1,1-1,0 1,1-1,0 0,0 1,1-1,-2-9,0 0,0 0,0 0,0 0,1 0,-1 0,1 0,-1-1,1 1,-1-1,1 1,0-1,0 1,0-1,0 0,0 0,0 0,0 0,0 0,0-1,1 1,-1 0,0-1,0 0,1 0,-1 1,0-1,0-1,1 1,-1 0,0 0,0-1,1 1,-1-1,0 0,0 0,0 0,2-1,73-48,-59 31,0 0,-1-1,-1-1,-1 0,0-1,-2-1,-1 0,-1-1,1-5,-24 89,12-59,-13 104,13-100,0-1,1 0,-1 1,1-1,0 1,0-1,0 0,0 0,1 0,0 0,0 0,0 0,0 0,1 0,-1-1,1 1,0-1,0 0,0 0,1 0,-1 0,3 1,6 0,0 0,0 0,0-1,1-1,-1 0,1-1,-1 0,1-1,-1-1,1 0,0 0,-1-1,0-1,1 0,-1-1,0 0,-1-1,2 0,6-4,-1 0,0-1,0 0,-1-2,0 0,-1-1,0-1,-1 0,-1-1,0 0,-2-1,1-1,-2 0,0-1,-1 0,0-3,1 3,-10 18,0 0,0 1,0-1,0 1,0-1,0 1,0 0,0-1,-1 1,1 0,0 0,0 0,-1-1,1 1,0 0,-1 0,1 0,-1 0,1 0,-1 0,1 0,-1 0,0 1,0-1,1 0,-1 0,0 0,0 0,0 0,0 0,0 1,-1-1,1 0,0 1,0-1,19 144,-5 0,-7 1,-7 1,-6-1,-14 72,10-149,7-70,6-147,13-497,-15 615,-1 10,0 0,2-1,0 1,1 0,1 0,1 0,1 1,4-9,-8 24,0 0,0 1,0-1,0 1,0 0,1-1,0 1,-1 0,1 1,0-1,1 0,-1 1,0 0,1-1,-1 1,1 1,0-1,-1 1,1-1,0 1,0 0,0 0,0 1,0-1,0 1,0 0,1 0,-1 0,0 1,0-1,0 1,0 0,2 1,6 2,1 0,-1 1,0 1,-1 0,1 0,-1 1,0 1,-1 0,9 8,-10-8,0 0,0 1,-1 0,0 1,-1 0,0 0,0 0,-1 1,0 0,-1 0,-1 0,0 1,0 0,-1 0,0 0,0 7,-4-14,1-1,0 0,-1 0,0 0,0 0,0 0,-1 0,1 0,-1 0,0-1,0 1,0-1,-1 1,1-1,-1 0,0 0,0 0,0 0,0 0,0-1,-1 1,1-1,-1 0,-2 1,-6 3,-1-1,1 0,-1-1,1-1,-1 0,0 0,-6-1,-72 2,1-7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2:05.38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1 226,'11'107,"-9"-72,2 0,1 0,1-1,2 0,1 0,2 0,12 24,24 2,-45-59,-1 0,1 0,0 0,-1 0,1 0,0-1,0 1,0 0,0-1,0 1,-1-1,1 0,0 0,0 0,0 0,0 0,0 0,0 0,0-1,0 1,0-1,0 1,-1-1,1 0,0 1,0-1,-1 0,1 0,0-1,-1 1,1 0,-1 0,0-1,1 1,-1-1,0 1,1-1,6-11,1 0,-2-1,1 1,-2-1,0-1,-1 1,0-1,1-9,-4 16,24-96,11-106,-21 110,-4 31,-3 14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2:04.31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1 349,'3'-48,"2"0,2 1,9-33,-2 10,-1 18,-8 48,-3 17,-2 39,-3 1,-2 0,-4 5,3-7,-3 12,-9 140,20-176</inkml:trace>
  <inkml:trace contextRef="#ctx0" brushRef="#br0" timeOffset="265.799">228 443,'-2'18,"-3"13,-1 8,0 4,2 2,1 0,2-4,0-1,-1-5,-1-7,0-8</inkml:trace>
  <inkml:trace contextRef="#ctx0" brushRef="#br0" timeOffset="545.015">455 256,'-2'4,"0"0,0 0,1 0,-1 0,1 0,0 1,1-1,-1 0,1 1,0-1,0 1,0-1,0 0,1 1,0-1,0 0,0 1,0-1,1 0,-1 0,1 0,0 0,1-1,0 3,79 75,-46-50,27 47,-61-75,-1 0,0 0,0 0,0 0,0 0,0 0,-1 1,0-1,1 0,-1 0,0 0,-1 1,1-1,0 0,-1 0,0 0,0 0,0 0,0 0,0 0,0 0,-1 0,0 0,1-1,-1 1,0-1,0 1,0-1,-3 2,-2 2,0-1,-1 0,1 0,-1-1,-1 1,1-2,0 1,-1-1,0-1,0 0,0 0,0 0,0-1,0-1,0 0,0 0,0 0,0-1,0-1,0 1,-8-4,-24-8</inkml:trace>
  <inkml:trace contextRef="#ctx0" brushRef="#br0" timeOffset="816.574">482 69,'16'-2,"12"-2,10 1,8 1,5-2,4-2,-2-3,-9 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2:03.47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17 140,'-10'-49,"9"40,0 6,0 0,0-1,0 1,0-1,1 1,0-1,0 1,0-1,0 1,0 0,1-1,0 1,-1-1,1 1,0 0,1-1,-1 1,0 0,1 0,0 0,0 0,0 0,0 1,1-2,0 5,0-1,0 1,0-1,0 1,0 0,0 0,-1 0,1 0,0 0,0 1,-1 0,1-1,-1 1,1 0,-1 0,0 0,0 0,0 1,0-1,0 1,0-1,-1 1,1-1,-1 1,1 2,1-1,26 44,-23-35,1-1,1 0,0 0,1 0,0-1,0 0,1-1,1 0,0 0,11 7,-20-16,1 0,-1 0,0 0,0 0,1-1,-1 1,0-1,1 1,-1-1,1 0,-1 0,0 0,1 0,-1-1,1 1,-1-1,0 1,1-1,-1 0,0 0,0 0,0 0,0 0,1 0,-1-1,-1 1,1-1,0 1,0-1,-1 0,1 1,0-1,-1 0,0 0,0 0,1-1,-1 1,0-1,30-90,-31 62,-6 37</inkml:trace>
  <inkml:trace contextRef="#ctx0" brushRef="#br0" timeOffset="205.434">4 313,'11'12,"13"5,12 1,11-3,6-5,4-3,0-3,-1-2,-7-2,-11-1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2:09.87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34 155,'-1'0,"0"0,-1 0,1 0,0 0,-1 0,1 0,-1-1,1 1,0-1,-1 1,1-1,0 1,0-1,0 0,-1 0,1 1,0-1,0 0,0 0,0 0,0 0,0 0,1-1,-1 1,0 0,1 0,-1 0,0-1,1 1,-1 0,1-1,0 1,-1 0,1-1,0 1,0-1,0 1,0 0,0-1,0 1,1 0,-1-2,18-58,-17 58,-1 0,1 1,0-1,0 0,0 1,0-1,0 1,1 0,-1-1,1 1,0 0,-1 0,1 0,0 0,0 0,0 0,1 0,-1 1,0-1,1 1,-1 0,0 0,1 0,0 0,-1 0,1 0,0 1,-1-1,1 1,0 0,0-1,-1 1,1 1,0-1,0 0,-1 1,1-1,0 1,-1 0,1 0,1 1,7 7,-1 1,0 0,0 1,-1 0,-1 1,0 0,2 5,17 23,-21-31,0 0,1 0,1-1,-1 0,1 0,0-1,1 0,7 5,-15-12,0 1,0-1,0 1,0-1,0 0,0 1,0-1,0 0,0 0,0 0,0 1,0-1,0 0,0-1,0 1,0 0,0 0,0 0,0-1,0 1,0 0,0-1,0 1,0-1,0 1,0-1,0 1,0-1,-1 0,1 0,0 1,0-1,-1 0,1 0,0 0,-1 0,1 0,-1 1,0-1,1 0,-1 0,0 0,1 0,-1 0,0-1,0 1,0 0,6-51,-6 39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2:10.13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1,'6'9,"11"3,9 2,11-2,8-3,3-2,0-3,-2-2,2-4,-4-1,-2-1,-9 2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2:11.10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0 217,'16'-2,"10"-3,9-3,8-3,6-4,1-1,-1 0,-2-1,-6 2,-6 2,-10 5</inkml:trace>
  <inkml:trace contextRef="#ctx0" brushRef="#br0" timeOffset="422.448">14 177,'9'40,"-2"1,-2 0,-1 1,-2-1,-2 3,0-42,-1 0,1-1,-1 0,1 0,-1 1,1-1,0 0,0 1,-1-1,1 0,0 1,0-1,0 0,1 1,-1-1,0 0,0 1,1-1,-1 0,1 0,-1 1,1-1,-1 0,1 0,0 0,0 0,-1 0,1 0,0 0,0 0,0 0,0 0,0 0,0 0,0-1,1 1,-1 0,0-1,0 1,1-1,-1 0,0 1,0-1,1 0,-1 0,0 0,1 1,-1-1,0-1,1 1,-1 0,69-33,-63 28,0 0,0 1,0 0,1 0,-1 1,1 0,0 0,0 1,0 0,1 0,-1 1,0 0,1 1,-1-1,1 2,5 0,-8 1,0 0,0 1,-1 0,1 0,-1 1,0-1,0 1,0 0,0 1,0-1,-1 1,0 0,0 0,-1 0,1 0,-1 1,0-1,0 1,-1 0,0 0,0 0,0 0,-1 1,1-1,-2 0,1 0,-1 1,0-1,0 1,-1-1,1 0,-2 1,1-1,-1 0,1 0,-2 0,1 0,-1 0,0-1,0 1,-2 2,-1 0,0-1,0 0,0 0,0-1,-1 0,-1 0,1 0,-1-1,1 0,-1-1,-1 0,1 0,-1-1,1 0,-1 0,0-1,0 0,0 0,0-1,-1-1,1 1,0-2,-5 0,14 2,-1-1,0 0,0 0,1 0,-1 0,0 0,1 0,-1 0,0 0,0 0,1-1,-1 1,0 0,1 0,-1-1,0 1,1 0,-1-1,1 1,-1-1,0 1,1 0,-1-1,1 1,-1-1,1 0,0 1,-1-1,1 1,-1-1,1 0,0 1,0-1,-1 0,1 1,0-1,0 0,0 1,0-1,0 0,0 0,0 1,0-1,0 0,0 1,0-1,0 0,0 0,1 1,-1-1,0 0,1 1,-1-1,0 1,1-1,-1 0,1 1,31-29,-10 14</inkml:trace>
  <inkml:trace contextRef="#ctx0" brushRef="#br0" timeOffset="767.63">548 110,'104'238,"-52"-131,-33-65,-10-20,0 0,2 0,1-1,0 0,1-1,10 10,-22-29,0 1,0-1,0 0,0 0,0 0,0 0,0 0,0 0,0-1,0 1,1 0,-1-1,0 1,1 0,-1-1,0 0,1 1,-1-1,0 0,1 1,-1-1,1 0,-1 0,1 0,-1-1,0 1,1 0,-1 0,1-1,-1 1,0-1,1 1,-1-1,0 1,0-1,1 0,-1 0,0 0,0 0,0 0,0 0,0 0,0 0,0 0,0 0,31-62,-16 11,-3-1,-2 0,-3 0,0-19,3-16,25-100,-25 155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2:10.59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 57,'0'37,"-2"-11,1 0,1 1,2-1,0 0,2 0,1 0,1-1,1 0,1 0,10 20,-17-43,-1 1,2-1,-1 1,0-1,0 1,1-1,0 0,-1 1,1-1,0 0,0 0,0 0,0 0,0-1,1 1,-1-1,0 1,1-1,-1 0,1 0,-1 0,1 0,0 0,0-1,-1 1,1-1,0 0,0 1,-1-1,1-1,0 1,0 0,-1-1,1 1,1-1,3-6,-1 0,1 0,-2 0,1 0,-1-1,0 0,0 0,-1-1,0 1,-1-1,0 0,0 0,-1 0,0 0,0-6,2 1,-1 1,0-1,-1 0,-1 0,0 0,-1 0,0 0,-1 0,-1 0,0 0,-1 0,-1 0,0 1,0 0,-2 0,1 0,-2 0,0 1,0 0,-4-5,10 16,-1 0,1-1,0 1,0 0,-1 0,1 0,0-1,-1 2,1-1,-1 0,0 0,1 0,-1 1,0-1,1 1,-1-1,0 1,0 0,1-1,-1 1,0 0,0 0,1 1,-1-1,0 0,0 0,1 1,-1-1,0 1,1 0,-1-1,0 1,1 0,-1 0,1 0,-1 0,1 0,0 0,-1 1,1-1,0 0,0 1,0-1,0 1,0 0,-6 10,1 0,1 1,0 0,0 0,1 1,1-1,1 1,0 0,0-1,1 1,1 0,0 0,1 0,1 0,2 9,5 15</inkml:trace>
  <inkml:trace contextRef="#ctx0" brushRef="#br0" timeOffset="249.364">431 445,'0'16,"-2"14,-3 10,-3 5,-1 4,2-3,2-5,2-9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2:08.38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0 137,'5'34,"1"0,1 0,1-1,3 0,0 0,2-2,2 1,0-2,2 0,2-1,17 22,61 80,-97-131,0 1,0-1,1 1,-1-1,0 1,1-1,-1 1,1-1,-1 1,0-1,1 0,-1 1,1-1,-1 0,1 1,-1-1,1 0,0 0,-1 1,1-1,-1 0,1 0,-1 0,1 0,0 0,-1 0,1 0,-1 0,1 0,0 0,-1 0,1 0,-1 0,1-1,0 1,-1 0,1 0,-1-1,1 1,-1 0,1-1,-1 1,1 0,-1-1,0 1,1-1,-1 1,1-1,-1 1,0-1,1 1,-1-1,0 1,0-1,1 0,6-37,-6 34,8-75,-1-9,4 1,4 0,3 2,13-29,-30 108,-1 1,1 0,-1-1,1 1,0 0,0 0,1 1,-1-1,1 0,0 1,0 0,1-1,0 1,-1 1,1-1,0 0,1 1,2-2,-6 5,0 0,0-1,0 1,1 0,-1 0,0 0,0 0,1 0,-1 0,0 1,0-1,0 0,0 0,1 1,-1-1,0 1,0-1,0 1,0 0,0-1,0 1,0 0,0 0,0-1,0 1,-1 0,1 0,0 0,10 15</inkml:trace>
  <inkml:trace contextRef="#ctx0" brushRef="#br0" timeOffset="310.227">575 578,'-1'20,"1"0,0 1,2-1,0 0,1 0,1 0,1-1,1 1,0-1,2 0,0-1,1 1,1-2,0 1,2 0,-10-16,0 1,0 0,0-1,0 0,1 1,-1-1,1 0,-1 0,1 0,0-1,-1 1,1-1,0 1,0-1,0 0,0 0,0 0,1-1,-1 1,0-1,0 1,0-1,1 0,-1 0,0-1,0 1,0-1,1 0,-1 1,0-1,0-1,0 1,0 0,-1-1,1 1,0-1,0 0,-1 0,1 0,-1 0,0-1,0 1,1-1,4-10,0 1,-1-1,-1 0,0-1,0 1,-2-1,0 0,0 0,-1 0,-1 0,0-1,-1 1,-1 0,0 0,-1 0,0 0,-1 0,-1 0,-2-5,4 12,0 0,0 0,0 0,-1 0,0 0,-1 1,1 0,-1-1,-1 1,1 1,-1-1,0 1,0-1,0 1,-1 1,0-1,0 1,0 0,0 0,-6-1,10 4,-1 1,0 0,1 1,-1-1,0 0,1 1,-1 0,0-1,1 1,-1 0,1 0,0 1,-1-1,1 0,0 1,0-1,0 1,0 0,0 0,0 0,0 0,0 0,1 0,-1 0,1 0,0 1,-1 0,-28 69,18-19,4-3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2:45.74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15 0,'-11'381,"10"-363,0-13,0 1,1-1,-1 1,1 0,1-1,-1 1,1 0,0-1,0 1,0-1,3 6,-2-10,0 1,1 0,-1 0,0-1,1 1,-1-1,1 0,0 0,0 0,-1 0,1 0,0 0,0-1,0 0,0 1,-1-1,1 0,0 0,0-1,0 1,0-1,2 0,7 0,30 0,30-3,1 4,-1 2,11 5,-44 2,-27-4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2:46.17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0,'9'9,"10"3,13 0,12-3,11-2,8-3,6-2,1-1,-4-1,-6 0,-10-1,-14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14:09.0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87 164,'-12'252,"-1"-10,13-238,-1-3,1-1,-1 1,1 0,-1 0,1-1,0 1,-1 0,1 0,0 0,0 0,-1 0,1-1,0 1,0 0,0 0,0 0,0 0,0 0,1 0,-1 0,0 0,0-1,0 1,1 0,-1 0,1 0,-1-1,1 1,-1 0,1 0,-1-1,1 1,-1 0,1-1,0 1,-1 0,1-1,0 1,0-1,-1 0,1 1,0-1,0 0,0 1,0-1,0 0,-1 0,1 1,0-1,1 0,100-108,-99 106,0-1,0 1,1 1,-1-1,1 0,-1 1,1 0,0 0,0 0,-1 0,1 0,0 1,0 0,0 0,0 0,-1 0,1 0,0 1,0 0,0 0,-1 0,1 0,-1 0,1 1,-1-1,1 1,-1 0,0 0,0 1,0-1,0 1,0-1,0 1,-1 0,1 0,-1 0,0 0,0 1,0-1,0 0,-1 1,1 0,-1 1,0-1,0 0,0 1,-1-1,1 1,-1-1,0 1,0-1,-1 1,0-1,1 0,-1 1,-1-1,1 0,-1 0,1 0,-1 0,-1 0,1 0,0 0,-1 0,0-1,0 0,0 1,0-1,-3 2,-5 5,-1-1,1-1,-2 0,1 0,-1-2,0 1,-10 2,3-2,-1 0,1-2,-1-1,0 0,-15 0,9-5,18-6,12-3</inkml:trace>
  <inkml:trace contextRef="#ctx0" brushRef="#br0" timeOffset="277.666">447 297,'3'-237,"13"181,-15 55,1 1,-1-1,0 1,0 0,1-1,-1 1,0 0,1 0,-1 0,0 0,1 0,-1 0,0 0,1 0,-1 1,0-1,0 0,1 1,-1-1,0 1,0-1,1 1,-1 0,0 0,0-1,0 1,0 0,0 0,0 0,0 0,-1 0,1 0,0 0,0 1,-1-1,16 19,0 1,-2 0,-1 1,0 1,-2 0,-1 1,-1 0,0 0,-2 1,-1 0,-1 0,0 14,0-3,-2 0,-2 0,-1 0,-2 0,-1-1,-2 1,-2-1,-1 0,-1 0,-2-1,-11 23,-58 98,-8-19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2:48.94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188 426,'4'16,"2"7,0 5,1 0,0-4,-2-2,-2-3,-1-3,1-4,1-6,-4-4,-3-2,-2-2</inkml:trace>
  <inkml:trace contextRef="#ctx0" brushRef="#br0" timeOffset="854.333">1 841,'32'-17,"1"0,-2-3,-1 0,0-2,-2-1,0-1,-2-2,0-1,-2 0,-1-2,-2-1,0 0,-3-2,0 0,-2-1,7-21,-11 24,-2 0,0-1,-2 0,-1 0,-2-1,-1 0,-2 0,-1-18,0 48,0-1,-1 0,0 0,0 0,0 0,0 1,0-1,-1 0,1 0,-1 0,0 1,1-1,-1 0,0 1,-1-1,1 1,0-1,-1 1,0-1,1 1,-1 0,0 0,0 0,0 0,-1 0,1 0,0 1,-1-1,1 1,-1 0,1-1,-1 1,1 0,-4 0,0 2,0 1,-1 0,1 0,0 1,1-1,-1 1,0 1,1-1,-1 1,1 0,0 0,1 0,-3 4,-20 19,1 2,2 2,1 0,2 1,1 1,1 1,2 0,2 2,1 0,1 0,0 12,6-29,2 0,0 0,1 0,1 1,1 0,1-1,0 1,2 0,0-1,1 1,1-1,1 1,1-1,0 0,1 0,1-1,1 0,1 0,1-1,2 3,-2-7,0-1,1-1,1 0,0 0,0-1,1-1,0 0,1 0,0-2,0 0,0 0,6 0,-11-3,0-2,1 1,-1-1,1 0,-1-1,1 0,0-1,0 0,-1 0,1-1,0 0,0-1,-1 0,1-1,-1 0,0 0,0-1,0 0,0 0,2-3,10-9,-1-1,-1 0,0-2,-1 0,-1-1,23-25,-38 44,-1 1,0-1,0 1,0-1,0 1,0-1,0 0,0 1,0-1,0 0,0 0,0 0,0 0,0 0,-1 0,1 0,0 0,-1 0,1 0,-1-1,1 1,-1 0,0 0,1 0,-1-1,0 1,0 0,0 0,0-1,0 1,0 0,0-1,0 1,-1 0,1 0,0 0,-1-1,1 1,-1 0,1 0,-1 0,0 0,1 0,-1 0,0 0,0 0,0 0,0 0,0 0,0 1,0-1,0 0,0 1,0-1,0 0,-6-1,1 0,-1 1,0-1,1 1,-1 1,0-1,0 1,0 0,0 1,1-1,-1 1,0 1,0-1,1 1,-1 0,1 1,0 0,0 0,0 0,0 1,0-1,0 1,1 1,0-1,0 1,0 0,1 0,0 0,-1 1,2 0,-1 0,0 2,1-4,1-1,0 1,1 0,-1 0,1 0,0 0,0 0,0 1,0-1,1 0,-1 0,1 1,0-1,1 0,-1 1,1-1,-1 0,1 0,1 0,-1 0,1 0,-1 0,1 0,0 0,1-1,-1 1,0-1,1 1,0-1,0 0,0 0,0 0,1 0,-1-1,1 0,-1 1,1-1,1 0,1 0,0-1,1 1,-1-2,1 1,-1-1,1 1,-1-2,1 1,-1-1,1 0,-1 0,0-1,0 0,1 0,-1 0,0-1,-1 0,1 0,0-1,-1 1,0-1,0 0,3-3,3-5,0 0,0 0,-1-1,-1 0,0 0,-1-1,0 0,4-15,-14 36,-1 0,1 0,1 0,-1 0,1 0,1 1,-1-1,1 0,0 0,1 1,0-1,0 0,0 0,1 0,0 0,0 0,4 6,-1-7,1 0,1 0,-1 0,1-1,-1 0,2 0,-1-1,0 0,1 0,0-1,0 0,0 0,0-1,0 0,0 0,4-1,43 10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2:48.08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181 802,'-10'3,"1"0,-1 0,1 0,-1 1,1 1,1 0,-1 0,1 0,-1 1,2 1,-1-1,1 1,0 0,0 1,1 0,0 0,0 0,1 1,0 0,1 0,0 0,0 0,1 1,0-1,1 1,0 0,0 0,0 7,3-12,-1 0,0 0,1 1,0-2,0 1,1 0,-1 0,1 0,0-1,0 1,1-1,0 1,-1-1,1 0,0 0,1 0,-1 0,1-1,0 0,0 1,0-1,0-1,0 1,1 0,-1-1,2 0,5 3,0-1,0-1,0 0,1 0,0-1,-1-1,1 0,0-1,0 0,10-1,-5-1,0-1,0 0,-1-1,1 0,-1-2,0 0,-1-1,0 0,0-1,0-1,-1 0,0-1,-1-1,0 0,-1-1,0 0,-1-1,0 0,-1-1,0 0,3-8,1-28,-18 44,-1 24,2 0,1 0,1 1,0 0,2-1,0 1,1 4,-1-17,0-1,0 1,0-1,1 1,-1-1,1 0,1 1,-1-1,1 0,0-1,0 1,0 0,0-1,1 0,0 1,0-1,0-1,1 1,-1-1,1 0,0 0,3 2,-4-3,0-1,1 0,-1 0,1 0,-1 0,0-1,1 0,-1 0,1 0,-1 0,1-1,-1 1,1-1,-1 0,0-1,1 1,-1-1,0 0,0 0,0 0,0 0,-1-1,1 0,-1 1,1-1,-1-1,0 1,0 0,0-1,0-1,8-9,-2 0,0 0,0-1,-2 0,0-1,0 1,1-10,17-58,-25 83,0 0,0 0,1 1,-1-1,0 0,0 0,1 0,-1 0,0 1,0-1,1 0,-1 0,0 0,0 0,1 0,-1 0,0 0,0 0,1 0,-1 0,0 0,1 0,-1 0,0 0,0 0,1 0,-1 0,0 0,0 0,1 0,-1 0,0-1,0 1,1 0,-1 0,0 0,0 0,1-1,-1 1,0 0,0 0,0 0,0-1,1 1,-1 0,0 0,0-1,0 1,0 0,0 0,0-1,0 1,0 0,0-1,0 1,0 0,0 0,0-1,0 1,0 0,5 27,-4-22,0 7,-1-4,0 0,0 0,1 0,0 0,0-1,1 1,0 0,0-1,1 1,0-1,0 0,1 0,0 0,0 0,0-1,1 1,0-1,0-1,1 1,0-1,0 1,0-2,0 1,5 2,-3-5,0 0,1-1,-1 0,0 0,0-1,0 0,1-1,-1 1,0-2,0 1,0-1,0 0,0-1,0 0,-1 0,1 0,-1-1,0 0,0-1,0 0,-1 0,1 0,-1-1,-1 0,1 0,-1 0,0-1,0 1,-1-1,0-1,0 1,-1 0,0-1,0 0,1-4,-1 2,-1-1,0 1,-1 0,0-1,0 1,-1-1,-1 1,1-1,-2 1,0-1,0 1,0 0,-2 0,1 0,-1 0,-4-7,7 16,0 1,1 0,-1-1,1 1,0 0,-1 0,1-1,-1 1,1 0,0-1,-1 1,1 0,0-1,-1 1,1-1,0 1,0-1,0 1,-1 0,1-1,0 1,0-1,0 1,0-1,0 1,0-1,0 1,0-1,0 1,0-1,0 1,0-1,0 1,0-1,0 1,0-1,0 1,1-1,-1 1,0 0,0-1,1 1,-1-1,0 1,1 0,-1-1,0 1,1 0,-1-1,0 1,1 0,-1-1,1 1,-1 0,1 0,-1 0,1-1,-1 1,1 0,-1 0,0 0,1 0,-1 0,1 0,-1 0,1 0,-1 0,1 0,-1 0,1 0,0 1,213 9,-203-10,89 14,-97-12,1-1,-1 0,0 1,1-1,-1 1,0 0,0 0,0 1,0-1,-1 0,1 1,-1 0,1 0,-1-1,0 1,0 0,0 1,-1-1,1 0,-1 1,0-1,0 0,0 1,0 0,0 2,-7 147,7-150,-1 0,1 1,0-1,0 0,1 0,-1 0,1 0,-1 0,1 0,0-1,0 1,0 0,1-1,-1 0,0 1,1-1,0 0,-1 0,1-1,0 1,0 0,0-1,0 0,0 0,1 0,-1 0,0 0,0 0,1-1,-1 0,0 0,1 0,0 0,6 0,1 0,-1-1,0-1,1 0,-1 0,0-1,0 0,0-1,-1 0,3-1,3-4,0-1,0 0,-1-1,-1-1,0 0,0-1,-1 0,-1-1,0 0,-1 0,-1-2,0 1,-1-1,0 0,-2-1,0 1,-1-1,3-16,-6 29,-1-1,0 1,0 0,-1-1,0 1,1-1,-1 1,0 0,-1-1,1 1,-1-1,0 1,0 0,-1-1,1 1,-1 0,-2-4,2 8,0 0,0 0,0 0,-1 0,1 0,0 1,0-1,0 1,0-1,0 1,0 0,0 0,0 0,0 0,0 0,0 0,0 1,0-1,1 0,-1 1,1 0,-1-1,1 1,0 0,-1 0,1-1,0 1,0 0,0 0,0 1,-5 7,-1 0,2 0,-1 1,1 0,1 0,0 0,1 1,0-1,0 1,2 0,-1 0,1-1,1 1,0 0,1 0,0 0,1 0,0 0,1-1,0 1,1-1,3 6,-4-11,2 0,-1-1,0 1,1-1,0 0,0 0,1-1,-1 1,1-1,0 0,0-1,0 1,1-1,-1-1,1 1,0-1,-1 0,1-1,0 1,0-2,0 1,0-1,0 0,1 0,-1 0,5-2,1 1,-1-2,0 1,1-2,-1 0,-1 0,1-1,-1 0,0-1,0-1,0 0,-1 0,7-7,-3 0,-1 0,-1-1,0 0,-1-2,0 1,-2-1,0 0,-1-1,0 0,3-14,-5 9,-6 23,-1 0,1 0,0 1,0-1,0 0,0 0,-1 0,1 0,0 0,0 0,0 0,-1 0,1 0,0 0,0 0,0 0,-1 0,1 0,0 0,0 0,0 0,-1 0,1 0,0 0,0 0,0 0,-1 0,1 0,0 0,0-1,0 1,-1 0,-3 11,0-1,0 1,1 0,1 0,0 0,0 1,1-1,0 0,1 1,1-1,0 0,0 1,2 5,-2-13,0 0,1 0,-1 0,1 0,0 0,0-1,1 1,-1 0,1-1,-1 0,1 1,0-1,1 0,-1-1,0 1,1 0,-1-1,1 0,0 0,0 0,0 0,0-1,0 1,0-1,0 0,1-1,-1 1,0-1,0 1,1-1,-1 0,4-1,3 0,1-1,-1 0,1 0,-1-1,0-1,0 0,0 0,0-1,-1 0,0-1,7-5,-2-2,0 1,-1-2,0 1,-1-2,-1 0,0-1,-1 0,-1 0,0-1,-2-1,4-8,-14 32,0 0,0 0,1 1,0 0,0-1,0 1,1-1,0 1,1 0,-1-1,1 1,0-1,1 1,0-1,0 0,0 1,1-1,-1 0,1-1,1 1,-1 0,1-1,4 4,1-3,1-1,-1 0,1 0,1-1,-1-1,1 1,-1-2,1 1,0-2,0 1,0-2,0 1,0-1,0-1,0 0,0-1,0 0,-1 0,1-1,-1-1,1 0,-1 0,0-1,-1 0,1-1,-1 0,5-4,-1 0,0-1,0 0,-2-1,1 0,-2-1,0 0,0-1,-1 0,-1 0,0-1,-1 0,0-1,-2 1,4-15,3-19,-3-1,-1-1,-3 1,-2-13,2-52,-5 1,-7-19,7 122,0 6,0 0,-1 0,1 0,-1 0,0 0,0 0,-1 0,1 0,-1 0,0 0,0 1,-2-3,2 7,1-1,0 1,-1 0,1 0,0 0,-1 0,1 0,0 0,0 0,-1 0,1 1,0-1,-1 0,1 1,0-1,0 1,0-1,-1 1,1 0,0 0,0-1,0 1,0 0,0 0,0 0,0 0,1 0,-1 0,0 0,0 0,1 1,-1-1,1 0,-1 0,1 1,0-1,-1 0,-16 31,1 1,1 1,2 0,2 1,1 0,1 1,-2 28,6-29,1 1,2-1,1 0,2 1,1-1,2 0,2 0,1 0,3 5,-4-18,1 0,1-1,1 0,1 0,1-1,1 0,0-1,2 0,0-1,1-1,0 0,2-1,0-1,13 9,-28-22,1 1,-1-1,1 0,0 0,-1 0,1 0,0-1,1 1,-1-1,0 1,0-1,0 0,1 0,-1-1,1 1,-1-1,0 0,1 0,-1 0,1 0,-1 0,1-1,-1 1,0-1,1 0,-1 0,0-1,0 1,0 0,0-1,0 0,0 0,0 0,1-1,1-3,-1-1,1 0,-1-1,0 1,0-1,-1 0,0 1,-1-1,0-1,0 1,-1 0,0 0,0-5,3-32</inkml:trace>
  <inkml:trace contextRef="#ctx0" brushRef="#br0" timeOffset="275.76">2921 415,'-15'0,"-9"0,-1 0,5 0,11 0,15 0,24 0,26 0,32-4,30-5,28-4,-9-1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2:42.65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162 78,'0'9,"0"13,-2 15,-3 18,-3 15,-3 9,-1 8,1 2,3-2,2-8,2-9,5-13,1-11,1-9,0-9,-1-8</inkml:trace>
  <inkml:trace contextRef="#ctx0" brushRef="#br0" timeOffset="250.52">2 974,'-2'0,"3"0,7 0,8 0,9-3,9-2,7-1,5-1,-2 0,-4-1,-8 3,-15 3,-14 1,-8 1</inkml:trace>
  <inkml:trace contextRef="#ctx0" brushRef="#br0" timeOffset="632.499">136 12,'-5'-3,"1"0,4 0,3 0,9 4,7 1,6 1,9-1,5 0,0-1,-1 0,-8 1,-9 1</inkml:trace>
  <inkml:trace contextRef="#ctx0" brushRef="#br0" timeOffset="1989.86">684 774,'0'-9,"0"22,-5 144,-6 0,-11 21,22-166,5-19,0-5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2:55.87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89 1,'0'13,"2"17,2 16,-1 14,-1 8,0 6,-3 3,-9-2,-11-1,-13-7,-1-15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2:57.01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13 98,'-9'109,"6"0,4-1,7 32,-7-111,0-24,-2 0,0 0,1 0,0 0,0 1,0-1,0 0,1 0,0 0,0 0,1 0,-1 0,1 0,0 0,0-1,1 1,-1-1,1 1,0-1,0 0,1 0,-1 0,1-1,0 1,0-1,0 0,0 0,1 0,1 0,17 1,0-1,0-1,1-1,-1-2,0 0,1-1,9-3,-20 3,200-38,-156 25</inkml:trace>
  <inkml:trace contextRef="#ctx0" brushRef="#br0" timeOffset="401.39">748 406,'-7'-1,"0"1,0 1,0-1,1 1,-1 1,0-1,1 1,-1 0,1 1,0-1,0 1,0 0,0 1,0-1,1 1,-1 1,1-1,0 1,0 0,1 0,0 0,-1 0,2 1,-1 0,1 0,0 0,0 0,0 0,1 2,0-3,2 0,-1 0,0 1,1-1,0 0,0 1,1-1,0 0,0 1,0-1,0 0,1 0,0 0,0 0,0 0,0 0,1-1,0 1,0-1,0 0,1 0,-1 0,1 0,0 0,0-1,0 0,1 0,-1 0,1 0,0 0,3 1,-1-1,1 0,0 0,0-1,0 0,0 0,0-1,1 0,-1 0,0-1,0 0,1 0,-1-1,0 0,0-1,1 1,-1-2,-1 1,4-2,-3-1,1 0,-1 0,1-1,-2 0,1 0,-1-1,0 0,0-1,-1 1,1-1,-2 0,1-1,-2 1,1-1,-1 0,0-1,-1 1,0 0,0-1,-1 0,0 0,-1 1,0-1,-1 0,0 0,0 0,-1 0,-1 0,1 0,-1 1,-1-1,0 0,-3-4,1 1,0 1,-1 0,0 0,-1 1,-1-1,0 2,0-1,-1 1,0 0,-1 1,0 0,0 1,-11-6,15 10,0 0,0 0,-1 1,0 0,1 1,-1-1,0 1,0 0,0 1,-1 0,1 0,0 1,0-1,-1 2,1-1,0 1,0 0,-1 0,1 1,0 0,0 1,1-1,-1 1,0 0,1 1,0 0,-1 0,1 0,0 1,0 0,0 0,1 0,-1 0,1 1,0 0,1 0,0 1,0-1,0 1,1 0,0 0,0 0,1 0,0 1,0-1,0 1,1-1,0 1,1-1,0 1,0 0,1-1,-1 1,2 0,-1-1,1 0,0 1,2 3,17 24</inkml:trace>
  <inkml:trace contextRef="#ctx0" brushRef="#br0" timeOffset="937.954">1176 191,'-5'19,"2"1,0-1,1 0,0 1,2 0,1-1,0 1,1-1,1 1,1-1,1 0,0 0,2-1,0 0,1 0,0 0,2-1,0 0,1-1,1 0,0-1,1 0,0-1,2-1,6 5,-19-15,0-1,1 0,-1 0,1 0,-1 0,1 0,0 0,-1-1,1 1,0-1,0 0,0 0,0 0,1 0,-1-1,0 1,0-1,0 0,1 0,-1 0,0 0,0 0,0-1,1 1,-1-1,0 0,0 0,0 0,0-1,0 1,0-1,-1 1,1-1,0 0,-1 0,0 0,1 0,-1-1,0 1,0-1,4-7,0-1,-1 0,0 0,-1 0,0 0,-1-1,0 1,-1-1,0 0,-1 0,-1-3,-3 11,-1 18,3-11,0 1,0-1,0 0,1 1,0-1,-1 1,1-1,0 0,1 1,-1-1,1 1,-1-1,1 0,0 1,0-1,1 0,-1 0,1 0,-1 0,1 0,0 0,0 0,0-1,1 1,-1-1,0 0,1 1,0-1,-1 0,1 0,0-1,0 1,1 0,9 0,0 0,0-1,0-1,0 0,0 0,0-2,0 1,0-2,0 0,0 0,-1-1,1-1,-1 0,-1 0,1-1,-1-1,0 0,2-2,-2 3,-1-1,0 0,-1 0,1-1,-1 0,-1-1,0 0,0 0,-1-1,0 1,0-2,-1 1,-1-1,0 0,0 0,1-8,3-21,-2-1,-2-1,-1 1,-2-1,-4-33,2 6,-1 66,1 0,0 0,0 1,0-1,0 0,1 1,-1-1,1 0,0 0,0 1,-1-1,2 1,-1-1,0 1,0-1,1 1,1-2,5-2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2:56.16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148 0,'0'19,"0"18,0 18,-2 15,-1 12,0 7,-2 3,-2-1,-4-5,-6-9,-1-12,-3-14,3-17</inkml:trace>
  <inkml:trace contextRef="#ctx0" brushRef="#br0" timeOffset="448.094">1 215,'1'-5,"0"1,0 0,0 0,1 0,0 0,0 0,0 0,0 0,1 1,-1-1,1 1,0-1,0 1,0 0,1 0,-1 0,1 1,-1-1,1 1,0 0,0 0,0 0,0 1,0 0,0-1,1 1,3 0,9 0,0 1,0 1,0 0,0 1,0 1,0 1,0 0,-1 1,0 1,0 1,-1 0,1 1,-1 0,-1 1,0 1,3 3,-15-12,0 0,0 1,0-1,0 1,0-1,-1 1,1-1,0 1,-1 0,0 0,1 0,-1 0,0 0,0 0,0 0,0 0,0 0,-1 0,1 1,0-1,-1 0,0 0,0 1,0-1,0 0,0 1,0-1,0 0,-1 1,1-1,-1 0,0 0,1 0,-1 1,0-1,-1 0,-6 6,0-1,-1 0,0 0,0-1,0-1,-1 1,0-1,0-1,0 0,-1-1,0 1,1-2,-1 0,-9 1,11-1,-1 1,0-1,0 0,0-1,0 0,-1 0,1-1,0 0,0-1,0 0,0-1,-7-1,17 3,0-1,-1 1,1 0,0 0,-1-1,1 1,0 0,0 0,0-1,-1 1,1 0,0-1,0 1,0 0,0-1,-1 1,1 0,0-1,0 1,0 0,0-1,0 1,0 0,0-1,0 1,0 0,0-1,0 1,0 0,0-1,1 1,-1-1,0 1,0 0,0 0,0-1,1 1,-1 0,0-1,0 1,0 0,1 0,-1-1,0 1,1 0,-1 0,0-1,0 1,1 0,-1 0,0 0,1 0,-1 0,0 0,1 0,-1-1,1 1,-1 0,0 0,1 0,-1 0,0 0,1 0,-1 1,1-1,128-26,-75 19,-17 3,-1-1,1-3,-1 0,-1-3,0-1,0-1,-2-2,30-18,-58 31,-1 0,0-1,0 1,0-1,0 0,0 0,-1-1,1 1,-1-1,0 0,0 1,-1-1,1-1,-1 1,1 0,-1-1,-1 1,1-1,-1 1,1-1,-1 0,-1 0,1-3,-3 6,0-1,0 1,0 0,0 0,0 0,-1 0,1 0,-1 0,0 1,1-1,-1 1,0 0,0 0,0 0,0 0,0 0,0 1,0-1,0 1,0 0,0 0,0 0,0 0,0 0,-1 1,1-1,0 1,-1 1,-2 0,1 0,0 1,0 0,0 0,1 1,-1-1,1 1,0 0,0 0,0 1,0-1,1 1,0 0,-1-1,2 2,-1-1,1 0,0 0,0 1,0-1,1 1,0 0,0-1,0 1,1 0,-1 0,2-1,-1 1,1 0,-1 0,1-1,1 1,-1-1,1 1,0-1,1 1,-1-1,2 1,1 4,1-1,0 0,1 0,0 0,0-1,1 0,0 0,1-1,-1 0,1 0,1-1,-1-1,1 1,7 2,8 2,1 0,0-2,0-1,1-1,9 0,42 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2:53.79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0 694,'22'-8,"0"-1,0-1,-1-1,-1 0,0-2,0 0,-1-2,-1 0,-1-1,0-1,-1 0,0-1,-2-1,3-5,4-5,-1 0,-1-2,-1 0,-2-1,-2 0,-1-1,-1-1,-2 0,-1 0,-2-2,-9-29,2 63,0 1,-1-1,1 1,0 0,-1-1,1 1,-1 0,0 0,1-1,-1 1,0 0,0 0,1 0,-1 0,0 0,0 0,0 0,-1 0,1 0,0 1,0-1,0 0,-1 1,1-1,0 1,0-1,-1 1,1-1,-1 1,1 0,0 0,-1 0,1 0,0 0,-1 0,1 0,-1 0,1 1,0-1,-1 0,1 1,-1 0,-5 3,0 0,0 0,1 1,0 0,0 0,0 1,0 0,1 0,0 0,0 0,1 1,0 0,0 0,1 0,-1 0,1 2,-6 13,0 0,1 1,2 0,0 0,2 0,0 1,1-1,2 1,1 0,0 0,2 0,0-1,4 10,-4-25,0 0,0 0,1 0,1-1,-1 1,1 0,0-1,1 0,0 0,0-1,0 1,1-1,0 0,0 0,1-1,0 0,-1 0,2-1,-1 0,0 0,1 0,0-1,0 0,0-1,0 0,0 0,0 0,1-1,0-1,3 1,0 0,0-1,0 0,0-1,0-1,0 0,0-1,-1 0,1 0,-1-1,0-1,0 0,0 0,-1-1,1-1,-2 0,7-5,-16 12,0 0,0 0,0-1,0 1,1 0,-1-1,0 1,0 0,1 0,-1 0,0-1,0 1,1 0,-1 0,0 0,0 0,1-1,-1 1,0 0,1 0,-1 0,0 0,1 0,-1 0,0 0,1 0,-1 0,0 0,0 0,1 0,-1 0,0 0,1 0,-1 0,0 1,1-1,-1 0,0 0,0 0,1 0,-1 1,0-1,0 0,1 0,-1 0,0 1,0-1,1 0,-1 0,0 1,0-1,0 0,0 1,0-1,0 0,1 1,-1-1,0 0,0 1,0-1,0 0,0 0,0 1,0-1,0 0,0 1,0-1,-3 31,2-17,1-11,0 1,0-1,0 0,1 1,0-1,-1 0,1 0,0 0,0 1,1-1,-1 0,1 0,-1-1,1 1,0 0,0-1,0 1,1-1,-1 1,0-1,1 0,0 0,-1 0,1 0,0-1,0 1,0-1,0 1,0-1,0 0,1-1,-1 1,0 0,1-1,2 0,4 1,-1-1,1 0,0 0,-1-1,1-1,-1 1,1-2,-1 1,0-1,0-1,0 0,1 0,-6 2,0 0,1 0,-1 0,0-1,0 1,0-1,-1 0,1 0,-1-1,1 1,-1-1,0 1,0-1,-1 0,1 0,-1 0,0 0,0-1,0 1,-1-1,1 1,-1-1,0 1,-1-1,1 0,-1 0,0 1,0-1,0 0,-1 0,1 1,-1-1,0 1,-1-1,1 0,-1 1,0 0,0-1,0 1,0 0,-1 0,0 0,0 1,0-1,0 1,-1-1,0 0,-2 1,1 0,0 1,-1 0,0 0,1 0,-1 0,0 1,0 0,0 0,0 0,0 1,0 0,0 0,0 1,0 0,0 0,0 0,0 1,1-1,-1 1,0 1,1-1,0 1,-1 0,1 0,0 1,1-1,-1 1,1 0,-1 1,1-1,0 1,1-1,-1 1,1 0,0 1,0-1,1 0,-1 1,0 5,2-8,0 0,0 0,1 1,0-1,-1 0,1 0,1 1,-1-1,0 0,1 0,-1 0,1 1,0-1,0 0,1 0,-1 0,0 0,1-1,0 1,0 0,0-1,0 1,0-1,0 1,1-1,-1 0,1 0,1 1,25 14</inkml:trace>
  <inkml:trace contextRef="#ctx0" brushRef="#br0" timeOffset="624.221">1283 454,'-11'-2,"0"1,0 0,0 1,0 0,0 1,0 0,0 1,0 0,0 0,1 1,-1 1,1 0,0 0,0 1,0 1,0-1,1 2,0-1,0 1,1 0,-4 6,-22 40,33-52,1 0,-1 1,1-1,0 0,0 1,-1-1,1 0,0 1,0-1,0 1,1-1,-1 0,0 1,0-1,1 0,-1 1,1-1,-1 0,1 0,0 1,-1-1,1 0,0 0,0 0,0 0,0 0,0 0,0 0,0 0,0 0,0-1,0 1,0 0,1-1,-1 1,0-1,0 1,1-1,-1 1,0-1,1 0,-1 0,2 0,11 1,0-1,1 0,-1-2,0 1,0-2,0 0,0 0,0-2,0 1,-1-2,0 0,0 0,8-7,63-42,-84 55,0-1,0 1,1 0,-1-1,0 1,1-1,-1 1,0 0,1-1,-1 1,0 0,1-1,-1 1,1 0,-1 0,1 0,-1-1,1 1,-1 0,1 0,-1 0,1 0,-1 0,1 0,-1 0,1 0,-1 0,1 0,-1 0,1 0,-1 0,1 0,-1 1,1-1,-1 0,0 0,1 1,-1-1,1 0,-1 0,0 1,1-1,-1 0,1 1,-1-1,0 1,0-1,1 0,-1 1,0 0,2 28,-2-23,1 59,3-1,3 0,3 0,3 4,-4-26,-4-25,0 1,-2 0,0 0,-1 0,0 0,-2 0,0 0,-1 0,-1 1,-1 1,3-19,0 1,0-1,-1 1,1-1,0 1,-1-1,1 1,-1-1,1 1,-1-1,0 1,1-1,-1 0,0 1,0-1,0 0,0 0,0 1,0-1,-1 0,1 0,0 0,0-1,-1 1,1 0,-1 0,1-1,-1 1,1-1,-1 1,1-1,-1 0,1 1,-1-1,1 0,-1 0,0 0,1 0,-1-1,1 1,-1 0,1-1,-1 1,1-1,-1 1,1-1,-1 0,1 1,0-1,-1 0,-3-8,1 1,0 0,0-1,1 0,0 0,0 0,1 0,0 0,1-1,0 1,1-1,-1 1,2 0,0-1,1-8,1-11,2 1,0 0,2 0,1 0,1 1,1 1,2-1,0 2,2-1,1 2,1 0,0 1,2 1,1 0,1 1,2 0,33-16,-53 36,0 1,-1-1,1 0,0 0,-1 1,1-1,0 1,0-1,-1 1,1 0,0 0,0 0,0 0,-1 0,1 0,0 0,0 1,-1-1,1 1,0-1,0 1,-1 0,1-1,-1 1,1 0,0 0,-1 0,0 0,1 0,-1 1,0-1,1 0,-1 1,0-1,2 8,0-1,0 1,-1 0,0 0,0 0,-1 0,0 0,-1 1,0-1,0 0,-2 6,1 12,0-18,1 0,-1 0,2 0,-1 0,1-1,0 1,1 0,0 0,0-1,1 1,0-1,1 0,-1 0,2 0,-1 0,1-1,3 5,-6-11,-1 0,1 1,0-1,0 0,-1 0,1 0,0 0,0 0,0-1,0 1,0-1,0 1,0-1,0 1,0-1,0 0,0 0,0 0,0-1,1 1,-1 0,0-1,0 1,0-1,0 0,-1 1,1-1,0 0,0 0,16-10</inkml:trace>
  <inkml:trace contextRef="#ctx0" brushRef="#br0" timeOffset="860.589">1711 241,'-9'18,"2"8,10 5,6-4</inkml:trace>
  <inkml:trace contextRef="#ctx0" brushRef="#br0" timeOffset="1368.388">2273 535,'-21'-6,"0"1,-1 1,1 0,-1 2,0 1,1 1,-1 0,0 2,-9 2,27-4,0 0,0 1,0 0,0 0,0 0,0 0,0 1,0 0,0 0,1 0,-1 0,1 0,-1 1,1-1,0 1,0 0,0 0,0 0,1 0,-1 1,1-1,0 1,0-1,0 1,0 0,1 0,-1 0,1 0,0 0,0 0,1 0,-1 0,1 0,0 1,0-1,0 0,1 0,-1 0,1 0,0 0,0 0,1 0,-1 0,1 0,2 3,4 0,1 1,1-1,-1-1,1 0,0 0,1-1,0 0,-1 0,1-2,1 1,-1-1,0-1,1 0,-1-1,1 0,0-1,1 0,10 1,1-1,-1-2,1 0,-1-1,0-1,0-2,0 0,-1-1,0-1,0-2,-1 0,0-1,-1-1,13-10,-30 20,0 0,0 1,0-1,0 0,-1 0,1 0,-1-1,1 1,-1-1,0 1,0-1,0 0,0 0,0 0,-1 0,1 0,-1 0,1-2,-3 4,1 1,-1 0,0 0,0 0,1 0,-1-1,0 1,1 0,-1 0,0 0,1 1,-1-1,0 0,0 0,1 0,-1 0,0 1,1-1,-1 0,1 1,-1-1,0 0,1 1,-1-1,1 1,-1-1,1 1,-1-1,1 1,-1-1,1 1,0-1,-1 1,1 0,0-1,-1 1,0 0,-1 0,1 0,-1 0,1 1,0-1,-1 0,1 1,0-1,0 1,0-1,0 1,0 0,0-1,0 1,1 0,-1 0,1-1,-1 1,1 0,0 0,0 0,-1 0,1-1,0 1,1 0,-1 0,0 0,1 0,-1 0,1-1,-1 1,1 0,0 0,0-1,-1 1,1-1,1 1,-1-1,0 1,1 1,6-1,0 0,0-1,-1 0,1 0,0 0,0-1,0 0,0-1,0 0,0 0,0 0,-1-1,1-1,0 1,-1-1,0 0,0-1,0 0,0 0,0 0,4-5,-6 6,1 0,-1-1,-1 1,1-1,0 0,-1-1,0 1,0-1,0 0,-1 0,1 0,-1 0,0 0,-1-1,1 1,-1-1,0 0,-1 0,1 0,-1 0,0 0,-1 0,1 0,-1 0,-1 0,1 0,-1-1,0 1,0 0,-1 1,0-1,0 0,0 0,0 1,-1-1,0 1,0 0,-1 0,0 0,0 0,0 1,-1-2,0 3,0 0,0 0,0 1,-1-1,1 1,-1 0,1 1,-1 0,1-1,-1 2,0-1,0 1,0 0,1 0,-1 0,0 1,0 0,1 0,-1 0,1 1,-1 0,1 0,-1 0,-2 2,0 0,1 1,-1-1,1 1,0 1,0-1,0 1,0 0,1 1,1 0,-1 0,1 0,0 0,0 1,1 0,-3 6,6-12,0 1,0-1,0 1,1 0,-1 0,0-1,1 1,0 0,0 0,0 0,0-1,0 1,0 0,1 0,-1-1,1 1,0 0,0-1,0 1,0 0,0-1,1 1,-1-1,1 0,-1 1,1-1,0 0,0 0,0 0,0 0,0-1,1 1,-1-1,0 1,3 0,25 6,1-4</inkml:trace>
  <inkml:trace contextRef="#ctx0" brushRef="#br0" timeOffset="1637.677">2807 0,'-18'0,"-11"4,-4 9,0 7,6 8,8 7,10 6,5-3</inkml:trace>
  <inkml:trace contextRef="#ctx0" brushRef="#br0" timeOffset="1869.07">2874 588,'9'14,"6"6,2 2,2-2,6-5,3-5,3-6,1-7,-5-2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2:50.06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81 631,'2'16,"1"12,0 8,0 4,-1 3,-1 1,-3-5,-1-7,0-9</inkml:trace>
  <inkml:trace contextRef="#ctx0" brushRef="#br0" timeOffset="758.663">1 310,'16'13,"0"0,1-1,0-1,1 0,0-1,3 0,24 14,-26-16,0 2,-1 0,0 1,-1 1,0 0,0 1,-2 1,0 1,0 0,-1 1,-1 0,-1 1,0 1,-1 0,-1 0,-1 1,-1 0,6 19,-6 117,-9-153,1-1,-1 1,1-1,0 1,-1-1,1 1,0-1,0 1,0-1,0 1,0-1,1 1,-1-1,0 1,1-1,-1 1,1-1,-1 1,1-1,0 0,0 1,-1-1,1 0,0 0,0 0,0 1,0-1,1 0,-1 0,0-1,0 1,1 0,-1 0,0-1,1 1,-1 0,0-1,1 1,-1-1,1 0,-1 0,2 1,7-4,-1 1,1-1,-1-1,0 0,-1 0,1 0,-1-1,1-1,-1 1,-1-1,1-1,-1 1,0-1,-1-1,0 1,0-1,1-2,55-85,-48 79,-14 16,0 0,0-1,1 1,-1 0,0 0,0 0,1 0,-1 0,0 0,1 0,-1 0,0 0,0-1,1 1,-1 0,0 1,1-1,-1 0,0 0,0 0,1 0,-1 0,0 0,1 0,-1 0,0 0,0 1,1-1,-1 0,0 0,0 0,0 0,1 1,-1-1,0 0,0 0,0 1,1-1,-1 0,0 0,0 1,0-1,0 0,0 0,0 1,0-1,0 0,0 1,0-1,0 0,0 1,0-1,0 0,0 0,0 1,0-1,0 0,0 1,0-1,0 0,0 0,0 1,-1-1,1 0,-2 54,3 44,0-94,-1-1,1 1,1-1,-1 0,0 1,1-1,-1 0,1 0,0 0,0 0,1 0,-1 0,0-1,1 1,0-1,-1 1,1-1,0 0,0 0,0-1,1 1,-1 0,0-1,1 0,0 0,1 1,1-1,0 0,0-1,0 0,0 0,0 0,0 0,0-1,0 0,0 0,-1-1,1 1,0-1,-1-1,1 1,-1-1,0 0,0 0,0 0,1-2,6-4,-1-1,0 0,0 0,-1-1,-1-1,0 0,5-9,5-16,-2-1,-1 0,-2-1,-2-1,-2 0,-1-1,-2 0,1-36,0 7,-2 0,-3 0,-4-1,-4-25,-10 52,14 44,0 0,0 0,0 0,0 1,0-1,0 0,0 1,0-1,0 1,0-1,0 1,0 0,0-1,0 1,1 0,-1-1,0 1,0 0,1 0,-1 0,1 0,-1 0,1 0,-1 0,1 0,-1 0,1 0,0 0,0 0,-1 1,1-2,-9 28,1 0,2 0,1 0,1 1,1 0,1 0,2 5,-1 43,4-1,2 0,4 0,4 0,21 69,-30-126,1 0,1 0,0 0,2-1,0 0,1-1,1 0,0 0,12 13,-21-28,0-1,0 0,0 1,0-1,0 0,1 0,-1 0,0 0,1 0,-1 0,1 0,-1 0,1 0,-1-1,1 1,-1-1,1 1,0-1,-1 1,1-1,0 0,0 0,-1 0,1 0,0 0,-1 0,1-1,0 1,-1-1,1 1,0-1,-1 1,1-1,-1 0,1 0,-1 0,2 0,11-14</inkml:trace>
  <inkml:trace contextRef="#ctx0" brushRef="#br0" timeOffset="1013.735">1003 363,'5'-4,"10"-2,19 0,22 1,19 2,11 3,-10 2</inkml:trace>
  <inkml:trace contextRef="#ctx0" brushRef="#br0" timeOffset="2573.383">1258 885,'11'-19,"0"0,-2-1,0 0,-2 0,0-1,-1 0,-1 0,-1 0,0-1,-1-15,6-25,-9 60,-1 1,1-1,0 0,0 1,0-1,0 1,1-1,-1 0,0 1,1-1,-1 1,0-1,1 1,0-1,-1 1,1 0,0-1,0 1,0 0,0-1,0 1,0 0,0 0,1 0,-1 0,0 0,0 0,1 0,-1 0,1 1,-1-1,1 1,-1-1,1 1,-1-1,1 1,-1 0,1 0,0-1,-1 1,1 1,0-1,23 9,0 1,-1 1,0 1,20 14,-36-21,-2-3,0 1,-1-1,1 1,-1 0,1 1,-1 0,0-1,0 2,-1-1,1 0,-1 1,0 0,0 0,-1 0,0 0,0 1,0 0,0-1,-1 1,0 0,0 0,0 0,-1 0,0 1,0-1,-1 0,0 6,-13 32,11-38,-1-1,1 1,0 0,0 0,1 1,0-1,0 0,0 0,1 1,0-1,0 0,1 0,0 5,3-6,0 0,0-1,0 0,1 0,-1 0,1-1,0 1,0-1,0 0,1-1,-1 1,1-1,-1 0,1 0,0-1,0 0,0 0,0 0,-1-1,1 1,0-2,0 1,1-1,13 3,1-2,-1 0,0-1,0-1,0-1,0-1,-1 0,1-2,-1 0,0-1,-1-1,0-1,0 0,-1-2,0 0,0 0,-2-2,15-14,-27 26,-1-1,1 0,-1 0,0-1,0 1,0 0,0-1,0 0,0 1,-1-1,1 0,-1 0,0 1,0-1,0 0,0 0,0-1,-1 1,1 0,-1 0,0 0,0 0,0 0,0 0,-1-1,1 1,-1 0,0 0,0 0,0 0,0 0,0 0,-1 1,1-1,-1 0,0 1,0-2,-6 1,1-1,-1 1,0 1,0-1,0 1,0 1,0 0,0 0,0 0,0 1,-1 0,1 1,0-1,0 2,0-1,0 1,0 0,0 1,1 0,-1 0,1 1,0 0,-1 0,2 1,3-4,0 1,0 0,0 1,0-1,0 0,1 1,-1 0,1-1,0 1,0 0,0 0,0 0,1 1,-1-1,1 0,0 0,0 1,0-1,0 1,0-1,1 1,0 0,-1-1,1 1,1-1,-1 1,0-1,1 1,0-1,0 1,0-1,0 1,1-1,-1 0,1 0,0 0,-1 0,2 0,-1 0,0 0,0 0,1-1,0 0,-1 1,3 0,6 3,1-1,0-1,0 0,0-1,1 0,-1-1,1 0,0-1,-1 0,1-1,0 0,-1-1,1-1,0 0,-1-1,0 0,0-1,0 0,0-1,0 0,-1-1,0 0,7-5,37-31,-67 68,10-22,-1 0,1 0,0 0,0 0,1 0,-1 1,1-1,0 0,0 1,0-1,1 1,-1-1,1 1,0 0,1-1,-1 1,1-1,0 1,0-1,0 0,0 1,1-1,0 0,0 0,0 0,0 0,1 0,0-1,-1 1,1-1,1 1,-1-1,0 0,1 0,-1-1,1 1,0-1,0 0,3 2,-3-3,1 0,0 0,-1 0,1 0,0-1,0 0,-1 0,1 0,0 0,0-1,0 0,-1 0,1 0,0-1,-1 1,1-1,-1 0,0-1,0 1,0-1,0 1,0-1,0 0,-1-1,1 1,1-3,5-6,0 0,-1-1,0 0,-1 0,-1 0,0-1,4-12,19-104,-31 129,1-1,0 1,0-1,0 1,1 0,-1-1,0 1,1-1,-1 1,0 0,1-1,0 1,-1 0,1 0,0-1,-1 1,1 0,0 0,0 0,0 0,0 0,0 0,0 0,0 0,1 1,-1-1,0 0,0 1,1-1,-1 1,0-1,1 1,-1 0,0-1,1 1,-1 0,1 0,-1 0,0 0,1 0,-1 0,1 0,-1 1,1-1,11 2,-1 0,0 1,0 1,0 0,0 0,-1 1,1 1,-1 0,-1 0,1 1,-1 0,4 5,-10-7,-1-1,0 1,0 1,0-1,-1 0,1 1,-1-1,-1 1,1 0,-1-1,0 1,0 0,-1 0,1 0,-1 0,-1 0,1 0,-1 0,0-1,0 1,-1 0,0 0,0 1,-7 67,10-71,-1 1,1-1,0 0,0 1,0-1,0 0,1 0,-1 1,1-1,0-1,0 1,0 0,0 0,0-1,1 1,-1-1,1 0,0 1,0-1,-1 0,1-1,1 1,-1-1,0 1,0-1,4 1,92 11,-84-14,1-1,-1 0,0-1,0-1,0 0,0-1,-1-1,0 0,0-1,5-3,-12 5,0 1,0-1,0 0,-1-1,0 0,0 0,0 0,-1 0,1-1,-2 0,1 0,-1-1,0 1,-1-1,1 0,-1 0,-1 0,0 0,1-5,-3 11,1-1,-1 1,0 0,0 0,0-1,0 1,0 0,0 0,0-1,-1 1,0 0,1 0,-1 0,0 0,0 0,0 0,0 0,0 0,0 0,-1 0,1 0,-1 1,1-1,-1 0,0 1,1 0,-1-1,0 1,0 0,0 0,0 0,0 0,0 0,0 0,-1 1,1-1,0 1,0 0,0-1,-1 1,1 0,0 0,0 0,-1 1,1-1,0 1,0-1,-1 1,1 0,0-1,0 1,-1 1,-1 0,1 0,-1 1,1-1,0 1,0-1,0 1,0 0,0 0,1 0,0 1,-1-1,1 1,0-1,1 1,-1 0,1-1,-1 1,1 0,0 0,1 0,-1 0,1 0,-1 0,1 0,0 0,1 0,-1 0,1 0,0 0,0 0,0 0,0 0,1 0,-1-1,3 3,6 5,1-1,1 0,0 0,0-2,1 1,0-2,1 1,0-2,0 0,0-1,0 0,1-1,0-1,0 0,0-1,13 0,-6 3,1-2,0-1,0 0,0-2,0-1,0 0,0-2,-1-1,1 0,19-8,-38 10,0-1,0 1,-1-1,1 0,-1 0,0 0,0 0,0-1,0 1,-1-1,1 0,-1 0,0 0,0 0,0 0,0 0,-1 0,0-1,0 1,0-1,-1 1,1 0,-1-1,0 1,0-1,0 1,-1-1,0 1,0-1,0 1,0 0,-1-1,1 1,-1 0,0 0,-1 0,1 0,0 1,0 1,1 0,-1 0,0 0,0 0,0 0,0 0,0 1,0-1,-1 1,1-1,-1 1,1 0,-1 0,1 0,-1 0,0 1,1-1,-1 1,0-1,1 1,-1 0,0 0,0 0,1 1,-1-1,0 0,1 1,-1 0,0 0,1 0,-1 0,1 0,-1 0,1 1,0-1,-1 1,1-1,0 1,0 0,0 0,1 0,-1 0,0 0,1 1,-1-1,1 0,0 1,-1-1,1 1,-1 1,0-1,0 1,0 0,0-1,1 1,-1 0,1 0,0 0,0 0,0 0,1 0,0 0,0 0,0 0,0 0,0 1,1-1,0 0,0 0,0 0,0-1,0 1,1 0,0 0,0-1,0 1,0-1,0 1,1-1,0 0,-1 0,1 0,0 0,1-1,-1 1,0-1,1 0,3 2,-2-2,0 0,0-1,0 0,0 0,0 0,0 0,0-1,0 0,1 0,-1 0,0 0,0-1,0 0,0 0,0-1,0 1,0-1,0 0,-1-1,1 1,-1-1,1 0,-1 0,0 0,0 0,0-1,-1 0,1 1,-1-1,0-1,1 0,0-2,-4 6,0 0,0 1,0-1,1 0,-1 0,0 1,0-1,0 0,1 0,-1 1,0-1,1 0,-1 1,0-1,1 0,-1 1,1-1,-1 1,1-1,-1 1,1-1,0 1,-1-1,1 1,-1 0,1-1,0 1,-1 0,1-1,0 1,0 0,-1 0,1 0,0 0,0 0,-1 0,1 0,0 0,0 0,-1 0,1 0,0 0,0 0,-1 0,1 1,0-1,-1 0,1 1,0-1,-1 1,1-1,0 0,-1 1,1-1,-1 1,1 0,-1-1,1 1,-1-1,1 1,6 12,2-1,-1 0,2-1,0 0,0-1,0 0,2 0,-1-1,8 4,105 46,-58-35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3:03.60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0,'18'3,"17"2,17 4,13 1,8 0,7 0,2 1,0-2,-6-2,-16-2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3:06.75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42 556,'82'-129,"-51"86,-15 24,-2 0,-1-1,0-1,-1 0,-2-1,0 0,-1 0,-1-1,-2 0,0-1,-1 0,-1 1,-1-9,-3 29,1 1,-1-1,0 1,0-1,0 1,-1-1,1 1,-1-1,1 1,-1-1,0 1,0-1,0 1,0 0,0 0,0-1,-1 1,1 0,-1 0,0 0,1 0,-1 1,0-1,0 0,0 1,0-1,-1 1,1 0,0 0,-1 0,1 0,0 0,-1 0,1 1,-1-1,1 1,-1 0,1-1,-1 1,0 0,1 1,-1-1,1 0,-1 1,1-1,-1 1,1 0,0 0,-2 0,-9 7,0-1,1 2,0 0,0 0,1 1,1 0,-1 1,2 0,-1 1,2 0,-1 0,2 1,0 0,0 1,1-1,1 1,0 0,-1 10,-1-1,1 0,2 0,0 0,1 1,2 0,0-1,3 25,-2-39,1 0,1 0,0-1,0 1,1 0,-1-1,2 1,0-1,0 0,0 0,1 0,0-1,0 0,1 0,0 0,0 0,1-1,0 0,0-1,0 1,1-1,3 1,8 1,0-1,1-1,0-1,0-1,0 0,1-2,-1 0,1-2,-1 0,0-1,0-1,0 0,0-2,0-1,-1 0,0-1,0-1,10-7,-28 15,6-3,0 0,0 0,0-1,-1 0,1 0,-1 0,0-1,-1 0,1 0,-1-1,3-3,-7 9,-1-1,1 0,-1 0,1 0,-1 0,1 0,-1 0,0 0,0 0,1 0,-1 1,0-1,0 0,0 0,0 0,0-1,0 1,0 1,0-1,-1 0,1 0,0 0,0 0,-1 0,1 0,-1 0,1 0,-1 0,1 0,-1 1,0-1,1 0,-1 0,0 1,0-1,1 0,-1 1,0-1,0 1,0-1,0 1,0 0,0-1,0 1,1 0,-1-1,0 1,0 0,0 0,-1 0,-54-6,46 6,-1 0,0 1,1 1,-1 0,1 0,0 1,0 0,0 1,0 0,0 1,1 0,0 0,0 1,0 0,-4 5,12-11,0 1,0 0,0 0,0 0,0 0,0-1,1 1,-1 0,0 1,0-1,1 0,-1 0,0 0,1 0,-1 0,1 1,0-1,-1 0,1 0,0 1,0-1,0 0,0 1,0-1,0 0,0 1,0-1,1 0,-1 0,0 1,1-1,-1 0,1 0,-1 0,1 0,0 1,-1-1,1 0,0 0,0 0,0 0,0-1,0 1,0 0,0 0,0 0,0-1,0 1,0-1,0 1,1-1,-1 1,0-1,0 0,2 1,10 1,1 0,-1-1,1 0,0-1,-1-1,1 0,-1-1,1 0,-1-1,0-1,0 0,0 0,0-2,-1 1,9-7,-14 9,-1-1,0 0,0 0,0-1,0 1,-1-1,0-1,0 1,0-1,-1 0,0 0,0 0,0 0,0-2,-5 13,0 0,1 0,0 0,-1 0,2 0,-1 0,1 0,-1 0,1 0,1 0,-1 0,1 0,0 0,0 0,0-1,1 1,-1-1,1 0,0 0,0 0,1 0,-1 0,1-1,0 1,0-1,0 0,0 0,1-1,-1 1,1-1,0 0,-1 0,1 0,18 6,0-1,1-1,0 0,0-2,0-1,0-1,19-1,38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14:13.3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265 1,'-17'3,"1"0,-1 1,1 1,0 1,0 0,0 1,1 1,0 0,0 1,1 0,0 2,1-1,0 2,0 1,10-12,1 1,-1 0,0 0,1 0,-1 1,1-1,0 0,0 1,0-1,0 1,0 0,1 0,-1 0,1 0,0 0,0 0,0 0,0 0,0 0,1 1,-1-1,1 0,0 0,0 1,0-1,0 0,1 0,0 1,-1-1,1 0,0 0,0 0,1 0,-1 0,1 0,-1 0,1-1,0 1,0 0,0-1,0 1,2 0,8 3,1 0,-1-1,1-1,-1 0,1-1,0 0,1-1,-1-1,0 0,1-1,2 0,5 1,0-1,1-1,-1-1,0 0,0-2,0-1,0 0,-1-2,0 0,0-1,-1-1,0-1,0-1,-1 0,-1-1,8-8,-20 17,-1-1,0 0,0-1,0 1,-1 0,0-1,0 0,0 0,0 0,-1 0,1-1,-1 1,-1-1,1 1,-1-1,0 1,0-1,0-4,-2 9,1 0,0 1,0-1,-1 1,1-1,0 1,-1-1,1 1,-1-1,1 1,-1 0,1-1,-1 1,1 0,-1-1,1 1,-1 0,1-1,-1 1,1 0,-1 0,0 0,1 0,-1 0,1-1,-1 1,0 0,1 0,-1 1,1-1,-1 0,0 0,1 0,-1 0,1 0,-1 1,0-1,1 0,-1 0,1 1,-1-1,1 0,-1 1,1-1,-1 1,1-1,0 1,-1-1,1 1,0-1,-1 1,1-1,0 1,-1-1,1 1,0-1,0 1,0 0,0-1,0 1,-1 0,-2 4,0 1,-1 0,2 0,-1 1,1-1,0 1,0-1,1 1,0-1,0 1,0 0,1 0,0-1,0 1,1 0,0 0,0-1,1 1,0-1,0 1,0-1,1 0,0 0,0 0,0 0,1 0,0-1,0 1,0-1,1 0,0 0,0-1,0 0,2 1,2 0,1 0,0-1,1-1,-1 0,1 0,-1-1,1-1,0 1,0-2,-1 0,1 0,0 0,0-2,0 1,-1-1,1-1,-1 0,0 0,0-1,0-1,0 0,0 0,-1 0,0-1,0-1,-1 0,0 0,0 0,-1-1,1 0,-2-1,1 1,-1-1,-1-1,1 1,-2-1,1 0,-1 0,-1 0,0-1,1-5,-3 15,-1 0,1 0,-1 0,1 1,-1-1,1 0,-1 0,0 0,1 0,-1 0,0 0,0 0,0 0,1 0,-1 0,-1 0,1 0,0-1,0 1,0 0,0 0,-1 0,1 0,0 1,-1-1,1 0,-1 0,1 0,-1 0,1 0,-1 0,0 1,1-1,-1 0,0 0,0 1,0-1,0 1,1-1,-1 1,0-1,0 1,0-1,0 1,0 0,0 0,0-1,0 1,0 0,0 0,0 0,0 0,0 0,0 0,0 0,0 1,0-1,0 0,0 0,-1 1,-2 3,1 0,0 1,0-1,0 1,0 0,1 0,-1 0,1 0,0 0,1 0,-1 0,1 1,0-1,1 1,-1-1,1 1,0-1,0 1,1-1,0 1,0-1,0 0,1 1,-1-1,1 0,0 0,3 4,1 0,1-1,1 1,0-1,0-1,0 1,1-2,0 1,0-1,1 0,-1-1,1 0,1-1,-1 0,5 1,47 16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3:12.74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298 22,'-28'362,"24"-298,-1-1,-4 0,-4 9,7-48,0-1,-2 0,0 0,-2-1,0 0,-1 0,-2-1,0-1,-12 15,-42 22,66-56,-1-1,1 1,0 0,0-1,-1 1,1-1,0 1,-1-1,1 0,-1 0,1 1,0-1,-1 0,1 0,-1 0,1-1,-1 1,1 0,0-1,-1 1,1 0,0-1,-1 0,1 1,0-1,0 0,-1 1,1-1,0 0,0 0,0 0,0 0,0 0,0 0,1-1,-1 1,0 0,0 0,1-1,-1 1,1 0,-12-62,14 8,2 1,3-1,2 1,2 0,3 1,4-6,-17 55,11-44,3 0,2 1,1 1,3 0,6-7,-24 48,0 0,0 0,0 0,0 0,1 0,0 1,0 0,0 0,1 0,0 0,-1 1,1-1,0 1,0 0,1 1,-1-1,1 1,-1 0,1 1,0-1,0 1,-1 0,1 1,0-1,0 1,0 0,0 1,0-1,4 2,0 1,1 0,-1 1,0 0,0 1,-1 0,1 0,-1 1,0 1,-1-1,1 1,-2 1,1-1,-1 1,0 1,0-1,-1 1,0 1,-1-1,0 1,1 2,-5-9,0 1,0-1,0 0,0 0,-1 1,1-1,-1 1,0-1,0 0,0 1,0-1,-1 0,0 1,1-1,-1 0,0 1,-1-1,1 0,0 0,-1 0,0 0,0 0,0-1,0 1,0 0,0-1,-1 0,1 1,-1-1,0 0,1 0,-1 0,0-1,0 1,0-1,-1 0,1 0,0 0,-3 1,-1 0,0 1,0-1,0-1,0 1,0-1,-1 0,1-1,0 0,0 0,-1-1,1 1,0-2,0 1,0-1,0 0,0 0,0-1,1 0,-7-4,12 7,1-1,-1 1,0-1,1 1,-1-1,0 0,1 1,-1-1,1 0,-1 0,1 1,-1-1,1 0,0 0,-1 0,1 0,0 0,0 1,0-1,0 0,0 0,-1 0,2 0,-1 0,0 0,0 0,0 1,0-1,0 0,1 0,-1 0,0 0,1 1,-1-1,1 0,-1 0,1 1,-1-1,1 0,-1 0,1 1,0-1,-1 1,1-1,0 1,0-1,40-21,141-29,-139 42,0-1,-1-3,27-12,-61 22,-1 1,0-2,0 1,0-1,0 0,0 0,-1-1,0 0,0 0,0-1,-1 1,1-1,-2 0,1-1,0 1,-1-1,-1 0,1 0,-1 0,0-1,0 1,0-5,-3 10,1 0,-1 0,0 0,0 0,0 0,-1 0,1 0,0 0,-1 0,1 1,-1-1,1 0,-1 0,0 0,0 1,0-1,0 0,0 1,0-1,0 1,-1-1,1 1,-1 0,1 0,-1-1,1 1,-1 0,1 0,-1 0,0 1,0-1,1 0,-1 1,0-1,0 1,0 0,0-1,-1 1,-2 0,1 0,-1 0,0 0,1 1,-1 0,0 0,1 0,-1 1,1-1,-1 1,1 0,0 0,0 1,0-1,-2 2,1 1,-1 0,0 0,1 0,0 1,1-1,-1 1,1 1,0-1,0 1,1-1,0 1,0 0,1 0,-1 0,2 1,-1-1,1 0,0 1,0-1,1 1,0-1,1 1,-1-1,1 1,1-1,0 0,0 1,0-1,1 0,0 0,0-1,0 1,1-1,0 1,1-1,-1 0,1-1,0 1,1-1,-1 0,1 0,14 5,1 0,-1-2,1 0,1-1,-1-1,1-1,0-1,1-1,-1-1,1-1,-1-1,17-3,47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3:13.56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45 269,'-8'94,"-28"208,40-194,-3-103,1-1,-1 0,1 0,0 1,-1-1,2 0,-1-1,0 1,1 0,0-1,0 1,0-1,0 0,0 0,1 0,-1 0,1-1,0 1,0-1,0 0,0 0,4 0,14 3,1-1,0-1,0-1,0-2,0 0,0-1,0-1,0-2,0 0,0-1,229-50,-214 46</inkml:trace>
  <inkml:trace contextRef="#ctx0" brushRef="#br0" timeOffset="379.382">687 657,'-8'9,"1"0,0 1,1 0,0 0,1 0,0 1,1 0,0 0,0 0,0 3,3-10,1-1,-1 1,0 0,1 0,0 0,0 0,0 0,1 0,-1 0,1 0,0 0,0-1,0 1,0 0,1 0,0-1,-1 1,1-1,1 0,-1 1,0-1,1 0,0 0,-1-1,1 1,0 0,1-1,-1 0,0 0,1 0,1 1,1 0,0-1,0 0,1 0,-1 0,1-1,0 0,-1 0,1-1,0 1,0-1,-1-1,1 0,0 0,-1 0,1 0,-1-1,1 0,-1-1,0 0,0 1,0-2,2-1,2-1,-1 0,0-1,-1 0,1-1,-1 0,-1 0,1 0,-2-1,1 0,-1-1,0 1,-1-1,1-3,-1-2,0 0,-1 0,0 0,-1-1,-1 1,0-1,-2 0,1 1,-2-1,0 1,-2-5,2 11,-1-1,0 1,0-1,-1 1,-1 0,1 0,-2 0,1 0,-1 1,0-1,-1 1,0 1,0-1,-1 1,0 0,0 0,-1 1,-3-2,6 5,-1 0,0 0,-1 0,1 1,0 0,-1 0,1 1,-1 0,1 0,-1 0,0 1,0 0,1 1,-1-1,1 1,-1 0,0 1,1-1,0 1,-1 1,1-1,0 1,0 0,0 1,1-1,-1 1,1 0,0 1,0-1,0 1,1 0,0 0,-1 0,2 1,-3 4,0-3,1 0,0 1,1 0,-1 0,1 0,1 0,0 1,0 0,1-1,0 1,0 0,1 0,0 0,1 0,0 1,0-1,1 0,0 0,1 0,0 0,0-1,1 1,0 0,0-1,1 0,0 0,5 8,20 12</inkml:trace>
  <inkml:trace contextRef="#ctx0" brushRef="#br0" timeOffset="987.948">1074 430,'8'29,"1"1,1-1,2-1,1 0,1-1,1 0,1-1,2-1,9 10,-25-32,18 25,6 11,1-2,2-1,27 25,-55-60,-1 0,1 0,-1 0,1 0,0 0,0 1,-1-1,1 0,0-1,0 1,0 0,0 0,0 0,0-1,1 1,-1 0,0-1,0 1,0-1,1 1,-1-1,0 0,1 1,-1-1,0 0,0 0,1 0,-1 0,0 0,1 0,-1-1,0 1,1 0,-1-1,0 1,0-1,0 1,1-1,-1 1,0-1,0 0,0 0,0 0,0 1,0-1,0 0,0 0,0 0,-1 0,1-1,0 1,-1 0,1 0,7-22,-1-1,-1 0,-1 0,0 0,-2 0,-1-16,1 8,14-133,-17 165,0 0,0 0,0 0,1 0,-1 0,0 0,0 0,0 0,1 0,-1 0,0 0,0 0,0 0,1 0,-1-1,0 1,0 0,0 0,0 0,1 0,-1 0,0 0,0 0,0-1,0 1,0 0,1 0,-1 0,0 0,0-1,0 1,0 0,0 0,0 0,0-1,6 29,-4-20,1 7,2-1,-1 0,2 0,0 0,0 0,1-1,1 0,1-1,-1 0,2 0,0-1,0 1,6 5,43 36,-57-52,0 0,0 0,1 0,-1 0,0 0,1-1,-1 1,1-1,-1 0,1 0,-1 0,0 0,1 0,-1 0,1-1,-1 1,1-1,-1 0,0 1,1-1,-1 0,0-1,0 1,0 0,0-1,0 1,0-1,0 1,0-1,0-1,9-11,0 0,-1-1,-1-1,0 1,-1-2,-1 1,-1-1,0 0,-1 0,2-15,-6 28,52-211,35-115,-69 283,-13 35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3:10.36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0 618,'17'-3,"0"-1,-1 0,1-1,-2-1,1-1,0 0,-1-1,-1 0,1-2,-1 1,-1-2,0 0,0 0,7-10,14-10,-2-1,-1-1,-1-2,-2 0,-2-2,-1-2,8-19,-28 51,-1 1,0-1,-1 0,1-1,-1 1,-1-1,1 1,-1-1,-1 0,0 1,0-1,0 0,-1 0,0 0,0 0,-1 0,0 0,-1 0,0 1,0-1,-1-2,1 8,0 0,1 0,-1 0,0 0,0 1,-1-1,1 1,0-1,0 1,-1 0,1 0,-1 0,1 0,-1 0,1 1,-1-1,0 1,1 0,-1 0,1-1,-1 2,0-1,1 0,-1 0,0 1,1 0,-1-1,1 1,-1 0,1 0,0 1,-1-1,-5 3,0 0,1 1,-1 0,1 0,1 0,-1 1,1 0,0 0,-2 3,-3 8,1-1,1 2,1-1,0 1,1 0,1 1,1 0,1 0,0 0,1 0,1 1,1-1,1 0,1 1,0-1,2 1,0-1,2 3,-3-12,1 0,1 0,0 0,0-1,1 1,0-1,1 0,0-1,0 1,1-1,0 0,0-1,1 0,0 0,0-1,1 0,0 0,0-1,0 0,0 0,1-1,0 0,0-1,0-1,0 1,1-1,-1-1,0 0,9 0,-1-1,-1-1,1-1,-1 0,0-2,1 0,-1 0,-1-2,12-4,-27 9,-1 0,1 0,0 1,0-1,0 0,0 0,0 0,0 1,0-1,0 1,0-1,1 1,-1-1,0 1,0 0,0-1,1 1,-1 0,0 0,0 0,1 0,-1 0,0 0,0 0,0 0,1 1,-1-1,0 0,0 1,0-1,0 1,1-1,-1 1,0 0,0-1,0 1,0 0,0 0,-1 0,1 0,0 0,0 0,-1 0,1 0,0 0,-1 0,1 0,-1 0,1 0,-1 1,1 9,-1-9,0 1,0-1,-1 0,2 0,-1 1,0-1,0 0,1 1,-1-1,1 0,0 0,0 0,0 0,0 0,0 0,0 0,0 0,0 0,1 0,-1 0,1-1,0 1,-1-1,1 1,0-1,0 0,0 0,0 1,0-1,0-1,0 1,0 0,1 0,8-1,-1 0,1 0,-1-1,0 0,1-1,-1-1,0 1,0-1,-1-1,1 0,-1 0,1-1,-1 0,0-1,-1 0,0 0,5-6,41-50,-52 59,-1 1,0-1,0 1,0-1,0 1,0-1,0 0,-1 1,1-1,-1 0,0 0,0 0,0 1,0-1,0 0,-1 0,1 1,-1-1,0 0,1 0,-1 1,-1-1,1 1,0-1,-1 1,1 0,-1-1,0 1,-3-2,0-1,-1 1,1 0,-1 1,0 0,0 0,-1 0,1 0,-1 1,1 0,-1 1,0-1,1 1,-1 0,0 1,0 0,0 0,1 0,-1 1,0 0,0 1,1-1,-1 1,0 0,1 1,0 0,0 0,0 0,0 0,0 1,1 0,-1 1,1-1,0 1,0 0,1 0,0 0,0 1,0 0,0-1,1 1,-1 3,3-5,0 0,1-1,0 1,0 0,0-1,0 1,0 0,1-1,0 1,0 0,0-1,0 1,0-1,1 0,-1 1,1-1,0 0,0 0,0 0,1 0,-1 0,1-1,-1 1,1-1,0 1,0-1,0 0,0 0,0-1,1 1,-1 0,1-1,-1 0,1 0,-1 0,1 0,-1-1,4 1,38 10</inkml:trace>
  <inkml:trace contextRef="#ctx0" brushRef="#br0" timeOffset="568.925">1443 470,'-13'-5,"0"1,0 0,-1 1,0 0,0 1,0 1,0 0,0 1,0 0,0 1,0 1,0 0,1 1,-1 0,1 1,-1 1,-4 2,16-7,-1 1,1 0,0-1,-1 1,1 0,0 0,0 0,0 0,0 1,0-1,0 0,0 1,0 0,0-1,1 1,-1 0,1 0,-1 0,1 0,0 0,0 0,0 0,0 1,0-1,0 0,1 0,-1 1,1-1,-1 1,1-1,0 0,0 1,0-1,0 1,0-1,1 0,-1 1,1-1,0 0,0 1,7 3,0-1,0 0,1-1,0 0,0 0,0-1,0 0,1-1,-1 0,1 0,-1-1,1-1,0 1,3-2,-7 2,52 0,62 12,-116-11,1 0,0 0,-1 1,0-1,1 1,-1 0,0 1,-1-1,1 1,0-1,-1 1,0 0,0 0,0 1,-1-1,1 1,-1-1,0 1,0 0,-1 0,1 0,-1-1,0 3,8 120,-9-118,1 10,-1 0,0 1,-2-1,0 0,-1 1,-1-1,-1-1,-1 1,0-1,-1 0,-1 0,-1-1,-1 0,0-1,-1 0,-1 0,-2 2,12-16,0 0,1 0,-1 1,0-1,0 0,0-1,-1 1,1 0,0-1,-1 1,1-1,-1 0,1 1,-1-1,0-1,1 1,-1 0,0-1,0 1,0-1,1 0,-1 0,0 0,0 0,0 0,0-1,1 1,-1-1,0 0,1 0,-1 0,0 0,1 0,-1 0,1-1,0 0,-1 1,1-1,0 0,0 0,0 0,0 0,0 0,0-1,-1-11,0-1,0 1,1-1,1 0,0 0,1 1,1-1,0 0,1 0,1 1,0-1,1 1,1 0,0 0,2-4,5-18,1 0,2 1,1 0,1 1,2 1,2 1,1 0,1 2,2 1,0 0,2 2,14-9,-33 29,1 0,0 1,0 0,0 0,1 1,0 1,0-1,0 2,0-1,1 1,-1 1,10-1,-18 3,0 0,1 0,-1 0,0 0,0 1,0-1,0 1,0-1,0 1,0 0,0 0,0 0,0 0,0 0,0 0,0 1,-1-1,1 1,-1-1,1 1,-1-1,0 1,1 0,-1 0,0 0,0 0,0 0,0 0,-1 0,2 2,6 67,-8-64,0 8,11 84,-11-97,1 1,0-1,0 1,0-1,1 1,-1-1,0 0,1 0,-1 0,1 0,0 0,0 0,0 0,0 0,0-1,0 1,0-1,1 1,-1-1,0 0,1 0,-1 0,1 0,0-1,-1 1,1-1,-1 1,1-1,0 0,-1 0,1 0,0 0,-1-1,3 1,19-7,-1-2</inkml:trace>
  <inkml:trace contextRef="#ctx0" brushRef="#br0" timeOffset="876.353">1885 163,'-5'14,"8"9,13 5,3-3</inkml:trace>
  <inkml:trace contextRef="#ctx0" brushRef="#br0" timeOffset="1303.379">2500 498,'-13'-6,"0"1,0 1,-1 0,1 1,-1 0,0 1,1 1,-1 0,0 0,0 2,0 0,0 0,1 1,-5 2,15-3,-1-1,1 1,0 0,0 0,-1 1,1-1,0 1,0-1,0 1,1 0,-1 0,0 0,1 1,-1-1,1 0,0 1,-1 0,1 0,1-1,-1 1,0 0,1 0,-1 1,1-1,0 0,0 0,0 1,1-1,-1 0,1 1,0-1,0 1,0-1,0 1,0-1,1 0,0 1,0-1,0 0,0 1,0-1,0 0,1 0,0 0,-1 0,1 0,10 7,0-1,0 0,1-1,0 0,0-1,1 0,-1-1,2-1,-1 0,1-1,-1-1,1 0,0-1,8 1,0 1,0 0,0-2,1 0,-1-1,1-2,-1 0,0-2,1 0,-1-2,-1 0,1-2,-1 0,0-1,8-6,20-33,-34 70,-14-20,1 1,-1-1,1 0,0 0,0 0,0 0,1 0,-1-1,0 0,1 0,0 0,0 0,-1 0,1-1,0 1,0-1,1 0,-1 0,0-1,0 1,0-1,0 0,1 0,3-1,2 0,-1 0,1-1,-1-1,1 0,-1 0,0 0,0-1,0-1,-1 0,3-2,-3 2,-1 0,0-1,-1 0,1 0,-1-1,0 0,-1 0,0 0,0 0,3-7,-6 11,-1-1,1 1,-1 0,0-1,0 1,0-1,0 1,-1-1,0 1,1-1,-1 0,0 1,-1-1,1 1,-1-1,1 1,-1-1,0 1,-1-1,1 1,0 0,-1-1,0 1,0 0,0 0,0 0,-2-2,-2 1,0 0,0 0,0 0,0 1,-1 0,1 0,-1 1,0 0,0 0,0 0,0 1,0 0,0 1,0-1,0 1,0 1,0-1,0 1,0 1,0-1,0 1,0 0,0 1,1-1,-1 1,1 1,0-1,0 1,0 0,0 1,1-1,-1 1,1 0,1 0,-1 1,1-1,-2 3,-29 68,34-74,1 1,-1 0,1-1,0 1,0 0,0 0,0-1,0 1,0 0,1-1,-1 1,1 0,0-1,0 1,0 0,0-1,0 1,1-1,-1 0,1 0,-1 1,1-1,0 0,0 0,0 0,0-1,0 1,2 1,2-1,0 1,0-1,0 0,0 0,1-1,-1 1,1-2,-1 1,1-1,-1 0,1 0,-1 0,1-1,-1 0,0-1,4 0,30-9</inkml:trace>
  <inkml:trace contextRef="#ctx0" brushRef="#br0" timeOffset="1566.885">3128 123,'-16'0,"-9"2,-8 6,-1 6,4 7,7 4,9 6,9 1,13 0,10-1,1-5</inkml:trace>
  <inkml:trace contextRef="#ctx0" brushRef="#br0" timeOffset="1757.837">3235 591,'5'16,"3"7,6 5,1 0,6-3,7-6,6-6,10-5,8-6,-4-3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3:07.04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59 335,'0'15,"0"16,0 10,0 6,0 1,2 0,3-5,4-8,-1-11</inkml:trace>
  <inkml:trace contextRef="#ctx0" brushRef="#br0" timeOffset="276.289">32 0,'-13'9,"-1"10,10 9,11 8,6-2</inkml:trace>
  <inkml:trace contextRef="#ctx0" brushRef="#br0" timeOffset="551.585">219 616,'19'-12,"-2"0,0-1,0-1,-1 0,-1-1,0-1,-1-1,-1 0,-1 0,10-19,-21 36,-1-1,1 0,-1 0,1 0,-1 0,1 0,-1 0,0 0,0 0,1-1,-1 1,0 0,0 0,0 0,0 0,0 0,0 0,-1 0,1 0,0 0,-1 0,1 0,0 0,-1 0,1 0,-1 0,1 0,-1 0,0 0,1 0,-1 0,0 1,0-1,0 0,0 0,1 1,-1-1,0 1,0-1,-45 0,36 3,0 0,1 1,-1 1,1-1,0 2,0-1,0 1,1 1,-1-1,1 1,1 1,-1-1,1 2,0-1,1 1,0 0,0 0,0 0,1 1,1 0,-1 0,1 0,1 1,0-1,0 1,1 0,0-1,1 1,-1 4,3-9,0-1,0 0,0 0,0 0,1 0,-1 0,1 0,0-1,0 1,1 0,-1-1,1 0,-1 1,1-1,0 0,0 0,1-1,-1 1,0-1,1 0,0 1,-1-2,1 1,0 0,1-1,7 4,1-1,-1-1,1-1,0 1,0-2,0 0,8-1,36-3,-4-5</inkml:trace>
  <inkml:trace contextRef="#ctx0" brushRef="#br0" timeOffset="965.012">700 361,'-7'0,"-1"1,0 0,0 0,1 1,-1 0,0 0,1 1,0 0,0 0,0 1,0-1,0 2,-3 2,7-5,1 0,-1 0,1 0,0 0,0 1,0-1,0 1,0-1,0 1,1 0,-1 0,1-1,0 1,0 0,0 0,0 0,0 1,1-1,0 0,-1 0,1 0,0 0,0 0,1 1,-1-1,1 0,0 0,-1 0,1 0,1 0,-1 0,0 0,1-1,0 2,9 11,0 0,1-1,1 0,1-1,0 0,0-1,14 8,18 16,-39-29,-1-3,0 1,0 0,-1 0,0 0,0 1,0 0,-1 0,0 0,0 0,1 3,-5-8,1 0,-1 0,0 0,1 0,-1 0,0 1,0-1,1 0,-1 0,0 0,0 0,-1 0,1 0,0 0,0 1,0-1,-1 0,1 0,0 0,-1 0,1 0,-1 0,0 0,1 0,-1 0,0-1,1 1,-1 0,0 0,0 0,0-1,0 1,1 0,-1-1,0 1,0-1,0 1,0-1,-1 0,1 1,0-1,0 0,0 0,-1 0,-51-2,49 0,-1 0,1 0,0-1,0 0,0 1,0-2,1 1,-1 0,1-1,0 1,0-1,0 0,0 0,1-1,0 1,0 0,0-1,0 1,0-1,1 0,0 1,0-1,0 0,1 0,0 0,0 0,0 1,0-1,1 0,0 0,0 0,0 1,0-1,1 0,0 1,0-1,0 1,0 0,1 0,0 0,2-3,5-7,0 0,1 0,1 1,0 1,0 0,2 0,-1 1,1 1,1 1,0 0,0 0,1 2,0 0,14-4,-29 10,1 0,-1 0,1 0,-1 1,1-1,-1 0,1 1,-1-1,1 1,0 0,-1-1,1 1,0 0,0 0,-1 0,1 0,0 1,-1-1,1 0,0 1,-1-1,1 1,-1-1,1 1,-1 0,1 0,-1-1,1 1,-1 0,0 0,1 1,-1-1,0 0,0 0,0 1,0-1,0 0,0 1,0-1,0 1,-1-1,1 3,6 156,-6-153,-1-1,1 1,0-1,0 1,1 0,0-1,0 0,0 0,1 1,0-1,0-1,1 1,-1 0,1-1,1 0,-1 0,1 0,0 0,4 3,-7-8,0 1,0-1,0 0,0 0,0 0,0 0,0 0,-1 0,1-1,0 1,0 0,0-1,0 0,0 1,-1-1,1 0,0 0,0 0,-1 0,1 0,-1 0,1-1,-1 1,0 0,1-1,-1 1,0-1,0 0,0 1,0-1,12-18</inkml:trace>
  <inkml:trace contextRef="#ctx0" brushRef="#br0" timeOffset="1233.295">1048 148,'-7'6,"-2"10,3 11,7 7,3-1</inkml:trace>
  <inkml:trace contextRef="#ctx0" brushRef="#br0" timeOffset="1668.472">1209 695,'-3'-18,"2"-1,0 0,1 0,1 0,0 0,2 0,0 0,2 1,0-1,0 1,2 0,0 1,4-6,-11 21,0 1,1-1,-1 1,0-1,1 1,-1-1,1 1,-1-1,1 1,0-1,-1 1,1 0,0 0,0-1,0 1,0 0,0 0,0 0,1 0,-1 0,0 0,0 0,1 1,-1-1,1 0,-1 1,0-1,1 1,-1-1,1 1,0 0,-1 0,1-1,-1 1,1 0,-1 0,1 1,-1-1,1 0,-1 0,1 1,-1-1,1 1,-1-1,1 1,-1 0,1 0,104 58,-101-57,-1 1,1-1,-1 1,0 0,0 1,-1-1,1 1,0 0,-1-1,0 2,0-1,0 0,-1 0,1 1,-1 0,0-1,0 1,-1 0,0 0,1 0,-2 0,1 0,0 0,-1 5,0 20,-1-26,0 0,1 0,-1 0,1 0,0 0,0 0,0 0,0 0,1 0,0 0,-1 0,1 0,1-1,-1 1,1 0,-1-1,1 1,0-1,0 1,1-1,-1 0,1 0,-1 0,1 0,0 0,0-1,0 1,1-1,-1 0,0 0,1 0,1 0,3-1,0 0,0 0,0-1,1 0,-1 0,0-1,0 0,1-1,-1 0,0 0,-1 0,1-1,0-1,-1 1,0-1,1 0,-2-1,1 0,0 0,-1 0,0-1,4-4,-1 1,0-2,0 1,-1-1,-1 0,1-1,-2 0,0 0,0 0,-1-1,0 0,-1 0,-1 0,1-7,-4 19,1 0,0 0,-1 0,0 0,1 0,-1 0,1 0,-1 0,0 0,0 0,0 0,0 0,0 0,0 0,0 0,0 0,0-1,0 1,0 0,-1 0,1 0,0 0,-1 0,1 0,-1 0,0 0,1 0,-1 0,1 1,-1-1,0 0,0 0,0 0,1 1,-1-1,0 1,0-1,0 0,0 1,0 0,0-1,0 1,0-1,0 1,0 0,0 0,-1 0,1 0,0 0,0 0,0 0,0 0,0 0,0 0,0 0,0 1,0-1,0 0,0 1,0-1,0 1,0 0,0-1,0 1,0 0,-4 3,1 1,-1 0,1 0,1 1,-1-1,1 1,0-1,0 1,0 0,1 0,0 1,0-1,1 0,0 1,0-1,0 1,1-1,0 1,0-1,1 1,-1-1,1 1,1-1,-1 1,1-1,1 0,-1 0,1 0,0 0,0-1,3 5,3-2,-1 0,1 0,0-1,1 0,0-1,0 0,0-1,0 0,1-1,0 0,0 0,0-1,1-1,-1 0,10 1,28 3</inkml:trace>
  <inkml:trace contextRef="#ctx0" brushRef="#br0" timeOffset="2030.529">2158 629,'0'-11,"0"4,1 0,-1 0,0 0,0 1,-1-1,0 0,0 0,-1 0,0 1,0-1,0 1,-1 0,0-1,0 1,-1 0,0 0,3 5,0 0,0 0,0 0,0 0,-1 0,1 0,0 1,-1-1,1 0,-1 1,1-1,0 1,-1 0,1-1,-1 1,1 0,-1 0,0 0,1 0,-1 0,1 0,-1 0,1 1,-1-1,1 0,0 1,-1-1,1 1,-1 0,1 0,0-1,-1 1,1 0,0 0,0 0,0 0,0 0,0 0,0 1,0-1,0 0,-35 56,35-55,-1 0,1 0,0 0,0 0,0 0,0 1,0-1,1 0,-1 0,1 1,-1-1,1 0,0 1,0-1,0 0,0 1,1-1,-1 0,0 1,1-1,0 0,-1 1,1-1,0 0,0 0,0 0,1 0,-1 0,0 0,1 0,-1-1,1 1,0 0,0-1,-1 1,1-1,0 0,0 1,0-1,0 0,1 0,-1 0,0-1,0 1,1-1,-1 1,0-1,1 0,3 0,0 0,1-1,-1 0,0 0,0 0,0-1,0 0,0 0,0-1,-1 1,1-1,-1-1,1 1,-1-1,0 0,-1 0,1 0,-1-1,0 1,0-1,0 0,0 0,-1-1,3-4,0 45,-6-32,0 1,1 0,0 0,0 0,0-1,0 1,1-1,-1 1,1-1,0 1,0-1,0 0,0 0,1 0,-1 0,1 0,0 0,0-1,0 0,0 1,0-1,0 0,1 0,-1-1,2 1,94 21,-52-19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3:05.81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172 693,'4'12,"-18"-18,-4-1,14 5,0 0,0 1,-1 0,1 0,0 0,0 0,-1 1,1 0,-1-1,1 2,0-1,-1 0,1 1,0 0,0 0,-1 0,1 1,0-1,0 1,0 0,1 0,-1 0,0 1,1-1,-1 1,1 0,0 0,0 0,0 1,0-1,1 1,0-1,-1 1,1 0,0 0,1 0,-2 2,2 0,-1 0,1 0,0 1,0-1,1 0,-1 1,1-1,1 0,-1 1,1-1,1 0,-1 1,1-1,0 0,0 0,1 0,-1-1,1 1,1-1,-1 1,1-1,0 0,0 0,0-1,1 1,0-1,4 4,1 0,-1-1,1 0,1-1,-1 0,1 0,0-1,0-1,1 0,0-1,-1 0,1 0,0-1,1-1,11-1,0-2,-1 0,1-2,-1-1,0 0,0-2,-1 0,0-2,0 0,-1-2,0 0,-1-1,0-1,-1-1,0-1,-2-1,11-11,29-44,-47 71,-6 20,-2-12,-1 0,1-1,1 0,0 1,0-1,0 0,1 0,0-1,0 1,0-1,1 0,0 0,0-1,1 1,0-1,-1 0,2-1,-1 1,1-1,-1 0,1-1,0 0,0 0,1 0,-1-1,0 0,1-1,0 1,-1-1,1-1,0 0,0 0,-4-1,1 0,-1-1,0 0,1 0,-1 0,0-1,0 1,-1-1,1 0,0 0,-1 0,0 0,1-1,-2 0,1 1,0-1,-1 0,1 0,-1 0,0-1,0-1,22-96,-22 38,-3 81,2 0,0 0,1 0,1 0,0-1,1 1,1-1,1 1,0-2,1 1,4 4,-7-14,1 0,0 0,0-1,1 0,0 0,0 0,0-1,0 1,1-2,0 1,0-1,0 0,0 0,0-1,0 0,1 0,-1-1,1 1,0-2,-1 1,1-1,-1-1,1 1,0-1,-1 0,1-1,-1 0,0 0,1-1,-1 1,0-2,-1 1,1-1,-1 0,1 0,-1-1,0 0,-1 0,1 0,-1-1,0 1,0-1,-1-1,0 1,0-1,0 1,-1-1,0 0,0 0,0-2,-1-3,0 0,0 0,-1 0,-1-1,0 1,-1 0,0 0,-1 0,0 0,-1 0,0 0,-3-6,3 11,2 6,0 1,1-1,-1 0,0 0,1 1,-1-1,0 0,1 0,-1 0,1 0,0 0,-1 0,1 0,0 0,-1 0,1 0,0 0,0 0,0 0,0-1,0 1,0 0,0 0,0 0,1 0,-1 0,0 0,1 0,-1 0,1 0,-1 0,1 0,-1 0,1 0,-1 1,1-1,0 0,0 0,-1 1,1-1,0 0,0 1,0-1,0 1,0-1,0 1,0-1,0 1,0-1,0 1,0 0,25-2,0 1,-1 1,1 1,0 1,-1 2,4 1,-21-5,0 1,-1-1,1 1,0 1,-1-1,1 1,-1 1,0 0,0 0,0 0,0 0,0 1,-1 1,0-1,0 1,0 0,0 0,-1 0,0 1,0 0,0 0,-1 1,0-1,0 1,0 0,1 4,2 59,-8-64,1 0,-1 1,1-1,0 0,1 1,0-1,0 0,0 1,1-1,-1 0,1 0,1 0,-1 0,1-1,0 1,1-1,-1 0,1 1,0-1,0-1,1 1,-1-1,1 0,0 0,1 0,7 0,0-1,0-1,0 0,1-1,-1 0,1-1,-1-1,1 0,-1-1,0 0,0-1,0 0,0-1,0-1,0 0,-1 0,0-2,5-2,3 0,1 0,-1-2,-1 0,1-1,-2-1,0 0,-1-2,0 0,-1-1,-1 0,0-2,-1 1,-1-2,-1 0,9-18,-20 34,1 1,-1-1,0 1,0-1,0 1,0-1,0 0,0 1,-1-1,0 0,1 0,-1 1,0-1,0 0,0 0,-1 0,1 1,-1-1,0 0,1 1,-1-1,0 0,-1 1,1-1,0 1,-1 0,1-1,-1 1,0 0,0 0,0 0,0 0,0 0,0 1,0-1,-1 0,1 1,0 0,-1 0,0-1,0 1,-1 1,0 0,0 0,0 0,0 0,0 1,0 0,0-1,0 2,1-1,-1 0,0 1,0-1,1 1,-1 0,1 0,0 1,-1-1,1 1,0 0,0-1,1 1,-1 0,1 1,-1-1,1 0,0 1,-1 2,0 0,0 0,0 0,1 0,-1 1,1-1,1 1,-1-1,1 1,0 0,1-1,0 1,0 0,0 0,1-1,0 1,1 2,0-2,1-1,0 1,0-1,1 0,-1 0,2 0,-1 0,0-1,1 0,0 0,1 0,-1-1,1 1,-1-1,1 0,1-1,-1 0,3 1,7 4,2-2,-1 0,1-1,0-1,0 0,10-1,-17 0,-1-2,1 0,0 0,0-1,-1 0,1-1,0 0,0-1,-1 0,1-1,-1 0,0 0,0-1,0 0,0-1,-1 0,1-1,-1 0,-1-1,1 1,-1-2,0 1,-1-1,0 0,0 0,-1-1,0 0,0 0,-1-1,0 0,-1 0,2-6,7-36,-12 51,1 1,0-1,0 1,0 0,-1 0,1 0,0 0,0 0,-1 0,1 1,0-1,0 1,-1-1,1 1,0-1,-1 1,1 0,0 0,-1 0,1 0,-1 0,0 0,1 0,-1 1,0-1,0 0,0 1,0-1,0 1,0-1,0 1,0-1,59 82,16 15,-72-95,0 0,0 0,0-1,0 1,0-1,1 0,-1-1,1 1,-1-1,1 0,0 0,-1 0,1-1,0 1,-1-1,1 0,0-1,0 1,-1-1,1 0,0 0,-1 0,1-1,-1 0,0 0,4-2,9-5,0 0,-1-2,-1 0,0-1,0-1,-1 0,80-102,-93 115,0 0,0 0,0 0,0 1,0-1,0 0,0 0,0 1,0-1,0 1,0-1,0 1,0-1,0 1,0-1,0 1,-1 0,1 0,0-1,0 1,-1 0,1 0,-1 0,1 0,0 0,-1 0,0 0,1 0,-1 0,0 0,1 0,-1 0,0 0,0 0,0 0,0 0,0 0,0 1,0-1,0 0,0 0,-1 0,1 0,4 12,-1-5,0-1,1 1,0-1,0 0,1 0,0 0,0-1,1 0,-1 0,1 0,1 0,-1-1,1 0,0-1,0 1,0-1,1-1,-1 1,1-1,0-1,0 1,0-1,0-1,6 1,1-1,1 0,-1-1,0-1,0 0,0-1,0-1,0 0,-1-1,1 0,-1-1,0-1,0-1,-1 0,0 0,0-1,-1-1,0 0,0-1,-1 0,0-1,-1 0,0-1,-1 0,0 0,-1-1,-1 0,0 0,0-1,2-10,3-22,-2-1,-2-1,-2 1,-3-1,-1 0,-5-42,3 64,-7-157,3 158,3 25,1 0,-1 0,1 0,-1-1,1 1,-1 0,1 0,-1 0,1 0,-1 0,1 0,-1 0,1 0,-1 0,1 0,-1 0,1 1,-1-1,1 0,-1 0,1 0,-1 1,1-1,-1 0,1 0,0 1,-1-1,1 1,0-1,-1 0,1 1,0-1,-1 1,1-1,0 0,0 1,-1-1,1 1,0-1,0 1,0-1,0 1,0-1,-1 1,1-1,0 1,0-1,1 1,-1-1,0 1,0-1,0 1,-14 41,3 1,1 1,2 0,2 0,2 0,1 21,2-45,-4 10,2 1,2 1,0-1,2 0,2 0,0 0,2 0,2-1,0 1,2-2,2 1,8 16,-15-40,1 1,1 0,-1-1,1 0,0 0,1-1,-1 1,1-2,0 1,0-1,1 0,-1 0,1-1,0 0,5 1,-9-2,0-1,0 0,0-1,0 1,0-1,0 0,1 0,-1 0,0 0,0-1,0 1,0-1,0 0,0-1,0 1,0-1,0 1,0-1,-1-1,1 1,-1 0,0-1,1 1,-1-1,0 0,-1 0,1-1,0 1,-1 0,0-1,2-2,-2 1,0-1,0 0,0 0,-1 0,0 0,0 0,0 0,-1 0,0 0,0 0,0-1,-1 1,0 0,0 0,-1 0,1 0,-1 0,-1 1,1-1,-1 0,-18-38</inkml:trace>
  <inkml:trace contextRef="#ctx0" brushRef="#br0" timeOffset="273.804">3541 439,'-23'-4,"-11"-2,-4-3,11 2,20-2,26 0,32-2,34-1,35-3,29-1,-11 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2:59.95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1 892,'16'0,"12"-2,8-1,2-2,3-1,-3 2,-4 0,-9 2</inkml:trace>
  <inkml:trace contextRef="#ctx0" brushRef="#br0" timeOffset="-233.545">202 10,'-9'-5,"-3"11,2 14,6 19,4 15,1 13,0 9,1 4,-3 3,-5 0,-2-13</inkml:trace>
  <inkml:trace contextRef="#ctx0" brushRef="#br0" timeOffset="215.422">95 36,'-5'-2,"4"-1,10 0,16 1,12-2,11-2,5 0,-3 0,-9 2</inkml:trace>
  <inkml:trace contextRef="#ctx0" brushRef="#br0" timeOffset="1030.31">148 545,'0'16,"0"9,-2 8,-1 5,0 3,-2-1,0-8</inkml:trace>
  <inkml:trace contextRef="#ctx0" brushRef="#br0" timeOffset="2106.557">616 759,'-5'10,"0"0,0 1,1 0,1-1,-1 2,2-1,0 0,0 0,1 1,0-1,1 1,0-1,1 1,0-1,1 0,0 1,1-1,1 0,-1 0,2-1,-1 1,1-1,1 0,0 0,0-1,1 1,1-1,-2-3,0 0,1-1,0 1,0-2,0 1,0-1,1 0,0 0,0-1,0 0,0 0,0-1,1 0,-1-1,0 0,1 0,0 0,-1-1,1-1,-1 0,1 0,-1 0,1-1,-1 0,0-1,0 0,0 0,0-1,-1 0,1 0,-1 0,7-6,-3-3,0 0,-1 0,0-1,-1 0,-1-1,0 1,-1-2,-1 1,0-1,-1 0,0 0,-2-1,0 1,-1-1,0 0,-1-15,0 25,-1-1,0 1,0 0,0 0,-1 0,0 0,0-1,-1 1,0 1,0-1,0 0,-1 0,0 1,0 0,-1-1,0 1,0 0,-1 1,1-1,-1 1,0 0,-1 0,1 1,-1-1,0 1,0 0,0 1,-1 0,1 0,-1 0,1 0,-5 0,0 2,-1 0,1 0,-1 1,0 1,1 0,-1 0,1 1,-1 1,1 0,0 0,0 1,0 1,1 0,-1 0,1 1,0 0,1 1,0 0,0 1,0-1,1 2,0-1,1 1,-1 0,2 1,0 0,0 0,0 0,-1 5,6-10,0 0,0 0,1 0,-1 0,1 0,0 0,0 0,1 0,-1 1,1-2,1 1,-1 0,2 4,11 21</inkml:trace>
  <inkml:trace contextRef="#ctx0" brushRef="#br0" timeOffset="3249.841">1271 611,'11'33,"17"198,-24-166,3 0,13 53,-19-116,-1 1,1 0,0 0,0 0,0 0,0-1,1 1,-1-1,1 1,0-1,-1 1,1-1,0 0,0 0,1 0,-1 0,0 0,1-1,-1 1,1 0,-1-1,1 0,0 0,0 0,-1 0,1 0,0 0,0-1,0 0,0 1,0-1,0 0,0 0,2-1,429 9,-401-8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3:21.96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369 540,'-14'-14,"-1"1,0 0,-1 1,-1 1,0 1,0 0,-1 1,0 1,-1 1,-14-4,26 11,0 0,-1 0,1 1,0 0,0 0,0 1,1 0,-1 1,0-1,1 1,-1 0,1 1,0-1,0 1,1 1,-1-1,1 1,0 0,0 0,0 0,1 1,-1-1,1 1,1 0,-1 1,1-1,0 1,1-1,0 1,0 0,0 0,1 0,0 0,0 0,0 0,1 0,0 0,1 0,0 0,0 1,0-4,0 0,0 0,0 0,0 0,1 0,0 0,0-1,0 1,0-1,0 1,1-1,-1 0,1 0,0 0,0 0,0-1,1 1,-1-1,0 0,1 0,0 0,-1 0,1-1,0 1,0-1,0 0,0 0,0 0,0-1,4 1,1-1,1 0,-1 0,1 0,-1-2,0 1,1-1,-1 0,0-1,0 0,0 0,-1-1,1 0,0-2,3-1,-1-2,0 0,0 0,-1-1,0-1,-1 1,0-2,-1 1,0-1,-1 0,0-1,-1 0,0 0,-1 0,0 0,-1-1,-1 0,0 0,-1 0,-1 0,0-2,0-27,-1-1,-2 1,-2-1,-2 1,-2 0,-5-10,-12-24,24 76,0 0,0 0,1 0,-1 1,0-1,0 0,0 1,0-1,0 1,0-1,0 1,0-1,0 1,0 0,0-1,0 1,0 0,0 0,0 0,0 0,0 0,0 0,0 0,0 0,0 0,-1 1,1-1,0 0,0 1,0-1,0 1,0-1,1 1,-1-1,0 1,0 0,0-1,0 1,1 0,-1 0,0-1,1 1,-1 0,0 0,1 0,-1 0,1 0,-1 0,1 0,0 0,0 0,-1 0,1 0,0 0,0 0,0 1,0-1,0 0,0 0,0 0,-8 25,1 0,1 1,1-1,2 1,0 0,2 0,1 0,2 8,-1-14,1-1,1 0,1-1,0 1,2-1,0 1,1-2,1 1,1-1,1 0,0-1,2 1,-5-7,1-2,0 1,0-1,1-1,0 1,1-1,0-1,0 0,0 0,1-1,0-1,0 1,1-2,0 0,-1 0,1-1,1 0,-1-1,0-1,3 0,-7 0,0-1,-1 0,1-1,0 0,0 0,0 0,-1-1,1-1,-1 1,1-1,-1 0,0-1,0 0,0 0,-1 0,0-1,1 0,-2 0,1-1,0 1,-1-1,0 0,-1-1,1 1,-1-1,-1 0,1 0,-1 0,0-1,0-1,0 2,-1 0,1 0,-2-1,1 1,-1-1,0 0,0 1,-1-1,0 0,0 1,-1-1,0 0,0 1,-1-1,0 1,-1 0,1-1,-1 1,-1 0,1 1,-1-1,0 1,-1-1,-3-3,7 9,0 1,0-1,0 0,0 1,-1-1,1 1,0-1,0 1,-1 0,1-1,0 1,-1 0,1 0,0 0,0 0,-1 0,1 0,0 0,-1 1,1-1,0 0,-1 1,1-1,0 1,0-1,0 1,0 0,-1-1,1 1,0 0,0 0,0 0,0 0,1 0,-1 0,0 0,0 0,1 0,-1 0,0 1,-20 53,20-47,0 0,0 1,0-1,1 0,1 1,0-1,0 0,0 1,1-1,0 0,1 0,-1 0,2 0,-1-1,1 1,0-1,1 0,-1 0,2 0,-1-1,1 0,-1 0,2 0,4 3,50 27,3-9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3:28.88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164 1,'-13'7,"-10"11,-7 19,-2 20,4 25,6 22,9 17,11 10,12 1,15-4,9-9,8-14,6-16,4-19,-7-20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3:29.74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0,'21'3,"15"9,11 14,7 19,0 22,-6 20,-11 14,-15 9,-19 5,-27 1,-32-3,-33-8,-2-21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3:34.07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302 635,'-10'-4,"-1"-1,1 2,-1-1,0 2,0-1,0 2,0-1,0 1,0 1,0 0,-1 1,1 0,0 0,0 2,0-1,1 1,-1 1,0 0,1 0,0 1,0 0,1 1,-1 0,1 0,0 2,7-7,0 0,0 0,1 0,-1 0,0 1,1-1,-1 0,1 1,0 0,-1-1,1 1,0 0,0 0,0-1,0 1,0 0,1 0,-1 0,0 0,1 0,-1 0,1 0,0 1,0-1,0 0,0 0,0 0,0 0,1 0,-1 0,1 0,-1 0,1 0,0 0,0 0,0 0,0 0,0-1,0 1,0 0,1 0,-1-1,1 1,-1-1,2 1,6 1,1 0,0-1,0-1,0 1,0-2,0 1,0-1,0-1,0 0,-1 0,1-1,0-1,0 1,-1-1,1-1,-1 0,0 0,0-1,-1 0,1 0,6-7,-4 4,0-1,0 0,-1 0,0-1,-1-1,0 1,-1-2,0 1,-1-1,0 0,-1 0,0-1,-1 0,-1 0,0 0,0-1,-2 1,1-1,-1-11,2-33,-3 0,-2 0,-3 1,-3-1,-4-14,-13-14,24 85,0 0,-1 0,1 1,0-1,0 0,0 0,0 0,-1 1,1-1,0 0,-1 0,1 1,-1-1,1 0,-1 1,1-1,-1 0,1 1,-1-1,0 1,1-1,-1 1,0-1,1 1,-1 0,0-1,0 1,1 0,-1-1,0 1,0 0,1 0,-1 0,0 0,0 0,0 0,0 0,1 0,-1 0,0 0,0 0,0 1,1-1,-1 0,0 0,0 1,1-1,-1 1,0-1,1 0,-1 1,0-1,1 1,-1 0,1-1,-1 1,0 0,1-1,0 1,-1 0,0 0,-22 51,13-17,2 0,1 0,2 0,2 1,1 0,2 0,1-1,6 32,-6-53,1-1,1 1,0-1,0 1,2-1,0 0,0-1,1 1,1-1,0 0,0-1,1 0,1 0,0 0,0-1,1-1,0 1,1-2,0 1,0-2,1 1,0-2,0 1,1-2,0 0,0 0,0-1,0-1,1 0,9 1,-13-4,0 0,-1 0,1-1,-1-1,1 1,-1-1,1-1,-1 0,0 0,0-1,0 0,-1 0,1-1,-1 0,0-1,-1 0,1 0,-1-1,0 0,-1 0,0 0,0-1,0 0,-1 0,0 0,-1-1,0 0,0 0,-1 0,0 0,2-9,2-33,-2 169,-3-112,0 1,0-1,0 1,1-1,0 0,0 0,1-1,0 1,0-1,0 0,1 0,-1 0,1 0,0-1,1 0,-1 0,1 0,3 1,14 5</inkml:trace>
  <inkml:trace contextRef="#ctx0" brushRef="#br0" timeOffset="513.883">823 141,'96'65,"-75"-55,-2 1,1 2,-2 0,0 0,0 2,-2 0,1 1,-2 1,0 0,-1 1,-1 1,-1 0,9 19,7 91,-16-55,-11-70,-1 0,1-1,0 1,0-1,0 1,0-1,0 1,1-1,0 0,0 0,0 1,0-1,0-1,0 1,1 0,0-1,-1 1,1-1,0 0,0 1,0-1,1-1,-1 1,0-1,1 1,-1-1,1 0,-1 0,1 0,-1-1,1 1,0-1,-1 0,3 0,4-1,-1 0,0 0,0-1,0 0,0-1,-1 0,1-1,-1 1,1-2,-1 1,0-1,-1 0,1-1,-1 0,0 0,-1 0,1-1,-1 0,-1 0,1-1,-1 0,-1 1,1-2,-1 1,-1 0,1-1,-1 0,-1 0,0 0,1-8,-14 59,11-39,-2 4,0 0,0 0,1 0,0 0,0 1,1-1,-1 0,2 0,-1 0,1 1,0-1,1 0,0 0,0 0,0 0,1-1,0 1,0-1,1 1,-1-1,2 0,-1 0,0-1,1 1,3 1,4-2,1-1,1 0,-1-1,1 0,-1-1,1-1,0 0,-1-1,1 0,0-1,-1 0,1-2,0 1,9-5,81-22,-87 20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14:17.6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316 29,'-16'-3,"0"1,0 0,1 1,-1 1,0 0,0 2,0-1,0 2,1 0,-3 2,10-3,-1 1,1-1,1 2,-1-1,0 1,1 0,0 1,0 0,0 0,1 0,0 1,0 0,0 0,0 0,1 1,0 0,1 0,0 0,-3 7,5-9,0 0,1 0,0 0,0 1,0-1,1 0,-1 1,1-1,1 0,-1 1,1-1,0 0,0 0,0 1,1-1,0 0,0 0,0-1,0 1,1 0,0-1,0 1,0-1,3 3,5 4,0 0,0 0,1-1,0 0,1-1,0-1,0 0,2-1,259 114,-272-121,0 0,-1 1,1-1,0 1,-1 0,1-1,-1 1,1 0,0 0,-1 0,0 0,1 0,-1 0,0 1,1-1,-1 0,0 1,0-1,0 1,0-1,-1 1,1-1,0 1,0 0,-1-1,1 1,-1 0,0 0,1-1,-1 1,0 0,0 0,0-1,0 1,-1 0,1 0,0-1,-1 1,1 0,-1-1,0 1,-68 24,43-20,-1-1,0-2,1-1,-1 0,0-3,0 0,0-1,0-2,-5-2,30 7,1-1,-1 0,1 0,-1 0,1-1,-1 1,1 0,-1 0,1-1,-1 1,1-1,-1 0,1 1,0-1,-1 0,1 0,0 1,-1-1,1 0,0 0,0-1,0 1,0 0,0 0,0 0,0-1,1 1,-1-1,0 1,1 0,-1-1,1 1,-1-1,1 1,0-1,0 1,0-1,-1 0,2 1,-1-1,0 1,0-1,0 1,1-1,-1 1,1-1,-1 1,1-1,0 0,16-18</inkml:trace>
  <inkml:trace contextRef="#ctx0" brushRef="#br0" timeOffset="235.508">757 297,'-7'18,"-4"13,-3 8,-1 6,1 0,4 0,4-6,2-8,2-6,6-12,5-13,2-13,1-5</inkml:trace>
  <inkml:trace contextRef="#ctx0" brushRef="#br0" timeOffset="794.021">689 176,'-85'-154,"86"133,27 27,168 58,59 6,-221-62,-4-1,-1 0,0 2,-1 1,16 8,-41-17,0 0,0 0,-1 0,1 1,-1-1,1 1,-1-1,1 1,-1 0,0 0,0 0,0 0,0 0,0 1,0-1,-1 1,1-1,-1 1,0-1,1 1,-1 0,0 0,-1 0,1-1,0 1,-1 0,0 0,0 0,0 0,0 0,0 0,0 0,-1 1,-5 11,-1-1,0 0,0 0,-2-1,0 0,0 0,-1-1,-1 0,-10 9,-5 7,4-4,4-6,1 2,0 0,2 0,0 2,2 0,-5 10,18-32,-1 1,1-1,-1 0,1 1,-1-1,1 1,0-1,-1 1,1-1,0 1,0-1,-1 1,1-1,0 1,0-1,0 1,-1 0,1-1,0 1,0-1,0 1,0 0,0-1,0 1,0-1,0 1,1 0,-1-1,0 1,0-1,0 1,1-1,-1 1,0-1,1 1,-1-1,0 1,1-1,-1 1,0-1,1 1,-1-1,1 0,-1 1,1-1,-1 0,1 1,29-15,2-14,0-2,-2-1,-2-1,-1-1,-1-2,-2-1,12-24,68-113,-83 144,-21 29,0 1,0-1,0 1,0-1,0 0,0 1,0-1,0 1,0-1,0 1,0-1,0 1,0-1,0 0,0 1,1-1,-1 1,0-1,0 0,1 1,-1-1,0 1,0-1,1 0,-1 0,0 1,1-1,-1 0,0 1,1-1,-1 0,1 0,-1 0,0 1,1-1,-1 0,1 0,-1 0,1 0,-1 0,0 0,1 0,-1 0,1 0,-1 0,1 0,-1 0,1 0,-1 0,0 0,1 0,-1-1,1 1,-1 0,0 0,1-1,-1 1,1 0,-1 0,0-1,1 1,-1 0,0-1,-18 155,16-140,-5 24,2 0,1 1,3-1,0 1,3 0,1-1,2 1,5 16,14-4,-24-51,0 0,0 0,-1-1,1 1,0 0,0-1,0 1,0 0,0 0,0-1,0 1,0 0,1-1,-1 1,0 0,0 0,0-1,0 1,0 0,0 0,0-1,1 1,-1 0,0 0,0-1,0 1,1 0,-1 0,0 0,0 0,1-1,-1 1,0 0,0 0,1 0,-1 0,0 0,0 0,1 0,-1 0,0-1,1 1,-1 0,0 0,0 0,1 0,-1 1,0-1,1 0,-1 0,0 0,0 0,1 0,-1 0,0 0,0 0,1 1,-1-1,0 0,0 0,1 0,-1 0,0 1,0-1,0 0,0 0,1 1,-1-1,0 0,-1-24,-6-9,-3-1</inkml:trace>
  <inkml:trace contextRef="#ctx0" brushRef="#br0" timeOffset="1083.247">1318 390,'3'-4,"0"0,1 1,-1 0,1 0,0 0,0 0,0 1,0-1,0 1,1 0,-1 0,1 1,-1-1,1 1,0 0,0 0,0 1,-4-1,58-9,1 1,0 4,27 1,-32 2,179-6,-227 8,-4-1,0 0,0 0,0 0,0 1,1-1,-1 1,0 0,0 0,0 0,1 1,-1-1,0 1,0-1,0 1,0 0,0 1,0-1,0 0,0 1,0-1,-1 1,1 0,-1 0,1 0,-1 0,0 1,0-1,0 1,0-1,0 1,0-1,-1 1,1 0,-1 0,0 0,1 3,-27 150,9 31,9-162,-11-36,7-11,0-3</inkml:trace>
  <inkml:trace contextRef="#ctx0" brushRef="#br0" timeOffset="1444.543">1813 149,'0'-2,"-1"0,1-1,0 1,0 0,0-1,0 1,0 0,0-1,1 1,-1 0,1-1,0 1,0 0,0 0,0 0,0 0,0 0,0 0,0 0,1 0,-1 0,1 1,0-1,-1 0,1 1,0 0,0-1,0 1,0 0,0 0,0 0,0 0,1 0,-1 1,1-1,87-10,-35 12,0 3,-1 3,0 2,30 9,-70-16,0 1,0 0,-1 1,0 0,1 1,-1 1,-1 0,1 1,-1 0,0 0,-1 2,0-1,9 10,-17-11,0 0,-1 0,0 0,0 0,-1 0,0 1,-1-1,1 0,-1 1,0-1,-1 0,0 1,0-1,-1 0,0 0,0 0,0 0,-1 0,0 0,-1-1,1 1,-1-1,-2 2,-9 25,6-12,2-1,0 1,1 1,1-1,1 1,1 0,0 3,3-17,0-1,0 1,1-1,0 0,0 1,1-1,0 0,0 0,0 0,1 0,0 0,1-1,-1 1,1-1,0 0,1 0,0 0,0-1,0 1,0-1,1-1,6 5,0-2,0 0,0-1,1-1,0 0,0 0,0-1,0-1,1-1,-1 0,1 0,0-1,0-1,-1 0,1-1,0-1,3-1,-12 2,1 0,-1 0,0-1,0 0,0 0,0-1,0 1,-1-1,1 0,-1 0,0 0,0-1,0 0,0 0,0 0,-1 0,0 0,1-2,8-17</inkml:trace>
  <inkml:trace contextRef="#ctx0" brushRef="#br0" timeOffset="1637.03">2281 470,'16'3,"16"0,19 2,17 0,10-1,4 0,-4-2,-8-3,-13-6,-17-2</inkml:trace>
  <inkml:trace contextRef="#ctx0" brushRef="#br0" timeOffset="1897.507">2468 110,'14'-3,"15"0,19 2,18 4,15 4,10 2,1 1,-16-3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3:30.68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0 281,'14'3,"17"0,18 0,19-1,16-1,13 0,10 0,1 1,-3 1,-11 2,-14 3,-17-1,-14 2,-13-2,-10-3,-11-3</inkml:trace>
  <inkml:trace contextRef="#ctx0" brushRef="#br0" timeOffset="307.207">816 1,'18'18,"15"13,11 8,5 4,1 2,-1-1,-7-2,-11-4,-9-2,-13-3,-13 1,-18 0,-16 2,-16 2,-12 0,-4-3,10-7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3:29.24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1 322,'22'0,"20"0,15 0,15 0,8 0,5 0,-4 0,-11 0,-12 0,-16 0</inkml:trace>
  <inkml:trace contextRef="#ctx0" brushRef="#br0" timeOffset="219.418">334 1,'-7'16,"-1"19,-1 17,2 15,2 11,2 7,4 3,4-2,3-6,5-11,2-11,-1-17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3:25.96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108 0,'10'41,"0"51,-5 0,-4 45,-2-45,4 0,10 45,12-45,-24-88,1-1,0 0,0 1,0-1,0 0,0 0,0 0,1 0,-1-1,1 1,0-1,0 0,0 1,0-1,0-1,1 1,-1 0,1-1,-1 1,1-1,-1 0,1-1,2 1,3-2,1 0,-1-1,1 0,-1-1,0 0,0-1,0 0,0 0,0-1,-1 0,0 0,0-1,-1 0,1-1,-1 1,-1-1,1-1,-1 1,1-4,4-1,-1-1,-1-1,0 1,-1-1,-1-1,0 0,0 0,-2 0,0-1,-1 0,0 0,-2 0,1 0,-1-14,-2 29,0-1,1 1,-1-1,0 1,0-1,0 1,0-1,0 1,0-1,0 1,0-1,-1 1,1-1,0 1,-1 0,1-1,-1 1,0 0,0-1,1 1,-1 0,0 0,0-1,0 1,0 0,0 0,0 0,-1 0,1 1,0-1,0 0,-1 0,1 1,0-1,-1 1,1-1,-1 1,-2 4,-1 1,1 1,1-1,-1 0,1 1,0 0,0 0,1 0,0 0,0 0,0 0,1 1,0-1,0 5,1-11,-3 11,0 0,2-1,-1 1,1 0,1 1,0-1,1 0,0 0,0 0,1-1,1 1,0 0,0-1,1 1,0-1,1 0,0 0,1-1,0 0,0 0,1 0,0 0,1-1,0-1,0 1,1-1,-1 0,1-1,1 0,-1-1,10 4,71 0,-52-16</inkml:trace>
  <inkml:trace contextRef="#ctx0" brushRef="#br0" timeOffset="269.28">54 294,'-16'0,"-7"0,9 2,20 1,28 0,29 0,25-4,22-3,12-2,3 2,-19 0</inkml:trace>
  <inkml:trace contextRef="#ctx0" brushRef="#br0" timeOffset="627.97">950 936,'19'-50,"-2"-1,-2 0,-2-1,-2 0,-3-1,-2 0,-2-19,-10-4,6 74,0 0,-1 1,1-1,0 0,-1 0,1 1,-1-1,0 1,1-1,-1 1,0-1,0 1,0-1,0 1,0 0,0-1,-1 1,1 0,0 0,-1 0,1 0,-1 0,1 0,-1 0,1 1,-1-1,0 0,1 1,-1-1,0 1,1 0,-1 0,0 0,0-1,1 2,-1-1,0 0,1 0,-1 0,-1 1,-2 1,1 0,0 0,0 0,0 1,0 0,0-1,0 1,1 1,-1-1,1 0,0 1,0 0,0-1,1 1,-1 1,1-1,-1 2,2-4,0 0,0 0,0 0,1 0,-1 0,1 0,-1 1,1-1,0 0,-1 0,1 0,0 0,1 0,-1 1,0-1,1 0,-1 0,1 0,-1 0,1 0,0 0,0 0,0 0,0 0,0-1,1 1,-1 0,0-1,1 1,-1-1,1 1,0-1,-1 0,1 1,0-1,0 0,0 0,0 0,0 0,18 4,0 0,0-1,0-1,0-1,0-1,1 0,-1-2,13-1,-19 1,24-2,-27 1,0 1,1 0,-1 0,0 1,0 1,0 0,1 0,-1 1,0 0,-1 1,1 1,0-1,-1 2,3 0,-9 2,1-1,-1 1,0-1,0 1,-1 1,0-1,0 0,0 1,-1-1,-1 1,1 0,-1 0,0-1,-1 1,0 0,0 0,-1 0,0 0,0 0,-1-1,0 1,0 0,-1 0,0 11,-3 9,4-21,0 1,0 0,0 0,1 0,0 0,1 0,0 0,0 0,1 0,0 0,0 0,1 0,0-1,0 1,2 2,-2-8,0 1,0-1,0 0,1 0,-1 0,1-1,0 1,-1-1,1 1,0-1,0 0,0 0,0 0,0 0,0-1,0 1,0-1,0 0,0 0,0 0,0 0,0 0,1-1,-1 1,0-1,0 0,2-1,27-8</inkml:trace>
  <inkml:trace contextRef="#ctx0" brushRef="#br0" timeOffset="1356.243">1685 562,'-1'49,"0"-31,0 1,1 0,1-1,1 1,0-1,1 1,1-1,6 15,-9-30,0 0,1 0,-1 0,1 0,0-1,0 1,0 0,0-1,0 1,0-1,1 0,-1 0,1 0,0 0,-1 0,1 0,0-1,0 0,0 1,0-1,1 0,-1 0,0-1,0 1,1-1,-1 1,0-1,0 0,1 0,-1-1,0 1,1-1,-1 1,0-1,0 0,0 0,0-1,0 1,0-1,0 1,0-1,0 0,1-2,7-7,0 0,0-1,-2 0,1-1,-2 0,0 0,0-1,-1 0,-1 0,0-1,-1 1,-1-2,0 1,-1 0,1-15,-15 69,1 72,10-107,1 0,-1 1,1-1,0 0,0 0,0 1,0-1,1 0,0 0,0-1,0 1,0 0,1 0,-1-1,1 0,0 1,0-1,0 0,0 0,0-1,1 1,0-1,-1 0,4 2,5-1,1 0,0 0,-1-1,1-1,0 0,0-1,0 0,0-1,0 0,0-1,0-1,0 0,-1-1,1 0,-1 0,0-2,-1 0,1 0,-1-1,0 0,4-4,-5 2,0 0,0-1,-1 0,0-1,-1 0,0 0,-1-1,0 0,0 0,1-7,-7 43,-2-20,0 0,0 1,1-1,0 0,0 0,0 0,1 1,-1-1,1 0,0 0,0 0,0 0,1 0,-1 0,1 0,0 0,0-1,0 1,1-1,-1 1,1-1,0 0,0 0,0 0,0 0,1-1,-1 1,2 0,6 1,0-1,0 0,0 0,1-1,-1 0,1-1,-1-1,1 0,-1 0,1-1,-1 0,1-1,-1-1,0 0,0 0,0-1,0 0,-1-1,0 0,1-1,-2 0,1 0,-1-1,0-1,-1 0,1 0,-1 0,5-8,-2 0,26-22,-35 38,0 1,1 0,-1 0,0 0,0 0,0 0,0 0,0 0,0 1,0-1,-1 1,1-1,0 1,-1 0,1 0,-1 0,0-1,1 2,-1-1,0 0,0 0,-1 0,1 0,0 0,-1 1,1-1,-1 0,0 1,1-1,42 154,-43-155,1 1,-1 0,0-1,0 1,1 0,-1-1,1 1,0-1,-1 1,1 0,0-1,0 0,0 1,0-1,0 0,0 1,0-1,1 0,-1 0,0 0,1 0,-1 0,0 0,1 0,0-1,-1 1,1 0,6-5</inkml:trace>
  <inkml:trace contextRef="#ctx0" brushRef="#br0" timeOffset="1528.78">2768 120,'4'19,"9"9,2 1</inkml:trace>
  <inkml:trace contextRef="#ctx0" brushRef="#br0" timeOffset="2271.857">3156 601,'12'76,"3"-2,18 51,-33-126,0 1,1-1,-1 1,0-1,1 0,-1 1,1-1,-1 1,1 0,-1-1,1 1,0-1,-1 1,1 0,-1-1,1 1,0 0,-1 0,1-1,0 1,-1 0,1 0,0 0,-1 0,1 0,0 0,0 0,-1 0,1 0,0 0,-1 0,1 1,0-1,-1 0,1 0,0 1,-1-1,1 0,-1 1,1-1,-1 1,1-1,-1 1,1-1,-1 1,1-1,-1 1,1-1,-1 1,0 0,1-1,-1 1,0 0,0-1,1 1,-1 0,0-1,0 1,0 0,0-1,0 1,0 0,0-1,0 1,0 0,-1 0,172-282,-137 240,-33 41,0 0,-1 0,1 0,0 0,-1 0,1 0,0 0,-1 1,1-1,-1 0,1 1,0-1,-1 0,1 1,-1-1,1 0,-1 1,1-1,-1 1,0-1,1 1,-1-1,1 1,-1-1,0 1,0 0,1-1,-1 1,0-1,0 1,0 0,1-1,-1 1,0 0,0-1,0 1,0 0,0-1,-1 1,1 0,0-1,1 77,-2-66,0-1,1 1,0 0,1 0,0-1,1 1,0 0,0-1,1 0,3 7,-4-13,1 0,0 0,0 0,1 0,-1 0,1-1,-1 0,1 0,0 0,0 0,1-1,-1 1,0-1,1 0,0 0,-1-1,1 1,0-1,2 0,96 8,-23-13,1-4,-1-4,0-3,-2-3,3-5,-71 21,42-16,-51 18,0-1,0 1,0-1,1 0,-1 1,0-1,0 0,0 0,0 0,0 0,-1 0,1 0,0 0,0 0,0 0,-1 0,1 0,-1-1,1 1,-1 0,1 0,-1-1,0 1,0 0,1 0,-1-1,0 1,0 0,0-1,-1 1,1 0,0-1,0 1,-1-1,-4-6,0 0,0 0,-1 0,0 1,0 0,-1 0,0 1,0 0,0 0,-1 0,0 1,0 0,0 1,-1 0,0 0,1 1,-1 0,-4 0,7 1,0 1,-1 0,1 0,-1 0,1 1,-1 0,1 0,0 1,-1 0,1 0,-1 0,1 1,0 0,0 0,0 0,0 1,0 0,1 0,-1 1,1 0,0 0,0 0,0 0,1 1,-1 0,1-1,0 2,0-1,1 0,0 1,0 0,0 0,0 0,1 0,0 0,1 0,-1 0,1 2,0-5,1 1,-1 0,1 0,0 0,0-1,1 1,-1 0,1 0,-1 0,1-1,0 1,1 0,-1-1,1 1,-1-1,1 1,0-1,0 0,1 0,-1 0,1 0,-1 0,1-1,0 1,0-1,0 0,0 1,1-1,-1-1,1 1,-1 0,1-1,-1 0,1 0,0 0,0 0,-1-1,1 1,2-1,3 1,0-1,0 0,0 0,0-1,-1 0,1-1,0 1,0-2,-1 1,1-1,-1-1,0 0,0 0,0 0,-1-1,1 0,-1-1,0 1,-1-1,1-1,-1 1,0-1,-1 0,0-1,0 1,0-1,-1 0,0 0,-1 0,2-7,-4 15,-1-1,0 1,1-1,-1 1,0-1,0 0,1 1,-1-1,0 1,0-1,0 0,0 1,0-1,0 1,0-1,0 0,0 1,0-1,0 1,0-1,0 0,0 1,-1-1,1 1,0-1,0 1,-1-1,1 0,0 1,-1-1,1 1,-1 0,1-1,-1 1,1-1,-1 1,1 0,-1-1,1 1,-1 0,1-1,-1 1,1 0,-1 0,0 0,1 0,-1-1,1 1,-1 0,0 0,1 0,-1 0,1 0,-1 1,0-1,1 0,-1 0,1 0,-1 0,0 1,1-1,-1 0,1 0,-1 1,0-1,-3 5,-1 0,1 0,0 1,0-1,0 1,1 0,0 0,0 0,0 0,1 1,0-1,0 1,1-1,0 1,0 0,0-1,1 1,0 0,0 0,1-1,0 1,1 4,0-5,1 0,0-1,1 1,-1-1,1 1,0-1,0 0,1 0,0-1,-1 1,1-1,1 0,-1-1,1 1,-1-1,1 0,0 0,0-1,1 0,126 32,111-13,-122-18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3:24.56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68 308,'-5'21,"-3"15,-1 11,2 4,4 3,4-4,5-7,4-10,1-9,1-10</inkml:trace>
  <inkml:trace contextRef="#ctx0" brushRef="#br0" timeOffset="417.765">1 1,'15'0,"0"1,0 1,0 0,0 1,0 1,-1 0,1 1,-1 1,0 0,-1 1,1 0,-1 1,-1 1,0 0,0 0,-1 1,0 1,0 0,-1 0,-1 1,0 0,-1 1,0 0,0 0,-2 1,4 10,-1 5,-2-1,-1 1,-2 0,0 1,-2 17,14 88,-16-132,1 0,0 1,-1-1,1 0,0 0,0 0,0 0,1 0,-1-1,1 1,0 0,0-1,0 1,0-1,0 1,0-1,0 0,1 0,-1 0,1 0,0-1,0 1,-1-1,1 1,0-1,0 0,0 0,0 0,0-1,1 1,-1-1,0 0,0 1,0-2,0 1,1 0,-1 0,0-1,0 0,0 0,2 0,4-3,0 0,0-1,0 0,-1 0,0-1,0 0,0-1,-1 0,0 0,0 0,-1-1,0 0,0 0,-1 0,4-7,53-139,-68 244,5-83,1 1,0-1,0 1,1-1,0 1,0-1,1 1,0-1,0 0,1 1,0-1,0-1,0 1,1 0,0-1,1 0,-1 0,1 0,0 0,1-1,-1 0,1 0,0 0,0-1,1 0,-1 0,1-1,1 1,11 3,1 0,0-1,0-1,1-1,-1-1,1-1,17 0,16-2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3:22.23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41 720,'-9'16,"-3"14,0 11,5 6,6-1,5-4,4-6,4-10,-2-9</inkml:trace>
  <inkml:trace contextRef="#ctx0" brushRef="#br0" timeOffset="674.711">54 452,'181'215,"-52"-18,-127-194,0 1,-1-1,1-1,1 1,-1 0,0 0,1-1,-1 1,1-1,0 0,0 0,0 0,0 0,0 0,0-1,1 1,-1-1,0 0,1 0,-1 0,1-1,-1 1,1-1,-1 0,1 0,0 0,-1 0,1 0,-1-1,1 0,-1 0,3 0,13-7,-1-1,1 0,-2-1,1-1,-1-1,-1 0,0-1,-1-1,-1 0,0-1,0-1,8-13,-8 14,-13 16,-1 0,1 1,0-1,-1 0,1 0,0 0,-1 0,1 1,-1-1,0 0,1 1,-1-1,0 0,0 1,0-1,0 0,0 1,0-1,0 0,-1 0,1 1,0-1,-1 0,1 1,-1-1,1 0,-1 0,1 0,-1 2,-1 11,0 0,1 1,1-1,0 1,1-1,1 1,0-1,1 0,1 2,-3-11,0 0,1 0,0 0,0-1,0 1,1 0,0-1,0 0,0 0,0 0,1 0,-1 0,1 0,0-1,0 0,0 0,1 0,-1 0,1-1,-1 0,1 1,0-2,0 1,0-1,0 1,0-1,1-1,0 1,0-1,0 0,0 0,0 0,0-1,0 0,0-1,0 1,0-1,-1 0,1 0,-1-1,1 0,-1 0,0 0,0 0,0-1,0 0,-1 0,0 0,1-1,-2 1,1-1,0 0,-1 0,0 0,7-14,0 0,-1 0,-1 0,-1-1,-1 0,4-20,7-63,-4 1,-5-2,-5 1,-5-30,-9-62,5 167,6 28,0 1,0-1,0 1,0-1,0 0,0 1,0-1,0 0,0 1,0-1,-1 1,1-1,0 0,0 1,0-1,0 0,0 1,-1-1,1 0,0 0,0 1,-1-1,1 0,0 1,0-1,-1 0,1 0,0 0,-1 1,1-1,0 0,-1 0,1 0,0 0,-1 0,1 1,-1-1,1 0,0 0,-1 0,1 0,0 0,-1 0,1 0,-1 0,1-1,0 1,-1 0,1 0,0 0,-1 0,1 0,0-1,-1 1,1 0,0 0,-1 0,1-1,0 1,0 0,-1-1,1 1,0 0,0-1,-8 32,1-1,1 1,2 0,1 1,2 14,-1-22,-3 72,4 1,8 59,-3-120,1-1,2 0,1 0,1-1,2 0,2 0,1-1,14 23,-22-45,-1-1,2 0,-1 0,2-1,-1 0,1 0,0-1,1 0,0 0,0-1,9 5,-17-11,0 0,1-1,-1 1,0 0,0-1,1 1,-1-1,0 1,1-1,-1 0,1 1,-1-1,0 0,1 0,-1 0,1 0,-1 0,1 0,-1-1,0 1,1 0,-1-1,0 1,1-1,-1 0,0 1,0-1,1 0,-1 0,0 1,0-1,0 0,0 0,0 0,0 0,0-1,0 0,13-52,-13 14</inkml:trace>
  <inkml:trace contextRef="#ctx0" brushRef="#br0" timeOffset="847.243">977 413,'-16'-12,"-8"-5,4-1,13 4,19 5,24 6,26 2,23 4,15 1,-9 1</inkml:trace>
  <inkml:trace contextRef="#ctx0" brushRef="#br0" timeOffset="2069.32">1485 907,'31'-218,"-21"93,-9 121,-2 3,1 1,0-1,-1 0,1 1,0-1,0 0,0 1,0-1,0 0,0 0,0 1,0-1,0 0,0 1,0-1,0 0,0 0,0 1,1-1,-1 0,0 1,1-1,-1 1,0-1,1 0,-1 1,1-1,-1 1,1-1,-1 1,1-1,-1 1,1-1,-1 1,1 0,0-1,-1 1,1 0,0 0,-1-1,1 1,0 0,-1 0,1 0,0 0,0 0,-1 0,1 0,0 0,22 11,1 0,0-2,0 0,1-2,0-1,12 2,83 23,-116-29,0 0,1 0,-1 0,0 0,0 0,0 1,0 0,0 0,-1 0,0 0,1 0,-1 1,0 0,0-1,-1 1,1 0,-1 0,0 1,0-1,0 0,-1 1,0-1,0 1,0 0,0-1,0 1,-1 0,0-1,0 1,0 0,-1 2,-5 35,2 38,5-77,-1 0,1 0,0 0,0 0,0 0,1-1,-1 1,1-1,-1 1,1-1,0 1,0-1,0 0,0 0,0 0,1 0,-1 0,0-1,1 1,0-1,-1 1,1-1,0 0,0 0,1 0,10 2,-1 0,1-1,0-1,-1-1,1 0,0 0,-1-1,1-1,-1-1,1 0,-1 0,0-1,0-1,0 0,-1-1,0 0,0-1,0-1,-1 0,0 0,-1-1,0 0,0-1,-1 0,0 0,1-3,-7 7,1 0,-1 0,0 0,-1 0,1-1,-1 0,-1 1,1-1,-1 0,0 0,0-3,-1 8,0 0,0-1,-1 1,1 0,0-1,-1 1,0 0,1 0,-1 0,0-1,0 1,0 0,0 0,-1 0,1 0,0 0,-1 1,1-1,-1 0,0 1,0-1,1 1,-1-1,0 1,0 0,0 0,-1 0,1 0,0 0,0 1,0-1,-1 1,1-1,-2 1,-3 0,1 1,-1 0,0 1,1-1,-1 1,1 0,-1 1,1 0,0 0,0 0,0 1,0 0,1 0,0 0,0 1,0-1,0 1,1 0,-1 1,1-1,1 1,-1 0,1 0,0 0,0 0,1 1,0-1,0 1,0-1,0 5,2-8,-1 0,1 0,-1 0,1 0,0 0,0 0,0 0,1 0,-1 0,1 0,-1-1,1 1,0 0,0 0,1 0,-1 0,0-1,1 1,0-1,-1 1,1-1,0 0,0 0,1 1,-1-1,0-1,1 1,-1 0,1-1,-1 1,1-1,0 0,0 0,1 1,4 0,0 0,1 0,-1 0,1-1,-1-1,1 1,-1-1,1-1,-1 0,0 0,8-2,-5 0,-1-1,-1 0,1 0,0-1,-1 0,0-1,0 0,-1 0,0-1,0 0,0 0,-1-1,5-5,-12 13,0 0,0 0,0 0,0 0,0 1,0-1,0 0,0 0,0 0,0 0,0 1,0-1,0 0,0 0,0 0,0 0,0 1,1-1,-1 0,0 0,0 0,0 0,0 0,0 0,1 1,-1-1,0 0,0 0,0 0,0 0,0 0,1 0,-1 0,0 0,0 0,0 0,1 0,-1 0,0 0,0 0,0 0,0 0,1 0,-1 0,0 0,0 0,0 0,0 0,1 0,-1 0,0-1,0 1,0 0,0 0,1 0,-1 0,0 0,0 0,-3 24,1-15,1-4,0 0,1-1,-1 1,1 0,0 0,0 0,0 0,1-1,0 1,-1 0,2 0,-1-1,1 1,-1-1,1 1,0-1,1 0,-1 0,1 0,0 0,0 0,0 0,0-1,1 1,0-1,-1 0,1 0,0-1,1 1,-1-1,0 0,1 0,0 0,-1-1,0 0,1-1,-1 1,1-1,-1 0,1 0,-1 0,1-1,-1 0,1 1,-1-2,0 1,1 0,-1-1,0 0,0 0,0 0,0 0,-1-1,1 1,-1-1,1 0,-1 0,0-1,0 1,0-1,-1 1,1-1,-1 0,0 0,0 0,0 0,0 0,0-4,5-15,-2 0,0-1,-2 1,0-1,-2 1,-1-1,-1-16,0-20,1 59,0-1,0 0,0 1,0-1,0 1,0-1,1 1,-1-1,0 0,1 1,-1 0,1-1,0 1,-1-1,1 1,0 0,0-1,0 1,0 0,0 0,0-1,0 1,0 0,1 0,-1 0,0 1,0-1,1 0,-1 0,1 1,-1-1,1 1,-1-1,1 1,-1 0,1 0,-1-1,1 1,0 0,-1 0,1 0,-1 1,1-1,-1 0,2 1,32 4,-1 2,1 1,-1 2,-1 1,4 4,-32-14,-1 0,0 0,0 1,0-1,0 1,0 0,-1 0,1 0,0 1,-1-1,0 1,1 0,-1 0,0 0,-1 1,1-1,0 0,-1 1,0 0,0 0,0 0,0-1,-1 2,0-1,1 0,-1 0,-1 0,1 2,-25 73,20-73,1 1,0 0,0 0,0 0,1 0,1 0,-1 0,1 1,0-1,0 1,1-1,0 0,1 6,2-8,0-1,1 0,-1 0,1-1,0 1,0-1,0 0,0 0,0 0,1 0,0-1,-1 0,1 0,0 0,0 0,0-1,0 0,0 0,0 0,0-1,1 1,-1-1,0-1,0 1,3-1,2 2,1-1,-1 0,1-1,-1 0,0 0,0-1,0 0,0-1,0 0,0-1,0 0,-1 0,0-1,0-1,0 1,-1-1,0-1,0 1,0-1,-1-1,0 0,0 0,-1 0,0 0,-1-1,1 0,-2-1,1 1,-2-1,3-6,-5 12,0 0,-1 1,1-1,-1 0,0 0,0 1,0-1,-1 0,0 1,1-1,-1 0,0 1,0-1,-1 1,1 0,-1-1,0 1,0 0,0 0,0 0,0 0,-1 0,1 0,-1 1,0-1,0 1,0 0,0 0,0 0,-1 0,1 1,0-1,-1 1,1 0,-1 0,1 0,-1 0,0 1,1-1,-1 1,0 0,0 0,1 0,-1 1,0-1,1 1,-1 0,-3 1,4 0,-1 0,0 0,1 1,0-1,0 1,0 0,0 0,0 0,0 0,1 0,-1 1,1-1,0 1,0-1,0 1,1 0,-1 0,1 0,0 0,0 0,1 0,-1 0,1 0,0 0,0 1,0-1,0 0,1 0,-1 0,1 0,0 0,1 0,-1 0,1 0,-1-1,1 1,0 0,1-1,-1 1,1-1,-1 0,1 0,2 2,7 7,1-1,1 0,0 0,0-1,1-1,0-1,0 0,1 0,0-2,17 5,38 11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3:21.17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237 483,'-6'-4,"0"1,0 1,0-1,-1 1,0 0,1 0,-1 1,0 0,1 0,-1 1,0 0,0 0,0 0,0 1,1 0,-1 0,0 1,1 0,-1 0,1 0,0 1,-1 0,1 0,1 1,-1 0,0 0,1 0,0 1,0-1,0 1,1 0,-3 4,3-4,1-1,-1 2,1-1,0 0,1 1,-1-1,1 1,0 0,1 0,-1 0,1 0,0 0,1 0,-1 0,1 0,1 0,-1 0,1 0,0 0,0 0,1 0,-1 0,1 0,1-1,-1 1,1-1,0 1,0-1,1 0,-1 0,1-1,0 1,5 3,2-1,1-1,1 0,-1-1,1 0,-1-1,1-1,0 0,1 0,-1-2,0 1,1-2,-1 0,1 0,-1-1,0-1,0 0,1-1,-1-1,-1 0,1 0,-1-1,1-1,-1 0,3-3,-3 3,0-1,-1 0,0-1,0 0,-1-1,0 0,0 0,-1-1,0-1,-1 1,0-1,-1-1,0 1,-1-1,0-1,-1 1,0-1,-1 0,-1 0,1-1,-5 4,-1 31,2-5,1-1,0 1,1 0,1-1,0 0,2 1,-1-2,2 1,0 0,0-1,5 6,-10-18,1 0,-1 0,1 0,-1 0,1 0,0-1,-1 1,1-1,0 1,0-1,0 0,0 1,1-1,-1 0,0 0,0-1,1 1,-1 0,0-1,1 1,-1-1,1 0,-1 0,0 0,1 0,-1 0,1-1,-1 1,0-1,1 1,-1-1,0 0,0 0,1 0,-1 0,0 0,0-1,0 0,72-62,12-47,-86 111,0 0,0-1,0 1,0 0,0-1,1 1,-1 0,0-1,0 1,1 0,-1-1,0 1,0 0,1 0,-1 0,0-1,1 1,-1 0,0 0,1 0,-1 0,0-1,1 1,-1 0,1 0,-1 0,0 0,1 0,-1 0,1 0,-1 0,0 0,1 0,-1 0,0 0,1 1,-1-1,0 0,1 0,-1 0,0 0,1 1,-1-1,0 0,1 0,-1 1,0-1,0 0,1 0,-1 1,0-1,0 0,1 1,-1-1,0 0,0 1,0-1,0 0,0 1,0-1,1 1,-1-1,0 1,4 31,-3-22,-1-3,0 1,1 0,0 0,0 0,0 0,1 0,1-1,-1 1,1-1,1 0,-1 0,1 0,0 0,1 0,0-1,0 0,0 0,0 0,1-1,0 0,0 0,1 0,0-1,-1 0,1 0,1-1,-1 0,0 0,2 0,-4-2,0 0,0 0,0-1,0 0,0 0,-1 0,1-1,0 1,0-1,0 0,0-1,-1 1,1-1,0 0,-1 0,0 0,1-1,-1 1,0-1,0 0,0 0,-1-1,1 1,-1-1,0 0,0 0,0 0,0 0,-1 0,0-1,0 1,0-1,0 1,-1-1,1-2,2-11,-1-1,0 1,-2-1,0 1,-1-1,0 0,-2 1,-2-8,-10-27,15 52,0 0,1-1,-1 1,0 0,1 0,0 0,-1 0,1 1,-1-1,1 0,0 1,0-1,-1 1,1-1,0 1,0 0,0 0,-1 0,1 0,0 0,0 0,0 0,1 1,2-1,21 0,0 0,0 2,0 1,-1 1,1 1,-1 1,0 2,-1 0,14 7,-32-11,0-1,0 1,-1 0,1 1,-1 0,0-1,-1 1,1 1,-1-1,0 1,0 0,0 0,-1 0,0 0,0 1,-1-1,0 1,0-1,0 1,-1 0,0 0,-1 0,1 0,-1 0,0 0,-2 29,1-29,1 0,-1 0,1 0,1 0,-1 0,1 0,0 0,1 0,0 0,1 3,-1-8,1 1,0-1,0 0,1 0,-1 0,0 0,1 0,-1-1,1 1,0-1,-1 0,1 0,0-1,0 1,-1-1,1 1,0-1,0-1,0 1,-1 0,1-1,0 0,0 0,-1 0,1 0,-1-1,1 1,0-1,13-3,1 0,-1-2,0 0,0-1,-1 0,0-2,0 0,-1 0,-1-1,0-1,0-1,-1 0,-1-1,0 0,-1 0,0-2,-2 1,5-9,-12 19,1 0,-1 0,0 1,-1-1,1-1,-1 1,0 0,-1 0,1 0,-1-1,0 1,0 0,0 0,-1-1,0 1,0 0,0 0,-1 0,1 0,-1 0,-2-2,2 6,0 0,0 1,0-1,0 1,0-1,0 1,0 0,0 0,0 0,0 0,0 0,-1 1,1-1,0 0,0 1,0 0,0-1,0 1,1 0,-1 0,0 0,0 0,1 1,-1-1,0 0,1 1,-1-1,1 1,0-1,-1 1,1 0,0 0,0-1,0 1,0 0,0 0,1 0,-1 0,0 2,-3 3,0 1,1 0,-1 0,2 0,-1 1,1-1,0 0,1 1,0 0,0-1,1 1,0 0,1-1,0 1,0 0,0-1,1 0,1 1,0-1,0 0,0 0,1 0,0 0,1-1,-1 0,1 0,1 0,-1 0,1-1,1 0,-1 0,1-1,4 3,2-3,0 0,0-1,1-1,-1 0,1-1,0 0,0-1,0-1,0 0,0-1,0 0,-1-1,1-1,0 0,-1-1,0-1,0 1,0-2,0 0,-1-1,0 0,0-1,-1 0,0 0,-1-2,1 1,-2-1,1-1,-2 1,1-2,-2 1,1-1,-1 0,-1-1,0 0,2-8,-1-19,-15 47,3 4,1 0,1 0,0 0,0 1,1-1,1 1,0 0,0-1,1 1,1 0,0 0,1 2,-1-10,-1 0,2-1,-1 1,0-1,1 0,-1 1,1-1,0 0,0 0,1 0,-1 0,1 0,-1-1,1 1,0-1,0 1,0-1,0 0,0 0,0-1,1 1,-1-1,1 1,-1-1,1 0,0 0,-1-1,1 1,0-1,-1 0,1 0,3 0,4-1,0 0,0-1,0 0,0 0,-1-1,1-1,-1 0,0 0,0-1,6-4,4-5,-1-1,0-1,-2-1,1 0,-2-1,12-18,12-12,-40 48,0 0,0-1,0 1,0-1,1 1,-1-1,0 1,0 0,0-1,1 1,-1-1,0 1,0 0,1-1,-1 1,0 0,1 0,-1-1,0 1,1 0,-1-1,0 1,1 0,-1 0,1 0,-1 0,0-1,1 1,-1 0,1 0,-1 0,1 0,-1 0,0 0,1 0,-1 0,1 0,-1 0,1 0,-1 0,0 1,1-1,-1 0,1 0,-1 0,0 1,1-1,-1 0,1 0,-1 1,0-1,0 0,1 1,-1-1,0 0,1 1,-1-1,0 0,0 1,4 28,-4-22,-1 1,0-1,1 1,0 0,0 0,1-1,0 1,1-1,-1 1,2-1,-1 1,1-1,0 0,0 0,1 0,0 0,0-1,0 0,1 1,0-2,0 1,1-1,0 1,0-1,0-1,0 1,1-1,0-1,-1 1,1-1,1 0,1 0,0-1,-1-2,1 1,0-1,-1 0,1-1,0 0,-1 0,1-1,-1 0,1-1,-1 1,0-2,0 1,0-1,-1 0,1-1,-1 0,0 0,5-6,1 0,0-2,-1 1,-1-2,0 1,-1-2,0 1,-2-1,1-1,2-7,5-26,-1 1,-3-2,-2 0,-2 0,-2 0,-2-1,-3 0,-4-38,3 83,-12-47,11 53,0 0,0-1,0 1,0 0,0 0,0 0,0 0,0 1,0-1,0 0,0 0,0 0,0 1,0-1,0 1,0-1,0 1,1-1,-1 1,0-1,0 1,0 0,1-1,-1 1,0 0,1 0,-1-1,1 1,-1 0,1 0,-1 0,1 0,-1 0,1 0,0 0,0 0,-14 26,1 1,2 0,1 1,1 0,1 0,-2 25,3-17,1 0,2 0,2 0,1 0,2 1,2 9,-1-32,0-1,1 1,1 0,0-1,0 1,2-1,0 0,0-1,2 0,-1 0,2 0,-1-1,2 0,0-1,0 0,10 8,-14-14,1 0,0 0,0-1,1 1,-1-1,1-1,0 0,0 0,0 0,0-1,1 0,-1-1,1 0,-1 0,1-1,-1 0,1 0,-1-1,3-1,19-6</inkml:trace>
  <inkml:trace contextRef="#ctx0" brushRef="#br0" timeOffset="178.102">2992 296,'25'0,"31"0,31 2,0 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3:18.17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8 134,'-1'1,"0"0,1 0,-1 0,0 0,1 0,-1 0,1 1,-1-1,1 0,0 0,-1 0,1 1,0-1,0 0,0 0,0 1,0-1,0 0,0 0,0 1,0-1,1 0,-1 0,0 0,1 1,-1-1,1 0,-1 0,1 0,0 0,0 0,-1 0,1 0,0 0,0 0,0 0,0-1,0 1,0 0,0-1,0 1,0 0,0-1,1 1,-1-1,1 1,62 18,31-9,0-4,0-4,78-9,-102 3,106-3,-172 7,-1 0,1 0,0-1,-1 1,1-1,-1-1,0 1,1 0,-1-1,0 0,0 0,0 0,4-3,-4 1</inkml:trace>
  <inkml:trace contextRef="#ctx0" brushRef="#br0" timeOffset="1238.149">676 1,'69'16,"-32"-7,0 2,-2 2,1 1,-2 1,0 3,-1 0,10 9,-38-24,-1 0,1 0,0 0,-1 1,0 0,0 0,0 0,0 0,-1 1,1 0,-1-1,0 1,-1 0,1 0,-1 1,0-1,0 1,-1-1,0 1,0-1,0 1,0 0,-1-1,0 1,0 0,-1-1,1 1,-1 0,-1-1,0 3,-6 3,-2 1,1-1,-2-1,1 1,-2-2,1 0,-1 0,0-1,-1 0,0-1,-3 0,8-2,-168 90,156-81,10-4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3:31.30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125 382,'0'13,"0"17,0 11,-2 9,-1 4,0 0,1-4,0-7,1-10</inkml:trace>
  <inkml:trace contextRef="#ctx0" brushRef="#br0" timeOffset="262.74">58 21,'-13'-9,"-5"-1,1 8,7 12,11 12,13 10,12 6,2-3</inkml:trace>
  <inkml:trace contextRef="#ctx0" brushRef="#br0" timeOffset="444.234">406 689,'11'-6,"-1"1,1-2,-1 1,0-1,-1-1,0 0,0 0,-1-1,0 0,0 0,-1-1,0 0,-1 0,0-1,-1 0,0 0,-1 0,0 0,0-1,-2 0,1 1,-1-1,-1 0,0-6,-1 16,1 0,-1 0,0 0,0 0,0 0,0 0,0 0,0 0,-1 0,1 0,-1 0,1 0,-1 0,0 0,0 0,0 0,0 1,0-1,0 0,0 1,-1-1,1 0,0 1,-1 0,1-1,-1 1,0 0,0 0,1 0,-1 0,0 0,0 0,0 1,0-1,0 0,0 1,0 0,0-1,0 1,0 0,0 0,0 0,0 0,0 1,0-1,0 1,-2 0,-3 4,0 0,1 1,-1 0,1 0,0 0,1 1,-1 0,2 0,-1 1,1-1,0 1,0 0,1 0,0 0,0 1,1-1,0 1,0 3,0-5,1-1,0 1,0 0,1 0,-1-1,1 1,1 0,-1 0,1-1,1 1,-1 0,1-1,0 1,0-1,1 0,0 0,0 0,1 0,-1 0,1 0,0-1,1 0,-1 0,1 0,0-1,1 1,0-1,4 2,0-1,1-1,-1 0,1 0,0-1,1 0,-1-1,1-1,40 6</inkml:trace>
  <inkml:trace contextRef="#ctx0" brushRef="#br0" timeOffset="913.013">928 382,'-2'1,"2"1,-1 0,0-1,0 1,0 0,1 0,-1 0,1 0,0-1,-1 1,1 0,0 0,0 0,0 0,1 0,-1 0,0 0,1 0,-1 0,1-1,-1 1,1 0,0 0,0-1,0 1,0 0,0-1,0 1,0-1,47 90,-34-68,-1 1,-2 0,0 0,-1 1,5 23,-14-45,1 0,-1 0,0 0,-1 0,1 0,0 0,-1 0,0 0,1 0,-1 0,-1 0,1 0,0 1,-1-1,1 0,-1 0,0 0,0 0,0-1,-1 1,1 0,-1 0,1-1,-1 1,0-1,0 1,0-1,0 0,-1 0,1 0,0 0,-1 0,1 0,-1-1,0 1,0-1,0 0,1 0,-1 0,0 0,0 0,-1-1,1 1,0-1,0 0,0 0,0 0,1-1,0 1,-1-1,1 0,0 1,-1-1,1 0,0-1,0 1,0 0,0 0,0-1,0 0,0 1,0-1,1 0,-1 0,1 0,-1 0,1 0,0 0,0 0,-1 0,2 0,-1-1,0 1,0 0,1-1,-1 1,1-3,6-74,3 61,0 1,0 0,2 1,0 0,1 0,0 1,1 1,1 0,1 1,-1 1,2 0,0 1,0 1,1 0,0 1,1 1,0 0,0 2,15-4,-31 9,1-1,0 1,0 0,0-1,0 1,0 1,0-1,0 0,0 1,0 0,0-1,0 1,1 1,-1-1,0 0,0 1,0-1,0 1,0 0,0 0,0 0,0 1,0-1,-1 1,1-1,0 1,-1 0,1 0,-1 0,0 0,0 1,0-1,0 0,2 3,11 106,-12-62,-2-31,1-1,0 0,1 0,1 0,1-1,1 1,0-1,1 0,-6-14,0 0,0 0,0 0,0-1,0 1,1 0,-1-1,1 1,-1-1,1 0,-1 1,1-1,0 0,0 0,0 0,-1 0,1 0,0-1,0 1,0 0,0-1,0 0,0 1,1-1,-1 0,0 0,0 0,0 0,0-1,0 1,0 0,0-1,0 0,0 1,0-1,0 0,0 0,-1 0,1 0,0 0,0 0,-1-1,1 1,17-16</inkml:trace>
  <inkml:trace contextRef="#ctx0" brushRef="#br0" timeOffset="1194.276">1422 61,'-7'14,"-2"11,5 10,10 7,8 4,3-5</inkml:trace>
  <inkml:trace contextRef="#ctx0" brushRef="#br0" timeOffset="1643.629">1689 742,'9'-95,"-7"61,1-1,2 0,1 1,2 0,2-5,-9 35,-1 0,1 0,0 1,0-1,1 0,-1 0,1 1,0-1,0 1,0 0,0-1,0 1,1 0,-1 0,1 0,0 1,0-1,0 1,0 0,1-1,-1 1,0 1,1-1,0 0,-1 1,1 0,0 0,0 0,0 0,-1 1,1-1,0 1,0 0,0 0,0 0,0 1,8 6,-1 1,1 0,-2 0,1 2,-1-1,0 1,-1 0,-1 1,1 0,-1 1,-1-2,4 3,-1 1,-1 1,0-1,-1 1,0 1,-1 0,-1 0,0 0,-2 0,3 16,-5-22,-2-5,0 1,0 0,1-1,-1 1,1 0,1-1,-1 1,1-1,0 1,0-1,1 0,-1 0,1 0,0 0,1-1,-1 1,1-1,0 0,0 0,0 0,1 0,-1-1,1 0,0 0,1 1,7-2,1-1,0 0,-1-1,1-1,-1 0,1-1,-1 0,0-1,0 0,0-1,0-1,-1 0,1-1,-1 0,1-1,-1 1,1 0,-1-1,0 0,-1-1,0 0,0-1,-1 0,0-1,0 0,-1-1,-1 0,0 0,0 0,-1-1,-1 0,0-1,0 0,-1 0,-1 0,0 0,-1-1,0 1,0-11,-3 22,0 0,0-1,0 1,0 0,0 0,0-1,-1 1,1 0,-1 0,1 0,-1 0,0 0,0 0,0 0,0 0,0 0,-1 0,1 0,0 0,-1 1,1-1,-1 1,0-1,0 1,1-1,-1 1,0 0,0 0,0 0,0 0,0 0,-1 1,1-1,0 1,0-1,0 1,-1 0,1 0,0 0,0 0,-1 0,1 0,0 0,0 1,0 0,-1-1,1 1,0 0,0 0,0 0,0 0,0 0,0 0,1 1,-1-1,0 1,0 0,-4 6,0 0,1 0,0 0,0 1,1 0,0-1,0 2,1-1,1 0,0 0,0 1,0 0,1-1,1 1,0 0,0-1,1 1,0-1,0 1,1 0,1 1,-1-5,0 0,1-1,-1 1,1-1,0 0,1 0,-1 0,1 0,0-1,0 1,0-1,1 0,-1 0,1-1,0 1,0-1,0 0,1 0,-1-1,1 0,0 0,-1 0,1-1,0 1,0-1,0-1,14 3,-1-2,0 0,0-2,1 0,-1-1,0-1,11-3,29-9,-7-3</inkml:trace>
  <inkml:trace contextRef="#ctx0" brushRef="#br0" timeOffset="4105.044">914 435,'3'-7,"0"-4,-1 6,-4 13,-9 20,-12 22,-11 21,-9 17,-8 9,4-12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3:39.81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283 0,'-20'9,"-14"17,-10 20,-5 22,0 20,8 14,11 5,15-2,19-7,20-12,18-13,12-17,8-18,-9-15</inkml:trace>
  <inkml:trace contextRef="#ctx0" brushRef="#br0" timeOffset="206.448">470 535,'14'0,"16"2,16 2,16 1,12 0,6 0,-10-2</inkml:trace>
  <inkml:trace contextRef="#ctx0" brushRef="#br0" timeOffset="420.929">1139 375,'3'-16,"2"-12,5-6,4-1,1 4,0 9,0 11,0 18,0 21,-3 23,-4 27,-5 24,-10 21,-13 18,-16 10,-23 5,-29-4,1-28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3:37.19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94 709,'-28'-35,"35"-82,0 4,-6-105,-4 195,3 23,0 0,0 0,0 1,-1-1,1 0,0 0,0 0,0 0,-1 0,1 0,0 0,0 0,0 0,-1 0,1 0,0 0,0 0,0 0,-1 0,1 0,0 0,0 0,0 0,-1 0,1 0,0 0,0 0,0 0,-1-1,1 1,0 0,0 0,0 0,0 0,-1 0,1-1,0 1,0 0,0 0,0 0,0 0,0-1,0 1,0 0,-1 0,1 0,0-1,0 1,0 0,0 0,0 0,0-1,0 1,0 0,0 0,0-1,-19 121,8-7,4 0,7 78,20-53,-18-130,0-1,1 1,0 0,0-1,1 0,-1 0,2 0,-1 0,1-1,0 0,0 0,1 0,0 0,0-1,0 0,2 1,-5-4,0-1,0 1,1 0,-1-1,1 0,0 0,-1 0,1 0,0 0,-1-1,1 0,0 1,0-2,-1 1,1 0,0-1,-1 1,1-1,0 0,-1 0,1-1,-1 1,1-1,-1 0,0 0,0 0,1 0,3-4,0 0,-1 0,1-1,-1 0,0 0,-1 0,0-1,0 0,-1 0,3-7,1-1,-1-1,-1-1,-1 1,0-1,-1 0,-1 0,-1 0,0 0,-2 0,0-1,0 19,0 0,0 1,-1-1,1 1,0-1,-1 1,1-1,0 0,-1 1,1-1,0 0,-1 1,1-1,-1 0,1 1,0-1,-1 0,1 0,-1 0,1 0,-1 1,1-1,-1 0,1 0,-1 0,1 0,-1 0,1 0,-1 0,1 0,-1 0,1 0,-1-1,1 1,-1 0,1 0,-1 0,1-1,-1 1,1 0,0 0,-1-1,1 1,-1 0,1-1,0 1,-1 0,1-1,0 1,0-1,-1 1,1-1,0 1,-4 9,1 0,1 1,0-1,0 1,1-1,0 1,1 0,0 0,1-1,-1 1,2 0,0-1,0 1,0-1,1 1,1-1,-1 0,2 0,-1-1,1 1,0-1,1 0,0 0,0-1,1 0,0 0,0 0,1-1,0 0,0-1,0 0,0 0,1 0,0-1,0-1,0 1,0-1,3-1,21 3</inkml:trace>
  <inkml:trace contextRef="#ctx0" brushRef="#br0" timeOffset="289.224">0 456,'3'-5,"11"-1,22 0,24 1,18 4,13 9,5 10,-15 1</inkml:trace>
  <inkml:trace contextRef="#ctx0" brushRef="#br0" timeOffset="1317.851">629 1044,'3'-47,"1"0,3 0,12-40,-6 26,3-40,-18 91,-1 25,5-10,1-1,-1 1,1-1,0 0,0 0,0 0,1-1,0 1,-1-1,1 0,0 0,0 0,1 0,-1-1,1 0,-1 1,1-2,0 1,-1-1,1 1,0-1,0-1,0 1,0-1,1 1,17 3,-20-5,1 1,0 0,0 0,0 1,0-1,0 1,0 0,0 0,0 0,0 0,-1 1,1 0,-1-1,1 1,-1 0,0 1,1-1,-1 1,0-1,-1 1,1 0,0 0,-1 0,0 1,1-1,-1 0,-1 1,1-1,0 1,-1 0,0 0,0-1,1 3,-9 56,5-53,1-1,-1 1,1-1,1 1,0-1,0 1,1-1,0 1,0-1,1 2,-1-8,0 0,0 0,0 0,0-1,0 1,1 0,-1-1,1 1,-1-1,1 1,0-1,-1 0,1 0,0 1,0-1,0 0,0-1,0 1,0 0,0-1,0 1,0-1,0 1,0-1,0 0,0 0,1 0,-1 0,0 0,0-1,2 0,66-18,-57 14,1-1,-1-1,0 0,-1 0,0-1,0-1,0 0,-1-1,-1 0,0 0,0-1,-1 0,0-1,-1 0,0-1,-1 0,-1 0,0 0,0-1,1-8,-7-15,-17 51,14-9,1 1,0 0,0 0,0 0,1 0,0 0,0 0,0 0,1 1,0-1,0 0,0 0,1 1,0-1,0 0,1 0,0 0,0 0,0 0,1-1,-1 1,1-1,1 1,-1-1,1 0,0 0,0-1,0 1,1-1,0 0,0 0,0 0,0-1,0 0,1 0,4 2,0-2,0 0,0 0,1-1,0 0,-1-1,1 0,0-1,-1 0,1-1,0 0,-1 0,1-1,-1-1,8-2,-12 3,0 0,1-1,-2 0,1 0,0 0,0-1,-1 1,0-2,0 1,0 0,0-1,-1 0,0 0,0 0,0-1,-1 1,1-1,-1 0,-1 0,1 0,-1 0,0 0,0-1,-1-1,1 3,-1 1,-1-1,1 0,0 0,-1 1,0-1,0 0,-1 1,1-1,-1 0,0 1,0-1,-1 0,0 1,1-1,-10 33,10-22,0-1,1 0,-1 1,1-1,0 1,1-1,-1 1,1-1,0 0,0 1,1-1,-1 0,1 0,0 0,1 0,-1 0,1-1,0 1,0-1,0 1,1-1,0 0,0-1,0 1,0-1,0 1,1-1,4 2,0-2,0-1,0 0,0 0,1-1,-1 0,0-1,1 0,-1 0,0-1,1 0,-1-1,0 0,0-1,0 0,0 0,-1-1,1 0,-1 0,0-1,0 0,0 0,-1-1,0 0,0 0,0-1,-1 0,0 0,0-1,-1 1,0-1,1-2,-6 10,0 0,0 1,0-1,0 0,0 0,0 1,1-1,-1 0,0 1,0-1,0 0,0 0,1 1,-1-1,0 0,0 0,1 0,-1 1,0-1,0 0,1 0,-1 0,0 0,1 0,-1 0,0 1,1-1,-1 0,0 0,0 0,1 0,-1 0,0 0,1 0,-1 0,0 0,1 0,-1-1,0 1,1 0,-1 0,0 0,0 0,1 0,-1-1,0 1,0 0,1 0,-1 0,0-1,0 1,1 0,-1 0,0-1,0 1,0 0,0 0,1-1,-1 1,0 0,0-1,0 1,0 0,0 0,0-1,0 1,0 0,0-1,2 30,-2-24,-2 1,1 0,0 0,1 0,0 0,0 0,0 0,0 0,1 0,0 0,1 0,-1 0,1 0,0 0,1-1,-1 1,1-1,0 0,0 1,1-1,-1-1,1 1,0-1,1 1,-1-1,1 0,0-1,0 1,0-1,1 1,5-2,-1 0,1 0,0-1,0 0,0-1,0 0,0-1,-1 0,1-1,0 0,0 0,-1-2,0 1,1-1,-2 0,1-1,0-1,-1 1,0-1,0-1,0 0,-1 0,0 0,-1-1,0 0,0-1,2-3,46-77,-55 89,0 0,0-1,0 1,1-1,-1 1,0-1,0 1,0 0,1-1,-1 1,0 0,1-1,-1 1,0 0,1-1,-1 1,1 0,-1 0,0-1,1 1,-1 0,1 0,-1 0,1-1,-1 1,1 0,-1 0,0 0,1 0,-1 0,1 0,-1 0,1 0,-1 0,1 0,-1 1,1-1,-1 0,1 0,-1 0,0 0,1 1,-1-1,1 0,-1 1,0-1,1 0,-1 0,0 1,1-1,-1 1,0-1,0 0,1 1,11 26,-10-20,33 72,-25-67</inkml:trace>
  <inkml:trace contextRef="#ctx0" brushRef="#br0" timeOffset="1779.793">2287 321,'118'94,"-100"-82,0 0,-1 0,0 2,-1 0,-1 1,0 0,-1 1,-1 1,-1 0,10 17,20 110,-14-32,-27-108,0-1,0 0,0 0,0 0,1 0,-1 0,1 0,0 0,-1-1,1 1,1-1,-1 1,0-1,1 0,-1 0,1 0,-1 0,1 0,0 0,0-1,0 1,0-1,0 0,0 0,0 0,1-1,-1 1,0-1,0 1,1-1,-1 0,0 0,0-1,1 1,-1-1,0 1,0-1,0 0,2-1,7-6,0-1,-1 0,0-1,-1 0,0 0,-1-1,0 0,-1-1,0 0,0 0,-2-1,1 0,-2 0,0-1,0 1,-1-1,-1 0,1-11,-2 99,-2-68,0 1,1 0,0 0,0-1,1 1,-1-1,2 1,-1-1,0 1,1-1,1 0,-1 0,1-1,0 1,0-1,0 0,1 0,-1 0,1 0,1-1,-1 0,1 0,-1 0,1-1,0 0,3 1,4 1,0-1,-1-1,1 0,0-1,0-1,0 0,1 0,-1-1,0-1,0 0,0-1,0-1,4-1,27-8</inkml:trace>
  <inkml:trace contextRef="#ctx0" brushRef="#br0" timeOffset="2339.113">3369 763,'1'-8,"1"2,0 1,-1-1,0 0,0 0,0 0,-1 0,0 0,0 0,-1 0,0 0,0 0,0 1,0-1,-1 0,0 0,0 1,-1-1,0 1,0 0,0 0,-1-1,-1 5,0 0,0 0,0 0,0 1,0 0,1 0,-1 0,0 1,0 0,0 0,0 0,0 0,1 1,-1 0,1 0,-1 0,1 0,0 1,0 0,0 0,0 0,0 0,0 1,1-1,0 1,0 0,0 0,-1 1,-35 71,38-73,0-1,0 1,1-1,-1 1,1 0,0-1,0 1,0-1,0 1,0 0,1-1,-1 1,1-1,0 1,-1-1,1 1,0-1,1 0,-1 1,0-1,1 0,-1 0,1 0,-1 0,1 0,0 0,0 0,0-1,0 1,0-1,1 1,6 1,0 0,-1-1,1 0,1 0,-1-1,0-1,0 1,0-1,0-1,1 0,-1 0,0-1,0 0,0 0,-1-1,1 0,0-1,-1 0,0 0,0-1,4-3,-6 4,-1-1,1 0,-1 0,0-1,0 1,0-1,-1 0,0-1,0 1,-1-1,1-1,-18 107,14-97,-1 0,1 0,0 0,0 1,0-1,0 0,0 0,0 0,1 0,-1 1,1-1,-1 0,1 0,0 0,0 0,0 0,0 0,0-1,0 1,1 0,-1 0,1-1,-1 1,1-1,-1 1,1-1,0 0,0 0,0 1,0-1,0-1,0 1,0 0,0 0,0-1,0 1,0-1,0 0,3 1,8-3,1 0,0-1,-1-1,0 0,0-1,0 0,0-1,-1 0,0-1,0-1,7-6,5-2,0 0,-2-2,0-1,-2-1,0-1,-1 0,-1-1,-1-2,-1 1,-1-2,-1 0,-1-1,-2 0,3-9,-1-5,-1-1,-2 1,-2-2,-2 1,-1-1,-2 0,-3-17,0 46,0 1,-1 0,-1 0,0 0,0 0,-1 0,-1 0,-2-5,5 15,0 0,-1 0,1 0,0 0,-1 1,1-1,-1 0,0 1,1-1,-1 1,0 0,0 0,0-1,0 1,0 0,0 1,0-1,0 0,0 1,-1-1,1 1,0 0,0-1,-1 1,1 0,0 0,0 1,-1-1,1 0,0 1,0-1,0 1,0 0,0 0,-1 0,2 0,-1 0,0 0,0 1,0-1,0 0,1 1,-1 0,1-1,-1 1,1 0,0 0,-2 1,-9 13,-1 1,2 0,0 0,1 2,1-1,1 1,0 0,1 0,2 1,-3 15,-1-5,3 1,0 0,2 0,1 1,2-1,1 1,1-1,2 0,1 1,1-1,2-1,1 1,1-1,2 0,1-1,1-1,2 0,16 23,-15-28,1-2,1 0,1-1,0-1,15 10,25 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14:15.7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322 211,'-5'18,"-3"18,-4 13,2 11,1 4,3-1,3-1,1-6,1-9,3-10,1-14,1-10</inkml:trace>
  <inkml:trace contextRef="#ctx0" brushRef="#br0" timeOffset="650.987">0 64,'18'3,"18"-1,14 1,14 0,12-2,9 2,7 1,0-1,-15-1</inkml:trace>
  <inkml:trace contextRef="#ctx0" brushRef="#br0" timeOffset="1404.748">936 144,'-17'16,"1"0,0 1,1 1,1 1,1 0,1 0,1 1,0 1,1 0,2 0,0 1,1 0,1 1,1-1,1 1,1 0,2 0,0 7,2-16,1-39,5-23,1 1,3 0,2 0,2 1,1 1,20-35,-32 67,1 1,0 0,1 0,1 0,0 1,0 0,1 0,1 1,-1 0,2 0,-1 1,1 0,1 1,3-2,-11 8,1 1,-1 0,1 0,0 0,-1 0,1 1,0-1,-1 1,1 0,0 0,0 1,-1-1,1 1,0 0,-1-1,1 2,-1-1,1 0,-1 1,0-1,0 1,1 0,-1 0,0 1,-1-1,1 1,0-1,-1 1,2 2,4 4,0 1,-1 0,0 1,0 0,-2 0,1 0,-1 0,0 5,-2-11,-1 0,-1 1,1-1,-1 0,1 1,-1-1,-1 1,1 0,-1-1,0 1,-1 0,1-1,-1 1,0-1,0 1,-1-1,0 1,0-1,0 0,0 0,-1 0,0 0,0 0,0-1,-1 1,1-1,-1 0,0 0,0 0,-1-1,1 1,-3 0,-5 2,-1 0,1-1,-1-1,0 0,0 0,-1-2,1 1,0-2,-1 0,1 0,-1-2,0 1,1-2,0 0,-1 0,1-1,-6-3,-21-15,151 135,-90-94,1-1,0-1,1 0,1-2,1-1,1-1,-14-8,1 0,-1-1,1-1,0 0,0 0,0-1,1-1,-1 0,1-1,-1-1,1 0,0 0,11-3,-17 1,0 0,0-1,0 0,0-1,0 1,-1-2,0 1,0-1,0 0,0 0,-1-1,1 1,-2-2,1 1,-1-1,0 0,0 0,0 0,-1 0,-1-1,2-2,6-17,-1 0,-2-1,0 0,-2-1,2-16,5-126,-17 354,6 92,1-241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3:57.602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66CC00"/>
      <inkml:brushProperty name="ignorePressure" value="1"/>
    </inkml:brush>
    <inkml:brush xml:id="br2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8062 67,'0'0</inkml:trace>
  <inkml:trace contextRef="#ctx0" brushRef="#br0" timeOffset="4652.964">8129 295,'-69'-21,"-223"-38,-121-47,125 51,191 42,-1 5,-11 4,51 2,-247-25,-56 28,312 4,0 3,1 2,0 1,1 3,-35 15,-32 9,88-31,1 1,0 1,0 2,1 0,0 1,1 2,0 0,1 2,1 0,0 1,2 2,0 0,-11 14,-39 66,-42 84,88-141,2 1,2 1,1 1,3 1,2 0,2 0,-2 25,1-8,4 1,2-1,3 2,3-1,3 0,2 0,9 30,63 307,-26-173,-32-158,-2 1,-4 1,1 48,-13 311,-1-410,-2-1,0 1,-1-1,-1 0,-1 0,-1 0,0 0,-2-1,0 0,-1-1,-1 0,-1 0,-1-1,0 0,-1-1,0-1,-2 0,1 0,-2-2,0 0,-1-1,0 0,-4-3,1-1,-2-1,1-1,-1-1,0-1,0-1,-14 0,-40 8,-15 4,-2-4,1-4,-6-4,49-2,-1-2,0-3,0-1,1-3,0-1,1-3,-7-5,-216-94,72 25,9-18,123 73,-1 3,-1 3,-1 3,-2 2,1 4,-72-6,-302-30,194 39,183 8,-1 3,1 3,-46 8,16-5,72-4,-1 1,1 1,0 1,0 1,0 2,-9 3,-35 13,-68 30,-204 140,300-168,2 2,0 2,-33 30,71-56,-91 104,55-56,18-26,-13 12,1 1,2 2,2 1,1 1,2 1,2 1,2 1,2 2,2 0,-3 18,8 23,4 1,4-1,6 74,0-45,-2 17,6 1,6-1,7 9,-9-87,3-1,2 0,15 34,-19-108,24-74,-21 57</inkml:trace>
  <inkml:trace contextRef="#ctx0" brushRef="#br0" timeOffset="5263.995">1 4413,'21'45,"145"228,-164-270,-2-1,1-1,-1 1,1-1,0 1,-1-1,1 1,0-1,0 0,0 1,0-1,0 0,0 0,1 0,-1 0,0 0,0 0,1 0,-1 0,1-1,-1 1,0 0,1-1,0 1,-1-1,1 0,-1 1,1-1,-1 0,1 0,0 0,-1 0,1 0,-1-1,2 1,41-52,23-54,-4-3,0-15,-34 63</inkml:trace>
  <inkml:trace contextRef="#ctx0" brushRef="#br1" timeOffset="15534.991">8984 3825,'-307'0,"163"-27,87 18,1-2,1-2,0-3,-48-21,-96-44,140 64,37 9,1 2,-1 1,0 0,-1 2,-19-1,-142-14,-45-42,110 55,-65-9,135 5,0 2,0 2,-27 2,39 2,0-1,1-1,-1-3,1-1,0-1,0-3,-218-44,72 15,142 34,1 2,-1 1,0 3,0 1,0 1,1 3,-1 1,-18 6,-519 105,244-59,170-35,61-11,-1-6,0-3,-9-6,-16 2,57 2,0-4,1-2,-44-10,-242-58,333 70,-25-2,0-3,1-2,1-1,-5-5,-180-58,-107-17,189 61,-75-4,78 13,26 9,1 5,-107 8,81 1,120-2,-9-2,0 2,1 2,-1 1,1 1,0 2,0 2,-11 4,18-2,1 2,0 1,0 1,1 1,1 1,1 1,0 1,2 0,0 2,-12 15,-80 88,63-75,2 3,3 1,2 3,2 1,3 2,-27 56,30-14,4 2,4 1,5 1,5 1,4 0,2 70,4-98,6-74,-23 455,23-455,1-2,-1-1,1 1,-1 0,1 0,-1-1,0 1,1 0,-1 0,0 0,0 0,1 0,-1 0,0-1,0 1,0 0,0 0,0 0,0 0,-1 0,1 0,0-1,0 1,-1 0,1 0,0 0,-1 0,1-1,-1 1,1 0,-1 0,1-1,-1 1,1 0,-1-1,0 1,1-1,-1 1,0-1,0 1,0-1,1 1,-1-1,0 0,0 1,0-1,0 0,0 0,1 0,-1 0,0 0,-9-11,0-4</inkml:trace>
  <inkml:trace contextRef="#ctx0" brushRef="#br1" timeOffset="16112.574">321 4065,'28'32,"-2"1,-2 0,-1 2,18 36,73 103,-113-172,0 0,1 1,-1 0,1-1,0 0,0 1,0-1,0 0,0 0,0 0,1 0,-1 0,1-1,-1 1,1-1,0 1,0-1,0 0,-1 0,1 0,0-1,0 1,0-1,0 0,0 1,0-1,0-1,1 1,0-3,0 0,0 0,0 0,0-1,0 1,-1-1,0 0,0 0,0 0,0-1,0 1,0-3,22-42,-3-2,-1 0,-3 0,6-34,-16 57,8-28</inkml:trace>
  <inkml:trace contextRef="#ctx0" brushRef="#br2" timeOffset="26981.128">8102 7969,'-162'26,"131"-23,-92 10,0-5,-1-6,-3-6,-401-63,466 59,0-2,1-3,1-3,0-2,1-3,1-2,-13-10,-268-128,235 103,44 26,1-3,1-2,3-2,-44-40,-147-183,197 196,2-2,4-2,3-1,-5-20,1 7,16 32,3-2,2 0,3-1,2-1,3-1,0-7,-1-70,5 0,6 0,9-66,-2 34,-1 108,2 0,3 0,2 0,3 1,9-25,24-56,28-115,-68 231,-1-1,-1 1,-1 0,-1-1,-1 1,-1 0,-1-1,-1 1,-1 0,-1 1,-1-1,-1 1,0 1,-2-1,0 1,-2 1,0 0,-1 1,0 0,-8-6,-1 5,0 1,-2 1,0 1,-1 0,-1 2,-15-5,-21-13,17 7,0 2,-1 2,-2 2,-29-6,-266-80,256 79,0 5,-1 3,-1 4,0 4,-203-37,-17-11,140 30,-100-34,230 52,-1 0,-1 3,0 1,0 3,-2 0,-318 6,152 12,176-7,0 0,1 3,0 0,1 2,1 2,0 0,1 2,0 2,2 0,-7 8,14-13,4-3,0 0,1 2,0 0,1 1,1 0,0 1,1 1,0 0,2 0,-2 4,-105 193,61-76,-20 84,62-180,-39 147,-4 55,17-68,-42 113,72-258,-43 92,53-122,0-1,0 1,0 0,0 0,0 0,0-1,-1 1,1 0,0 0,0 0,0-1,0 1,-1 0,1 0,0 0,0 0,-1 0,1-1,0 1,0 0,0 0,-1 0,1 0,0 0,0 0,-1 0,1 0,0 0,-1 0,1 0,0 0,0 0,-1 0,1 0,0 0,0 0,0 0,-1 1,1-1,0 0,0 0,-1 0,1 0,0 0,0 1,0-1,-1 0,1 0,0 0,0 1,0-1,0 0,0 0,-1 0,1 1,0-1,0 0,0 0,0 1,0-1,0 0,0-13</inkml:trace>
  <inkml:trace contextRef="#ctx0" brushRef="#br2" timeOffset="27752.903">1110 3797,'10'13,"-1"1,0 0,-2 0,1 1,-2 0,0 0,-1 0,0 1,-1 0,-1 0,-1 0,0 0,-1 0,0 9,-6 246,4-268,1-2,-1 0,1 0,-1 0,1 0,0 0,-1 0,1 0,0 0,0 0,0 0,0 0,-1 0,1 0,1 0,-1 0,0 0,0 0,0 0,0 1,1-1,-1 0,1-1,-1 1,1 0,-1 0,1 0,-1 0,1 0,0 0,-1 0,1-1,0 1,0 0,0-1,-1 1,1-1,0 1,0-1,0 1,0-1,0 1,0-1,0 0,0 0,45-45,-17 11,3-7,1 2,1 1,3 2,0 1,3 2,0 2,2 2,2 1,0 3,-19 14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4:46.1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 56,'-4'-10,"7"-2,17 1,21 1,21 4,19 2,12 2,3 3,-6 6,-17 2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4:47.4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0,'16'7,"21"2,22-1,20-1,12-2,2 0,-6 2,-17 5,-22-1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4:47.6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1,'26'4,"23"2,24 0,21-1,14-2,9-1,-1-1,-21-1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4:45.6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215 0,'2'14,"1"13,0 18,-1 15,-2 16,-7 10,-4 5,-2 0,-1-4,-1-7,2-11,4-13,2-11,4-10,1-13</inkml:trace>
  <inkml:trace contextRef="#ctx0" brushRef="#br0" timeOffset="266.504">1 922,'4'2,"14"1,14 0,16 0,13-4,8-1,-2-3,-7 0,-11 1,-17 0,-13 2</inkml:trace>
  <inkml:trace contextRef="#ctx0" brushRef="#br0" timeOffset="980.506">576 628,'-6'11,"0"0,1 1,0-1,1 1,1 1,0-1,0 0,1 1,1-1,0 1,1 0,0-1,1 1,1 0,0-1,0 1,1-1,1 0,0 0,0 0,1-1,1 1,0-1,1 0,0-1,4 5,-4-7,-1-1,1 0,1-1,-1 1,1-1,1 0,-1-1,1 0,-1-1,2 0,-1 0,0 0,1-2,-1 1,1-1,0 0,0-1,0 0,0-1,0 0,-1 0,1-1,0-1,0 1,0-2,-1 1,1-1,-1-1,0 0,0 0,2-2,-2-2,0 0,-1 0,0-1,-1 0,0-1,0 1,-1-1,0-1,-1 1,0-1,-1 0,0 0,-1 0,0-1,-1 1,0-1,-1 0,0 1,0-1,-2 0,1 0,-2 1,1-1,-3-6,2 8,0 0,0 1,-1-1,0 1,-1 0,0 0,0 0,-1 0,0 1,-1-1,1 2,-2-1,1 0,-1 1,0 1,-1-1,1 1,-1 0,-1 1,1 0,-1 0,0 1,0 0,0 0,0 1,-1 0,1 1,-1 0,-2 0,4 2,1 0,-1 0,1 1,-1 0,1 0,0 1,0 0,-1 0,1 1,0 0,1 0,-1 0,1 1,-1 0,1 0,0 1,1 0,-1 0,1 0,0 1,0-1,0 1,1 0,0 1,0-1,1 1,0 0,0 0,0 0,1 0,0 0,0 0,1 1,0-1,1 1,-1-1,1 0,1 1,-1-1,1 1,2 4,14 41,7-6</inkml:trace>
  <inkml:trace contextRef="#ctx0" brushRef="#br0" timeOffset="1433.979">1338 374,'-8'54,"1"356,8-276,-1-127,-1-3,1 1,-1-1,1 0,0 1,0-1,0 0,1 1,-1-1,1 1,0-1,0 0,1 0,-1 0,1 0,0 0,0 0,0 0,1 0,-1-1,1 1,0-1,0 0,0 0,1 0,-1 0,4 2,6-1,1-1,0 0,0 0,0-2,0 0,0 0,0-1,8-2,4 2,349-5,-339 5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4:49.7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68 12,'287'-11,"-221"23,-64-11,-1 0,0-1,0 1,0 0,1 0,-1 0,0 0,0 0,0 0,0 0,0 0,-1 0,1 1,0-1,0 0,-1 0,1 1,-1-1,1 0,-1 1,0-1,1 1,-1-1,0 1,0-1,0 0,0 1,0-1,0 1,0-1,-1 1,1-1,-1 0,1 1,-1-1,1 0,-1 1,0-1,1 0,-1 0,0 0,0 1,-1-1,-9 14,-1-1,0-1,-1 0,0-1,-2-1,1 0,-1 0,-14 6,23-13,-242 144,243-144,2-3,1 1,-1-1,1 1,-1-1,1 1,0 0,0 0,0 0,0 0,0 0,0 0,0 1,1-1,-1 1,1-1,0 1,0-1,-1 4,18 6,100-4,-6-15,1-5,81-20,-104 14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4:53.4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1,'1'1,"0"-1,0 0,1 0,-1 1,0-1,0 1,1-1,-1 1,0-1,0 1,0 0,0 0,0-1,0 1,0 0,0 0,0 0,0 0,-1 0,1 0,0 0,-1 1,1-1,-1 0,1 0,-1 0,1 1,0 0,82 182,-81-180,-3-3,1 0,0 0,0 0,-1 0,1 0,0-1,0 1,0 0,0 0,0 0,1 0,-1 0,0 0,0-1,1 1,-1 0,0 0,1 0,-1 0,1-1,-1 1,1 0,-1-1,1 1,-1 0,1-1,0 1,-1 0,1-1,0 1,0-1,-1 0,1 1,0-1,0 1,0-1,0 0,-1 0,1 0,0 1,0-1,0 0,0 0,0 0,0 0,0 0,-1-1,1 1,0 0,0 0,0-1,0 1,-1 0,1-1,1 1,64-144,-62 137,0-1,1 1,-1 0,2 0,-1 0,1 1,0 0,0 0,0 1,1-1,0 1,0 1,0-1,1 1,2-1,-7 6,-1 0,0 0,0 0,0 0,-1 0,1 0,0 1,0-1,-1 1,1-1,-1 1,1 0,-1-1,0 1,1 0,-1 0,0 0,0 0,0 0,-1 0,1 0,0 0,-1 0,1 1,-1-1,0 0,0 0,0 0,0 1,0-1,0 0,-1 0,1 0,-1 1,0-1,1 0,0 5,-2 144,2-147,0-1,1 0,-1 0,1 1,0-1,0 0,1 0,-1 0,1 0,-1 0,1 0,0 0,0-1,0 1,0-1,1 1,-1-1,1 0,-1 0,1 0,0 0,0 0,-1-1,2 1,-1-1,0 0,0 0,0 0,2 0,7 2,0-1,0-1,0 0,0-1,0 0,0-1,9-1,103-30,-67 11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4:59.1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1017,'0'16,"3"12,0 10,-1 6,1 2,-2 0,0-3,0-2,-1-6,0-5,0-4,0-7</inkml:trace>
  <inkml:trace contextRef="#ctx0" brushRef="#br0" timeOffset="301.748">80 603,'-2'0,"-1"2,0 3,1 3,0 3,3 1,4 1,3-1,1-4</inkml:trace>
  <inkml:trace contextRef="#ctx0" brushRef="#br0" timeOffset="879.21">415 950,'-11'33,"-20"193,7-73,24-151,0 1,1-1,-1 0,0 1,1-1,-1 0,1 1,0-1,0 0,0 0,0 0,0 0,0 0,0 0,1 0,-1 0,1 0,-1-1,1 1,0-1,0 1,0-1,0 1,0-1,0 0,0 0,0 0,0 0,0-1,1 1,1 0,79 6,-69-7,80-4,-1-4,0-4,29-10,-92 15,-30 7,0 0,0 0,0-1,0 1,0 0,0 0,0-1,0 1,0 0,0 0,0-1,0 1,0 0,0 0,0 0,0-1,1 1,-1 0,0 0,0-1,0 1,0 0,0 0,1 0,-1 0,0-1,0 1,0 0,0 0,1 0,-1 0,0 0,0-1,1 1,-1 0,-15-1</inkml:trace>
  <inkml:trace contextRef="#ctx0" brushRef="#br0" timeOffset="2726.145">962 1,'1'0,"1"0,-1 0,0 0,0 0,0 0,0 0,0 0,0 0,0 1,0-1,0 0,0 1,0-1,0 0,0 1,0-1,0 1,0 0,0-1,0 1,0 0,-1 0,1-1,0 1,0 0,-1 0,1 0,-1 0,1 0,-1 0,54 56,-3 3,-2 1,-3 3,13 29,-18-27,-3 2,-4 2,-2 1,1 13,-20-45,-1 2,-1-1,-3 2,-1-1,-2 1,-2 0,-2 0,-3 22,0-39,-1-1,-2 0,0 0,-2-1,0 0,-2 0,0 0,-2-1,0-1,-2 0,0 0,-1-1,-1-1,-1 0,-1-1,0-1,-1-1,-10 6,-36 24,68-58,3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4:47.9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244 161,'16'0,"19"2,24 3,27 3,21 0,16 1,7-1,-1-2,-8 1,-15-2,-22-1,-23-1,-23-1,-19-1</inkml:trace>
  <inkml:trace contextRef="#ctx0" brushRef="#br0" timeOffset="690.193">30 213,'-3'5,"-1"-1,1 1,0 0,1 0,-1 0,1 0,0 0,0 0,1 0,-1 1,1-1,0 1,1-1,0 1,-1 0,2-1,-1 1,1-1,-1 1,2-1,-1 1,0-1,1 0,0 0,1 0,-1 0,1 0,0 0,0 0,2 2,9 4,0 0,0-2,1 1,0-2,1 0,0-1,0 0,0-1,1-1,14 2,-19-3,180 47,-83-23,-1 4,-1 5,13 11,-115-46,7 3,0-1,0 2,-1 0,0 0,0 1,-1 1,0 0,0 0,-1 1,0 0,7 9,-15-16,0 0,1 1,-1-1,0 1,0-1,-1 1,1 0,0-1,-1 1,0 0,1-1,-1 1,0 0,-1-1,1 1,0 0,-1-1,1 1,-1 0,0-1,0 1,0-1,0 1,-1-1,1 0,0 1,-1-1,0 0,1 0,-2 0,-66 53,-15-12,-2-3,-1-5,-73 20,52-18,-92 41,164-53,36-24,-1-1,0 1,0 0,1-1,-1 1,0 0,1 0,-1 0,1-1,-1 1,1 0,0 0,-1 0,1 0,0 0,-1 0,1 0,0 0,0 0,0 0,0-1,0 1,0 0,0 0,0 0,0 0,1 0,-1 0,0 0,1 0,-1 0,0 0,1 0,-1-1,1 1,0 0,-1 0,1-1,-1 1,2 0,3 3,1 0,0-1,0 0,0 0,0-1,1 0,-1 0,1 0,-1 0,1-1,1 0,-7-1,105 14,-1-4,2-6,17-4,-72 1,259-2,308 8,-518 4,-102-10,1-1,-1 0,1 1,-1-1,1 1,-1-1,1 1,0-1,-1 1,1-1,0 1,-1-1,1 1,0 0,0-1,0 1,-1-1,1 1,0 0,0-1,0 1,0-1,0 1,0 0,0-1,0 1,1 0,-1-1,0 1,0-1,0 1,1 0,-1-1,0 1,0-1,1 1,-1-1,1 1,-1-1,0 1,1-1,-1 0,1 1,-1-1,1 1,-1-1,1 0,0 0,-1 1,1-1,-1 0,1 0,0 0,-1 1,1-1,-1 0,1 0,0 0,-1 0,1 0,0 0,-1-1,1 1,-1 0,1 0,0 0,-1 0,1-1,0 1,-60 19,41-16</inkml:trace>
  <inkml:trace contextRef="#ctx0" brushRef="#br0" timeOffset="8988.497">2851 307,'5'68,"3"-2,2 1,4-1,10 26,-3-11,-4 1,6 81,-24-109,-2-38</inkml:trace>
  <inkml:trace contextRef="#ctx0" brushRef="#br0" timeOffset="9272.735">2851 1029,'5'-2,"5"-1,9 0,7 1,9 0,7 1,4 0,-2-1,-6-1,-7-2,-9 0</inkml:trace>
  <inkml:trace contextRef="#ctx0" brushRef="#br0" timeOffset="9534.063">2650 227,'21'10,"20"2,16-1,14-1,7-4,-1-2,-10-1,-17-3</inkml:trace>
  <inkml:trace contextRef="#ctx0" brushRef="#br0" timeOffset="12742.322">2129 709,'7'0,"9"0,11 0,12 0,11 0,8-3,4 0,-3 0,-3 1,-10-2,-13 0</inkml:trace>
  <inkml:trace contextRef="#ctx0" brushRef="#br0" timeOffset="13180.048">2103 0,'-16'7,"-10"9,-7 11,-3 14,3 18,5 23,6 24,10 19,12 16,14 6,17-1,16-7,18-14,17-17,15-20,11-17,-13-22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5:20.0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1,'19'10,"160"10,-36-11,1-6,96-13,-220 8,-37 3,29 1,12-5,5-1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05:52.75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365 17,'-77'-9,"0"4,0 3,-3 4,27-2,53 0,0 1,0-1,0 0,0 0,0 0,0 0,1 1,-1-1,0 0,0 0,0 0,0 1,0-1,0 0,0 0,0 0,0 1,0-1,0 0,0 0,0 0,0 0,0 1,-1-1,1 0,0 0,0 0,0 1,0-1,0 0,0 0,0 0,-1 0,27 8,56 7,2-3,69-1,-71-5,940 57,-227-49,-765-15,-21-1,-11-1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14:13.6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1 387,'4'21,"2"15,2 11,2 5,2-1,-2-3,0-9,-1-7,-1-11,-1-8</inkml:trace>
  <inkml:trace contextRef="#ctx0" brushRef="#br0" timeOffset="201.509">55 0,'-14'18,"0"16,7 10,10 7,3-5</inkml:trace>
  <inkml:trace contextRef="#ctx0" brushRef="#br0" timeOffset="484.789">282 682,'25'-14,"5"-1,-1-2,-1 0,0-2,-1-1,-1-1,12-15,6-37,-43 71,0-1,0 1,-1 0,1-1,-1 1,0-1,0 1,1 0,-2-1,1 1,0-1,0 1,-1 0,1-1,-1 1,0 0,0 0,0-1,0 1,0 0,0 0,0 0,-1 0,1 0,-1 0,1 1,-1-1,0 0,0 1,0-1,0 1,0 0,-2-1,-3-1,-1 2,0-1,0 1,0 0,0 0,0 1,0 0,0 0,0 1,0 0,0 1,0 0,1 0,-1 0,1 1,-1 0,1 1,0 0,0 0,0 0,1 1,-1 0,1 0,1 1,-1 0,2-3,0 1,0 0,0 0,1 0,-1 0,1 1,1-1,-1 1,0 0,1 0,0 0,0 0,1 0,-1 0,1 0,0 1,1-1,-1 0,1 1,0-1,0 1,1-1,0 0,0 1,0-1,0 0,1 0,0 0,0 0,0 0,1 0,-1-1,1 1,0-1,1 1,-1-1,1 0,1 1,10 4,0 1,1-2,0 0,0 0,1-2,0 0,0-1,1-1,-1 0,1-1,0-1,16-1,30 2</inkml:trace>
  <inkml:trace contextRef="#ctx0" brushRef="#br0" timeOffset="948.848">1017 347,'-17'-2,"-4"-1,-1 1,0 1,0 0,1 2,-1 1,-3 1,23-3,0 0,1 0,-1 0,0 0,0 0,1 1,-1-1,0 1,1-1,-1 1,0 0,1 0,-1 0,1 0,-1 0,1 0,0 0,-1 0,1 0,0 1,0-1,0 0,0 1,0-1,0 1,0 0,0-1,1 1,-1-1,0 1,1 0,0 0,-1-1,1 1,0 0,0 0,0-1,0 1,0 0,0 0,4 6,1 0,-1-1,1 1,0-1,1 0,0-1,0 1,0-1,1 0,0-1,0 1,1-2,4 4,-5-3,43 29,95 77,-111-66,-33-44,0 0,-1 0,1 1,-1-1,1 0,-1 1,0-1,1 0,-1 1,0-1,0 0,0 1,0-1,0 0,-1 1,1-1,0 0,-1 1,1-1,0 0,-1 0,1 1,-1-1,0 0,0 0,1 0,-1 0,0 0,0 0,0 0,0 0,0 0,0 0,0-1,0 1,0 0,-1-1,1 1,-4 1,-1 1,0-1,1-1,-1 1,0-1,0 0,0 0,0-1,0 0,0 0,0 0,0-1,0 1,0-2,0 1,4 0,-1 1,1-1,0 1,0-1,0 0,0 0,0 0,0 0,0 0,0-1,0 1,0-1,1 1,-1-1,1 1,-1-1,1 0,-1 0,1 0,0 0,0 0,0 0,0 0,0 0,1 0,-1-1,1 1,-1 0,1 0,0-1,0 1,0 0,0 0,0-1,0 1,1 0,-1 0,1-1,0 1,0-1,6-11,0 1,0 0,2 1,-1 0,2 0,0 1,0 0,1 1,0 0,0 1,12-8,-22 17,25-21,1 1,1 2,1 0,1 2,1 1,-30 14,0 0,0 0,0 1,0-1,0 0,0 1,1-1,-1 0,0 1,0-1,1 1,-1 0,0-1,1 1,-1 0,0 0,0 0,1 0,-1 0,0 0,1 0,-1 1,0-1,1 0,-1 1,0-1,0 1,1-1,-1 1,0 0,0-1,0 1,0 0,0 0,0 0,0 0,0 0,0 0,-1 0,1 0,0 0,0 0,-1 0,1 0,-1 1,-1 179,1-176,1 0,0 1,0-1,0 0,0-1,1 1,0 0,0 0,0-1,1 1,-1-1,1 0,0 1,0-1,1-1,-1 1,1 0,0-1,0 0,0 0,0 0,1 0,-1-1,1 0,-1 1,1-2,3 2,12-2</inkml:trace>
  <inkml:trace contextRef="#ctx0" brushRef="#br0" timeOffset="1216.187">1418 27,'-12'18,"2"15,8 14,5-2</inkml:trace>
  <inkml:trace contextRef="#ctx0" brushRef="#br0" timeOffset="1661.053">1632 709,'25'-91,"-4"0,-4-2,-3-6,-5 54,-8 45,0-1,0 1,-1 0,1-1,0 1,0 0,0 0,0 0,-1 0,1 0,0 0,0 0,0 0,0 0,0 0,-1 0,1 0,0 1,0-1,0 0,-1 0,1 1,0-1,0 1,-1-1,1 1,0-1,-1 1,1-1,-1 1,1 0,0-1,-1 1,0 0,1-1,-1 1,1 0,-1 0,4 2,22 18,2-2,0-1,1-1,7 2,16 9,-48-27,-1 0,0 1,0-1,0 1,1-1,-1 1,-1 0,1 0,0 1,0-1,-1 0,1 1,-1 0,0-1,0 1,0 0,0 0,-1 0,1 0,-1 1,1-1,-1 0,0 1,-1-1,1 0,0 1,-1-1,0 1,0 0,-34 70,29-68,1 1,0 1,0-1,0 0,1 1,0 0,0-1,1 1,0 1,1-1,0 0,0 1,1-6,0-1,1 1,-1-1,1 1,0-1,0 0,0 1,0-1,0 0,0 0,1 0,-1 0,1 0,-1 0,1 0,0 0,0-1,0 1,0-1,0 1,0-1,0 0,0 0,0 0,1 0,-1 0,0 0,1 0,1-1,75 6,-69-6,0-1,1 0,-1-1,0 0,0-1,0 0,0-1,0 1,-1-2,0 0,0 0,0 0,0-1,-1-1,0 1,0-1,-1-1,0 1,0-1,-1 0,0-1,0 0,-1 0,2-4,-4 5,0 0,0-1,-1 0,0 0,0 0,-1 0,0 0,-1 0,0 0,0 0,-1 0,0 0,-1 0,0 0,0 0,-1 0,0 1,0-1,-1 1,-1-2,4 9,0-1,0 1,0-1,0 1,0-1,0 1,0 0,0 0,-1-1,1 1,0 0,-1 0,1 0,-1 0,1 1,-1-1,0 0,1 1,-1-1,0 1,0-1,1 1,-1 0,0 0,0 0,1 0,-1 0,0 0,0 0,1 0,-1 1,0-1,1 1,-1-1,0 1,1 0,-1 0,1 0,-1 0,1 0,-1 0,1 0,0 0,-1 0,1 1,0-1,0 0,0 1,0-1,0 1,1 0,-1-1,0 1,1-1,-1 1,1 0,-1 0,1 0,-1 2,0 0,1 0,-1 1,1-1,0 0,0 1,1-1,-1 0,1 0,0 1,0-1,0 0,1 0,-1 0,1 0,0 0,0-1,1 1,-1 0,1-1,0 0,0 0,0 0,0 0,0 0,0 0,4 1,9 7,0-1,0-1,1 0,0-2,17 7,62 15,1-5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5:22.3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 1,'-2'7,"1"0,0 1,0-1,0 0,1 1,0-1,0 0,1 1,0-1,0 0,0 1,1-1,1 0,-1 0,1 0,0-1,1 1,-1-1,1 1,0-1,1 0,0-1,0 1,0-1,0 0,1 0,0-1,0 0,0 0,1 0,-1-1,1 1,3 0,-3-1,0 0,0 0,1 0,-1-1,1 0,-1 0,1-1,0 0,0 0,-1-1,1 0,0-1,0 1,-1-1,1-1,0 0,-1 0,1 0,-1-1,0 0,0 0,0-1,0 0,-1 0,1-1,-1 0,0 0,0 0,-1 0,0-1,3-4,-6 7,-1 0,1 0,-1-1,0 1,0 0,0 0,0-1,-1 1,1-1,-1 1,0 0,0-1,0 1,0-1,-1 1,0 0,1-1,-1 1,0 0,-1-1,1 1,0 0,-1 0,0 0,0 0,0 1,0-1,0 0,0 1,-1-1,1 1,-2 0,-2-4,-1 1,0 0,-1 1,1 0,-1 0,0 1,0 0,0 0,0 1,-1-1,1 2,-5-1,4 1,0 1,0 0,0 1,0 0,0 0,1 1,-1 0,0 0,1 1,0 0,-1 1,1 0,-6 4,10-6,0 1,0 0,1-1,-1 1,1 1,0-1,0 0,0 1,0 0,0 0,1-1,0 2,0-1,0 0,0 0,0 1,1-1,0 0,0 1,0 0,1-1,-1 1,1-1,0 1,1 0,0 4,7 24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5:20.7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281 160,'-10'-1,"-1"-1,1 2,0-1,0 1,-1 1,1 0,0 0,0 1,0 0,0 1,0 0,0 1,1 0,-1 0,1 1,0 1,1-1,-1 1,1 1,0-1,1 1,-1 1,2-1,-1 1,1 0,0 1,0 0,1 0,1 0,-1 0,2 1,-1 0,1-1,1 1,-1 1,1 7,1-15,1-1,0 1,0-1,0 1,0-1,0 1,0-1,1 1,0-1,-1 1,1-1,0 1,0-1,0 0,0 1,1-1,-1 0,0 0,1 0,0 0,0 0,-1 0,1-1,0 1,0-1,0 1,1-1,-1 0,0 1,0-1,1 0,-1-1,1 1,-1 0,1-1,-1 1,1-1,-1 0,1 0,-1 0,1 0,-1 0,3-1,10-3,0-2,0 0,-1 0,0-2,0 1,0-2,-1 0,0 0,-1-2,0 1,-1-1,0-1,-1 0,8-11,-7 9,-1-1,0 0,0 0,-2-1,0 0,0 0,-2-1,2-6,-12 34,1 0,0 1,1-1,1 1,0-1,0 1,1 0,0-1,1 1,1 0,0-1,0 1,1-1,0 0,1 0,1 0,0 0,0-1,1 0,0 0,1 0,0-1,0 0,1 0,6 4,14 5</inkml:trace>
  <inkml:trace contextRef="#ctx0" brushRef="#br0" timeOffset="358.334">588 120,'24'40,"2"-1,2-1,1-2,1-1,3-1,5 3,-21-20,-9-9,-6-5,0 0,1 0,0 0,0 0,0 0,0-1,0 0,0 1,1-1,-1 0,1-1,-1 1,1-1,3 1,-6-2,1-1,0 0,-1 0,1-1,-1 1,0 0,1 0,-1-1,0 1,0 0,0-1,0 0,0 1,0-1,0 1,0-1,-1 0,1 0,-1 1,1-1,-1 0,0 0,0 0,0 0,0 1,0-1,0-1,1-2,16-191,-17 193,0-1,0 1,0-1,1 0,-1 1,1-1,0 1,0-1,0 1,1 0,-1-1,1 1,-1 0,1 0,0 0,0 0,1 1,-1-1,1 0,-1 1,1 0,0-1,0 1,0 0,0 0,0 1,0-1,0 1,1 0,-1-1,1 1,-1 1,1-1,-1 1,1-1,2 1,21 8,-2 4</inkml:trace>
  <inkml:trace contextRef="#ctx0" brushRef="#br0" timeOffset="1196.581">1189 388,'27'-18,"0"-2,-2 0,0-1,-2-2,0-1,-2 0,0-1,-2-2,13-23,-29 47,-1-1,0 1,0 0,0-1,0 0,0 1,-1-1,1 0,-1 0,0 0,-1 0,1 0,-1 0,1 0,-1 0,0 0,-1 0,1 0,-1 0,1 0,-1 0,0 0,-1 0,1 1,-1-1,0 0,0 1,0-1,0 1,0 0,-1-1,-1 2,1 0,-1 0,1 0,-1 1,0-1,0 1,0 0,0 0,0 1,0-1,0 1,0-1,0 1,0 1,0-1,-1 0,1 1,0 0,0 0,1 0,-1 1,0-1,0 1,1 0,-1 0,1 0,-2 2,-3 1,0 1,0 0,1 1,0-1,0 2,1-1,0 1,0 0,1 0,0 0,0 2,1-3,0 0,1 0,0 1,1-1,0 1,0 0,0 0,1-1,0 1,1 0,0 0,0 0,0 0,1 0,1 0,-1 0,1-1,0 1,1 0,0-1,0 0,1 0,-1 0,2 0,-1 0,1-1,0 0,0 0,1 0,-1 0,1-1,1 0,6 4,-5-4,1 0,1-1,-1 0,1 0,0-1,-1 0,1 0,1-2,-1 1,0-1,0 0,1-1,-1-1,0 1,0-2,0 1,1-1,-1-1,-1 0,1 0,0-1,-1 0,0-1,0 0,0 0,-1-1,1 0,-1-1,-1 1,1-2,-1 1,0-1,-1 0,0 0,0-1,-1 0,0 0,1-5,-2 5,-1 0,-1 0,0 0,0 0,-1 0,0 0,0-1,-1 1,0-1,-1 1,0-2,1 11,0 0,0 1,0-1,0 0,-1 0,1 0,0 1,0-1,0 0,0 0,0 1,0-1,0 0,-1 0,1 0,0 0,0 1,0-1,0 0,-1 0,1 0,0 0,0 0,0 0,-1 1,1-1,0 0,0 0,-1 0,1 0,0 0,0 0,0 0,-1 0,1 0,0 0,0 0,-1 0,1 0,0 0,0 0,-1 0,1-1,0 1,0 0,0 0,-1 0,1 0,0 0,0 0,0-1,0 1,-1 0,1 0,0 0,0 0,0-1,0 1,0 0,-1 0,1 0,0-1,0 1,-8 21,3-7,2 0,0 0,0 0,2 0,-1 1,2-1,0 10,1-19,-1 0,1 0,-1 0,1-1,1 1,-1 0,1-1,0 1,0-1,0 1,0-1,1 0,0 0,-1 0,2 0,-1 0,0-1,1 0,0 1,-1-1,1-1,1 1,-1 0,2 0,1-1,0 1,0-1,0 0,0 0,1-1,-1 0,1-1,-1 0,0 0,1 0,-1-1,1 0,-1 0,0-1,0 0,0 0,0-1,0 0,0 0,0 0,-1-1,0 0,0 0,0-1,0 0,7-6,-1 0,-1-1,0 0,-1-1,0 0,-1 0,0-1,-1-1,0 1,4-15,-7 12,-23 43,15-22,0 0,1 0,0 0,-1 1,2-1,-1 0,0 1,1 0,0-1,0 1,0 0,0-1,1 1,0 0,0 0,0 0,1-1,-1 1,1 0,0-1,1 1,-1 0,1-1,0 0,0 1,0-1,1 0,-1 0,1 0,0 0,2 1,2-2,1 0,-1 0,1 0,0-1,0 0,0-1,0 0,0 0,1 0,-1-1,0-1,0 1,0-1,0-1,0 1,0-1,0-1,0 0,0 0,-1 0,0-1,0 0,4-2,-4-3,1 1,-1-1,-1-1,1 1,-2-1,1 0,-1-1,-1 1,0-1,0 0,-1 0,-1 0,0 0,0 0,-1-1,-1 1,1-1,-2 1,0 0,0-1,-2-3,3 15,0 0,0 0,0 0,-1 0,1 0,0 0,0 0,0 0,0 0,0 0,-1 0,1 0,0 0,0 0,0 0,0 0,0 0,-1 0,1 0,0 0,0 0,0 0,0 0,0 0,-1 0,1 0,0-1,0 1,0 0,0 0,0 0,0 0,0 0,0 0,0 0,-1-1,1 1,-5 19,5-18,-16 105,15-101,1 0,1 0,-1 0,1 0,-1 0,1-1,1 1,-1 0,1-1,0 1,0-1,0 1,0-1,1 0,0 0,0 0,0 0,0-1,1 1,3 2,1-1,0-1,1 1,0-2,0 1,0-1,0-1,0 1,1-2,0 1,42 5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5:22.8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1 512,'47'57,"-2"3,25 45,-53-74,-12-21,0 0,1 0,0-1,1 0,0 0,0 0,1-1,5 5,-12-13,0 1,0-1,0 1,-1-1,1 0,0 1,0-1,0 0,0 0,0 1,0-1,0 0,0 0,0 0,0 0,0 0,0 0,0 0,0-1,0 1,0 0,-1-1,1 1,0 0,0-1,0 1,0-1,0 1,-1-1,1 1,0-1,-1 0,1 0,0 1,-1-1,1 0,-1 0,1 1,-1-1,1 0,-1 0,0 0,17-41,17-163,-29 154,-4 49,-2 1,1-1,0 0,0 1,0-1,0 0,0 1,0-1,1 0,-1 1,1-1,-1 1,1-1,-1 0,1 1,0-1,0 1,0 0,0-1,0 1,0 0,0-1,0 1,0 0,1 0,-1 0,0 0,1 0,-1 0,1 1,-1-1,1 0,-1 1,1-1,0 1,103 28,-61-14</inkml:trace>
  <inkml:trace contextRef="#ctx0" brushRef="#br0" timeOffset="910.334">977 578,'-13'-5,"0"-1,-1 2,0 0,0 0,0 1,0 1,0 1,0 0,0 0,-1 2,1-1,0 2,0 0,0 1,0 0,0 1,0 1,1 0,0 1,0 0,1 1,-3 1,12-6,0 0,0 0,1 0,-1 0,0 1,1-1,-1 1,1-1,0 1,0 0,0 0,1 0,-1 0,1 0,-1 0,1 1,0-1,0 0,0 1,1-1,-1 1,1-1,0 0,0 1,0-1,0 1,1-1,-1 1,1-1,0 0,0 1,0-1,1 0,-1 0,1 0,-1 0,1 0,0 0,0 0,1 0,-1-1,0 1,3 1,7 1,1-1,-1-1,1 0,-1-1,1 0,0-1,0 0,0-1,0 0,0-1,0-1,-1 0,1-1,0 0,-1-1,0 0,0-1,0 0,-1-1,1 0,-1-2,-5 6,-1-1,1 1,-1-2,0 1,0 0,0-1,-1 0,1 0,-1-1,0 1,0-1,-1 0,1 0,-1 0,0 0,0-1,-1 1,1-1,-1-2,-2 8,-1-1,1 0,0 1,-1-1,1 0,-1 1,1-1,-1 0,1 1,-1-1,1 1,-1-1,0 1,1-1,-1 1,0 0,1-1,-1 1,0 0,1 0,-1-1,0 1,0 0,0 0,1 0,-1 0,0 0,0 0,1 0,-1 0,0 0,0 0,1 0,-1 1,0-1,0 0,1 0,-1 1,0-1,1 1,-1-1,0 1,1-1,-1 1,1-1,-1 1,0-1,1 1,0-1,-1 1,1 0,-1-1,1 1,-1 1,-3 2,0 0,0 0,0 1,1-1,-1 1,1 0,0 0,0 0,1 1,0-1,0 1,-2 4,4-7,-1-1,1 0,0 1,0-1,0 0,0 1,0-1,0 1,0-1,1 0,-1 1,1-1,0 0,0 0,0 1,0-1,0 0,0 0,0 0,1 0,-1 0,1-1,-1 1,1 0,0-1,0 1,0-1,0 1,0-1,0 0,0 0,0 0,0 0,11 2,-1 0,1-1,0 0,-1-1,1-1,0 0,0-1,-1 0,1-1,-1 0,1-1,-1 0,0-1,0-1,0 0,0 0,-1-1,0-1,0 0,-1 0,0-1,0 0,-1-1,0 0,0 0,5-9,2-7,-1 0,-1-1,-1-1,-1 0,-2-1,0 0,-2-1,-1 0,-2 0,0-1,-1-20,0 31,-1 0,-1-1,-1 1,0-1,-1 1,-2-1,0 1,-1 0,0-1,-2 1,0 1,-5-9,9 25,0 0,0 0,0 0,0 1,0-1,0 0,-1 1,1-1,-1 1,1-1,-1 1,1 0,-1 0,0-1,0 1,0 0,0 1,1-1,-1 0,0 1,0-1,-1 1,1-1,0 1,0 0,0 0,0 0,0 0,0 0,0 1,0-1,0 0,0 1,0 0,0-1,0 1,0 0,0 0,0 0,1 0,-1 1,0-1,1 0,-1 1,1-1,-1 2,-10 11,2 1,0 0,0 1,2 0,0 1,1-1,0 2,2-1,0 1,1-1,0 1,2 1,-1 8,-1 5,1 0,2 1,1-1,1 0,2 0,1 0,2 5,-3-21,1 0,1-1,1 1,0-1,0 0,2 0,0-1,0 0,2 0,0-1,0 0,1-1,0 0,13 9,-18-15,1-1,0 0,0-1,0 0,1 0,-1 0,1-1,0 0,0-1,0 0,0 0,1 0,-1-1,0-1,1 1,-1-1,0-1,1 1,-1-2,0 1,1-1,-1 0,0-1,0 1,-1-2,1 1,-1-1,1 0,-1-1,0 0,2-2,62-74,-70 80,0 1,-1 0,1 0,0 0,0-1,0 1,0 0,0 0,0 0,0 1,0-1,0 0,0 0,0 0,-1 1,1-1,0 0,0 1,0-1,0 1,-1-1,1 1,0 0,0-1,-1 1,1-1,-1 1,1 0,0 0,-1-1,1 1,-1 0,0 0,1 0,-1 0,0 0,1-1,-1 1,0 0,4 6,3-2,0 0,0 1,0-2,0 1,1-1,0-1,0 1,0-1,0 0,0-1,1 0,-1-1,1 1,-1-1,1-1,0 0,-1 0,1-1,0 0,-1 0,0-1,1 0,-1-1,0 0,0 0,0 0,0-2,-3 3,0 0,-1 0,1-1,-1 0,0 0,0 0,0-1,-1 1,1-1,-1 0,0 0,0 0,0 0,0 0,-1-1,1 0,-1 1,0-1,-1 0,1 0,-1 0,0 0,-1 0,1 0,-1 0,0 0,0 0,0 0,-1 0,1 0,-1 0,-1 0,1 0,-1 0,0 0,0 0,0 1,-3-4,0 3,0 1,0 0,-1 0,1 0,-1 0,0 1,0 0,0 1,-1-1,1 1,-1 0,1 1,-1 0,1 0,-1 0,0 1,0 0,1 0,-1 0,-1 1,-6 1,-1 0,1 1,1 1,-1 0,0 0,1 2,0-1,0 2,0 0,9-5,0-1,0 1,1 0,-1 0,1 0,0 0,-1 1,1-1,0 1,0 0,1 0,-1 0,1 0,-1 0,1 0,0 1,0-1,0 1,1 0,0 0,-1-1,1 1,0 0,1 0,-1 0,1 0,-1 0,1 0,1 0,-1 0,0 0,1 0,0 0,0 0,0 0,0-1,1 1,0 0,5 3,0 0,1-1,1 0,-1 0,1-1,-1 0,2-1,-1 1,0-2,1 1,0-2,-1 1,1-1,9 1,41 7</inkml:trace>
  <inkml:trace contextRef="#ctx0" brushRef="#br0" timeOffset="1739.781">2207 699,'9'-4,"0"-1,0 1,0-2,0 1,-1-1,0 0,0-1,-1 0,1 0,-2-1,1 0,-1 0,0 0,-1-1,2-3,-6 9,0 0,0 0,-1 0,1 0,-1 0,0 0,0 0,0 0,0 0,0 0,-1 0,1 0,-1 0,0 1,0-1,0 0,0 0,0 0,-1 1,1-1,-1 1,0-1,0 1,0 0,0-1,0 1,0 0,-1 0,1 1,-1-1,1 0,-1 1,0-1,-6-3,0 1,0 0,-1 0,1 1,-1 0,0 0,0 1,0 1,-4-1,10 1,-1 0,1 1,0-1,0 1,0 0,-1 0,1 1,0-1,0 1,-1 0,1 0,0 0,0 0,0 1,0 0,1 0,-1 0,0 0,1 1,-1-1,1 1,0 0,0 0,0 0,0 0,1 0,-1 1,1 0,0-1,0 1,0 0,0 0,0 1,4-1,-1 1,1-1,-1 0,1 1,1-1,-1 0,0 0,1-1,0 1,0 0,0-1,0 0,1 0,0 0,-1 0,1 0,0-1,0 1,0-1,0 0,1-1,-1 1,1-1,-1 0,1 0,1 0,10 4,0 0,1-1,0-2,-1 1,1-2,0 0,0-1,0-1,0 0,0-1,-1-1,1-1,-1 0,0-2,8-2,-18 5,-6 2,0 0,1 1,-1-1,0 0,1 1,-1-1,1 1,-1-1,1 1,-1-1,1 1,0-1,-1 1,1-1,0 1,-1 0,1 0,0-1,-1 1,1 0,0 0,0 0,-1-1,1 1,0 0,0 0,-1 0,1 0,0 1,-1-1,1 0,0 0,0 0,-1 0,1 1,0-1,-1 0,1 1,0-1,-1 1,1-1,-1 1,1-1,-1 1,1-1,-1 1,1-1,-1 1,1-1,-1 1,0 0,1-1,-1 1,0 0,1 0,-1 0,-2 17,1-15,0 1,0 0,1 0,-1-1,1 1,-1 0,1 0,0 0,1-1,-1 1,1 0,0 0,0-1,0 1,0 0,0-1,1 1,0-1,-1 0,1 1,1-1,-1 0,0 0,1 0,-1-1,1 1,0-1,0 1,0-1,0 0,1 0,-1 0,2 0,0-1,-1 0,1 0,0 0,0 0,0-1,0 0,0 0,0 0,0 0,0-1,0 0,-1 0,1 0,0-1,0 1,-1-1,1 0,-1-1,0 1,0-1,0 0,0 0,2-2,2-2,-1 0,0 0,-1-1,1 1,-2-1,1-1,-1 1,0-1,-1 0,0 0,2-10,19-124,-25 142,0 1,0-1,0 0,0 0,0 1,0-1,0 0,0 0,0 1,0-1,0 0,1 0,-1 1,0-1,0 0,1 1,-1-1,1 0,-1 1,0-1,1 1,-1-1,1 0,-1 1,1-1,0 1,-1 0,1-1,0 1,-1-1,1 1,0 0,-1-1,1 1,0 0,-1 0,1 0,0 0,0-1,-1 1,1 0,0 0,0 1,-1-1,1 0,0 0,0 0,-1 0,1 1,0-1,0 0,-1 0,1 1,0-1,-1 1,1-1,-1 1,1-1,-1 1,1-1,-1 1,1 0,5 1,162 57,-164-58,0 0,1-1,-1 2,0-1,0 0,0 1,0 0,0 0,-1 0,1 0,0 1,-1-1,0 1,1 0,-1 0,0 0,-1 1,1-1,0 1,-1-1,0 1,0 0,0 0,0 0,-1 0,0 0,0 0,0 0,0 1,0-1,-33 112,32-114,0-1,0 1,1 0,-1 0,0 0,1-1,0 1,-1 0,1-1,0 1,0 0,0-1,0 1,0-1,0 1,0-1,0 0,1 1,-1-1,1 0,-1 0,1 0,-1 0,1 0,0 0,-1-1,1 1,0 0,-1-1,1 0,0 1,1-1,60 0,-48-3,0 0,0-1,0-1,0-1,-1 0,0-1,0 0,-1-1,0-1,0 0,-1-1,-1 0,1-1,-1 0,-1 0,0-2,-1 1,0-1,-1 0,-1-1,0 0,2-5,-8 18,0-1,0 0,0 1,-1-1,1 0,0 0,-1 1,1-1,-1 0,1 0,-1 0,0 0,0 0,0 0,0 0,0 0,0 1,-1-1,1 0,-1 0,1 0,-1 0,0 0,0 1,1-1,-1 0,0 1,-1-1,1 1,0-1,0 1,-1-1,1 1,-1 0,1 0,-1 0,1 0,-1 0,0 0,1 0,-1 0,0 1,0-1,0 0,0 1,0 0,1-1,-3 1,-1 2,0-1,0 1,0 0,0 1,0-1,0 1,1 0,-1 0,1 0,0 1,0-1,0 1,1 0,-1 0,1 1,0-1,0 1,0-1,1 1,0 0,-1 0,2 0,-1 0,1 0,0 1,0-1,0 0,0 1,1-1,0 0,1 1,-1-1,1 0,0 1,0-1,1 2,1-2,0 0,1-1,-1 1,1-1,0 0,0 0,1 0,-1-1,1 1,-1-1,1 0,0-1,0 1,1-1,-1 0,0 0,1-1,-1 0,1 1,111 12,-111-14,75 2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5:26.2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0 721,'26'16,"-1"2,0 0,-1 1,-1 1,-1 2,-1 0,-1 1,-1 1,-1 1,6 13,-24-37,0-1,1 1,-1-1,1 1,-1 0,0-1,1 1,-1-1,1 1,-1-1,1 1,-1-1,1 0,0 1,-1-1,1 0,0 1,-1-1,1 0,-1 0,1 1,0-1,0 0,-1 0,1 0,0 0,-1 0,1 0,0 0,-1 0,1 0,0-1,-1 1,1 0,0 0,-1 0,1-1,0 1,-1 0,1-1,-1 1,1-1,0 1,-1-1,1 1,-1-1,0 1,1-1,-1 1,1-1,-1 0,22-37,-19 30,65-150,-52 146,-11 40,-6 23,0-37,0-1,2 0,-1 0,1 0,1 0,0 0,1-1,1 1,-3-10,0 0,1-1,-1 1,1 0,0-1,0 1,0-1,0 0,0 0,0 1,1-2,-1 1,1 0,-1 0,1-1,0 1,-1-1,1 0,0 0,0 0,0 0,0 0,0-1,0 0,0 1,0-1,0 0,1 0,-1-1,1 1,5-1,1-1,0 0,-1-1,1 1,-1-2,0 1,0-2,8-4,-6 3,-1-1,0-1,0 1,0-2,-1 1,-1-1,1-1,-2 1,1-2,-1 1,-1-1,1 0,-2 0,0 0,0-1,-1 0,-1 0,0 0,0 0,-1-1,0-2,-10-13,8 28,-1-1,1 1,-1 0,1 0,-1 0,0-1,1 1,-1 0,1 0,-1 0,0 0,1 0,-1 0,1 0,-1 0,0 0,1 1,-1-1,1 0,-1 0,0 0,1 1,-1-1,1 0,-1 1,1-1,-1 0,1 1,-1-1,1 1,0-1,-1 1,1-1,-1 1,1-1,0 1,0-1,-1 1,1-1,0 1,0 0,-1 0,-1 2,0 0,0 1,0 0,1-1,-1 1,1 0,0 0,0 0,0 0,0 0,1 0,-1 0,1 0,0 0,1 0,-1 0,1 0,0 0,-1 0,2 0,-1 0,0 0,1 0,0-1,0 1,0-1,0 1,4 4,0 0,0-1,0 0,1 0,1 0,-1-1,1 0,0 0,0-1,8 5,10 1,0-1,1-1,-1-1,1-1,1-2,17 2,21 1</inkml:trace>
  <inkml:trace contextRef="#ctx0" brushRef="#br0" timeOffset="337.429">1324 815,'-11'-5,"-1"1,1-1,-1 2,0 0,0 0,0 1,0 1,-1 0,1 0,0 1,0 1,-1 0,1 1,0 0,0 1,0 0,0 1,1 0,0 1,-1 0,-8 6,19-10,-1 0,0 0,0 0,1 0,-1 0,0 0,1 0,-1 1,1-1,-1 0,1 1,0 0,0-1,0 1,0 0,0-1,0 1,0 0,0 0,1 0,-1 0,1 0,-1 0,1 0,0 0,0 0,0 0,0 0,0 0,0 0,0 0,1 0,-1 0,1-1,0 1,-1 0,1 0,0 0,0 0,0-1,0 1,0 0,2 0,5 2,1 0,1-1,-1-1,0 0,1 0,-1 0,1-1,-1-1,1 1,-1-2,1 1,-1-1,1-1,-1 0,1 0,-1-1,0 0,2-1,-3 2,0 0,0-1,-1 0,1 0,-1-1,1 0,-1 0,0 0,-1-1,1 0,-1 0,0-1,0 0,0 0,-1 0,3-6,-23 30,13-14,1 0,-1 0,1 1,0-1,0 0,0 0,0 1,1-1,-1 1,1-1,0 0,1 1,-1-1,1 1,0-1,0 0,0 0,1 1,-1-1,1 0,0 0,0 0,1-1,-1 1,1-1,-1 1,1-1,0 0,1 0,-1 0,0 0,1 0,0-1,0 0,-1 0,1 0,0 0,1 0,30 9,-2-4</inkml:trace>
  <inkml:trace contextRef="#ctx0" brushRef="#br0" timeOffset="596.228">1591 721,'4'16,"12"12,11 9,10 3,8 1,6-5,-2-6,-6-8,-9-8,-10-6</inkml:trace>
  <inkml:trace contextRef="#ctx0" brushRef="#br0" timeOffset="878.06">1858 708,'-15'18,"-13"13,-11 11,-5 4,-2 4,3-3,8-1,10-8,16-9,9-10</inkml:trace>
  <inkml:trace contextRef="#ctx0" brushRef="#br0" timeOffset="1119.455">2112 802,'-11'16,"-4"10,0 7,6 0,8-1,10-5,4-8,1-7</inkml:trace>
  <inkml:trace contextRef="#ctx0" brushRef="#br0" timeOffset="2384.615">2059 481,'4'-1,"0"1,0 0,0 0,0 1,0-1,0 1,0 0,0 0,-1 0,1 1,0-1,0 1,-1 0,2 1,0-1,12 6,0 1,-1 1,0 0,-1 1,0 1,-1 0,0 1,-1 1,-1 0,0 1,-1 0,0 0,-1 1,-1 1,-1 0,0 0,-1 0,-1 1,-1 0,1 5,5 151,-11-171,0-1,0 0,0 0,0 0,1 1,-1-1,0 0,1 0,0 0,-1 0,1 0,0 0,0 0,0 0,1 0,-1 0,0 0,1-1,-1 1,1 0,-1-1,1 0,0 1,0-1,-1 0,1 0,0 0,0 0,0 0,0 0,1 0,-1-1,0 1,0-1,0 0,0 1,1-1,-1 0,0 0,0-1,0 1,1 0,-1-1,0 1,0-1,0 0,0 0,1 0,7-4,-1 0,1 0,-1-1,0-1,0 1,-1-1,0-1,-1 0,1 0,-1 0,-1-1,1 0,-2 0,1-1,-1 0,-1 1,0-2,0 1,-1 0,0-1,-1-1,-2-11,-14 35,11-7,1 0,0-1,-1 1,1 0,1 0,-1 0,1 0,0 0,0 1,0-1,1 0,0 0,0 1,0-1,1 0,0 0,0 1,0-1,0 0,1 0,0 0,0 0,0-1,1 1,0 0,0-1,0 0,0 0,0 0,1 0,0 0,0-1,0 1,0-1,2 1,0-2,1 0,-1 0,0 0,1-1,0 0,-1 0,1-1,0 0,-1 0,1 0,0-1,-1 0,1-1,-1 1,1-1,-1 0,0-1,1 1,-1-1,-1-1,1 1,0-1,-1 0,0 0,0 0,0-1,0 0,-1 0,0 0,0-1,0 1,0-1,2-6,49-96,-55 108,-1 0,1 0,0 0,0 0,0 0,0 0,0-1,0 1,-1 0,1 0,0 0,0 0,0 0,0 0,0-1,0 1,0 0,0 0,0 0,0 0,0 0,-1-1,1 1,0 0,0 0,0 0,0 0,-10 15,6-10,1 1,-1-1,2 1,-1 0,0 0,1 0,0 0,1 0,-1 0,1 1,0-1,1 0,-1 1,1-1,1 1,-1-1,1 0,0 1,0-1,1 0,0 0,0 0,1 0,-1 0,1 0,1-1,-1 1,1-1,1 2,8 1,1-1,0 0,1 0,-1-2,1 0,0 0,1-2,-1 0,1 0,-1-2,1 0,0 0,0-2,-1 0,2-1,-4 2,0 0,1-2,-1 1,0-2,0 0,0 0,0-1,-1-1,1 0,-1-1,-1 0,1-1,-1 0,0-1,0 0,-1-1,0 0,-1 0,0-1,0 0,0-3,-7 11,-1-1,0 1,0 0,0-1,0 1,0-1,0 1,-1-1,1 0,-1 1,0-1,0 0,0 1,0-1,0 0,-1 1,1-1,-1 0,1 1,-1-1,0 1,0-1,0 1,-1 0,1-1,0 1,-1 0,0 0,1 0,-1 0,0 0,0 0,0 1,0-1,-1 1,1-1,0 1,0 0,-1-1,-1 1,-5-2,0 0,0 1,0 0,0 0,0 1,0 0,0 1,-1 0,1 0,-3 2,8-2,0 0,0 1,0 0,0 0,0 0,0 0,1 0,-1 1,0 0,1 0,-1 0,1 0,0 0,0 1,0-1,0 1,0 0,0 0,1 0,-1 0,1 1,0-1,0 1,-1 2,2-5,1 1,-1 0,1 0,-1-1,1 1,0 0,0 0,0 0,0-1,0 1,0 0,1 0,-1 0,0-1,1 1,-1 0,1-1,0 1,0 0,0-1,-1 1,1-1,1 1,-1-1,0 1,0-1,0 0,1 0,-1 0,1 0,-1 0,1 0,-1 0,1 0,0 0,-1-1,1 1,1 0,70 13,54-27,-126 13,-1-1,1 1,0 0,-1-1,1 1,0 0,0 0,-1-1,1 1,0 0,0 0,0 0,-1 0,1 0,0 0,0 0,-1 0,1 0,0 1,0-1,-1 0,1 0,0 1,0-1,-1 0,1 1,0-1,-1 1,1-1,-1 1,1-1,0 1,-1-1,1 1,-1 0,0-1,1 1,-1 0,1-1,-1 1,0 0,0 0,1-1,-1 1,0 0,0 0,0 0,0-1,0 1,0 0,0 0,0-1,0 1,0 0,0 0,-1 0,1-1,0 1,-1 0,1-1,0 1,-1 0,1-1,-1 1,1 0,-1 5,0-2,-1 0,1 1,0-1,1 0,-1 1,1-1,0 1,0-1,0 1,1-1,0 1,-1-1,2 0,-1 1,0-1,1 0,0 0,0 0,0 0,0 0,1 0,-1-1,1 1,2 1,3-1,0-1,0 1,1-2,-1 0,1 0,-1 0,1-1,-1 0,1-1,0 1,0-2,-1 1,1-2,0 1,-1-1,1 0,-1-1,0 0,0 0,0 0,0-1,-1-1,1 1,-1-1,0-1,0 1,-1-1,2-1,9-14,0 0,-1 0,-2-2,0 0,-1 0,-1-2,-2 1,0-1,-2-1,0 1,-2-2,-1 1,1-18,13-79,-5-1,-5 0,-7-57,-2 180,1-10,-1 1,0 0,-1-1,0 1,-1 0,0 0,-1-1,0 2,-4-11,6 19,1 0,-1 0,0 0,0 0,1 0,-1 0,0 0,0 0,0 0,0 0,0 0,0 0,-1 1,1-1,0 1,0-1,0 1,-1-1,1 1,0-1,-1 1,1 0,0 0,-1 0,1 0,0 0,-1 0,1 0,0 0,-1 0,1 1,0-1,-1 1,1-1,0 1,0-1,0 1,-1-1,1 1,0 0,0 0,-44 42,25-13,1 1,2 1,1 1,1 0,2 0,2 2,0-1,3 1,1 1,1 0,0 26,4-37,1-1,1 1,1 0,1-1,1 1,1-1,2 0,0 0,1 0,2-1,0 0,2 0,0-1,1-1,1 0,2-1,0 0,16 16,-27-31,0 0,0-1,0 1,1-1,-1 0,1-1,0 1,0-1,1 0,-1 0,1 0,-1-1,1 0,0 0,0 0,0-1,0 0,0 0,0 0,1-1,-1 0,0 0,0-1,0 0,0 0,0 0,0-1,0 1,0-1,-1-1,1 1,0-1,-1 0,1-1,25-35,-48 119,17-78,0 1,0-1,0 1,0-1,1 0,-1 1,1-1,-1 0,1 1,0-1,0 0,0 0,1 0,-1 0,0 0,1 0,-1 0,1 0,0 0,-1-1,1 1,0-1,0 1,0-1,0 0,0 0,1 0,-1 0,0 0,0 0,1-1,0 1,1 0,1-1,-1 1,0-1,0 0,0-1,0 1,0-1,0 0,1 0,-1 0,-1 0,1-1,0 1,0-1,0 0,-1 0,1 0,-1-1,0 0,0 1,0-1,0 0,0 0,0 0,-1-1,1-1,4-5,-1 0,0 0,0-1,-2 0,1 0,-1-1,-1 1,2-9,-3 16,-1 0,0 0,0-1,0 1,0-1,0 1,-1-1,0 1,0-1,0 1,-1 0,1-1,-1 1,0-1,0 1,-1 0,1 0,-1-1,0 1,0 0,-1 1,1-1,-2-1,1 5,-1-1,0 1,1 1,-1-1,0 0,0 1,1 0,-1-1,1 2,-1-1,1 0,-1 1,1-1,0 1,0 0,0 0,0 0,0 1,0-1,0 1,-1 1,-2 1,0 0,0 0,0 1,1 0,-1 0,1 0,1 1,-1-1,1 1,1 0,-1 0,1 1,0-1,1 1,0-1,0 1,0 0,1 0,0 0,1 0,0 0,0 0,1 0,0 0,0 0,1 1,0-6,0 0,0-1,1 1,-1-1,0 1,1-1,0 0,0 0,-1 0,1-1,0 1,0 0,1-1,-1 0,0 0,0 0,1 0,-1-1,0 1,1-1,-1 0,4 0,22 0</inkml:trace>
  <inkml:trace contextRef="#ctx0" brushRef="#br0" timeOffset="2679.401">4305 440,'-12'1,"0"0,0 0,1 1,-1 0,1 1,-1 0,1 1,0 1,0-1,0 2,1-1,0 2,0-1,0 1,1 1,0 0,1 0,0 1,0 0,0 0,1 0,1 1,-5 10,9-15,1 1,0-1,0 1,1-1,0 1,0 0,0-1,0 1,1-1,0 1,0-1,1 1,-1-1,1 0,0 0,1 0,-1 0,1 0,0 0,0-1,1 1,84 86,-75-80,-2-1,7 3,0 1,-2 1,0 0,0 1,-2 1,0 0,-1 1,-1 0,0 1,-2 1,0 0,-1 0,3 13,-11-30,-1 0,0 1,1-1,-1 0,1 0,0 0,0 0,0 0,0 0,0 0,1 0,-1 0,1-1,0 1,0 0,0-1,0 0,0 1,0-1,1 0,-1 0,1 0,-1 0,1-1,1 1,59 8,-29-11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5:33.7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259 430,'-10'-1,"0"1,-1-1,1 2,-1 0,1 0,0 1,-1 0,1 0,0 1,0 1,1 0,-1 0,1 1,0 0,0 0,0 1,1 1,0-1,0 1,0 1,1-1,0 1,1 0,0 1,-4 7,8-14,-1 1,1-1,0 1,0 0,1-1,-1 1,1 0,-1 0,1 0,0 0,0 0,0 0,1 1,-1-1,1 0,0 0,-1 1,1-1,1 0,-1 0,0 1,1-1,0 0,0 0,0 0,0 0,0 0,1 0,-1 0,1 0,0 0,-1-1,1 1,1-1,-1 1,0-1,1 0,5 0,1 0,-1-1,1 0,0-1,-1 1,1-2,0 1,-1-1,1-1,-1 0,1 0,-1 0,0-1,0 0,0-1,0 0,-1 0,1-1,2-2,4-2,-1-1,-1 0,1-1,-2 0,0-1,0 0,-1 0,0-1,-1-1,-1 0,0 0,-1 0,0-1,-2 0,1-1,-2 0,5-19,-1 0,-2-1,-2 0,-1 0,-2 0,-2-24,-16-45,17 104,0 0,0-1,-1 1,1 0,0 0,0 0,-1-1,1 1,-1 0,1 0,-1 0,1 0,-1 0,0 0,1 0,-1 0,0 0,0 0,0 0,0 0,0 1,0-1,0 0,0 1,0-1,0 1,0-1,0 1,-1-1,1 1,0 0,0-1,0 1,-1 0,1 0,0 0,0 0,-1 0,1 0,0 1,0-1,0 0,-1 1,1-1,0 1,0-1,0 1,0-1,0 1,0 0,0-1,0 1,0 0,0 0,0 0,0 0,1 0,-1 0,0 0,1 0,-1 0,0 0,1 0,0 0,-1 1,-12 23,2-1,0 2,2-1,0 1,2 1,1 0,1-1,2 2,0 4,-1-1,1 0,2 1,1-1,2 1,3 14,-4-35,1 0,1 0,0 0,0 0,1-1,0 0,1 0,0 0,1 0,0-1,0 0,1 0,0 0,0-1,1 0,0-1,2 1,-1-3,0 0,0-1,0-1,1 1,-1-2,1 1,0-1,-1-1,1 0,0 0,0-1,0 0,0 0,0-1,0-1,0 0,-1 0,1-1,-1 0,1-1,-1 0,0 0,0-1,-1 0,0 0,0-1,0-1,0 1,-1-1,0 0,0-1,-1 1,0-1,-1-1,3-4,1 1,-1-1,0 0,-1 0,-1 0,0-1,-1 0,0 0,-1-1,0 1,-2-1,0 0,1-11,-3 25,0 1,0-1,0 0,1 0,-1 0,0 0,0 1,0-1,0 0,0 0,0 0,-1 0,1 1,0-1,0 0,-1 0,1 0,0 1,-1-1,1 0,0 0,-1 1,1-1,-1 0,0 1,1-1,-1 1,1-1,-1 1,0-1,0 1,1-1,-1 1,0 0,0-1,1 1,-1 0,0-1,0 1,0 0,1 0,-1 0,0 0,0 0,0 0,0 0,1 0,-1 0,0 0,0 1,0-1,0 0,1 1,-1-1,0 0,0 1,0 0,-36 35,32-28,0-1,1 1,0-1,0 1,1 0,0 1,0-1,1 0,0 1,1 0,0-1,0 1,1 0,0 0,1-1,-1 1,2 0,-1-1,1 1,1-1,-1 0,1 1,1-1,0 0,0-1,0 1,1-1,0 0,0 0,1 0,0-1,0 0,1 1,3-1,0 0,0-1,1 0,0 0,0-1,0-1,0 0,3 0,35 6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5:30.0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256 296,'9'-13,"-4"129,-1 268,-5-377,1 1,0-1,0 1,1 0,0-1,0 1,0-1,1 1,0-1,1 0,0 0,0 0,0 0,1 0,0-1,0 0,1 0,0 0,0 0,0-1,1 1,0-1,0-1,0 1,0-1,1 0,6-2,-1-1,1-1,-1 0,1 0,-1-2,0 1,1-2,-1 1,0-2,0 1,-1-2,1 0,-1 0,0-1,0 0,-1-1,1 0,0-2,39-26</inkml:trace>
  <inkml:trace contextRef="#ctx0" brushRef="#br0" timeOffset="196.482">56 457,'-16'-3,"-7"-2,7-1,19 1,26 1,26 1,24 1,19 2,8-1,1 6,-18 1</inkml:trace>
  <inkml:trace contextRef="#ctx0" brushRef="#br0" timeOffset="497.919">752 790,'-1'3,"0"1,1-1,-1 0,1 0,0 1,0-1,0 0,1 1,-1-1,1 0,0 0,-1 0,2 0,-1 0,0 0,0 0,1 0,0 0,0 0,-1-1,1 1,1-1,-1 1,0-1,1 0,-1 0,1 0,0 0,-1 0,1-1,0 1,0-1,0 0,0 0,0 0,1 0,-1 0,7-1,-1 0,1 0,0-1,-1 0,1 0,-1-1,1-1,-1 1,0-1,0-1,0 0,0 0,-1-1,0 0,0-1,0 1,0-2,-1 1,0-1,-1 0,1 0,-1-1,-1 0,1 0,0-2,-4 6,-1 0,0 0,0 0,0 0,0 0,0 0,-1 0,0 0,0-1,0 1,0 0,-1 0,0 0,0 0,0 0,0 0,0 0,-1 0,0 0,0 1,0-1,0 1,0-1,-1 1,1 0,-1 0,0 0,0 0,0 0,-1 1,1-1,-1 1,1 0,-1 0,0 0,1 1,-1-1,0 1,0 0,0 0,0 0,-1 1,1-1,0 1,-4-1,0 0,-1 1,1-1,0 2,0-1,-1 1,1 1,0-1,0 1,0 1,0-1,1 1,-1 1,0 0,4-2,0 0,0 0,1 1,-1-1,1 1,0 0,-1 0,1 0,0 1,1-1,-1 1,1-1,-1 1,1 0,0 0,1 0,-1 0,1 0,-1 0,1 1,0-1,1 0,-1 1,1-1,0 1,0-1,0 1,2 1,-1 0,1 0,-1 0,2 0,-1 0,1-1,0 1,0-1,0 0,1 0,-1 0,2 0,-1 0,27 25</inkml:trace>
  <inkml:trace contextRef="#ctx0" brushRef="#br0" timeOffset="2137.869">1246 884,'1'-171,"1"162,1 1,0-1,0 1,1-1,1 1,-1 1,1-1,0 0,1 1,0 0,0 1,2-3,16-18,-8 5,-1 0,-1-2,0 1,-2-2,-1 1,-1-1,-1-1,-2 0,0 0,-2-1,0 0,-1-13,-4 29,1 0,-2 0,0 1,0-1,-1 0,0 1,-1 0,-1-4,3 11,1 1,-1 0,0 0,0-1,0 1,0 0,-1 0,1 0,-1 1,1-1,-1 0,1 0,-1 1,0-1,0 1,0-1,0 1,0 0,0 0,0 0,0 0,0 0,-1 1,1-1,0 0,0 1,-1 0,1 0,0-1,-1 1,1 1,0-1,-1 0,1 0,0 1,-1 0,1-1,0 1,0 0,-1 0,-9 7,1-1,1 1,-1 1,2 0,-1 0,1 1,0 0,1 1,0 0,1 0,0 1,1 0,0 0,1 0,1 1,0 0,0 1,-5 9,1 0,2 1,0 0,2 0,0 1,2-1,1 1,0-1,2 1,1 0,1-1,1 0,1 0,1 0,2 0,0-1,1 0,1-1,1 0,1 0,1-1,1-1,10 10,-17-22,0-1,1 0,-1 0,2-1,-1 0,1-1,-1 0,2 0,-1-1,0 0,1 0,0-1,0-1,0 1,0-2,0 1,0-1,0-1,1 0,-1-1,0 1,0-2,0 0,0 0,0 0,0-2,-1 1,1-1,2-2,2-3,0-1,-1-1,0 0,-1-1,0 0,-1-1,0 0,-1-1,-1 0,0-1,0 1,-2-2,0 1,-1-1,0 0,-1-1,-1-3,-3 17,0 0,0 0,0 0,-1 0,0 0,0 0,0-1,0 1,0 0,0 0,-1 0,1 0,-1 0,0 0,0 0,0 0,0 3,0-1,0 1,0 0,0-1,0 1,0 0,0 0,0-1,0 1,0 0,0 0,0 0,0 0,1 1,-1-1,0 0,0 0,0 1,0-1,0 0,0 1,0-1,0 1,1-1,-1 1,0-1,0 1,1 0,-1-1,0 1,1 0,-1-1,0 1,1 0,-1 0,1 0,-6 4,1 1,0-1,1 1,-1 0,1 0,1 1,-1-1,1 1,0 0,0 0,1 0,0 0,0 0,1 0,-1 1,2-1,-1 0,1 1,0-1,1 1,0-1,0 0,0 1,1-1,0 0,1 0,-1 0,1 0,1 0,-1-1,1 0,0 1,1-1,-1-1,1 1,3 1,-1-1,1-1,1 0,-1-1,1 0,-1 0,1-1,0 0,1 0,-1-1,0-1,1 1,-1-1,1-1,-1 0,1 0,-1-1,1 0,3-2,-6 2,0-1,0 1,-1-1,1-1,-1 0,1 0,-1 0,0 0,0-1,0 0,-1 0,1-1,-1 0,0 0,-1 0,1 0,-1-1,0 0,0 0,-1 0,1 0,-1 0,-1-1,1 1,-1-2,2-8,-1-1,-1 0,-1 0,0 1,-1-1,-1 0,0 0,-1 0,-1 1,-1-1,-5-15,5 23,4 8,7 10,7 1,1-1,0-1,0 0,0-1,1-1,0 0,1-1,-1-1,1 0,0-1,15 0,1 3,-5-2,-16-3,0 0,0 1,0 1,-1 0,1 0,-1 1,0 1,0 0,0 0,-1 1,5 4,-13-8,1 1,-2 0,1 0,0 1,-1-1,1 0,-1 0,0 1,0-1,0 1,-1-1,1 1,-1-1,0 1,0-1,0 1,0 0,-1-1,0 1,1-1,-1 0,0 1,-1-1,1 0,0 1,-1-1,0 0,0 0,0 0,0 0,-1 0,-14 40,17-41,0 1,0 0,1 0,-1 0,1 0,0 0,0-1,0 1,0 0,1-1,-1 1,1-1,-1 1,1-1,0 0,0 0,0 1,0-1,0-1,1 1,-1 0,0 0,1-1,-1 0,1 1,0-1,0 0,-1 0,1-1,0 1,0 0,0-1,0 0,0 0,-1 0,1 0,0 0,2-1,29 3,-1-2,1-1,-1-1,1-3,-1 0,0-2,3-3,-10 6,-1-2,0-1,0-1,0-1,-1-2,-1 0,0-1,0-1,-1-1,-1-2,10-8,-29 22,0 1,0 0,0-1,-1 0,1 1,-1-1,1 0,-1 0,0 0,0 0,0 0,0 0,0 0,0 0,0 0,-1-1,1 1,-1 0,1 0,-1-1,0 1,0 0,0 0,0-1,-1 1,1 0,-1-1,1 1,-1 0,0 0,1 0,-1 0,0 0,-1 0,1 0,-1-1,-5-2,0 1,0 0,-1 0,1 0,-1 1,0 0,0 1,-1 0,1 0,0 1,0 0,-1 0,1 1,-1 0,1 1,-9 1,11-2,0 0,0 0,0 1,0 0,0 0,0 1,0 0,0 0,0 0,0 1,1 0,-1 0,1 0,0 0,0 1,0 0,1 0,-1 1,1-1,0 1,0 0,1 0,-1 0,1 0,0 1,3-3,0-1,0 0,0 1,0-1,0 1,1-1,-1 0,1 1,0-1,-1 0,1 0,0 1,1-1,-1 0,0 0,0 0,1 0,-1 0,1-1,0 1,0 0,-1-1,1 1,0-1,0 0,0 0,1 1,-1-1,0-1,1 2,72 17,-60-17,0-1,0 0,0-1,1-1,-1-1,0 0,0-1,-1 0,1-1,-1-1,1-1,-1 0,-1 0,1-1,-1-1,0-1,6-5,-6 3,-11 38,-3-16,-1 0,1 0,1 0,0 0,1 0,0 0,0 0,2 1,-3-9,1 1,1-1,-1 0,0 0,1 1,0-1,0 0,0 0,0-1,0 1,0 0,1-1,-1 1,1-1,0 0,0 0,0 0,0 0,0 0,0-1,0 1,1-1,-1 0,0 0,1 0,-1 0,2-1,2 1,0-1,0 0,0 0,0-1,0 0,0 0,0 0,0-1,-1 0,1-1,-1 1,1-1,-1-1,0 1,0-1,0 0,-1 0,1-1,1-1,5-6,-1 1,0-1,-1-1,-1 0,1 0,-2-1,0 0,-1-1,8-25,-2 0,-2-1,-2-1,-2 1,-1-1,-3-1,-1 1,-3-36,-12-179,12 249,0-1,0 1,-1-1,0 1,0 0,-1-1,0 1,-1 1,-2-5,5 11,1 0,-1 1,0-1,1 0,-1 1,0-1,0 1,0-1,0 1,1 0,-1-1,0 1,0 0,0 0,0-1,0 1,0 0,0 0,0 0,0 0,0 0,0 1,0-1,0 0,0 0,1 0,-1 1,0-1,0 1,0-1,0 1,0-1,1 1,-1-1,0 1,0-1,1 1,-1 0,1 0,-1-1,0 1,1 0,-1 0,1 0,0 0,-1-1,1 1,0 0,-1 0,-8 15,1 1,1-1,0 1,1 1,0-1,2 1,0 0,1 0,1 2,2-19,-6 33,2 1,2 0,1 0,2 0,1 0,2 0,1 0,2 0,1 1,-2-16,0-1,1 1,1-1,1-1,1 1,0-2,1 1,1-2,1 1,0-1,1-1,1-1,0 0,1-1,1 0,0-1,65 20,-52-30</inkml:trace>
  <inkml:trace contextRef="#ctx0" brushRef="#br0" timeOffset="2407.763">3224 322,'23'5,"28"3,26 1,22-1,13-2,3-3,-18-1</inkml:trace>
  <inkml:trace contextRef="#ctx0" brushRef="#br0" timeOffset="2636.53">3986 724,'-1'4,"-1"-1,1 2,0-1,0 0,0 0,1 0,-1 0,1 1,0-1,0 0,1 0,-1 0,1 1,0-1,0 0,0 0,1 0,-1 0,1-1,0 1,0 0,1-1,-1 1,1-1,-1 0,1 1,0-1,0-1,1 1,-1 0,3 1,3-3,0 0,-1 0,1 0,0-2,0 1,0-1,-1 0,1-1,0 0,-1 0,0-1,1 0,-1 0,0-1,0 0,-1 0,1-1,-1 0,0-1,-1 1,1-1,-1-1,0 1,0-1,-1 0,2-4,-1 3,0 0,-1-1,-1 0,1 0,-1-1,-1 1,0-1,0 0,-1 1,0-1,0-3,-2 9,1 0,-1 0,0 0,0 0,0 0,-1 0,0 0,1-1,-1 1,-1 1,1-1,-1 0,1 0,-1 0,0 1,0-1,-1 1,1 0,-1 0,0-1,1 2,-1-1,-1 0,1 1,0-1,-1 1,1 0,-3-1,0 1,0-1,-1 2,0-1,0 1,1 0,-1 0,0 1,0 0,0 0,0 0,0 1,1 0,-1 1,0-1,1 1,-1 1,1-1,0 1,-1 0,1 0,1 1,-4 2,-2 1,1 1,-1 0,2 1,-1 0,1 0,1 1,-1 0,2 1,-1 0,2 0,-4 7,9-16,-1 1,1-1,0 1,-1 0,1-1,0 1,1 0,-1 0,1 0,-1-1,1 1,0 0,0 0,0 0,0 0,0 0,1 0,0-1,-1 1,1 0,0 0,0-1,0 1,1 0,-1-1,1 1,-1-1,1 0,0 1,0-1,0 0,0 0,0 0,1-1,-1 1,0 0,1-1,-1 0,1 1,0-1,-1 0,2 0,34 6,0-5</inkml:trace>
  <inkml:trace contextRef="#ctx0" brushRef="#br0" timeOffset="2949.698">4401 122,'-14'-3,"1"1,0 0,-1 1,1 1,-1-1,1 2,-1 0,1 1,0 0,-1 1,1 1,0 0,1 0,-1 2,1-1,0 2,0-1,1 2,0-1,0 2,1-1,0 1,-2 3,9-8,0 0,0-1,1 1,0 0,-1 1,2-1,-1 0,0 0,1 1,0-1,0 1,0-1,0 1,1 0,0-1,0 1,0 0,0-1,1 1,0-1,0 1,0-1,0 1,1-1,0 0,0 1,0-1,0 0,1 0,0-1,-1 1,1 0,1-1,-1 0,209 179,-202-170,-1 1,0 0,-1 0,0 1,-1 0,0 0,-2 1,1 0,-2 0,0 0,-1 2,-2-14,-1-1,0 1,1 0,0 0,-1 0,1 0,0 0,1-1,-1 1,0-1,1 1,0-1,-1 1,1-1,0 0,0 0,0 1,0-2,1 1,-1 0,1 0,-1-1,1 1,-1-1,1 0,0 0,0 0,-1 0,1 0,2 0,13 0,0 0,0-1,0-1,0-1,0 0,-1-1,14-5,-15 5,72-17,-1-2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5:35.3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49 322,'0'-3,"0"5,0 10,0 10,2 11,3 6,1 3,2 2,-1-2,-2-7,-1-6,-1-13,-2-9</inkml:trace>
  <inkml:trace contextRef="#ctx0" brushRef="#br0" timeOffset="250.301">8 0,'-4'0,"0"5,8 6,8 5,9 5,7 3,-1-2</inkml:trace>
  <inkml:trace contextRef="#ctx0" brushRef="#br0" timeOffset="513.62">250 481,'19'-9,"0"-1,-1 0,0-2,-1 0,0-1,0-1,-2 0,0-2,0 1,-2-2,0 0,5-9,-17 24,0 1,0 0,0-1,0 1,-1-1,1 1,0-1,-1 1,1-1,-1 1,1-1,-1 0,0 1,0-1,0 0,0 1,0-1,0 0,0 1,-1-1,1 0,0 1,-1-1,1 1,-1-1,0 1,0-1,1 1,-1-1,0 1,0 0,0-1,-1 1,1 0,0 0,0 0,-1 0,1 0,0 0,-1 0,1 0,-1 1,1-1,-1 1,0-1,1 1,-1-1,1 1,-1 0,0 0,1 0,-1 0,0 0,1 0,-2 0,-9 3,1 1,0 0,0 0,0 1,0 0,1 1,0 1,0-1,1 1,-1 1,2 0,-1 0,1 1,0 0,1 0,0 1,1 0,-3 4,6-9,-1 0,1 1,0-1,0 0,1 1,0 0,0-1,0 1,0 0,1 0,0 0,1 1,-1-1,1 0,0 0,1 0,-1 0,1 0,0 0,1 0,-1 0,1 0,1 0,-1-1,1 1,0-1,0 0,1 1,6 2,1 0,0-1,1 0,-1-1,1-1,1 0,-1 0,1-1,-1-1,1 0,0-1,0 0,0-1,1 0,-1-1,11-2,39 0</inkml:trace>
  <inkml:trace contextRef="#ctx0" brushRef="#br0" timeOffset="880.643">811 228,'-7'0,"-81"7,84-6,1-1,0 1,0 0,0 0,0 0,0 0,0 1,1-1,-1 1,0 0,1 0,-1 0,1 0,-1 0,1 0,0 1,0-1,0 1,1 0,-1-1,0 1,1 0,0 0,0 0,-1 1,2 3,1-1,0 1,0-1,1 0,-1 1,1-1,0 0,1 0,0 0,0 0,0-1,1 1,-1-1,1 0,0 0,1 0,0 0,-1-1,6 4,153 131,-161-138,0-1,-1 1,1 0,0 0,-1 0,1 0,-1 0,1 0,-1 1,0-1,1 0,-1 1,0-1,0 1,0-1,0 1,0 0,-1-1,1 1,0 0,-1 0,1-1,-1 1,1 0,-1 0,0 0,0-1,0 1,0 0,0 0,-1 0,1 0,0-1,-1 1,1 0,-1 0,0-1,1 1,-1 0,0 0,-7 2,0 0,0-1,-1 0,1 0,-1-1,1 0,-1-1,0 1,1-2,-1 1,0-1,0-1,-1 2,6-1,-1 1,-1 0,1 0,-1-1,0 1,0-1,1-1,-1 1,0-1,1 0,-1 0,1-1,-1 1,1-1,0-1,0 1,0-1,0 1,0-2,0 1,1 0,-1-1,-2-3,8 5,-1-1,1 1,0 0,-1-1,1 1,0 0,0-1,1 1,-1 0,0 0,1 0,0 0,-1 0,1 0,0 0,0 1,0-1,0 1,0-1,0 1,0 0,1 0,-1 0,0 0,1 0,-1 0,0 1,1-1,-1 1,1-1,0 1,0 0,-1 0,298-53,-279 48</inkml:trace>
  <inkml:trace contextRef="#ctx0" brushRef="#br0" timeOffset="1250.195">1171 335,'0'7,"0"9,3 10,2 11,1 6,2-1,-1 0,-2-5,-1-6,-1-12,-2-8</inkml:trace>
  <inkml:trace contextRef="#ctx0" brushRef="#br0" timeOffset="1522.463">1158 28,'-13'4,"-1"9,10 9,14 9,12 7,3-4</inkml:trace>
  <inkml:trace contextRef="#ctx0" brushRef="#br0" timeOffset="1907.473">1465 629,'52'-316,"-51"306,9-46,-9 55,-1-1,1 1,-1 0,1-1,-1 1,1 0,0-1,0 1,0 0,0 0,0 0,0 0,0 0,0 0,0 0,0 0,1 0,-1 0,0 1,1-1,-1 1,1-1,-1 1,0-1,1 1,-1 0,1-1,-1 1,1 0,-1 0,1 0,-1 0,2 1,10 3,-1 0,1 1,-1 1,1 0,-2 1,1 0,8 7,-14-10,1 0,0 1,0 0,0 0,-1 0,0 1,0 0,0 1,-1-1,1 1,-2 0,1 0,-1 1,0-1,-1 1,1 0,-2 0,1 0,-1 0,0 1,0 6,-2 20,-1-32,0 0,0 1,1-1,-1 0,1 1,0-1,0 1,0-1,0 0,1 1,-1-1,1 0,0 1,0-1,0 0,1 0,-1 0,1 0,-1 0,1 0,0 0,0-1,0 1,1 0,-1-1,1 0,-1 0,1 0,0 0,0 0,0 0,9 1,1-1,-1-1,0 0,1 0,-1-1,1-1,-1 0,1-1,-1 0,0-1,0 0,0-1,0-1,-1 1,0-2,0 0,0 0,0-1,2-3,-6 6,-1 0,-1-1,1 0,-1 0,0-1,0 1,0-1,-1 0,0 0,0-1,-1 1,1-1,-1 0,-1 0,0 0,1 0,-2 0,1 0,-1-1,-1 1,1 0,-1-1,0-2,-1 9,1 0,0 0,-1-1,1 1,-1 0,1 0,-1-1,0 1,1 0,-1 0,0 0,0 0,0 0,0 0,0 0,0 0,0 0,0 1,0-1,0 0,-1 1,1-1,0 1,0-1,-1 1,1-1,0 1,-1 0,1 0,0 0,-1 0,1 0,0 0,-1 0,1 0,0 0,-1 1,1-1,0 0,-1 1,-45 33,44-30,1 2,-1-1,1 0,0 0,0 1,1-1,-1 1,1-1,0 1,1 0,0 0,0-1,0 1,0 0,1-1,0 1,0 0,0-1,1 1,0-1,0 0,0 0,1 1,0-1,0-1,0 1,1 0,-1-1,1 0,0 0,0 0,1 0,-1 0,1-1,0 0,-1 0,2 0,-1-1,0 0,5 2,13 4,1 0,0-2,0-1,0-1,1-1,20 0,17 0</inkml:trace>
  <inkml:trace contextRef="#ctx0" brushRef="#br0" timeOffset="2236.59">2615 509,'8'-9,"0"-1,-1 0,-1 0,0 0,0-1,-1 0,0 0,-1 0,0 0,-1-1,0 0,-1-1,-1 10,-1 0,0 1,0-1,0 0,-1 1,1-1,-1 0,1 1,-1-1,0 1,0-1,0 1,0 0,0-1,-1 1,1 0,-1 0,1 0,-1 0,0 0,0 0,0 0,0 0,0 1,0-1,0 1,-1 0,1 0,-1-1,1 1,-1 1,1-1,-1 0,1 1,-1-1,-2 1,-3-1,-1 0,1 1,-1 0,0 0,1 1,-1 0,0 0,1 1,0 0,-8 3,8-1,0 0,1 1,-1-1,1 1,-1 1,2-1,-1 1,1 0,-1 1,2 0,-2 1,5-5,-1 0,1 1,0-1,0 1,0-1,0 1,1 0,-1 0,1 0,0 0,0 0,0 0,1 0,-1 0,1 0,0 0,1 0,-1 0,0 0,1 0,0 0,0 0,0 0,2 3,2-2,-1 0,1-1,0 0,0 0,1 0,-1 0,1-1,0 0,0 0,0-1,0 0,0 0,0 0,1-1,-1 0,1 0,-1 0,1-1,-1 0,1 0,-1-1,1 0,-1 0,0 0,1-1,1-1,3 1,1-2,-1 1,0-1,-1-1,1 0,-1 0,0-1,8-6,-15 9,1 0,0 0,-1 0,0 0,1-1,-1 1,0-1,-1 0,1 0,-1 0,0 0,0 0,0 0,0-1,-1 1,0-1,0 1,0-1,0 1,-1-1,1 0,-1 1,-1-2,1 5,0 0,0 0,-1 0,1 0,0 0,-1 0,1 0,-1 0,1 0,-1 0,0 0,1 0,-1 0,0 0,0 1,0-1,1 0,-1 0,0 1,0-1,0 1,0-1,0 1,0-1,0 1,0 0,0-1,0 1,-1 0,1 0,0 0,0 0,0 0,0 0,0 0,0 0,0 0,0 1,-1-1,1 0,0 1,0-1,0 1,0-1,0 1,0-1,1 1,-1 0,0-1,0 1,0 0,1 0,-1 0,0 0,1 0,-1-1,0 1,1 0,0 0,-1 1,1-1,-1 0,1 0,0 0,0 0,0 1,-2 2,0 0,0 0,1 1,-1-1,1 1,0-1,0 1,1-1,0 1,-1-1,2 1,-1-1,0 1,1-1,0 1,0-1,0 1,1-1,-1 0,1 0,0 1,0-1,1 0,-1-1,1 1,0 0,0-1,0 0,0 1,0-1,1-1,0 1,-1 0,1-1,100 35,-46-27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5:41.9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0,'22'3,"25"0,19 0,16-1,11 0,3 2,-15-1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5:44.6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41,'18'-7,"18"-2,16 0,13 2,11 2,7 2,4 3,4 3,-13-1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5:48.0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227 882,'-8'-3,"0"1,0-1,0 1,0 1,-1 0,1 0,0 0,-1 1,1 1,0-1,-1 1,1 1,0-1,0 1,0 1,0 0,0 0,1 0,-1 1,1 0,0 0,0 1,0 0,1 0,0 1,0 0,-3 4,7-9,1 1,0 0,0 0,1 0,-1 0,0 0,1 0,-1 0,1 0,-1 0,1 0,0 0,0 0,0 0,0 0,0 0,1 0,-1 0,0 0,1 0,0 0,-1 0,1 0,0 0,0 0,0-1,0 1,1 0,-1-1,0 1,1-1,-1 1,1-1,-1 1,1-1,1 1,74 32,-11-21,0-3,1-3,0-3,55-3,-57-1,0-2,-1-4,1-2,55-14,-28-17,-91 39,0-1,0 1,0-1,0 1,0-1,0 1,0-1,0 0,0 0,0 1,-1-1,1 0,0 0,-1 0,1 0,0 0,-1 0,1 0,-1 0,0 0,1 0,-1 0,0 0,1 0,-1 0,0 0,0 0,0 0,0 0,0 0,0-1,-1 1,1 0,0 0,0 0,-1 0,1 0,-1 0,1 0,-1 0,1 0,-1 0,1 0,-1 1,0-1,0 0,1 0,-1 0,0 1,0-1,0 1,0-1,0 0,0 1,0 0,0-1,0 1,0-1,0 1,0 0,0 0,0 0,-1 0,-17-5,-1 1,1 1,-1 0,0 2,0 1,0 0,1 1,-6 2,17-3,0 1,0 1,0-1,0 1,0 1,0 0,0 0,1 0,-1 1,1 0,-4 3,10-7,0 1,1-1,-1 0,1 1,-1-1,0 0,1 1,-1-1,1 1,-1-1,1 1,0-1,-1 1,1-1,-1 1,1 0,0-1,-1 1,1-1,0 1,0 0,0-1,-1 1,1 0,0-1,0 1,0 0,0-1,0 1,0 0,0 0,0-1,1 1,-1 0,0-1,0 1,0 0,1-1,-1 1,0-1,1 1,-1-1,1 1,-1 0,1-1,-1 1,1-1,-1 0,1 1,-1-1,1 1,-1-1,1 0,0 1,-1-1,2 0,39 13,212-6,-251-7,0 0,0 0,0-1,0 1,1 0,-1 1,0-1,0 0,-1 1,1-1,0 1,0-1,0 1,0 0,0 0,0 0,-1 0,1 0,0 0,-1 0,1 1,-1-1,0 1,1-1,-1 1,0-1,0 1,0 0,0 0,0-1,0 1,0 0,-1 0,1 1,-1-1,0 0,1 0,0 0,-1 0,1 0,0 0,0 0,0 0,0 0,0 0,1-1,-1 1,1 0,-1-1,1 1,-1-1,1 1,0-1,0 0,0 0,0 0,0 0,0 0,0 0,0 0,0-1,0 1,0-1,0 0,0 1,1-1,-1 0,0 0,0 0,0-1,2 1,5-4,1 1,-2-1,1-1,0 0,-1 0,0 0,0-1,0 0,-1-1,0 0,0 0,-1 0,0-1,0 0,-1 0,0-1,0 1,-1-1,0 0,0 0,-1-1,1-8,26-70,-5-2,-3 0,-4-1,1-51,-14 108,-2-1,-1 1,-2-1,-1 0,-1 1,-3-6,4 35,0 0,0 0,0 0,0 0,-1 0,0 0,0 0,0 0,-1 1,0-1,0 1,0 0,0 0,0 0,-2-1,3 4,1 0,-1 1,1-1,-1 1,0-1,1 1,-1 0,1 0,-1-1,0 1,1 0,-1 1,0-1,1 0,-1 0,1 1,-1-1,0 1,1-1,-1 1,1 0,-1-1,1 1,0 0,-1 0,1 0,0 0,0 0,-1 1,1-1,0 0,0 0,0 1,1-1,-2 1,-6 12,0 1,0 0,1 0,1 1,1-1,0 1,1 0,0 1,2-1,0 1,1 2,-6 32,2 1,2 0,3 0,2 0,2 0,3-1,2 0,2 0,2-1,2 0,3-1,4 5,-15-39,0-1,0 0,2 0,0-1,0 0,1-1,1 0,7 7,0-7</inkml:trace>
  <inkml:trace contextRef="#ctx0" brushRef="#br0" timeOffset="977.671">1056 588,'35'17,"1"-2,0-1,1-2,1-2,34 6,-41-9,310 59,-329-64,39 19,-56-10,-103 48,90-51,2 2,-1 0,2 1,-1 0,2 2,-1 0,2 0,-4 5,16-17,0 0,-1 1,1-1,0 0,0 0,0 1,1-1,-1 1,0-1,0 1,1-1,-1 1,1-1,0 1,-1-1,1 1,0 0,0-1,0 1,0 0,0-1,0 1,0 0,1-1,-1 1,1-1,-1 1,1-1,-1 1,1-1,0 1,0-1,0 1,0-1,0 0,0 0,0 1,0-1,0 0,1 0,-1 0,0 0,1 0,-1-1,1 1,-1 0,1-1,-1 1,1-1,-1 1,1-1,0 0,0 0,10 2,0 0,0-1,-1-1,1 0,0 0,0-2,0 1,-1-1,1-1,-1 0,1-1,-1 0,0-1,0 0,-1 0,0-1,0-1,0 0,-1 0,0-1,6-6,-15 15,0-1,-1 0,1 0,0 1,0-1,0 0,0 0,0 1,0-1,0 0,0 0,0 1,0-1,0 0,0 0,0 1,0-1,0 0,0 0,1 1,-1-1,0 0,0 0,0 0,0 1,0-1,1 0,-1 0,0 0,0 1,0-1,0 0,1 0,-1 0,0 0,0 0,1 1,-1-1,0 0,0 0,1 0,-1 0,0 0,0 0,1 0,-1 0,0 0,0 0,1 0,-1 0,0 0,0 0,1 0,-1 0,0 0,0-1,0 1,1 0,-1 0,0 0,0 0,1 0,-1-1,-6 33,4-21,1-8,0 0,1 1,-1-1,1 0,0 0,0 0,0 0,0 0,0 0,1 0,-1 0,1 0,0 1,0-2,0 1,0 0,0 0,1 0,-1 0,1-1,0 1,0-1,0 0,0 1,0-1,1 0,-1 0,1 0,-1 0,1-1,0 1,-1-1,1 1,0-1,0 0,0 0,0-1,0 1,0 0,0-1,0 0,1 0,1 0,2-1,1-1,-1 0,0 0,0-1,0 0,0 0,-1-1,1 1,-1-1,0-1,0 1,-1-1,1 0,-1-1,0 1,0-1,-1 0,2-2,63-123,-36 39,-5-2,-3-1,-4-1,-5-1,-2-18,-11 90,0 7,-1-1,0 1,-1 0,-1 0,-1-1,0 1,-2 0,0 0,-1 0,-3-8,6 24,0-1,0 0,0 1,0-1,-1 1,1 0,-1-1,1 1,-1 0,0 0,0 0,0 0,0 0,0 0,-1 1,1-1,0 1,-1 0,1-1,-1 1,1 0,-1 1,0-1,0 0,1 1,-1-1,0 1,0 0,1 0,-1 0,0 0,0 1,1-1,-1 1,0-1,1 1,-1 0,0 0,1 0,-1 1,1-1,0 0,-1 1,0 1,-9 9,0 0,1 0,1 2,0-1,1 1,0 1,1-1,1 1,0 1,1 0,1-1,0 2,1-1,1 0,1 1,-1 12,1 1,0 0,3-1,0 1,2 0,1-1,1 0,2 0,1 0,1-1,1 0,2-1,1 0,0-1,2 0,1-2,2 1,0-2,1 0,1-2,19 16,-32-30,-1 0,1-1,1 0,-1-1,1 0,0 0,1 0,-1-1,1 0,-1-1,1 0,0 0,0-1,8 1,-14-4,1 1,-1-1,0 0,0 0,0 0,0 0,0-1,0 1,0-1,-1 0,1 0,0 0,-1 0,0 0,1 0,-1-1,0 1,0-1,0 0,-1 1,1-1,-1 0,1 0,-1 0,1-2,17-62,-25 195,7-126,-1 1,1-1,-1 1,1-1,0 1,0-1,0 1,1-1,-1 0,0 0,1 1,-1-1,1 0,0 0,0-1,0 1,0 0,0-1,0 1,0-1,0 1,1-1,-1 0,1 0,-1 0,1 0,-1-1,1 1,-1-1,1 1,0-1,-1 0,1 0,-1 0,1 0,0-1,6 0,-1 0,1-1,-1 0,0 0,0-1,0 0,0-1,0 1,-1-1,6-5,-5 3,-1 0,0-1,0 0,-1 0,0 0,0-1,-1 0,0 0,0-1,-1 1,0-1,-1 0,2-4,-4 9,0 1,1-1,-2 0,1 0,0 0,-1 0,1 0,-1 0,0 0,-1 0,1 0,-1 1,0-1,0 0,0 0,0 0,0 1,-1-1,0 0,0 1,0 0,0-1,0 1,-1 0,1 0,-1 0,0 1,0-1,0 0,0 1,0 0,-1 0,-1-1,-1 1,0 0,0 0,-1 1,1-1,0 1,-1 1,1-1,-1 1,1 1,-1-1,1 1,0 0,-1 0,1 1,0 0,0 0,0 0,0 1,-3 2,5-4,0 1,0 0,0 1,1-1,-1 1,1 0,0-1,-1 1,1 1,1-1,-1 0,0 1,1-1,0 1,0 0,0 0,0 0,1 0,-1 0,1 0,0 1,0-1,0 0,1 1,0-1,0 0,0 1,0-1,1 2,0-1,1-1,-1 1,1-1,0 0,1 0,-1 0,1 0,-1 0,1 0,1 0,-1-1,0 0,1 1,3 1,25 19</inkml:trace>
  <inkml:trace contextRef="#ctx0" brushRef="#br0" timeOffset="1515.405">2901 843,'0'-18,"-7"-77,6 91,0 1,0 0,0 0,0 0,-1 0,1 0,-1 0,1 0,-1 0,0 0,0 1,-1-1,1 1,0-1,-1 1,0 0,1 0,-1 0,0 1,0-1,0 1,0-1,0 1,0 0,0 0,-1 0,0 1,0-1,0 1,0 0,0 0,0 1,0-1,0 1,0 0,0 0,0 0,0 0,1 1,-1 0,0 0,1 0,-1 0,1 0,0 1,0-1,0 1,0 0,0 0,1 0,-1 0,1 0,-1 1,-1 3,-1 0,1 0,0 1,1-1,-1 1,2 0,-1 0,1 0,0 0,1 0,0 1,0 2,1-7,0 1,1-1,-1 0,1 0,0 0,0 1,1-1,-1 0,1 0,0-1,0 1,0 0,0-1,1 1,-1-1,1 0,0 0,0 0,1 0,-1 0,0-1,1 1,-1-1,1 0,0 0,0 0,0-1,0 1,0-1,0 0,0 0,1-1,-1 1,0-1,0 0,1 0,-1 0,0 0,0-1,1 0,-1 0,0 0,0 0,0-1,1 0,0-1,0 1,0-2,0 1,0 0,0-1,0 0,-1 0,0 0,0-1,0 0,0 1,-1-1,0 0,0-1,0 1,-1 0,1-1,-1 0,-1 1,1-1,0-5,-2 11,-1 0,1 0,0 0,0 0,0 0,-1 0,1 0,0 0,0 0,-1 0,1 0,0 0,0 0,-1 0,1 0,0 0,0 0,0 0,-1 0,1 0,0 0,0-1,0 1,-1 0,1 0,0 0,0 0,0 0,-1-1,1 1,0 0,0 0,0 0,0-1,0 1,0 0,-1 0,1 0,0-1,0 1,-7 19,1 0,0 0,2 1,0-1,1 1,1 0,0 20,1-24,-1 68,3-1,3 0,5 1,6 14,-8-53,9 112,-16-154,0 1,0-1,-1 0,1 0,-1 0,1 1,-1-1,0 0,0 0,-1 0,1 0,0-1,-1 1,0 0,0 0,0-1,0 1,0-1,0 0,-1 0,1 0,-1 0,1 0,-1 0,0-1,0 1,0-1,0 0,0 0,0 0,0 0,0 0,0-1,-1 1,-1-1,-9 0,0-2,-1 1,1-2,0 0,1 0,-1-1,0-1,1-1,0 1,1-2,-1 0,1-1,0 0,1 0,0-1,-4-5,4 4,1-1,1 1,0-1,0-1,1 0,1 0,0-1,0 1,2-2,-5-11,8 19,0 0,1 1,0-1,0 0,0 0,0 1,1-1,0 0,1 0,-1 0,1 0,0 1,0-1,1 0,0 1,0-1,0 1,1 0,-1-1,1 1,1 0,-1 1,1-1,-1 1,1-1,1 1,2-2,5-1,1 0,0 1,0 0,0 2,1-1,0 1,0 1,0 1,0 0,0 0,1 2,-1 0,0 0,1 1,-1 1,0 1,13 3,18 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14:10.1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52 0,'-2'16,"-4"17,-2 16,-3 15,2 12,1 5,2 1,5-2,4-6,7-11,4-11,-1-15</inkml:trace>
  <inkml:trace contextRef="#ctx0" brushRef="#br0" timeOffset="466.816">239 415,'20'35,"-4"-11,-2-1,-1 2,-1 0,-1 1,-2 0,0 0,-2 1,3 18,-4 7,-6-52,1 1,-1-1,0 0,0 1,0-1,1 0,-1 1,0-1,0 0,1 0,-1 1,0-1,0 0,1 0,-1 0,0 1,1-1,-1 0,0 0,1 0,-1 0,0 0,1 0,-1 0,1 1,-1-1,0 0,1 0,-1-1,0 1,1 0,-1 0,0 0,1 0,-1 0,1 0,-1 0,0 0,1-1,-1 1,0 0,0 0,1 0,-1-1,0 1,1 0,-1-1,0 1,0 0,0 0,1-1,-1 1,0 0,0-1,0 1,0 0,0-1,1 1,-1-1,0 1,0 0,0-1,1 0,31-40,-1-1,-2-1,21-43,-23 39,27-45,-54 93,0-1,0 0,0 0,0 1,-1-1,1 0,0 0,0 1,0-1,0 0,0 0,0 1,0-1,0 0,0 0,0 1,0-1,0 0,0 1,0-1,0 0,0 0,0 1,1-1,-1 0,0 0,0 1,0-1,0 0,0 0,1 0,-1 1,0-1,0 0,0 0,1 0,-1 1,0-1,0 0,1 0,-1 0,0 0,0 0,1 0,-1 0,0 0,0 1,1-1,-1 0,0 0,-16 70,9-47,0 0,2 0,1 1,1-1,0 1,2 0,1 0,1 0,1 0,4 16,-4-34,0 0,0 0,1 0,0 0,0 0,0 0,1-1,0 0,0 0,0 0,0 0,1 0,0-1,0 0,0 0,1-1,-1 1,1-1,0 0,0 0,0-1,2 1,21 4</inkml:trace>
  <inkml:trace contextRef="#ctx0" brushRef="#br0" timeOffset="794.88">907 468,'15'31,"1"-2,1 0,2 0,1-2,1-1,1 0,8 5,-13-11,49 41,-64-61,1-1,-1 0,0 0,1 0,-1 0,0-1,0 1,0 0,0-1,0 1,0-1,-1 0,1 0,0 0,-1 0,1 0,-1 0,0 0,0 0,0-1,0 1,0 0,0-1,0 1,-1 0,0-1,1 1,-1-1,0 1,0-1,0-1,1-1,19-97,21-69,-15 127,-15 34</inkml:trace>
  <inkml:trace contextRef="#ctx0" brushRef="#br0" timeOffset="1367.736">1348 843,'22'-9,"-1"-2,0 0,-1-2,-1 0,0-1,0 0,-2-2,0 0,-1-1,0-1,-1 0,-2-1,0-1,11-20,-22 37,-1 0,1 0,-1 1,0-1,0 0,0 0,0 0,0 0,-1 0,1-1,-1 1,0 0,0 0,0 0,0 0,0 0,-1-1,0 1,1 0,-1 0,0 0,0 0,-1 1,1-1,-1 0,1 0,-1 1,0-1,0 1,0-1,0 1,-1 0,1 0,-1 0,1 0,-1 1,1-1,-1 0,0 1,0 0,0 0,0 0,0 0,-2 1,0 1,0 0,-1 1,1-1,1 1,-1 0,0 0,0 0,1 1,-1-1,1 1,0 0,0 0,0 1,0 0,0-1,1 1,0 0,0 0,0 1,0-1,0 1,1 0,0-1,0 1,0 0,1 0,0 0,0 0,0 0,0 1,1-1,0 0,0 0,0 0,1 1,0-1,0 2,3 4,1-1,0 0,0 0,1 0,0-1,1 0,0 0,0 0,1-1,0 0,0-1,1 0,0 0,0-1,1 0,0-1,0 0,0 0,1-1,-1 0,1-1,8 1,-15-2,0-1,1 0,-1 0,1 0,-1-1,0 1,1-1,-1 0,1 0,-1-1,1 0,-1 1,0-1,1-1,-1 1,0-1,0 1,0-1,0 0,0-1,-1 1,1-1,0 1,-1-1,0 0,0 0,0-1,0 1,0-1,-1 1,1-1,-1 0,0-1,6-16,0 0,-2-1,-1 0,0-1,-2 1,-1-1,0 1,-2-1,-1-12,2-4,-2 38,1 0,-1 0,1-1,0 1,0 0,-1 0,1-1,0 1,0 0,0 0,1-1,-1 1,0 0,0 0,1 0,-1-1,0 1,1 0,-1 0,1 0,0 0,-1 0,1 0,0 0,0 0,0 0,-1 0,1 0,0 0,0 0,0 1,0-1,1 0,-1 1,0-1,0 1,0-1,0 1,1 0,-1 0,0-1,0 1,1 0,-1 0,0 0,0 0,1 0,-1 0,0 1,0-1,1 0,153 40,-148-39,1 0,0 0,0 0,0 0,-1 1,1 0,0 0,-1 1,0 0,0 0,1 1,-2 0,1 0,0 1,-1-1,0 2,0-1,-1 1,1-1,-1 1,0 1,-1-1,1 1,-1 0,-1 0,1 0,-1 1,-10 136,9-140,1 0,-1 0,1 0,0 0,0 0,0-1,0 1,1-1,0 0,-1 0,1 0,0-1,1 1,-1-1,0 0,1 0,-1 0,1-1,-1 1,1-1,0 0,0-1,-1 1,1-1,0 0,0 0,0-1,-1 1,5-2,-2 3,39 0</inkml:trace>
  <inkml:trace contextRef="#ctx0" brushRef="#br0" timeOffset="2018.072">2966 455,'-49'-10,"-1"3,0 2,-31 1,21 8,59-4,-1 0,1 0,0 0,-1 1,1-1,0 1,-1-1,1 1,0-1,-1 1,1 0,0-1,0 1,0 0,0 0,0 0,0 0,0 0,0 0,0 1,0-1,0 0,1 0,-1 0,1 1,-1-1,1 0,-1 1,1-1,0 1,-1-1,1 0,0 1,0-1,0 1,0-1,0 0,1 2,3 4,0 0,0 0,0-1,1 0,0 0,1 0,-1 0,1-1,0 0,1 0,-1-1,1 1,0-1,0-1,4 2,-6-2,59 31,-45-26,0 1,-1 1,1 1,-2 0,0 2,0-1,-2 2,1 0,-2 1,0 1,9 13,-21-27,0 0,-1 0,1 1,-1-1,0 1,0-1,0 1,0-1,0 1,0 0,-1-1,0 1,1 0,-1 0,0-1,0 1,0 0,-1 0,1-1,-1 1,1 0,-1 0,0-1,0 1,0-1,0 1,-1-1,1 1,-1-1,1 0,-1 0,0 0,0 0,0 0,0 0,-2 1,-4 1,0 0,0-1,-1 0,1-1,-1 0,0 0,0 0,0-1,0-1,1 0,-1 0,0 0,0-1,0-1,0 0,0 0,1 0,-3-2,8 3,0 0,1 0,0 0,-1 0,1-1,0 1,-1-1,1 1,0-1,0 0,0 0,0 0,1 0,-1 0,1 0,-1 0,1 0,0-1,-1 1,1-1,0 1,1-1,-1 1,0-1,1 0,-1 1,1-1,0 0,0 1,0-1,0 0,1 1,-1-1,1 0,0 1,-1-1,1 1,0-1,0 1,1-1,-1 1,7-7,1 1,0 0,0 1,1 0,0 0,0 1,0 0,1 1,0 0,0 1,1 0,-1 0,1 2,-1-1,1 1,0 1,0 0,0 1,0 0,2 1,-7 0,-1 0,1 0,-1 0,1 1,-1 0,0 0,0 0,0 1,0 0,0 0,-1 1,1-1,-1 1,0 0,0 1,0-1,-1 1,1 0,-1 0,0 1,-1-1,1 1,1 5,-2-5,0-1,0 0,1-1,-1 1,1-1,0 1,0-1,0 0,1 0,0-1,-1 1,1-1,1 0,-1-1,0 1,1-1,-1 0,1 0,-1-1,1 0,0 0,0 0,0 0,-1-1,1 0,0 0,2-1,1 0,-1-1,1 1,-1-1,0-1,0 0,0 0,0 0,-1-1,1 0,-1-1,0 0,0 0,0 0,-1-1,0 0,0 0,-1-1,1 1,-1-1,-1 0,1-1,-1 1,-1-1,1 0,-1 0,-1 0,1 0,-1 0,-1-1,0 1,0-1,0 1,-1-1,0 1,-2-5,2 8,-1 1,1 0,-1 0,-1 0,1 0,0 1,-1-1,0 0,0 0,0 1,0 0,-1-1,1 1,-1 0,0 0,0 0,0 0,0 1,-1-1,1 1,-1 0,1 0,-1 0,0 0,0 1,1 0,-1-1,0 1,-1 1,1-1,0 0,0 1,0 0,0 0,0 1,0-1,0 1,0-1,0 1,0 1,0-1,0 0,-2 2,0 2,-1 0,0 0,1 1,0-1,1 2,-1-1,1 1,0-1,1 1,0 1,0-1,0 1,1-1,0 1,1 0,-1 0,2 0,-1 0,1 1,0-1,1 0,0 3,2 22</inkml:trace>
  <inkml:trace contextRef="#ctx0" brushRef="#br0" timeOffset="2423.596">3554 869,'13'-49,"-3"-1,-2 0,-2-1,-2 1,-3-1,-2-3,-4 2,66 89,97 54,-156-90,0 1,1 0,-1 0,0 0,0 1,-1-1,1 0,0 1,-1-1,1 1,-1-1,0 1,0 0,0 0,0-1,-1 1,1 0,-1 0,1 0,-1 0,0 0,0-1,-1 1,1 0,0 0,-1 0,0 0,-35 74,16-42,18-32,0 0,0 0,0 0,0 0,1 0,-1 1,1-1,0 0,0 1,0-1,1 1,-1-1,1 1,0 0,0-1,0 1,1-1,-1 1,1-1,0 1,-1-1,2 1,-1-1,0 0,1 1,-1-1,1 0,0 0,7 3,0 0,-1 0,2-1,-1-1,1 0,-1 0,1 0,0-2,1 1,-1-1,0 0,1-1,6 0,-7 0,84 8,1-5,57-5,-32-3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5:45.4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80 119,'0'23,"0"21,3 16,4 15,7 7,7 4,5 1,0-5,-5-5,-5-10,-6-15</inkml:trace>
  <inkml:trace contextRef="#ctx0" brushRef="#br0" timeOffset="316.075">0 319,'9'-8,"0"0,0 1,0 0,1 0,0 1,0 0,1 1,0 0,-1 0,2 1,-1 1,0 0,1 1,0 0,-1 0,1 1,0 1,0 0,-1 1,1 0,0 1,2 0,-6-2,0 1,1 0,-1 0,0 1,1 0,-1 0,0 1,-1 0,1 1,0-1,-1 1,0 1,0 0,0 0,0 0,-1 0,0 1,0 0,-1 1,1-1,-1 1,1 3,-6-7,1 0,-1 0,1 0,-1 0,0 0,0 0,0 0,-1 0,1 0,-1 0,0 0,1 0,-1-1,-1 1,1 0,0 0,-1-1,1 1,-1 0,0-1,0 0,0 1,0-1,0 0,0 0,-1 0,1 0,-2 0,-78 41,62-35,-1-1,0-1,0-1,-1-1,1-1,-1-1,0 0,0-2,-4-1,26 1,1-1,0 1,0-1,-1 1,1-1,0 1,-1-1,1 0,-1 1,1-1,0 0,-1 1,0-1,1 0,-1 0,1 1,-1-1,0 0,1 0,-1 0,0 0,0 0,0 1,0-1,0 0,0 0,0 0,0 0,0 0,0 1,0-1,-1 0,1 0,0 0,-1 0,1 1,0-1,-1 0,1 0,-1 1,1-1,-1 0,0 1,1-1,-1 0,0 1,1-1,-1 1,0-1,0 1,1 0,-1-1,0 1,0 0,0-1,1 1,-1 0,0 0,0 0,0 0,0 0,0 0,0 0,1 0,-1 0,0 0,-1 1,28-17</inkml:trace>
  <inkml:trace contextRef="#ctx0" brushRef="#br0" timeOffset="789.371">776 279,'-21'-10,"1"1,-1 1,0 1,-1 0,0 2,-12-1,27 5,0 0,0 0,0 1,0 0,-1 0,1 1,0 0,0 0,0 1,0 0,0 0,0 1,1-1,-1 2,1-1,0 1,0 0,0 0,0 0,1 1,-1 0,1 0,3-4,1 1,-1-1,1 1,-1-1,1 1,-1 0,1 0,0-1,0 1,0 0,0 0,0 0,0 0,1 0,-1 0,1 1,-1-1,1 0,0 0,0 0,0 0,0 1,0-1,0 0,0 0,1 0,-1 0,1 0,0 0,0 0,0 0,0 0,0 0,0 0,0 0,0 0,1-1,-1 1,1-1,1 2,9 1,0 0,0 0,0-2,0 1,1-2,0 0,-1 0,1-1,-1-1,1 0,-1 0,1-1,-1-1,9-3,77-27,-98 34,0-1,0 1,-1-1,1 0,0 1,0-1,0 1,-1-1,1 1,0-1,0 0,0 1,0-1,0 1,0-1,0 1,0-1,0 1,0-1,0 1,0-1,0 1,1-1,-1 0,0 1,0-1,0 1,1-1,-1 1,0-1,0 0,1 1,-1-1,0 0,1 1,-1-1,1 0,-1 0,0 1,1-1,-1 0,1 0,-1 0,1 1,-1-1,0 0,1 0,-1 0,1 0,-1 0,1 0,-1 0,1 0,-1 0,1 0,-1 0,1 0,-1 0,0-1,1 1,-1 0,1 0,-1 0,1-1,-1 1,0 0,1-1,-3 12,0-7,0 0,1 0,-1 0,1 1,0-1,1 1,-1-1,1 0,0 1,0-1,0 1,1-1,-1 1,1-1,0 0,0 1,1-1,-1 0,1 0,0 0,0 0,0 0,1 0,-1-1,1 1,0-1,0 1,0-1,1 0,1 0,0 0,0 0,0-1,0 1,0-1,1-1,-1 1,1-1,-1 0,1 0,0 0,-1-1,1 0,0 0,-1 0,1-1,0 0,-1 0,1-1,-1 1,1-1,-1 0,0 0,0-1,0 0,0 0,0 0,-1 0,1-1,-1 0,0 0,0 0,0 0,-1-1,0 1,2-4,-1-3</inkml:trace>
  <inkml:trace contextRef="#ctx0" brushRef="#br0" timeOffset="1155.351">1084 173,'2'-5,"3"-1,1 2,1 5,-2 2,-5 0,-2 0</inkml:trace>
  <inkml:trace contextRef="#ctx0" brushRef="#br0" timeOffset="1620.19">1084 427,'2'-34,"1"1,2-1,2 1,3-7,-3 13,-1 0,-1 0,-2-1,0 1,-2-1,-1-11,0 37,0 0,0 0,0 1,0-1,0 0,0 0,0 0,0 1,-1-1,1 0,-1 0,1 1,-1-1,0 0,1 1,-1-1,0 1,0-1,0 1,0 0,-1-1,1 1,0 0,-1 0,1-1,0 1,-1 0,1 0,-1 1,0-1,1 0,-1 1,0-1,1 0,-1 1,0 0,0 0,1-1,-1 1,0 0,0 0,1 0,-1 1,0-1,0 0,1 1,-1-1,0 1,0-1,1 1,-1 0,1 0,-1 0,0 1,0-1,1 1,-1 0,1-1,0 1,0 0,0 0,0 0,0 0,0 0,0 0,1 0,-1 0,1 1,-1-1,1 0,0 0,0 0,0 0,0 1,0-1,1 0,-1 0,1 0,-1 0,1 0,0 0,0 0,0 0,0 0,0 0,0 0,0 0,1 0,-1-1,1 1,-1-1,1 1,0-1,0 0,-1 1,1-1,0 0,0 0,0 0,0-1,0 1,2 0,17 4,0-1,-1-1,1-1,0 0,0-2,9-1,69 5,-97-5,1 1,-1 0,0 0,0 1,0-1,0 0,0 1,0-1,0 1,0 0,0 0,0 0,0 0,0 0,0 0,-1 0,1 0,0 1,-1-1,1 1,-1-1,1 1,-1 0,0-1,0 1,0 0,0 0,0 0,0 0,0 0,-1 0,1 0,-1 0,1 0,-1 0,0 0,0 0,0 0,0 1,0-1,-1 0,1 0,-1 2,-25 63,20-57,2 0,-1 0,1 1,1-1,0 1,0-1,1 1,1 0,-1 9,2-16,1-1,-1 0,1 1,0-1,0 0,0 1,0-1,1 0,-1 0,1 0,-1 0,1 0,0 0,1-1,-1 1,0 0,1-1,-1 0,1 0,0 0,0 0,0 0,0 0,0-1,0 1,0-1,0 0,3 1,98 13,-58-14,-5-2</inkml:trace>
  <inkml:trace contextRef="#ctx0" brushRef="#br0" timeOffset="1906.888">1846 400,'0'3,"4"-1,4-1,1-2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5:43.8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0,'17'36,"-1"1,-1 1,-3 0,-1 1,4 30,12 37,-25-97,-1-4,0-1,0 0,0 1,0-1,1 0,0 0,-1 0,2 0,-1 0,0 0,1 0,0-1,0 1,0-1,2 1,-3-3,-1-2,1 1,0 0,0 0,0-1,0 1,0-1,0 1,0-1,-1 0,1 0,0 0,-1 0,1 0,0 0,-1 0,1-1,-1 1,0 0,1-1,-1 1,0-1,0 0,0 1,0-1,0 0,-1 0,2-1,11-24,-1 0,0-1,-2 0,-2 0,0-2,10-31,-13 52,-6 28,1-17,-3 28,0-13,2 1,-1 0,2 0,0 0,2 0,0 0,3 14,-4-29,1 1,-1-1,0 0,1 0,-1 0,1 0,0-1,0 1,0 0,0-1,1 1,-1-1,1 0,-1 0,1 0,0 0,0 0,0-1,0 1,0-1,0 0,0 0,0 0,1 0,-1-1,0 1,1-1,-1 0,0 1,1-2,-1 1,3-1,3 0,0 0,0-1,0-1,-1 1,1-2,-1 1,1-1,-1 0,0-1,-1 0,5-3,-2 0,-1 0,0-1,-1-1,0 1,0-1,-1-1,0 1,-1-1,0 0,-1-1,0 1,-1-1,0 0,0 0,-2-1,0 1,0 0,0-12,-2 23,1 0,-1 0,0-1,0 1,1 0,-1 0,0 0,0-1,0 1,0 0,0 0,0 0,-1-1,1 1,0 0,-1 0,1 0,-1 0,1 0,-1 0,1 0,-1 0,0 0,1 0,-1 0,0 0,0 0,0 0,0 0,0 1,0-1,0 0,0 1,0-1,0 1,0-1,0 1,0 0,0-1,-1 1,1 0,0 0,0 0,0 0,-1 0,-3 5,-1 0,1 0,0 1,0 0,1 0,0 0,0 0,0 1,1 0,0-1,0 1,1 0,0 1,0-1,1 0,-1 1,2-1,-2 0,0 0,0 0,1 0,0 0,1 1,0-1,0 0,0 0,1 0,0 0,1 1,-1-1,1-1,1 1,-1 0,1 0,0-1,1 0,0 1,0-1,0-1,0 1,1-1,0 1,0-1,1-1,-1 1,1-1,0 0,5 2,11 3,1-1,0-2,0 0,1-2,0 0,0-2,0 0,0-2,0-1,0 0,0-2,20-5,-31 7,0 0,1-1,-1-1,0 0,-1-1,1 0,0-1,-1-1,0 0,-1 0,1-1,-1 0,0-1,-1-1,0 0,0 0,6-9,-15 16,1-1,-1 1,0-1,0 1,0-1,0 0,-1 0,1 0,-1 1,0-1,0 0,0 0,0 0,0 0,0 0,-1 1,1-1,-1 0,0 0,0 1,0-1,0 0,-1 1,1-1,-1 1,1 0,-1-1,0 1,0 0,0 0,0 0,0 0,0 1,-1-1,1 0,-1 1,1 0,-2-1,-6-3,0 1,0 0,-1 0,1 1,-1 0,0 1,0 0,0 1,0 0,-1 1,1 0,0 1,0 0,0 1,0 0,0 1,1 0,-1 1,1 0,-1 0,1 1,1 0,-1 1,1 0,-9 8,16-12,-1 0,0 0,1 0,0 1,-1-1,1 1,0-1,0 1,1 0,-1 0,0 0,1 0,0 0,0 0,0 0,0 1,0-1,0 0,1 1,0-1,0 0,0 1,0-1,0 0,0 1,1-1,0 0,0 0,0 1,0-1,0 0,1 0,-1 0,1 0,0-1,0 1,1 2,8 1,-1 0,1-1,0 0,0-1,0 0,1-1,-1 0,1-1,0 0,0-1,0 0,0-1,-1 0,1-1,0 0,0-1,0 0,10-4,-10 3,0-1,0 1,-1-2,0 0,0 0,0-1,-1 0,0-1,0 0,4-4,-11 8,1 0,-1 0,0-1,0 1,-1-1,1 0,-1 0,1 0,-1 0,0 0,-1 0,1-1,-1 1,0-1,0 1,0-1,-1 1,1-1,-1 1,0-1,-1 1,1-1,-1 1,0-1,0 1,0-1,0 1,-3-4,4 9,0-1,0 1,0 0,0 0,0-1,-1 1,1 0,0 0,-1-1,1 1,-1 0,1-1,0 1,-1-1,1 1,-1-1,0 1,1 0,-1-1,1 0,-1 1,0-1,1 1,-1-1,0 0,0 0,1 1,-1-1,0 0,0 0,1 0,-1 0,0 0,0 0,1 0,-1 0,0 0,0 0,1 0,-1 0,0 0,0-1,1 1,-1 0,0-1,1 1,-1 0,0-1,1 1,-1-1,1 1,-1-1,0 0,1 1,-1-1,1 1,0-1,-1 0,1 1,0-1,-1 0,1 1,0-1,0 0,-1 0,1 1,0-1,0 0,-2 11,1 0,1 0,-1 1,1-1,1 0,0 0,1 0,0 1,0-1,1-1,0 1,1 0,0-1,0 0,1 1,0-2,1 1,0-1,0 0,1 0,0 0,1-1,2 1,1 3,2-1,-1 0,2-1,-1-1,1 0,0-1,1 0,-1-2,1 1,1-2,-1 0,0 0,12 0,7-1</inkml:trace>
  <inkml:trace contextRef="#ctx0" brushRef="#br0" timeOffset="427.462">1752 80,'7'23,"6"16,11 14,8 6,7 5,7 0,1-4,-1-4,-6-11,-6-10,-9-11</inkml:trace>
  <inkml:trace contextRef="#ctx0" brushRef="#br0" timeOffset="685.769">2099 174,'-18'11,"-10"16,-6 14,-3 11,0 9,1 5,3-2,4-5,8-8,7-12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5:41.5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201 0,'0'10,"0"11,0 14,0 14,0 13,0 8,0 4,-2 2,-3-3,-3-5,-1-8,0-8,1-14</inkml:trace>
  <inkml:trace contextRef="#ctx0" brushRef="#br0" timeOffset="171.064">0 655,'9'2,"10"1,13 0,15 0,11-2,6 0,2-2,-3-4,-11-1,-13 1</inkml:trace>
  <inkml:trace contextRef="#ctx0" brushRef="#br0" timeOffset="795.391">656 548,'0'38,"-2"-25,1 0,0 0,1 1,1-1,0 0,1 0,0 0,1 0,0 0,1 0,1-1,0 1,0-1,1 0,4 3,-6-11,0 0,1-1,-1 0,1 0,0 0,-1-1,1 0,1 0,-1 0,0 0,0-1,1 0,-1 0,1 0,-1-1,0 0,1 0,-1 0,1 0,-1-1,1 0,-1 0,0-1,1 0,-1 0,0 0,0 0,0-1,-1 0,1 0,-1 0,1 0,-1-1,0 1,0-1,-1 0,1-1,-1 1,0-1,0 1,0-1,-1 0,1 0,2-6,1-1,-1 1,-1-1,0 0,-1-1,0 1,-1 0,0-1,-1 1,-1-1,0 0,0 1,-1-1,-1 1,0-1,-1 1,0 0,-1-1,0 2,-1-1,-1-1,4 10,0-1,-1 1,1 0,-1 0,0 0,0 0,0 0,0 0,0 1,-1-1,1 1,-1 0,1 0,-1 0,0 1,0-1,0 1,0 0,0 0,0 1,0-1,0 1,-1 0,1 0,0 0,0 0,0 1,0 0,0 0,-2 0,-4 2,0 0,1 1,-1 0,1 1,0 0,0 0,0 1,1 0,0 1,0 0,-5 6,8-9,1 1,-1 0,1 0,0 0,1 0,-1 1,1-1,0 1,1 0,-1 0,1 0,0 0,1 0,-1 1,1-1,0 1,1-1,0 0,0 1,0-1,1 1,0-1,0 0,0 1,1-1,0 0,0 0,3 4,18 24</inkml:trace>
  <inkml:trace contextRef="#ctx0" brushRef="#br0" timeOffset="1154.951">1217 281,'-1'76,"-1"-26,2-1,2 0,2 0,2 0,2-1,8 22,-14-63,0 1,1-1,0 0,0 0,1 0,-1 0,2 0,-1-1,1 0,0 0,0 0,0 0,1-1,0 0,0 0,0-1,1 0,0 0,0 0,0-1,0 0,0 0,0-1,8 2,11-1,-1-2,0-1,0-1,1-1,-1-1,-1-1,23-7,53-7,-72 15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5:38.9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0 591,'10'0,"-1"-1,0 0,1-1,-1 1,0-2,0 1,0-2,0 1,-1-1,1 0,-1-1,0 0,0 0,-1-1,1 1,-1-2,0 1,-1-1,0 0,1-2,3-5,0-1,-1 0,-1 0,0 0,-2-1,1 0,-2-1,0 1,-1-1,1-12,0-6,-1-1,-1 1,-3-1,0 0,-3 1,-5-31,8 65,0 0,0-1,1 1,-1-1,0 1,-1 0,1-1,0 1,0-1,-1 1,1 0,0-1,-1 1,1 0,-1-1,0 1,1 0,-1 0,0 0,0 0,0-1,0 1,0 0,0 1,0-1,0 0,0 0,-1 0,1 1,0-1,0 0,-1 1,1-1,0 1,-1 0,1-1,0 1,-1 0,1 0,-1 0,1 0,0 0,-1 0,1 0,-1 1,-3 4,0 1,1 1,0-1,0 1,0-1,1 1,0 0,0 0,0 1,1-1,1 1,-1-1,0 7,1-9,-5 21,0 0,2 0,1 1,1 0,1-1,2 1,0 0,2-1,1 1,1-1,1 0,1 0,2-1,0 0,3 4,-6-21,-1 0,1-1,0 1,0-1,1 0,0 0,0-1,1 0,0 0,0-1,3 1,-8-4,1 0,-1 0,1-1,-1 1,1-1,-1 0,1-1,0 1,0 0,-1-1,1 0,0 0,0 0,0 0,-1-1,1 1,0-1,-1 0,1 0,0-1,-1 1,1-1,-1 1,0-1,0 0,1 0,-1-1,-1 1,3-2,22-56,-26 64,-1 0,1-1,0 1,-1 0,2 0,-1-1,0 1,1 0,0-1,0 0,0 1,0-1,0 0,1 0,-1 0,1 0,0-1,0 1,0-1,0 0,1 0,-1 0,0 0,1 0,-1-1,1 1,0-1,0 0,-1 0,3 1,0-1,0 1,-1-1,1-1,0 1,0-1,0 0,0 0,0 0,0-1,0 0,0 0,-1-1,1 0,0 0,-1 0,1 0,4-4,-7 4,1-1,-1 0,0 0,0 0,0 0,0-1,-1 1,1-1,-1 1,0-1,0 0,0 0,-1 0,1 0,-1 0,0-1,0 1,0 0,-1-1,0 1,0 0,0-1,0 1,0 0,-1-1,0 1,0 0,0 0,0 0,-1 0,0 0,0 0,0 0,0 0,0 1,-1-1,0 1,0-1,0 1,0 0,0 0,0 1,-1-1,1 1,-1-1,0 1,-2-1,0 1,0-1,0 1,0 0,-1 1,1 0,-1 0,1 0,-1 1,1-1,-1 2,1-1,0 1,-1 0,1 0,-4 2,6-3,1 1,0 0,0 1,-1-1,1 1,0-1,0 1,0 0,1 0,-1 0,0 1,1-1,-1 1,1-1,0 1,0 0,0 0,0 0,0 0,1 0,0 0,-1 0,1 1,0-1,0 0,1 1,-1-1,1 1,0-1,0 1,0 1,1 0,1 1,0-1,0 0,1 0,0 0,-1 0,2-1,-1 1,0-1,1 0,0 0,0 0,0 0,1-1,-1 1,1-1,-1 0,1-1,0 1,1-1,-1 0,0 0,0-1,1 1,-1-1,1 0,1-1,41 11</inkml:trace>
  <inkml:trace contextRef="#ctx0" brushRef="#br0" timeOffset="565.595">882 552,'2'-5,"-1"1,0 0,0 0,0-1,-1 1,1 0,-1-1,0 1,-1-1,1 1,-1 0,0-1,0 1,0 0,0 0,-1 0,0 0,1 0,-2 0,1 0,0 0,-1 1,0-1,1 1,-1 0,-1 0,1 0,0 0,-1 1,-2-3,-2 2,0 0,1 1,-1-1,0 1,0 1,0 0,-1 0,1 0,0 1,0 0,-1 1,1 0,0 0,0 1,0 0,0 0,0 1,1 0,-1 0,1 1,0 0,0 0,0 1,0 0,1 0,-2 2,7-6,0 0,0 1,0-1,1 0,-1 1,0-1,0 1,1-1,-1 1,1-1,0 1,-1 0,1-1,0 1,0 0,0-1,0 1,0-1,0 1,0 0,1-1,-1 1,1-1,-1 1,1 0,0-1,-1 1,1-1,0 0,0 1,0-1,0 0,0 0,0 1,0-1,2 1,53 27,-27-23,-1-1,0-1,1-1,0-2,3-1,-6 0,-24 0,1-1,0 1,-1 0,1 0,-1 0,1 0,0 0,-1 1,1-1,-1 1,1 0,-1 0,1 0,-1 0,0 0,1 0,-1 0,0 1,0-1,0 1,0 0,0 0,0-1,0 1,-1 1,1-1,-1 0,1 0,-1 0,0 1,0-1,0 1,0-1,0 3,2 143,-5-122,2 3,-2 1,-1-1,-1-1,-2 1,0-1,-3 0,-3 10,-14-2,25-35,1 0,-1 0,0-1,1 1,-1 0,0-1,0 1,0-1,0 1,1-1,-1 1,0-1,0 0,0 1,0-1,0 0,0 0,0 1,0-1,0 0,0 0,0 0,0 0,0-1,0 1,0 0,0 0,0-1,0 1,0 0,0-1,0 1,0-1,1 1,-1-1,0 1,0-1,0 0,1 1,-2-2,-1-5,0 0,1 0,-1 0,1-1,1 1,-1-1,1 1,1-1,0 0,0 1,0-1,1 1,0-1,0 0,1 1,0 0,0-1,1 0,17-50,3 0,2 1,3 1,2 2,12-13,-30 47,60-92,-72 113,0-1,0 0,0 1,0-1,0 0,0 0,0 1,0-1,0 0,0 1,1-1,-1 0,0 1,0-1,0 0,0 0,1 1,-1-1,0 0,0 0,1 0,-1 1,0-1,0 0,1 0,-1 0,0 0,1 0,-1 1,0-1,0 0,1 0,-1 0,0 0,1 0,-1 0,0 0,1 0,-1 0,0 0,1 0,-1 0,0 0,1-1,-1 1,0 0,0 0,1 0,-1 0,0 0,0-1,1 1,-1 0,0 0,0-1,1 1,-1 0,0 0,0-1,0 1,0 0,1 0,-1-1,0 1,0 0,0-1,0 1,0 0,-1 26,1-25,-6 38,3-24,-1 0,2 0,0 0,1 0,0 0,1 1,1-1,1 0,0 0,1 0,0 0,1 0,1 0,0-1,6 10,-10-22,0 0,0 0,0 0,0 0,1 0,-1-1,1 1,-1 0,1-1,-1 1,1-1,0 0,0 1,0-1,0 0,0 0,0 0,0 0,0-1,0 1,0 0,0-1,1 0,-1 1,0-1,0 0,0 0,1 0,-1-1,0 1,0 0,0-1,1 0,-1 1,0-1,0 0,0 0,1-1,12-12</inkml:trace>
  <inkml:trace contextRef="#ctx0" brushRef="#br0" timeOffset="819.555">1323 163,'-13'7,"-6"5,2 4,8 5,14 2,14 1,3-5</inkml:trace>
  <inkml:trace contextRef="#ctx0" brushRef="#br0" timeOffset="1264.906">1631 485,'-9'-4,"0"0,-1 1,0 1,1 0,-1 0,0 0,0 2,0-1,0 1,0 0,0 1,0 1,0-1,0 1,0 1,1 0,-1 0,1 1,-6 3,14-6,0 0,-1 0,1 1,0-1,0 0,0 0,0 1,0-1,0 1,0-1,0 1,0-1,1 1,-1-1,1 1,-1 0,1-1,0 1,-1 0,1 0,0-1,0 1,0 0,1-1,-1 1,0 0,0-1,1 1,-1 0,1-1,0 1,0-1,-1 1,1-1,0 1,0-1,0 0,0 1,0-1,1 1,58 40,-38-33,0-2,1 0,0-2,0-1,0 0,1-2,-1 0,1-2,19-2,-37 2,1 0,-1 0,0-1,0 0,1 0,-1-1,0 1,0-1,0 0,0-1,-1 0,1 0,-1 0,1 0,-1-1,0 0,1-1,-6 5,-1 0,1 0,-1 0,1 1,-1-1,1 0,0 0,-1 0,1 0,-1 0,1 0,0 0,-1 0,1 0,-1-1,1 1,-1 0,1 0,0 0,-1 0,1 0,0-1,-1 1,1 0,0 0,-1-1,1 1,0 0,-1-1,1 1,0 0,0-1,-1 1,1 0,0-1,0 1,0-1,-1 1,1 0,0-1,0 1,0-1,0 1,0 0,0-1,0 1,0-1,0 1,0 0,0-1,0 1,0-1,1 1,-1-1,0 1,0 0,0-1,1 1,-3 0,1 1,0 0,0 0,0 0,0 0,0 0,0 0,0 0,1 0,-1 0,0 0,1 0,-1 0,0 1,1-1,-1 0,1 0,0 1,-1-1,1 0,0 1,0-1,0 0,0 1,0-1,0 0,0 1,1-1,-1 0,0 1,1-1,-1 0,1 0,-1 1,1-1,0 0,-1 0,1 0,0 0,0 0,0 0,0 0,0 0,0 0,0 0,0-1,0 1,0 0,0-1,1 1,-1-1,0 1,0-1,1 1,-1-1,0 0,1 0,-1 0,0 0,1 0,-1 0,9 2,-1 0,0-1,1 0,-1 0,0-1,1 0,-1-1,1 0,-1-1,0 0,0 0,5-3,-9 4,-1-1,0 0,0 0,0 0,-1-1,1 1,0-1,-1 0,0 0,0 0,0-1,0 1,0-1,0 1,-1-1,0 0,0 0,0 0,0 0,-1 0,1-1,-1 1,0 0,0-1,-1 1,0-1,1 0,-1 0,1 0,-1 0,0 0,-1 0,1 0,-1 0,0 1,0-1,0 0,-1 0,0 1,1-1,-2 1,1-1,-1 1,1 0,-1 0,0 0,0 0,-1 1,1-1,-1 1,0 0,0 0,0 0,0 1,0-1,-1 1,1 0,-1 0,0 0,1 1,-1 0,-5-1,3 2,0 0,-1 1,1 0,0 0,0 1,0 0,0 0,0 0,1 1,-1 0,1 1,-1-1,1 1,0 0,1 1,-1-1,1 1,0 0,0 1,0-1,1 1,-1 0,2 0,-1 1,1-1,0 1,-2 4,5-8,0 0,0 1,1-1,-1 0,1 0,-1 1,1-1,0 0,0 0,1 0,-1 0,1 0,-1 0,1-1,0 1,0-1,0 1,1-1,-1 1,0-1,1 0,-1 0,1 0,0-1,0 1,0 0,0-1,0 0,0 0,0 0,0 0,0 0,1-1,2 1,27 7</inkml:trace>
  <inkml:trace contextRef="#ctx0" brushRef="#br0" timeOffset="1533.186">2112 84,'-13'13,"-3"12,2 1</inkml:trace>
  <inkml:trace contextRef="#ctx0" brushRef="#br0" timeOffset="1689.762">2086 659,'5'15,"5"9,8 1,9-3,7-5,9-6,2-9,-6-5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5:53.7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295 133,'0'0</inkml:trace>
  <inkml:trace contextRef="#ctx0" brushRef="#br0" timeOffset="258.375">1 0,'4'4,"14"7,16 3,24 0,22-4,20-2,14-3,3-3,-7-1,-22-1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5:56.4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94 0,'-5'16,"0"14,3 14,8 12,5 9,5 7,2 2,-2 0,-3-3,-7-8,-9-6,-3-15</inkml:trace>
  <inkml:trace contextRef="#ctx0" brushRef="#br0" timeOffset="308.174">55 749,'15'0,"18"0,9 0,7-2,1-2,-4-1,-11 0</inkml:trace>
  <inkml:trace contextRef="#ctx0" brushRef="#br0" timeOffset="518.611">1 80,'18'0,"18"0,11 0,9 0,5 2,-2 4,-11 0</inkml:trace>
  <inkml:trace contextRef="#ctx0" brushRef="#br0" timeOffset="920.61">643 535,'2'18,"1"15,0 12,-1 6,0 7,-1 2,-1 0,0-4,3-6,-1-12</inkml:trace>
  <inkml:trace contextRef="#ctx0" brushRef="#br0" timeOffset="1324.207">950 522,'0'41,"0"83,15 114,-15-232,0-1,0 0,1 0,0 1,0-1,0 0,1 0,0 0,0 0,0-1,0 1,1 0,0-1,0 0,0 1,0-1,1 0,-1-1,1 1,0-1,0 0,1 0,1 2,9-2,0 1,0-2,0 0,0-1,0 0,0-1,0-1,0 0,0-1,0-1,3-1,-4 2,188-35,-145 28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5:55.0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236 208,'-6'-3,"0"0,0-1,-1 2,1-1,-1 1,1 0,-1 0,0 1,0 0,0 0,0 1,0 0,0 0,0 1,0-1,0 1,1 1,-1 0,0-1,0 2,1-1,0 1,-1 0,1 1,0-1,1 1,-1 0,1 1,-1-1,1 1,1 0,-1 1,1-1,0 1,0 0,0-1,1 2,-2 3,4-8,0 0,1 0,0 1,-1-1,1 0,0 0,0 0,0 0,0 1,0-1,0 0,1 0,-1 0,1 0,0 0,-1 0,1 0,0 0,0 0,0 0,1 0,-1 0,0-1,1 1,-1 0,1-1,-1 1,1-1,0 0,0 0,0 1,-1-1,1 0,0 0,0-1,1 1,-1 0,5 1,0-1,0 1,-1-1,1 0,0-1,0 0,0 0,0-1,0 1,-1-1,5-2,-3 1,0 0,1 0,-2-1,1-1,0 1,0-1,-1-1,0 1,0-1,0 0,-1-1,1 0,-1 0,-1 0,1 0,-1-1,0 0,-1 0,0-1,0 1,0-1,-1 0,0 0,0 0,-1 0,0-1,-1 1,0-1,0 1,-1-1,0-6,-3 74,3-56,-1 10,0 0,1 1,1-1,0 0,1 0,0 0,1-1,1 1,0 0,0-1,1 0,1 0,0-1,7 10,3-7</inkml:trace>
  <inkml:trace contextRef="#ctx0" brushRef="#br0" timeOffset="301.195">503 114,'2'15,"0"-1,1 0,1 0,0 0,1 0,0-1,1 0,1 0,0 0,0-1,-6-11,4 11,1-2,0 1,0-1,1 0,1 0,-1-1,2 1,-1-2,1 1,0-2,1 1,0-1,0 0,11 4,-18-10,-1 0,1-1,0 1,-1-1,1 0,0 0,-1 0,1 0,0 0,-1-1,1 1,0-1,-1 1,1-1,-1 0,1 0,-1-1,0 1,1 0,-1-1,0 1,0-1,0 0,0 0,0 0,0 0,0 0,-1 0,1 0,-1 0,0-1,1 1,-1-1,29-86,16-141,-24 188,-13 36</inkml:trace>
  <inkml:trace contextRef="#ctx0" brushRef="#br0" timeOffset="1097.412">985 422,'15'-10,"0"-1,-1 0,0 0,-1-1,0-1,-1-1,0 0,-1 0,-1-1,0 0,-1-1,-1 0,0 0,-1-1,-1 0,2-10,-14-39,6 65,-1 0,1-1,-1 1,0-1,1 1,-1 0,0-1,0 1,1 0,-1 0,0 0,0-1,-1 1,1 0,0 1,0-1,0 0,-1 0,1 0,0 1,-1-1,1 0,-1 1,1 0,0-1,-1 1,1 0,-1 0,1-1,-1 1,1 0,-1 1,1-1,-1 0,1 0,-1 1,1-1,-1 1,1-1,-1 1,0 0,-3 3,-1 0,1 1,0 0,0 0,1 0,-1 0,1 1,1 0,-1 0,1 0,0 0,0 0,0 1,1-1,0 1,1-1,-1 1,1 0,0 3,1-4,-1 1,1-1,0 0,0 1,0-1,1 0,0 0,0 1,1-1,0 0,0 0,0 0,1 0,0-1,0 1,0-1,1 0,0 0,0 0,0 0,0 0,1-1,0 0,0 0,0 0,0-1,1 0,0 0,-1 0,1 0,0-1,0 0,1 0,3 1,0 1,1-2,0 1,-1-2,1 1,0-1,0-1,0 0,-1-1,1 0,0 0,0-1,-1 0,1-1,-1-1,0 1,0-2,0 1,0-1,-1-1,0 0,0 0,0-1,-1 0,0 0,-1-1,1 0,-1 0,-1-1,0 0,0 0,0 0,-2-1,1 0,1-5,-4 7,1 1,-2 0,1-1,-1 0,-1 1,1-1,-1 0,-1 1,1-1,-2-6,1 13,1 1,0-1,-1 1,1 0,0-1,-1 1,1-1,-1 1,1-1,-1 1,1 0,-1-1,1 1,-1 0,0 0,1 0,-1-1,1 1,-1 0,0 0,1 0,-1 0,1 0,-1 0,0 0,1 0,-1 0,1 0,-1 0,0 0,1 1,-1-1,1 0,-1 0,1 1,-1-1,0 0,1 1,0-1,-1 0,1 1,-1-1,1 1,-1-1,1 1,0-1,-1 1,1-1,0 1,-1-1,1 1,0-1,0 1,0 0,0-1,-1 1,1-1,0 1,0 0,0-1,0 1,0 0,-2 4,-1 0,1 0,0 0,0 0,0 0,1 0,0 1,0-1,0 1,1-1,0 1,0-1,0 1,0-1,1 1,0-1,0 1,1-1,-1 0,1 0,0 0,1 0,-1 0,1 0,0 0,0-1,1 1,-1-1,1 0,0 0,0-1,0 1,1-1,-1 0,2 1,5-1,-1-1,0 0,1-1,0 0,-1-1,1 0,-1-1,1 0,-1-1,1 0,-1 0,0-1,0 0,0-1,0 0,0-1,-1 0,0 0,0-1,0 0,-1-1,0 0,0 0,-1-1,0 0,0 0,-3 3,0-1,-1 1,1 0,-1-1,0 0,-1 0,0 0,0 0,0 0,-1 0,1 0,-1-1,-1 1,1-4,-15 30,-1 80,15-96,1-1,-1 1,1-1,-1 0,1 1,0-1,1 1,-1-1,1 0,-1 0,1 0,0 0,0 0,0 0,0 0,1-1,-1 1,1-1,0 0,-1 0,1 0,0 0,0 0,0 0,1-1,-1 1,2-1,7 1,-1 0,1-2,0 1,-1-1,1-1,0 0,-1-1,0 0,1-1,-1 0,0-1,0 0,0-1,-1 0,0 0,0-1,0-1,-1 0,1 0,-2 0,1-1,2-4,-6 7,1-1,-1 0,-1 0,1 0,-1-1,0 0,0 1,-1-2,0 1,0 0,-1 0,0-1,0 1,-1-1,0 0,0 0,0 0,-1 7,0 0,0 0,0 0,0 0,0 0,0 0,0 0,-1 0,1 0,0 0,0 0,-1 0,1 0,-1 0,1 0,-1 0,1 1,-1-1,1 0,-1 0,0 0,0 1,1-1,-1 0,0 1,0-1,0 1,0-1,0 1,1-1,-1 1,0 0,0-1,0 1,0 0,0 0,0 0,0 0,0-1,-1 2,1-1,0 0,0 0,0 0,0 0,0 1,0-1,0 0,-39 31,36-27,1 0,1 0,-1 1,1-1,-1 1,1-1,1 1,-1 0,1-1,-1 1,1 0,1 0,-1 0,1 0,0 0,0 0,0 0,1 0,-1 0,1 0,1 0,-1 0,1 0,-1 0,2-1,-1 1,3 3,3 1,1-1,1-1,-1 0,1 0,1-1,-1 0,1-1,0 0,0-1,0 0,1-1,0 0,-1-1,1 0,1 0,61 10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6:05.9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0 257,'13'21,"0"2,-2-1,-1 1,0 1,0 6,-3-8,1-1,1 0,1 0,0-1,2 0,7 8,-18-25,1 0,0 0,0 0,0 0,0 0,0-1,1 1,-1-1,1 1,0-1,0 0,0 0,0 0,0-1,0 1,0-1,0 1,1-1,-1 0,1-1,-1 1,1 0,-1-1,1 0,-1 0,1 0,-1 0,1-1,-1 1,1-1,-1 0,0 0,1 0,-1 0,0-1,0 1,0-1,0 0,0 0,0 0,0 0,-1 0,3-2,1-7,-1 1,0-1,-1 0,0-1,0 1,-1-1,-1 1,0-1,0 0,-1 0,-1 0,0 0,-1-7,-4-15,5 33,-1 1,1-1,0 1,0-1,0 1,-1-1,1 1,0-1,0 1,-1 0,1-1,0 1,-1-1,1 1,-1 0,1-1,0 1,-1 0,1-1,-1 1,1 0,-1 0,1 0,-1-1,1 1,-1 0,1 0,-1 0,1 0,-1 0,1 0,-1 0,0 0,1 0,-1 0,1 0,-1 0,1 0,-1 1,1-1,-1 0,1 0,-1 1,1-1,0 0,-1 0,1 1,-1-1,1 1,0-1,-1 0,1 1,0-1,-1 1,1-1,0 1,0-1,-1 1,-3 3,1 0,-1 1,1-1,0 1,0 0,1-1,-1 1,1 1,0-1,1 0,-1 0,1 1,0-1,0 1,1-1,0 1,-1-1,2 1,-1-1,1 1,0-1,0 1,0-1,1 1,0-1,0 0,0 0,1 0,0 0,0-1,0 1,0-1,1 1,-1-1,1 0,0-1,1 1,-1-1,4 3,0-4,0 1,1-2,-1 1,0-1,1 0,-1-1,1 0,-1 0,1-1,-1 0,1-1,-1 0,0 0,0 0,0-1,0 0,0-1,-1 0,1 0,-1-1,0 0,0 0,-1 0,1-1,-1 0,-1 0,1-1,-1 0,0 0,-1 0,1 0,-1-1,-1 0,0 1,0-1,0-1,-1 1,0 0,-1 0,1-4,-6-19,4 31,0 0,-1-1,1 1,0-1,0 1,-1 0,1-1,-1 1,1 0,0 0,-1-1,1 1,-1 0,1 0,0-1,-1 1,1 0,-1 0,1 0,-1 0,1 0,-1 0,1 0,-1 0,1 0,-1 0,1 0,-1 0,1 0,0 0,-1 0,1 0,-1 1,1-1,-1 0,1 0,0 1,-1-1,1 0,-1 0,1 1,0-1,-1 0,1 1,0-1,0 1,-1-1,1 0,0 1,0-1,-1 1,1-1,0 1,0-1,0 1,0-1,0 0,0 1,-3 3,0-1,1 1,0 0,0 0,0 0,0 0,1 0,0 1,-1-1,1 0,1 1,-1-1,1 0,0 1,0-1,0 1,0-1,1 1,0-1,0 0,0 1,0-1,1 0,0 0,-1 0,2 0,-1 0,0 0,1-1,-1 1,1-1,0 0,1 0,-1 0,0 0,1 0,-1-1,1 1,2 0,11 5,0-1,1-1,0-1,0-1,0 0,0-1,0-1,1-1,-1 0,1-2,-1 0,1-1,3-1,-9 1,1-1,-1 0,1-1,-1-1,0 0,-1-1,1 0,5-4,-15 8,1 0,0-1,-1 1,0-1,1 0,-1 0,0 0,-1 0,1 0,0 0,-1-1,0 1,0-1,0 0,0 0,0 0,-1 0,0 0,0 0,0 0,0 0,-1 0,1-1,-1 1,0 0,-1 0,1 0,-1-1,0 0,-1 1,0 0,0 0,-1 0,0 1,0-1,0 1,0-1,0 1,-1 0,1 1,-1-1,0 1,0-1,0 1,0 0,0 0,0 1,-1-1,1 1,-1 0,1 0,-1 1,1-1,-1 1,1 0,-1 0,1 1,-1-1,1 1,-1 0,1 0,0 0,-1 1,1 0,0-1,0 1,0 1,0-1,0 1,1-1,-1 1,0 1,-1 1,-1 0,1 1,0 0,0 0,0 0,1 0,0 1,0 0,1 0,0 0,0 0,0 1,2-5,0-1,0 1,1-1,-1 1,1 0,-1-1,1 1,0-1,0 1,0 0,0-1,0 1,1 0,0-1,-1 1,1-1,0 1,0-1,0 1,0-1,1 0,-1 0,0 1,1-1,0 0,0 0,-1 0,1-1,0 1,0 0,1-1,-1 1,0-1,0 0,1 0,1 1,3 0,1 0,-1 0,1 0,0-1,-1 0,1-1,0 0,0 0,-1-1,1 0,0 0,0 0,-1-1,1-1,-1 1,0-1,0 0,0-1,0 0,0 0,-1 0,0-1,0 0,0 0,0 0,-1-1,0 0,0 0,0 0,-1-1,0 0,-1 1,1-1,-1-1,0 1,-4-11,-8 21,7 3,-1 1,1-1,0 1,1-1,0 1,0 0,0 0,1-1,0 1,0 0,0 0,1 0,0-1,1 1,0 0,0-1,0 1,0-1,1 0,0 0,1 0,-1 0,1-1,0 1,1-1,-1 0,1 0,0 0,0-1,2 1,20 9,-1-4</inkml:trace>
  <inkml:trace contextRef="#ctx0" brushRef="#br0" timeOffset="263.292">1230 297,'-2'19,"1"11,5 9,10 4,10 0,9-1,8-6,3-6,1-9,-4-9,-10-8</inkml:trace>
  <inkml:trace contextRef="#ctx0" brushRef="#br0" timeOffset="550.04">1563 324,'-20'11,"-16"11,-11 11,-5 8,1 9,1 3,7-1,9-4,10-9,10-11</inkml:trace>
  <inkml:trace contextRef="#ctx0" brushRef="#br0" timeOffset="750.57">1711 217,'-14'9,"-6"8,0 5,3 4,7-1,7-2,5-5</inkml:trace>
  <inkml:trace contextRef="#ctx0" brushRef="#br0" timeOffset="1452.527">1751 70,'-24'-67,"25"67,-1 0,0 1,0-1,0 0,0 0,0 0,1 0,-1 0,0 0,0 1,0-1,0 0,1 0,-1 0,0 0,0 0,0 0,1 0,-1 0,0 0,0 0,0 0,1 0,-1 0,0 0,0 0,1 0,-1 0,0 0,0 0,0 0,0 0,1-1,-1 1,0 0,0 0,0 0,0 0,1 0,-1 0,0-1,0 1,0 0,0 0,0 0,0 0,1-1,-1 1,0 0,0 0,0 0,0-1,0 1,0 0,0 0,0-1,12 20,-2 11,-2 0,0 0,-2 0,-2 1,0 0,-2 1,-2 22,-7 171,7-222,0 26,0-29,0 1,0-1,0 0,0 1,0-1,0 0,0 1,0-1,0 0,0 1,0-1,0 0,0 1,0-1,0 0,0 1,0-1,1 0,-1 1,0-1,0 0,0 0,0 1,1-1,-1 0,0 1,0-1,1 0,-1 0,0 0,0 1,1-1,-1 0,0 0,1 0,-1 0,0 0,1 1,-1-1,0 0,1 0,-1 0,0 0,1 0,-1 0,0 0,1 0,-1 0,0 0,1 0,-1-1,0 1,1 0,-1 0,0 0,1 0,-1 0,0-1,1 1,-1 0,0 0,0 0,1-1,9-11,0 0,-1-1,0 0,-1 0,0-1,-1 0,-1-1,0 0,-3 8,60-144,-69 163,0-1,2 1,-1 0,2 0,0 1,0-1,1 1,0 0,1 0,1-1,0 4,0-14,0 0,0 0,1 1,-1-1,1 0,-1 0,1 0,0 1,0-1,0 0,0 0,0 0,0 0,1 0,-1-1,0 1,1 0,0-1,-1 1,1-1,0 1,0-1,0 0,0 0,0 0,0 0,0 0,0 0,0-1,1 1,-1-1,0 1,0-1,1 0,-1 0,0 0,0 0,1 0,-1 0,0-1,0 1,1-1,-1 0,0 1,0-1,0 0,0 0,0-1,4-1,-1 0,0-1,0 0,0 0,0 0,0-1,-1 1,0-1,0 0,0-1,-1 1,0 0,2-6,-1 45,-5-32,1 0,0 0,0 0,0 0,1 0,-1 0,0 0,1 0,-1 0,1 0,0-1,0 1,0 0,0 0,0-1,0 1,0 0,0-1,1 1,-1-1,0 0,1 1,0-1,-1 0,1 0,0 0,-1 0,1 0,0 0,0-1,0 1,0 0,-1-1,1 0,0 1,0-1,0 0,0 0,0 0,1 0,98-24,-97 55,-3-29,0 0,-1 0,1 0,0 0,0 0,0 0,1 0,-1 0,0-1,1 1,-1 0,1-1,-1 0,1 1,0-1,0 0,0 0,-1 1,1-1,0-1,0 1,1 0,-1-1,0 1,0-1,0 1,0-1,0 0,1 0,-1 0,0 0,0 0,0-1,0 1,2-1,2 1</inkml:trace>
  <inkml:trace contextRef="#ctx0" brushRef="#br0" timeOffset="1713.828">2299 44,'0'2,"0"5,2 2,1-1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6:03.2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0 679,'2'12,"0"-1,1 0,0 0,1 0,0 0,1 0,0-1,1 0,0 0,1 0,-1-1,2 0,-1 0,1-1,1 0,0 0,0-1,0 0,1-1,0 0,0 0,0-1,1 0,0-1,8 2,-14-5,0-1,0 1,0-1,0 0,0-1,0 1,0-1,0 0,0 0,-1 0,1-1,0 0,-1 0,1 0,-1 0,0-1,1 1,-1-1,0 0,-1-1,1 1,-1-1,1 1,-1-1,0 0,0 0,-1-1,1 1,-1 0,0-1,0 0,-1 1,1-1,-1 0,0 0,0 0,-1 0,1 0,10-129,-11 132,0 0,0 0,0 0,0 0,0 0,1 0,-1 0,1 0,-1 0,1 0,0 0,0 0,0 1,0-1,0 0,0 1,0-1,1 0,-1 1,1 0,-1-1,1 1,-1 0,1 0,0 0,-1 0,1 0,0 0,0 0,0 1,0-1,0 1,0-1,-1 1,1 0,0 0,0 0,0 0,0 0,0 0,0 0,0 1,1-1,35 4,1 2</inkml:trace>
  <inkml:trace contextRef="#ctx0" brushRef="#br0" timeOffset="885.43">976 679,'-10'-6,"0"-1,0 0,0 1,-1 0,0 0,0 1,0 1,-1 0,1 0,-1 1,0 1,0 0,0 0,0 1,-1 1,1 0,0 1,-1 0,7 2,0 0,0 1,0-1,1 1,-1 1,1-1,0 1,0-1,1 1,-1 1,1-1,0 1,1-1,-1 1,1 0,1 1,-1-1,1 0,0 1,0-1,1 1,-1 0,1 5,1-10,-1 0,1 0,0 0,0 0,0 0,0 0,0 1,0-1,1 0,-1 0,1 0,0 0,-1 0,1 0,0 0,0 0,0-1,0 1,1 0,-1 0,0-1,1 1,-1-1,1 1,-1-1,1 0,0 1,0-1,0 0,-1 0,1 0,0-1,0 1,0 0,0-1,1 1,0-1,4 1,0-1,-1 0,1 0,0 0,-1-1,1 0,0-1,-1 1,1-1,-1-1,3 0,1-3,1 1,-1-2,-1 1,1-1,-1-1,0 0,-1 0,0-1,0 0,-1 0,0 0,0-1,-1-1,3-3,-8 14,0 0,-1 1,1-1,0 0,-1 1,1-1,-1 1,1-1,-1 1,1 0,-1-1,1 1,-1-1,1 1,-1 0,0-1,1 1,-1 0,0-1,0 1,1 0,-1 0,0-1,0 1,0 0,0-1,0 1,0 0,0 0,0-1,0 1,-1 0,1 0,0-1,0 1,-1 0,1-1,-1 1,1 0,0 3,-1 0,1-1,-1 1,1 0,0-1,0 1,1 0,-1 0,1-1,0 1,0 0,0-1,0 1,0-1,1 0,0 1,0-1,0 0,0 0,0 0,1 0,-1 0,1-1,0 1,-1-1,1 0,0 1,1-1,-1-1,0 1,1 0,-1-1,1 0,-1 1,1-2,-1 1,3 0,4-2,0 0,1-1,-2-1,1 1,0-2,0 1,-1-1,0-1,0 1,0-2,0 1,-1-1,0-1,0 1,-1-1,0-1,0 1,0-1,-1 0,0-1,-1 0,0 0,3-7,8-21,-1 0,-2-1,-2 0,-1-1,-2 0,-2-1,-1 0,-2 1,-2-21,1 34,-2 0,0 0,-1 0,-2-1,-1 2,-4-17,8 39,0 1,0 0,-1 0,1-1,-1 1,1 0,-1 0,0 0,0 0,0-1,0 1,0 0,0 1,0-1,-1 0,1 0,-1 0,1 1,-1-1,0 1,0-1,0 1,1 0,-1 0,-1 0,1 0,0 0,0 0,0 0,0 1,0-1,-1 1,1 0,0-1,-1 1,1 0,0 1,0-1,-1 0,1 0,0 1,0 0,-2 0,-4 5,0 0,1 1,0 0,0 1,0 0,1 0,0 0,1 0,0 1,0 0,1 0,0 0,1 1,0-1,-1 8,-3 7,1 1,2 0,0 1,1-1,2 1,1-1,1 1,1-1,1 1,1-1,1 0,2 0,0-1,2 0,0 0,2-1,0 0,2-1,1 0,0-1,1 0,12 10,-24-26,0 0,0 0,1-1,0 1,0-1,0 0,1 0,-1 0,1-1,0 1,0-1,0 0,0-1,1 1,-1-1,1 0,0 0,-1-1,1 0,0 0,0 0,0-1,0 1,0-1,-1-1,2 1,102-91,-107 91,-1 0,0 1,1-1,-1 0,0 0,1 1,-1-1,0 1,0 0,1-1,-1 1,0 0,0-1,0 1,0 0,0 0,0 0,0 0,0 0,0 0,-1 0,1 1,0-1,-1 0,1 0,-1 1,1-1,-1 0,1 1,-1-1,0 0,0 1,0-1,0 0,0 1,0-1,0 0,0 1,-1 0,4 10,-2-9,1 0,-1 0,1 0,-1 0,1 0,0 0,0 0,0-1,0 1,1-1,-1 1,1-1,0 0,-1 0,1 0,0 0,0-1,0 1,0-1,1 0,-1 0,0 0,0 0,1 0,-1-1,1 0,-1 0,0 1,1-2,-1 1,1 0,0-1,2 0,0 0,-1 0,1-1,0 0,-1 0,0 0,1-1,-1 0,0 0,0 0,-1 0,1-1,0 0,-1 0,0 0,0-1,-1 1,3-4,-2 1,0-1,-1 1,0-1,0 0,-1 0,0 0,-1 0,1 0,-1 0,-1 0,0 0,0-1,-1 1,1 0,-2 0,1 0,-2-4,1 7,1 0,-1 0,0 0,-1 0,1 1,-1-1,0 1,0-1,0 1,-1 0,1 0,-1 0,0 1,0-1,0 1,-1 0,1 0,-1 0,0 1,1 0,-1 0,0 0,-1 0,1 1,0 0,0 0,-1 0,2 1,-1 0,0 0,1 0,-1 0,0 1,1 0,-1 0,0 0,1 0,0 1,-1 0,1 0,0 0,0 0,0 1,0-1,0 1,1 0,-1 0,1 1,0-1,0 1,0-1,0 1,1 0,-1 0,1 0,0 1,0-1,1 0,-1 1,1-1,0 1,0 0,1-1,-1 1,1 0,0-1,0 1,0 0,1-1,0 1,0 0,0-1,2 5,17 26,5-5</inkml:trace>
  <inkml:trace contextRef="#ctx0" brushRef="#br0" timeOffset="1683.389">2018 639,'0'-5,"-1"1,1-1,-1 1,-1-1,1 1,-1 0,1-1,-1 1,0 0,-1 0,1 0,-1 0,1 1,-1-1,0 1,-1-1,1 1,-1 0,1 1,-1-1,0 0,0 1,0 0,0 0,0 0,-1 1,1-1,0 1,-1 0,1 0,-1 1,1-1,-1 1,0 0,1 0,-1 0,1 1,-1 0,1 0,-1 0,1 0,-2 1,1 1,1 0,-1 0,0 1,1-1,0 1,0 0,0 0,0 1,1-1,0 1,0 0,0-1,0 1,1 1,-1-1,2 0,-1 1,0-1,1 1,0-1,0 1,1-1,-1 1,1 0,1-1,-1 1,1 0,0-1,1 5,0-8,0 1,0 0,0-1,1 1,-1-1,1 1,-1-1,1 0,0 0,0-1,0 1,0 0,0-1,0 0,0 0,0 0,1 0,-1 0,0-1,1 1,-1-1,1 0,-1 0,0 0,2-1,83-19,-29-15,-59 34,0 1,1 0,-1 0,0 0,0 0,0-1,1 1,-1 0,0 0,1 0,-1 0,0 0,0 0,1 0,-1 0,0 0,1 0,-1 0,0 0,0 0,1 0,-1 0,0 0,1 0,-1 0,0 0,0 0,1 0,-1 0,0 0,0 1,1-1,-1 0,0 0,0 0,1 1,-1-1,0 0,0 0,0 0,0 1,1-1,-1 0,0 0,0 1,0-1,0 0,0 1,0-1,0 0,0 0,0 1,0-1,0 0,0 1,0-1,0 0,0 0,0 1,0-1,0 0,0 1,0-1,0 0,0 0,0 1,-1-1,-2 32,1-20,2-5,0 0,0 1,0-1,1 0,1 0,-1 1,1-1,0 0,1 0,0-1,3 7,-5-10,1-1,-1 0,0 1,1-1,0 0,0 0,-1 0,1 0,0-1,1 1,-1 0,0-1,0 0,1 1,-1-1,1 0,-1 0,1 0,-1 0,1-1,0 1,-1-1,1 0,0 0,-1 1,1-2,0 1,-1 0,1-1,0 1,-1-1,1 0,2 0,0-3,1-1,-1 1,0-1,0 0,0 0,0-1,-1 1,0-1,0 0,-1 0,0 0,0-1,0 1,-1-1,0 1,0-1,0 0,-1 0,0 0,-1 0,1-3,8-170,-9 178,-1 0,1 1,0-1,-1 0,1 1,0-1,0 0,0 0,0 1,0-1,0 0,1 1,-1-1,1 0,-1 1,1-1,-1 0,1 1,0-1,0 1,0-1,0 1,0 0,0-1,0 1,0 0,1 0,-1 0,0 0,1 0,-1 0,1 0,-1 0,1 1,-1-1,1 0,0 1,-1-1,1 1,0 0,-1 0,17 1,0 1,-1 1,0 0,1 2,-1 0,9 4,5 2,-26-11,-1 0,0 1,0 0,1 0,-1 0,0 0,0 0,0 1,0 0,0 0,-1 0,1 0,0 1,-1 0,0-1,1 1,-1 0,0 0,-1 1,1-1,-1 1,1-1,-1 1,0 0,0 0,-1 0,1 0,-1 0,0 0,0 1,0-1,0 3,-24 54,19-54,1 0,-1 1,1-1,1 1,0-1,0 1,0 0,1 0,0-1,0 1,1 1,0-7,1 0,-1 0,1 1,0-1,0 0,-1 0,1 0,0 0,1 0,-1 0,0-1,1 1,-1 0,1 0,-1-1,1 1,0-1,0 0,-1 1,1-1,0 0,0 0,0 0,0 0,1-1,-1 1,0-1,0 1,0-1,1 1,-1-1,0 0,0 0,1-1,79-11,-72 8,0 0,0-1,-1 0,1 0,-1-1,0-1,-1 0,1 0,-1 0,-1-1,1 0,-2 0,1-1,-1 0,0 0,-1-1,0 0,0 0,-1 0,-1 0,0 0,0-1,-1 0,1-2,-3 11,0 0,0 1,1-1,-1 1,0-1,0 0,0 1,-1-1,1 1,0-1,-1 1,1-1,-1 0,1 1,-1 0,0-1,1 1,-1-1,0 1,0 0,0 0,0-1,0 1,0 0,-1 0,1 0,0 0,-1 0,1 0,0 1,-1-1,1 0,-1 1,1-1,-1 1,1 0,-1-1,0 1,1 0,-1 0,1 0,-1 0,0 0,1 0,-1 0,1 1,-1-1,1 1,-1-1,1 1,-4 0,1 1,0 0,0 0,0 0,0 1,0-1,0 1,1 0,0 0,-1 0,1 1,0-1,0 1,1 0,-1 0,1 0,0 0,0 0,0 0,0 0,1 1,0-1,0 1,0-1,0 1,1-1,0 1,0-1,0 1,0 0,1-1,0 1,0-1,0 1,0-1,1 0,-1 1,1-1,1 0,-1 0,0 0,2 1,32 28,6-3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5:58.5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89,'0'0</inkml:trace>
  <inkml:trace contextRef="#ctx0" brushRef="#br0" timeOffset="4044.176">69 21,'-6'9,"0"1,1 0,0 0,1 0,0 1,1-1,0 1,1 0,0 0,0 0,1 7,1-15,1-1,-1 1,1 0,-1-1,1 1,0-1,0 1,1-1,-1 1,0-1,1 0,0 0,-1 0,1 0,0 0,0 0,0 0,0 0,0-1,0 1,1-1,-1 0,1 1,-1-1,1 0,-1-1,1 1,-1 0,1-1,0 1,-1-1,2 0,4 1,1 0,-1-1,0-1,1 1,-1-1,0-1,1 1,-1-1,8-3,-8 1,0 0,-1 0,1-1,-1 0,0 0,0 0,0-1,-1 0,0-1,0 1,3-7,-7 11,1-1,-2 0,1 0,0 0,0 0,-1 0,0 0,0-1,0 1,0 0,0-1,-1 1,1-1,-1 1,0 0,0-1,0 1,0-1,-1 1,0-1,1 1,-1 0,0-1,-1 1,1 0,-1 0,1 0,-1 0,0 0,-2-2,1 2,-1 0,1 0,-1 1,0-1,0 1,0 0,0 0,0 1,-1-1,1 1,0 0,-1 0,1 0,0 1,-1-1,1 1,-1 0,1 1,-1-1,1 1,-1 0,1 0,0 0,-1 0,1 1,0 0,0 0,0 0,0 0,0 1,1-1,-1 1,1 0,0 0,-1 0,2 1,-1-1,0 1,0-1,1 1,0 0,-1 3,-1-1,1 1,0-1,0 1,0 0,1 0,0 1,1-1,-1 0,1 1,1-1,0 0,0 1,0-1,1 1,0-1,1 5,10 26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14:22.016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669 1397,'30'14,"68"-3,0-5,15-3,-29-1,716 37,186 57,-724-64,-211-42,-37 4</inkml:trace>
  <inkml:trace contextRef="#ctx0" brushRef="#br0" timeOffset="656.863">3356 702,'-7'27,"-2"25,0 25,2 21,4 21,3 21,1 13,1 8,-1 4,1-1,-4-6,0-11,0-20,-1-22,2-22,-5-23,-5-21,-1-18</inkml:trace>
  <inkml:trace contextRef="#ctx0" brushRef="#br0" timeOffset="1295.924">3369 729,'14'19,"0"-2,2 0,0 0,1-2,0 0,1 0,1-2,5 2,-1 1,542 359,210 108,-745-466,21 11,-2 2,-1 2,10 11,-54-40,0-1,0 1,0 0,0 0,0 0,-1 1,1-1,-1 1,0 0,0 0,0 0,0 0,-1 1,0-1,0 0,0 1,0 0,-1-1,0 1,0 0,0 0,-1 0,1 0,-1 0,0 0,-1 1,-2 0,-1-1,0 1,0-1,0 0,-1 0,1-1,-1 0,-1 1,1-2,0 1,-1-1,0 1,-5 1,-187 81,142-65,-1271 502,1238-487,78-29,11-5</inkml:trace>
  <inkml:trace contextRef="#ctx0" brushRef="#br0" timeOffset="2163.049">5294 1785,'-10'6,"0"0,0 1,1 0,0 0,0 1,1 0,0 0,0 1,1 0,0 1,1-1,0 1,1 1,-1-1,2 1,0 0,-2 6,6-12,0-1,0 1,0 0,0 0,1 0,-1 0,1-1,1 1,-1 0,1-1,-1 1,1-1,1 0,-1 1,1-1,-1 0,1 0,0-1,0 1,1-1,-1 1,1-1,0 0,0 0,1 0,10 7,0-1,0-1,1 0,0-1,1-1,6 1,12 3,0-1,0-3,0 0,1-3,0-1,35-2,-63 1,0-1,0 0,0-1,-1 0,1 0,0-1,0 1,0-2,-1 1,0-1,1 0,-1-1,0 0,0 0,-1 0,1-1,-1 0,0 0,0-1,-1 1,0-1,0 0,0-1,-1 0,1 1,-2-1,1 0,1-6,-2-2,-1 1,-1-1,0 1,-1-1,-1 1,0-1,-1 1,0-1,-2 1,1 0,-2 0,0 0,0 1,-1 0,-1 0,0 0,-1 1,0 0,-1 0,-1 1,1 0,-2 1,1 0,-2 1,1 0,-3-1,6 5,0 0,-1 0,1 1,-1 0,0 1,0 0,0 0,0 1,0 0,-1 1,1 0,-1 0,1 1,-1 0,1 1,0 0,-1 0,1 1,0 1,0-1,0 1,0 1,0 0,1 0,-1 0,1 1,1 1,-1-1,1 1,-1 1,2-1,-1 1,1 0,0 1,0-1,1 1,0 0,1 1,0-1,-4 10,6-11,0 1,1 1,0-1,0 0,1 0,0 0,0 0,1 1,0-1,0 0,1 0,0 1,14 36</inkml:trace>
  <inkml:trace contextRef="#ctx0" brushRef="#br0" timeOffset="2594.607">5815 1852,'1122'61,"-848"-39,1351 81,-1416-90,-194-14,-20-1,-24-4,23 5,0-1,-1 1,1 0,0 0,-1 1,1 0,-1 0,1 0,0 1,-1 0,1 0,0 1,-3 1,0 0</inkml:trace>
  <inkml:trace contextRef="#ctx0" brushRef="#br1" timeOffset="9077.089">4264 2520,'-12'6,"0"1,0 1,1-1,-1 2,2 0,-1 0,2 1,-1 0,-7 12,13-18,1 1,0 1,0-1,0 0,1 1,0-1,0 1,0-1,1 1,-1 0,1 0,1 0,-1 0,1 0,0 0,1 0,-1 0,1 0,0-1,1 1,-1 0,1 0,0-1,2 3,3 2,1 0,0-1,0 0,1-1,0 1,1-2,0 1,0-1,0-1,1 0,0 0,0-1,0-1,1 0,0 0,0-1,0-1,0 0,0 0,0-1,2-1,-6 0,0 1,0-2,0 1,0-1,0-1,0 1,0-1,0-1,-1 1,1-1,-1-1,1 1,-1-1,0-1,-1 1,1-1,-1 0,0-1,0 1,0-1,-1 0,0-1,0 1,-1-1,0 0,0 0,0-1,-1 1,0-1,-1 0,1-4,1 2,0-1,-1 1,-1-1,1 1,-2-1,0 0,0 0,-1 0,0 0,-1 0,0 0,-1 1,0-1,-1 0,0 1,0-1,-1 1,-1 0,1 0,-2 1,1 0,-2 0,1 0,-1 0,0 1,-1 0,0 1,0-1,0 2,-5-4,6 7,1-1,-1 1,0 1,0-1,0 1,0 0,0 0,0 1,-1 0,1 1,0-1,-1 1,1 1,0-1,0 1,-1 1,1-1,0 1,0 0,0 1,0 0,1 0,-1 0,1 1,0 0,0 0,0 1,0 0,1 0,0 0,0 0,-1 2,1 2,0 0,1 0,0 1,0-1,1 1,0 0,1 0,0 0,1 0,0 0,0 1,2 5,1 30</inkml:trace>
  <inkml:trace contextRef="#ctx0" brushRef="#br1" timeOffset="10150.922">4399 2788,'-6'43,"7"-36,-1-1,9 104,-5 0,-6 44,-9-19,-3 50,9 122,25-34,-19-271,0 0,-1 0,1 1,0-1,-1 0,0 0,1 1,-1-1,0 0,0 0,0 1,0-1,-1 0,1 0,-1 0,1 1,-1-1,0 0,0 0,0 0,0 0,0 0,0 0,-1 0,1-1,-1 1,1 0,-1-1,1 1,-1-1,0 1,0-1,0 0,0 0,0 0,0 0,0 0,0 0,0-1,0 1,-1-1,1 1,0-1,0 0,-2 0,-171-71,85 57,0 5,-80 1,128 7,-846-35,-53 3,127 8,796 24,-133-11,0 8,-1 6,1 6,-73 17,-52 20,262-44</inkml:trace>
  <inkml:trace contextRef="#ctx0" brushRef="#br1" timeOffset="10862.71">388 3202,'-9'5,"1"1,1 0,-1 1,1 0,0 0,0 0,1 1,0 0,0 0,1 1,0 0,1 0,0 0,0 0,1 0,0 1,1 0,0-1,0 1,1 0,0 0,1 0,0 0,1 0,0 0,0 0,1 0,1-1,-1 1,1-1,1 1,0-1,0 0,1-1,0 1,1-1,-1 0,2 0,-1 0,1-1,0 0,1-1,-1 1,9 4,-11-9,-1 0,1 0,0 0,0-1,0 0,0 0,1 0,-1 0,0-1,0 0,0 0,1 0,-1-1,0 0,0 0,0 0,0-1,0 1,0-1,0 0,-1-1,1 1,-1-1,1 0,-1 0,0 0,0-1,0 1,-1-1,4-4,1-2,1 0,-1-1,-1 0,0-1,0 0,-2 0,1 0,-1-1,-1 1,0-1,1-10,-3 12,-1-1,0 1,-1 0,0 0,-1-1,0 1,0 0,-1 0,-1 0,0 0,0 0,-1 1,-1-1,0 1,0 0,-1 1,0-1,-1 1,0 0,0 1,-1-1,0 2,0-1,-1 1,-1-1,7 6,0 0,0 0,0 1,0-1,0 1,-1-1,1 1,0 0,-1 0,1 1,0-1,-1 1,1 0,-1 0,1 0,-1 0,1 0,-1 1,1-1,0 1,-1 0,1 0,0 1,0-1,-1 1,1-1,0 1,1 0,-1 0,0 0,0 1,1-1,0 0,-1 1,1 0,0 0,0-1,0 1,1 1,-1-1,0 1,-2 6,1 0,-1 0,2 0,0 0,0 1,0-1,1 1,1-1,0 1,1-1,0 1,0-1,1 1,0-1,1 0,0 0,1 0,0 0,0 0,14 25</inkml:trace>
  <inkml:trace contextRef="#ctx0" brushRef="#br1" timeOffset="11185.911">815 3135,'-12'47,"2"0,2 1,3 0,1 0,2 0,5 43,-2-82,0-1,0 1,1-1,0 0,0 0,1 0,0 0,0 0,1 0,0-1,0 0,1 0,0 0,0 0,1-1,0 1,0-2,0 1,1-1,0 0,0 0,0 0,1-1,-1-1,1 1,0-1,6 1,-2-1,1-1,-1 0,1-1,-1 0,1-1,-1-1,1 0,-1-1,1 0,-1 0,0-2,0 1,0-2,0 0,-1 0,0-1,0 0,0-1,0 0,13-13</inkml:trace>
  <inkml:trace contextRef="#ctx0" brushRef="#br1" timeOffset="11443.249">776 3389,'16'0,"16"0,17 0,13 0,10 0,2-2,-5-1,-9 0,-13 1,-15 0</inkml:trace>
  <inkml:trace contextRef="#ctx0" brushRef="#br1" timeOffset="11622.425">922 3109,'-16'-2,"-7"-2,2 4,12 0,18 4,24 0,23 0,14 0,10-2,-2-1,-10 0,-14 1,-17 1</inkml:trace>
  <inkml:trace contextRef="#ctx0" brushRef="#br1" timeOffset="11972.242">388 2828,'0'-1,"0"0,0 1,0-1,0 0,0 0,0 0,0 1,0-1,0 0,1 0,-1 0,0 1,1-1,-1 0,0 1,1-1,-1 0,1 1,-1-1,1 0,-1 1,1-1,0 1,-1-1,1 1,0-1,-1 1,1 0,0-1,0 1,-1 0,1-1,0 1,0 0,0 0,-1 0,1 0,0 0,0 0,0 0,-1 0,1 0,0 0,0 0,0 1,-1-1,1 0,0 0,0 1,0-1,-1 0,324 9,-214-3,594 25,-704-31,17 0,-25-2,-14-1</inkml:trace>
  <inkml:trace contextRef="#ctx0" brushRef="#br0" timeOffset="31946.886">1324 195,'-4'44,"-1"0,-2-1,-2 0,-1 0,-3 0,-1-2,-3 0,-1 0,-1-2,-3 0,-1-2,-8 9,88-167,-19 29,-5-2,15-68,-21 67,-24 82,0-1,1 1,0 1,2-1,-1 1,1 0,1 0,0 0,1 1,0 0,0 1,4-4,-9 13,-1-1,0 0,0 1,1-1,-1 1,1 0,0 0,-1 0,1 0,0 0,-1 0,1 1,0-1,0 1,-1 0,1 0,0 0,0 0,0 1,-1-1,1 1,0-1,0 1,-1 0,1 0,-1 0,1 1,-1-1,1 1,-1-1,0 1,1 0,-1 0,0 0,0 0,-1 0,1 0,0 1,6 7,0 1,-1 0,0 0,-1 1,0 0,-1 0,3 9,5 32,-3 0,-1 1,-4 0,-1 0,-3 1,-2-1,-8 45,1 87,8-182,0 2,-1 0,1 0,0-1,0 1,0 0,1-1,0 1,0 0,0-1,1 1,0-1,0 0,0 1,1-1,0 0,0 0,0-1,4 5,6-1</inkml:trace>
  <inkml:trace contextRef="#ctx0" brushRef="#br0" timeOffset="32209.271">989 474,'-14'0,"1"0,11 0,24 0,29 0,33-4,32-4,25-3,17-2,-19 2</inkml:trace>
  <inkml:trace contextRef="#ctx0" brushRef="#br0" timeOffset="32926.834">7339 515,'7'16,"9"14,11 9,9 7,9 3,5-1,1-1,-3-5,-4-4,-6-7,-8-8,-5-11,-5-7</inkml:trace>
  <inkml:trace contextRef="#ctx0" brushRef="#br0" timeOffset="33280.518">8034 435,'-1'0,"0"1,0-1,0 0,0 0,0 1,0-1,0 1,1-1,-1 1,0 0,0-1,0 1,0 0,1-1,-1 1,0 0,0 0,1 0,-1 0,1 0,-1 0,1-1,-1 1,1 0,0 1,-1-1,1 0,0 0,0 0,0 0,0 0,0 0,0 0,0 0,0 0,0 0,1 0,-1 0,0 0,1 0,-1 0,-3 12,-13 29,-1 1,-2-2,-3-1,-10 15,11-22,2 0,2 1,1 1,2 0,1 1,-5 27,13-34,2 1,1 0,1 0,1 0,2 0,2 0,4 21,20 181,-36-172,-1-39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6:09.1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1,'20'0,"21"2,22 1,17 0,12-1,-10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6:11.4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34,'36'116,"-28"-85,1 0,2 0,1 0,6 8,-18-37,1 0,0 1,0-1,0 0,0 0,0 1,0-1,1 0,-1 0,1-1,0 1,-1 0,1 0,0-1,0 1,0-1,0 1,0-1,0 0,0 0,1 0,-1 0,0-1,1 1,-1 0,0-1,1 0,-1 1,1-1,-1 0,1 0,-1-1,1 1,-1 0,0-1,1 1,-1-1,0 0,1 0,-1 0,0 0,2-1,4-8,-1 1,0-2,0 1,-1-1,0 0,-1 0,-1 0,1-1,-2 0,1 1,-2-1,0-1,0-5,7-80,-10 122,-1 6,1 0,2 0,0 0,2 0,2 0,-5-27,1 0,0 0,0 0,0 0,1 0,-1-1,0 1,1 0,0-1,0 1,0-1,0 1,0-1,0 0,1 0,-1 0,1 0,-1 0,1-1,0 1,0-1,-1 0,1 0,0 0,0 0,0 0,0 0,1-1,-1 0,0 1,0-1,0 0,0-1,0 1,0 0,1-1,1-1,122-41,-25 5,-98 37,1 0,-1 1,1 0,-1 0,1 0,0 0,-1 0,1 1,-1 0,1 0,-1 0,0 1,0-1,1 1,-1 0,0 0,0 1,-1-1,1 1,1 1,-1-1,0 0,0 0,0-1,0 1,0-1,0 0,0-1,1 1,-1-1,1 0,0 0,-1 0,1 0,0-1,-1 0,1 0,0 0,-1 0,1-1,0 0,-1 0,1 0,-1-1,1 1,-1-1,0 0,0 0,0-1,3-1,-5 3,-1 0,1-1,-1 1,0 0,1 0,-1-1,0 1,0-1,0 1,0-1,0 0,0 1,0-1,-1 0,1 0,0 1,-1-1,0 0,1 0,-1 0,0 0,0 0,0 1,0-1,0 0,-1 0,1 0,0 0,-1 1,1-1,-1 0,0 0,0 1,0-1,0 0,0 1,0-1,0 1,0-1,0 1,-1 0,1-1,-1 1,1 0,-1 0,0 0,-6-2,1 1,-1 1,1 0,-1 0,1 0,-1 1,0 0,0 0,1 1,-1 0,1 0,-1 1,1 0,-1 1,1-1,0 1,0 1,0-1,1 1,-1 0,1 1,0 0,0 0,0 0,1 0,0 1,0 0,0 1,3-6,1 1,0 0,-1-1,1 1,0 0,0 0,0 0,1 0,-1 0,0 0,1 0,-1 0,1 0,0 0,-1 0,1 0,0 0,0 0,1 0,-1 0,0 0,1 0,-1 0,1 0,0 0,-1 0,1 0,0 0,0 0,0 0,1-1,-1 1,0 0,1-1,-1 1,1-1,-1 0,1 1,0-1,-1 0,1 0,0 0,0 0,0 0,0 0,17 3,-1 0,0-1,1 0,0-2,0 0,0-1,-1-1,1-1,0-1,-1 0,1-1,13-6,73-30,-100 37,-1 1,0-1,1 0,-1 0,0-1,-1 1,1-1,-1 0,1 0,-1 0,0 0,0 0,-1-1,0 1,1-1,-1 0,-1 0,1 0,-1 0,1-2,-2 5,0-1,-1 1,1 0,0 0,-1 0,1 0,-1-1,0 1,0 0,0 0,0 0,0 0,0 0,0 1,-1-1,1 0,-1 0,1 1,-1-1,0 1,1 0,-1-1,0 1,0 0,0 0,0 0,0 0,0 0,0 1,0-1,-1 1,1-1,0 1,0 0,0 0,-1 0,1 0,0 0,0 0,-1 1,1-1,0 1,0-1,0 1,0 0,0 0,0 0,0 0,0 0,0 1,0-1,1 0,-1 1,0-1,1 1,-1 0,1 0,0-1,0 1,0 0,-1 0,2 0,-1 1,-1 3,1 0,0 0,0 0,1 1,-1-1,2 0,-1 1,1-1,0 0,0 0,0 1,1-1,0 0,0 0,1-1,0 1,0 0,0-1,0 0,1 1,0-1,0-1,0 1,1-1,0 0,0 0,0 0,0 0,0-1,1 0,0 0,-1 0,1-1,0 0,0 0,0-1,1 1,-1-1,0-1,5 1,20 0,-2-3</inkml:trace>
  <inkml:trace contextRef="#ctx0" brushRef="#br0" timeOffset="199.43">1270 102,'3'16,"4"9,9 8,8 3,9 1,8 0,9-4,2-6,1-5,-3-7,-6-5,-6-7,-9-3</inkml:trace>
  <inkml:trace contextRef="#ctx0" brushRef="#br0" timeOffset="383.947">1751 248,'0'-15,"0"-16,-2-10,-5-6,-5 4,-3 6,-5 12,-5 16,-8 23,-10 21,-10 21,-18 15,-19 10,6-7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6:08.7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174 1,'-9'13,"-3"15,0 13,3 11,2 8,5 5,3 3,1 1,0-2,-2-7,-1-15</inkml:trace>
  <inkml:trace contextRef="#ctx0" brushRef="#br0" timeOffset="170.542">0 642,'18'7,"18"0,16-3,8-6,3-3,-2-6,-12-2</inkml:trace>
  <inkml:trace contextRef="#ctx0" brushRef="#br0" timeOffset="773.963">588 429,'-2'23,"-3"18,-1 14,-1 9,0 5,-1 0,1-3,2-6,1-8,2-13</inkml:trace>
  <inkml:trace contextRef="#ctx0" brushRef="#br0" timeOffset="1087.201">856 455,'0'9,"0"13,0 13,0 12,0 10,0 4,0 0,0-2,0-5,0-5,0-6,0-8,0-11</inkml:trace>
  <inkml:trace contextRef="#ctx0" brushRef="#br0" timeOffset="1497.706">843 897,'18'4,"20"2,19 0,13-4,9-4,3-1,-14-1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6:16.7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0,'11'0,"5"0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6:16.9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0,'6'0,"3"0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6:12.7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87 457,'-1'-3,"1"-1,0 0,0 1,-1-1,0 0,0 1,0-1,0 1,0-1,-1 1,1 0,-1 0,0-1,0 1,0 0,0 1,-1-1,-1-1,3 4,0 0,0 1,-1-1,1 0,0 1,0-1,0 1,0-1,0 1,0 0,0-1,0 1,0 0,0 0,0 0,0 0,0 0,1 0,-1 0,0 0,1 0,-1 0,1 0,-1 0,1 0,-1 1,1-1,0 0,0 0,0 1,-1-1,-8 28,2 0,1 1,0-1,3 1,0 0,2 0,3 27,-1-33,1 0,1 0,1 0,1-1,2 1,0-1,7 15,-11-31,1 1,0 0,0-1,0 0,1 1,0-2,0 1,1-1,0 0,0 0,1 0,-1-1,1 0,0 0,1-1,-1 0,1 0,-1-1,1 0,0 0,1-1,-1 0,2 0,-3-1,0-1,0 0,1-1,-1 1,0-1,0-1,0 1,0-1,-1 0,1-1,0 0,-1 0,0 0,0-1,0 0,0 0,0 0,-1-1,0 0,4-4,3-4,-1-1,0 0,-2-1,1 0,-2 0,0-1,5-16,-2 0,-2-1,-1-1,-2 1,-1-1,-2 0,-1 0,-1 0,-3 0,0 0,-2 0,-2 0,-1 1,-1 0,-2 0,-13-27,20 52,0-1,-1 2,0-1,0 0,-1 1,0 0,0 0,0 0,-1 0,0 1,-2-1,7 6,-1 0,0 0,0 0,-1 0,1 0,0 0,0 0,0 1,0-1,-1 1,1 0,0-1,0 1,-1 0,1 1,0-1,-1 0,1 0,0 1,0 0,0-1,0 1,-1 0,1 0,0 0,0 0,0 0,1 1,-1-1,0 1,-46 54,26-15,2 1,2 1,2 0,2 2,2-1,2 2,2 0,0 13,-6 48</inkml:trace>
  <inkml:trace contextRef="#ctx0" brushRef="#br0" timeOffset="1550.586">702 270,'5'171,"-2"-69,-3 0,-5 5,-2-44,-2-1,-3 0,-9 22,18-69,13-31,-5 7,0-3,2 0,0 1,0 0,1 0,0 1,1 0,0 0,1 1,0 0,0 1,1 0,0 1,1 0,-1 0,9-2,-16 8,1 1,-1-1,0 1,1 0,-1 0,0 0,1 1,-1-1,0 1,1 0,-1 1,0-1,0 1,0-1,0 1,0 1,-1-1,1 0,0 1,-1 0,0 0,0 0,0 0,0 0,2 4,3 3,0 1,-1 0,-1 0,0 0,0 1,-1 0,-1 0,1 4,-3-12,0 1,0 0,-1-1,1 1,-1 0,-1 0,1 0,-1 0,1 0,-1 0,-1 0,1 0,-1 0,0 0,0-1,0 1,-1 0,0 0,1-1,-2 1,1-1,0 0,-1 0,0 1,0-2,0 1,-1 0,1-1,-1 1,0-1,0 0,-3 2,1-3,1 1,-1-1,0 0,1 0,-1-1,0 0,0 0,0 0,0 0,0-1,-1 0,1-1,0 1,0-1,0 0,0-1,1 0,-1 0,0 0,0 0,1-1,0 0,-1 0,1 0,0-1,1 0,-1 0,1 0,-1 0,1-1,1 1,-2-2,5 3,0 0,0 0,0 0,0 0,0 1,1-1,-1 0,1 0,0 0,0 0,0 1,0-1,0 0,0 1,1-1,0 1,-1 0,1-1,0 1,0 0,0 0,0 0,1 0,-1 0,0 1,1-1,-1 1,1 0,0-1,-1 1,3 0,-2-1,56-36,-1-2,-3-3,25-25,-61 49,0 0,-2-1,0-1,-1 0,-2-1,0-1,-1-1,-1 1,-2-2,7-22,-10 24,-1-1,-1-1,-2 1,0-1,-1 1,-2-1,-1 0,0 1,-2-1,-1 1,-3-9,-13-9,19 42,1-1,-1 0,1 1,-1-1,0 1,1-1,-1 1,0-1,1 1,-1 0,0-1,1 1,-1 0,0-1,0 1,1 0,-1 0,0 0,0 0,1-1,-1 1,0 1,0-1,0 0,1 0,-1 0,0 0,0 0,1 1,-1-1,0 0,0 1,1-1,-1 0,0 1,1-1,-1 1,1-1,-1 1,0-1,1 1,-1 0,1-1,-1 1,1 0,0-1,-1 1,1 0,0-1,-1 1,1 0,0 0,0 0,-6 12,1 0,0 1,1 0,1 0,0 0,1 0,-1 14,2-16,-5 33,1 1,3 0,2-1,2 1,2 0,2-1,1 0,3 0,2-1,2 0,1-1,4 4,-18-46,24 39,-24-39,-1-1,1 1,-1 0,1 0,0-1,-1 1,1-1,0 1,0-1,0 1,-1-1,1 1,0-1,0 0,0 1,0-1,0 0,0 0,0 0,-1 0,1 0,0 0,0 0,0 0,0 0,0 0,0 0,0 0,0-1,0 1,0 0,-1-1,1 1,0-1,0 1,0-1,-1 1,1-1,0 0,-1 1,1-1,0 0,-1 1,1-2,50-102,8-30,-43 109,-16 25,-1 1,1-1,0 1,0-1,0 0,0 1,0-1,0 1,0-1,0 0,0 1,0-1,0 0,0 1,0-1,0 1,0-1,1 0,-1 1,0-1,0 0,0 1,1-1,-1 0,0 1,0-1,1 0,-1 1,0-1,1 0,-1 0,0 1,1-1,-1 0,0 0,1 0,-1 0,0 1,1-1,-1 0,1 0,-1 0,0 0,1 0,-1 0,1 0,-1 0,0 0,1 0,-1 0,0 0,1-1,-1 1,1 0,-1 0,0 0,1 0,-1-1,0 1,1 0,-1 0,0-1,1 1,-1 0,0 0,-7 124,4-104,1 0,0 1,1-1,2 0,0 0,3 17,-4-35,0 1,1-1,-1 1,1-1,0 1,0-1,0 0,0 1,0-1,0 0,1 0,-1 0,1 0,-1 0,1 0,0 0,0 0,0 0,0-1,0 1,0-1,0 0,0 0,1 0,-1 0,0 0,1 0,-1 0,1-1,-1 1,1-1,0 0,21-3</inkml:trace>
  <inkml:trace contextRef="#ctx0" brushRef="#br0" timeOffset="1753.042">1518 390,'-9'21,"3"13,15 10,17 4,4-5</inkml:trace>
  <inkml:trace contextRef="#ctx0" brushRef="#br0" timeOffset="3005.342">2065 925,'1'-7,"-1"-1,0 1,-1-1,0 1,0 0,0-1,-1 1,0 0,-1 0,0 0,0 0,0 1,-1-1,0 1,0 0,0 0,-1 0,0 1,0-1,0 1,-1 1,0-1,0 1,0 0,0 0,-1 0,0 1,1 0,-1 1,0-1,-1 1,1 1,0-1,0 1,-6 0,4 1,-1 1,1 0,-1 1,1 0,-1 0,1 1,0 0,0 0,0 1,1 1,-1-1,1 1,0 1,0 0,1 0,0 0,0 1,0 0,1 0,-5 7,10-12,0-1,-1 1,1-1,0 1,0-1,1 1,-1 0,0 0,0-1,1 1,-1 0,1 0,0 0,-1-1,1 1,0 0,0 0,0 0,0 0,1 0,-1 0,0-1,1 1,-1 0,1 0,0 0,0-1,0 1,0 0,0-1,0 1,0-1,0 1,0-1,1 0,-1 1,0-1,1 0,-1 0,1 0,0 0,-1 0,1 0,0-1,0 1,-1-1,1 1,0-1,0 1,0-1,0 0,0 0,12 0,0 0,0-1,0 0,0-2,0 1,-1-2,1 0,-1 0,0-1,0-1,0 0,-1-1,0 0,0-1,-1-1,0 1,0-2,-1 1,0-2,4-6,-14 17,0 1,0-1,0 1,0 0,0-1,0 1,0-1,0 1,0-1,0 1,0-1,0 1,0 0,0-1,1 1,-1-1,0 1,0-1,1 1,-1-1,0 0,1 1,-1-1,0 1,1-1,-1 1,0-1,1 0,-1 1,1-1,-1 0,1 0,-1 1,1-1,-1 0,1 0,-1 0,1 0,0 1,-1-1,1 0,-1 0,1 0,-1 0,1 0,-1 0,1-1,-1 1,1 0,0 0,-1 0,1 0,-1-1,1 1,-1 0,1 0,-1-1,0 1,1 0,-1-1,1 1,-1-1,0 1,1 0,-1-1,0 1,1-1,22 218,-19-186,3 14,-2 1,-1 0,-3 0,-1 0,-3-1,-1 1,-3-1,-10 39,13-73,-1 0,0 0,0-1,-1 0,-1 0,1 0,-2-1,1 0,-1 0,-1-1,0 1,6-6,0-1,-1 1,1-1,-1 1,0-1,1 0,-1 0,0-1,0 1,0-1,-1 0,1 0,0 0,0-1,0 1,-1-1,1 0,0 0,0-1,-1 1,1-1,0 0,0 0,0 0,0-1,0 1,0-1,0 0,0 0,1-1,-3-1,-3-6,1 0,0 0,1-1,0 0,0 0,2 0,-1-1,1 0,1 0,0-1,1 1,0-1,1 0,0 0,1 0,1 0,0 0,1 0,0 1,1-1,3-12,-2 9,1 0,1 1,1 0,0 0,1 0,0 0,1 1,1 1,0-1,1 1,1 1,0 0,0 0,1 1,0 1,11-7,25-15,1 3,2 1,1 3,7 0,42-22,-80 38,-1 0,-1-2,1-1,-2 0,0-1,0-1,-1-1,4-4,-20 18,0 0,0 1,0-1,0 0,0 1,0-1,0 0,0 0,0 0,0 0,0 0,0 0,-1 0,1 0,0 0,-1-1,1 1,-1 0,1 0,-1 0,0-1,0 1,1 0,-1-1,0 1,0 0,0-1,0 1,0 0,-1 0,1-1,0 1,-1 0,1 0,-1-1,1 1,-1 0,1 0,-1 0,0 0,1 0,-1 0,0 0,0 0,0 0,0 0,0 0,0 0,0 1,0-1,0 0,-1 0,-5 2,0-1,1 1,-1 0,1 1,-1 0,1 0,-1 0,1 0,0 1,0 0,0 1,1-1,-1 1,1 0,0 0,0 1,0 0,0 0,1 0,0 0,-2 4,1-3,0 1,1 1,0-1,0 1,0-1,1 1,0 0,1 1,-1-1,2 0,-1 5,1-11,1 1,0 0,0 0,0-1,0 1,1 0,-1 0,1-1,0 1,-1 0,1-1,0 1,1-1,-1 1,0-1,1 0,-1 1,1-1,0 0,0 0,0 0,0 0,0 0,0-1,0 1,1-1,-1 1,0-1,1 0,-1 0,1 0,0 0,-1 0,1-1,0 1,1-1,3 1,0-1,0 0,0 0,0 0,1-1,-1 0,0-1,-1 0,1 0,0 0,0-1,-1 0,0 0,1 0,-1-1,-1 0,1 0,0-1,-1 0,0 0,0 0,0 0,-1-1,0 0,0 0,0 0,-1 0,0 0,0-1,-1 0,1 1,-1-1,-1 0,0 0,0 0,0 0,0 0,-1-1,-1 42,-1-16,1 0,1 0,1 0,0 0,2 0,0-1,0 1,2-1,0 0,3 5,-7-20,0 1,1-1,-1 0,1 1,-1-1,1 0,0 0,-1 0,1 0,0-1,1 1,-1-1,0 1,0-1,0 1,1-1,-1 0,1 0,-1 0,1-1,-1 1,1-1,0 1,-1-1,1 0,0 0,-1 0,1 0,0 0,-1-1,1 1,-1-1,1 0,-1 0,1 0,-1 0,1 0,-1 0,1-1,8-7,0-1,0-1,-1 0,-1 0,0-1,0 0,-1 0,0-1,-2 0,1-1,-1 0,-1 0,2-8,20-74,-4 0,-4-2,-4 0,-5-1,-4 0,-6-88,-1 70,-1 98,-5 28,-25 180,18-110,3 1,4 0,4 0,3 1,3-1,4 0,11 47,-15-113,0 0,1-1,1 1,0-1,0 0,2 0,0 0,0-1,1 0,0-1,1 1,1-2,0 1,-8-9,1 0,-1 0,1-1,-1 1,1-1,0 1,0-1,-1 0,1 0,0-1,0 1,0-1,0 1,0-1,0 0,0 0,1 0,-1 0,0-1,0 1,0-1,-1 0,1 0,0 0,0 0,0 0,-1-1,1 1,0-1,-1 0,0 0,2-1,64-77,56-118,-124 198,0 1,0-1,0 1,0-1,0 0,0 1,0-1,1 1,-1-1,0 1,0-1,0 0,0 1,1-1,-1 1,0-1,0 0,1 1,-1-1,0 0,1 1,-1-1,0 0,1 0,-1 1,1-1,-1 0,0 0,1 0,-1 1,1-1,-1 0,0 0,1 0,-1 0,1 0,-1 0,1 0,-1 0,1 0,-1 0,0 0,1 0,-1 0,1-1,-1 1,1 0,-1 0,0 0,1 0,-1-1,1 1,-1 0,0-1,1 1,-1 0,0 0,0-1,1 1,-1-1,0 1,0 0,1-1,-1 1,0-1,0 1,0 0,0-1,2 40,-2-37,-10 147,10-147,0 1,0-1,0 1,0-1,1 1,-1-1,1 1,0-1,0 1,0-1,0 0,0 0,0 1,1-1,-1 0,1 0,-1 0,1 0,0-1,0 1,0 0,0-1,0 1,0-1,0 0,1 1,-1-1,0 0,1-1,-1 1,1 0,-1-1,1 1,-1-1,2 0,17 0</inkml:trace>
  <inkml:trace contextRef="#ctx0" brushRef="#br0" timeOffset="3251.759">3376 537,'-16'-5,"-12"-3,-6 0,-2-2,-1-1,-1-1,5 2</inkml:trace>
  <inkml:trace contextRef="#ctx0" brushRef="#br0" timeOffset="3422.304">2774 283,'16'0,"16"0,20 0,15 0,16 0,7 5,1 5,-13 2</inkml:trace>
  <inkml:trace contextRef="#ctx0" brushRef="#br0" timeOffset="3713.71">3830 952,'-3'-12,"-1"0,0 0,0 1,-1-1,-1 1,0 0,0 1,-1-1,-1 1,0 0,0 1,0 0,-2 1,1-1,-1 2,0-1,0 1,-1 1,0 0,0 0,0 1,-1 1,8 3,1 0,-1 1,1-1,-1 1,1 0,-1 0,1 0,-1 0,1 1,-1-1,1 1,-1 0,1 0,-1 0,1 1,0-1,0 1,0 0,0-1,0 1,0 1,0-1,0 0,1 1,0 0,-1-1,1 1,0 0,0 0,0 0,1 0,-1 1,1-1,0 0,0 1,0-1,0 1,-2 3,1 0,1 0,-1 0,1 0,0 0,1 1,0-1,0 0,1 0,-1 0,2 1,-1-1,1 0,0 0,0 0,1-1,0 1,0-1,0 1,1-1,0 0,1 0,-1-1,1 1,0-1,0 0,1 0,-1-1,1 1,0-1,0-1,1 1,-1-1,1 0,0 0,0-1,6 2,-2-3,1-1,-1 0,0 0,1-1,-1-1,0 0,0 0,0-1,0-1,-1 0,1 0,-1-1,1 0,-11 4,1 1,0-1,-1 0,1 1,0-1,0 1,0 0,0-1,-1 1,1 0,0-1,0 1,0 0,0 0,0 0,0 0,0 0,0 0,-1 0,1 0,0 0,0 0,0 1,0-1,0 0,0 1,0-1,-1 0,1 1,0-1,0 1,-1-1,1 1,0 0,-1-1,1 1,0 0,-1-1,1 1,-1 0,1 0,-1-1,1 1,1 2,1-1,-1 0,1-1,0 1,0 0,0-1,0 1,0-1,0 0,0 0,0 0,1-1,-1 1,0-1,0 1,1-1,-1 0,0 0,1-1,-1 1,0-1,0 0,2 0,23-5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6:22.1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165 39,'1'-2,"0"0,0 1,1-1,-1 0,1 1,0-1,-1 1,1 0,0-1,0 1,0 0,0 0,0 0,0 0,0 1,0-1,0 0,0 1,0 0,0-1,1 1,0 0,10-4,1 1,1 0,-1 1,0 1,1 0,-1 1,0 0,1 2,-1-1,0 2,0 0,0 1,0 0,0 1,-1 0,1 2,-11-6,0 1,0 0,0 1,-1-1,1 0,-1 1,0-1,0 1,1 0,-2 0,1 0,0 0,-1 0,1 0,-1 0,0 0,0 1,0-1,0 0,-1 1,1-1,-1 1,0-1,0 0,0 1,-1 3,-1 0,0 1,-1 0,0-1,0 1,0-1,-1 0,0 0,0 0,-1-1,0 0,-2 3,-30 26,-1-2,-1-1,-2-2,-1-2,-2-1,0-3,-18 7,20-10,-9 16,51-36,0 0,0 0,1 0,-1 0,0 0,1 0,-1 0,1 0,0 0,-1 0,1 0,0 0,-1 0,1 0,0 0,0 0,0-1,0 1,0 0,0-1,0 1,0-1,0 1,0-1,0 1,0-1,0 0,1 0,-1 1,0-1,0 0,0 0,0 0,1 0,-1-1,0 1,-1 0,39 6,1-2,-1-2,40-3,-65 1,62-2,1-4,-2-3,1-3,40-14,-34 3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6:22.9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0,'21'56,"-3"0,-2 1,-2 0,-3 1,0 23,-8-58,-3-24,1 1,-1 0,0 0,0 0,0-1,0 1,0 0,0 0,0 0,0-1,0 1,0 0,1 0,-1 0,0 0,0 0,0-1,0 1,1 0,-1 0,0 0,0 0,0 0,0 0,1 0,-1 0,0 0,0 0,0-1,1 1,-1 0,0 0,0 0,0 0,1 0,-1 1,0-1,0 0,0 0,1 0,-1 0,0 0,0 0,0 0,1 0,-1 0,0 0,0 1,0-1,0 0,1 0,-1 0,0 0,0 0,0 1,0-1,0 0,0 0,0 0,9-21,-9 19,2-3,3-17,1 0,2 1,0-1,1 2,1-1,0 2,2-1,0 1,2 1,0 0,1 1,6-5,-21 23,0-1,-1 1,1 0,0 0,-1 0,1-1,0 1,0 0,0 0,0 0,0 0,0-1,0 1,0 0,0 0,0 0,0 0,0-1,1 1,-1 0,0 0,1 0,-1-1,0 1,1 0,-1-1,1 1,-1 0,1-1,0 1,-1 0,1-1,0 1,-1-1,1 1,0-1,-1 0,1 1,0-1,0 0,0 1,-1-1,1 0,0 0,0 0,0 0,0 0,-1 0,1 0,0 0,0 0,0 0,0 0,-1 0,1-1,0 1,0 0,0-1,-1 1,1-1,0 1,0 0,-1-1,1 0,-1 1,1-1,0 1,-1-1,1 0,0 0,-39 218,37-215,1 1,0-1,1 1,-1-1,0 1,1-1,0 1,-1-1,1 1,0-1,0 1,0-1,1 0,-1 0,0 0,1 1,0-1,-1-1,1 1,0 0,0 0,0-1,0 1,0-1,1 1,-1-1,0 0,1 0,-1 0,0 0,1-1,-1 1,1-1,1 1,26 3,1-1,-1-2,1-1,0-1,-1-2,0-1,0-1,17-6,13-4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6:20.7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309 0,'35'8,"1"-2,-1-1,1-2,0-1,0-2,0 1,176 2,-30-1,133 20,-227-5,-88-17,0 0,0 0,0 0,-1 1,1-1,0 0,0 0,0 1,0-1,0 0,0 0,0 0,0 1,0-1,0 0,0 0,0 1,0-1,0 0,0 0,0 1,0-1,0 0,0 0,0 1,0-1,0 0,1 0,-1 1,0-1,0 0,0 0,0 0,0 1,1-1,-1 0,0 0,0 0,0 0,1 0,-1 1,0-1,0 0,1 0,-1 0,0 0,0 0,-25 3,-9-2,-3 0</inkml:trace>
  <inkml:trace contextRef="#ctx0" brushRef="#br0" timeOffset="778.087">296 54,'-10'9,"0"1,0 0,1 1,1 0,-1 0,2 1,0 0,0 0,1 1,1 0,0 0,0 0,2 1,-1-1,0 10,4-21,1-1,-1 1,0 0,0 0,1-1,-1 1,1 0,-1-1,1 1,-1 0,1-1,0 1,0-1,0 0,0 1,0-1,0 0,1 1,-1-1,0 0,1 0,-1 0,0 0,1 0,0 0,-1-1,1 1,-1 0,1-1,0 1,-1-1,2 1,63 3,-49-4,51 0,0 3,0 3,0 4,-1 2,59 19,-84-19,-2 2,0 1,0 3,-2 1,0 1,-1 3,-1 1,-1 1,16 37,-50-60,0-1,0 1,0-1,0 1,-1-1,1 1,-1 0,1 0,-1-1,0 1,1 0,-1 0,0-1,0 1,-1 0,1 0,0-1,0 1,-1 0,1-1,-1 1,1 0,-1-1,0 1,0-1,0 1,0-1,0 1,0-1,0 0,0 1,-1-1,1 0,0 0,-1 0,1 0,-1 0,1 0,-1 0,1-1,-1 1,-1 0,-113 22,75-18,-607 109,615-108,-11 1,0 3,0 1,1 2,-29 14,23 10,48-36,0 0,0 0,0 0,0 0,0 1,0-1,1 0,-1 0,1 1,-1-1,1 1,-1-1,1 0,0 1,-1-1,1 1,0-1,0 1,0-1,0 1,0-1,1 0,-1 1,0-1,1 1,-1-1,1 0,-1 1,1-1,0 0,-1 1,1-1,0 0,0 0,0 0,0 0,0 0,0 0,1 0,2 2,0-1,0 0,0 0,0 0,0-1,1 1,-1-1,1 0,-1-1,1 1,-1-1,1 0,3 0,1 0,317-8,1154-61,-1012 37,-403 18,-68 9,-53 0,20 4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6:32.6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 1,'-1'211,"0"205,50 389,40-320,-70-395,-3 5,-22-77,1-29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15:05.8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110 493,'0'18,"0"15,0 16,0 11,0 11,0 4,0 4,0 0,0-7,0-9,0-13,0-13,0-14,3-19,0-9</inkml:trace>
  <inkml:trace contextRef="#ctx0" brushRef="#br0" timeOffset="258.902">110 520,'-84'-120,"58"90,27 30,-1 1,1-1,-1 0,1 0,-1 1,1-1,0 0,-1 0,1 0,-1 0,1 0,0 0,-1 0,1 0,-1 0,1 0,0 0,-1 0,1 0,-1 0,1 0,-1-1,1 1,0 0,-1 0,1-1,-1 1,1 0,-1-1,1 1,-1-1,0 1,1 0,-1-1,1 1,-1-1,0 1,0-1,1 0,-1 1,0-1,0 1,1-1,-1 1,0-1,0 0,0 1,0-1,0 1,0-1,0 0,0 1,0-1,0 1,0-1,-1 0,1 1,0-1,0 1,-1-1,1 1,0-1,0 1,-1-1,1 1,-1-1,1 1,297 1,-246-3,-18 0,0 2,1 1,-1 1,0 2,16 5,-13 2</inkml:trace>
  <inkml:trace contextRef="#ctx0" brushRef="#br0" timeOffset="751.651">70 801,'23'8,"1"-1,-1-1,1-1,0-1,0-1,1-1,-1-1,1-1,8-2,-7 1,40-1,-33 0,0 2,0 0,-1 3,10 2,-39-5,0 1,1 0,-1 0,0 0,0 0,1 1,-1-1,0 1,0 0,-1 0,1 0,0 0,-1 1,1-1,-1 1,0-1,0 1,0 0,0 0,0 0,0 0,-1 0,0 0,0 0,1 0,-2 1,1-1,0 1,-1-1,1 0,-1 1,0-1,0 1,-1-1,1 1,-1-1,0 3,-19 73,15-67,2 0,-1 0,1 1,1-1,0 1,1 0,0 0,1 0,1-10,-1 0,1-1,-1 1,1 0,0 0,0-1,0 1,1-1,-1 1,1-1,-1 1,1-1,0 0,0 0,0 0,0 0,0 0,0 0,0 0,1-1,-1 1,1-1,-1 0,1 0,0 0,-1 0,1 0,0-1,0 1,0-1,-1 1,1-1,0 0,2 0,6 0,0-1,0 0,0 0,0-1,0 0,0-1,0 0,4-2,-1-2,1-1,-1 0,-1-1,0-1,0 0,0-1,-2 0,1-1,-1 0,-1 0,0-2,-1 1,-1-1,0 0,0-1,-2 0,0 0,0 0,-2-1,0 0,0 0,-2 0,0 0,0-15,-2 75,1 1,3-1,1 0,4 6,-8-42,1 0,0 0,0 0,1 0,0-1,0 1,1-1,0 0,0 0,0 0,1 0,3 3,11 5</inkml:trace>
  <inkml:trace contextRef="#ctx0" brushRef="#br0" timeOffset="1118.356">1313 801,'-6'13,"0"0,1 1,1 0,0 0,1 0,1 1,0-1,1 0,0 1,1 0,1-1,0 1,1-1,1 0,0 0,1 0,0 0,2 3,-4-14,-1 1,1 0,0 0,1-1,-1 1,0-1,1 0,0 1,0-1,0-1,0 1,0 0,1-1,-1 1,1-1,0 0,-1-1,1 1,0 0,0-1,0 0,0 0,1 0,-1-1,0 1,0-1,0 0,1 0,-1 0,0-1,0 0,0 1,0-1,0-1,0 1,0-1,0 1,0-1,-1 0,1-1,1 0,11-9,-1 0,-1-1,0-1,-1 0,-1-1,0 0,-1-1,-1 0,0-1,-1 0,-1 0,4-11,-5 5,-7 23,0 0,-1 0,1 0,0 1,0-1,0 0,0 0,-1 0,1 0,0 1,0-1,0 0,-1 0,1 0,0 0,0 0,-1 0,1 0,0 0,0 0,0 0,-1 0,1 0,0 0,0 0,-1 0,1 0,0 0,0 0,-1 0,1 0,0 0,0 0,-1 0,1 0,0 0,0-1,0 1,-1 0,1 0,0 0,0 0,0-1,0 1,-1 0,1 0,-4 8,0 1,0-1,0 1,2 0,-1 0,1 0,0 1,1-1,0 1,0-1,1 0,0 1,1-1,0 1,1-1,-1 0,2 1,0 1,1-5,0 0,0 0,0 0,1-1,0 1,0-1,0 0,0 0,1-1,0 0,0 0,0 0,1-1,-1 0,1 0,0-1,-1 1,6 0,37 11</inkml:trace>
  <inkml:trace contextRef="#ctx0" brushRef="#br0" timeOffset="1756.04">2236 881,'-4'-3,"1"0,-1 0,1 0,-1 1,0-1,0 1,0 0,0 0,-1 1,1-1,0 1,-1 0,1 0,-1 0,1 1,-1 0,1 0,-1 0,1 0,-1 1,1-1,-1 1,1 0,-1 1,1-1,0 1,0 0,0 0,0 0,0 0,0 1,-1 1,1 1,0 0,0 0,1 0,0 0,0 1,1 0,-1-1,1 1,0 0,1 0,-1 0,1 0,1 0,-1 0,1 1,0-1,0 0,1 0,0 0,0 0,0 0,1 0,0 0,0 0,0 0,1-1,0 1,0-1,0 0,1 0,0 0,0 0,0-1,0 1,1-1,0 0,0 0,0-1,0 0,0 1,4 0,4-3,1-1,-1 0,0-1,1-1,-1 0,0 0,0-1,0-1,0 0,-1-1,0-1,0 0,0 0,0-1,-1 0,0-1,-1-1,0 1,0-2,4-5,10-9,-2 0,0-2,-2 0,-1-2,-1 0,-1-1,-2 0,-1-1,-1-1,-2-1,2-11,7-33,-4-2,-3 1,-4-2,-2-16,-6 68,2-6,-1 1,-2 0,-1-1,-2 1,-1-2,3 35,1 0,-1 0,1 0,-1 0,0 0,1-1,-1 1,0 0,0 0,1 0,-1-1,0 1,0 0,0-1,0 1,0-1,0 1,0-1,0 1,0-1,0 0,0 1,0-1,0 0,-1 0,1 0,0 0,0 0,0 0,0 0,0 0,0 0,0-1,-1 1,1 0,0-1,0 1,0-1,0 1,0-1,1 0,-1 1,0-1,0 0,0 0,0 1,1-1,-1 0,0 0,1 0,-1 0,1 0,-1 0,1 0,-1 0,1 0,0 0,-1 0,1 0,0 0,0-1,0 1,0 0,0 0,0 0,0-1,-13 27,2 0,0 0,2 1,0 0,2 1,1-1,0 14,-7 20,4 1,2-1,3 1,2 0,4 0,1 0,4 0,2-1,10 33,-11-69,0 0,1-1,1 0,1 0,1-1,11 14,-17-28,0 0,0-1,0 1,1-1,0 0,1-1,0 1,0-2,0 1,0-1,1 0,0-1,0 0,0 0,1-1,-1 0,1-1,1 0,-5-1,0-1,-1 0,1 0,0-1,-1 0,1 0,-1 0,1 0,-1-1,1 0,-1 0,0-1,0 1,0-1,0 0,-1 0,1-1,-1 1,0-1,0 0,0 0,0-1,0-1,8-11,0 0,-2-1,0 0,-1-1,5-14,30-98,-36 109,-8 22,-1 0,1 0,0 0,-1 1,1-1,0 0,0 0,0 1,-1-1,1 0,0 0,0 1,0-1,-1 0,1 0,0 1,0-1,0 0,0 1,0-1,0 0,0 0,0 1,0-1,0 0,0 1,0-1,0 0,0 1,0-1,0 0,0 1,0-1,0 0,0 0,1 1,-1-1,0 0,0 1,0-1,0 0,1 0,-1 1,0-1,0 0,1 0,-1 0,0 0,0 1,1-1,-1 0,0 0,0 0,1 0,-1 0,0 0,1 0,-1 1,0-1,1 0,-1 0,0 0,1 0,-1 0,0-1,1 1,-1 0,0 0,0 0,-15 102,9-80,2 1,1 0,0 0,2 0,1 0,2 15,-2-35,1 1,0-1,0 0,0 1,0-1,1 0,-1 0,1 0,0 0,0 0,0-1,0 1,0 0,1-1,-1 0,1 1,0-1,-1 0,1 0,0-1,0 1,0-1,1 1,-1-1,0 0,0 0,1 0,-1-1,1 1,-1-1,0 0,1 0,-1 0,1 0,-1-1,1 1,-1-1,1 0,35-6</inkml:trace>
  <inkml:trace contextRef="#ctx0" brushRef="#br0" timeOffset="2017.339">3158 640,'-16'-4,"-5"-5,1-4,3-3,6-3,4 2</inkml:trace>
  <inkml:trace contextRef="#ctx0" brushRef="#br0" timeOffset="2308.596">2476 372,'-16'0,"-7"0,9 0,20 0,33-2,39-1,42 0,40 1,33 0,20 4,-25 0</inkml:trace>
  <inkml:trace contextRef="#ctx0" brushRef="#br0" timeOffset="3624.795">3840 907,'-7'12,"0"0,1 0,0 1,1 0,1 0,0 0,0 0,0 11,3-19,0 0,1 0,0 0,0 0,0 0,1 0,-1 0,1 0,0-1,1 1,-1 0,1-1,0 1,0-1,1 1,-1-1,1 0,0 0,0 0,0 0,0-1,1 1,0-1,-1 0,5 2,7 3,1-1,0-1,0 0,0-1,1-1,0-1,0 0,0-1,0-1,0 0,0-2,1 0,2-1,-7 1,0-1,-1 0,1-1,-1-1,0 1,0-2,-1 0,8-4,-15 7,-1 0,0 0,1 0,-1 0,0-1,0 1,0-1,-1 0,1 0,-1 0,0 0,1 0,-1-1,-1 1,1-1,0 1,-1-1,0 0,0 1,0-1,0 0,0 0,-1 0,0 1,0-1,0 0,0 0,-1 0,0-4,-4-4,-1-1,-1 1,0 0,-1 0,0 1,0 0,-1 1,-1 0,0 0,0 1,-1 0,0 0,0 2,-1-1,0 1,-1 1,1 0,-1 1,0 1,-8-2,2-1,1 1,-1 1,0 1,0 0,0 2,-1 0,1 1,-1 1,-1 1,20-1,0 0,0-1,1 1,-1 0,0 0,0 0,0 0,0 0,0 0,1 0,-1 0,0 0,0 0,0 0,0 0,0 1,1-1,-1 0,0 1,0-1,1 1,-1-1,0 1,0-1,1 1,-1-1,1 1,-1-1,0 1,1 0,-1 0,1-1,0 1,-1 0,1 0,-1-1,1 1,0 0,0 0,0 0,-1 0,1-1,0 1,0 0,0 0,0 0,0 0,0 0,1-1,-1 1,0 0,0 0,1 0,-1-1,0 1,1 0,-1 0,1-1,-1 1,1 0,-1 0,1-1,-1 1,1 0,8 4,1 1,-1-2,1 1,0-1,0-1,1 1,-1-2,1 0,-1 0,1 0,7-1,-10 0,77 5,0-3,0-4,47-9,82 0,-211 9,1 0,-1 0,1 1,-1-1,1 1,0 0,-1 0,1 0,-1 1,1-1,-1 1,1 0,-1 0,1 0,-1 0,0 0,0 1,1 0,-1-1,0 1,-1 1,1-1,0 0,0 1,-1-1,0 1,1 0,-1-1,0 1,0 0,-1 1,1-1,-1 0,1 0,-1 1,0-1,-17 125,16-126,-1-1,1 1,0 0,0 0,0 0,0-1,0 1,0 0,0 0,1 0,-1-1,1 1,-1 0,1 0,-1-1,1 1,0-1,0 1,0 0,0-1,0 0,0 1,1-1,-1 0,0 1,1-1,-1 0,1 0,-1 0,1 0,-1-1,1 1,0 0,0-1,-1 1,1-1,0 1,0-1,-1 0,1 0,0 0,0 0,0 0,-1 0,1 0,0 0,0-1,0 1,13-5,1 0,-1-1,1 0,-2-2,1 1,-1-2,0 0,-1 0,0-2,-1 1,0-2,0 0,-1 0,-1-1,0 0,-1 0,0-1,-1-1,4-10,-10 22,3-6,0 0,-1 0,0-1,0 1,-1-1,0 0,-1 0,1-5,-3 15,-1 0,1 0,0 1,0-1,0 0,0 0,0 0,0 0,-1 1,1-1,0 0,0 0,0 0,-1 0,1 0,0 0,0 0,0 0,-1 1,1-1,0 0,0 0,0 0,-1 0,1 0,0 0,0 0,0 0,-1 0,1 0,0 0,0-1,0 1,-1 0,1 0,0 0,0 0,0 0,-1 0,1 0,0 0,0-1,0 1,0 0,-1 0,1 0,0 0,0-1,0 1,0 0,0 0,0 0,0-1,-13 21,11-14,-1 0,1 0,0 0,0 0,0 1,1-1,0 0,0 1,1-1,0 1,0-1,0 1,1-1,0 1,0-1,1 0,0 0,0 1,0-1,1 0,0-1,0 1,0 0,1-1,0 0,0 0,0 0,0 0,1-1,0 1,3 1,18 8,0-2,0 0,1-2,0-1,1-1,0-2,0 0,1-2,0-1,23-1,2 3,0-2,0-3,-1-2,1-2,0-3,-1-2,45-14,-15-18,-81 39,0 1,0-1,0 0,0 0,0 0,0 0,-1 0,1 0,0 0,-1 0,0-1,0 1,0-1,0 1,0-1,0 1,0-1,-1 0,0 1,1-1,-1 0,0 1,0-1,0 0,-1 1,1-1,-1 1,1-1,-1 0,0 1,-1-3,-5-4,-1 0,0 0,-1 1,1 0,-2 1,1 0,-1 0,0 1,0 0,-1 0,0 1,0 1,0 0,0 1,-1 0,0 0,1 1,-1 1,0 0,-4 1,9-2,1 1,-1 0,0 0,0 1,0 0,0 0,0 1,0 0,0 0,1 0,-1 1,0 0,1 1,-1-1,1 1,0 0,0 1,0 0,0 0,1 0,-1 0,1 1,-1 1,2-1,1 1,-1-1,1 0,0 1,1 0,0-1,0 1,0 0,0 0,1 0,0 1,0-1,1 0,0 0,0 0,0 1,1-1,0 0,0 0,0 0,1 0,0 0,0 0,1 0,0-1,0 1,0-1,0 0,1 0,0 0,0 0,0-1,1 1,-1-1,1 0,0-1,0 1,0-1,1 0,6-1,0-1,0 0,0-1,0 0,0-1,0-1,0 0,-1 0,1-1,-1-1,1 0,-1 0,0-1,-1 0,1-1,-1-1,0 1,-1-2,0 1,0-1,0 0,2-5,-9 11,-2 2,1-1,-1 0,0 1,0-1,0 0,1 1,-1-1,0 0,1 1,-1-1,0 1,1-1,-1 0,1 1,-1-1,1 1,-1 0,1-1,-1 1,1-1,0 1,-1 0,1-1,0 1,-1 0,1 0,0-1,-1 1,1 0,0 0,-1 0,1 0,0 0,0 0,-1 0,1 0,0 0,-1 1,1-1,0 0,-1 0,1 0,0 1,-1-1,1 0,-1 1,1-1,0 1,-1-1,1 1,-1-1,1 1,-1-1,0 1,1-1,-1 1,1 0,-1-1,0 1,1 0,3 45,-4-39,0 0,0 0,1 0,0 0,0 0,1 0,-1 0,2 0,-1-1,1 1,0-1,0 0,1 0,0 1,-1-3,0 0,1-1,-1 1,1-1,-1 0,1 0,0 0,0-1,1 1,-1-1,1 0,-1 0,1-1,-1 1,1-1,0 0,0 0,-1-1,1 1,0-1,0 0,0-1,0 1,-1-1,1 0,0 0,0 0,-1-1,1 1,-1-1,1 0,-1-1,0 1,0-1,0 0,0 0,0 0,-1 0,3-3,3-7,-1-1,0-1,-1 1,-1-1,0 0,-1-1,0 1,-2-1,1 0,-2 0,0 0,-1-1,-1 1,-1 0,-2-16,3-1,0 31,-1 1,0-1,1 0,0 0,-1 0,1 0,0 0,0 0,0 0,0 0,0 0,1 0,-1 0,0 0,1 0,0 0,-1 1,1-1,0 0,0 0,0 1,0-1,0 0,1 1,-1-1,0 1,1 0,-1-1,1 1,-1 0,1 0,0 0,-1 0,1 0,0 0,0 0,0 1,0-1,0 1,-1-1,1 1,0 0,0 0,0 0,0 0,1 0,155 56,-130-46,78 38,-103-45,1-1,-1 1,1 0,-1 0,0 0,0 1,0-1,-1 1,1-1,-1 1,0 0,0 0,0 0,0 0,-1 0,0 1,1-1,-2 0,1 1,0-1,-1 1,0-1,0 0,-1 2,-13 60,11-56,0 0,1 0,-1 0,2 0,0 1,0-1,1 1,0 4,1-12,0 1,0-1,1 1,-1-1,1 0,-1 0,1 0,0 0,0 0,0 0,1 0,-1 0,1-1,-1 1,1-1,0 0,0 0,0 0,0 0,1-1,-1 1,0-1,1 1,-1-1,1 0,-1-1,1 1,1-1,105 4,-90-6,-1 0,1-2,-1 0,0-1,0-1,-1-1,0 0,0-2,0 0,-1 0,-1-2,0 0,0-1,-1-1,-1 0,0-1,0-1,-2 0,0 0,-1-2,0 1,-1-1,4-12,-12 26,1-1,-1 1,0-1,-1 0,1 0,-1 0,0 0,0 0,0 0,0-1,-1 1,1 0,-1 0,0 0,-1-1,1 1,-1 0,1 0,-1 0,-1 0,1 0,0 0,-1 0,0 0,0 0,0 1,-1-1,1 1,-1-1,1 1,-1 0,0 0,-4-2,4 3,-1 1,1 0,0 1,-1-1,1 1,-1-1,0 1,1 0,-1 0,1 0,-1 1,1-1,-1 1,1 0,0 0,-1 0,1 1,0-1,-1 1,1 0,0-1,0 1,1 1,-1-1,0 0,1 1,-1-1,1 1,-2 2,-3 4,0 0,1 1,0 0,1-1,0 2,0-1,1 1,-3 10,5-10,1 1,-1-1,2 1,-1-1,2 1,0 0,0-1,1 1,0-1,1 1,0-1,1 0,0 0,1-1,0 1,1-1,0 0,0-1,1 1,1-1,-1 0,1-1,1 0,0 0,0-1,4 3,30 17,1-2,2-1,0-3,1-1,1-3,0-1,1-3,1-2,0-2,11-2,78 13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6:33.0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428 0,'-149'86,"112"-68,0 2,2 1,0 2,2 2,-19 17,7 22,44-61,0-1,0 0,1 0,-1 1,1-1,0 0,-1 1,1-1,0 1,1-1,-1 0,0 1,1-1,-1 0,1 1,0-1,0 0,-1 0,2 0,-1 0,0 1,0-1,1-1,-1 1,1 0,-1 0,1-1,0 1,0-1,0 1,1 0,13 6,1 0,1-2,-1 0,1 0,0-2,1 0,-1-2,0 0,1 0,0-2,3-1,-1 2,399 19,-372-13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6:33.3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1,'22'7,"27"2,27 2,25-1,22 0,11 1,0 0,-24-1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6:23.9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1,'12'562,"-20"116,6-643,2 1,2-1,1 1,1-1,3 0,9 32,10-21,-16-40</inkml:trace>
  <inkml:trace contextRef="#ctx0" brushRef="#br0" timeOffset="4101.426">375 816,'-2'0,"3"0,7 0,11 0,11 0,12 0,10 0,5 0,0-2,-9-1</inkml:trace>
  <inkml:trace contextRef="#ctx0" brushRef="#br0" timeOffset="4403.72">1003 295,'-6'11,"-3"11,-2 11,1 13,2 10,2 11,5 9,3 4,3 1,0-3,0-3,-1-5,-2-8,-2-7,-7-12,-2-11</inkml:trace>
  <inkml:trace contextRef="#ctx0" brushRef="#br0" timeOffset="4628.632">896 1177,'3'0,"4"0,7 0,7 0,7-2,5-1,5-2,-1-3,-5-2,-10 1</inkml:trace>
  <inkml:trace contextRef="#ctx0" brushRef="#br0" timeOffset="4860.054">857 254,'4'-2,"14"-1,14 0,18 1,16 0,11-1,-8-1</inkml:trace>
  <inkml:trace contextRef="#ctx0" brushRef="#br0" timeOffset="5769.508">1445 936,'0'5,"0"8,0 8,0 11,0 10,0 8,2 4,1 2,0-1,-1-4,0-8,-1-12</inkml:trace>
  <inkml:trace contextRef="#ctx0" brushRef="#br0" timeOffset="6178.44">1685 923,'6'34,"-2"0,-1 1,-2-1,-1 1,-5 29,2-18,0 106,4-150,0 1,-1-1,1 1,0-1,0 0,0 0,0 1,1-1,-1 0,0 0,1 0,0 0,-1-1,1 1,0 0,0-1,0 1,0-1,0 0,0 1,1-1,-1 0,0 0,1-1,-1 1,0 0,1-1,-1 0,2 1,75-3,-78 2,333-58,-299 53</inkml:trace>
  <inkml:trace contextRef="#ctx0" brushRef="#br0" timeOffset="7455.731">2474 1030,'25'164,"-14"-115,21 92,-32-140,0-1,0 1,0-1,0 1,1-1,-1 0,0 1,0-1,0 0,1 1,-1-1,0 0,1 1,-1-1,0 0,1 1,-1-1,0 0,1 0,-1 0,0 1,1-1,-1 0,1 0,-1 0,1 0,-1 0,0 0,1 0,-1 0,1 0,-1 0,1 0,-1 0,0 0,1 0,-1 0,1 0,-1 0,0 0,1-1,-1 1,1 0,-1 0,0 0,1-1,-1 1,0 0,1-1,-1 1,0 0,0-1,1 1,-1 0,0-1,0 1,1-1,-1 1,0 0,0-1,0 1,0-1,0 1,0 0,0-1,0 1,0-1,0 1,0-1,17-35,-16 34,77-261,-78 263,0 0,0 0,1 1,-1-1,0 0,0 0,0 0,0 0,1 0,-1 0,0 0,0 0,0 0,0 0,1-1,-1 1,0 0,0 0,0 0,0 0,1 0,-1 0,0 0,0 0,0 0,0 0,0-1,0 1,1 0,-1 0,0 0,0 0,-1 19,-2 10,0-19,1 1,0-1,1 1,0-1,1 1,0-1,0 1,1 0,1-1,0 1,0-1,1 0,0 0,1 0,0 0,6 8,-8-15,0-1,0 1,0-1,1 0,-1 0,1 0,0 0,-1-1,1 1,0-1,0 1,0-1,0 0,0 0,1-1,-1 1,0-1,0 1,0-1,1 0,-1 0,0 0,0-1,0 1,1-1,-1 0,0 0,0 0,0 0,0 0,0-1,0 1,-1-1,1 0,4-2,0-1,0 0,0-1,-1 0,0 0,0 0,0 0,-1-1,0 0,-1 0,1-1,1-4,0-1,-1 0,0-1,-1 0,-1 1,0-2,0 1,-2 0,0 0,0-1,-2-3,1 18,0 1,0-1,0 0,0 0,0 0,-1 0,1 0,0 0,0 0,0 0,0 0,-1 0,1 0,0 0,0 0,0 0,0 0,-1 0,1 0,0 0,0 0,0 0,-1 0,1 0,0 0,0 0,0 0,0 0,0 0,-1 0,1-1,0 1,0 0,0 0,0 0,0 0,0 0,-1 0,1-1,0 1,0 0,0 0,0 0,-5 19,2-13,1 1,0 0,0-1,1 1,-1 0,2 0,-1 0,1 0,0 0,0 0,1 0,0 0,0 0,1 0,0 0,0 0,1-1,-1 1,1-1,1 0,-1 0,1 0,0 0,1 0,-1-1,2 1,3-1,1 0,0-1,0 0,1 0,-1-1,1-1,0 1,-1-2,1 0,8 0,27 2</inkml:trace>
  <inkml:trace contextRef="#ctx0" brushRef="#br0" timeOffset="7815.865">3396 1151,'-8'-7,"-1"0,0 1,0 1,0 0,-1 0,0 1,0 0,0 0,0 1,-1 1,1-1,-1 2,0 0,0 0,1 1,-1 0,0 1,0 0,1 0,-1 1,1 1,-1 0,1 0,0 1,0 1,-5 3,10-5,0 1,1 0,-1 1,1-1,0 1,0 0,1-1,-1 2,1-1,0 0,0 1,1 0,0-1,0 1,0 0,0 4,2-7,-1 0,1 0,-1 0,1 1,0-1,1 0,-1 0,0 0,1 1,0-1,0 0,0 0,0 0,0 0,1 0,-1 0,1-1,0 1,-1 0,1-1,1 1,-1-1,0 0,1 0,-1 0,1 0,-1 0,1 0,0-1,0 1,2 0,2 1,0 0,0 0,0-1,1 0,-1-1,0 0,1 0,-1 0,1-1,-1 0,1 0,-1-1,1 0,-1 0,1-1,-1 0,0 0,0-1,0 0,0 0,-1-1,1 0,-1 0,0 0,0-1,0 0,-1 0,1 0,-1-1,-1 1,1-1,-1-1,0 1,0-1,0-1,6-65,-10 73,0 1,0-1,-1 0,1 0,0 0,0 0,-1 0,1 0,0 0,-1 1,1-1,0 0,0 0,-1 0,1 0,0 0,-1 0,1 0,0 0,-1 0,1-1,0 1,0 0,-1 0,1 0,0 0,0 0,-1 0,1-1,0 1,0 0,-1 0,1 0,0-1,0 1,0 0,-1 0,1-1,0 1,0 0,0 0,0-1,0 1,-1 0,1-1,0 1,0 0,0 0,0-1,0 1,0 0,0-1,-11 29,10-22,-1 0,1 1,0-1,1 0,-1 0,1 1,1-1,-1 0,1 1,0-1,1 0,-1 0,1 0,0 0,1 0,0 0,-1 0,2-1,-1 0,1 1,0-1,0-1,0 1,0 0,1-1,0 0,0 0,0-1,1 1,2 0,26 9,-2-6</inkml:trace>
  <inkml:trace contextRef="#ctx0" brushRef="#br0" timeOffset="8093.964">3610 990,'-2'18,"2"13,4 8,12 4,11-1,11 0,8-5,5-8,1-5,-2-7,-7-6,-10-6</inkml:trace>
  <inkml:trace contextRef="#ctx0" brushRef="#br0" timeOffset="8358.377">3958 949,'-18'14,"-15"13,-12 14,-6 11,-7 8,1 1,2-1,6-6,12-13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6:36.1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1,'23'0,"23"0,20 0,16 2,9 4,0 0,-16-1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6:35.7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94 1,'-2'20,"-2"19,1 14,1 8,0 9,1 6,1 5,-1 3,1-1,0-7,1-6,-1-8,0-15</inkml:trace>
  <inkml:trace contextRef="#ctx0" brushRef="#br0" timeOffset="247.335">0 937,'5'-3,"7"0,12 1,11-1,8 2,4 0,0 0,-3 1,-8-2,-12-1</inkml:trace>
  <inkml:trace contextRef="#ctx0" brushRef="#br0" timeOffset="1242.851">575 683,'-5'13,"1"0,0 0,1 1,0-1,1 1,1-1,0 1,1 0,0 0,1-1,1 1,0 0,1-1,0 1,1-1,0 0,1 0,1-1,0 1,1-1,0-1,1 1,0-1,1 0,0-1,0 0,1-1,1 0,0 0,0-1,0 0,1-1,0-1,1 0,-1 0,1-1,5 1,-13-5,0-1,0 1,0-1,0 0,0 0,0 0,0-1,-1 0,1 0,0 0,0 0,-1-1,1 0,0 0,-1 0,0 0,1-1,-1 1,0-1,-1-1,1 1,0 0,-1-1,0 0,0 1,0-1,0 0,0-1,-1 1,0 0,0-1,0 0,-1 1,1-1,-1 0,0 0,0-4,1-4,0 0,-1 0,0 0,-2 0,1 1,-1-1,-1 0,0 0,-1 1,-1-1,0 1,0 0,-1 0,-1 1,0-1,0 1,-1 0,-1 1,0 0,0 0,-1 0,-1 0,7 7,0 1,0 0,0 0,0 0,-1 0,1 1,0-1,-1 1,1 0,-1 0,1 0,-1 0,0 1,1-1,-1 1,0 0,1 0,-1 0,0 1,1-1,-1 1,0 0,1 0,-1 0,1 1,0-1,-1 1,1 0,0 0,0 0,0 0,0 0,0 1,1-1,-1 1,1 0,0 0,-1 0,1 0,0 0,-31 84,27-44</inkml:trace>
  <inkml:trace contextRef="#ctx0" brushRef="#br0" timeOffset="1588.447">1123 670,'-7'48,"2"1,2-1,3 25,-7 99,-6-63,14-106,0 0,0 0,0 0,0 0,1-1,-1 1,1 0,0-1,0 1,0-1,0 1,0-1,1 0,-1 0,1 0,-1 0,1 0,0-1,0 1,0-1,-1 0,1 0,1 0,-1 0,0 0,0-1,0 1,0-1,0 0,1 0,-1 0,0 0,0-1,0 1,2-1,-3 1,48 1,1-2,0-2,49-11,-46 5</inkml:trace>
  <inkml:trace contextRef="#ctx0" brushRef="#br0" timeOffset="2683.889">1672 777,'-1'27,"0"7,1 0,2 0,1 0,1 0,2-1,2 1,1 0,21 22,-29-55,0 0,0 1,0-1,0 0,0 0,1 0,-1 1,0-1,1-1,-1 1,1 0,-1 0,1 0,-1-1,1 1,-1-1,1 1,0-1,-1 0,1 0,0 0,-1 0,1 0,0 0,-1 0,1 0,0-1,-1 1,1 0,0-1,-1 0,1 1,-1-1,1 0,0 0,5-6,-1 0,0 0,0-1,0 0,-1 0,0-1,-1 1,0-1,0 0,-1 0,0 0,0 0,-1-1,-1 1,1-1,-2 0,1-1,4-104,-5 114,0 1,1-1,-1 0,0 1,0-1,1 1,-1-1,0 0,0 1,0-1,0 0,0 1,0-1,0 0,0 1,0-1,0 0,-1 1,1-1,0 0,0 1,0-1,-1 1,1-1,0 0,-1 1,1-1,-1 1,1-1,-1 1,1-1,-1 1,1 0,-1-1,1 1,-1 0,1-1,-1 1,0 0,1-1,-1 1,0 0,1 0,-1 0,0 0,1 0,-1 0,0 0,1 0,-1 0,1 0,-1 0,0 0,1 0,-1 0,0 1,1-1,-1 0,0 0,1 1,-1-1,1 1,-1-1,1 0,-1 1,1-1,-1 1,1-1,-5 11,0 1,1-1,1 1,-1 0,2 0,0 0,0 0,1 0,1 0,0 6,-1-13,1-1,-1 1,1-1,0 0,0 1,0-1,0 1,1-1,0 1,0-1,0 0,0 1,1-1,-1 0,1 0,0 0,1 0,-1-1,1 1,-1 0,1-1,0 0,0 0,1 0,-1 0,1 0,-1 0,1-1,0 0,0 0,0 0,0 0,0-1,1 1,-1-1,0 0,3 0,-2-2,1 0,-1 0,0 0,1-1,-1 1,0-1,0-1,0 1,0-1,-1 1,1-1,-1-1,1 1,-1-1,0 0,0 1,-1-2,1 1,-1 0,0-1,0 0,0 1,-1-1,0 0,1-2,4-11,-1 0,-1 0,0 0,-1 0,-2-1,2-14,-4 26,1 4,0 0,-1 0,0 0,1 0,-1 0,0 0,-1-1,1 1,0 0,-1 0,0 0,0 0,0 0,0 1,0-1,0 0,-1 0,-18 19,15-3,0 1,1-1,0 1,1 0,0 0,1 0,1 0,0 0,1 0,1 0,0 0,1 2,0-10,0 1,1-1,-1 1,1-1,1 0,-1 0,1-1,0 1,0-1,1 0,0 0,0 0,0 0,0-1,1 0,-1 0,1-1,0 1,1-1,-1 0,0-1,1 0,-1 0,1 0,0-1,0 0,-1 0,1-1,0 1,0-1,0-1,0 0,0 0,-1 0,1-1,0 0,-1 0,0 0,1-1,-1 0,0 0,2-2,112-82,-118 86,-1 0,1 0,-1 0,1 0,-1 0,0-1,1 1,-1-1,0 1,0-1,0 1,0-1,0 0,0 1,-1-1,1 0,-1 0,1 1,-1-1,1 0,-1 0,0 0,0 0,0 0,0 0,0 1,0-1,-1-1,-2-5</inkml:trace>
  <inkml:trace contextRef="#ctx0" brushRef="#br0" timeOffset="3116.661">2487 857,'-11'0,"-1"2,1-1,-1 2,1-1,0 2,0-1,0 1,1 1,-1 0,1 1,0 0,0 0,1 1,0 0,0 1,1 0,0 0,0 1,1 0,0 0,1 1,0-1,0 2,1-1,-2 6,7-14,-1 0,0 0,1 0,-1 0,1 1,0-1,0 0,0 1,0-1,0 0,0 0,0 1,1-1,0 0,-1 0,1 0,0 1,0-1,0 0,0 0,0 0,0-1,1 1,-1 0,1 0,-1-1,1 1,0-1,-1 1,1-1,0 0,0 1,0-1,0 0,0 0,0-1,1 1,-1 0,0-1,0 1,1-1,-1 0,0 0,0 0,1 0,-1 0,0 0,6-1,0 0,0-1,0 1,0-1,0-1,-1 0,1 0,-1 0,0-1,0 0,0-1,-1 1,1-1,-1 0,0-1,0 0,-1 0,0 0,0 0,0-1,-1 0,0 0,0 0,-1 0,0-1,0 1,-1-1,0 0,0 0,-1 0,0 0,0 0,-1 0,0 0,0 0,-1 0,-8-8,-4 37,9-8,1-1,0 1,0 0,1 0,1 0,0 1,1-1,0 0,1 0,2 9,-2-16,0 0,0 0,1 0,0-1,0 1,0-1,1 0,0 1,0-1,0 0,0 0,1-1,0 1,0-1,0 0,1 0,-1 0,1-1,0 1,0-1,0 0,0-1,1 1,4 1,15 0,-4-3</inkml:trace>
  <inkml:trace contextRef="#ctx0" brushRef="#br0" timeOffset="3340.075">2647 790,'-3'20,"3"15,5 4,8 4,9-2,10-6,7-5,0-9,-1-8,-5-5,-8-8,-8-5,-8-2</inkml:trace>
  <inkml:trace contextRef="#ctx0" brushRef="#br0" timeOffset="3523.584">2821 736,'-7'21,"-7"17,-7 17,-12 12,-17 11,-19 6,-24 2,5-14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6:54.6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92 178,'-40'777,"33"-681,-2 28,-8-507,-1-95,18 452,14-216,-15 240,1 0,0 1,0-1,0 0,0 1,0-1,0 1,0-1,1 0,-1 1,1-1,-1 1,1-1,0 1,-1-1,1 1,0-1,0 1,0 0,0-1,0 1,0 0,0 0,1 0,-1 0,0 0,1 0,-1 0,1 0,-1 1,1-1,-1 1,1-1,-1 1,1-1,-1 1,1 0,0 0,0-1,104 42,-74-32,2-1,-1-2,1 0,0-3,0-1,0-1,1-2,-1-2,0 0,-1-3,1-1,-1-1,0-2,4-3,-5 2,-32 12,-1-1,1 0,0 1,0-1,0 0,0 1,0-1,0 0,0 1,0-1,1 1,-1-1,0 0,0 0,0 1,0-1,0 0,0 1,1-1,-1 0,0 1,0-1,0 0,1 0,-1 1,0-1,1 0,-1 0,0 0,0 0,1 1,-1-1,0 0,1 0,-1 0,0 0,1 0,-1 0,0 0,1 0,-1 0,0 0,1 0,-1 0,0 0,1 0,-1 0,0 0,1 0,-1 0,0 0,1 0,-1-1,0 1,0 0,1 0,-1 0,0 0,1-1,-11 16</inkml:trace>
  <inkml:trace contextRef="#ctx0" brushRef="#br0" timeOffset="263.294">38 592,'25'7,"22"2,21-3,20-4,12-8,6-6,0-5,-6-3,-20 2</inkml:trace>
  <inkml:trace contextRef="#ctx0" brushRef="#br0" timeOffset="624.625">1107 579,'-16'16,"1"1,0 0,2 2,0-1,0 1,2 1,-7 18,14-30,1 0,0 0,0 0,1 1,0 0,1-1,0 1,0 0,1-1,0 1,0 0,1 0,1-1,-1 1,1 0,1-1,-1 0,1 1,1-1,0-1,2 5,-2-6,0 0,1-1,0 1,0-1,0 0,1 0,-1-1,1 1,0-1,0-1,1 1,-1-1,1 0,0 0,0-1,0 0,0 0,0-1,0 0,1 0,-1-1,0 0,0 0,7-1,0-1,0 0,-1-1,1 0,-1-1,0 0,0-1,0-1,-1 0,1-1,-2 0,1-1,7-7,-3 0,0 0,-2-1,0-1,0-1,-2 0,0-1,-1 0,-1 0,-1-1,-1 0,-1-1,0 0,-2-1,4-15,-2-1,-2 0,-1-1,-2 1,-2-1,-1 1,-2-2,1 18,0 1,-1-1,-1 0,-1 1,-1 0,-1 0,-1 0,-1 1,0 0,-2 1,0 0,-1 1,-1 0,-8-8,16 21,0 1,-1-1,1 1,-1 0,0 0,0 1,0 0,0 0,-1 0,1 1,-1 0,0 0,0 1,1 0,-1 0,0 0,0 1,0 0,0 0,0 1,0 0,0 0,0 1,1 0,-1 0,1 0,-1 1,-11 8,0 0,1 1,0 0,1 2,0 0,1 0,1 2,0 0,2 0,-1 1,2 1,0 0,2 1,0 0,0 0,-2 14,2-9,2 1,1 0,1 0,1 1,1-1,1 12,3 41</inkml:trace>
  <inkml:trace contextRef="#ctx0" brushRef="#br0" timeOffset="1549.341">1789 873,'-24'279,"5"-117,18-155,1 103,1-106,-1 0,1 1,0-1,1 0,-1 0,0 0,1 0,0 0,0-1,0 1,1 0,-1-1,1 1,0-1,0 0,0 0,0 0,1-1,-1 1,1-1,-1 1,1-1,3 1,9 1,1-1,-1 0,1-2,0 0,0 0,-1-2,1 0,0 0,0-2,15-4,1 1,161-14,-193 19,0 1,-1 0,1 0,0-1,0 1,0 0,0 0,0 0,0 0,0 0,0 0,0 1,0-1,0 0,0 0,-1 1,1-1,0 0,0 1,0-1,0 1,-1-1,1 1,0 0,0-1,-1 1,1 0,-1-1,1 1,0 0,-1 0,1-1,-1 1,0 0,1 0,-1 0,0 0,1 0,-1 0,0 0,0-1,0 1,0 0,0 0,0 0,0 0,0 0,0 0,0 0,-1 0,1 0,-1 0,-3 2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7:40.0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 0,'-3'16,"-2"10,-1 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7:45.3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1,'3'50,"2"-1,3 1,1-1,9 23,-2-4,179 902,-160-726,-11 1,-10 1,-11 7,-42 333,1-13,43-447,-5-126,0 0,0 0,0-1,0 1,0 0,0 0,0 0,1 0,-1 0,0-1,0 1,0 0,0 0,0 0,1 0,-1 0,0 0,0-1,0 1,0 0,1 0,-1 0,0 0,0 0,0 0,1 0,-1 0,0 0,0 0,0 0,0 0,1 0,-1 0,0 0,0 0,0 0,1 0,-1 0,0 0,0 1,0-1,0 0,4-22,20-51,-17 59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6:57.0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1524,'11'3,"11"0,13 2,14 0,15-1,12 0,12 0,4 0,-2 0,-8 0,-10 1,-13-1,-17 1,-15 0</inkml:trace>
  <inkml:trace contextRef="#ctx0" brushRef="#br0" timeOffset="1066.117">242 1978,'0'5,"5"3,7 1,15-1,17-3,15-1,16-2,11-1,5-1,2 0,-3 0,-16-1</inkml:trace>
  <inkml:trace contextRef="#ctx0" brushRef="#br0" timeOffset="3976.12">1940 1711,'71'8,"0"-3,62-4,-74-1,575-32,-297 8,1257-14,-1515 38,140 1,204-26,-422 25,1 0,-1 0,1 0,-1 0,1 0,-1 0,0 0,1 0,-1-1,1 1,-1 0,1-1,-1 0,0 1,1-1,-1 0,0 1,0-1,0 0,1 0,-1 0,0 0,0 0,0 0,0 0,-1 0,1-1,0 1,0 0,-1-1,1 1,-1 0,1-1,-1 1,0-1,1 1,-1 0,0-2,-1-10</inkml:trace>
  <inkml:trace contextRef="#ctx0" brushRef="#br0" timeOffset="2439.485">348 776,'-4'-4,"-1"1,0-1,0 1,0 1,0-1,-1 1,1 0,-1 0,0 0,1 1,-1 0,0 0,0 0,0 1,1 0,-1 0,0 1,0-1,0 1,0 0,1 1,-1 0,1-1,-1 2,1-1,0 1,-1 0,1 0,1 0,-1 1,0-1,1 1,0 0,0 1,0-1,0 1,1-1,0 1,-3 5,-28 73,33-80,0 1,1-1,-1 1,1 0,-1-1,1 1,0-1,1 1,-1 0,1-1,-1 1,1-1,0 1,0-1,1 0,-1 1,1-1,-1 0,1 0,0 0,0 0,1 0,0 1,1-2,0-1,1 1,-1-1,0 0,1 0,-1 0,1 0,0-1,-1 0,1 0,-1 0,1-1,-1 1,1-1,-1 0,1 0,-1-1,1 1,-1-1,0 0,0 0,0-1,0 1,0-1,-1 1,1-1,-1-1,1 0,12-9,-1 0,-1-2,0 1,-1-2,-1 0,0 0,-1-1,-1 0,0-1,-2 0,0-1,-1 0,-1 0,1-3,6-33,-2 0,-3-1,-2 0,-1-26,-4 22,-19 118,2 13,2 0,4 1,3 0,4 3,3-62,0 0,1 0,1 0,1 0,-1 0,2 0,0 0,0-1,2 0,3 8,-6-15,0 1,1-1,0 0,0 0,0 0,0 0,1-1,0 0,-1 0,2 0,-1 0,0-1,1 0,0 0,-1-1,1 1,0-1,0 0,1-1,-1 0,0 0,6 0,-6 0,1-2,-1 1,0-1,1 0,-1 0,0-1,0 0,0 0,0 0,0-1,-1 0,1 0,-1 0,0-1,0 0,0 0,0 0,-1-1,1 1,-1-1,0 0,-1 0,1 0,-1-1,1-1,5-11,-1 0,0 0,-2 0,0-1,-1 0,-1 0,1-13,0-74,-5 106,0-1,0 1,0-1,0 0,1 1,-1-1,0 1,0-1,0 0,-1 1,1-1,0 1,0-1,0 0,0 1,0-1,-1 1,1-1,0 1,-1-1,1 0,0 1,-1-1,1 1,-1 0,1-1,0 1,-1-1,1 1,-1 0,0-1,1 1,-1 0,1 0,-1-1,1 1,-1 0,0 0,1 0,-1 0,1-1,-1 1,0 0,1 0,-1 0,1 1,-1-1,0 0,1 0,-1 0,-20 28,15-14,1 0,0 0,1 0,0 1,2-1,-1 1,2 0,0 0,1 0,1 9,-1-17,1 0,0-1,0 1,1 0,0 0,0-1,1 1,0-1,0 1,0-1,1 0,-1 0,2-1,-1 1,1-1,-1 0,1 0,1 0,-1-1,1 0,0 0,0 0,4 1,-3-2,0 0,0-1,0 0,0-1,1 0,-1 0,0 0,1-1,-1 0,4 0,27-5</inkml:trace>
  <inkml:trace contextRef="#ctx0" brushRef="#br0" timeOffset="2806.828">1004 615,'111'-88,"-96"74,0 0,-2-1,0 0,0-1,-2-1,0 0,-1-1,0 1,-2-2,0 0,-1 0,-1 0,0 0,-2-1,0 0,-2 0,1-10,-12-17,9 46,-1 0,1 0,0 0,-1 0,1 0,-1 0,1 1,-1-1,1 0,-1 0,0 0,1 0,-1 1,0-1,0 0,1 1,-1-1,0 1,0-1,0 1,0-1,0 1,0-1,0 1,0 0,0-1,0 1,0 0,0 0,0 0,0 0,0 0,0 0,0 0,0 0,0 1,0-1,0 0,0 1,0-1,-1 1,-3 3,0 1,0-1,0 1,1 0,0 1,0-1,0 1,0 0,1 0,0 0,0 1,1-1,0 0,0 1,-1 5,-9 43,2 1,2 1,2 0,4 0,1 0,4 13,12 460,-15-481</inkml:trace>
  <inkml:trace contextRef="#ctx0" brushRef="#br0" timeOffset="3093.05">1110 829,'-13'-11,"-1"-7,17-1,25-6,33-4,36-5,31-3,21-2,-15 6</inkml:trace>
  <inkml:trace contextRef="#ctx0" brushRef="#br0" timeOffset="5158.857">1926 1,'-16'194,"5"453,11-631,33 781,0-40,-53-100,6-388,13-246,-3 22,2 1,2 0,2 0,2-1,2 1,2-1,11 33,10-22,-51-76,-9-52,24 41</inkml:trace>
  <inkml:trace contextRef="#ctx0" brushRef="#br0" timeOffset="8524.122">3277 361,'0'7,"0"11,0 14,-3 15,-2 14,-3 7,-1 3,0 0,1-4,2-7,2-8,2-9,1-11</inkml:trace>
  <inkml:trace contextRef="#ctx0" brushRef="#br0" timeOffset="8766.781">3183 1057,'-5'2,"1"1,6 0,9-1,12-1,12-2,10-4,5-3,3 0,-4 1,-7 2,-10 2</inkml:trace>
  <inkml:trace contextRef="#ctx0" brushRef="#br0" timeOffset="9020.148">3223 227,'-4'-5,"2"-1,9 3,12 1,17 2,16-2,9-3,5 0,-2 1,-13 0</inkml:trace>
  <inkml:trace contextRef="#ctx0" brushRef="#br0" timeOffset="11704.446">3825 883,'-17'28,"12"-13,0 0,1 0,0 0,1 1,1 0,1 0,0 0,1-1,1 1,0 0,1 0,1 0,0-1,1 0,1 1,0-1,1-1,1 1,0-1,4 4,-9-13,1-1,0 0,0 0,0 0,0 0,1-1,-1 1,1-1,0 0,0 0,0 0,1 0,-1-1,1 0,-1 0,1 0,0 0,0-1,0 0,0 0,0 0,108-1,-109-1,0 0,0 0,0 0,-1 0,1-1,0 1,-1-1,0 0,1 0,-1 0,0-1,0 1,0-1,0 0,0 0,-1 0,0 0,1 0,-1-1,0 1,0 0,-1-1,1 0,0-1,18-94,-18 73,-1 0,-2-1,-1 1,-1 0,-1 0,-2-4,4 23,0 0,0 0,0 0,-1 0,0 0,-1 1,0 0,0-1,0 1,0 0,-1 1,0-1,0 1,-1 0,1 1,-1-1,0 1,-1 0,1 0,-1 1,1 0,-1 0,0 0,-2 1,3 0,0 1,-1 0,1 1,-1-1,1 1,0 1,-1-1,1 1,0 0,0 0,-1 1,1 0,0 0,0 1,1-1,-1 1,0 0,1 1,0-1,0 1,0 0,0 1,0-1,1 1,0 0,0 0,0 0,1 0,0 1,0 0,0-1,-1 5,-17 53,15-34</inkml:trace>
  <inkml:trace contextRef="#ctx0" brushRef="#br0" timeOffset="13804.791">4400 802,'-11'400,"11"-392,-1-5,0 0,0 0,0 0,0 0,1 0,0 0,-1 0,1 0,0 0,1 0,-1 0,0 0,1 0,0 0,-1 0,1 0,1 0,-1-1,0 1,1 0,-1-1,1 1,0-1,-1 1,1-1,0 0,1 0,-1 0,0 0,1 0,-1 0,1-1,-1 1,1-1,0 0,0 1,130-7,44 3,-122-13,-46 10</inkml:trace>
  <inkml:trace contextRef="#ctx0" brushRef="#br0" timeOffset="15283.43">5241 802,'1'-1,"-1"1,0-1,0 0,1 1,-1-1,0 0,1 1,-1-1,1 1,-1-1,1 1,-1-1,1 1,-1-1,1 1,0 0,-1-1,1 1,-1 0,1-1,0 1,-1 0,1 0,0-1,-1 1,1 0,0 0,0 0,-1 0,1 0,0 0,-1 0,1 0,0 1,0-1,-1 0,1 0,0 1,-1-1,1 0,-1 1,1-1,0 0,-1 1,1-1,-1 1,1-1,-1 1,1-1,-1 1,1-1,-1 1,0 0,1-1,-1 1,0 0,0-1,1 1,-1 0,0-1,0 1,0 0,0-1,10 17,-1 0,-1 0,-1 1,0-1,-2 2,0-1,0 0,-2 1,1 10,-2-14,27 145,-29-159,-1 0,1 0,0 0,0 0,0 0,0 0,0 0,0 0,0 0,0 0,0 0,0 0,1 0,-1 0,0 0,1 0,-1 0,1 0,-1-1,1 1,-1 0,1 0,-1 0,1-1,0 1,0 0,-1-1,1 1,0-1,0 1,0 0,-1-1,1 0,0 1,0-1,0 0,0 1,0-1,0 0,0 0,0 0,0 0,0 0,0 0,0 0,0 0,0 0,0 0,0-1,0 1,0 0,0-1,0 1,-1 0,1-1,0 0,0 1,0-1,7-12,-1 0,0 0,-1-1,0 0,-1 0,0 0,-2-1,0 1,1-5,-1 1,29-187,-22 229,-5 55,-5-60,1 1,1 0,0-1,2 1,0-1,4 9,-7-25,0-1,0 1,0 0,0-1,0 1,1-1,0 0,-1 1,1-1,0 0,0 0,0 0,0 0,0 0,1-1,-1 1,0-1,1 1,-1-1,1 0,0 0,-1 0,1 0,0-1,0 1,-1-1,1 0,0 1,0-1,0 0,0-1,-1 1,1 0,0-1,0 0,-1 0,1 1,0-2,-1 1,1 0,-1 0,3-2,4-7,1 0,-1 0,-1-1,0 0,0 0,-1-1,-1 0,0 0,-1 0,0-1,-1 0,0 0,-1 0,0-1,-1 1,-1-1,0 1,-1-1,0 0,-2-2,2 6,-2 38,1 10,0-17,0 0,1 0,1 0,1 1,2-1,2 12,-4-29,0 0,-1 0,1 0,1 0,-1 0,1 0,-1-1,1 1,0-1,1 0,-1 0,0 0,1 0,0 0,-1-1,1 0,0 0,0 0,0 0,1 0,-1-1,0 0,1 0,-1 0,1 0,-1-1,0 0,3 0,12 0,1-1,-1 0,0-2,0 0,19-6,-11 2,0 0,0-2,0-1,-1-1,-1-2,0 0,-1-2,14-10,-35 23,0 1,0-1,0 0,0-1,-1 1,1 0,-1-1,1 0,-1 1,0-1,0 0,0 0,0 0,-1 0,1-1,-1 1,0 0,0-1,0 1,0-1,-1 1,1-1,-1 1,0-1,0 1,0-1,0 1,-1-1,0 1,1-1,-1 1,-1-1,1 1,0 0,-1-1,-4-1,-1 0,1 0,-1 1,0 0,-1 1,1-1,0 1,-1 1,0-1,1 1,-1 1,0-1,0 1,0 1,0 0,0 0,0 0,-1 1,2 0,-1 1,0-1,0 2,0-1,1 1,-1 0,1 1,0-1,-2 3,1-1,0 1,1 0,0 0,0 1,0 0,1 0,0 1,0 0,1 0,0 0,-2 4,4-7,1-1,0 1,0 0,1-1,-1 1,1 0,0 0,0 0,1 0,-1 0,1 0,0 0,1 0,-1 0,1 0,0 0,0 0,1 0,-1 0,1 0,0-1,2 3,-2-4,0 0,0 0,1 0,-1 0,1-1,0 1,0-1,0 0,0 1,0-2,1 1,-1 0,1-1,-1 1,1-1,-1 0,1 0,0 0,-1-1,1 1,0-1,0 0,-1 0,1-1,0 1,2-1,2 0,1-1,0-1,-1 1,1-1,-1-1,0 1,0-2,0 1,0-1,4-4,-5 4,0-1,0-1,-1 1,1-1,-2-1,1 1,-1-1,0 0,0 0,-1 0,0 0,-1-1,0 0,0 0,-1 0,0 0,-1 0,0 0,0-1,-1 1,0 0,0 9,0 0,1 1,-1-1,0 1,0-1,0 1,0-1,0 0,0 1,0-1,0 1,0-1,0 1,0-1,-1 1,1-1,0 0,0 1,0-1,-1 1,1-1,0 0,0 1,-1-1,1 0,0 1,0-1,-1 0,1 0,0 1,-1-1,1 0,-1 0,1 1,0-1,-1 0,1 0,-1 0,1 0,-1 0,1 0,0 0,-1 0,1 0,-1 0,1 0,-1 0,1 0,0 0,-1 0,1 0,-1 0,1 0,-1-1,1 1,0 0,-1 0,1 0,0-1,-1 1,1 0,0-1,-1 1,1-1,-5 12,2-1,-1 1,1 0,1 0,0 0,0 0,1 0,1 0,0 0,0 1,1-1,0 0,1 0,1 0,-1 0,2-1,0 1,2 4,-3-11,1 0,0 0,0-1,0 1,0-1,1 1,-1-1,1-1,0 1,0-1,0 1,0-2,0 1,0 0,1-1,-1 0,0 0,6-1,25 3</inkml:trace>
  <inkml:trace contextRef="#ctx0" brushRef="#br0" timeOffset="15547.564">6538 789,'-7'13,"3"12,6 11,12 8,10 3,13 1,9-1,3-5,1-3,-2-8,-7-8,-7-8,-11-7</inkml:trace>
  <inkml:trace contextRef="#ctx0" brushRef="#br0" timeOffset="15811.918">6939 802,'-16'-2,"-14"6,-11 11,-8 17,-7 19,-3 17,-2 12,-1 4,1 0,12-15</inkml:trace>
  <inkml:trace contextRef="#ctx0" brushRef="#br0" timeOffset="16317.571">5415 1671,'34'-6,"0"2,0 1,0 1,26 4,-38-2,207 5,301-5,-283-19,-2-11,187-50,-406 74,-12 2</inkml:trace>
  <inkml:trace contextRef="#ctx0" brushRef="#br0" timeOffset="17407.547">3383 2580,'2'16,"2"14,-1 12,-1 9,0 8,-1 5,-1 3,1 2,-1-3,0-4,-1-14</inkml:trace>
  <inkml:trace contextRef="#ctx0" brushRef="#br0" timeOffset="17619.238">3290 3302,'14'0,"10"0,12 0,5-2,4-1,-3 0,-3 1,-6 0,-6 1,-8 0</inkml:trace>
  <inkml:trace contextRef="#ctx0" brushRef="#br0" timeOffset="17909.355">3290 2514,'-7'-12,"0"-3,8 0,11 4,12 5,12 4,10 2,7 1,1 1,-4 2,-8 0,-11 0</inkml:trace>
  <inkml:trace contextRef="#ctx0" brushRef="#br0" timeOffset="21342.64">3878 3169,'0'-3,"0"-2,0-1</inkml:trace>
  <inkml:trace contextRef="#ctx0" brushRef="#br0" timeOffset="44658.479">3908 3068,'4'16,"4"12,3 8,0 5,-2 2,-3 1,-3 1,-3 3,-4 0,-7-2,0-8</inkml:trace>
  <inkml:trace contextRef="#ctx0" brushRef="#br0" timeOffset="45711.744">4281 3055,'1'0,"-1"0,0 1,0-1,0 0,0 0,0 1,0-1,0 0,0 0,-1 1,1-1,0 0,0 0,0 1,0-1,0 0,0 0,0 1,0-1,-1 0,1 0,0 0,0 0,0 1,-1-1,1 0,0 0,0 0,0 0,-1 1,1-1,0 0,0 0,-1 0,1 0,0 0,0 0,-1 0,1 0,0 0,0 0,-1 0,1 0,0 0,0 0,-1 0,1 0,0 0,0 0,-1 0,1 0,0-1,0 1,0 0,-1 0,-1 30,2-29,-14 342,14-332,5 58,-5-67,1 0,0 1,-1-1,1 0,0-1,1 1,-1 0,0 0,0 0,1-1,-1 1,1 0,-1-1,1 1,0-1,0 0,0 0,0 0,0 0,0 0,0 0,0 0,0 0,0-1,0 1,0-1,0 0,1 0,0 0,178-22,59 12,-224 9,-6-2</inkml:trace>
  <inkml:trace contextRef="#ctx0" brushRef="#br0" timeOffset="46713.114">5164 2988,'47'26,"-46"-25,14 17,-1 0,0 1,-1 1,-2 0,0 1,-1 0,-1 0,0 1,-2 0,-1 1,-1 0,-1 0,2 22,7 117,-9-150,4-25,12-50,-2 0,-4-1,3-38,1 1,-15 138,-4-5,0-20,0 0,1 0,0 1,1-1,0 0,1 0,0 0,1 0,1-1,0 1,2 3,-4-12,0 0,0 0,0-1,1 1,-1-1,1 1,0-1,0 0,0 0,0 0,0-1,0 1,0-1,0 1,1-1,-1 0,0 0,1-1,-1 1,1-1,-1 0,1 0,-1 0,1 0,-1 0,2-1,86-30,-83 27,-1-1,0 0,0 0,0-1,-1 0,1 0,-1-1,-1 1,1-1,-1 0,-1-1,1 1,-1-1,0 0,-1 0,0-1,0 1,-1 0,0-1,-1 0,1 1,-2-1,1 0,-1 0,-1 1,0-3,-4 28,-3 18,0-6,2-1,1 1,1 0,1 0,2 0,1 0,1 2,0-27,-1 0,1 1,1-1,-1 0,0 0,1 1,0-1,0-1,0 1,0 0,1 0,0-1,-1 1,1-1,0 0,1 0,-1 0,1 0,-1-1,1 1,0-1,0 0,0 0,0-1,0 1,0-1,0 1,1-1,-1-1,0 1,1-1,-1 1,2-1,95-20,-51 2</inkml:trace>
  <inkml:trace contextRef="#ctx0" brushRef="#br0" timeOffset="47079.555">6153 3309,'7'-97,"-7"95,0-1,-1 0,0 1,1-1,-1 1,0-1,0 1,0-1,-1 1,1 0,-1-1,1 1,-1 0,0 0,1 0,-1 0,0 0,0 1,-1-1,1 1,0-1,0 1,-1 0,1 0,-1 0,1 0,-1 0,1 0,-1 1,0-1,1 1,-1 0,0 0,0 0,-6 1,0 0,0 1,0 0,0 1,1 0,-1 0,1 1,0 0,0 0,0 1,0 0,1 1,0-1,0 1,1 1,-1-1,1 1,1 0,-1 1,1-1,0 1,1 0,0 0,0 0,1 1,-2 8,4-15,1 0,-1 0,1 0,0 1,-1-1,1 0,0 0,0 0,1 0,-1 0,0 0,1 1,-1-1,1 0,0 0,-1 0,1 0,0-1,0 1,0 0,1 0,-1 0,0-1,1 1,-1-1,1 1,0-1,-1 0,1 1,0-1,0 0,0 0,-1 0,1 0,0-1,1 1,-1 0,0-1,0 0,0 1,0-1,8 0,0 0,-1 0,1-1,0 0,-1-1,1 0,-1 0,1-1,-1 0,0-1,0 0,-1-1,1 1,-1-2,0 1,0-1,-1 0,0-1,0 0,0 0,-1 0,0-1,0 0,-1 0,0 0,0-1,2-7,-7 17,0-1,0 0,0 0,0 0,0 0,0 0,1 0,-1 1,0-1,0 0,0 0,0 0,0 0,1 0,-1 0,0 0,0 0,0 0,1 0,-1 0,0 0,0 1,0-1,0 0,1 0,-1-1,0 1,0 0,0 0,1 0,-1 0,0 0,0 0,0 0,0 0,1 0,-1 0,0 0,-1 34,1-16,0-10,0 0,0-1,1 0,0 1,0-1,1 1,0-1,0 0,1 0,0 0,0 0,1-1,0 1,0-1,0 0,1 0,0 0,0-1,0 0,1 0,0 0,0 0,0-1,0 0,1 0,0-1,-1 0,1 0,0-1,1 1,-1-2,6 2,23-3,-2-5</inkml:trace>
  <inkml:trace contextRef="#ctx0" brushRef="#br0" timeOffset="47339.679">6541 3175,'-7'14,"-2"11,0 10,9 7,11 2,13-2,9-2,8-5,6-5,0-6,-2-7,-5-6,-6-5,-9-6,-5-8,-7-2</inkml:trace>
  <inkml:trace contextRef="#ctx0" brushRef="#br0" timeOffset="47609.032">6902 3188,'-18'5,"-13"10,-10 14,-10 18,-9 15,-7 13,-5 4,1-1,12-15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7:48.1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 1,'-7'0,"3"2,10 1,19 2,22 0,22 0,18-2,11-1,9-1,-2 0,-7-1,-12 2,-18 3,-15 1,-14 1,-14 2,-12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13:53.6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136 0,'23'344,"19"831,-42-1174,14 2022,-53-970,38-865,0 108,-12-1,-14 9,-24 23,16-126,10 1,2 112,50 320,-39-178,4-283,6-118,2-1,3 1,2 0,13 52,8 7,0-6,-4 2,-5 0,-3 33,22 383,102 346,-73-432,-60-392,1 0,3 0,8 25,-8-49</inkml:trace>
  <inkml:trace contextRef="#ctx0" brushRef="#br0" timeOffset="77759.398">471 10976,'14'76,"-3"1,-3 1,-3 52,6 900,-7-911,5 564,-12-580,-3 182,16 78,4-91,-19 182,-1 63,-21-87,28 147,-54-100,51-396,3-29,-3 1,-3-1,-6 27,3-33,1 1,2-1,3 1,1 5,-39 265,28-202,8-102,0-16,-3-22,3 4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7:48.5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3,'11'-3,"33"7,-1 2,0 2,0 2,-1 1,-1 3,6 3,-34-13,0 1,0 1,-1 0,0 1,0 0,-1 0,0 2,0-1,0 1,-1 1,-8-8,0 1,-1-1,1 1,-1-1,1 1,-1-1,0 1,0 0,0 0,0 0,0 0,-1 0,1 0,-1 0,0-1,0 1,0 0,0 0,-1 0,1 0,-1 0,0 0,0 0,0 0,0 0,0-1,0 1,-1-1,1 1,-1-1,0 1,0-1,0 0,0 0,-1 1,-86 66,88-68,-243 139,227-128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7:49.8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33,'7'1,"0"1,0 0,0 0,-1 1,1 0,-1 0,0 1,0 0,0 0,0 0,0 1,-1-1,0 1,0 1,-1-1,1 1,-1 0,0 0,-1 0,1 1,7 15,-1 0,-1 1,-1 0,-1 1,-1 0,-1 0,-1 0,-2 0,0 1,-1 0,-2 3,1-24,4 37,-4-41,0 1,0 0,0-1,0 1,0 0,0 0,0-1,0 1,1 0,-1-1,0 1,1 0,-1-1,0 1,1 0,-1-1,1 1,-1-1,0 1,1-1,0 1,-1-1,1 1,-1-1,1 1,0-1,-1 0,1 1,0-1,-1 0,1 0,0 1,-1-1,1 0,0 0,0 0,-1 0,1 0,0 0,-1 0,1 0,0 0,0-1,5-2,0-1,0-1,-1 1,1-1,-1 0,0 0,-1 0,1-1,-1 0,0 0,1-1,1-2,25-37,-2-2,-3-1,-1-1,8-26,-29 122,-4-29,1 0,0 0,2-1,0 1,0-1,2 0,0 0,6 12,-8-21,1 0,0 0,0 0,0 0,1-1,0 1,0-1,1-1,0 1,0-1,0 0,1 0,-1 0,1-1,0 0,1-1,-1 0,1 0,0 0,-2 0,-1-1,1 0,0-1,0 1,-1-1,1 0,0 0,0-1,0 0,0 0,0 0,0-1,0 0,0 0,0 0,-1-1,1 0,0 0,-1 0,1-1,-1 0,0 0,0 0,0-1,-1 0,1 1,-1-2,0 1,0 0,0-1,0 0,-1 0,0 0,2-3,1-12,-1 0,0-1,-1 1,-1-1,-1 0,-1 0,-1 0,-1 0,-1 1,0-1,-2 0,0 1,-1 0,-1 0,-2 0,-19-32,25 58,9 1,0-1,0 0,1-1,-1 0,1 0,1 0,-1-1,0-1,1 1,0-1,0-1,0 1,1-1,-5-1,255 53,-257-54,0 0,0 1,-1-1,1 1,0 0,-1-1,1 1,-1 1,1-1,-1 0,1 1,-1-1,0 1,0-1,1 1,-1 0,-1 0,1 0,0 0,0 1,-1-1,1 0,-1 1,0-1,0 1,0-1,0 1,0 0,0-1,-1 1,1 0,-1 0,0-1,0 2,-2 7,-1-1,0 0,-1 0,0 0,0 0,-1-1,0 1,-4 3,-10 20,-14 65,33-95,-1 1,1-1,0 0,0 1,0-1,1 1,-1-1,1 0,0 0,0 1,0-1,0 0,0 0,1 0,-1 0,1 0,0 0,0-1,0 1,0-1,1 1,-1-1,1 0,-1 1,1-1,0-1,0 1,0 0,0 0,18 4,-1 0,1-1,0-1,0-1,0-1,0-1,0-1,1 0,7-3,30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7:50.0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 1,'-4'13,"2"5,12 0,3-5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7:51.0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1,'4'34,"1"1,2-1,1-1,2 1,1-2,2 1,1-2,1 1,18 25,10-6,-42-50,1 1,-1-1,1 0,-1 0,1 0,0 0,0 0,-1 0,1 0,0-1,0 1,0-1,0 1,0-1,0 0,0 0,0 0,0 0,0 0,0 0,-1 0,1-1,0 1,0-1,0 1,0-1,0 0,0 0,-1 0,1 0,1-1,7-8,-1 0,0-1,0 0,-1-1,-1 0,0 0,0-1,-1 0,-1 0,0 0,-1-1,0-2,19-75,-23 91,-1 0,1 0,0 0,0 0,0 0,0 0,0 0,-1 0,1 0,0 0,0 0,0 0,0 0,0 0,-1 0,1 0,0 0,0 0,0 0,0 0,-1 0,1 0,0 0,0 0,0 0,0 0,0 0,-1 0,1 0,0-1,0 1,-8 19,-15 91,23-106,0-1,0 1,0 0,0 0,1 0,0 0,0 0,0 0,0-1,1 1,-1 0,1-1,0 1,0-1,0 0,1 0,-1 0,1 0,0 0,0 0,0-1,0 1,0-1,0 0,1 0,2 2,3-1,0 0,0 0,1-1,-1-1,0 1,1-1,-1-1,1 0,-1 0,1-1,-1 0,1-1,-1 0,0 0,0-1,0 0,0 0,0-1,-1-1,0 1,0-1,0-1,0 1,-1-2,0 1,0-1,0 0,-1 0,0 0,-1-1,0 0,0 0,0-1,-1 1,-1-1,1-1,-2 6,0-1,-1 1,1-1,-1 1,0-1,-1 0,1 0,-1 0,0 1,0-1,0 0,-1 0,1 0,-1 1,-1-1,1 0,0 1,-2-2,1 5,0 1,0-1,0 1,0 0,0 0,0 0,0 0,-1 0,1 1,0-1,0 1,0-1,0 1,0 0,1 0,-1-1,0 1,0 1,0-1,1 0,-1 0,0 1,1-1,-1 1,1-1,0 1,0-1,-1 1,1 0,0 0,0 0,1 0,-1 0,0 1,-2 1,0 1,0 0,0 0,1 0,0 0,0 0,0 1,1-1,0 0,0 1,0-1,0 1,1 0,0-1,1 1,-1-1,1 1,0-1,0 1,0-1,1 0,0 1,0-1,1 0,-1 0,1-1,0 1,0 0,0-1,4 4,8 1,1 0,0 0,0-2,0 0,1-1,1 0,-1-1,0-2,1 1,0-2,0 0,0-2,0 1,0-2,7-2,-10 4,0-1,1-1,-1-1,0 0,0-1,0 0,0-1,0-1,-1 0,0-1,0-1,0 0,-1-1,0 0,-1-1,0-1,0 0,6-7,-16 15,0 0,0-1,0 1,0 0,0-1,0 0,0 1,-1-1,0 0,1 0,-1 0,0 0,0 0,-1 0,1 0,-1 0,1-1,-1 1,0 0,0 0,-1 0,1 0,-1-1,1 1,-1 0,0 0,0 0,0 0,-1 0,1 1,-1-1,1 0,-1 0,0 1,0 0,0-1,0 1,-1 0,1 0,-1 0,1 0,-1 0,0 1,1-1,-2 0,-5 2,0 0,0 0,0 1,1 0,-1 1,0 0,0 0,1 1,-1 0,1 0,0 1,0 0,0 1,1-1,-1 2,1-1,0 1,1 0,-1 0,-36 52,42-57,-1 1,2 0,-1-1,0 1,0 0,0 0,1 0,-1 0,1 0,0-1,-1 1,1 0,0 0,0 0,0 0,0 0,1 0,-1 0,0 0,1 0,0 0,-1 0,1-1,0 1,0 0,0 0,0-1,0 1,0-1,0 1,1-1,-1 1,1-1,1 1,6 2,1 0,-1-2,1 1,0-1,0 0,0-1,0 0,1-1,-1 0,0 0,0-1,0-1,0 0,0 0,0-1,0 0,-1 0,4-3,-7 5,0-1,0 0,0-1,0 1,0-1,-1 0,1 0,-1-1,0 0,0 0,0 0,0 0,-1-1,0 0,0 0,0 0,0 0,-1-1,0 1,0-1,-1 0,1 0,-1 0,0 0,-1 0,0-1,0 0,-1 7,0-1,-1 1,1 0,0-1,-1 1,1 0,-1-1,1 1,0 0,-1 0,1 0,-1-1,1 1,-1 0,1 0,-1 0,1 0,-1 0,1 0,-1 0,1 0,0 0,-1 0,1 0,-1 0,1 0,-1 0,1 0,-1 1,1-1,-1 0,1 0,0 1,-1-1,1 0,-1 0,1 1,0-1,-1 0,1 1,0-1,-1 1,1-1,0 0,0 1,0-1,-1 1,1-1,0 1,0-1,0 1,0-1,0 1,0-1,0 0,0 1,0-1,0 1,0-1,0 1,0-1,0 1,0-1,0 1,0-1,1 1,-1-1,-2 7,1-1,-1 1,1-1,1 1,-1 0,1-1,0 1,1 0,-1-1,1 1,1 0,-1-1,1 0,0 1,1-1,-1 0,1 0,0 0,1 0,0-1,0 1,0-1,0 0,1 0,0-1,0 1,0-1,0 0,1 0,-1-1,1 0,2 1,80 23,-47-22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7:51.3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 1,'-5'15,"-1"13,5 11,7 4,9 1,12-1,7-5,8-8,3-5,-2-8,-5-7,-10-4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7:51.6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349 41,'-18'2,"-13"6,-10 10,-8 9,-1 9,0 7,4 4,10 0,14-3,17-7,9-10</inkml:trace>
  <inkml:trace contextRef="#ctx0" brushRef="#br0" timeOffset="1">696 0,'-13'5,"-10"8,-2 7,2 6,5 6,11 2,11-1,9 0,2-7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7:52.3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61 216,'-51'-151,"51"150,-2 0,1-1,0 1,1-1,-1 1,0-1,0 0,1 0,-1 1,1-1,-1 0,1 0,0 0,0 0,-1 1,1-1,1 0,-1 0,0 0,0 0,1 1,-1-1,1 0,-1 0,1 1,0-1,0 0,0 1,0-1,0 1,0-1,0 1,1-1,-1 1,0 0,1 0,-1-1,1 1,0 0,3 2,-1 0,0 1,1-1,-1 1,0 0,0 0,0 1,-1-1,1 1,-1 0,1 0,-1 0,0 0,0 1,0-1,0 1,-1-1,0 1,1 0,-1 0,-1 0,1 1,-1-1,2 4,9 28,-1 1,-2 1,-2 0,-1 0,-2 1,0 32,11 89,-16-158,1 1,0 0,0 0,0-1,1 1,-1 0,0 0,1-1,0 1,0-1,0 1,0 0,0-1,0 1,1-1,-1 0,1 0,-1 1,1-1,0 0,0 0,0-1,0 1,1 0,-1-1,0 1,1-1,-1 0,1 1,-1-1,1-1,-1 1,1 0,0-1,-1 1,1-1,0 0,0 1,-1-1,1-1,0 1,7-6,-1-1,1 0,-1 0,-1-1,1 0,-1-1,-1 0,0 0,0 0,-1-1,0 0,0-1,-1 1,1-5,-1 4,40-83,-40 89,-6 18,-6 22,0-6,3-17,1-1,0 2,1-1,1 0,0 0,0 1,2 9,-1-19,1 0,0-1,0 1,0 0,0 0,0 0,0-1,1 1,-1-1,1 1,0-1,0 0,0 1,0-1,0 0,0 0,0 0,1-1,-1 1,1-1,0 1,-1-1,1 0,0 0,0 0,-1 0,1 0,0-1,0 1,2-1,4 1,0 0,0-1,0-1,0 1,0-1,0-1,0 1,0-2,5-1,-4 0,1-1,-1 0,0 0,0-1,0-1,-1 0,0 0,-1 0,1-1,-1-1,-1 1,0-1,0-1,0 1,-1-1,3-8,-12 105,4-84,0 1,1-1,0 1,0-1,0 0,0 1,0-1,1 0,-1-1,1 1,0 0,0-1,0 0,0 1,0-1,0 0,1-1,-1 1,1 0,-1-1,1 0,-1 0,1 0,0 0,0-1,-1 0,1 1,0-1,0-1,0 1,-1 0,1-1,0 0,0 0,-1 0,1 0,-1-1,1 1,-1-1,1 0,-1 0,0 0,0 0,0-1,1-1,5-4,-1 0,0-1,0 0,-1 0,0-1,-1 0,0 0,0-1,-1 0,-1 0,0 0,0 0,-1-1,0 1,-1-1,-1 0,0 0,0-4,-1 15,1 0,-1 1,1-1,-1 0,0 0,1 1,-1-1,0 0,0 0,0 0,0 1,0-1,0 0,0 0,0 0,0 0,0 1,0-1,0 0,0 0,-1 0,1 1,0-1,-1 0,1 0,0 1,-1-1,1 0,-1 1,1-1,-1 0,0 1,1-1,-1 1,0-1,1 1,-1-1,0 1,1-1,-1 1,0 0,0 0,0-1,1 1,-1 0,0 0,0 0,0 0,1 0,-1 0,0 0,0 0,0 0,0 0,1 0,-1 0,0 1,0-1,0 0,0 1,-5 5,0 0,1 1,-1 0,1 0,1 0,-1 0,1 1,0 0,1 0,0 0,0 0,1 1,0-1,0 6,1-10,1 0,-1 0,1 0,0 0,0 0,1-1,-1 1,1 0,0 0,0 0,0 0,1 0,-1-1,1 1,0-1,0 1,0-1,0 0,1 1,-1-1,1 0,0-1,0 1,0 0,0-1,0 0,0 0,1 0,-1 0,1 0,1 0,59 23,7-5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7:53.0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257 467,'-17'4,"-1"2,1-1,0 2,1 0,-1 1,2 1,-1 0,1 1,0 1,1 0,1 1,0 1,0 0,0 1,11-12,0-1,0 1,0 0,0 0,0 0,0 0,1 0,-1 0,1 0,-1 0,1 1,0-1,0 0,0 1,0-1,0 1,1 0,-1-1,1 1,0-1,-1 1,1 0,0-1,1 1,-1 0,0-1,1 1,-1 0,1-1,0 1,0-1,0 0,0 1,1-1,-1 0,0 1,1-1,0 0,-1 0,1 0,0 0,0-1,0 1,0 0,1-1,0 1,9 0,-1 0,1-1,0 0,-1-1,1-1,0 1,-1-2,1 0,-1 0,1-1,-1 0,0-1,0-1,-1 0,1 0,4-4,2-1,0-1,-1 0,0-1,-1-1,0-1,-1 0,-1-1,0 0,-1-1,0 0,-2-1,0 0,-1-1,0 0,-2-1,0 1,-1-1,-1-1,-1 1,1-15,0 9,-1 1,-2-1,0 0,-2 0,0 0,-2 0,-1 0,-1 0,-1 1,-4-11,9 33,0 0,0 0,-1 0,1 0,-1 0,1 0,-1 0,0 0,0 0,0 0,0 1,0-1,0 0,0 1,-1-1,1 0,-1 1,1 0,-1-1,1 1,-1 0,0 0,0 0,1 0,-1 0,0 0,0 0,0 1,0-1,0 1,0-1,0 1,0 0,-1 0,1 0,0 0,0 0,0 0,0 1,0-1,0 1,0-1,0 1,0 0,0 0,0 0,1 0,-1 0,-1 1,-7 8,0 0,0 1,1 0,0 1,1 0,0 1,1-1,0 1,1 1,1-1,0 1,-1 7,-2 4,1 1,1 0,1 0,1 0,2 0,1 0,0 1,2-1,2 9,-1-21,0 0,1-1,1 1,0-1,1 0,0 0,1 0,0 0,1-1,0 0,1-1,1 1,0-2,0 1,1-1,0-1,1 0,4 3,-6-5,0 0,0-1,0-1,1 1,0-1,0-1,0 0,0 0,1-1,-1-1,1 0,0 0,0-1,0 0,0-1,0 0,0-1,-1 0,1-1,0 0,0 0,-1-1,1-1,-1 0,0 0,0-1,-1 0,1-1,-1 0,0-1,-1 1,0-2,0 1,0-1,-1 0,2-4,-2 1,-2 0,1 0,-1-1,-1 1,0-1,-1 0,0 0,-1-1,0 1,-1-1,0 1,-1-1,0 1,-1-1,-1 1,2 10,0 0,0-1,0 1,0 0,-1 0,1 0,-1-1,1 1,-1 0,0 0,0 0,0 0,0 0,0 1,0-1,-1 0,1 0,0 1,-1-1,0 1,1-1,-1 1,0 0,0-1,0 1,0 0,0 0,0 0,0 1,0-1,0 0,0 1,0 0,0-1,0 1,-1 0,0 0,-2 3,-1 1,1-1,0 1,0 0,0 1,0-1,1 1,0 0,0 0,0 0,0 1,1-1,0 1,0 0,1 0,-1 0,1 0,1 0,-1 1,1-1,0 0,1 1,-1-1,1 4,0-2,1 0,-1 0,1-1,1 1,-1 0,1 0,1-1,-1 1,1-1,1 0,-1 0,1 0,0 0,1-1,0 1,0-1,0 0,1-1,5 5,2 1,1-1,0-1,1 0,0-1,0-1,1 0,0-1,12 3,42 9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7:53.5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1 436,'9'-33,"2"0,1 1,1 0,16-25,-18 35,9-19,2 2,1 0,2 1,2 1,-26 35,0 0,-1 0,1 0,0 1,0-1,0 0,0 1,0-1,0 1,0-1,1 1,-1 0,1-1,-1 1,1 0,-1 0,1 0,-1 0,1 0,0 1,0-1,-1 0,1 1,0-1,0 1,0 0,0-1,0 1,0 0,-1 0,1 0,0 1,0-1,0 0,0 1,0-1,-1 1,1 0,0-1,0 1,-1 0,1 0,0 0,-1 0,2 2,3 11,0 0,-1 1,0-1,-2 1,1 1,-2-1,0 0,-1 1,0-1,-2 7,2-13,-1-5,1-1,0 1,0 0,-1-1,1 1,-1 0,0 0,0 0,0-1,0 1,-1 0,1 0,-1-1,0 1,0 0,-1-1,1 1,-1-1,1 1,-1-1,0 0,-1 0,1 0,0 0,-1 0,0 0,1-1,-1 1,0-1,-1 0,1 0,0 0,0 0,-1 0,1-1,1 0,-1-1,1 1,-1-1,0 0,1 1,-1-1,1 0,-1 0,0-1,1 1,-1-1,1 1,-1-1,1 0,-1 0,1 0,0 0,-1 0,1 0,0-1,0 1,0-1,0 0,0 1,0-1,0 0,1 0,-1 0,1 0,-1-1,1 1,0 0,0-1,0 1,0 0,0-3,3 1,0 1,0 0,1-1,-1 1,1 0,0 0,0 0,0 0,0 1,0-1,1 1,-1 0,1 0,0 0,-1 1,1-1,0 1,0 0,0 0,1-1,32-12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7:54.2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159 202,'-2'-3,"0"0,0 0,0 0,0 0,0 1,-1-1,1 1,-1-1,0 1,0 0,0 0,0 0,0 0,0 1,0 0,0-1,-1 1,1 0,0 0,-1 1,1-1,-1 1,1-1,-1 1,1 0,-1 1,1-1,-1 1,1-1,-1 1,1 0,-1 0,1 0,0 1,0-1,0 1,0 0,0 0,0 0,0 0,0 0,1 1,-1-1,1 1,-1 0,1 0,0-1,0 1,0-1,0 1,0 0,1 0,-1 0,1 0,0 0,0 0,0 0,0 0,0 1,1-1,0 0,-1 0,1 1,0-1,1 0,-1 1,0-1,1 0,0 0,0 0,0 0,0 1,0-1,1 0,-1-1,1 1,0 0,0 0,0-1,0 1,0-1,1 0,-1 0,1 1,-1-2,1 1,0 0,0 0,0-1,0 0,2 1,3 0,-1-1,1-1,0 0,-1 0,1 0,-1-1,1 0,-1 0,1-1,-1 0,0-1,0 1,0-1,0-1,0 1,-1-1,1 0,-1-1,0 0,0 0,-1 0,1 0,-1-1,-1 0,1 0,-1 0,0-1,0 1,2-7,-6 13,0 0,0 1,0-1,0 0,0 0,0 0,0 1,0-1,0 0,0 0,1 0,-1 1,0-1,0 0,0 0,0 0,0 0,0 1,1-1,-1 0,0 0,0 0,0 0,0 0,1 1,-1-1,0 0,0 0,0 0,1 0,-1 0,0 0,0 0,0 0,1 0,-1 0,0 0,0 0,0 0,1 0,-1 0,0 0,0 0,1 0,-6 37,3-17,1-17,0 0,1 0,0 1,-1-1,1 0,0 1,1-1,-1 0,0 0,1 1,0-1,0 0,0 0,0 0,0 0,1 0,-1 0,1 0,0 0,0-1,0 1,0 0,0-1,1 0,-1 0,1 0,0 0,-1 0,1 0,0 0,0-1,0 0,0 1,0-1,0 0,1-1,-1 1,0-1,0 1,3-1,2-3,-1 0,1-1,-1 1,0-2,0 1,0-1,-1 0,0 0,0-1,0 0,-1 0,0 0,0-1,0 0,-1 0,0 0,0 0,-1-1,0 1,2-7,3-11,-1 0,-1 0,-1 0,-1-1,-1 0,-2-3,2-3,-3 31,-1 0,1 0,0 0,0 0,0 0,0 0,0 0,0 0,0 0,0 0,0 0,0 0,1 0,-1 0,0 0,1 0,-1 0,1 0,-1 0,1 0,-1 0,1 1,0-1,0 0,-1 0,1 1,0-1,0 0,0 1,-1-1,1 1,0-1,0 1,0-1,0 1,0 0,0-1,0 1,0 0,0 0,0 0,0 0,0 0,0 0,0 0,0 0,0 0,0 1,1-1,117 58,-106-52,-9-5,0-1,0 2,0-1,0 0,0 1,0 0,0 0,-1 0,1 0,-1 1,1-1,-1 1,0 0,0 0,0 0,0 0,-1 1,0-1,1 1,-1 0,0-1,0 1,-1 0,1 0,-1 0,0 0,0 1,0-1,-1 0,0 0,1 0,-2 2,-28 56,23-54,2 0,-1 0,1 1,0 0,1-1,0 1,1 0,-1 1,2-1,-1 7,2-13,0 0,1 0,-1-1,1 1,0-1,-1 1,1-1,1 1,-1-1,0 1,1-1,-1 0,1 0,-1 0,1 0,0 0,0 0,0 0,0 0,1-1,-1 1,0-1,1 0,-1 0,0 0,1 0,0 0,0 0,75 12,-38-13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15:59.2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41 5378,'9'0,"15"0,16 2,18 1,17 2,14 0,7 0,4-2,-4-1,-6-1,-13 0,-17-1,-18 0</inkml:trace>
  <inkml:trace contextRef="#ctx0" brushRef="#br0" timeOffset="327.69">629 5083,'-48'1,"47"-1,0 1,0-1,0 0,1 0,-1 0,0 1,0-1,0 1,0-1,1 0,-1 1,0-1,0 1,1 0,-1-1,0 1,1 0,-1-1,1 1,-1 0,1 0,-1-1,1 1,-1 0,1 0,0 0,0 0,-1-1,1 1,0 0,0 0,0 0,0 0,0 0,0 0,0 0,0 0,0-1,0 1,1 0,-1 0,0 0,1 0,-1 0,1-1,-1 1,1 0,-1 0,1-1,0 1,5 8,1-2,0 1,1-1,-1 0,2-1,-1 1,1-2,0 1,0-1,0-1,1 1,-1-2,5 2,-6-2,402 133,-406-135,-1 0,1 0,0 0,-1 0,1 0,-1 1,0-1,1 1,-1 0,0 0,0 1,0-1,0 0,-1 1,1 0,0 0,-1 0,0 0,0 0,0 0,0 0,0 1,-1-1,0 1,1-1,-1 1,0-1,-1 1,1 0,-1 0,0-1,0 1,0 0,0 0,0-1,-1 2,-4 4,0 1,-1-1,0 0,-1 0,0-1,0 0,-1 0,0 0,0-1,-1 0,0-1,-64 46,-2-2,-34 13,-22 14,87-49</inkml:trace>
  <inkml:trace contextRef="#ctx0" brushRef="#br0" timeOffset="3750.77">2314 4896,'-7'-3,"7"0,17 0,22 1,24 1,25 0,19 0,13 1,8 2,1 4,-22 0</inkml:trace>
  <inkml:trace contextRef="#ctx0" brushRef="#br0" timeOffset="4569.148">4894 5498,'21'-70,"3"2,3 0,30-51,-43 93,-14 26,0 1,0-1,0 0,0 1,1-1,-1 0,0 0,0 1,0-1,0 0,0 0,1 1,-1-1,0 0,0 0,1 0,-1 1,0-1,0 0,1 0,-1 0,0 0,0 0,1 1,-1-1,0 0,0 0,1 0,-1 0,0 0,1 0,-1 0,0 0,1 0,-1 0,0 0,0 0,1 0,-1 0,0-1,1 1,-1 0,0 0,0 0,1 0,-1 0,0-1,0 1,1 0,-15 181,32 238,-21-381,-2-8</inkml:trace>
  <inkml:trace contextRef="#ctx0" brushRef="#br0" timeOffset="4757.648">4934 5845,'-4'-6,"0"-4,8 2,15 1,17 2,17-1,12 2,10-2,0 0,-12 2</inkml:trace>
  <inkml:trace contextRef="#ctx0" brushRef="#br0" timeOffset="2661.377">2100 5417,'-7'3,"1"1,-1 0,1 1,0-1,0 1,1 0,-1 1,1-1,0 1,1 0,-1 0,1 1,1-1,-1 1,1 0,0 0,0 0,1 0,0 0,-1 8,1-2,0 1,0 0,2 0,-1 0,2 0,0 0,0 0,2 0,-1-1,6 13,-7-19,2 0,-1 0,1 0,0 0,0 0,1-1,0 0,0 0,1 0,0 0,0 0,0-1,0 0,1 0,0-1,0 1,0-1,1-1,-1 1,1-1,0 0,0-1,0 1,0-1,0-1,0 0,1 0,-1 0,1 0,-1-1,0-1,1 1,1-2,2-4,0 0,0-1,-1-1,0 1,0-2,-1 1,0-1,-1-1,0 0,0 0,-1 0,0-1,-1 0,-1-1,1 1,-2-1,0 0,0 0,-1 0,0-1,-1 1,0-5,2-2,-1 1,0-1,-2 0,0 0,-1 0,0 0,-2 0,0 0,-2 0,0 0,-1 1,0 0,-2 0,0 0,-1 1,-1 0,-9-14,15 27,0-1,-1 1,1 0,-1 0,0 0,0 0,0 1,0 0,0 0,-1 0,0 0,1 1,-1 0,0 0,0 0,-1 0,1 1,0 0,0 0,-1 0,1 1,0-1,-1 1,1 1,0-1,-1 1,1 0,0 0,-1 1,1-1,0 1,0 0,1 1,-1-1,-1 1,-4 7,0 1,0-1,1 2,1-1,0 1,1 0,0 1,1 0,0 0,1 0,0 1,1-1,1 1,0 0,1 0,0 1,1-1,1 3,-1-1,0 0,1 1,1-1,1 0,0 1,1-1,0 0,2 0,0-1,0 0,2 0,0 0,0 0,2-1,0 0,0-1,2 2,28 21</inkml:trace>
  <inkml:trace contextRef="#ctx0" brushRef="#br0" timeOffset="2956.853">2608 5284,'2'148,"2"-87,4 208,-9-261,0 0,1 1,0-1,0 1,1-1,0 1,1-1,-1 0,2 0,-1 0,1 0,0 0,1 0,0-1,0 0,1 0,0 0,0 0,0 0,1-1,0 0,0-1,1 1,-1-1,1 0,0-1,5 2,6-1,0 0,0-2,0-1,1 0,0-1,-1-1,1 0,-1-2,1 0,-1-1,1-1,-1-1,-1 0,1-2,-1 0,0 0,0-2,-1 0,2-2,22-18</inkml:trace>
  <inkml:trace contextRef="#ctx0" brushRef="#br0" timeOffset="3219.152">2662 5604,'22'0,"22"0,19 0,12-2,10-4,1-2,-6-2,-14-2,-17 1</inkml:trace>
  <inkml:trace contextRef="#ctx0" brushRef="#br0" timeOffset="3483.485">2795 5256,'30'-4,"25"-2,24 0,15 2,6 0,-3 2,-20 1</inkml:trace>
  <inkml:trace contextRef="#ctx0" brushRef="#br0" timeOffset="4095.293">3745 5444,'9'0,"16"-2,23-1,21-3,17 1,10 0,-1 2,-10 3,-21 4,-21 2</inkml:trace>
  <inkml:trace contextRef="#ctx0" brushRef="#br0" timeOffset="4282.876">3825 5618,'20'2,"21"1,21 0,21-1,16 0,10-1,3 0,-19-1</inkml:trace>
  <inkml:trace contextRef="#ctx0" brushRef="#br0" timeOffset="-40317.756">1 1099,'14'5,"17"3,19 3,15 0,15-1,11-1,2 0,0-1,-9-1,-13 0,-15-2,-16-2,-14 1,-9-1,-8 0</inkml:trace>
  <inkml:trace contextRef="#ctx0" brushRef="#br0" timeOffset="-39401.046">1752 858,'-12'4,"-1"0,1 1,0 0,1 1,-1 0,1 0,0 2,1-1,0 1,0 1,0 0,1 0,1 1,0 0,0 0,1 1,0 0,1 0,0 1,1 0,0 0,1 0,0 0,1 1,0 0,1 0,0 2,0-7,0 1,0 0,1 0,0 0,0 0,1 0,0 0,1 0,0 1,1-2,-1 1,2 0,-1 0,1 0,0-1,1 0,0 0,1 0,-1 0,2 0,-1-1,1 0,0 0,0-1,1 1,0-1,0-1,0 1,1-1,6 3,-7-6,1 1,0-1,0-1,0 1,-1-1,1-1,0 1,0-1,0-1,0 0,0 0,0 0,0-1,0 0,-1-1,1 1,-1-2,1 1,-1-1,0 0,-1 0,1-1,-1 0,0 0,1-2,3-2,-2 0,1-1,-1 0,-1 0,0-1,0 0,-1 0,-1-1,0 0,0 0,-1 0,-1 0,0-1,0 1,-1-8,-1 4,0 0,-1 0,-1 0,-1 0,0 0,-1 0,-1 1,0-1,-1 1,-1 0,0 0,-1 1,-1 0,0 0,-1 1,0 0,-1 0,0 1,-1 0,-9-7,17 17,-1-1,1 1,0 0,-1 0,0 0,1 0,-1 1,0 0,0-1,0 1,0 1,0-1,0 1,0-1,0 1,0 0,0 0,0 1,0-1,0 1,0 0,0 0,1 0,-1 1,0-1,1 1,-1 0,0 0,1 0,0 1,-6 5,1 1,1 0,0 0,0 1,1 0,0 0,0 1,1 0,1 0,0 0,0 0,1 1,1-1,0 1,0 0,1-1,1 1,0 0,0 1,1-2,0 1,0-1,1 0,0 1,1-1,0 0,1 0,1-1,2 6,18 26</inkml:trace>
  <inkml:trace contextRef="#ctx0" brushRef="#br0" timeOffset="-39054.478">2166 805,'7'43,"-3"0,-1 0,-3 37,0-73,-5 92,4 75,2-166,0 0,1 0,0-1,1 1,0 0,0-1,0 1,1-1,0 0,1 0,-1-1,1 1,1-1,-1 0,1 0,0-1,0 0,1 0,-1 0,1-1,0 0,0 0,1-1,-1 0,1 0,0-1,0 1,0-2,0 1,1-1,4 0,1 1,-1-2,0 0,0-1,0 0,0-1,0 0,0-1,0-1,-1 0,1 0,6-5,14-8</inkml:trace>
  <inkml:trace contextRef="#ctx0" brushRef="#br0" timeOffset="-38791.67">2100 1126,'14'0,"17"0,18 0,17 0,7-2,2-4,-6 0,-10-1,-15 0</inkml:trace>
  <inkml:trace contextRef="#ctx0" brushRef="#br0" timeOffset="-38537.835">2153 779,'16'-5,"21"-1,18 0,18-1,10 1,5 1,-4 1,-12 2,-17 1</inkml:trace>
  <inkml:trace contextRef="#ctx0" brushRef="#br0" timeOffset="-38262.171">1512 457,'18'-2,"22"1,23 4,22 0,21 3,14 2,7 5,1 2,-6 1,-12 0,-18-1,-20-2,-21-2,-18-5,-15-5,-10-3</inkml:trace>
  <inkml:trace contextRef="#ctx0" brushRef="#br0" timeOffset="-37407.879">3089 1099,'21'2,"19"1,20 0,16-1,8 0,-2-1,-6-1,-13 3,-17 5,-18 3,-15 0</inkml:trace>
  <inkml:trace contextRef="#ctx0" brushRef="#br0" timeOffset="-37145.057">3170 1300,'14'7,"15"2,17 2,16-1,16-3,13-1,7-3,0-3,-16-3</inkml:trace>
  <inkml:trace contextRef="#ctx0" brushRef="#br0" timeOffset="-36841.853">4119 1233,'-2'5,"-1"-1,2 1,-1-1,0 1,1 0,0-1,0 1,1 0,-1 0,1 0,0 0,0 0,0 0,1-1,0 1,0 0,0 0,1 0,-1-1,1 1,0-1,1 1,-1-1,1 0,-1 0,1 0,1 0,-1-1,4 4,0 0,1-1,0 0,1 0,-1-1,1 0,0 0,0-1,1 0,-1-1,1 0,0 0,0-1,0 0,2-1,2-1,0 0,-1-1,1-1,-1 0,1-1,-1-1,0 0,0 0,-1-2,1 1,-1-1,0-1,-1-1,1 1,-1-2,-1 1,0-1,0-1,-1 0,0-1,0 1,-2-1,1-1,-1 0,-1 0,0 0,-1-1,0 0,0-2,-3 8,-1-1,0 0,0 0,-1 0,0 0,-1 0,1 0,-1 0,-1 0,0 0,0 1,0-1,-1 1,0-1,-1 1,1 0,-1 0,-1 0,1 1,-1 0,0-1,-1 2,0-1,0 1,0 0,0 0,-1 0,1 1,-1 0,-5-2,-2 0,1 1,-1 0,0 1,0 1,0 0,-1 1,1 0,-1 1,1 1,-1 0,1 1,-1 1,1 0,-3 1,8-1,-1 1,1 0,0 0,1 0,-1 1,0 0,1 1,0 0,0 0,1 1,-1 0,1 0,1 1,-1 0,1 0,0 1,0-1,1 1,0 0,1 1,0-1,0 2,2-3,0 0,0 0,1 1,0-1,0 1,1-1,0 1,0-1,1 1,0-1,0 1,1-1,0 0,0 1,1-1,-1 0,2-1,-1 1,1 0,0-1,0 0,1 1,32 37</inkml:trace>
  <inkml:trace contextRef="#ctx0" brushRef="#br0" timeOffset="-31740.044">5349 1219,'4'12,"4"7,4 11,3 6,1 7,-1 2,-3 3,-9 3,-14 3,-16 2,-17-2,-2-9</inkml:trace>
  <inkml:trace contextRef="#ctx0" brushRef="#br0" timeOffset="-30505.728">6578 1139,'-13'-8,"-1"-1,0 2,0 0,-1 0,0 2,0 0,0 0,-1 1,1 1,-1 1,-10 0,21 1,0 1,-1 0,1 0,0 1,0 0,1-1,-1 2,0-1,0 0,0 1,1 0,-1 0,1 1,-1-1,1 1,0 0,0 0,0 0,0 0,1 1,0 0,-1 0,1 0,0 0,1 0,-1 0,1 1,0-1,0 1,0 0,1 0,0-1,-1 1,2 0,-1 0,1 0,-1 0,1 0,1 0,-1 0,1 0,0 0,0 3,2-4,-1 1,0-1,1 0,0 1,0-1,0-1,0 1,1 0,0-1,-1 0,1 0,0 0,1 0,-1 0,0-1,1 0,-1 0,1 0,0-1,0 1,0-1,-1 0,2-1,5 2,0-1,0 0,0-1,0 0,0-1,0-1,-1 1,1-2,0 1,0-1,-2-1,1 0,-1 0,0-1,0 0,0 0,-1-1,1 0,-1 0,-1-1,1 0,-1-1,-1 0,1 0,-1 0,-1-1,0 1,0-2,0 1,-1 0,-1-1,1 0,-2 1,1-1,-1-1,-1 1,0 0,0 0,-1 0,-1-1,1 1,-2-6,2 15,0 1,0-1,0 0,1 1,-1-1,0 0,0 0,0 1,0-1,0 0,0 0,-1 1,1-1,0 0,0 1,0-1,-1 0,1 0,0 1,-1-1,1 1,0-1,-1 0,1 1,-1-1,1 1,-1-1,1 1,-1-1,0 1,1-1,-1 1,1 0,-1-1,0 1,1 0,-1 0,0-1,0 1,1 0,-1 0,0 0,0 0,1 0,-1 0,0 0,1 0,-1 0,0 0,0 0,0 1,-2 9,-1 0,1 0,1 0,0 0,0 1,1-1,1 1,-1-1,2 1,-1-1,2 1,-1 0,0-2,0 1,0-1,1 1,0-1,0 1,1-1,1 0,-1 0,2-1,-1 1,1-1,0 0,1 0,0-1,0 1,0-1,1 0,0-1,1 0,-1 0,1-1,0 1,1-2,-1 1,1-1,0-1,0 1,0-2,0 1,3-1,-6-2,0-1,1 1,-1-1,-1-1,1 1,0-1,0 0,-1-1,1 1,-1-1,1 0,-1-1,0 1,0-1,-1 0,1 0,-1 0,0-1,0 1,0-1,-1 0,0 0,0-1,1-1,4-9,0 0,-1-1,-1 0,0 0,-2-1,0 0,1-11,-2-7,-10 51,4-2,1-1,1 1,0 0,1 0,1 0,0 0,0 0,1 0,1-1,2 9,-3-16,0-1,-1 1,2 0,-1 0,1-1,-1 1,1-1,0 0,1 0,-1 0,1 0,0 0,0-1,0 0,0 0,0 0,1 0,0-1,-1 1,1-1,0-1,0 1,0 0,0-1,0 0,0-1,3 1,3-1,-1-1,1 0,-1-1,1 0,-1-1,0 0,0-1,0 0,0 0,-1-1,1 0,-1-1,-1 0,1 0,-1-1,0 0,0-1,-1 1,0-1,-1-1,1 1,-2-1,1 0,-1-1,-1 1,0-1,0 0,-1 0,0-1,0 1,-1 0,0-10,-19 38,15-14,-1-1,1 1,0 0,0 1,0-1,1 0,-1 0,1 1,0-1,0 1,1-1,-1 1,1-1,0 1,0 0,1-1,-1 1,1-1,0 1,0-1,1 0,-1 1,1-1,0 0,0 0,0 0,1 0,-1 0,1-1,0 1,0-1,0 0,1 0,2 2,7 0,1 0,0-2,0 1,1-2,-1 0,1-1,-1 0,1-1,-1-1,1 0,-1-1,0 0,0-2,5-1,-11 4,-1 0,1-1,-1 0,0 0,0-1,1 0,-1 0,-1-1,1 0,-1 0,1 0,-1-1,0 0,-1 0,1-1,-1 1,0-1,-1 0,1-1,-1 1,0-1,-1 0,0 0,0 0,0 0,-1 0,0-1,0 1,-1-3,-2-3,-3 19,-6 21,-4 82,14-104,0 0,1-1,-1 1,1 0,0 0,1-1,-1 1,1-1,0 1,0-1,0 0,1 0,0 0,-1 0,1 0,1-1,-1 1,0-1,1 0,0 0,0 0,0 0,18 6,1 0,-1-2,2-1,-1 0,1-2,0-1,0 0,0-2,0-1,0-1,7-2,-26 3,87-3</inkml:trace>
  <inkml:trace contextRef="#ctx0" brushRef="#br0" timeOffset="-24580.089">18423 1073,'18'6,"11"12,7 14,-1 14,-5 13,-9 12,-14 6,-20 3,-25-2,-37-10,-5-15</inkml:trace>
  <inkml:trace contextRef="#ctx0" brushRef="#br0" timeOffset="-27855.59">12916 872,'28'50,"3"-1,2-1,2-2,29 29,-39-46,16 14,-39-43,-1 0,1 1,-1-1,0 0,1 0,-1 0,1 0,-1 0,1-1,-1 1,1 0,-1-1,0 1,1-1,-1 1,0-1,1 0,-1 0,0 1,0-1,1 0,-1 0,0 0,0 0,0 0,0-1,-1 1,1 0,0 0,0-1,-1 1,1 0,-1-1,1 1,-1 0,1-1,-1 1,0-1,0 1,0-1,0 1,0-1,0 1,2-4,24-95,-23 80,1 0,2 0,0 1,1-1,0 1,2 1,4-8,-11 23,1-1,0 0,0 1,0 0,0-1,0 1,0 1,1-1,0 0,-1 1,1 0,0 0,0 0,0 0,1 0,-1 1,0 0,0 0,1 0,-1 0,1 1,-1 0,1 0,-1 0,1 0,-1 1,0 0,3 0,36 10,0 4</inkml:trace>
  <inkml:trace contextRef="#ctx0" brushRef="#br0" timeOffset="-27097.059">13878 1032,'-13'-4,"-10"-6,-1 2,-1 0,1 2,-26-4,44 9,1 1,-1-1,0 1,0 0,0 1,0 0,1-1,-1 2,0-1,1 1,-1 0,1 0,-1 0,1 1,0-1,0 2,0-1,0 0,1 1,-1 0,1 0,0 0,0 0,1 1,-1 0,1 0,0 0,1 0,-1 0,1 0,0 0,0 1,1-1,0 1,0-1,0 1,1 0,-1-1,1 1,1 0,-1-1,1 1,0 0,0-1,0 1,1-1,0 1,0-1,1 0,-1 0,1 0,0 0,0-1,1 1,-1-1,1 0,0 0,1 0,-1 0,0-1,1 1,0-1,0 0,0-1,0 1,4 0,-3 0,1-1,-1-1,0 1,1-1,-1 0,0 0,1-1,-1 0,1 0,-1-1,1 0,-1 0,0 0,1-1,-1 1,0-2,0 1,0-1,-1 0,1 0,0 0,-1-1,0 0,0 0,0 0,-1-1,1 1,-1-1,0-1,0 1,-1 0,1-1,-1 1,-1-1,1 0,-1 0,0 0,0-1,-1 1,1-4,-5-22,3 32,0 0,0 1,0-1,0 1,0-1,0 0,0 1,0-1,0 1,0-1,0 0,-1 1,1-1,0 1,0-1,0 0,0 1,-1-1,1 0,0 1,0-1,-1 0,1 1,0-1,-1 0,1 0,0 1,-1-1,1 0,0 0,-1 0,1 0,-1 1,1-1,0 0,-1 0,1 0,-1 0,1 0,-1 0,1 0,0 0,-1 0,1 0,-1 0,1 0,0 0,-1-1,1 1,-1 0,1 0,0 0,-1-1,1 1,0 0,-1 0,1-1,0 1,0 0,-1 0,1-1,0 1,0 0,-1-1,1 1,0-1,0 1,0 0,-1-1,-1 6,1 0,-1 1,1-1,0 0,0 1,0-1,1 0,0 1,0-1,0 1,1-1,0 1,0-1,0 0,1 0,-1 1,1-1,1 0,-1 0,1-1,-1 1,1 0,1-1,-1 0,1 0,-1 0,1 0,0 0,1-1,-1 0,1 0,-1 0,1 0,0-1,0 0,0 0,0 0,0 0,1-1,-1 0,4 0,7 1,-1-1,1-1,-1 0,0-1,1-1,-1 0,0-1,0-1,0 0,0-1,-1 0,0-2,0 1,0-2,-1 0,0 0,-1-2,0 1,0-1,-1-1,0 0,-1-1,0 0,-1 0,-1-1,6-10,14-27,-1-2,-3 0,-2-2,-3 0,-1-1,-4-1,-2-1,1-18,2-115,-15 176,-1 1,0 0,-1 0,0-1,-1 2,-1-1,0 0,-1 1,0-1,-1 1,0 1,-1-1,-1-1,4 9,1-1,-1 1,0 0,-1 0,1 0,0 0,-1 1,0 0,0 0,0 0,0 0,-1 1,1 0,0 0,-1 1,0-1,1 1,-1 1,0-1,0 1,1-1,-1 2,0-1,0 1,1 0,-1 0,0 0,1 1,-6 2,0 4,-1 0,1 1,0 0,1 1,0 0,0 0,1 1,1 1,0 0,0 0,1 0,1 1,0 0,1 0,0 0,1 1,0 0,1 0,1 0,0 0,1 12,0 12,1-1,3 0,1 1,1-1,2-1,2 1,2-1,0-1,3 0,1 0,1-2,2 0,2-1,0-1,2 0,2-2,0-1,13 10,-27-25,2-1,0 0,0-1,1 0,0-1,1 0,0-1,1-1,-1 0,2-1,-1 0,3-1,-14-6,-1 1,0-1,0 0,0 0,0-1,0 1,1-1,-1 1,0-1,0 0,0 0,0 0,-1-1,1 1,0-1,0 0,-1 1,1-1,-1 0,0-1,1 1,-1 0,0-1,0 1,0-1,37-71,-39 74,49-119,-49 119,0 0,0 0,0 0,0 0,0 0,0 0,0 1,0-1,1 0,-1 0,0 0,0 0,0 0,0 0,0 0,1 0,-1 0,0 0,0 0,0 0,0 0,0 0,1 0,-1 0,0 0,0 0,0 0,0 0,0 0,1 0,-5 21,-2 2,2-11,0-1,0 1,2 0,-1 0,2 0,-1 1,2-1,0 0,0 1,1-1,0 0,1 0,1 0,0 0,4 11,-5-20,0 0,1 0,-1 0,1 0,-1 0,1 0,0-1,0 1,0-1,1 0,-1 0,0 0,1-1,3 2,19 5</inkml:trace>
  <inkml:trace contextRef="#ctx0" brushRef="#br0" timeOffset="-26896.594">14920 618,'-18'-5,"-10"2,-4 4,5 11,9 11,16 8,20 9,7-3</inkml:trace>
  <inkml:trace contextRef="#ctx0" brushRef="#br0" timeOffset="-25872.669">15388 979,'0'-2,"0"0,0 0,0 1,0-1,0 0,-1 1,1-1,-1 0,1 1,-1-1,1 0,-1 1,0-1,0 1,0 0,0-1,0 1,0-1,0 1,-1 0,1 0,0 0,-1 0,1 0,-1 0,1 0,-1 0,1 1,-1-1,0 1,1-1,-1 1,0-1,1 1,-1 0,0 0,0 0,1 0,-1 0,0 0,1 1,-1-1,0 0,0 1,-78 25,70-21,0 0,0 0,1 1,0 0,0 1,0 0,1 0,0 1,0 0,1 1,0-1,0 1,1 1,0-1,1 1,0 0,1 0,-1 2,5-8,-1-1,1 0,0 0,0 0,0 0,0 1,1-1,-1 0,1 0,0 0,0 0,0 0,0 0,0 0,1 0,-1 0,1-1,0 1,0 0,0-1,0 0,0 1,0-1,1 0,-1 0,1 0,0-1,-1 1,3 0,90 28,-78-27,-1-1,0-1,1-1,-1 0,1-1,-1-1,0 0,0-1,0-1,0 0,0-1,-1-1,0-1,0 0,0-1,-1 0,0-1,-1-1,0 0,-1-1,0 0,0-1,-1 0,-1-1,0 0,-1-1,3-6,2-17,-2 0,-2-1,-2-1,-1 0,-1 0,-3 0,-1 0,-2-1,-2-3,2 28,-5-294,0 253,4 57,1-1,0 1,-1-1,1 1,-1-1,1 1,0-1,-1 1,1-1,-1 0,1 1,-1-1,1 0,-1 1,1-1,-1 0,0 0,1 1,-1-1,1 0,-1 0,0 0,1 0,-1 0,1 0,-1 0,0 0,1 0,-1 0,1 0,-1 0,0-1,1 1,-1 0,1 0,-1-1,1 1,-1 0,1-1,-1 1,1 0,-1-1,1 1,-1-1,1 1,0-1,-1 1,1-1,0 1,-1-1,1 1,0-1,0 1,-1-1,1 0,0 1,-12 26,0 2,2-1,1 1,2 1,0-1,0 16,4-28,-9 49,2 1,4 0,1 45,5-86,1 1,2-1,0 0,1 0,2 0,1-1,0 0,2 0,1-1,1 0,4 5,-8-16,1-1,0 0,1 0,0-1,1 0,0-1,0 0,1 0,0-1,1-1,0 0,0 0,0-1,1-1,0 0,0-1,0 0,1-1,-1-1,1 0,-1 0,1-2,0 1,0-2,-1 0,1-1,0 0,12-4,-11 1,1 0,-1-1,0-1,-1 0,0-1,0 0,0-1,-1-1,-1 0,1-1,-2 0,0-1,0-1,-1 1,0-1,-1-1,-1 0,0 0,1-5,-7 16,-1-1,1 1,0 0,-1-1,0 1,1-1,-1 0,-1 1,1-1,-1 0,1 1,-1-1,0 0,0 0,-1 1,1-1,-1 0,0 1,0-1,0 1,0-1,-1 1,1-1,-1 1,0 0,0-1,0 1,0 0,-1 1,1-1,-1 0,0 1,0-1,0 1,0 0,0 0,0 0,0 0,-4 0,0-1,0 2,-1-1,1 1,-1 0,0 0,1 1,-1 0,1 1,-1-1,0 2,1-1,-1 1,1 0,0 0,0 1,0 0,0 0,0 1,0 0,1 0,0 1,0-1,0 1,1 1,-1-1,1 1,0 0,1 0,0 0,0 1,0-1,0 2,3-4,0-1,1 1,0-1,-1 1,1-1,0 1,1-1,-1 1,1-1,-1 1,1-1,0 0,0 1,1-1,-1 0,1 0,0 0,-1 0,1 0,0 0,1 0,-1-1,0 1,1-1,0 1,-1-1,1 0,2 1,6 4,-1-1,1 0,0-1,0 0,0-1,1 0,8 1,-7-2,1 0,-1-2,0 1,1-2,-1 0,0 0,1-1,6-2,-15 2,0 0,-1 0,1 0,-1-1,1 1,-1-1,0 0,0 0,0-1,0 1,0-1,0 0,-1 0,1 0,-1-1,0 1,0-1,0 0,0 0,-1 0,0 0,1 0,-2 0,1-1,0-1,0-10,-7 16,3 5,1 0,-1 0,1 1,1-1,-1 1,1-1,0 0,0 1,1-1,-1 1,1-1,0 0,1 1,-1-1,1 0,0 0,0 0,1 0,0 0,-1-1,2 1,-1-1,0 0,1 0,0 0,0 0,0-1,0 1,1-1,-1 0,1 0,0-1,0 0,0 1,0-2,1 2,5 0,-1 0,0-1,1 0,0 0,-1-1,1 0,0-1,0-1,-1 1,1-2,0 1,-1-1,1-1,-1 0,0-1,0 0,0 0,-1-1,1 0,-1-1,0 0,-1 0,1-1,-1 0,0-1,-1 0,0 0,0 0,-1-1,0 0,-1 0,1-1,18-41,-2-2,-2-1,-2 0,-3-1,3-27,-18 81,35-164,13-157,-44 155,-19 110,14 55,1 1,-1 0,0-1,0 1,0 0,1 0,-2 0,1 0,0 0,0 0,0 0,0 0,0 0,-1 0,1 0,0 1,-1-1,1 1,-1-1,1 1,-1-1,1 1,-1 0,1 0,-1 0,1 0,-1 0,1 0,-1 0,1 0,-1 1,1-1,-1 0,1 1,-1 0,-4 2,0 1,0 0,0 0,0 1,1-1,0 1,0 1,0-1,0 0,1 1,0 0,1 0,-3 5,-10 22,1 1,2 1,2-1,1 2,2 0,1 0,2 0,1 1,2-1,1 8,1 1,1 0,2 0,2-1,3 1,1-1,2-1,1 0,3 0,2-2,1 0,2-1,2 0,26 34,-41-63,0-1,0 0,2 0,-1-1,1 0,0 0,1-1,0 0,0-1,1 0,10 5,2-7</inkml:trace>
  <inkml:trace contextRef="#ctx0" brushRef="#br0" timeOffset="-25592.949">16699 658,'7'3,"18"2,25 5,22 8,18 6,6 4,-3 6,-11 3,-20-5</inkml:trace>
  <inkml:trace contextRef="#ctx0" brushRef="#br0" timeOffset="-25403.755">17313 1045,'-10'19,"5"-14,1 1,0 0,0 0,0 0,1 1,0-1,1 1,-1 0,1-1,0 1,1 0,0 0,0 1,0-1,1 0,0 0,1 0,0 6,3-9,-1 0,1-1,0 1,1-1,-1 0,1 0,-1 0,1 0,0-1,0 0,0 0,0 0,0-1,1 1,-1-1,0-1,1 1,-1-1,1 0,-1 0,0 0,1-1,-1 0,0 0,1 0,0-1,2 0,-1-1,0 0,1 0,-1 0,-1-1,1 0,0-1,-1 1,0-1,0 0,0-1,-1 1,0-1,0 0,0-1,-1 1,0-1,0 0,-1 0,1 0,-2 0,1-1,-1 1,0-1,-1 0,1 1,-2-1,1 0,-1 0,0 0,-1 1,1-1,-3-7,2 11,0 0,0 0,-1 0,1 0,-1 0,0 1,0-1,0 0,-1 1,1 0,-1 0,0 0,0 0,0 0,0 0,0 1,-1-1,1 1,-1 0,1 0,-1 0,0 1,0-1,0 1,0 0,0 0,0 1,0-1,-3 1,-5-1,0 1,0 0,0 1,0 0,0 1,0 0,0 1,1 1,-10 3,12-4,0 0,-1 1,1 0,1 1,-1 0,1 0,0 1,0 0,0 1,1-1,0 2,0-1,1 1,0-1,0 2,1-1,0 1,0-1,1 1,0 1,-2 7,6-13,1 0,-1 0,0 0,1 0,0 0,0 0,0-1,0 1,1 0,-1-1,1 1,0-1,0 0,0 1,1-1,-1 0,1 0,-1 0,1-1,0 1,0-1,1 1,-1-1,0 0,1 0,2 1,31 14</inkml:trace>
  <inkml:trace contextRef="#ctx0" brushRef="#br0" timeOffset="-25230.577">17701 698,'-16'-18,"-12"-6,-10-2,-8 5,-3 7,0 11,6 10,11 12,10 1</inkml:trace>
  <inkml:trace contextRef="#ctx0" brushRef="#br0" timeOffset="-25045.875">17635 1260,'18'13,"13"8,10-1,7-3,3-5,-1-6,-9-5</inkml:trace>
  <inkml:trace contextRef="#ctx0" brushRef="#br0" timeOffset="-30010.025">9426 979,'-2'18,"-1"13,0 10,1 8,0 1,3 0,2-4,2-8,0-8,0-11,-2-10</inkml:trace>
  <inkml:trace contextRef="#ctx0" brushRef="#br0" timeOffset="-29765.642">9452 751,'-15'-16,"-11"-5,-2 1,2 9,10 10,13 12,16 12,16 10,11 7,0-4</inkml:trace>
  <inkml:trace contextRef="#ctx0" brushRef="#br0" timeOffset="-29544.234">9654 1246,'15'1,"0"0,1-2,-1 0,0-1,1 0,-1-1,0-1,-1 0,1-1,-1-1,2-1,-8 4,0 0,-1 0,1-1,-1 0,0-1,0 1,0-1,-1-1,0 1,0-1,0 0,-1 0,1-1,-1 0,-1 0,0 0,0 0,0-1,-1 1,0-1,0 0,-1-1,-2 6,-1 0,0 0,0 1,0-1,0 0,-1 0,1 1,-1-1,1 1,-1-1,0 1,0 0,0-1,0 1,-1 0,1 0,0 1,-1-1,1 1,-1-1,0 1,0 0,1-1,-1 2,0-1,0 0,0 0,0 1,0 0,0-1,0 1,0 0,0 1,0-1,0 0,0 1,0 0,0 0,0 0,1 0,-1 0,0 0,0 1,-1 1,-4 1,0 0,1 1,0 1,0-1,0 1,0 0,1 0,0 1,0 0,1 0,0 1,0-1,1 1,0 0,0 0,1 0,-2 7,3-10,0 1,1-1,0 0,0 1,0-1,1 1,-1 0,1-1,1 1,-1-1,1 1,0-1,0 1,1-1,-1 1,1-1,1 0,-1 0,1 0,-1 0,1 0,1-1,-1 1,1-1,0 0,0 0,0 0,2 1,4 1,0 0,1-1,-1 0,1-1,0 0,0 0,12 1,28 5</inkml:trace>
  <inkml:trace contextRef="#ctx0" brushRef="#br0" timeOffset="-29050.394">10508 938,'-15'-3,"-1"0,0 0,0 2,0 0,0 1,0 1,0 0,0 1,0 0,1 2,-1 0,1 0,0 2,0 0,-8 5,21-10,0 0,0 0,0 0,1 1,-1-1,0 1,1 0,-1-1,1 1,-1 0,1 0,0 0,0 0,0 0,0 0,0 0,0 0,1 1,-1-1,1 0,0 0,-1 1,1-1,0 0,0 1,0-1,1 0,-1 0,0 1,1-1,0 0,-1 0,1 0,0 0,0 0,1 2,6 4,0 1,0-1,0-1,1 0,0 0,1-1,0 0,0 0,0-1,0-1,1 0,2 3,206 96,-216-102,-2 0,1-1,0 0,0 1,-1-1,1 1,0 0,-1 0,1-1,-1 1,1 0,-1 0,1 0,-1 1,0-1,1 0,-1 0,0 1,0-1,0 1,0-1,0 1,0-1,-1 1,1 0,0-1,-1 1,1 0,-1 0,0-1,0 1,1 0,-1 0,0 0,-1-1,1 1,0 0,0 0,-1-1,1 1,-1 0,1 0,-7 2,0 0,-1 0,1 0,-1-1,0 0,1 0,-1-1,-1 0,1 0,0-1,0 0,-3-1,5 1,-119 5,124-6,0 0,0 1,0-1,1 0,-1 0,0 0,0 0,0 0,0 0,0 0,0 0,1 0,-1 0,0 0,0-1,0 1,0 0,1-1,-1 1,0 0,0-1,0 1,1-1,-1 1,0-1,1 1,-1-1,1 0,-1 1,0-1,1 0,-1 0,1 1,0-1,-1 0,1 0,0 0,-1 1,1-1,0 0,0 0,0 0,0 0,0 0,0 0,0 1,0-1,0 0,0 0,0 0,1 0,-1 0,0 1,0-1,1 0,-1 0,1 0,-1 1,1-1,-1 0,1 1,-1-1,1 0,0 1,-1-1,1 1,0-1,18-16,0 0,1 2,0 0,1 1,1 1,14-6,-11 6,227-119,-250 131,-1 0,0 0,0 0,0 0,0 1,0-1,0 0,0 1,1-1,-1 1,0-1,0 1,0 0,1-1,-1 1,0 0,0 0,1 0,-1 0,0 0,0 0,1 0,-1 0,0 1,0-1,0 0,1 1,-1-1,0 1,0-1,0 1,0 0,0-1,0 1,0 0,0 0,0 0,0 0,0 0,-1 0,1 0,-5 88,-1-60,3-16,0 77,2-87,0 0,1-1,0 1,0-1,0 1,0-1,0 0,0 1,0-1,1 0,-1 0,1 0,0 0,-1 0,1 0,0 0,0-1,0 1,1-1,-1 1,0-1,0 0,1 0,-1 0,1 0,-1 0,1-1,-1 1,1-1,0 1,-1-1,1 0,21 0</inkml:trace>
  <inkml:trace contextRef="#ctx0" brushRef="#br0" timeOffset="-28756.709">11044 605,'-18'-7,"-9"-2,-1 5,3 7,7 11,10 9,16 10,13 9,4-4</inkml:trace>
  <inkml:trace contextRef="#ctx0" brushRef="#br0" timeOffset="-28367.425">11231 1260,'2'-58,"2"1,3 0,3 0,7-24,-16 78,0-5,0 1,1-1,0 0,0 0,0 1,1 0,0-1,1 1,0 0,0 1,0-1,1 1,0 0,0 0,1 0,-1 0,1 1,1 0,-2 5,0-1,1 1,-1 1,0-1,1 1,-1-1,0 2,0-1,1 0,-1 1,0 0,0 0,-1 1,1-1,0 1,-1 0,0 1,1-1,-1 1,-1-1,1 1,0 0,7 5,0-1,0 1,-1 1,0 0,-1 0,0 1,-1 0,0 0,-1 1,0 0,-1 1,0-1,-1 1,0 1,-1-1,-1 0,0 1,0 0,-1 6,-5 7,1-24,1 0,0 0,0 1,1-1,-1 0,1 0,-1 0,1 0,0 0,0 1,0-1,1 0,-1 0,1 0,0 0,0 0,0 0,0 0,0 0,1 0,-1 0,1 0,0-1,0 1,0-1,0 1,0-1,0 0,1 0,-1 0,1 0,0 0,11 1,0 0,-1-1,1-1,0-1,0 0,0 0,0-2,0 0,0 0,-1-1,1-1,-1 0,0-1,6-3,-7 4,0-1,-1 0,1 0,-1-2,0 1,-1-1,0-1,0 0,0 0,-1-1,-1 0,1-1,-1 0,-1 0,0-1,-1 0,0 0,0 0,-1-1,0 0,0-5,-4 15,0 0,-1 0,1 0,-1 0,0 0,1 0,-1 0,0 0,0 0,0 0,0 0,-1 0,1 0,-1 0,1 0,-1 0,1 0,-1 0,0 0,0 1,0-1,0 0,0 1,-1-1,1 0,0 1,-1-1,1 1,-1 0,0 0,1-1,-1 1,0 0,0 0,0 1,1-1,-1 0,0 1,0-1,0 1,0-1,0 1,0 0,0 0,0 0,0 0,-2 0,-3 3,0-1,0 1,0 1,0-1,1 1,-1 1,1-1,0 1,1 0,-1 0,1 0,0 1,0 0,1 0,-1 0,1 1,1-1,-1 1,1 0,0 0,1 0,0 1,0-1,0 2,2-4,-1-1,1 1,0-1,0 1,1 0,0-1,-1 1,1-1,1 0,-1 1,1-1,0 0,0 0,0 0,0 0,1 0,-1 0,1-1,0 1,0-1,0 0,1 0,-1 0,1 0,0-1,0 1,0-1,0 0,3 1,129 40,-133-42,80 15</inkml:trace>
  <inkml:trace contextRef="#ctx0" brushRef="#br0" timeOffset="-22644.497">2194 2423,'-7'-5,"0"0,0 1,0 0,-1 1,1 0,-1 0,0 0,0 1,0 0,0 1,0 0,-1 0,1 0,0 1,0 1,-1-1,1 1,0 1,0-1,0 2,0-1,0 1,1 0,-1 0,1 1,0 0,0 1,0-1,-1 4,0 0,1 0,0 1,0 0,1 0,0 0,1 1,0 0,1 0,0 0,0 1,1-1,-1 10,2-15,1 1,0 0,0 0,1-1,0 1,0 0,0 0,1 0,-1-1,2 1,-1 0,0-1,1 1,0-1,1 1,-1-1,1 0,0 0,0 0,0 0,1-1,0 1,0-1,0 0,0 0,4 2,-3-3,-1 0,1 0,0-1,0 0,0 0,1 0,-1-1,0 0,1 0,-1 0,1 0,-1-1,1 0,-1 0,1-1,-1 1,1-1,-1 0,1-1,-1 1,0-1,0 0,0 0,0-1,0 0,2-2,1 0,0-1,-1 0,0 0,0 0,-1-1,0 0,0-1,0 0,-1 1,0-2,-1 1,0 0,0-1,-1 0,1-4,-1 2,0-1,-1 0,-1 0,0 0,0-1,-1 1,-1 0,0 0,-1 0,0 0,0 0,-4-8,-9-3,15 23,-1-1,1 1,-1 0,1 0,0 0,-1 0,1-1,-1 1,1 0,-1 0,1 0,-1 0,1 0,-1 0,1 0,-1 0,1 1,-1-1,1 0,-1 0,1 0,-1 0,1 1,-1-1,1 0,-1 0,1 1,0-1,-1 0,1 1,0-1,-1 1,1-1,0 0,-1 1,1-1,0 1,0-1,-1 1,1-1,0 1,0-1,0 1,0-1,0 1,0-1,0 1,0-1,0 1,0-1,0 1,-3 13,1 0,0 1,2-1,-1 1,2-1,0 0,0 1,2-1,-1 0,2 0,0 0,1 0,0-1,5 9,-5-10,1-1,0 0,1 0,0-1,0 0,1 0,0-1,1 0,6 5,-12-11,1 0,0-1,0 1,-1-1,1 0,1 0,-1 0,0 0,0-1,1 1,-1-1,1-1,-1 1,1 0,-1-1,1 0,-1 0,1-1,-1 1,1-1,-1 0,1 0,-1 0,0-1,1 1,-1-1,3-2,2-2,-1 0,1-1,-2 0,1 0,-1 0,0-1,0 0,-1-1,0 1,-1-1,0 0,0-1,-1 1,0-1,-1 0,0 0,-1 0,1 0,-2 0,0-1,0 1,-1 0,0-1,-1 1,0-1,0 1,-1 0,-1-1,3 10,1 1,-1 0,0-1,0 1,1-1,-1 1,0-1,0 1,0-1,0 1,0-1,0 1,1-1,-1 1,0 0,0-1,0 1,-1-1,1 1,0-1,0 1,0-1,0 1,0-1,-1 1,1-1,0 1,0-1,-1 1,1 0,0-1,-1 1,1-1,0 1,-1 0,1 0,0-1,-1 1,1 0,-1-1,1 1,-1 0,1 0,-1 0,1 0,0-1,-1 1,1 0,-1 0,1 0,-1 0,1 0,-1 0,1 0,-1 0,1 1,-1-1,1 0,-1 0,1 0,-1 0,1 1,-1-1,1 0,0 0,-1 1,1-1,-1 0,1 1,-1 9,0 0,1 0,1 0,-1 0,2 0,-1 0,1 0,1 0,0 0,0-1,1 1,0-1,1 0,0 0,0 0,3 2,-2-3,0 0,0 0,1 0,0-1,1 0,0-1,0 1,0-1,0-1,1 0,0 0,0-1,1 1,-6-4,1 1,0-1,0 0,-1 0,1 0,0 0,0-1,0 0,0 0,0 0,0-1,0 0,0 0,0 0,0 0,-1-1,1 0,0 0,-1 0,0 0,1-1,-1 1,0-1,0-1,-1 1,1 0,1-2,1-4,0 0,0 0,-1 0,0-1,-1 0,1 0,-2 0,0 0,0 0,-1-1,0 0,-1 1,0-1,-1 0,0 0,-1-6,-5-8,-9 36,12-4,0 0,0 1,0-1,1 1,0-1,1 1,0 0,0 0,0-1,1 1,1 0,-1 0,1 0,0-1,1 1,0 0,0-1,0 1,1-1,1 0,-1 0,1 0,0 0,0-1,1 1,0-1,0 0,1-1,-1 1,1-1,0 0,1-1,-1 1,4 0,0 0,-1-1,1 0,-1-1,1 0,0 0,0-1,0-1,1 0,-1 0,0-1,0 0,1-1,-1 0,0 0,0-1,0-1,0 0,0 0,-1-1,0 0,1 0,-1-1,-1-1,1 1,-1-1,0-1,0 1,-1-2,1 1,-2-1,1 0,-1 0,0 0,3-9,-4 8,0 0,-1 0,0 0,-1 0,0-1,-1 1,0-1,0 0,-1 0,0 0,-1 0,0 0,0 1,-1-1,-1 0,-1-7,3 16,-1 0,1 0,0 0,0 0,-1 0,1 1,0-1,-1 0,1 0,-1 0,1 1,-1-1,1 0,-1 1,0-1,1 0,-1 1,0-1,0 1,1-1,-1 1,0 0,0-1,0 1,1 0,-1-1,0 1,0 0,0 0,0 0,0 0,0 0,1 0,-1 0,0 0,0 0,0 0,0 0,0 1,0-1,1 0,-1 0,0 1,0-1,0 1,1-1,-1 1,0-1,1 1,-1 0,0-1,1 1,-1 0,1-1,-1 1,1 0,-1 0,1-1,-1 1,1 0,0 0,0 0,-1 0,1-1,0 1,0 0,0 1,-1 2,0-1,0 1,1 0,0 0,0 0,0 0,0 0,0 0,1-1,-1 1,1 0,0 0,1-1,-1 1,1 0,-1-1,1 1,0-1,0 0,0 0,1 0,-1 0,1 0,0 0,0 0,2 1,91 54,76-5,-82-34</inkml:trace>
  <inkml:trace contextRef="#ctx0" brushRef="#br0" timeOffset="-22253.533">4426 2650,'-1'5,"0"0,0 0,1 0,-1 0,1 0,0 0,1 0,-1 0,1 0,0 0,1 0,-1 0,1 0,0 0,0-1,0 1,0-1,1 1,0-1,0 0,0 0,1-1,-1 1,1 0,0-1,0 0,0 0,0 0,0-1,2 2,3-3,0 1,0-1,1-1,-1 1,0-2,0 1,0-1,0-1,0 1,0-2,0 1,-1-1,1-1,-1 1,1-1,-1-1,-1 1,1-2,-1 1,0-1,0 0,0 0,-1-1,0 0,0 0,-1 0,3-5,-6 8,0 0,0 0,-1 0,0 0,0 0,0 0,0 0,0-1,-1 1,0 0,0 0,0-1,0 1,-1 0,0 0,0-1,0 1,0 0,-1 0,1 0,-1 0,0 0,0 1,0-1,-1 1,0-1,1 1,-1 0,0 0,0 0,-3-2,-3-2,0 1,0-1,0 1,-1 1,0 0,0 0,-1 1,1 0,-1 1,0 0,-8-1,8 3,-1 0,0 1,1 0,-1 1,0 0,1 0,-1 2,1-1,0 1,-5 3,11-4,-1 0,1 0,0 1,0-1,0 1,0 1,1-1,-1 1,1-1,0 1,0 0,0 1,1-1,0 1,-1 0,1-1,1 2,-1-1,1 0,0 0,0 1,0-1,2 0,-1 0,1 0,0 0,0 0,0 0,1 0,0 0,0 0,0 0,0 0,1-1,0 1,0-1,0 1,1-1,-1 0,1 0,1 1,27 34</inkml:trace>
  <inkml:trace contextRef="#ctx0" brushRef="#br0" timeOffset="-21736.817">5389 2503,'43'-3,"-1"-1,1-1,-1-3,-1-1,1-3,-2-1,0-2,34-17,-55 24,-1 0,0-1,-1-1,0 0,-1-2,0 0,0 0,-1-2,-1 0,0 0,-1-1,-1-1,-1 0,1-2,-10 14,0 1,0-1,0 0,0 1,-1-1,1 0,-1 0,0 0,-1 0,1 0,0-1,-1 1,0 0,0 0,-1 0,1 0,-1 0,0-1,0 1,0 0,0 0,-1 1,1-1,-1 0,0 0,0 1,-1-1,1 1,-1 0,0 0,0 0,0 0,0 0,0 1,0-1,-1 1,1 0,-5-2,3 2,0 1,0-1,0 1,0 0,-1 0,1 1,0 0,-1 0,1 0,0 0,-1 1,1 0,0 0,0 1,0-1,0 1,0 0,0 0,0 1,0-1,1 1,-1 0,1 1,0-1,0 1,0-1,1 1,-1 0,1 1,-2 1,-5 9,1 0,0 0,1 1,1 0,0 0,1 0,1 1,-3 15,-2 45,2 0,4 0,3 0,4 1,5 17,0 48,-4-90,-2 1,-3-1,-2 0,-3 0,-1 0,-3-1,-7 16,1-26</inkml:trace>
  <inkml:trace contextRef="#ctx0" brushRef="#br0" timeOffset="-21285.114">5482 2663,'47'-8,"0"1,1 2,-1 3,4 2,-4-1,278 0,-321 0,-1 1,1 0,-1 0,1 0,-1 0,1 0,0 1,-1-1,1 1,-1 0,0 0,1 0,-1 1,0-1,0 1,1 0,-1 0,-1 0,1 0,0 0,0 1,-1-1,0 1,1 0,-1 0,0 0,0 0,0 0,-1 0,1 0,-1 1,0-1,0 0,0 1,-31 123,31-125,-1 0,0 0,0-1,1 1,-1 0,1-1,-1 1,1 0,0-1,0 1,0-1,-1 1,2-1,-1 0,0 1,0-1,0 0,1 0,-1 0,0 1,1-1,-1-1,1 1,-1 0,1 0,0-1,-1 1,1 0,0-1,-1 0,1 1,0-1,-1 0,1 0,0 0,0 0,1-1,66-13,-60 7,1 0,-1 0,-1 0,1-1,-1-1,-1 1,0-1,0-1,0 1,-1-1,-1 0,0 0,0-1,-1 0,0 0,1-9,6-7,-11 27,0 0,0 0,0 0,0 0,0 0,1 0,-1 1,0-1,0 0,0 0,0 0,0 0,0 0,0 0,1 0,-1 0,0 0,0 0,0 0,0 0,0 0,1 0,-1 0,0 0,0 0,0 0,0 0,0 0,1 0,-1 0,0 0,0 0,0 0,0 0,0 0,0 0,1 0,-1 0,0 0,0 0,0 0,0-1,0 1,1 20,-1-19,-1 14,1 0,0-1,1 1,0-1,1 1,1-1,1 1,0-1,0 0,1 0,1-1,7 13,31 6,-22-24</inkml:trace>
  <inkml:trace contextRef="#ctx0" brushRef="#br0" timeOffset="-20931.649">6699 2650,'0'15,"0"-1,1 1,1 0,0-1,2 1,-1-1,2 0,-1 0,2-1,0 1,1-1,0 0,1-1,0 0,1 0,0-1,1 0,1 0,-8-8,1 0,0 0,0-1,0 0,0 0,0 0,0 0,1 0,-1-1,0 0,1 0,0 0,-1-1,1 1,-1-1,1 0,-1 0,1-1,0 1,-1-1,1 0,-1 0,0-1,1 1,-1-1,0 0,0 0,0-1,0 1,0-1,-1 0,1 0,-1 0,0 0,2-2,6-7,-1 0,0-1,-1 0,0 0,-1-1,-1 0,0 0,-1-1,-1 0,0 0,-1-1,1-8,-3 8,-17 38,12-17,1-1,0 1,1 0,-1 0,1 0,0-1,0 1,0 0,1 1,0-1,0 0,0 0,0 0,1 0,0 0,0 0,0 0,1-1,0 1,-1 0,2 0,-1-1,1 0,-1 1,1-1,0 0,1 0,-1-1,1 1,-1-1,3 2,34 15,3-7</inkml:trace>
  <inkml:trace contextRef="#ctx0" brushRef="#br0" timeOffset="-20278.87">7662 2650,'-7'-3,"1"1,-1-1,0 1,0 0,0 1,0 0,0 0,0 0,0 1,0 0,0 0,0 1,0 0,0 0,0 1,0 0,1 0,-1 1,0-1,1 1,0 1,0-1,0 1,0 0,0 1,1-1,0 1,0 0,0 0,1 1,-1 0,1-1,1 1,-1 1,1-1,0 0,0 1,1 0,0-1,0 1,1 0,-1 2,2-5,1 1,-1-1,1 1,0-1,0 0,0 1,1-1,0 0,-1 0,2 0,-1 0,0 0,1-1,-1 1,1-1,0 1,0-1,1 0,-1 0,1 0,-1-1,1 1,0-1,4 2,4 2,1 0,0-1,1-1,-1 0,1-1,0 0,6 0,-4-1,1-1,0 0,0-1,0-1,0 0,-1-2,1 0,-1 0,1-2,-1 0,0-1,-1 0,0-1,0-1,0-1,-1 0,0-1,-1 0,0-1,0 0,-1-1,-1-1,0 0,-1 0,9-15,2-17,-2-1,-1 0,-3-1,-2-1,-2-1,-2 1,-2-1,-2-1,-2-44,-2 71,2-17,-1 0,-3 0,0 0,-8-37,-12 25,20 51,0 0,1 0,-1 0,0 0,0 0,0 1,0-1,0 0,0 1,0-1,0 0,0 1,-1-1,1 1,0 0,0-1,0 1,-1 0,1 0,0 0,0 0,-1 0,1 0,0 0,0 0,-1 0,1 0,0 1,0-1,0 1,0-1,-1 1,1-1,0 1,0-1,0 1,0 0,0 0,0 0,0 0,0 0,-7 7,1 0,0 1,0 0,1 1,0-1,1 1,0 0,0 0,-1 6,-9 25,3 1,1 0,2 1,1 0,3 1,2-1,1 1,3-1,4 33,-3-49,2 0,1 0,1-1,1 0,2 0,0-1,2 0,0 0,2-2,1 1,0-2,10 11,-20-28,0 1,0-1,1 1,0-1,0 0,0-1,0 1,1-1,0 0,0-1,0 1,0-1,1 0,-1-1,1 0,-1 0,1 0,0-1,0 0,0 0,0 0,0-1,0-1,0 1,0-1,1 0,5-6,0 0,0-1,0 0,-1-1,0-1,-1 0,0 0,0-1,-1-1,-1 0,0 0,-1-1,0 0,1-2,32-44,-41 59,0 0,0 0,0 1,0-1,0 0,0 0,0 1,0-1,0 0,0 0,1 0,-1 1,0-1,0 0,0 0,0 0,0 0,1 1,-1-1,0 0,0 0,0 0,1 0,-1 0,0 0,0 0,0 1,1-1,-1 0,0 0,0 0,0 0,1 0,-1 0,0 0,0 0,1 0,-1 0,0 0,0 0,0 0,1-1,-1 1,0 0,0 0,0 0,1 0,-1 0,0 0,0 0,0-1,1 1,-1 0,0 0,0 0,0 0,0-1,0 1,0 0,1 0,-1-1,-1 23,1-21,-3 24,1 90,2-111,1 0,0 1,0-1,0 0,0 0,1 0,0 0,0 0,0 0,0 0,0 0,1-1,0 1,0-1,0 0,0 0,0 0,0 0,1-1,0 1,-1-1,1 0,0 0,1 0,27 6,-1-5</inkml:trace>
  <inkml:trace contextRef="#ctx0" brushRef="#br0" timeOffset="-20073.365">8624 2423,'-14'-5,"-8"-1,-6 0,-3-1,-2-2,-3-1,-1-3,4-1</inkml:trace>
  <inkml:trace contextRef="#ctx0" brushRef="#br0" timeOffset="-19813.021">7889 2155,'16'-2,"19"-1,21 0,22 1,25 0,22 1,20 3,-16 0</inkml:trace>
  <inkml:trace contextRef="#ctx0" brushRef="#br0" timeOffset="-19280.849">8918 2597,'-5'15,"1"1,0 0,2 0,0 0,0 0,2 1,0-1,1 0,0 0,1 0,1 0,1 0,0 0,1 0,1-1,2 5,-5-16,1-1,-1 1,0-1,1 1,0-1,0 0,0 0,0-1,0 1,0-1,1 0,-1 0,1 0,0-1,0 0,-1 0,1 0,0 0,0-1,0 0,0 0,0 0,0 0,-1-1,1 0,0 0,0 0,0-1,-1 1,1-1,-1 0,1-1,-1 1,0-1,0 1,0-1,0-1,-1 1,2-1,1-1,0 0,-1-1,1 1,-1-1,0 0,0 0,-1-1,0 1,0-1,-1 0,1 0,-1-1,-1 1,0 0,0-1,0 0,-1 1,0-1,0 0,-1 0,0 0,-1 1,1-1,-1 0,-1 0,0 1,0-1,0 1,-1 0,0-1,0 1,-1 1,0-1,0 0,-1 1,0 0,0 0,0 0,-1 1,0-1,0 2,0-1,1 1,0 1,0 0,0 1,0-1,0 1,-1 0,1 0,-1 1,1-1,-1 1,1 0,-1 1,0 0,0-1,1 2,-1-1,0 1,1 0,-2 0,7 0,-1-1,1 1,0-1,-1 1,1-1,-1 1,1-1,0 1,-1 0,1-1,0 1,0 0,-1-1,1 1,0 0,0-1,0 1,0 0,0-1,0 1,0 0,0-1,0 1,0 0,1-1,-1 1,0 0,0-1,1 1,-1 0,0-1,1 1,-1-1,0 1,1-1,-1 1,1 0,-1-1,1 0,-1 1,1-1,0 1,-1-1,1 0,-1 1,1-1,0 0,-1 0,1 0,0 1,-1-1,1 0,0 0,0 0,-1 0,1 0,0 0,-1 0,1 0,0-1,-1 1,1 0,0 0,-1 0,30 5,-1-1,1-1,0-1,21-2,-2 1,-33-1,13 0,1 0,0 3,-1 0,1 2,-1 1,0 1,1 2,-25-7,0 0,0 1,-1-1,1 1,-1 0,0 0,0 1,0-1,0 1,0 0,-1 0,0 0,0 0,0 0,0 1,-1 0,1-1,-1 1,0 0,-1 0,1 0,-1 0,0 1,0-1,-1 0,0 0,1 1,-2-1,1 4,-2 11,1-18,0 1,0-1,1 1,-1-1,1 1,0-1,-1 1,1-1,0 1,0 0,1-1,-1 1,1-1,-1 1,1-1,0 1,0-1,0 0,0 1,0-1,0 0,1 0,-1 0,1 0,0 0,-1 0,1 0,0 0,0-1,0 1,0-1,2 1,6 0,0-1,0 0,-1-1,1 0,0 0,0-1,0-1,0 1,-1-2,1 1,-1-1,0-1,1 0,-2 0,1-1,0 0,6-5,-6 3,0 0,0 0,-1-1,0 0,-1 0,0-1,0 0,-1 0,0-1,0 0,-1 0,-1 0,1 0,-2-1,1 0,-1-1,-3 10,1 0,0 0,-1 0,0 0,1 0,-1 1,0-1,0 0,0 0,0 0,0 0,-1 0,1 0,-1 0,1 0,-1 0,1 0,-1 1,0-1,0 0,0 1,0-1,0 0,-1 1,1-1,-1 2,1 0,-1 1,1-1,0 1,-1-1,1 1,0-1,0 1,-1 0,1 0,0 0,0 0,0 0,0 0,0 0,0 0,0 0,0 0,0 0,1 0,-1 1,0-1,1 0,-1 1,1-1,0 0,-1 1,1-1,0 1,0 0,-2 3,0 1,1-1,0 1,0-1,1 1,-1-1,1 1,1-1,-1 1,1 0,0-1,0 1,0-1,1 0,0 1,0-1,0 0,0 0,1 0,0 0,0-1,1 1,-1-1,2 1,3 4,1-1,0 0,1-1,0 0,0 0,0-1,1 0,0-1,0 0,12 3,36 7,-2-4</inkml:trace>
  <inkml:trace contextRef="#ctx0" brushRef="#br0" timeOffset="-18442.656">10495 2797,'-3'-9,"0"1,-1 1,0-1,0 0,-1 1,0 0,-1 0,1 0,-1 1,0 0,-1 0,0 0,1 1,-2 0,1 1,-1-1,1 1,-1 1,0-1,-1 1,1 1,0 0,-1 0,0 0,1 1,-1 1,0-1,-7 2,12-1,-1 0,1 0,0 1,0 0,0 0,0 0,0 0,0 1,0-1,0 1,0 0,1 0,-1 0,1 1,-1 0,1-1,0 1,0 0,0 0,0 1,1-1,-1 0,1 1,0 0,0-1,0 1,1 0,-1 0,1 0,0 0,0 0,1 1,-1-1,1 0,-1 0,2 0,-1 1,0-1,1 0,-1 0,1 0,1 0,-1 0,0 0,1 0,0 0,0 0,0 0,1 0,5 2,1 0,0 0,0-1,0-1,1 0,0 0,0 0,0-1,0-1,0 0,0 0,1-1,-1 0,0-1,1 0,-1-1,1 0,6-2,-6 1,-1 1,0-2,1 1,-1-2,0 1,0-1,-1-1,1 0,-1 0,0-1,0 0,0-1,-9 8,0-1,0 1,0-1,-1 1,1 0,1-1,-1 1,0-1,0 1,0-1,0 1,0 0,0-1,1 1,-1-1,0 1,0-1,1 1,-1-1,0 0,1 1,-1-1,1 1,-1-1,0 0,1 1,-1-1,1 0,-1 1,1-1,-1 0,1 0,-1 1,1-1,0 0,-1 0,1 0,-1 0,1 0,-1 0,1 0,0 0,-1 0,1 0,-1 0,1 0,-1 0,1-1,-1 1,1 0,-1 0,1 0,-1-1,1 1,-1 0,1-1,-1 1,1-1,-1 1,0 0,1-1,-1 1,1-1,-1 5,1 0,0 0,1 0,-1 0,1 0,-1 0,1 0,0-1,0 1,1-1,-1 1,1-1,0 0,0 0,0 0,0 0,0-1,1 1,-1-1,1 0,0 0,-1 0,1-1,0 1,0-1,0 0,0 0,0 0,1 0,-1-1,0 0,0 0,0 0,1 0,-1-1,0 1,0-1,0 0,0-1,0 1,0-1,0 1,-1-1,1 0,0 0,-1-1,1 1,-1-1,0 0,0 0,0 0,-1 0,2-2,3-10,0 0,-1-1,-1 1,-1-1,0 0,-1 0,-1-1,0 1,-2-1,1 1,-2-1,0 1,-3-12,2-37,3 64,0-1,0 1,0 0,0-1,0 1,1 0,-1 0,0 0,0 0,1 0,-1 0,1 0,-1 0,1 1,-1-1,1 1,-1-1,1 1,0-1,-1 1,1 0,-1 0,1 0,0 0,-1 0,1 0,0 0,-1 1,1-1,0 0,-1 1,1 0,-1-1,1 1,-1 0,1 0,-1 0,3 0,49 14,-1 3,0 3,19 11,-66-31,-1 1,1-1,-1 1,1 0,-1 0,1 1,-1-1,0 1,0 0,0 0,-1 0,1 1,-1-1,0 1,0 0,0 0,0 0,-1 0,1 1,-1-1,0 0,0 1,-1 0,0-1,1 1,-1 0,-1 0,1 3,-23 47,18-50,1 1,0-1,1 1,-1 0,1 0,0 0,1 0,-1 0,1 0,1 0,-1 1,1-1,0 5,1-8,0 0,0-1,0 1,0 0,1-1,-1 1,1-1,0 1,0-1,-1 0,2 0,-1 0,0 0,0 0,0 0,1-1,-1 1,1-1,0 0,-1 1,1-1,0 0,0-1,-1 1,1 0,2-1,78 0,-72-2,-1-1,0 0,1-1,-1 0,0 0,-1-1,1-1,-1 0,0 0,-1 0,1-1,-1-1,-1 1,1-1,-1-1,-1 1,1-1,-1 0,-1-1,0 1,0-1,-1 0,0 0,-1-1,0 1,-1-1,0 0,-1 1,1-10,-1 17,-1-1,1 1,-1 0,0-1,0 1,0 0,0-1,-1 1,1 0,-1-1,0 1,0 0,0 0,0 0,-1 0,1 0,-1 0,1 0,-1 0,0 0,-1 1,1-1,0 1,-1 0,1-1,-1 1,0 0,1 1,-1-1,0 0,0 1,0 0,-1-1,1 1,0 0,-4 3,1-1,-1 1,1 0,0 0,0 1,0 0,0 0,1 0,-1 1,1 0,0 0,0 0,0 0,0 1,1 0,0 0,0 0,0 1,1-1,-1 1,1 0,1 0,-1 0,1 0,0 0,0 1,1-1,0 1,0-1,1 1,0-1,0 1,0 0,1-2,0 0,0-1,0 1,0 0,1-1,0 1,0-1,0 0,1 1,-1-1,1 0,0 0,0-1,0 1,1-1,-1 1,1-1,0 0,0-1,0 1,1 0,99 35,-21-24,-3-5</inkml:trace>
  <inkml:trace contextRef="#ctx0" brushRef="#br0" timeOffset="-16266.442">13023 2811,'9'-12,"0"-1,0 1,-1-1,0-1,-1 0,-1 0,-1 0,0-1,0 1,2-16,28-73,-35 102,1-1,-1 1,1 0,-1 0,1 0,-1-1,1 1,0 0,0 0,0 0,-1 0,1 0,0 1,0-1,0 0,0 0,0 0,1 1,-1-1,0 1,0-1,0 1,1-1,-1 1,0 0,0-1,1 1,-1 0,0 0,1 0,-1 0,0 0,1 0,-1 1,0-1,0 0,1 1,-1-1,0 1,0-1,0 1,1-1,-1 1,0 0,0 0,0 0,0-1,0 1,-1 0,1 0,0 0,0 0,0 1,-1-1,112 125,-106-119,0-2,0 0,-1 1,0 0,0 0,-1 0,0 0,0 1,0 0,-1 0,0 0,0 0,0 1,-1-1,0 1,-1-1,1 7,-4-10,-1-1,1 1,-1-1,0 1,1-1,-2 0,1 0,0-1,0 1,-1-1,0 1,1-1,-1 0,0-1,0 1,0-1,0 1,0-1,0 0,0-1,-1 1,1-1,0 0,0 0,-1 0,1 0,0-1,0 0,-1 0,1 0,0 0,-1-1,2 1,0 0,0 0,0 0,0-1,0 1,0-1,0 1,1-1,-1 0,1 0,-1 0,1-1,0 1,0-1,0 1,0-1,0 1,0-1,1 0,0 0,-1 0,1 0,0 0,0 0,1 0,-1 0,1-1,-1 1,1 0,0 0,0-1,1 1,-1 0,0 0,1 0,0 0,0-1,0 1,0 0,1 0,-1 1,1-1,-1 0,3-1,6-6,0 1,1 0,0 0,0 2,1-1,0 1,1 1,-1 0,1 1,0 1,1 0,-1 0,1 1,0 1,-1 1,1 0,0 0,8 2,-17-3,0 1,1 0,-1 0,1 1,-1 0,1 0,-1 0,0 0,1 1,-1 0,0 0,1 0,-1 1,0 0,0 0,0 0,0 1,0 0,-1-1,1 2,-1-1,0 0,0 1,0 0,0 0,-1 0,1 0,-1 1,0-1,0 2,10 48,-12-47,0-1,0 1,0-1,0 1,1-1,0 0,1 0,0 1,-1-2,2 1,-1 0,1-1,0 1,0-1,0 0,1 0,0-1,1 2,9 2</inkml:trace>
  <inkml:trace contextRef="#ctx0" brushRef="#br0" timeOffset="-15456.347">13530 2236,'170'85,"-141"-74,0 2,0 0,-2 2,1 1,-2 1,0 1,-1 2,-1 0,-1 2,9 11,-22-17,-1 1,0 0,-1 0,-1 1,0 0,-2 0,0 0,-1 1,-1-1,0 7,3 5,-7-27,2 0,-1 0,0 0,0 0,1 0,0 1,0-1,0 0,0 0,0-1,0 1,1 0,-1 0,1-1,0 1,0-1,0 1,0-1,0 0,1 0,-1 0,1 0,-1 0,1 0,0-1,-1 1,1-1,0 0,0 0,0 0,1 0,7-2,-1-2,0 1,0-1,0 0,0-1,-1-1,1 1,-1-1,0-1,0 0,-1 0,0 0,0-1,2-3,25-23,-2-2,-1-1,-2-2,1-3,-29 37,-2 4,0-1,0 0,0 1,0-1,0 0,0 1,0-1,0 1,0-1,1 0,-1 1,0-1,0 1,0-1,1 1,-1-1,0 1,1-1,-1 1,0-1,1 1,-1-1,1 1,-1-1,1 1,-1 0,1-1,-1 1,1 0,-1-1,1 1,-1 0,1 0,-1 0,1-1,0 1,-1 0,1 0,-1 0,1 0,0 0,-1 0,1 0,-1 0,1 0,0 1,-1-1,1 0,-1 0,1 0,-1 1,1-1,0 0,-1 1,1-1,-1 0,0 1,1-1,4 45,-5-35,0 0,1 0,0 0,1 0,0 0,0 0,1-1,0 1,1-1,0 1,1-1,-1-1,2 1,-1-1,1 0,7 7,-8-11,0 0,1 0,-1-1,1 0,0 0,0 0,0-1,0 0,1 0,-1 0,1-1,-1 0,1 0,-1-1,1 1,0-2,-1 1,1-1,-1 0,1 0,-1-1,1 1,-1-2,0 1,1-1,7-3,0-1,-1 0,0-1,0-1,0 0,-1-1,0 0,-1-1,0 0,1-4,1-2,-2-1,0-1,-1 1,0-2,-2 1,0-3,2-1,-10 23,1 0,-1 0,1 0,-1 0,1 0,-1 1,1-1,-1 0,1 0,-1 1,1-1,-1 0,0 1,1-1,-1 1,1-1,-1 0,0 1,0-1,1 1,-1-1,0 1,0-1,1 1,-1-1,0 1,0-1,0 1,0-1,0 1,0-1,0 1,0-1,0 1,0-1,0 1,0 0,0-1,0 1,-1-1,1 1,0-1,0 0,-1 1,1-1,0 1,-1-1,1 1,0-1,-1 0,1 1,0-1,0 2,-2 37,1-26,0 1,1-1,0 1,1 0,1-1,0 0,1 1,1 0,-3-11,1 1,-1-1,1 0,0 0,0 0,1 0,-1-1,1 1,-1-1,1 1,0-1,0 0,0 0,0 0,0 0,0-1,1 1,-1-1,0 0,1 0,-1 0,1 0,0-1,-1 0,1 1,2-1,94-16,-89 12,0 0,0-1,0 0,0-1,-1 0,0 0,0-1,-1-1,0 0,0 0,-1 0,0-1,0-1,-1 1,-1-1,1 0,-1-1,-1 1,0-1,-1 0,0-1,1-4,-7-16,2 31,0 1,0-1,0 1,0-1,0 1,-1 0,1-1,0 1,0-1,-1 1,1-1,0 1,0 0,-1-1,1 1,-1 0,1-1,0 1,-1 0,1-1,-1 1,1 0,-1 0,1 0,0-1,-1 1,1 0,-1 0,1 0,-1 0,1 0,-1 0,1 0,-1 0,1 0,-1 0,1 0,-1 0,1 0,-1 1,1-1,-1 0,1 0,-1 0,1 1,-1-1,1 0,0 1,-1-1,1 0,0 1,-1-1,1 0,0 1,-1-1,1 1,0-1,0 1,-5 4,1 1,0 0,0 0,1 1,-1-1,2 1,-1 0,1-1,0 1,0 0,1 0,0 0,0 1,0-1,1 0,0 0,1 0,0 1,0-1,1 2,0-4,0 1,0-1,0 0,1 0,0 0,0 0,0-1,1 1,-1-1,1 0,0 0,0 0,1-1,-1 1,1-1,0 0,3 2,22 9</inkml:trace>
  <inkml:trace contextRef="#ctx0" brushRef="#br0" timeOffset="-15175.528">15348 2062,'-14'2,"-4"6,1 7,5 14,12 10,11 10,2-3</inkml:trace>
  <inkml:trace contextRef="#ctx0" brushRef="#br0" timeOffset="-14025.75">15642 2770,'26'-29,"0"-2,-2 0,-2-2,-1-1,-1 0,-2-1,11-34,-7 12,-4-2,-2 0,-2-1,-3 0,-3-1,0-44,-14-15,6 119,0 0,-1 0,1 0,0 0,0 0,0 0,-1 0,1 0,0 0,-1 0,1 0,-1 0,1 0,-1 0,1 0,-1 1,0-1,1 0,-1 0,0 1,0-1,0 0,1 1,-1-1,0 1,0-1,0 1,0-1,0 1,0 0,0-1,0 1,0 0,0 0,0 0,0 0,0 0,-1 0,1 0,0 0,0 0,0 1,-37 31,18-2,1 1,2 1,0 1,3 0,0 1,3 1,0 0,-2 24,7-40,1 1,0-1,2 1,0 0,2 0,0 0,1 0,1 0,1 0,0 0,2 0,0 0,2-1,0 0,1 0,1 0,0-1,1 0,2-1,8 12,-8-17,1-1,0-1,1 0,0-1,0 0,1-1,0 0,0-1,1-1,0 0,0-1,0-1,1 0,0-1,0-1,0 0,0-2,0 1,0-2,-1 0,1-1,0-1,0 0,-1-1,1 0,-1-2,0 0,-1 0,0-1,0-1,0-1,-1 0,0 0,-1-1,0-1,0-1,30-59,-41 69,0 0,-1 0,1-1,-1 1,1-1,-1 1,0 0,0-1,0 1,0-1,0 1,0-1,-1 1,1 0,-1-1,0 1,0 0,0 0,0-1,0 1,0 0,0 0,-1 0,1 0,-1 0,0 1,1-1,-1 0,0 1,0-1,0 1,0 0,-6-2,0 0,0 0,0 1,0 1,0 0,0 0,0 0,0 1,-1 0,1 0,0 1,0 0,0 1,0 0,0 0,0 1,0 0,1 0,-1 1,1-1,0 2,0-1,0 1,1 0,-2 2,5-5,0 0,1 0,-1 0,1 1,-1-1,1 1,0-1,0 1,0-1,1 1,-1 0,0 0,1 0,0 0,0 0,0 1,0-1,0 0,1 0,-1 1,1-1,0 0,0 1,0-1,1 0,-1 0,1 1,0-1,-1 0,1 0,1 0,-1 0,0 0,1 0,0 0,-1 0,1 0,0-1,1 1,-1-1,0 0,1 1,-1-1,8 2,-1 0,0 0,1-1,-1 0,1 0,0-1,0-1,0 0,0 0,1-1,-1 0,0 0,0-1,0-1,0 0,0 0,-1-1,1 0,-1-1,1 0,-1 0,0-1,-1 0,1-1,3-3,26-40,-49 65,9-13,0 1,1-1,-1 1,1-1,0 1,0 0,0 0,1-1,-1 1,1 0,0 0,0 0,0 0,0-1,1 1,0 0,0 0,0-1,0 1,0 0,1-1,0 1,-1-1,1 0,1 1,-1-1,0 0,1 0,1 1,2 0,-1-1,1 0,0 0,0-1,0 1,0-2,1 1,-1 0,1-1,-1 0,1-1,-1 0,1 0,-1 0,1 0,-1-1,1 0,-1-1,0 1,3-2,3-1,0-1,0 0,-1 0,0-1,0 0,0-1,-1-1,0 1,0-2,1-1,-1-2,-1-1,1 0,-2 0,0-1,-1 0,0-1,-1 0,0 0,-1 0,-1 0,-1-1,0 0,-1 1,-1-1,0 0,-1-9,0 24,0-3,0 1,1 0,-1-1,-1 1,1 0,0 0,-1-1,1 1,-1 0,0 0,0 0,-1 0,1 0,0 0,-1 0,0 0,-1-1,3 4,-1 0,1 0,-1 1,1-1,-1 0,1 0,-1 1,1-1,-1 1,1-1,0 0,-1 1,1-1,0 1,-1-1,1 1,0-1,-1 1,1-1,0 1,0-1,0 1,0-1,0 1,-1 0,1-1,0 1,0-1,0 1,0-1,1 1,-1 0,0-1,0 1,0-1,0 1,1-1,-1 1,0-1,0 1,1-1,-1 1,0-1,1 1,-1-1,0 0,1 1,4 5,0 0,0-1,1 1,0-1,0 0,0-1,0 1,1-1,0-1,0 1,0-1,0 0,0-1,1 0,-1 0,-1 0,166 59,-167-59,-1 0,0 1,0 0,0 0,-1 0,1 0,-1 0,0 1,1-1,-1 1,-1 0,1 0,-1 0,1 1,-1-1,-1 0,1 1,0-1,-1 1,0 0,0-1,-1 1,1 0,-1 0,0 0,0-1,0 1,-1 0,0 8,-1-8,1-1,0 0,0 0,0 1,1-1,-1 1,1-1,0 0,0 1,1-1,0 0,-1 1,1-1,1 0,-1 0,1 1,-1-1,1 0,0-1,1 1,-1 0,1 0,-1-1,1 0,0 1,0-1,1 0,-1-1,4 3,7-1,-1 0,1-1,-1-1,1 0,0-1,0-1,0 0,0 0,0-2,0 0,0 0,-1-1,1-1,-1-1,0 1,9-6,110-60,-131 70,-1 0,1 0,0 0,-1-1,1 1,-1 0,1 0,-1 0,1 1,-1-1,1 0,0 0,-1 0,1 0,-1 0,1 1,-1-1,1 0,-1 1,1-1,-1 0,0 1,1-1,-1 0,1 1,-1-1,0 1,1-1,-1 1,0-1,1 1,-1-1,0 1,0-1,0 1,1-1,-1 1,0-1,0 1,0-1,0 1,0 0,0-1,0 1,0-1,0 1,0-1,-1 1,1-1,0 1,0 0,0-1,-1 1,1-1,0 0,0 1,-1-1,1 1,-1-1,1 1,0-1,-1 0,1 1,-1-1,1 0,-2 8,2-6,0 0,-1 1,1-1,0 1,0-1,1 0,-1 1,0-1,1 0,0 1,-1-1,1 0,0 1,0-1,0 0,1 0,-1 0,0 0,1 0,-1 0,1-1,0 1,0 0,-1-1,1 1,0-1,0 0,0 0,1 0,-1 0,0 0,0 0,1 0,-1-1,1 1,89 8,-79-9,1-1,-1 0,0-1,1 0,-1-1,0-1,0 0,0 0,2-3,-10 5,1-1,-1 0,0-1,0 1,0-1,-1 0,1 0,-1-1,0 1,0-1,-1 0,1 0,-1 0,0 0,0-1,-1 1,0-1,0 0,0 1,0-1,-1-3,0 4,0 1,0-1,-1 0,0 1,0-1,0 0,0 1,-1-1,0 0,0 1,0-1,0 1,-1-1,0 1,0 0,0 0,0-1,-1 1,1 1,-1-1,0 0,0 1,-1 0,1-1,-1 1,1 0,-1 1,0-1,0 1,0 0,-1 0,1 0,0 0,-1 1,-2-1,0 1,-1 0,0 0,1 1,-1 0,0 0,0 0,0 1,1 1,-1-1,1 1,-1 1,1-1,0 1,0 0,0 1,0 0,0 0,1 0,0 1,0 0,0 0,0 1,1-1,0 1,0 1,1-1,0 0,0 1,0 0,1 0,0 0,0 1,1-1,0 0,0 1,0 0,1-1,1 1,-1 7,2-10,0-1,1 1,-1-1,1 1,0-1,0 0,1 0,-1 0,1 0,0-1,0 1,0-1,1 1,-1-1,1 0,-1 0,1-1,0 1,0-1,0 0,3 1,25 11</inkml:trace>
  <inkml:trace contextRef="#ctx0" brushRef="#br0" timeOffset="-13764.881">17915 2182,'-21'-11,"-13"-4,-5 3,-1 7,4 13,9 11,10 9,13 9,14 7,6-4</inkml:trace>
  <inkml:trace contextRef="#ctx0" brushRef="#br0" timeOffset="-13461.609">17902 2610,'6'16,"8"12,5 5,5 1,6-5,8-4,11-6,11-7,8-5,7-9,0-5,-9-8,-11-6,-14-1</inkml:trace>
  <inkml:trace contextRef="#ctx0" brushRef="#br0" timeOffset="-12761.813">2046 3586,'0'16,"0"12,5 10,1 6,2 2,2-3,-1-3,1-7,-2-8</inkml:trace>
  <inkml:trace contextRef="#ctx0" brushRef="#br0" timeOffset="-12290.305">1940 3251,'33'-1,"0"2,0 1,0 1,-1 2,0 1,0 2,0 1,10 5,-20-7,-1 1,0 1,0 2,-1 0,0 0,0 2,-1 1,-11-8,-1 1,1 0,-1 0,0 1,-1 0,1 0,-2 0,1 1,-1 0,0 0,-1 0,0 1,-1-1,0 1,0 0,-1 0,0 0,-2 8,0-1,-2 0,0 1,0-1,-2 0,0 0,-1 0,0-1,-2 1,0-1,-1 0,-13 37,20-52,0-1,0 1,1 0,-1 0,0 0,1 0,-1 0,1 0,-1 0,1 0,-1 0,1 0,0 1,-1-1,1 0,0 0,0 0,0 0,0 1,0-1,0 0,0 0,0 0,1 0,-1 0,0 1,1-1,-1 0,1 0,-1 0,1 0,-1 0,1 0,0 0,0 0,-1 0,1-1,0 1,0 0,0 0,0-1,0 1,0-1,0 1,0 0,0-1,0 0,0 1,0-1,1 0,-1 0,0 1,0-1,1 0,8-3,-1 0,1 0,-1-1,1 0,-1-1,0 0,-1 0,1-1,-1 0,0 0,3-5,6-3,-2-1,1 0,-2-1,0-1,-1 0,0-1,-2 0,0-1,-1 0,-1-1,4-14,-7 25,-6 26,0-14,-2 43,0-18,1 0,1 0,2 0,0 0,5 13,-6-35,1 0,0-1,0 1,0-1,1 0,-1 0,1 0,1 0,-1 0,1 0,-1-1,1 0,1 0,-1 0,1 0,-1-1,1 1,0-1,0 0,0-1,1 1,-1-1,1 0,-1-1,1 1,0-1,4 0,28 2</inkml:trace>
  <inkml:trace contextRef="#ctx0" brushRef="#br0" timeOffset="-12016.25">3116 3519,'1'13,"-1"-1,2 0,-1 0,2 1,0-1,0 0,1-1,0 1,1-1,1 0,0 0,0 0,1-1,0 0,1 0,0-1,0 0,1 0,0-1,9 5,-10-5,0-1,1-1,1 0,-1 0,1-1,0 0,0-1,0 0,0 0,1-1,3 0,-12-3,0-1,1 0,-1 0,0 0,1 0,-1 0,0 0,0 0,0-1,0 1,0-1,0 0,-1 1,1-1,0 0,-1 0,0 0,1 0,-1 0,0-1,0 1,0 0,0 0,0-1,-1 1,1-1,-1 1,0 0,1-1,-1 1,0-1,0 1,-1-1,1 0,0 0,5-31,-3 6,1 0,2 0,1 0,1 1,1 0,1 0,2 1,12-23,23 3,-28 40</inkml:trace>
  <inkml:trace contextRef="#ctx0" brushRef="#br0" timeOffset="-11421.7">3597 3893,'27'-16,"145"-104,-160 110,-1-1,0 0,0-1,-1 0,-1-1,0 0,-1 0,0-1,-1 0,0 0,-1 0,-1-2,-2-57,-3 71,-1 0,1 0,-1 1,1-1,-1 0,0 1,0-1,0 1,1-1,-2 1,1-1,0 1,0 0,0-1,-1 1,1 0,0 0,-1 0,1 0,-1 0,1 0,-1 0,0 1,1-1,-1 1,0-1,0 1,1-1,-1 1,0 0,0 0,0 0,1 0,-1 0,0 1,0-1,1 0,-1 1,0-1,-3 2,0 0,0-1,0 2,0-1,1 0,-1 1,1 0,0 0,0 0,0 1,0-1,0 1,1 0,0 0,0 0,0 1,0-1,1 1,-1-1,1 1,0 0,1 0,-2 3,1 1,-1 0,2 1,-1-1,1 1,0 0,1-1,1 1,-1 0,1-1,1 1,0-1,1 5,-1-6,1 0,0-1,0 1,1 0,0-1,1 0,-1 0,1 0,0 0,1-1,0 0,0 0,0-1,1 1,0-1,0-1,0 1,0-1,1-1,-1 1,1-1,0-1,0 1,0-1,1-1,-1 1,0-1,1-1,-5 0,0-1,0 0,-1 0,1 0,0 0,-1-1,1 1,-1-1,0 0,0 0,1 0,-1 0,0-1,-1 1,1-1,0 0,-1 0,0 0,1 0,-1 0,0-1,0-1,31-82,-31 80,45-167,-47 171,0 1,1-1,0 0,-1 0,1 1,0-1,0 1,0-1,1 1,-1-1,0 1,1 0,0-1,0 1,-1 0,1 0,0 0,1 1,-1-1,0 0,0 1,1-1,-1 1,1 0,-1 0,1 0,0 0,-1 0,1 1,0-1,0 1,-1 0,1-1,0 1,0 1,0-1,-1 0,1 1,0-1,1 1,30 12,-1 1,-1 2,0 1,-1 2,11 9,-36-24,-1 1,0-1,0 1,0 1,-1-1,1 0,-1 1,-1 0,1 0,-1 0,0 0,0 1,-1-1,0 1,0 0,-1-1,1 1,-2 0,1 0,-1 0,0 0,0 0,-1 0,1 0,-2 0,1-1,-1 1,-2 6,-7 18,8-23,0-1,0 0,1 1,0 0,1 0,-1-1,1 1,1 0,-1 0,2 0,0 6,1-11,1 1,0 0,0 0,1-1,-1 0,1 0,0 0,0 0,0 0,0-1,0 0,0 1,1-2,-1 1,1 0,0-1,-1 0,1 0,0-1,-1 1,1-1,0 0,0 0,0 0,-1-1,1 0,1 0,-2 1,46-1</inkml:trace>
  <inkml:trace contextRef="#ctx0" brushRef="#br0" timeOffset="-11051.454">5068 3532,'-1'0,"-134"-6,129 6,1 1,0 0,-1 0,1 1,0-1,0 1,0 0,0 1,0-1,0 1,1 0,-1 0,1 0,0 1,0 0,0 0,0 0,1 0,0 0,0 1,0-1,0 1,0 2,0-3,2 1,-1-1,0 1,1 0,0-1,0 1,0 0,1 0,0-1,0 1,0 0,0 0,1 0,0 0,0-1,0 1,0 0,1-1,0 1,0-1,0 0,0 1,1-1,-1 0,1 0,0-1,1 1,-1-1,1 1,-1-1,1 0,2 1,127 71,-110-65,0 2,-1 0,-1 1,0 1,0 1,2 3,-22-17,0 0,1-1,-1 1,0 0,0-1,0 1,0 0,0 0,0 0,0 0,0 0,0 0,-1 1,1-1,0 0,-1 0,1 0,-1 1,1-1,-1 0,0 1,1-1,-1 0,0 1,0-1,0 0,0 1,0-1,0 1,0-1,-1 0,1 1,0-1,-1 0,1 0,-1 1,1-1,-1 0,0 0,0 0,1 0,-1 1,0-1,0 0,0-1,0 1,0 0,0 0,-1 0,1-1,0 1,0 0,0-1,-1 1,1-1,0 1,-1-1,1 0,-20 7,-1-2,0 0,0-1,0-1,0-1,-1-1,1-2,-12-1,-20-12,53 13,0 1,-1-1,1 1,0-1,0 0,0 1,0-1,0 0,0 0,0 1,0-1,0 0,0 0,0 0,0 0,1 0,-1-1,0 1,1 0,-1 0,1 0,-1 0,1-1,0 1,0 0,-1-1,1 1,0 0,0 0,0-1,0 1,0 0,1-1,-1 1,0 0,1 0,-1-1,0 1,1-1,4-4,0 1,0 0,0 0,1 1,0-1,0 1,0 0,0 1,0-1,1 1,0 1,-1-1,1 1,0 0,4 0,-6 1,44-13</inkml:trace>
  <inkml:trace contextRef="#ctx0" brushRef="#br0" timeOffset="-10769.16">5242 3840,'25'55,"-24"-48,1 0,0-1,1 1,0-1,0 1,0-1,1 0,-1 0,1 0,1-1,-1 1,1-1,0 0,0-1,1 1,0-1,-1 0,1 0,1-1,-1 0,4 2,-4-4,0 0,1 0,-1 0,0-1,1 0,-1 0,0-1,1 0,-1 0,0 0,0-1,1 0,-2 0,1-1,0 1,0-1,-1-1,1 1,-1-1,0 0,0 0,-1 0,1 0,3-5,-1 1,-1-1,0 0,0 0,0 0,-1 0,-1-1,0 0,0 0,-1 0,0 0,0 0,-1-1,-1 0,0-4,0 10,0 0,0-1,-1 1,0 0,0 0,-1 0,1 0,-1 0,0 0,-1 0,1 0,-1 0,0 0,0 1,0-1,-1 1,1-1,-1 1,0 0,-1 0,1 0,-1 1,1-1,-1 1,0 0,0 0,-1 0,1 0,-1 1,1 0,-1 0,0 0,0 1,-4-2,0 4,1 1,-1 0,0 0,1 0,-1 1,1 1,0-1,0 1,0 1,0-1,1 1,0 1,0-1,0 1,1 1,-1-1,2 1,-1 0,1 0,0 1,0-1,1 1,0 0,1 0,-1 1,2-1,-1 1,0 4,-7 26</inkml:trace>
  <inkml:trace contextRef="#ctx0" brushRef="#br0" timeOffset="-9419.15">6003 3906,'-2'-31,"1"-1,1 0,2 1,1-1,1 1,2-1,1 1,1 1,4-6,-12 34,1 0,-1 0,0 0,1 1,-1-1,1 0,0 0,-1 1,1-1,0 0,0 1,0-1,0 1,0-1,1 1,-1 0,0-1,1 1,-1 0,1 0,-1 0,1 0,-1 0,1 0,0 0,-1 1,1-1,0 1,0-1,-1 1,1 0,0-1,0 1,0 0,0 0,0 0,-1 1,1-1,0 0,0 1,1 0,140 68,-126-61,87 50,-100-54,0-1,-1 1,1 0,0 0,-1 0,0 0,0 0,0 1,-1-1,1 1,-1 0,0 0,0 0,-1 0,1 0,-1 0,-1 0,1 1,-1-1,1 0,-2 1,-8 51,7-52,0 0,0 0,0 0,1 1,0-1,0 0,1 1,-1-1,1 1,0-1,1 1,-1-1,1 1,0-1,0 0,1 1,0-1,0 0,0 0,0 0,1 0,0-1,0 1,0-1,3 4,4-2,1 0,0 0,0-1,0-1,1 0,-1 0,1-1,0-1,0 0,0 0,0-1,0-1,1 0,-1-1,0 0,0 0,0-2,0 1,-1-2,12-4,-13 5,-1-2,0 1,1-1,-2-1,1 0,-1 0,0 0,0-1,-1 0,0-1,0 0,0 0,-1 0,-1-1,1 0,-1 0,-1 0,0-1,0 1,1-9,-15 61,9-38,0 1,1-1,-1 0,1 0,0 1,0-1,1 0,-1 0,1 0,0 0,1 0,-1 0,1 0,0 0,0 0,1 0,-1-1,1 1,0-1,0 0,0 0,1 0,0 0,0-1,0 1,0-1,0 0,0 0,1-1,0 1,-1-1,1 0,0 0,0-1,0 1,0-1,0 0,4 0,3-3,1 0,-1-1,1 0,-1-1,0 0,-1-1,1-1,-1 1,0-2,0 0,-1 0,0-1,0 0,-1 0,0-1,0-1,-1 1,0-2,-1 1,0-1,5-11,-16 30,1 0,1 1,-1-1,1 1,1-1,0 1,0 0,1 0,-1-1,2 1,0 0,0 0,0-1,1 1,0-1,2 5,-1-9,1 1,-1-1,1 0,0 0,0 0,0 0,0-1,1 0,-1 0,1 0,0 0,0-1,0 0,0 0,0 0,1-1,-1 1,0-1,1-1,3 1,5 0,0-1,0 0,0-1,0 0,0-1,-1-1,10-3,-7 1,1 0,-1-1,-1-1,1 0,-1-1,0-1,-1-1,0 0,0 0,-1-1,-1-1,0 0,0-1,-1-1,-1 1,0-1,-1-1,-1 0,0 0,-1-1,-1 0,4-15,-2-2,-1 0,-2 0,-2-1,-1 0,-1 1,-2-1,-1 0,-2 1,-2-1,0 1,-2 1,-6-12,9 31,0-1,-1 1,-1 0,0 1,-1 0,0 0,-9-10,13 18,1 0,-1 0,0 1,-1-1,1 1,-1 0,1 0,-1 0,0 0,0 1,0 0,-1 0,1 1,0-1,-1 1,1 0,-1 0,1 1,-1 0,0 0,-2 0,1 2,0-1,0 1,0 0,0 1,0 0,1 0,0 0,-1 1,1 0,0 0,1 0,-1 1,1 0,0 0,0 0,0 1,1-1,0 1,0 0,-2 6,-1 0,1 1,1 0,0 0,1 0,1 0,-1 1,2 0,0 0,1-1,0 8,2-1,1 0,1-1,1 1,0-1,2 0,0 0,1 0,1-1,0 0,2-1,10 16,7 6,2 0,2-2,1-2,15 12,-12-14,1 0,1-3,2-1,13 5,-51-32,1 0,0-1,0 1,0-1,0 0,0 0,0 0,0 0,1 0,-1 0,0 0,1-1,-1 1,0-1,1 0,-1 1,0-1,1 0,-1-1,1 1,-1 0,0-1,1 1,-1-1,0 0,0 0,1 1,-1-2,0 1,0 0,0 0,0-1,0 1,-1-1,1 1,0-1,-1 0,1 0,0 0,89-185,-91 186,0 1,0-1,0 0,0 1,0-1,0 0,1 1,-1-1,0 0,0 1,0-1,1 1,-1-1,0 1,1-1,-1 0,1 1,-1-1,1 1,-1 0,1-1,-1 1,1-1,-1 1,1 0,-1-1,1 1,0 0,-1 0,1-1,0 1,-1 0,1 0,-1 0,1 0,0 0,-1 0,1 0,0 0,-1 0,1 0,0 0,-1 0,1 1,0-1,-1 0,1 0,-1 1,1-1,0 0,-1 1,1-1,-1 1,1-1,-1 0,1 1,-1-1,0 1,1-1,-1 1,1 0,6 76,-8-72,0 1,1 0,-1-1,1 1,0 0,0-1,1 1,0 0,0-1,0 1,1-1,0 0,0 1,0-1,0 0,1 0,0 0,0 0,0-1,1 1,0-1,0 0,0 0,0 0,0-1,1 1,0-1,-1 0,6 2,4-1,0-1,1-1,-1 0,1-1,-1-1,1 0,-1 0,1-2,-1 0,0 0,1-2,-1 0,-1 0,1-1,-1-1,1 0,-2-1,1 0,-1-1,0-1,0 0,-1 0,-1-1,0 0,0-1,-1 0,0-1,-1 0,0 0,-1-1,0 0,-1 0,-1-1,1-2,-3-1,-3 17,0 1,0-1,0 0,0 0,0 0,0 1,0-1,0 0,0 0,0 0,0 1,0-1,0 0,-1 0,1 0,0 1,0-1,0 0,0 0,-1 0,1 0,0 1,0-1,0 0,0 0,-1 0,1 0,0 0,0 0,-1 0,1 0,0 0,0 0,0 0,-1 0,1 0,0 0,0 0,-1 0,1 0,0 0,0 0,-1 0,1 0,0 0,0 0,0 0,-1 0,1 0,0 0,0-1,0 1,0 0,-1 0,1 0,0 0,0-1,0 1,0 0,-6 11,1 0,1 0,0 0,0 1,1-1,1 1,0 0,0 0,1 0,1 0,0 0,1 0,0 2,0-7,0-1,0 1,0-1,1 0,0 1,0-1,0 0,1 0,0 0,0-1,1 1,-1-1,1 0,0 0,1 0,-1 0,1-1,0 0,0 0,1 0,-1 0,1-1,-1 0,1 0,0 0,0-1,1 0,-1 0,0-1,1 0,4 1,19-4</inkml:trace>
  <inkml:trace contextRef="#ctx0" brushRef="#br0" timeOffset="-9154.355">8624 3505,'-16'-7,"-7"-2,-3 1,2 3,4 8,6 5,5 2</inkml:trace>
  <inkml:trace contextRef="#ctx0" brushRef="#br0" timeOffset="-8257.658">9239 3747,'22'30,"-2"2,0 0,-3 1,-1 1,-1 1,-2 0,-1 1,-2 0,1 17,-9-49,-3-3,1 1,0-1,0 0,0 1,0-1,0 0,0 1,0-1,0 0,1 0,-1 1,0-1,1 0,-1 0,1 0,-1 1,1-1,0 0,-1 0,1 0,0 0,0 0,0 0,0 0,0 0,0-1,0 1,0 0,0-1,0 1,1 0,-1-1,0 0,0 1,0-1,1 0,-1 1,0-1,1 0,-1 0,0 0,1 0,-1 0,0 0,1-1,9-8,-1-1,1 0,-2 0,1-1,-2-1,1 0,-2 0,1 0,-2-1,0 0,1-3,-5 11,53-115,-51 150,-6-24,1 1,1-1,-1 0,1 1,0-1,1 1,0-1,0 1,0-1,1 0,-1 0,2 0,-1 0,1 0,-1 0,2 0,-1-1,1 1,-1-1,2 0,-1 0,0-1,1 1,0-1,0 0,5 3,2-2,0 0,0-1,1 0,0-1,-1-1,1 0,0 0,0-2,1 1,-1-2,0 1,0-2,0 0,0 0,-1-1,1-1,-1 0,0-1,0 0,0-1,0 0,-1-1,0-1,-1 1,2-3,-12 11,0-1,0 1,0 0,0-1,0 1,0-1,1 1,-1 0,0-1,0 1,0-1,1 1,-1-1,0 1,1-1,-1 1,0-1,1 1,-1-1,1 1,-1-1,0 1,1-1,-1 0,1 1,0-1,-1 0,1 1,-1-1,1 0,-1 0,1 0,0 0,-1 1,1-1,-1 0,1 0,0 0,-1 0,1 0,0 0,-1-1,1 1,-1 0,1 0,0 0,-1 0,1-1,-1 1,1 0,-1-1,1 1,-1 0,1-1,-1 1,1-1,-1 1,0-1,1 1,-1-1,1 1,-1-1,0 7,0 0,1 0,-1 0,1 0,1-1,-1 1,1 0,0-1,0 1,1-1,-1 1,1-1,0 0,1 0,-1-1,1 1,0-1,0 1,1-1,-1-1,1 1,0 0,0-1,0 0,0 0,2 0,0-1,-1 1,0-1,1-1,0 1,-1-1,1 0,0-1,-1 1,1-1,0-1,0 1,-1-1,1 0,0-1,-1 0,1 0,-1 0,0-1,0 0,0 0,0 0,0-1,-1 0,1 0,-1 0,0-1,0 0,-1 0,0 0,1 0,-2-1,1 0,-1 1,0-1,0-1,1-1,-2 3,1-1,-1 0,0 0,-1 0,1 0,-1 0,0 0,-1 0,1 0,-1 0,-1-1,1 1,-1 0,0 0,0 0,-1 0,0 0,0 0,0 0,-1 1,1-1,-1 1,-1 0,1 0,-1 0,0 0,0 0,0 1,-1 0,0 0,0 0,0 0,0 1,0 0,-4-2,3 4,1 0,0 0,-1 0,1 1,0 0,-1 0,1 0,-1 1,1-1,0 1,-1 1,1-1,0 1,0 0,0 0,0 0,0 1,0-1,1 1,0 1,-1-1,1 1,0-1,0 1,1 0,-1 0,1 1,0-1,0 1,1 0,-1-1,1 1,0 0,0 1,0-1,1 0,0 0,0 1,0 4,1 22</inkml:trace>
  <inkml:trace contextRef="#ctx0" brushRef="#br0" timeOffset="-6951.949">10469 4134,'48'-469,"-40"422,12 54,237 162,-251-165,-1 0,0 0,0 1,0-1,-1 1,1 0,-1 0,0 0,-1 1,1 0,-1 0,0-1,-1 2,1-1,-1 0,0 0,-1 1,1-1,-1 1,-1-1,1 1,-1 0,0-1,-1 2,-17 102,18-108,1 1,-1-1,1 0,0 0,0 0,0 0,0 0,0 0,0 0,1 0,-1 0,1 0,-1 0,1-1,0 1,0-1,0 1,-1-1,1 0,0 0,1 0,-1 0,0 0,0 0,0-1,1 1,-1-1,0 1,0-1,1 0,73 2,-63-4,1 0,-1-1,1 0,-1-1,0-1,0 0,-1 0,1-2,-1 1,-1-1,1-1,-1 0,0-1,-1 0,0-1,-1 0,0 0,0-1,-1 0,0-1,-1 0,-1 0,0 0,0-1,-1 0,-1 0,0 0,-1 0,0-5,-2 18,-1-1,0 1,1 0,-1-1,0 1,1 0,-1-1,0 1,0-1,1 1,-1-1,0 1,0 0,0-1,0 1,0-1,0 1,0-1,0 1,0-1,0 1,0-1,0 1,0-1,0 1,0-1,0 1,0-1,0 1,-1 0,1-1,0 1,0-1,-1 1,1-1,0 1,-1 0,1-1,0 1,-1 0,1-1,0 1,-1 0,1 0,-1-1,1 1,-1 0,1 0,0 0,-1 0,1 0,-1-1,1 1,-1 0,1 0,-1 0,1 0,-1 0,1 0,-1 1,1-1,-1 0,1 0,-1 0,-22 25,16-14,1 1,1-1,0 1,0 0,1 1,1-1,0 1,1-1,-1 6,3-14,-1 0,1 0,0 0,0 0,0 0,1 0,-1 0,1 0,0 0,0-1,1 1,-1 0,1-1,-1 1,1-1,0 1,1-1,-1 0,0 0,1 0,0 0,0 0,0-1,0 1,0-1,0 0,1 0,-1 0,1 0,-1-1,1 1,1 0,8 1,1 0,-1-1,1 0,0-1,0 0,-1-1,1-1,0 0,0-1,-1 0,1-1,-1-1,0 0,0-1,0 0,-1-1,0-1,0 1,0-2,-1 0,0 0,0-1,-1-1,0 1,-1-1,0-1,-1 0,0 0,-1-1,0 0,-1 0,5-13,-10 25,-1-1,1 1,-1-1,1 1,-1-1,0 1,1-1,-1 0,1 1,-1-1,0 0,0 1,1-1,-1 0,0 1,0-1,0 0,0 0,0 1,0-1,0 0,0 0,0 1,0-1,0 0,-1 1,1-1,0 0,0 1,-1-1,1 0,0 1,-1-1,1 0,-1 1,1-1,-1 1,1-1,-1 1,1-1,-1 1,1 0,-1-1,0 1,1-1,-1 1,0 0,1 0,-1-1,0 1,1 0,-1 0,0 0,0 0,1 0,-6 6,0 0,1 0,0 1,0-1,1 1,0 0,0 1,1-1,-1 1,2-1,-1 1,1 0,0 0,1 2,-1-4,0 1,0 0,1 0,0 0,0 0,1 0,0 1,0-1,1 0,0 0,0 0,1 0,-1 0,2-1,-1 1,1 0,0-1,0 0,1 1,-1-1,1-1,5 6,7 0,1 0,0 0,0-2,1 0,1-1,-1-1,1-1,1-1,-1 0,1-1,-1-1,20 0,14 4,0-2,0-2,0-3,0-2,33-6,-73 6,0-1,1 0,-1-1,-1-1,1 0,-1-1,0 0,3-2,-12 6,0 0,0 0,0 0,0-1,0 1,0-1,-1 1,1-1,-1 0,0 0,0 0,0 0,0-1,0 1,-1 0,1-1,-1 1,0-1,0 0,0 1,-1-1,0 0,1 1,-1-1,0 0,-1 0,1 1,-1-1,1 0,-1 1,-1-4,-3-2,1 0,-2 0,1 0,-1 1,-1 0,1 0,-2 0,1 1,-1 0,0 0,0 1,0 0,-1 1,0 0,0 0,-1 1,0 0,1 0,-1 1,-3 0,10 2,-1 0,1 0,-1 0,1 1,-1 0,1 0,-1 0,0 0,1 0,-1 0,1 1,-1 0,1 0,0 0,-1 0,1 0,0 1,-1-1,1 1,0 0,0 0,1 0,-1 1,0-1,1 1,-1-1,1 1,0 0,0 0,0 0,0 0,0 0,1 0,-1 1,-1 5,1-1,0 1,0 0,1-1,0 1,0 0,1 0,0 0,1 0,0 0,0 0,1-1,0 1,0 0,3 3,-4-8,1 0,0 0,0 0,0 0,0-1,1 1,-1-1,1 1,0-1,0 0,1 0,-1 0,0-1,1 1,0-1,-1 0,1 0,0 0,0 0,0-1,1 0,-1 1,0-2,0 1,1 0,-1-1,0 0,1 0,-1 0,0 0,1-1,1 0,1-1,1 0,-1-1,1 0,-1 0,0 0,0-1,0 0,-1 0,1-1,-1 0,0 0,0-1,-1 1,0-1,0 0,0-1,0 1,-1-1,-1 0,1 0,-1 0,0-1,0 1,-1-1,0 1,1-9,-4 16,1 1,0-1,-1 0,1 1,0-1,-1 0,1 1,0-1,-1 0,1 0,0 0,-1 1,1-1,-1 0,1 0,0 0,-1 0,1 0,-1 0,1 0,-1 0,1 0,0 0,-1 0,1 0,-1 0,1 0,-1 0,1 0,0-1,-1 1,1 0,-1 0,1 0,0-1,-1 1,1 0,0 0,-1-1,1 1,0 0,-1-1,1 1,0 0,0-1,0 1,-1-1,1 1,0 0,0-1,0 1,0-1,0 1,0-1,0 1,-1 0,1-1,-2 7,0 0,0 0,1 0,-1 1,1-1,1 0,-1 1,1-1,0 1,1-1,-1 1,1-1,0 0,1 1,0-1,0 0,0 0,1 0,0 0,0-1,0 1,1-1,-1 0,1 0,1 0,-1 0,1-1,-1 1,2-1,-1 0,0-1,1 1,-1-1,1 0,0-1,0 1,0-1,5 1,11 4,1 0,0-1,1-2,-1 0,1-2,-1 0,1-2,0 0,0-2,-1 0,1-2,17-5,-31 6,0-1,0 1,0-2,-1 0,1 0,-1 0,0-1,-1-1,0 1,0-1,0-1,-1 1,0-1,0-1,-1 1,0-1,-1 0,0-1,0 1,-1-1,0 0,2-8,5-31,-2 0,-2 0,-3 0,-1-1,-3 0,-3-29,2 44,0 1,-2-1,-2 1,-1 0,-2 1,-5-15,13 46,0 0,0-1,-1 1,1 0,-1 0,0-1,0 1,1 0,-1 0,0 0,-1 0,1 0,0 0,-1 0,1 0,-1 1,1-1,-1 0,0 1,0-1,0 1,0 0,0 0,0 0,0 0,0 0,0 0,0 0,-1 1,1-1,0 1,-1-1,1 1,0 0,-1 0,1 0,0 0,-1 1,1-1,0 1,0-1,-1 1,1 0,0 0,0-1,0 2,0-1,0 0,0 0,-1 2,-10 10,1 1,0 1,1 0,1 0,0 1,1 0,1 1,1 0,0 0,1 0,0 3,-2 5,1 2,1-1,1 1,1 0,1 0,2 0,1 0,1 0,3 16,-2-27,1-1,0 0,1 0,1-1,1 1,0-1,0 0,1 0,1-1,1 0,0-1,0 0,1 0,1-1,0 0,0 0,9 4,68 35,0-15</inkml:trace>
  <inkml:trace contextRef="#ctx0" brushRef="#br0" timeOffset="-6163.432">14266 4000,'18'0,"17"0,19 0,16 0,12 0,6 0,-3 2,-12 1,-18 2,-18 1</inkml:trace>
  <inkml:trace contextRef="#ctx0" brushRef="#br0" timeOffset="-5935.041">14306 4147,'27'4,"23"3,21-2,14 0,11-1,5-2,-3-1,-18-1</inkml:trace>
  <inkml:trace contextRef="#ctx0" brushRef="#br0" timeOffset="-5685.011">15028 3719,'2'9,"10"10,14 9,19 8,15 5,11 5,6 1,-7 2,-13 1,-16 4,-22 5,-25 0,-27 0,-25-1,-16-6,-4-8,7-8,14-11</inkml:trace>
  <inkml:trace contextRef="#ctx0" brushRef="#br0" timeOffset="-5437.627">16057 3599,'16'20,"19"17,17 12,15 8,15 3,10-2,-1-7,-5-9,-18-12</inkml:trace>
  <inkml:trace contextRef="#ctx0" brushRef="#br0" timeOffset="-5136.761">16979 3559,'0'0,"0"0,-1 0,1 0,0 0,0 1,0-1,0 0,0 0,0 0,0 0,0 1,0-1,0 0,0 0,-1 1,1-1,0 0,0 0,0 0,1 1,-1-1,0 0,0 0,0 0,0 1,0-1,0 0,0 0,0 0,0 0,0 1,0-1,1 0,-1 0,0 0,-27 21,21-17,-13 9,1 0,0 2,1 0,0 1,2 1,-1 0,2 1,1 1,0 0,1 1,1 0,1 1,1 0,-6 21,9-8,2 0,1 1,2-1,1 1,1 0,3-1,0 0,2 0,2 0,1-1,12 28,-6-9,-1 1,-3 1,2 30,-11-57</inkml:trace>
  <inkml:trace contextRef="#ctx0" brushRef="#br0" timeOffset="-4901.118">17180 4000,'14'-7,"15"-2,15 0,13 2,8 2,0 2,-4 4,-12 4,-15 1</inkml:trace>
  <inkml:trace contextRef="#ctx0" brushRef="#br0" timeOffset="-4594.938">17234 4200,'-3'14,"0"7,5 3,11-1,14-2,17-6,16-4,12-7,8-9,-11-3</inkml:trace>
  <inkml:trace contextRef="#ctx0" brushRef="#br0" timeOffset="-4268.84">18236 4094,'-25'16,"0"2,2 0,0 2,1 0,1 1,1 2,1 0,1 0,1 2,-11 22,24-41,2-4,0 1,0-1,1 1,-1 0,1 0,-1 0,1 0,0 0,0 0,0 0,0 0,1 1,-1-1,1 0,0 1,0-1,0 2,27-11,-12-7,0-1,-1 0,-1-1,0-1,-1 0,-1-1,0 0,6-14,42-84,-5-3,-5-2,6-40,-46 148,-7 33,-3 36,0 9,2-1,3 1,11 55,-7-80,2 0,2-1,1 0,2-1,2-1,1 0,6 6,16 4,-27-40</inkml:trace>
  <inkml:trace contextRef="#ctx0" brushRef="#br0" timeOffset="-4020.498">18209 4214,'23'-2,"23"1,20 1,14 1,6 0,-6-1,-9-2,-17 0</inkml:trace>
  <inkml:trace contextRef="#ctx0" brushRef="#br0" timeOffset="-3727.223">17995 3438,'28'-2,"24"-1,22 0,16 3,12 4,1 3,-5 3,-12 0,-21-2</inkml:trace>
  <inkml:trace contextRef="#ctx0" brushRef="#br0" timeOffset="1654.066">576 818,'27'9,"75"48,-5-6,-4 5,-2 3,30 29,-106-75,0 0,-1 1,0 0,-2 1,0 1,0 0,4 10,-12-19,0 0,-1 0,0 1,0 0,-1-1,0 1,0 0,-1 0,0 0,0 0,-1 0,0 1,-1-1,1 0,-2 0,1 0,-1 0,0 0,-2 3,-8 10,-1 0,-1-1,-1 0,-1-1,0-1,-1 0,-1-2,-1 0,0-1,-1 0,-1-2,0-1,-1 0,-262 143,197-112</inkml:trace>
  <inkml:trace contextRef="#ctx0" brushRef="#br0" timeOffset="5835.132">6205 5631,'6'21,"6"15,-1 13,-1 12,-5 8,-12 4,-15 2,-16-2,-3-15</inkml:trace>
  <inkml:trace contextRef="#ctx0" brushRef="#br0" timeOffset="7117.853">7488 5284,'0'16,"0"14,0 9,0 7,0 2,-2 3,-2-2,-1-1,-3-7,1-11</inkml:trace>
  <inkml:trace contextRef="#ctx0" brushRef="#br0" timeOffset="7366.303">7488 5030,'-5'-16,"-3"-10,-3-2,0 7,5 12,5 15,10 11,8 8,1 2</inkml:trace>
  <inkml:trace contextRef="#ctx0" brushRef="#br0" timeOffset="7660.486">7648 5604,'22'-9,"1"0,-1-2,-1-1,0 0,-1-1,0-2,-1 0,0-1,0-2,-14 15,-1-1,0 1,0-1,0 0,-1 0,0 0,1-1,-1 1,-1-1,1 0,-1 1,1-1,-2 0,1 0,0-1,-1 1,0 0,0-1,-1 1,1-4,-4 6,0 0,0 0,0 1,0 0,0-1,0 1,-1 1,1-1,-1 0,1 1,-1 0,0-1,0 1,0 1,1-1,-1 1,0-1,0 1,0 0,0 1,0-1,0 1,1-1,-4 2,-1-1,-1 0,1 1,-1 0,1 1,0-1,0 2,0-1,0 1,1 0,0 1,-1 0,0 1,5-4,0 1,0-1,1 1,-1 0,1-1,0 1,0 0,0 1,0-1,0 0,1 0,-1 1,1-1,0 1,0-1,0 1,1 0,-1-1,1 1,0 0,0-1,0 1,0 0,1-1,-1 1,1 0,0-1,0 1,2 2,2 3,1 0,1-1,0 1,0-1,0-1,1 1,0-1,1-1,-1 1,1-1,0-1,1 0,0 0,-1-1,1 0,1-1,6 2,37 11</inkml:trace>
  <inkml:trace contextRef="#ctx0" brushRef="#br0" timeOffset="8145.9">8450 5284,'-22'-5,"1"2,-1 1,0 1,0 0,0 2,1 1,-14 2,32-4,1 1,-1 0,1-1,-1 1,0 0,1 0,0 0,-1 1,1-1,0 1,-1-1,1 1,0 0,0-1,1 1,-1 0,0 0,0 1,1-1,0 0,-1 1,1-1,0 0,0 1,0-1,0 1,1 0,-1-1,1 1,-1 0,1-1,0 1,0 0,0-1,1 1,-1 0,1-1,-1 1,1 0,0-1,0 1,0-1,0 1,0-1,1 1,10 14,1-1,1 0,0-1,1-1,1 0,0-1,1-1,6 3,7 8,63 56,-92-78,0 1,0-1,0 1,0-1,0 1,0-1,0 1,0-1,-1 1,1 0,-1-1,1 1,-1 0,0-1,1 1,-1 0,0 0,0 0,0-1,-1 1,1 0,0 0,-1-1,1 1,-1 0,1-1,-1 1,0 0,0-1,0 1,1-1,-2 1,1-1,0 0,0 1,0-1,-1 0,1 0,0 0,-1 0,1 0,-1 0,0 0,1-1,-1 1,1 0,-1-1,0 1,0-1,0 0,-5 3,1-1,-1 0,0 0,1-1,-1 0,0 0,0-1,1 0,-1 0,0 0,0-1,0 0,1 0,-1-1,1 0,-1 0,1-1,-1 1,1-1,0-1,-1 0,6 1,-1-1,1 1,0 0,0-1,0 1,0-1,0 0,1 1,0-1,0 1,0-1,0 0,0 1,1-1,-1 1,1-1,0 0,0 1,1 0,-1-1,1 1,-1 0,1 0,0 0,0 0,1 0,-1 0,0 0,1 1,0 0,0-1,-1 1,1 0,2-1,23-19,1 0,0 2,2 2,0 0,1 2,1 2,33-11,-52 20,-3 0,0 1,0 0,0 1,0 0,0 1,1 0,-1 1,1 0,4 1,-14 1,0-1,0 0,0 1,0 0,0-1,-1 1,1 0,0 0,0 0,-1 0,1 1,-1-1,1 0,-1 1,1-1,-1 1,0-1,0 1,0-1,0 1,0 0,0 0,0-1,-1 1,1 0,-1 0,1 0,-1 0,1 0,-1 1,1 64,-2-53,9 97,-8-106,2-1,-1 0,0 0,1 0,0 0,0 0,0 0,0-1,1 1,0 0,-1-1,1 0,0 0,1 0,-1 0,0 0,1-1,0 1,0-1,-1 0,1 0,0-1,1 1,-1-1,16 3</inkml:trace>
  <inkml:trace contextRef="#ctx0" brushRef="#br0" timeOffset="8442.741">8931 5097,'-11'-14,"-9"-9,-5 0,-1 3,5 10,5 11,12 15,14 13,12 14,9 10,0-4</inkml:trace>
  <inkml:trace contextRef="#ctx0" brushRef="#br0" timeOffset="8894.001">9105 5672,'-12'-232,"11"114,1 116,0 1,0-1,0 0,0 1,1 0,-1-1,0 1,1-1,-1 1,1-1,0 1,-1 0,1-1,0 1,0 0,0 0,0 0,0-1,0 1,0 0,0 0,0 0,0 1,1-1,-1 0,0 0,1 1,-1-1,1 1,-1-1,0 1,1 0,-1-1,1 1,-1 0,1 0,-1 0,1 0,-1 0,1 0,-1 1,1-1,-1 0,1 1,-1-1,1 1,-1 0,0-1,1 1,-1 0,1 0,152 63,-130-55,73 34,-93-41,0 1,0-1,0 1,0 0,-1 1,1-1,-1 0,0 1,0 0,0 0,-1 0,1 0,-1 0,0 0,0 1,0-1,-1 1,0 0,1 4,-20 145,19-151,-1 0,0 0,1 0,0 0,-1-1,1 1,1 0,-1 0,0-1,0 1,1-1,0 1,-1-1,1 0,0 1,0-1,0 0,1 0,-1-1,0 1,1 0,-1-1,1 1,-1-1,1 0,0 0,0 0,-1 0,1-1,3 1,89-1,-78-3,0-1,0-1,-1 0,1-2,-1 1,-1-2,1 0,-1-1,-1-1,0 0,0-1,-1 0,0-1,-1-1,0 0,-1-1,-1 0,0 0,-1-1,-1 0,0-1,-1 0,0 0,-2 0,4-14,-9 27,1 0,0 1,-1-1,0 0,0 1,0-1,0 0,0 0,0 1,-1-1,1 0,-1 1,0-1,0 0,0 1,0-1,0 1,0-1,-1 1,1 0,-1 0,0 0,1-1,-1 2,0-1,0 0,-1 0,1 1,0-1,0 1,-1-1,1 1,-1 0,1 0,-1 0,0 0,1 1,-1-1,0 1,1 0,-1-1,0 1,0 0,1 1,-1-1,-2 1,1 0,-1 1,0 0,0 1,1-1,-1 1,1 0,0 0,0 0,0 1,1-1,-1 1,1 0,-1 0,1 0,1 0,-1 1,0-1,1 1,0 0,0 0,1 0,-1 0,1 0,0 0,0 0,1 0,0 0,-1 0,2 0,-1 0,1 1,-1-1,1 0,1 0,-1 0,1 0,0-1,0 1,1 1,5 5,1 0,1-1,0 0,0 0,1-1,0-1,1 1,0-2,0 0,0 0,1-1,0-1,1 0,-1-1,1 0,0-1,3 0,64 13,-5-6</inkml:trace>
  <inkml:trace contextRef="#ctx0" brushRef="#br0" timeOffset="9246.06">10602 5591,'-6'-12,"-1"0,0 0,-1 1,0 0,-1 1,0 0,-1 0,0 1,0 0,-1 0,0 2,-1-1,0 1,0 1,0 0,-1 1,0 0,0 1,0 1,0 0,-1 0,-7 1,17 1,-1 0,1 1,-1 0,1 0,-1 0,1 1,0 0,-1 0,1 0,0 0,-1 0,1 1,0 0,0 0,0 0,0 0,1 1,-1-1,1 1,-1 0,1 0,0 0,0 1,0-1,1 1,-1 0,1-1,0 1,0 0,0 0,0 1,1-1,0 0,0 0,0 1,0-1,1 1,0 3,0 0,1 0,0 0,1 0,-1 0,1-1,1 1,0 0,0-1,0 0,1 0,0 0,1 0,-1-1,1 0,0 0,1 0,-1 0,1-1,0 0,1 0,-1-1,1 1,0-1,0-1,1 0,-1 0,0 0,1-1,0 0,0 0,-1-1,1 0,0 0,0-1,0 0,0 0,0-1,0 0,0-1,0 0,-1 0,1 0,-1-1,1 0,-1-1,0 1,0-1,4-4,-3 0,0 0,0 0,-1 0,-1-1,1 0,-1 0,-1-1,0 0,0 0,-1 0,0 0,-1-1,0 1,-1-1,0 0,0 0,-1 0,-1 0,0-9,-10-14,10 34,0-1,0 1,0-1,0 1,0-1,0 1,-1-1,1 1,0 0,0-1,0 1,0-1,-1 1,1 0,0-1,0 1,-1-1,1 1,0 0,-1-1,1 1,0 0,-1 0,1-1,-1 1,1 0,0 0,-1 0,1-1,-1 1,1 0,-1 0,1 0,-1 0,1 0,0 0,-1 0,1 0,-1 0,1 0,-1 0,1 0,-1 0,1 0,0 1,-1-1,1 0,-1 0,1 0,0 1,-1-1,1 0,-1 1,1-1,0 0,-1 1,1-1,0 0,0 1,-1-1,1 0,0 1,0-1,0 1,-1-1,1 1,-1 4,0 1,0 0,0 0,1-1,0 1,0 0,0 0,1-1,-1 1,2 0,-1-1,0 1,1-1,0 1,1-1,-1 0,1 0,0 0,0 0,0 0,1-1,0 1,0-1,0 0,0 0,1-1,-1 1,1-1,0 0,1 0,22 14,1-1,0-2,1-1,0-1,1-1,27 5,31 7</inkml:trace>
  <inkml:trace contextRef="#ctx0" brushRef="#br0" timeOffset="10066.228">11966 5404,'19'88,"-15"-66,0 0,2 0,0-1,1 0,1 0,6 8,-14-27,1 0,1 0,-1 0,0 0,0 0,1 0,-1-1,1 1,-1-1,1 1,0-1,0 1,0-1,0 0,0 0,0 0,0 0,0 0,0-1,0 1,0 0,0-1,1 0,-1 1,0-1,0 0,1 0,-1-1,0 1,0 0,1-1,-1 1,0-1,0 0,0 1,0-1,0 0,1-1,10-5,-1 0,0 0,0-1,-1-1,0 0,-1-1,0 0,0 0,-1-1,0 0,-1-1,-1 0,1 0,-2-1,0 0,0 0,-2 0,1-1,-2 1,2-12,-4 24,0 0,-1-1,0 1,1 0,-1-1,0 1,1-1,-1 1,0-1,0 1,0 0,-1-1,1 1,0-1,0 1,-1 0,1-1,-1 1,1 0,-1-1,1 1,-1 0,0 0,0-1,0 1,0 0,0 0,0 0,0 0,-1 0,0 3,0 0,0 0,1 0,-1 0,0 1,1-1,-1 1,1-1,0 1,0-1,0 1,0 0,0 0,1 0,-1-1,1 1,0 0,-1 1,1 0,-1 2,0-1,0 1,1 0,-1 0,1 0,1 0,-1 0,1-1,0 1,1 0,-1 0,1-1,0 1,1-1,-1 1,1-1,0 0,0 0,1-1,-1 1,1 0,0-1,0 0,1 0,-1 0,1-1,0 0,1 1,6 2,-1 0,1-1,0 0,1-1,-1 0,1-1,0-1,0 0,-1 0,1-2,1 1,-1-2,0 0,-1 0,1-1,0-1,0 0,-1-1,12-4,-18 4,-1-1,0 1,0-1,-1 0,1 0,-1 0,0-1,0 1,-1-1,0 0,0 0,0 0,-1 0,1-1,-2 1,1-1,-1 0,0 1,0-1,-1 0,0 1,0-1,0 0,-1 0,0 1,0-1,-1-1,-11-16,13 24,-1 0,1 0,-1 0,1 0,-1 0,1 0,-1 0,1 0,-1 0,1 0,-1 0,1 0,-1 0,1 0,-1 0,1 1,0-1,-1 0,1 0,-1 1,1-1,-1 0,1 0,0 1,-1-1,1 0,0 1,-1-1,1 1,0-1,0 0,-1 1,1-1,0 1,0-1,0 1,0-1,-1 1,1-1,0 1,0-1,0 1,0-1,0 1,0-1,0 1,0-1,0 0,1 1,-1-1,0 1,-1 10,0 1,1-1,1 1,0-1,0 0,1 0,1 0,0 0,0 0,1 0,0 0,1-1,0 0,1 0,0-1,0 1,1-1,1 0,-1-1,1 0,1 0,7 5,-11-8,0-1,-1-1,2 1,-1 0,0-1,1 0,-1-1,1 1,0-1,0 0,0 0,0-1,0 0,0 0,0 0,0-1,1 0,-1 0,0 0,0-1,0 0,0 0,0-1,0 1,0-1,0-1,0 1,-1-1,1 0,-1 0,0-1,0 0,0 0,0 0,-1 0,4-4,-2-6,0-1,-1 1,0-1,-1 0,-1 0,0 0,-1-1,-1 1,0-1,-1 1,-1-1,-1-2,2 65,2-39,1 0,-1 0,1-1,1 1,0-1,0 0,0 0,0 0,1-1,1 0,-1 0,1 0,0 0,0-1,0 0,1 0,0-1,0 0,0 0,6 2,13 5,0 0,1-2,0-1,1-1,6-1,46 8</inkml:trace>
  <inkml:trace contextRef="#ctx0" brushRef="#br0" timeOffset="11154.625">14212 5631,'11'4,"1"0,0-1,0-1,0 0,0 0,0-1,0-1,0 0,0 0,0-2,0 1,0-1,0-1,-1 0,1-1,-1 0,7-4,-10 4,1 0,-1 0,0-1,0 0,-1 0,1-1,-1 0,0 0,-1-1,0 0,0 0,0 0,-1-1,0 0,0 0,-1 0,0-1,-1 1,1-1,-2 0,1 0,0-8,-3 15,1 0,-1-1,0 1,0 0,0 0,0-1,0 1,0 0,-1 0,1-1,-1 1,1 0,-1 0,0 0,0 0,0 0,0 0,0 0,-1 0,1 0,-1 1,1-1,-1 0,1 1,-1-1,0 1,0 0,0-1,0 1,0 0,0 0,0 0,0 1,0-1,0 0,0 1,-1 0,1-1,0 1,0 0,-1 0,1 0,0 0,-1 1,-4 0,1 0,-1 1,1 0,-1 0,1 1,0 0,0 0,0 0,0 1,1-1,-1 2,1-1,0 0,0 1,0 0,1 0,0 1,0-1,0 1,-2 5,3-7,1 1,0-1,0 0,1 0,-1 1,1-1,0 1,0-1,0 1,1 0,0-1,0 1,0-1,0 1,1 0,0-1,0 1,0-1,0 1,1-1,-1 0,1 1,0-1,1 0,-1 0,1 0,0-1,0 1,0-1,2 3,7 2,1 0,-1-1,1 0,0-1,1 0,-1-1,1-1,0 0,0-1,1 0,-1-2,0 1,1-2,0 0,13-2,-20 2,-1 0,0-1,1 0,-1-1,0 0,0 0,1 0,-2-1,1 0,0 0,-1-1,1 0,-1 0,0-1,0 1,-1-1,1-1,-1 1,0-1,-1 1,1-1,-1-1,0 1,-1-1,0 1,0-1,0 0,0-3,4-13,24-56,-30 77,1-1,0 1,0 0,0 0,0 0,0 0,0 1,0-1,1 1,-1-1,0 1,1 0,0-1,-1 2,1-1,0 0,-1 0,1 1,0-1,0 1,-1 0,1 0,0 0,0 0,0 1,-1-1,1 1,1 0,9 3,-1 2,-1-1,1 2,-1-1,0 1,0 1,-1 0,0 1,-1 0,0 0,0 1,-1 0,0 1,-1 0,0 0,0 0,1 6,12 53,-20-68,0 0,0 0,0 0,0 0,0 0,0 0,-1 0,1 0,-1-1,1 1,-1 0,0 0,1-1,-1 1,0 0,0-1,0 1,-1 0,1-1,0 0,0 1,-1-1,1 0,-1 0,1 1,-1-1,0-1,1 1,-1 0,0 0,0 0,0-1,1 1,-1-1,0 0,0 1,1-1,-1 0,1 0,0 0,0 0,0 0,0-1,0 1,0 0,0 0,0-1,0 1,0-1,0 1,0-1,0 1,0-1,0 1,0-1,0 0,0 0,1 1,-1-1,0 0,0 0,1 0,-1 0,1 0,-1 0,1 0,-1 0,1 0,0 0,-1 0,1 0,0 0,0-1,0 1,0 0,0 0,0 0,0 0,0 0,0 0,1 0,-1 0,0-1,1 1,-1 0,1 0,-1 0,1 0,-1 1,1-1,0 0,0 0,-1 0,1 0,1 0,11-20,1 1,2 0,0 1,1 1,6-5,14-16,13-15,-2-3,-3-1,-1-6,-29 41,-1-1,-1-1,-1 0,-2 0,0-1,-2 0,-1-1,-1 0,2-22,-11-11,3 59,0-1,0 1,-1-1,1 1,-1 0,1-1,-1 1,1-1,-1 1,0 0,0-1,0 1,0 0,0 0,0 0,0 0,0 0,0 0,0 0,-1 0,1 0,0 0,-1 1,1-1,-1 1,1-1,0 1,-1-1,1 1,-1 0,0 0,1 0,-1-1,1 2,-2-1,-2 2,0 0,0 0,0 1,0 0,1 0,-1 1,1-1,0 1,-1 0,2 0,-1 0,0 0,1 1,0-1,0 1,0 0,1 0,0 0,-2 4,-7 18,2 0,0 1,2 0,0 0,3 1,0-1,1 1,2 0,1 0,2 0,0 0,2-1,2 1,0-1,1 0,2 0,6 10,-10-22,1-1,0 1,2-1,-1 0,2-1,0 1,1-2,0 1,1-2,1 1,0-2,0 1,1-2,0 0,1 0,3 0,-12-8,0 0,0 0,0-1,1 1,-1-1,0 0,1-1,-1 0,1 0,-1 0,1 0,-1-1,0 0,1 0,-1 0,0-1,0 0,0 0,0 0,0 0,0-1,0 0,-1 0,1 0,-1-1,0 1,0-1,0 0,0-2,5-4,0-2,-1 1,-1-1,0 0,-1 0,0-1,-1 0,0 0,-1 0,-1-1,0 0,-2 8,2-1,-1 0,-1 0,1 0,-1-1,0 1,-1-1,0 1,0 0,-1-1,0 1,0-1,-1 1,1 0,-2 0,1 0,-1 0,2 6,0 0,0 1,0-1,-1 1,1-1,0 1,0 0,0 0,-1-1,1 1,0 0,0 0,-1 0,1 0,0 0,0 1,0-1,-1 0,1 0,0 1,0-1,0 1,0-1,0 1,-1 0,1-1,0 1,1 0,-1 0,0 0,0-1,0 1,0 0,1 0,-1 0,0 0,1 0,-1 1,1-1,-1 0,1 0,-1 0,1 0,0 1,-3 5,-1-1,2 2,-1-1,1 0,1 0,-1 1,1-1,0 0,1 1,0 0,0-1,0 1,1-1,0 0,1 1,0-1,0 0,0 0,1 0,0 0,2 3,1 2,1-1,0 0,1-1,0 0,1 0,0 0,0-1,1-1,0 1,0-2,1 0,2 1,91 33,-61-31</inkml:trace>
  <inkml:trace contextRef="#ctx0" brushRef="#br0" timeOffset="11401.558">15362 5176,'-14'-6,"-6"-4,4 2,17 1,23 4,29 5,30 5,30 3,26 0,-10-2</inkml:trace>
  <inkml:trace contextRef="#ctx0" brushRef="#br0" timeOffset="11710.258">16953 5284,'145'247,"-87"-188,-56-58,0 0,0 1,0-1,0 0,1 0,-1 0,0-1,0 1,1 0,-1-1,1 0,-1 1,1-1,-1 0,0 0,1 0,-1-1,1 1,-1-1,0 1,1-1,-1 0,0 0,0 0,1 0,-1 0,0 0,0-1,0 1,0-1,-1 1,1-1,8-11,-1-1,-1-1,0 1,-1-1,-1 0,0-1,-1 1,0-1,-2 0,0-1,0 1,-2 0,0-1,-1 1,-1-3,2 5,-2 11,0-1,1 1,-1 0,1 0,0-1,0 1,0 0,1-1,-1 1,1 0,0 0,0 0,0-1,0 1,0 0,1 0,-1 1,1-1,0 0,0 0,0 1,0-1,0 1,1 0,-1 0,1-1,-1 2,3-2,63 13,-29 4</inkml:trace>
  <inkml:trace contextRef="#ctx0" brushRef="#br0" timeOffset="12472.927">17875 5378,'-15'-16,"10"8,-1 1,0 0,-1 0,0 0,0 1,0 0,0 0,-1 1,0 0,-1 0,1 1,-1 0,1 0,-1 1,0 0,0 1,-1 0,1 0,0 1,-4 0,9 3,0-1,0 0,1 1,-1 0,0 0,1 0,0 0,-1 1,1-1,0 1,0 0,0 0,1 0,-1 0,1 0,-1 1,1-1,0 1,0 0,1-1,-1 1,1 0,0 0,0 0,0 0,-1 4,1-1,-1 0,2 1,-1-1,1 1,0 0,0-1,1 1,0-1,0 1,1-1,0 0,1 3,-1-7,0 0,-1 1,1-1,0 0,1 0,-1 0,0 0,1-1,0 1,0-1,0 1,0-1,0 0,0 0,0 0,1-1,-1 1,0-1,1 0,0 0,-1 0,1 0,0-1,-1 1,1-1,0 0,-1 0,1 0,0-1,0 1,-1-1,3-1,3 0,-1 0,1-1,-1 0,0 0,0-1,0 0,0-1,-1 1,0-2,0 1,0-1,0 0,1-2,-4 3,0 1,-1-1,0 0,1 0,-1-1,-1 1,1 0,-1-1,0 0,-1 1,1-1,0-5,-7 3,-2 22,5-8,0 0,1 0,0 0,0 0,1 0,0 1,0-1,0 0,1 0,-1 0,2 0,-1 0,1 0,0 0,0 0,0 0,1-1,0 1,0-1,0 0,1 0,0 0,0 0,0-1,1 1,-1-1,1 0,0 0,0-1,0 0,1 0,1 1,5 0,1-1,0 0,0 0,0-1,0-1,0 0,1-1,-1 0,0-1,0-1,0 0,0-1,0 0,0-1,-1 0,1-1,-1-1,-1 0,1 0,-1-1,0-1,0 0,-1 0,0-1,-1 0,0-1,0 0,-1 0,0-1,-1 0,0-1,-1 1,2-5,4-15,-2 0,-1-1,-1 0,-2 0,-1-1,-1 0,-2 0,-1 0,-2 0,-2-8,2 26,-1 1,-1 0,0-1,-1 2,0-1,-1 0,-1 1,-2-4,6 13,0 0,0 0,-1 0,1 0,-1 1,0-1,0 1,-1 0,1 0,-1 0,1 0,-1 0,0 1,0 0,0 0,0 0,0 0,-1 1,1-1,0 1,-1 0,1 0,-1 1,1 0,-1-1,1 1,-5 1,3 0,0 0,1 1,-1 0,1 0,-1 0,1 1,0-1,0 1,0 0,0 1,0-1,1 1,-1 0,1 0,0 1,1-1,-1 1,1 0,-1 0,2 0,-2 2,-2 6,0 0,1 0,0 0,1 1,1 0,0 0,1 0,0 6,3 6,1-1,2 0,0 1,2-2,0 1,2-1,0 0,2 0,1-1,1 0,0-1,2-1,1 0,0 0,1-2,2 0,12 10,-21-17,1-1,0-1,0 0,1 0,1-1,0 0,0-1,0 0,1-1,0-1,1 0,-1-1,1 0,1-1,-8-5,0-1,0-1,-1 1,1-1,-1 0,0-1,0 1,0-1,-1 0,1-1,-1 1,0-1,0 0,0-1,-1 1,0-1,0 0,0 0,-1 0,0 0,0 0,-1-1,1-2,4-4,44-84,-51 96,0 1,0-1,0 1,0-1,0 1,0-1,0 1,0-1,0 1,0-1,1 1,-1-1,0 1,0-1,0 1,1 0,-1-1,0 1,0-1,1 1,-1 0,0-1,1 1,-1 0,0-1,1 1,-1 0,1-1,-1 1,0 0,1 0,-1 0,1-1,-1 1,1 0,-1 0,1 0,-1 0,1 0,-1 0,1 0,-1 0,0 0,1 0,-1 0,1 0,-1 0,1 0,-1 1,1-1,-1 0,1 0,-1 0,0 1,1-1,-1 0,1 1,-1-1,0 0,1 1,2 31,-6 3,2 64,2-95,0 0,-1 0,1 0,1-1,-1 1,1-1,-1 1,1-1,0 1,0-1,1 0,-1 0,0 0,1 0,0 0,0-1,0 1,0-1,0 0,0 0,1 0,-1 0,3 0,19 6</inkml:trace>
  <inkml:trace contextRef="#ctx0" brushRef="#br0" timeOffset="12729.792">18824 5003,'-4'16,"7"12,12 8,4-2</inkml:trace>
  <inkml:trace contextRef="#ctx0" brushRef="#br0" timeOffset="13675.749">19305 5337,'-10'-8,"0"0,0 0,-1 1,0 0,-1 1,1 1,-1 0,0 0,0 1,-7-1,14 4,0 0,0 0,0 1,0-1,0 1,0 0,0 1,1-1,-1 1,0 0,0 1,0-1,1 1,-1-1,1 2,-1-1,1 0,0 1,0 0,0 0,0 0,0 0,1 0,-1 1,1 0,0 0,0 0,-1 2,1-1,0 1,0 0,1-1,0 1,0 0,0 0,1 1,-1-1,2 0,-1 0,1 0,0 1,0-1,0 0,1 1,0-1,0 0,1 0,0 0,0 0,0 0,1 0,0-1,0 1,0-1,1 0,-1 0,1 0,1 0,-1-1,1 1,-1-1,1 0,0-1,1 1,-1-1,1 0,-1-1,1 1,0-1,0 0,0 0,0-1,2 1,1-1,-1-1,0 1,0-1,0-1,0 0,1 0,-1 0,0-1,-1 0,1-1,0 1,-1-2,1 1,-1-1,0 0,0 0,0-1,-1 0,0 0,0-1,0 0,0 0,1-3,7-9,-1 0,0-1,-1-1,-1 0,-1-1,-1 0,5-19,9-39,-4-1,-4-1,-3-1,-2-31,-8 2,-2 110,0 0,0 0,0 0,0 0,0 0,0 0,-1 0,1 0,0 0,0 0,-1 0,1 0,-1 0,1 1,-1-1,1 0,-1 0,1 0,-1 1,0-1,1 0,-1 1,0-1,0 0,1 1,-1-1,0 1,0-1,0 1,0 0,0-1,0 1,0 0,1 0,-1 0,0-1,0 1,0 0,0 0,0 0,-1 1,-33 23,22-7,1 0,0 1,2 1,0 0,1 0,1 1,1 0,1 0,0 1,2-1,0 1,2 0,0 1,1-1,2 12,-1-11,1 0,1-1,1 1,0-1,2 0,1 0,0 0,2 0,0-1,1-1,1 1,1-1,1-1,0 0,1-1,1 0,1-1,0-1,1 0,1-1,0-1,12 6,-22-15,0-1,0 0,0 0,1-1,-1 0,1 0,0-1,-1 0,1 0,0-1,-1 0,1-1,0 1,0-1,-1-1,1 1,-1-2,1 1,-1-1,0 0,0 0,0-1,0 1,-1-2,1 1,-1-1,0 0,3-4,-2 3,0-1,0 0,-1-1,0 1,0-1,-1 0,0-1,0 1,-1-1,0 0,-1 0,0 0,0-1,-1 1,0-1,-1 0,0 1,0-1,-2-9,0 16,0-1,0 1,-1-1,1 1,-1 0,0-1,0 1,0 0,-1 0,1 1,-1-1,1 0,-1 1,0 0,0-1,0 1,0 0,-1 1,1-1,-1 0,1 1,-1 0,1 0,-1 0,1 0,-1 1,0-1,1 1,-5 0,2 0,-1 0,0 0,1 0,-1 1,1 0,-1 0,1 1,0 0,-1 0,1 1,0-1,0 1,1 1,-1-1,1 1,-4 2,5-2,1 0,-1 0,1 0,0 1,0-1,1 1,-1-1,1 1,0 0,0 0,0 0,1 0,0 0,0 1,0-1,1 0,-1 1,1-1,1 0,-1 0,1 1,0-1,0 0,0 0,1 0,0 0,0 0,0 0,0 0,1-1,0 1,0-1,0 0,0 0,1 0,0 0,0 0,0-1,0 0,0 0,1 0,-1 0,1-1,0 1,0-1,0 0,0-1,0 1,0-1,0 0,0-1,1 1,-1-1,2 0,-1-1,0 0,0-1,0 0,0 0,0 0,-1-1,1 1,-1-1,0-1,0 1,0-1,0 0,0 0,-1 0,0-1,0 1,0-1,0-1,18-18,-21 25,0-1,-1 1,1 0,0-1,-1 1,1 0,-1-1,1 1,0 0,-1 0,0-1,1 1,-1 0,1 0,-1 0,0 0,0-1,1 1,-1 0,0 0,0 0,0 0,0 0,0 0,0 0,0 0,0-1,-1 1,1 0,0 0,-1 0,1 0,0 0,-1-1,1 1,-1 0,1 0,-1 0,0 5,0-1,1 0,0 0,0-1,0 1,1 0,-1-1,1 1,0 0,0-1,1 1,0-1,-1 1,1-1,1 0,-1 0,1 0,-1 0,1 0,0-1,1 1,-1-1,0 0,1 0,0 0,0 0,0-1,0 1,0-1,0 0,1 0,-1-1,1 1,-1-1,1 0,0 0,-1-1,1 1,0-1,0 0,-1-1,1 1,0-1,-1 0,1 0,0 0,1-1,2-2,0 0,-1-1,0 1,0-2,-1 1,1-1,-1 0,0 0,-1 0,1-1,-1 0,0 0,-1 0,0-1,0 0,1-4,37-135,-21-12,-7 0,-7-2,-8-27,1 165,-1-80,-2 88,-3 24,-34 184,36-166,-11 79,6 2,4-1,6 40,1-100,3-1,1-1,3 1,13 42,-10-56,-1-12</inkml:trace>
  <inkml:trace contextRef="#ctx0" brushRef="#br0" timeOffset="13831.324">19974 4803,'18'2,"20"5,21 7,20 4,11 5,-9-2</inkml:trace>
  <inkml:trace contextRef="#ctx0" brushRef="#br0" timeOffset="14136.632">20402 5417,'0'7,"0"0,1-1,0 1,1 0,-1 0,1-1,1 1,-1-1,1 0,0 0,1 0,-1 0,1 0,0-1,4 4,-6-6,1-1,-1 1,1-1,0 0,0 0,0 0,0 0,0 0,0 0,1-1,-1 0,1 0,-1 0,1 0,-1 0,1-1,-1 1,1-1,0 0,-1 0,1-1,-1 1,1-1,-1 1,1-1,-1 0,1-1,-1 1,0 0,2-2,2-3,0 0,0 0,-1-1,0 0,0 0,-1-1,0 1,0-1,-1 0,0-1,0 1,-1-1,0 0,0 0,-1 0,0 0,-1 0,0 0,-1 0,1-1,-2 1,1 0,-1 0,-1 0,0 0,-1-2,2 6,0 0,-1 0,0 0,0 0,0 1,0-1,-1 1,0-1,0 1,0 0,0 0,-1 0,0 1,0-1,0 1,0 0,0 0,0 0,-1 1,1-1,-1 1,0 0,0 1,0-1,0 1,0 0,0 0,0 0,0 1,0 0,-1 0,1 0,0 1,0-1,0 1,0 1,-3 0,2-1,0 1,-1 0,1 1,0-1,1 1,-1 0,0 1,1-1,0 1,-1 0,2 0,-1 1,0 0,1 0,0 0,0 0,0 0,1 1,0 0,0-1,0 1,1 0,0 1,0-1,1 0,-1 1,1-1,1 1,-1-1,1 1,0-1,1 1,-1 0,4 4,-1 0,2 0,-1 0,1-1,1 1,0-1,1-1,3 6,25 28</inkml:trace>
  <inkml:trace contextRef="#ctx0" brushRef="#br0" timeOffset="14383.974">20655 4803,'-9'0,"-3"2,0 3,3 3,5 3,10 1,10 1,13-2,0-2</inkml:trace>
  <inkml:trace contextRef="#ctx0" brushRef="#br0" timeOffset="14687.696">20522 5484,'20'9,"10"5,3 3,2 1,-2-1,-1-1,-4-3,-2-4,-4-3,-2-3,-6-2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7:54.5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269 25,'-19'-6,"0"1,-1 1,0 1,0 0,0 2,0 0,0 2,0 0,-9 2,27-3,-1 0,1 0,-1 0,1 0,0 0,-1 1,1-1,0 1,-1-1,1 1,0 0,0 0,0 0,-1 0,1 1,0-1,1 0,-1 1,0 0,0-1,1 1,-1 0,0 0,1 0,0 0,0 0,-1 0,1 0,0 0,1 0,-1 1,0-1,1 0,-1 1,1-1,0 0,0 1,0-1,0 1,0-1,0 0,0 1,1-1,0 0,0 3,7 4,0-1,0 1,1-1,0-1,0 0,1 0,0-1,1 0,-1 0,1-1,0-1,0 0,0-1,1 0,-1 0,5-1,6 5,0-2,1 0,0-2,0 0,0-2,0-1,0 0,0-2,0 0,0-2,8-3,-22 3,0 0,-1-1,1-1,-1 1,-1-1,1-1,-1 1,0-1,-1 0,1-1,-2 0,1 0,-1 0,0-1,0 1,-1-1,-1 0,1 0,-1-1,-1 1,0-1,0 1,-1-6,-13 44,9-15,-1 0,2 1,0-1,0 1,2-1,0 1,0 0,2-1,-1 1,2-1,0 1,27 25,-12-30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7:55.2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0,'6'15,"1"-1,0 0,1-1,0 1,1-1,1-1,0 0,0 0,2-1,10 9,16 17,-25-24,-1 1,0 0,-1 1,-1 0,0 1,-1 0,-1 0,0 1,-1 0,-1 0,-1 1,0-1,-1 1,0 7,0 98,-4-121,0 0,1 0,0 0,-1 1,1-1,0 0,0 0,0 0,0 0,0 0,1-1,-1 1,1 0,-1-1,1 1,0 0,-1-1,1 0,0 1,0-1,0 0,0 0,0 0,0 0,0-1,0 1,1 0,-1-1,0 0,0 1,0-1,1 0,-1 0,0 0,0-1,1 1,-1 0,0-1,0 0,7 0,0-1,0-1,0 0,-1 0,1-1,-1 0,0 0,0-1,1-1,5-5,0-1,-1-1,0 0,-1 0,-1-2,0 1,-1-1,0-2,-28 42,-1 48,19-70,0-1,0 0,0 0,0 1,0-1,1 0,-1 0,1 0,0 1,-1-1,1 0,0 0,0 0,1 0,-1-1,0 1,0 0,1 0,-1-1,1 1,0-1,-1 1,1-1,0 0,0 1,0-1,0 0,0 0,0-1,0 1,0 0,1-1,3 1,0 0,0 0,1-1,-1 0,0 0,0-1,0 0,0 0,0 0,0-1,0 0,0 0,0 0,-1-1,1 0,-1 0,0 0,0-1,0 0,8-5,-1-1,0-1,0 0,-1-1,-1 0,7-11,19-42,-38 91,-3 1,2 0,0-1,2 1,1 0,2 7,-2-31,0 0,0 0,0-1,1 1,-1 0,1 0,0 0,0-1,0 1,0 0,0-1,0 1,1-1,-1 0,1 1,0-1,0 0,0 0,0 0,0 0,0 0,0 0,1-1,-1 1,1-1,-1 0,1 1,0-1,-1 0,1-1,0 1,-1 0,1-1,0 0,0 1,0-1,0 0,0 0,2-1,16-5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8:00.4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222 22,'-10'-4,"-1"0,0 1,1 1,-1 0,0 1,0 0,0 0,0 1,0 1,-6 0,12 0,1 0,-1 0,0 0,1 0,-1 1,1 0,0 0,0 0,-1 0,1 1,1-1,-1 1,0 0,1 1,-1-1,1 0,0 1,0 0,0 0,1 0,-1 0,1 0,0 0,0 1,0 2,1-4,0 1,0 0,0 0,1-1,0 1,0 0,0 0,0 0,0-1,1 1,0 0,-1 0,1-1,1 1,-1-1,0 1,1-1,0 1,0-1,0 0,0 0,1 0,-1 0,1 0,-1 0,1-1,0 1,0-1,7 5,-1-1,1 0,0 0,1-1,-1 0,1-1,0 0,9 2,22 1,-1-2,1-1,0-2,0-2,0-2,-1-2,1-1,-1-2,0-2,0-2,0-2,-28 10,0-1,1 0,-1-1,-1 0,1-1,-1-1,0 0,0 0,-1-1,0-1,-1 0,1 0,-2-1,3-3,-11 11,0 0,1 0,-1 0,0 0,0 0,0 0,0 0,0-1,-1 1,1 0,-1-1,1 1,-1 0,0-1,0 1,0 0,0-1,0 1,-1 0,1-1,-1 1,0 0,1-1,-1 1,0 0,0 0,0 0,-1 0,1 0,0 0,-1 0,1 0,-1 1,0-1,0 0,0 1,1-1,-1 1,0 0,-1 0,1 0,0 0,0 0,0 0,-1 1,1-1,0 1,-3-1,0 1,1 0,-1 1,1-1,-1 1,0 0,1 0,-1 1,1-1,0 1,0 0,-1 0,1 0,0 1,1 0,-1-1,0 1,1 1,0-1,0 0,0 1,0 0,0-1,1 1,-1 0,1 0,0 1,0-1,1 0,-1 1,1-1,0 1,0-1,1 1,-1 0,1-1,0 1,0 0,1-1,-1 1,1-1,0 1,0 0,1-1,-1 0,1 1,0-1,0 0,0 0,1 0,2 3,5 1,1 1,0-2,1 1,-1-2,1 1,1-1,-1-1,1-1,0 0,0 0,1-1,-1-1,0 0,13 0,73 7,-2-6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8:06.5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229 1,'-36'231,"30"-175,-12 119,3-19,-18 63,7-130,26-88,0-1,0 1,0 0,0 0,-1 0,1 0,0 0,0-1,-1 1,1 0,0 0,-1-1,1 1,-1 0,1 0,-1-1,0 1,1-1,-1 1,0 0,1-1,-1 1,0-1,0 0,1 1,-1-1,0 1,0-1,0 0,1 0,-1 0,0 1,0-1,0 0,0 0,0 0,0 0,1 0,-1-1,0 1,0 0,0 0,0 0,1-1,-1 1,0 0,0-1,0 1,1-1,-1 1,0-1,1 1,-1-1,0 0,1 1,-1-1,1 0,-1 1,1-1,-1 0,1 0,0 0,-1 1,1-1,0 0,0 0,-1 0,1 0,0 0,-9-23,1 0,1-1,2 1,0-2,2 1,0 0,2-5,-1 12,-7-102,6-1,5 1,7-26,-7 127,-2 9,1-1,0 1,0-1,1 0,1 1,0 0,0 0,1 0,0 0,3-3,-6 11,0 1,0 0,0 0,0 0,1 0,-1 0,0 0,1 0,-1 0,1 0,-1 1,1-1,-1 0,1 1,-1 0,1-1,-1 1,1 0,0 0,-1-1,1 1,0 0,-1 1,1-1,-1 0,1 0,0 1,-1-1,1 1,-1 0,1-1,0 1,46 29,-47-30,15 13,0 0,0 0,-2 1,0 1,0 1,-1 0,-1 1,-1 0,1 3,-11-18,0 0,0-1,0 1,0 0,0 1,0-1,-1 0,1 0,-1 0,0 0,1 0,-1 1,0-1,0 0,0 0,-1 0,1 1,-1-1,1 0,-1 0,1 0,-1 0,0 0,0 0,0 0,0 0,-1 0,1-1,0 1,-1 0,1-1,-1 1,0-1,1 1,-1-1,0 0,0 0,0 0,0 0,0 0,0 0,0-1,0 1,0 0,0-1,-2 1,-8 2,0-1,0 0,0 0,0-1,0 0,0-1,0-1,0 0,-1 0,2-1,-1-1,0 0,-10-4,21 6,1 1,-1 0,1 0,0 0,-1 0,1 0,-1 0,1-1,0 1,-1 0,1 0,0-1,-1 1,1 0,0 0,-1-1,1 1,0 0,0-1,-1 1,1 0,0-1,0 1,0-1,0 1,-1 0,1-1,0 1,0-1,0 1,0 0,0-1,0 1,0-1,0 1,0-1,0 1,0 0,0-1,1 1,-1-1,0 1,0 0,0-1,0 1,1-1,-1 1,0 0,0-1,1 1,-1 0,0 0,1-1,-1 1,0 0,1 0,-1-1,0 1,1 0,-1 0,1 0,-1 0,0-1,1 1,-1 0,1 0,-1 0,1 0,11-4,-1 0,1 1,0 1,1 0,-1 0,0 1,13 1,-5-1,52-2,-29 2,0-1,0-2,0-2,41-12,-76 15,-1 0,1 0,0 0,-1-1,0 0,0-1,0 0,0 0,-1 0,1-1,-2 0,3-2,-6 5,1 0,-1 0,-1 0,1 0,0 0,-1-1,1 1,-1 0,0-1,0 1,-1-1,1 1,-1-1,1 1,-1-1,0 1,-1-1,1 0,0 1,-1-1,0 1,0-1,0 1,0 0,-1-1,1 1,-1 0,0 0,-1-2,2 2,-1 1,0-1,1 0,-1 0,0 1,0-1,0 1,-1 0,1 0,-1 0,1 0,-1 0,1 0,-1 1,0-1,0 1,0 0,0 0,0 0,0 0,0 0,0 1,-1-1,1 1,0 0,0 0,0 0,-1 0,1 1,0-1,0 1,0 0,0 0,0 0,0 0,0 1,0-1,0 1,1-1,-3 3,1 1,1 0,0 1,1-1,-1 1,1-1,0 1,1 0,-1 0,1 0,0 0,1 0,-1 0,1 0,1 0,-1 0,1 0,0 0,0 0,1 1,1 7,1-1,1 1,0-1,1 0,0 0,1-1,7 9,-3-6,1-1,0-1,1 0,0-1,1 0,0-1,1 0,0-1,5 1,24 11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8:02.2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482 509,'30'-15,"0"3,-1-1,-1-2,0-1,-1-1,0-2,-2 0,0-2,-2 0,0-2,-1 0,1-5,-18 22,-1 0,0-1,0 1,-1-1,0 1,0-1,-1 0,0 0,0-1,0 1,-1 0,0 0,0-1,-1-6,-1 13,0 0,1-1,-1 1,0 0,0 0,0 0,0 0,0-1,0 1,0 0,0 0,0 1,0-1,-1 0,1 0,0 1,-1-1,1 1,0-1,-1 1,1-1,-1 1,1 0,-1 0,1-1,-1 1,1 0,0 1,-1-1,1 0,-1 0,1 1,-1-1,1 0,0 1,-1 0,1-1,0 1,-1 0,1-1,0 1,0 0,0 0,-1 0,1 0,0 0,1 1,-1-1,0 0,0 0,0 1,-13 13,1 1,1 0,0 1,1 0,1 1,0 0,1 1,2 0,0 0,0 1,2 0,1 0,-1 11,-7 56,3 1,5 1,3-1,4 0,4 0,9 34,-10-78,-3-1,-1 0,-2 1,-4 20,-4-12</inkml:trace>
  <inkml:trace contextRef="#ctx0" brushRef="#br0" timeOffset="342.082">402 817,'1'-1,"-1"-1,1 1,0-1,0 1,0 0,0-1,0 1,0 0,0 0,0 0,0 0,1 0,-1 0,0 0,1 0,-1 0,1 1,-1-1,1 0,-1 1,1-1,0 1,-1 0,1 0,-1-1,1 1,0 0,0 0,0 0,226-20,-169 18,226-6,-239 15,-45-7,-1 1,1 0,0-1,0 1,0 0,0-1,-1 1,1 0,0 0,-1 0,1 0,0 0,-1 0,0-1,1 1,-1 0,1 1,-1-1,0 0,0 0,1 0,-1 0,0 0,0 0,0 0,0 0,-1 0,1 0,0 0,0 0,-1 0,1 0,0 0,-1 0,1 0,-1 0,0 1,-13 30,10-26,0 1,1 0,0 1,1-1,-1 0,1 1,0-1,1 1,0 0,0-1,1 1,0 3,1-9,-1 0,1 0,0 0,0 0,0-1,0 1,0 0,0 0,0-1,1 1,-1 0,0-1,1 1,0-1,-1 0,1 0,0 1,0-1,-1 0,1-1,0 1,0 0,0 0,0-1,0 1,0-1,0 0,1 1,-1-1,0 0,0 0,0-1,0 1,0 0,0-1,0 1,0-1,0 0,0 1,1-2,19-8</inkml:trace>
  <inkml:trace contextRef="#ctx0" brushRef="#br0" timeOffset="528.584">1164 429,'-12'5,"2"5,6 7,4-1</inkml:trace>
  <inkml:trace contextRef="#ctx0" brushRef="#br0" timeOffset="1553.205">2193 657,'-6'-4,"1"1,-1 1,0-1,1 1,-1 0,0 0,0 1,-1-1,1 1,0 1,0-1,-1 1,1 0,0 1,0-1,-1 1,1 0,0 1,0 0,0 0,0 0,1 1,-1-1,1 1,-1 1,1-1,0 1,0 0,0 0,1 0,-1 1,1-1,0 1,-1 2,4-5,0 0,0 1,0-1,0 0,0 0,1 0,-1 0,1 1,-1-1,1 0,0 0,0 1,0-1,0 0,0 1,1-1,-1 0,1 0,-1 1,1-1,0 0,0 0,0 0,0 0,0 0,0 0,1 0,-1 0,0-1,1 1,0 0,-1-1,1 1,0-1,0 0,0 1,0-1,0 0,1 0,91 24,-51-23,-1-2,1-2,0-2,-1-2,0-1,0-3,-1-1,0-2,-1-1,0-3,1-2,-17 5,-12 8,-23 15,6-6,0 0,0 1,0 0,1 0,-1 0,1 0,0 1,0-1,1 1,-1 0,1 1,0-1,0 0,0 3,3-7,0 0,0 1,0-1,1 1,-1-1,0 1,0-1,1 0,-1 1,1-1,-1 0,1 1,0-1,-1 0,1 0,0 0,0 1,0-1,0 0,0 0,0 0,0-1,0 1,1 0,-1 0,0-1,0 1,1 0,-1-1,0 1,1-1,0 1,49 9,-37-8,1-1,0-1,-1 0,1-1,0-1,-1 0,7-2,-17 3,1 0,-1 0,0-1,0 1,0-1,0 0,0 0,0-1,0 1,-1-1,1 0,-1 1,0-2,0 1,0 0,0-1,0 1,-1-1,0 0,0 1,0-1,0 0,0-1,-1 1,0 0,1-4,-1 4,-1-1,0 1,0-1,-1 1,1-1,-1 1,0-1,0 1,0 0,-1-1,0 1,1 0,-1 0,-1 0,1 0,-1 1,1-1,-1 0,0 1,0 0,-1 0,1 0,-1 0,-2-1,-96-49,141 50,231 20,-181 2,-86-18,0 0,0 0,0 1,0-1,0 1,0 0,-1 0,1 0,0 0,-1 0,0 1,1-1,-1 1,0-1,-1 1,1 0,0 0,-1 0,1 0,-1 0,0 0,0 0,0 0,-1 1,1 2,-2 17,0-22,1 0,-1 1,1-1,-1 1,1-1,-1 1,1-1,0 1,0 0,0-1,0 1,0-1,0 1,0-1,1 1,-1-1,0 1,1-1,-1 1,1-1,0 1,-1-1,1 0,0 1,0-1,0 0,0 0,0 1,0-1,0 0,1 0,-1 0,0 0,0-1,1 1,-1 0,1 0,-1-1,1 1,-1-1,2 1,6-2,0 0,0-1,-1 0,1 0,0-1,-1 0,0 0,0-1,0 0,0-1,0 1,-1-2,0 1,0-1,-1 0,1 0,-1-1,0 0,2-4,29-48,-39 63,1-1,0 1,0 0,1-1,-1 1,1 0,-1 0,1-1,0 1,1 0,-1 0,1-1,-1 1,1 0,0-1,0 1,1-1,-1 1,1-1,0 0,0 1,0-1,0 0,1 0,-1-1,1 1,1 1,5-1,0 0,0-1,0 0,1 0,-1-1,0 0,1-1,-1 0,0-1,1 0,-1 0,0-1,0 0,0 0,0-1,0-1,0 1,-1-1,1-1,-1 0,4-3,-6 4,-1 0,1 0,-1 0,0-1,-1 0,1 0,-1 0,0-1,0 1,-1-1,1 0,-1 0,-1 0,1 0,-1-1,0 1,1-6,-4 13,1-1,0 0,0 0,0 1,0-1,0 0,-1 0,1 1,0-1,0 0,0 0,-1 0,1 0,0 1,0-1,0 0,-1 0,1 0,0 0,0 0,-1 0,1 0,0 0,-1 0,1 0,0 1,0-1,-1-1,1 1,0 0,0 0,-1 0,1 0,0 0,-1 0,1 0,0 0,0 0,-1 0,1-1,0 1,0 0,0 0,-1 0,1 0,0-1,0 1,0 0,-1 0,1 0,0-1,0 1,0 0,0 0,0-1,0 1,0 0,0-1,-1 1,1 0,0 0,0-1,0 1,0 0,-14 20,13-18,0 0,0 1,1 0,-1-1,0 1,1 0,0-1,-1 1,1 0,0-1,0 1,1 0,-1-1,1 1,-1 0,1-1,0 1,0-1,0 1,0-1,0 1,1-1,-1 0,1 0,-1 0,1 0,0 0,0 0,0 0,0 0,0-1,0 1,1 0,86 31,96-22,-125-14</inkml:trace>
  <inkml:trace contextRef="#ctx0" brushRef="#br0" timeOffset="2264.641">4278 616,'0'-6,"-1"0,1-1,-2 1,1 0,-1 0,0-1,0 1,0 1,-1-1,0 0,0 1,-1-1,1 1,-1 0,0 0,-1 0,1 1,-1 0,0 0,0 0,0 0,0 1,-1 0,0 0,1 0,-1 0,0 1,0 0,-1 1,1-1,0 1,0 1,-1-1,1 1,-1 0,-5 1,6-1,0 0,0 0,-1 1,1 0,0 0,0 1,0 0,0 0,0 0,1 1,-1 0,1 0,-1 0,1 0,0 1,0 0,1 0,-1 1,1-1,0 1,0 0,0 0,1 0,0 1,0-1,0 1,0 0,1 0,0 0,1 0,-1 0,1 0,0 0,1 0,-1 1,1 5,2-7,0 0,0 0,1-1,-1 1,1 0,0-1,0 1,1-1,-1 0,1 0,0 0,0-1,0 1,1-1,-1 0,1 0,0-1,-1 0,1 1,0-1,1-1,3 2,3 0,2 1,-1-2,0 0,1 0,-1-2,1 1,-1-2,10-1,-16 2,0-1,1-1,-1 0,0 0,0 0,0-1,0 0,0 0,0 0,-1-1,0 0,0-1,0 1,0-1,-1 0,1-1,-1 1,-1-1,1 0,-1 0,0-1,0 1,-1-1,0 0,0 0,-1 0,2-7,4-83,-19 116,9-11,0 0,1 0,0-1,0 1,0 0,1 0,1 0,-1 0,1 0,0 0,1 0,0-1,0 1,1-1,0 1,0-1,0 0,1 0,0 0,1-1,0 1,0-1,0 0,0 0,1-1,0 0,5 3,-6-4,1-2,-1 1,1-1,0 1,-1-1,1-1,0 1,0-1,1-1,-1 1,0-1,0 0,0 0,0 0,0-1,1 0,-1 0,0-1,-1 0,1 0,0 0,-1-1,1 0,-1 0,1 0,-1 0,0-1,-1 0,1 0,-1-1,0 1,0-1,0 0,0 0,0-1,2-4,0 0,-1-1,0 0,0 0,-1 0,-1-1,2-9,-6 35,0 0,2-1,-1 1,2 0,-1 0,2 0,0-1,1 1,1 1,-2-11,-1-1,1 0,0 1,1-1,-1-1,0 1,1 0,0-1,-1 0,1 0,0 0,0 0,1-1,-1 1,0-1,0 0,1 0,-1-1,0 1,1-1,-1 0,0 0,1-1,-1 1,1-1,-1 0,0 0,0 0,0-1,1 1,-1-1,-1 0,1 0,0-1,0 1,-1-1,0 0,1 0,-1 0,0 0,0 0,-1-1,1 1,-1-1,1-1,8-12,0 1,-2-1,0 0,-1-1,0 0,1-10,-3 8,-15 26,5 0,1 0,0 0,0 0,0 1,1-1,0 1,0 0,0-1,1 1,0 0,1 0,-1 0,1 0,1 0,-1 0,1 0,1 0,-1 0,1 0,0-1,0 1,1-1,0 0,0 1,1-1,0 0,1 1,4-1,1 0,0-1,1-1,-1 1,1-2,-1 1,1-1,0-1,0 0,1-1,-1 0,5 0,-15-1,55 4</inkml:trace>
  <inkml:trace contextRef="#ctx0" brushRef="#br0" timeOffset="3402.261">5468 563,'-14'-4,"0"1,0 1,0 1,-1 0,1 0,0 1,0 1,0 1,-8 1,15-1,1-1,0 1,0 0,1 1,-1-1,0 1,1 0,-1 1,1-1,0 1,0 0,1 0,-1 1,1-1,0 1,0 0,1 0,-1 0,1 1,0-1,0 1,0 4,1-6,0 0,1 0,0 0,0 0,1 0,-1 0,1 0,-1 1,1-1,1 0,-1 0,1 1,-1-1,1 0,0 0,1 0,-1 0,1 0,0 0,0-1,0 1,0 0,0-1,1 1,0-1,0 0,0 0,0 0,0-1,0 1,1-1,0 1,-1-1,1 0,0 0,0-1,0 1,3 0,2 0,-1-1,1 1,-1-1,1-1,0 0,-1 0,1-1,0 0,-1 0,1-1,-1 0,0 0,0-1,0 0,0-1,0 0,-1 0,1-1,-1 1,0-2,0 1,-1-1,0 0,0 0,0-1,-1 1,0-1,0-1,-1 1,0-1,0 1,0-1,-1 0,0-4,10-30,-2-2,-2 1,-2-1,-2-1,-2 1,-2-1,-2 0,1 29,1 0,-1 0,0 0,-1 1,-1-1,0 0,-1 1,-1 0,-1-1,5 15,0 1,0-1,0 0,-1 1,1-1,0 0,0 1,-1-1,1 0,0 1,-1-1,1 0,0 1,-1-1,1 1,-1-1,1 1,-1-1,0 1,1 0,-1-1,1 1,-1-1,0 1,1 0,-1 0,0-1,1 1,-1 0,0 0,0 0,1 0,-1 0,0 0,1 0,-1 0,0 0,0 0,1 0,-1 0,0 1,1-1,-1 0,0 0,1 1,-1-1,1 1,-1-1,0 0,1 1,-1-1,1 1,-25 31,15-15,1 0,0 1,2 0,0 0,1 0,1 1,0 0,2 0,0 0,1 0,1 0,1 1,1-1,0 0,2 0,0 1,1-2,1 1,0 0,2-1,0 0,1-1,7 12,-6-15,0-1,0 0,1-1,1 0,0 0,1-1,0-1,1 0,0 0,0-1,1-1,0 0,0-1,1-1,0 0,0-1,1-1,0 0,-1-1,1-1,0 0,0-1,0-1,0 0,0-1,2-2,-13 3,0-1,0-1,0 1,-1-1,1 0,0 0,-1 0,1-1,-1 1,0-1,0 0,0-1,0 1,-1 0,1-1,-1 0,0 0,0 0,0 0,-1-1,1 1,-1-1,0 1,0-1,-1 0,0 0,1 0,-2 0,1 0,0 0,-1 0,0 0,0 0,-1 0,1 0,-1 0,0 0,0 0,-3-4,3 5,-1 0,-1 0,1 0,0 1,-1-1,0 1,0-1,0 1,0 0,0 0,-1 0,0 1,1-1,-1 1,0 0,0 0,0 0,0 1,2 0,0 0,-1 1,1-1,0 1,0 0,0-1,0 1,0 0,0 0,0 0,-1 1,1-1,0 1,0-1,0 1,0-1,0 1,0 0,0 0,0 0,1 0,-1 1,0-1,1 0,-1 1,0-1,1 1,0-1,-1 1,1 0,0 0,0 0,0-1,0 1,0 0,0 0,0 2,-1 1,0 1,1-1,0 0,0 1,0-1,0 1,1 0,0-1,0 1,0-1,1 1,0 0,0-1,0 0,1 1,0-1,0 0,0 0,0 1,1-2,0 1,0 0,0-1,1 1,0-1,0 0,0 0,0 0,0-1,1 0,-1 0,1 0,0 0,0-1,0 1,1-1,-1 0,0-1,1 0,-1 0,1 0,-1 0,1-1,1 0,-1-1,0-1,0 0,0-1,-1 0,1 0,-1 0,1 0,-1-1,0 0,0 0,-1 0,1 0,-1-1,0 0,0 0,-1 0,1 0,-1-1,1-1,7-10,-10 17,-1 0,1 1,0-1,-1 0,1 1,0-1,-1 0,1 1,0-1,-1 1,1-1,-1 1,1-1,-1 1,1-1,-1 1,0 0,1-1,-1 1,1-1,-1 1,0 0,0 0,1-1,-1 1,0 0,0-1,0 1,0 0,0 0,0-1,0 1,0 0,0 0,0-1,0 1,-1 0,1-1,0 1,0 0,-1-1,1 1,-1 0,1-1,0 1,-1 0,1 4,-1-2,1 0,0 1,0-1,1 0,-1 1,1-1,-1 0,1 1,0-1,0 0,0 0,1 0,-1 0,1 0,0 0,0 0,0-1,0 1,0-1,0 1,1-1,-1 0,1 0,0 0,-1 0,1 0,0-1,0 1,0-1,0 0,0 0,1 0,-1 0,0-1,1 1,-1-1,0 0,1 0,-1 0,0 0,0 0,1-1,-1 0,0 1,2-2,3-1,-1-1,0 0,0 0,0-1,0 0,-1 0,0-1,0 1,0-1,-1-1,0 1,0-1,-1 0,1 0,2-7,43-118,-31 60,-3-1,-3-1,-3 0,-1-67,-8 126,-1 1,0 0,-1-1,-1 1,0 0,-1 0,-1-5,3 18,1-1,-1 0,0 1,0-1,1 1,-1-1,0 1,0-1,0 1,0-1,-1 1,1 0,0 0,-1 0,1 0,0 0,-1 0,0 0,1 0,-1 0,1 1,-1-1,0 1,1-1,-1 1,0 0,0 0,1-1,-1 1,0 0,0 0,1 1,-1-1,0 0,1 1,-1-1,0 1,1-1,-1 1,0 0,1 0,-1 0,1 0,0 0,-1 0,1 0,0 0,-1 0,1 1,0-1,0 0,0 1,0-1,0 1,0 0,-10 14,0 0,2 1,0 1,0-1,2 1,0 1,1-1,1 1,1 0,1 1,0-1,1 1,1 2,1 4,0 0,1-1,2 1,1-1,0 0,2 0,1 0,1-1,1 0,1-1,1 0,1 0,2-1,0-1,0 0,2-1,18 17,-33-34,1 0,0 0,0 0,1-1,-1 1,1-1,-1 1,1-1,0 0,0 0,0 0,0-1,0 1,0-1,0 1,1-1,-1 0,1 0,-1-1,0 1,1-1,-1 1,1-1,-1 0,1 0,-1-1,1 1,-1-1,1 0,-1 0,1 0,-1 0,0 0,0-1,0 0,0 1,2-3,0-4,1-1,-2 0,1 0,-1-1,0 1,-1-1,-1 0,1 0,-1 0,-1 0,0 0,0 0,-1-2,0 12,0 0,-1 0,1 0,0 0,0 0,0 0,0 0,-1 0,1 0,0 0,0 0,0 1,0-1,-1 0,1 0,0 0,0 0,0 0,0 0,-1 0,1-1,0 1,0 0,0 0,0 0,-1 0,1 0,0 0,0 0,0 0,0 0,0 0,-1 0,1-1,0 1,0 0,0 0,-8 21,4-3,1 0,0 1,1-1,1 1,1 0,1 6,-1-19,0-1,1 1,0 0,0-1,1 1,0-1,0 1,0-1,0 0,1 0,0 0,0 0,0-1,1 1,-1-1,1 0,0 0,1 0,-1 0,1-1,-1 1,5 1,-3-2,1 0,0-1,-1 1,1-1,0-1,0 1,0-1,0-1,1 1,-1-1,0 0,0-1,0 0,0 0,5-1,20-9</inkml:trace>
  <inkml:trace contextRef="#ctx0" brushRef="#br0" timeOffset="3678.621">6096 282,'16'7,"28"6,36 5,39 2,35 1,25-2,-17-3</inkml:trace>
  <inkml:trace contextRef="#ctx0" brushRef="#br0" timeOffset="7130.375">1 1793,'13'46,"-2"1,-2 1,2 36,-9-25,-3 0,-3 0,-2 0,-2-1,-8 20,14-70,-6 71,8-77,1 1,-1 0,1-1,0 1,-1 0,1-1,1 1,-1-1,0 1,0-1,1 0,-1 1,1-1,0 0,0 0,0 0,0 0,0-1,0 1,0 0,1-1,-1 0,1 1,-1-1,1 0,-1 0,1 0,16 3,0-1,0-1,0 0,1-2,-1 0,0-1,0-1,0 0,15-5,-33 7,89-18,-7-3</inkml:trace>
  <inkml:trace contextRef="#ctx0" brushRef="#br0" timeOffset="7437.634">669 2354,'-7'10,"1"0,1 1,0-1,0 1,1 0,1 0,0 0,0 1,2-9,1 1,0-1,-1 0,1 1,1-1,-1 0,0 1,1-1,-1 0,1 0,0 1,0-1,1 0,-1 0,1 0,-1 0,1-1,0 1,0 0,0-1,0 1,1-1,-1 0,0 1,1-1,0 0,0-1,-1 1,4 1,0 0,0 0,0 0,0 0,0-1,1 0,-1 0,1-1,-1 1,1-1,-1-1,1 1,0-1,-1-1,1 1,0-1,-1 0,1-1,-1 1,1-1,-1 0,0-1,0 0,0 0,0 0,-1-1,1 1,-1-1,0-1,0 1,0-1,0 0,-1 0,0 0,0 0,0-3,-1-2,0 0,-1-1,-1 1,0 0,-1-1,1 1,-2-1,0 1,0-1,-1 1,0-1,-1 1,0 0,0 0,-1 1,-1-1,1 1,-2-1,1 2,-1-1,0 1,-1-1,0 2,-1-1,1 1,-1 0,-1 1,1 0,-1 0,0 1,0 0,-1 0,0 1,1 0,-1 1,-1 0,1 1,0 0,-1 1,1 0,-1 0,1 1,-1 0,1 1,-1 1,-1 0,8-1,0 0,-1 0,1 1,0 0,0 0,0 0,0 0,1 1,-1-1,0 1,1 0,0 0,0 0,0 1,0-1,0 1,1 0,0-1,-1 1,1 0,1 0,-1 1,0-1,1 0,0 1,0-1,1 0,-1 1,1-1,0 1,0-1,0 1,0-1,1 1,1 2,18 30,7-5</inkml:trace>
  <inkml:trace contextRef="#ctx0" brushRef="#br0" timeOffset="7932.629">1003 2140,'-8'-45,"7"59,6 21,1-1,1 1,2-2,2 1,1-1,1-1,2-1,17 29,19-2,-49-56,-1-1,0 0,1 0,-1 0,1-1,-1 1,1 0,0 0,-1-1,1 1,0-1,0 0,-1 1,1-1,0 0,0 0,-1 0,1 0,0 0,0-1,-1 1,1 0,0-1,-1 1,1-1,0 0,-1 0,1 1,-1-1,1 0,-1 0,1 0,-1-1,0 1,0 0,1 0,-1-1,0 1,0-1,0 1,0-1,73-168,-74 170,0 0,-1-1,1 1,0-1,0 1,0 0,0-1,0 1,0 0,0-1,1 1,-1-1,0 1,0 0,0-1,0 1,0 0,1-1,-1 1,0 0,0-1,0 1,1 0,-1 0,0-1,0 1,1 0,-1 0,0-1,1 1,-1 0,0 0,1 0,-1 0,0-1,1 1,-1 0,1 0,-1 0,0 0,1 0,-1 0,0 0,1 0,-1 0,1 0,-1 0,0 0,1 0,-1 1,0-1,1 0,-1 0,0 0,1 0,-1 1,0-1,1 0,-1 0,0 1,0-1,1 0,-1 0,0 1,0-1,1 0,-1 1,0-1,8 31,-8-28,3 11,0 8,1 1,1-1,2 0,0 0,6 12,-10-29,-1 1,1-1,0-1,0 1,1 0,-1-1,1 1,0-1,0 0,1-1,-1 1,1-1,0 0,0 0,0 0,0 0,0-1,1 0,-1 0,1-1,-1 0,1 1,0-2,5 1,-4-1,1 0,-1 0,1-1,-1 0,1-1,-1 0,0 0,1 0,-1-1,-1 0,1-1,0 1,-1-1,1-1,-1 1,-1-1,1 0,0 0,-1-1,0 1,-1-1,4-5,3-7,0 0,-1 0,-1-1,-1-1,-1 1,0-1,2-16,30-166,23-84,-25 181,6 2,4 2,7-3,22-41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8:07.7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0 834,'45'-90,"4"2,16-17,-60 97,-1 1,2-1,-1 1,1 0,0 0,1 0,-1 1,1 0,0 0,1 1,0 0,0 0,0 1,0 0,0 1,1-1,5 0,-9 5,0 0,0 1,0-1,0 1,0 0,-1 1,1-1,0 1,-1 0,0 0,0 0,0 0,0 1,0 0,-1 0,0 0,0 0,0 0,0 1,0-1,-1 1,0 0,0 0,0-1,-1 1,1 2,6 11,-1 0,-1 0,-1 1,0-1,-1 1,-1 0,-1 0,0 1,-2-1,0 0,0-17,0 0,0 0,0 0,0 0,-1 0,1-1,-1 1,1 0,-1 0,1 0,-1-1,0 1,0 0,0-1,0 1,0-1,0 1,0-1,-1 1,1-1,-1 0,1 0,-1 0,1 0,-1 0,1 0,-1 0,0 0,0 0,1-1,-1 1,0-1,0 0,0 1,0-1,1 0,-1 0,0 0,0 0,0 0,0-1,0 1,1 0,-1-1,0 1,0-1,1 0,-1 0,0 0,1 0,-1 0,0 0,-1-6,-1 1,2-1,-1 0,1 0,0 0,0 0,1 0,0 0,0 0,0-1,1 1,1 0,-1-1,1 1,0 0,1 0,-1 0,2 0,-1 0,1 0,0 0,2-3,12-22,2 0,0 1,3 1,15-17,52-76,-73 93,-2 0,0-1,-3 0,0-1,-2 0,-2 0,-1-1,-1 0,-1-7,-2 80,-3 487,1-515,-1-5,0 1,1 0,0-1,1 1,-1-1,1 1,1-1,0 0,0 1,0-1,1 0,0 0,3 5,-5-11,0 0,0 0,-1 0,1 0,0 0,1 0,-1-1,0 1,0 0,0-1,0 1,1 0,-1-1,0 0,0 1,1-1,-1 0,0 1,1-1,-1 0,0 0,1 0,-1 0,0-1,1 1,-1 0,0 0,1-1,-1 1,0-1,0 1,1-1,-1 0,0 1,0-1,0 0,0 0,0 0,0 0,0 0,0 0,0 0,0 0,-1 0,2-1,12-19</inkml:trace>
  <inkml:trace contextRef="#ctx0" brushRef="#br0" timeOffset="261.295">268 139,'27'0,"34"0,37 0,28 0,18 2,5 6,-9 5,-29 1</inkml:trace>
  <inkml:trace contextRef="#ctx0" brushRef="#br0" timeOffset="977.43">1110 513,'-13'0,"0"0,0 1,1 0,-1 1,0 0,1 1,-1 1,1 0,0 1,0 0,1 1,0 0,0 0,0 1,0 1,1 0,1 1,-1-1,1 2,1-1,0 1,-7 11,14-19,0 0,-1 0,1 0,0 0,0 0,0 0,1 0,-1 0,0 0,1 1,-1-1,1 0,0 1,0-1,0 0,0 0,0 1,0-1,1 0,-1 0,1 1,0-1,-1 0,1 0,0 0,0 0,0 0,1 0,-1 0,0 0,1 0,-1-1,1 1,0-1,-1 1,1-1,0 1,0-1,0 0,0 0,0 0,0 0,0 0,1-1,-1 1,0-1,2 1,12 0,1-1,-1 0,0-1,0-1,-1 0,1-1,0-1,-1-1,0 0,0-1,0 0,-1-1,0-1,0-1,-1 1,11-11,38-44,-62 57,-11 19,7-6,0 1,0-1,0 1,1 0,0 0,1 0,0 1,0-1,1 0,0 1,0-1,1 1,0 0,0-1,2 3,-1-8,0 0,1-1,0 1,0-1,-1 1,1-1,1 0,-1 0,0 0,0 0,1 0,-1 0,1-1,0 1,0-1,-1 1,1-1,0 0,0-1,0 1,0 0,0-1,0 1,0-1,0 0,0 0,0 0,0-1,0 1,0-1,0 0,0 1,0-1,0-1,0 1,0 0,-1-1,1 1,-1-1,1 0,-1 0,1 0,-1 0,0 0,0 0,0-1,5-6,1-1,-1 0,-1 0,0 0,-1-1,0 0,0 0,-1-1,-1 1,0-1,0 0,-1 0,-1 0,0 0,-1 0,0 0,-1 0,0 0,1 6,0 5,0 0,-1 0,1 0,0 0,0 0,-1 0,1 0,0 0,0 0,0 0,0 0,0 1,1-1,-1 0,0 0,0 0,1 0,-1 0,0 0,1 0,-1 0,1 0,-1 0,1 1,-1-1,1 0,0 0,-1 1,1-1,0 0,0 1,0-1,-1 1,1-1,0 1,0-1,0 1,0 0,0 0,0-1,0 1,0 0,0 0,0 0,0 0,0 0,0 0,0 0,0 0,0 0,0 0,0 1,164 60,-50-11,-110-47,1 1,-2 0,1 0,0 0,-1 1,0-1,0 1,0 0,-1 0,1 0,-1 1,0-1,-1 1,0 0,1 0,-2-1,1 1,-1 1,0 0,2 26,-3-27,-1-1,1 0,0 0,0 0,1 0,0 1,0-1,0 0,0 0,1 0,0 0,0-1,0 1,0 0,1-1,0 1,0-1,0 0,0 0,1 0,0-1,-1 1,1-1,4 2,-1-2,1 0,0-1,0 0,0-1,0 0,0 0,0-1,0 0,0 0,0-1,0 0,0 0,0-1,0 0,0 0,0-1,-1 0,0 0,1-1,-1 0,6-5,-2 2,1-2,-1 1,0-2,-1 1,0-1,-1-1,0 0,-1 0,0-1,0 0,-2 0,2-4,-6 13,1-1,-1 0,0 0,-1 0,1 0,-1 0,0 0,0 0,0-1,0 1,-1 0,0 0,0-1,0 1,0 0,-1-1,1 1,-1 0,0 0,-1-1,1 1,-1 0,0 0,0-1,-1 5,-1 0,1-1,0 2,-1-1,1 0,0 0,0 1,-1 0,1 0,0 0,0 0,0 0,0 0,0 1,0 0,0-1,1 1,-1 0,1 0,-1 1,1-1,0 0,0 1,0 0,0-1,0 1,0 0,1 0,-2 3,0-2,0 0,0 1,0-1,0 1,1 0,0 0,0 0,0 0,1 0,-1 0,1 1,0-1,1 1,0-1,-1 0,2 1,-1-1,0 1,1-1,0 0,1 0,-1 1,1-1,0 0,0 0,1 1,7 2,1 0,0 0,1-1,-1 0,1-1,1 0,-1-1,1-1,0 0,0 0,0-1,0-1,1 0,-1-1,1-1,10 0,-22 0,80 4,-6-2</inkml:trace>
  <inkml:trace contextRef="#ctx0" brushRef="#br0" timeOffset="1320.565">2687 767,'3'-5,"-1"1,1-1,-1 0,0 1,-1-1,1 0,-1 0,0 0,0 0,-1 0,0 0,1-1,-2 1,1 0,0 0,-1 0,0 0,0 0,-1 0,0 0,1 0,-2 1,1-1,0 1,-1-1,0 1,0 0,0 0,0 0,-1 0,0 1,0 0,-2-2,-1 0,-1 1,0 1,0-1,0 2,0-1,0 1,-1 0,1 0,-1 1,1 0,-1 1,1 0,-1 0,0 1,1 0,-1 1,1 0,0 0,-1 0,1 1,0 1,1-1,-1 1,0 1,1-1,0 1,0 0,1 1,-1 0,1 0,0 0,1 1,0 0,0 0,0 0,1 0,-3 7,6-11,0 0,0-1,1 1,-1 0,1 0,0 0,0 0,0 0,0 0,0 0,0 0,1-1,-1 1,1 0,0 0,0 0,0-1,1 1,-1 0,0-1,1 1,0-1,-1 0,1 0,0 1,0-1,1 0,-1 0,0-1,1 1,-1 0,1-1,-1 0,1 1,0-1,-1 0,9 3,0 0,-1-1,1 0,0 0,1-1,-1-1,0 0,11 0,-8-2,0 0,0-1,1 0,-1-1,-1-1,1 0,0 0,6-5,-14 7,-1-1,1 0,-1 0,1-1,-1 0,0 1,0-2,-1 1,1 0,-1-1,0 0,0 0,-1 0,1-1,-1 1,0-1,-1 0,1 0,-1 0,0-1,-4-23,2 30,-1-1,1 1,0 0,0-1,0 1,0-1,0 1,0 0,-1-1,1 1,0-1,0 1,0 0,-1-1,1 1,0 0,-1-1,1 1,0 0,-1 0,1-1,0 1,-1 0,1 0,0 0,-1-1,1 1,-1 0,1 0,-1 0,1 0,0 0,-1 0,1 0,-1 0,1 0,0 0,-1 0,1 0,-1 0,1 0,-1 0,1 1,0-1,-1 0,1 0,0 0,-1 1,1-1,-1 0,1 0,0 1,0-1,-1 0,1 1,0-1,-1 0,1 1,0-1,0 0,0 1,0-1,-1 1,1-1,-1 2,-1 0,1 0,0 0,0 0,0 0,0 0,0 0,0 0,0 0,1 0,-1 1,1-1,-1 0,1 1,0-1,0 0,0 1,0-1,1 0,-1 0,0 1,1-1,0 0,0 0,-1 0,1 1,0-1,1 0,-1 0,0-1,1 1,-1 0,1 0,65 47,88-11,-69-27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8:01.2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219 645,'-12'55,"2"1,3 0,2 0,3 1,2 0,3 0,-1 12,-3 1,-3-1,-8 38,11-97,0 1,-2-1,1 1,-1-1,-1 0,0 0,0 0,-1 0,0-1,0 0,-1 0,-1 0,0-1,-1 1,7-7,0-1,0 0,0 0,0 0,0 0,0 0,-1-1,1 1,0 0,-1 0,1-1,-1 1,1-1,0 0,-1 1,1-1,-1 0,1 0,-1 0,1 0,-1 0,1 0,-1 0,1 0,-1-1,1 1,-1 0,1-1,-1 0,1 1,0-1,-1 0,1 1,0-1,0 0,-1 0,1 0,0 0,0 0,0-1,0 1,0 0,1 0,-1-1,-26-66,18 11,2-1,3 0,3-57,1 87,0 15,-1-87,5 0,10-47,-15 144,1 1,0-1,0 1,1-1,-1 1,0-1,1 1,0 0,-1-1,1 1,0 0,0-1,0 1,1 0,-1 0,0 0,1 0,-1 0,1 0,0 0,0 1,0-1,0 1,0-1,0 1,0 0,0 0,0 0,1 0,-1 0,0 0,1 0,-1 1,0-1,1 1,-1 0,1 0,-1 0,1 0,1 0,10 3,0-1,-1 2,1 0,-1 1,0 0,0 0,-1 2,0 0,0 0,0 1,-1 0,0 1,-1 0,0 1,0 0,-1 1,3 5,-9-13,-1 0,-1-1,1 1,0 1,-1-1,1 0,-1 0,0 0,0 1,0-1,-1 1,1-1,-1 0,0 1,0-1,0 1,0-1,-1 1,1-1,-1 1,0-1,0 0,0 1,0-1,-1 0,1 0,-1 0,0 0,0 0,0 0,0-1,-1 1,1-1,-1 1,1-1,-1 0,-3 3,-1-1,1 0,-1 0,0-1,0 0,0 0,-1-1,1 0,0 0,-1 0,0-1,1 0,-1-1,0 0,1 0,-1 0,0-1,1 0,-3-1,9 1,0 1,0-1,-1 1,1 0,0-1,1 0,-1 1,0-1,0 0,0 1,0-1,0 0,1 0,-1 0,0 1,1-1,-1 0,1 0,-1 0,1 0,-1 0,1 0,0 0,-1-1,1 1,0 0,0 0,0 0,0 0,0 0,0 0,0 0,0-1,0 1,0 0,1 0,-1 0,1 0,-1 0,0 0,1 0,0 0,-1 0,1 0,0 0,-1 1,1-1,0 0,0 0,44-36,-32 32,0 1,-1 0,2 0,-1 1,0 1,1 0,-1 1,1 1,0 0,-1 1,1 0,-1 1,1 0,-1 1,11 4,-12-3,-1-1,1 0,0-1,0-1,0 0,0 0,0-1,0-1,1 0,-11 1,0-1,0 1,0-1,0 0,0 0,-1 0,1 0,0 0,0 0,-1-1,1 1,0-1,-1 1,0-1,1 1,-1-1,0 0,0 1,0-1,0 0,0 0,0 0,0 0,-1 0,1 0,-1 0,1 0,-1 0,0-1,0 1,0-1,1-1,-1-1,0 0,0 0,-1 1,1-1,-1 0,0 1,0-1,0 0,-1 1,0-1,0 1,-2-4,3 6,-1 0,0 0,1 0,-1 0,0 0,0 0,0 1,0-1,-1 0,1 1,0 0,-1-1,1 1,-1 0,1 0,-1 1,1-1,-1 0,0 1,0 0,1 0,-1-1,0 2,1-1,-1 0,0 0,1 1,-1 0,0-1,1 1,-1 0,1 0,-1 0,1 1,-1 0,-3 1,0 1,0 0,1 0,0 1,0-1,0 1,0 0,1 0,0 1,0 0,1-1,-1 1,-1 5,3-5,-1 0,1 0,1 1,-1-1,1 1,0-1,1 1,0-1,0 1,0 0,1-1,0 1,0-1,2 6,7 15</inkml:trace>
  <inkml:trace contextRef="#ctx0" brushRef="#br0" timeOffset="403.215">767 952,'2'-84,"3"1,12-59,8-24,-6-1,-6-66,-20 156,7 78,0 0,0-1,0 1,0 0,0-1,0 1,0 0,-1-1,1 1,0 0,-1-1,1 1,0 0,-1-1,1 1,-1-1,1 1,-1-1,1 1,-1-1,1 1,-1-1,1 0,-1 1,0-1,1 0,-1 1,0-1,1 0,-1 0,0 0,1 1,-1-1,0 0,1 0,-1 0,0 0,0 0,1 0,-1-1,0 1,1 0,-1 0,0 0,1-1,-1 1,0 0,1-1,-1 1,1 0,-1-1,1 1,-1-1,1 1,-1-1,1 1,-1-1,1 0,-1 1,1-1,0 1,-1-1,1 0,0 1,0-1,-12 35,2 0,2 1,1 0,1 1,0 27,5-44,-8 41,3 1,3-1,2 1,3 0,3 0,2-1,3 1,6 11,-13-61,0 0,0 0,1-1,1 0,0 1,0-2,1 1,0-1,1 1,0-2,0 1,1-1,0 0,0-1,1 0,0 0,0-1,1 0,-1 0,2-1,-1-1,6 2,-12-5,0 0,0-1,0 0,0 0,0 0,0 0,0 0,0-1,0 0,0 0,0 0,0 0,-1-1,1 1,0-1,-1 0,1 0,-1 0,0-1,1 1,-1-1,0 0,2-2,15-20</inkml:trace>
  <inkml:trace contextRef="#ctx0" brushRef="#br0" timeOffset="667.031">821 524,'-20'-9,"-15"-5,-4-3,1 2,9 3,19 4,25 3,31 3,31-1,33 0,30-1,-10-1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8:29.701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675 363,'-11'0,"0"1,1 0,-1 1,1 0,-1 1,1 0,0 0,0 1,-4 3,-61 20,57-22,1 1,0 0,0 1,1 1,0 1,0 0,1 1,-3 3,-36 37,3 2,2 2,0 4,31-31,1 0,2 1,0 0,2 1,2 1,0 0,2 1,1 0,2 0,1 1,1-1,2 1,1 0,2 19,-1 27,-3-41,1 1,3-1,1 1,1-1,3 0,0 0,3 0,1-1,2 0,13 28,-9-41,2 0,1-1,0-1,2-1,0-1,1-1,1-1,0 0,2-2,0-1,0-1,1-1,1-1,0-2,0 0,1-2,0-1,9 0,37 4,0-4,66-3,-38-1,82 5,380 0,538-23,-1018 14,1 5,-1 3,21 6,40 9,2-7,24-5,464-10,-296 14,-219-13,427 14,-176-3,101-20,432 6,-664 11,0 12,188 41,178 13,-514-62,0-3,81-4,338-15,-229 12,-18 4,53-15,-268 8,365-11,314-3,-343-1,322 31,-413 0,304 22,410 75,-392-67,-458-37,607 0,-671-9,-1-5,1-3,-2-4,1-5,88-29,-113 20,-1-3,-2-3,-1-3,10-10,-56 36,-1 0,0-1,-1-1,0 0,-1-1,-1-1,0 0,-1-1,0-1,-1 0,-1 0,0-1,-2-1,0 0,2-7,-1-22,-1 0,-3-1,-2 0,-2-1,-2 1,-2 0,-3 0,-1 0,-9-30,-6-45,-5 1,-14-29,35 134,-1-1,0 1,-1 0,-1 1,0-1,-1 1,-1 1,-1 0,0 0,-1 1,0 1,-1 0,-12-9,-17-6,-2 3,0 1,-1 3,-25-8,-71-34,24 0,42 22,-2 3,-1 3,-3 4,-53-5,-3 6,0 6,-2 6,-87 2,53 1,-804-90,272 35,-297 23,140 44,-588-13,-7-20,-1195 86,794 129,1644-161,-1-10,-176-16,-744-3,1039 9,1 3,0 5,0 4,-46 12,-31 22,3 8,3 7,-33 21,94-36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8:37.3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 1,'0'20,"0"30,-3 36,0 40,0 36,1 32,0 22,1 8,0-2,1-11,2-15,4-18,5-18,5-21,6-20,5-24,-3-28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8:35.5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94 164,'4'250,"1"-70,-8 1,-9 17,9-152,7-48,35-115,-24 65,-3-1,-2 0,-2-1,-3 0,-2 0,-2 0,-3-1,-2 1,-3 0,-1 1,-4 0,-1 0,-3 1,-10-21,-8 12,34 43,24 20,80 14,0-4,1-4,93-6,-56-1,-126 3</inkml:trace>
  <inkml:trace contextRef="#ctx0" brushRef="#br0" timeOffset="279.895">1 418,'16'11,"21"4,25 0,24-6,20-8,11-9,1-6,-8-2,-23 1</inkml:trace>
  <inkml:trace contextRef="#ctx0" brushRef="#br0" timeOffset="529.521">896 431,'-13'14,"1"0,0 1,1 1,0 0,1 0,1 1,1 0,1 1,0 0,1 0,1 0,0 1,-1 18,6-27,1 0,0 0,0 0,1-1,0 1,1 0,0-1,1 0,0 0,0 0,1 0,0 0,0-1,1 0,0 0,1-1,0 0,0 0,0 0,1-1,0 0,0-1,0 1,1-2,0 1,0-1,0 0,1-1,-1 0,1-1,-1 0,1 0,0-1,0-1,0 1,0-2,0 1,0-1,-1-1,1 1,8-4,-10 2,1-1,-1 0,0 0,0-1,0 0,-1 0,0-1,0 0,0 0,-1 0,0-1,0 0,0-1,-1 1,0-1,-1 0,1 0,-2 0,1-1,-1 0,0 1,5-23,0 0,-2 0,-1-1,-2 0,0-13,1-4,-2 0,-2 0,-2 1,-2-1,-2 0,-3 1,-8-28,14 69,0-1,0 1,0 0,-1 0,0 0,-1 1,1-1,-1 1,0 0,-4-3,7 7,-1 0,1 1,0-1,-1 0,1 1,-1 0,0 0,1 0,-1 0,0 0,0 0,0 1,1-1,-1 1,0 0,0 0,0 0,0 0,0 0,0 1,1-1,-1 1,0 0,0 0,1 0,-1 0,0 0,1 1,-3 0,-9 9,0 1,1 1,0-1,1 2,0 0,1 0,1 1,0 0,1 1,1 0,-3 8,-29 62,7-6</inkml:trace>
  <inkml:trace contextRef="#ctx0" brushRef="#br0" timeOffset="838.391">1324 686,'-15'36,"1"1,2 0,2 1,2 0,1 0,2 1,1 0,2 31,1-59,1-1,0 1,0-1,1 1,1-1,0 0,0 1,1-1,0 0,0 0,1-1,1 1,0-1,0 0,0 0,1 0,1-1,0 0,0 0,0-1,1 0,0 0,0 0,1-1,0-1,0 0,4 2,11-2,0-1,0-1,0-1,1-1,-1-1,1-1,-1-2,0 0,0-1,2-2,32-4,-5 3,-9 2</inkml:trace>
  <inkml:trace contextRef="#ctx0" brushRef="#br0" timeOffset="1156.11">2046 351,'18'5,"18"3,18 1,14 1,9 1,0-2,-8 3,-16-1</inkml:trace>
  <inkml:trace contextRef="#ctx0" brushRef="#br0" timeOffset="1431.37">2180 672,'13'13,"21"8,23-1,24-3,19-5,10-6,-12-5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16:27.9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40 120,'5'14,"3"18,3 17,2 19,0 13,2 11,-4 7,-2-1,-3-6,-3-8,-4-13,-1-13,-2-15,2-14</inkml:trace>
  <inkml:trace contextRef="#ctx0" brushRef="#br0" timeOffset="290.611">454 0,'-2'14,"-1"18,3 19,3 20,5 15,7 14,5 6,3 1,3-5,-1-5,-3-11,-2-13,-5-14,-5-17</inkml:trace>
  <inkml:trace contextRef="#ctx0" brushRef="#br0" timeOffset="570.918">26 536,'-25'-1,"24"7,65 13,85 0,1-6,6-6,-66-3,4-1,181 18,-272-21,0 0,0 0,0 0,0 1,0-1,0 1,-1 0,1-1,0 2,0-1,0 0,-1 0,1 1,-1-1,1 1,-1 0,1 0,-1 0,0 0,0 0,0 0,0 1,-1-1,1 1,0-1,-1 1,0 0,0 0,1 1,-2 6,0 0,-1 0,0 1,-1-1,0 0,0 0,-1-1,-3 6,-6 28,9-35,1 0,0 1,0-1,1 1,0 0,1-1,0 1,0 0,0 0,1-1,1 1,0 0,0-1,0 0,1 1,0-1,1 0,0 0,0-1,1 1,0-1,0 0,0 0,1-1,0 1,1-1,-1-1,1 1,0-1,0 0,58 14,-37-18</inkml:trace>
  <inkml:trace contextRef="#ctx0" brushRef="#br0" timeOffset="756.42">1109 134,'-16'-11,"-16"-9,-13-5,-4 2,3 4,9 8,18 13,27 12,24 14,26 10,21 9,-3-5</inkml:trace>
  <inkml:trace contextRef="#ctx0" brushRef="#br0" timeOffset="1267.952">1725 40,'8'-3,"1"0,0 0,0 0,0 1,0 0,1 1,-1 0,0 1,1 0,-1 0,0 1,0 0,1 0,-1 1,0 1,0-1,0 2,-1-1,5 3,1-1,-1 0,1 1,-1 0,-1 1,1 1,-1 0,-1 0,1 1,-2 1,1 0,-1 0,-1 1,0 0,0 1,-1 0,0 0,-1 1,-1 0,0 0,-1 1,0-1,-1 1,-1 0,0 1,-1-1,0 0,-1 7,-2-2,-1 1,-1-1,0 0,-2 0,0 0,-1-1,-1 0,-1 0,0 0,-1-1,-1 0,-1-1,-4 5,-27 31,-2-2,-2-2,-15 10,-10 11,65-63,-47 58,52-62,0 0,0 0,-1 0,1 0,1 0,-1 1,0-1,1 0,-1 1,1-1,0 0,-1 1,1-1,0 1,1-1,-1 1,0-1,1 0,-1 1,1-1,0 0,0 0,-1 1,2-1,-1 0,0 0,0 0,1 0,-1 0,2 1,6 4,0-1,1 0,0 0,0-1,0 0,1-1,0 0,-1-1,1 0,0-1,1 0,-1 0,6-1,-12-1,79 10,1-5,-1-3,80-8,-155 5,5 1,0-1,1-1,-1 0,0-1,-1 0,1-1,10-5,-7-1</inkml:trace>
  <inkml:trace contextRef="#ctx0" brushRef="#br0" timeOffset="1537.231">1444 508,'22'0,"29"3,32 4,35 7,28 2,19 4,4 0,-12-1,-27-3,-47-5,-37-5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8:51.1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789 69,'-38'-6,"-20"-3,-1 3,1 2,-27 2,61 6,0 1,0 1,1 1,-1 2,1 0,1 1,0 1,0 1,1 1,1 1,0 0,1 2,1 0,-17 19,21-21,-1 0,2 2,0-1,1 1,0 1,1 0,1 1,1 0,1 1,0-1,1 2,1-1,1 1,-1 10,6-23,0 1,0-1,0 1,1-1,0 1,1-1,-1 1,1-1,1 0,0 0,0 0,0 0,1 0,-1-1,2 0,-1 0,1 0,0 0,0 0,0-1,1 0,0 0,0-1,0 0,1 0,15 10,1-2,1-1,-1-1,1-1,1-1,21 4,82 11,0-5,2-6,-1-6,20-5,164-2,-1-13,120-29,-388 39,0-2,0-1,-1-3,0-2,0-1,-1-3,-1-1,25-15,-58 28,0-2,0 1,0-1,0-1,-1 1,0-1,-1-1,1 1,-1-1,-1 0,1 0,-2-1,1 0,-1 1,0-2,-1 1,0 0,0-1,-1 1,-1-1,1 0,-1 1,-1-1,0 0,0 0,-1 0,-1 1,1-1,-2-3,-3-1,1-1,-2 1,0 0,-1 0,-1 1,1 0,-2 0,0 1,-1 0,0 1,0 0,-1 1,-2 0,-13-10,0 2,-2 0,0 2,-1 2,-25-9,-2 4,-1 2,-1 3,0 3,0 2,-1 3,0 3,-1 2,1 2,0 4,-42 8,-45 15,1 5,2 7,-95 41,58-13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8:53.1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207 106,'-36'-1,"-66"8,99-4,-1 0,1 0,-1 1,1-1,0 1,0 0,1 0,-1 0,1 0,0 0,0 1,0-1,0 1,1-1,0 1,0 0,0 0,1-1,-1 1,1 0,0 0,1 2,-2 4,-3 19,1 1,1 0,2 0,1 0,2 0,1 0,1-1,1 1,2-1,1-1,2 0,0 0,2-1,1 0,2-1,0-1,2 0,0-2,2 0,11 10,-6-13,1-2,1 0,0-2,1-1,1-1,0-2,1-1,1-1,0-1,4-1,41 7,1-3,0-3,52-1,-21-6,0-4,0-5,-1-4,0-6,0-3,-2-6,-1-4,66-30,-121 39,0-2,-2-2,0-2,32-25,-69 44,0-1,0 0,-1 0,0 0,0-1,-1-1,0 1,-1-1,0-1,0 1,-1-1,-1 0,0-1,0 1,-1-1,-1 0,0 0,0 0,-2-1,1 1,-1 0,-1-1,0 1,-1-1,-1 1,-1-10,-2 7,-1-1,0 1,-1 1,-1-1,0 1,-1 1,-1 0,0 0,0 0,-2 2,1-1,-12-7,-5-4,-1 2,-1 2,0 0,-2 2,-12-4,-20-5,-2 2,0 3,-2 3,0 2,-1 4,0 3,-1 3,1 3,-26 4,0 4,1 4,0 4,1 4,0 5,2 3,-57 25,56-13,2 5,2 2,2 5,-40 32,20-4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8:58.8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24,'3'-2,"0"-8,0-2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8:57.7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3,'2'-2,"10"1,15 1,15 1,15 2,9 1,5 1,-3 5,-9 5,-14 5,-14-1</inkml:trace>
  <inkml:trace contextRef="#ctx0" brushRef="#br0" timeOffset="262.299">108 230,'20'7,"24"4,23 3,22-1,16-2,10-4,2-3,-19-2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8:38.2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1497,'225'11,"884"-8,-747-8,270-41,-616 43,-12 2</inkml:trace>
  <inkml:trace contextRef="#ctx0" brushRef="#br0" timeOffset="9717.755">3503 775,'0'-2,"0"-1</inkml:trace>
  <inkml:trace contextRef="#ctx0" brushRef="#br0" timeOffset="7755.845">830 1029,'27'-66,"-4"0,-3-2,-3-1,-2 0,-4-1,-1-21,-22 540,16-385,1-12</inkml:trace>
  <inkml:trace contextRef="#ctx0" brushRef="#br0" timeOffset="8201.848">1512 522,'-11'-3,"1"1,-1 0,1 1,-1 0,0 0,1 1,-1 1,1 0,-1 0,0 1,1 1,0-1,0 2,0-1,0 1,0 1,1 0,-1 0,1 1,1 0,-1 1,1 0,0 0,1 0,0 1,0 0,0 1,-4 8,2-3,0 1,1 0,1 1,0 0,2 0,-1 0,2 1,0 0,1 0,1 0,-1 17,3-26,0 0,1 1,-1-1,1 0,1 1,0-1,0 0,0 0,1 0,0-1,1 1,0-1,0 1,1-1,-1 0,2-1,-1 1,1-1,0 0,0-1,0 1,1-1,0 0,0-1,2 1,-5-2,0 0,0 0,1 0,0-1,-1 0,1 0,0 0,0 0,0-1,1 0,-1 0,0 0,0-1,0 0,1 0,-1 0,0 0,0-1,1 0,-1 0,0-1,0 1,0-1,0 0,-1 0,1-1,0 1,-1-1,0 0,0 0,0-1,0 1,0-1,0 0,-1 0,0 0,2-3,-3 2,0-1,-1 1,0-1,0 0,0 0,0 1,-1-1,0 0,0 0,-1 1,0-1,0 0,0 0,-1-2,1 5,0 1,1-1,-1 1,-1 0,1-1,0 1,0 0,-1 0,0 0,1 0,-1 0,0 0,0 1,0-1,0 0,0 1,0-1,0 1,-1 0,1 0,0 0,-1 0,1 0,-1 1,1-1,-1 1,1-1,-1 1,0 0,1 0,-1 0,1 0,-2 1,-3 1,0 1,-1 0,2 0,-1 1,0-1,1 1,-1 1,1-1,1 1,-1 0,1 1,-1-1,2 1,-1 0,0 1,1-1,1 1,-1-1,1 1,0 0,0 0,1 1,0-1,0 1,1-1,0 1,1-5,0 0,0 0,0 0,1 0,-1 0,1 0,0 0,0 0,0 0,0 0,0 0,1-1,-1 1,1 0,0-1,0 1,0-1,0 1,19 16</inkml:trace>
  <inkml:trace contextRef="#ctx0" brushRef="#br0" timeOffset="8799.137">1739 762,'2'-80,"-2"80,0 0,0 0,0 0,0 1,0-1,1 0,-1 0,0 0,0 0,0 1,0-1,0 0,0 0,0 0,0 0,1 1,-1-1,0 0,0 0,0 0,0 0,0 0,1 0,-1 0,0 0,0 0,0 1,1-1,-1 0,0 0,0 0,0 0,0 0,1 0,-1 0,0 0,0 0,0 0,1 0,-1 0,0-1,0 1,0 0,0 0,1 0,-1 0,0 0,0 0,0 0,0 0,1-1,-1 1,0 0,6 21,1 60,-7-64,1-1,1 1,0-1,1 1,1-1,0 0,4 6,-8-19,1 0,0-1,0 1,1 0,-1-1,1 1,-1-1,1 0,0 1,0-1,-1 0,2 0,-1 0,0 0,0 0,1-1,-1 1,1-1,-1 0,1 1,0-1,-1 0,1-1,0 1,0 0,0-1,-1 1,1-1,0 0,0 0,0 0,0-1,0 1,0-1,-1 1,1-1,0 0,0 0,1-1,4-5,-1 0,-1 0,1 0,-1-1,0 0,-1-1,0 1,0-1,-1 0,0 0,0-1,-1 1,-1-1,1 1,-2-1,1 0,-1 0,-1 0,0 0,0 0,-1-4,1 13,0 1,1 0,-1-1,0 1,0 0,0-1,1 1,-1 0,0-1,0 1,0-1,0 1,1 0,-1-1,0 1,0-1,0 1,0 0,0-1,0 1,0-1,0 1,0-1,-1 1,1 0,0-1,0 1,0-1,0 1,-1 0,1-1,0 1,0 0,-1-1,1 1,0 0,0-1,-1 1,1 0,0 0,-1-1,1 1,0 0,-1 0,1 0,-1-1,1 1,0 0,-1 0,1 0,-1 0,1 0,-1 0,1 0,0 0,-1 0,1 0,-1 0,1 0,0 0,-1 0,1 0,-1 1,1-1,-15 26,12-21,1 0,0 1,0-1,1 1,0 0,0-1,0 1,1 0,0 0,0-1,0 1,1 0,-1 0,1-1,1 1,-1 0,1-1,0 1,0-1,1 0,0 0,0 0,0 0,0 0,1-1,0 1,-1-1,2 0,-1 0,0 0,1-1,0 1,0-1,0-1,0 1,2 0,0-1,0 0,0 0,0-1,0 0,0-1,0 0,0 0,0 0,0-1,0 0,0 0,0 0,0-1,-1-1,1 1,0-1,-1 0,0 0,0-1,0 1,0-2,0 1,-1-1,0 1,0-1,0-1,0 1,-1-1,0 0,0 0,-1 0,0 0,0 0,0-1,1-4,0-4,0 0,-1 0,0 0,-1 0,-1-1,-1 1,0-6,-7 8,-4 30,6 2,0 1,0-1,2 1,0-1,2 1,0 0,1 0,1 0,3 18,-3-32,1 1,-1-1,1 0,0 1,1-1,-1 0,1-1,0 1,1 0,-1-1,1 0,0 0,1 0,-1 0,1-1,2 3,18 9</inkml:trace>
  <inkml:trace contextRef="#ctx0" brushRef="#br0" timeOffset="9288.525">2675 602,'-132'344,"115"-313,134-365,-6-32,-101 335,-10 31,0 0,0 0,0 1,0-1,0 0,1 0,-1 1,0-1,0 0,0 0,0 0,1 1,-1-1,0 0,0 0,1 0,-1 0,0 0,0 1,1-1,-1 0,0 0,1 0,-1 0,0 0,0 0,1 0,-1 0,0 0,1 0,-1 0,0 0,0 0,1 0,-1-1,7 235,63 392,-69-620,-1-8</inkml:trace>
  <inkml:trace contextRef="#ctx0" brushRef="#br0" timeOffset="9553.2">2702 749,'-14'-4,"-2"0,9 3,14 2,20 4,21 0,16-1,13 0,5-2,-12-1</inkml:trace>
  <inkml:trace contextRef="#ctx0" brushRef="#br0" timeOffset="16108.849">750 2540,'46'-163,"-15"73,14-130,-45 306,7 49,18 86,-15-145,-4-31</inkml:trace>
  <inkml:trace contextRef="#ctx0" brushRef="#br0" timeOffset="16378.642">1178 2473,'-2'18,"-4"14,-2 9,0 5,-1 2,1-1,2-2,2-3,3-7,5-10,2-8</inkml:trace>
  <inkml:trace contextRef="#ctx0" brushRef="#br0" timeOffset="16763.782">1632 2112,'-4'-2,"0"0,1 0,-1 0,0 0,0 1,0-1,0 1,-1 0,1 0,0 1,0-1,-1 1,1 0,0 0,0 0,-1 1,1 0,0 0,0 0,0 0,-1 0,1 1,1 0,-1 0,0 0,0 0,1 0,-1 1,0 1,-7 11,2 0,0 1,0 0,2 1,0 0,1 0,0 1,2-1,0 1,1 0,0 1,2-1,0 0,2 3,-4-6,2 0,0 0,1 0,1 1,0-1,1 0,0 0,1 0,1 0,1-1,0 1,1-1,0 0,1-1,8 13,-11-22,0-1,0 0,0 1,0-2,1 1,-1 0,1-1,0 0,0 0,0 0,0-1,0 1,0-1,0 0,0-1,0 1,1-1,-1 0,0-1,0 1,0-1,0 0,1 0,-1-1,-1 1,1-1,0 0,0 0,-1-1,1 0,-1 1,1-1,-1-1,0 1,-1-1,1 1,0-1,-1 0,0-1,0 1,0 0,-1-1,1 0,-1 0,1-3,1 0,-1-1,-1 0,1 1,-2-1,1 0,-1 0,-1 0,1 0,-2 0,1 0,-1-4,0 9,1 1,-1 0,0-1,0 1,0-1,0 1,-1 0,1 0,-1 0,0 0,0 0,0 0,0 0,0 0,0 1,-1-1,0 1,1 0,-1 0,0 0,0 0,0 0,0 1,-1-1,1 1,0 0,-1 0,1 0,0 0,-1 1,1-1,-4 1,-1 1,0 0,0 1,1 0,-1 1,1 0,-1 0,1 0,0 1,0 0,0 1,1-1,0 1,-1 1,2-1,-1 1,1 0,0 0,0 0,0 1,1 0,0 0,0 0,1 0,0 1,0-1,1 1,0 0,1 0,-1 0,1 5,1-9,0-1,0 1,0 0,1 0,-1 0,1 0,0-1,1 1,-1 0,0-1,1 1,0-1,0 0,0 1,0-1,3 2,16 16</inkml:trace>
  <inkml:trace contextRef="#ctx0" brushRef="#br0" timeOffset="17350.98">1940 2313,'4'-3,"2"17,9 69,-14-68,0-1,1 1,1-1,1 0,0 0,1 0,0 0,1-1,4 8,-9-19,1-1,-1 1,0 0,0 0,1-1,-1 1,1-1,0 1,-1-1,1 1,0-1,0 0,0 0,0 0,0 0,0 0,0-1,0 1,0-1,0 1,0-1,0 0,1 1,-1-1,0 0,0-1,0 1,1 0,-1-1,0 1,0-1,0 1,0-1,0 0,0 0,0 0,0 0,0-1,-1 1,1 0,0-1,-1 1,1-1,-1 1,1-1,-1 0,1-1,6-10,0 0,0-1,-2 0,1 0,-2-1,0 0,-1 0,0 0,-1 0,-1 0,-1-1,0 0,0 1,-2-3,-4 11,-1 23,4-7,0-1,0 1,1 0,1 0,0-1,0 1,0 0,1 0,0-1,1 1,0-1,0 1,1-1,2 4,-3-8,0 1,0-1,0 0,1-1,0 1,0 0,0-1,0 1,0-1,1 0,-1 0,1-1,0 1,0-1,0 1,0-1,0 0,0-1,1 1,-1-1,1 0,-1 0,1 0,-1-1,1 1,-1-1,1 0,2-1,-3 1,1-1,0 0,0 0,0-1,-1 0,1 1,0-1,-1-1,0 1,1-1,-1 0,0 0,-1 0,1 0,0-1,-1 1,0-1,0 0,0 0,0 0,0 0,-1-1,1-1,2-5,-1 0,0 0,0 0,-1-1,-1 1,0-1,0 0,-1 0,0-2,-4-7,2 21,1 0,0-1,0 1,0 0,0 0,0-1,0 1,-1 0,1 0,0-1,0 1,0 0,-1 0,1 0,0 0,0-1,-1 1,1 0,0 0,0 0,-1 0,1 0,0 0,0-1,-1 1,1 0,0 0,0 0,-1 0,1 0,0 0,-1 0,1 0,0 0,0 1,-1-1,1 0,0 0,0 0,-1 0,1 0,0 0,0 1,-1-1,1 0,0 0,0 0,-1 0,1 1,0-1,0 0,0 0,0 1,0-1,-1 0,1 0,0 1,0-1,0 0,0 0,0 1,0-1,0 0,0 1,0-1,0 0,0 1,-4 8,0 0,1 0,0 0,0 1,1 0,0-1,1 1,0 0,1 0,0 0,1 0,0 3,-1-7,1 0,0-1,0 1,0-1,0 1,1-1,0 1,0-1,0 0,1 0,0 0,0 0,0-1,1 1,-1-1,1 0,4 3,15 10</inkml:trace>
  <inkml:trace contextRef="#ctx0" brushRef="#br0" timeOffset="17794.096">2795 2206,'-26'44,"2"0,3 1,1 2,-11 38,14-22,17-63,0 0,1-1,-1 1,0 0,0 0,1-1,-1 1,0 0,0 0,1 0,-1 0,0-1,1 1,-1 0,0 0,1 0,-1 0,0 0,1 0,-1 0,0 0,1 0,-1 0,0 0,1 0,-1 0,0 0,1 0,-1 0,0 1,0-1,1 0,-1 0,0 0,1 0,-1 1,0-1,0 0,1 0,-1 1,0-1,0 0,0 0,1 1,-1-1,0 0,0 0,0 1,0-1,0 0,1 1,-1-1,0 0,0 1,0-1,0 0,0 1,0-1,0 0,0 1,0-1,0 0,-1 1,13-15,0-1,-2 0,0 0,-1-1,0 0,-1-1,-1 0,3-13,-8 27,29-91,-3-2,-5 0,-1-18,-20 104,-3 20,-3 22,2 0,2 0,1 1,1-1,2-1,1 1,1 0,2-1,1-1,1 1,6 8,80 153,-85-145,-15-35</inkml:trace>
  <inkml:trace contextRef="#ctx0" brushRef="#br0" timeOffset="18059.977">2755 2353,'16'0,"14"0,14-2,12-3,9-4,4-1,-2-7,-13 0</inkml:trace>
  <inkml:trace contextRef="#ctx0" brushRef="#br0" timeOffset="18659.652">3544 0,'26'347,"113"1633,-130-1430,-9-541,0-19,0-2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8:58.3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197 410,'9'-87,"-4"0,-5-61,-8 61,-2 101,-22 304,14 52,18-343</inkml:trace>
  <inkml:trace contextRef="#ctx0" brushRef="#br0" timeOffset="279.719">492 329,'-4'5,"0"0,0 0,1 0,0 1,0-1,1 1,0 0,0-1,0 1,0 0,1 0,0 0,0 0,1 1,0-1,0 0,0 0,1 0,-1 0,2 0,-1 0,1 0,0 0,0 0,0-1,1 1,0-1,0 1,0-1,1 0,0 0,0-1,0 1,4 2,-1 0,1-1,1-1,-1 1,1-1,0 0,0-1,0 0,0-1,1 0,0 0,0-1,-1 0,1-1,0 0,0-1,1 0,-1 0,0-1,0 0,-1-1,1 0,0-1,0 0,-1 0,3-2,-7 1,0 1,0-1,-1-1,0 1,1 0,-1-1,-1 0,1 0,-1 0,0-1,0 1,-1-1,1 1,-1-1,0 0,-1 0,1 0,-1 0,-1 0,1 0,-1 0,0 0,0-1,-1-3,-1-5,0-1,-1 1,-1 0,0 0,-1 1,-1-1,0 1,-1 1,-3-5,8 12,-1 1,0 0,0 0,0 0,-1 0,0 0,0 1,0 0,0 0,-1 0,1 0,-1 1,0-1,0 1,0 1,-1-1,1 1,-1 0,1 0,-1 0,0 1,0 0,1 0,-1 0,0 1,0 0,0 0,0 0,0 1,0 0,0 0,1 1,-1-1,-4 3,1 1,0 0,1 1,-1 0,1 1,1 0,-1 0,1 0,0 1,1 0,0 1,0-1,0 1,2 0,-1 0,1 1,0-1,1 1,0 0,0 0,1 0,1 1,0-1,0 0,1 1,0-1,1 0,0 1,1-1,0 0,0 0,1 0,1 1,15 24</inkml:trace>
  <inkml:trace contextRef="#ctx0" brushRef="#br0" timeOffset="1706.212">64 49,'7'-5,"4"-1,1 3,-4 6,-9 12,-10 14,-10 14,-13 14,-1-4</inkml:trace>
  <inkml:trace contextRef="#ctx0" brushRef="#br0" timeOffset="2365.921">144 797,'0'-2,"2"-1,6 3,10 0,16 1,16 1,14-6,-2-1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9:07.8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290 0,'-23'5,"-1"1,1 1,0 1,0 1,1 1,1 0,-1 2,2 1,-6 4,21-13,1-1,-1 1,0 0,1 0,0 0,0 1,0-1,1 1,0 0,0 0,0 0,0 1,1-1,-1 0,2 1,-1 0,0 0,1-1,0 1,1 0,-1 0,1 0,0 0,1 0,-1 0,1 0,0 0,1-1,-1 1,1 0,10 11,-1-1,2-1,0 1,1-2,1 0,0-1,0 0,2-1,-1-1,2-1,16 8,6 6,-16-9,-7-6,1 0,-2 2,1 0,-2 0,1 2,-2 0,1 0,-2 2,0 0,-1 0,0 1,-1 0,3 8,-13-19,1-1,-1 1,0-1,0 1,-1-1,0 1,1 0,-1-1,-1 1,1-1,-1 1,0-1,0 1,0-1,0 1,-1-1,0 0,0 0,0 0,0 0,-1 0,0 0,1 0,-1-1,-1 1,1-1,0 0,-1 0,0-1,1 1,-1-1,-3 2,-2 2,-1-1,0 0,-1-1,1 0,-1-1,0 0,0 0,0-1,0 0,0-1,0-1,0 0,-1 0,8 0,-1 0,1 0,0-1,0 1,0-1,0 0,0 0,0 0,0-1,0 1,1-1,-1 0,0 0,1 0,0-1,-1 1,1-1,0 0,0 0,0 0,1 0,-1 0,1-1,0 1,0-1,0 1,0-1,1 0,-1 0,1 0,0 0,0 0,0 0,4 0,-1 0,1 1,0 0,0-1,0 1,0 0,0 1,1-1,-1 0,1 1,0 0,0 0,0 0,0 0,0 1,0 0,0 0,1 0,-1 0,0 0,1 1,-1 0,0 0,3 0,0-1,51-6,-36 6,0-1,0-1,0-1,-1 0,1-2,-1-1,-1 0,1-2,-1 0,1-3,-18 11,0-1,0 0,-1 0,1-1,-1 1,1-1,-1 1,0-1,0 0,0 1,0-1,-1 0,1 0,-1-1,0 1,0 0,0 0,0-1,0 1,-1 0,1-1,-1 1,0-1,0 1,0 0,-1-1,1 1,-1 0,0-1,0 1,0 0,0 0,-1-1,1 1,-1 0,1 0,-1 1,0-1,-1 0,1 1,0-1,-1 1,-2-2,4 3,-1 0,0 1,1 0,-1-1,0 1,0 0,1 0,-1 0,0 0,0 0,1 0,-1 0,0 1,1-1,-1 0,0 1,1 0,-1-1,0 1,1 0,-1 0,1 0,0 0,-1 0,1 0,0 0,-1 1,1-1,0 0,0 1,0-1,0 1,0-1,1 1,-1-1,0 1,1 0,-1-1,1 1,-1 0,1-1,0 1,0 0,0 0,0-1,0 1,0 0,0 0,1 0,-2 10,1 0,0 1,1-1,1 1,0-1,0 0,1 0,1 0,0 0,0-1,1 1,1-1,0-1,1 1,0-1,0 0,1 0,0-1,1 0,0 0,0-1,1-1,0 1,0-1,1-1,0 0,0-1,0 0,1 0,0-2,7 3,52 12,-4-7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9:08.6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128 621,'-2'49,"3"0,2 1,2-1,11 46,-4-15,-7-51,2 3,-1 1,-2 0,0 0,-3 1,-1-1,-1 0,-2 0,-1 0,-1 0,-2 0,-2-1,-3 6,10-32,0 0,-1-1,0 1,0-1,-1 1,1-1,-1 0,-1 0,1-1,0 1,-1-1,0 0,0 0,0-1,-1 1,1-1,-6 2,9-5,-1 0,1 0,0-1,-1 1,1-1,0 1,0-1,-1 0,1 0,0 0,0 0,0 0,0 0,0 0,0-1,0 1,1-1,-1 0,0 1,1-1,-1 0,1 0,0 0,0 0,0 0,0 0,0 0,0-1,0 1,1 0,-1 0,1-1,-1 1,1 0,0-1,0 1,0-2,-7-44,2-2,3 1,1 0,3-3,-1-1,3-313,-4 359,-1 5,1 0,-1 1,0-1,1 0,0 1,-1-1,1 0,0 0,0 0,0 1,0-1,0 0,1 0,-1 1,0-1,1 0,-1 0,1 1,0-1,-1 1,1-1,0 0,0 1,0 0,0-1,1 1,-1-1,0 1,0 0,1 0,-1 0,1 0,-1 0,1 0,-1 0,1 1,0-1,-1 0,1 1,0-1,-1 1,1 0,0-1,0 1,0 0,0 0,143 49,-111-35,-26-11,17 6,-1 1,0 1,0 0,-1 2,-1 1,19 15,-40-28,1 0,-1 0,1 0,-1 0,1 0,-1 0,0 1,0-1,1 0,-1 1,0-1,0 1,0-1,0 1,-1-1,1 1,0 0,-1-1,1 1,-1 0,0 0,1-1,-1 1,0 0,0 0,0 0,0-1,0 1,-1 0,1 0,0-1,-1 1,0 0,1 0,-1-1,0 1,0-1,0 1,0-1,0 1,0-1,0 1,-8 3,-1 0,1 0,-1-1,0-1,0 1,0-2,0 1,-1-1,1-1,-8 0,10 1,-178 8,167-12,30-5,28 2,0 2,0 2,0 1,0 2,26 5,25 15,44 3,-129-25,-1 0,0-1,0 0,1 0,-1 0,0 0,0-1,0 0,0 0,0 0,0 0,-1 0,1-1,-1 1,0-1,1 0,-1 0,-1-1,1 1,0 0,-1-1,0 0,1 0,-1 1,-1-1,1 0,-1 0,1-1,-1 1,0 0,-1 0,1-1,-1 1,0 0,0-1,0 1,-1 0,1-1,-1 1,0 0,0 0,-1 0,1 0,-1 0,0 0,0 0,0 0,0 0,-1 1,0 0,1-1,-1 1,0 0,-1 0,1 0,-1 1,0-1,-3-1,-1 1,1 0,-1 1,0 0,0 0,0 0,0 1,0 0,0 1,0 0,0 0,0 1,0 0,0 0,0 1,0 0,0 0,0 1,1 0,0 0,-1 1,1 0,0 0,1 1,-1 0,1 0,-4 5,8-8,0 0,1 0,0 1,0-1,0 1,0-1,0 1,0-1,0 1,1 0,-1-1,1 1,0 0,0 0,0-1,0 1,1 0,-1-1,1 1,-1 0,1-1,0 1,0-1,0 1,0-1,0 1,1-1,-1 0,1 0,0 0,0 0,-1 0,1 0,0 0,1 0,-1-1,0 1,0-1,1 0,-1 1,1-1,29 14</inkml:trace>
  <inkml:trace contextRef="#ctx0" brushRef="#br0" timeOffset="400.924">904 1061,'74'-223,"-52"142,-4-1,-4-1,-3-1,-4 0,-3 0,-7-56,-16-36,11 152,8 24,-1 0,1 0,-1 0,1 0,-1 0,1 0,-1 0,1 0,-1 0,1 0,-1 0,1 1,-1-1,1 0,-1 0,1 0,-1 1,1-1,0 0,-1 1,1-1,-1 0,1 1,0-1,-1 0,1 1,0-1,-1 1,1-1,0 0,0 1,0-1,-1 1,1-1,0 1,0-1,0 1,0-1,0 1,0-1,0 1,0-1,0 1,0-1,0 1,0-1,0 1,0-1,0 1,1-1,-1 1,0-1,0 1,-7 54,2 1,3 0,2 11,-1-14,1-34,8 305,-4-284,1 0,3 0,1 0,2-1,1-1,18 37,-26-65,0 0,1 0,0-1,0 0,1 1,0-2,1 1,0-1,0 0,1 0,0-1,0 0,1-1,0 0,0 0,1-1,4 3,1-6</inkml:trace>
  <inkml:trace contextRef="#ctx0" brushRef="#br0" timeOffset="666.215">904 594,'-19'-5,"-7"-1,-2 0,10 4,17 4,28 2,29 0,35-1,34-2,29-5,-11-1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9:11.7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251 619,'-15'-5,"-1"0,0 1,-1 1,1 0,0 1,-1 1,-10 0,23 1,-1 1,0-1,1 1,-1 0,0 0,1 0,-1 1,1-1,0 1,-1 0,1 1,0-1,0 1,0-1,1 1,-1 0,1 1,-1-1,1 1,0-1,0 1,1 0,-1 0,1 0,0 1,0-1,0 0,0 3,1-2,-1 0,1 1,0-1,0 1,1-1,0 1,0-1,0 1,1-1,-1 1,1-1,1 0,-1 1,1-1,0 0,0 0,0 0,1 0,0 0,0-1,0 1,0-1,1 0,0 0,0 0,0 0,0-1,0 1,1-1,3 2,10 3,0 0,0-1,1 0,0-2,0 0,0-2,0 0,1-1,-1 0,1-2,-1 0,1-2,0 0,-1-1,0-1,13-4,-20 5,-1 0,1-1,-1 0,0-1,0 0,-1-1,1 0,-1-1,-1 0,1 0,-1-1,0 0,-1-1,0 0,0 0,-1-1,0 0,4-9,-8 4,-10 36,7-16,0 0,1 0,-1 0,1 1,0-1,0 0,1-1,0 1,0 0,0 0,0-1,1 1,-1-1,1 0,1 0,-1 0,0 0,1 0,0-1,0 1,0-1,0 0,0 0,1-1,-1 1,1-1,0 0,-1 0,1-1,0 1,0-1,0 0,0-1,1 1,-1-1,0 0,0 0,0-1,0 1,0-1,0 0,0-1,0 1,0-1,1 0,-2-2,-1 0,1-1,-1 1,0-1,0 1,0-1,-1 0,0 0,0 0,0-1,0 1,-1 0,0-1,0 1,-1-1,1 1,-1-1,0 1,-1-1,1 1,-1 0,0-1,0 1,-1-1,0 1,0 0,0 0,0 0,-1 0,0 1,0-1,-2-2,1 1,0 1,0 0,0 0,0 0,-1 0,0 1,0-1,-1 1,1 0,-1 1,1-1,-1 1,0 1,-1-1,1 1,0 0,-1 0,1 1,-1 0,1 0,-7 0,13 1,1 0,-1 1,0-1,1 0,-1 1,1-1,-1 0,0 1,1-1,-1 0,0 1,0-1,1 1,-1-1,0 1,0-1,0 0,1 1,-1-1,0 1,0-1,0 1,0-1,0 1,0-1,0 1,0-1,0 1,0-1,0 1,0-1,-1 1,1-1,0 1,0-1,0 1,-1-1,1 1,0-1,0 0,-1 1,1-1,0 0,-1 1,1-1,-1 0,1 1,0-1,-1 0,1 0,-1 1,1-1,-1 0,1 0,-1 0,1 0,-1 0,1 1,-1-1,1 0,16 5,0-1,1 0,0-1,-1-1,1 0,0-1,13-2,-5 2,177 3,-199-5,0 1,0 0,0 0,0 1,0-1,-1 1,1-1,0 1,0 0,0 0,-1 0,1 0,0 0,-1 1,0 0,1-1,-1 1,0 0,1 0,-1 0,0 0,-1 0,1 1,0-1,0 0,-1 1,0 0,1-1,-1 1,0 0,0-1,0 4,3 28,-5-30,1 0,-1 0,1 1,0-1,0 0,1 0,-1 0,1 0,0 0,0-1,0 1,1 0,-1 0,1-1,0 1,0-1,0 1,0-1,1 0,-1 0,1 0,0 0,0 0,0-1,0 1,1-1,-1 0,1 0,-1 0,1 0,-1-1,1 1,2-1,0 0,1 0,-1-1,1 0,-1 0,1 0,-1-1,1 0,-1-1,0 1,1-1,-1-1,0 1,0-1,0 0,-1 0,1 0,-1-1,0 0,0 0,0-1,0 1,1-3,3-4,-1 1,0-1,0-1,-1 0,-1 0,0 0,-1 0,0-1,-1 0,1-4,-7 20,0 1,1 0,0-1,-1 1,1 0,1 0,-1 0,0 0,1 0,0 0,0 0,0 0,1 0,-1 0,1 0,0-1,0 1,0 0,1 0,-1-1,1 1,0 0,0-1,0 0,0 1,1-1,-1 0,1 0,0-1,0 1,0 0,0-1,0 0,1 0,1 1,5 0,0 0,0-1,0-1,1 1,-1-2,1 1,-1-1,1-1,-1 0,0-1,1 0,-1 0,0-1,0 0,-1-1,1 0,-1 0,1-1,-1-1,-1 0,1 0,-1 0,0-1,0 0,-1-1,0 1,-1-1,1-1,-2 1,1-1,2-5,-6 9,-2 4,0 0,0 1,0-1,0 0,0 0,0 1,0-1,0 0,0 1,0-1,1 0,-1 1,0-1,0 1,1-1,-1 0,0 1,1-1,-1 1,1-1,-1 1,1-1,-1 1,1-1,-1 1,1 0,-1-1,1 1,-1 0,1-1,0 1,-1 0,1 0,0 0,-1-1,1 1,0 0,-1 0,1 0,0 0,-1 0,1 0,0 0,-1 0,1 1,0-1,0 1,5 10,1 0,0-1,1 0,0-1,1 0,0 0,0-1,1 0,0 0,0-1,7 3,-1-2,1-1,0-1,1-1,-1 0,1-2,0 0,0 0,0-2,0 0,0-2,1 0,-1 0,0-2,0 0,-1-1,17-6,-29 8,-1 1,1-1,0 0,-1 0,1-1,-1 1,0-1,1 0,-1 0,-1 0,1-1,0 1,-1-1,0 0,0 0,0 0,0-1,-1 1,1-1,-1 1,0-1,-1 0,1 0,-1 0,0 0,0 0,-1 0,1 0,-1 0,0 0,0 0,-1 0,0 0,0 0,0 0,0 0,-1 0,1 1,-2-3,0 4,0-1,0 1,0 0,-1 0,1 0,-1 1,1-1,-1 1,0-1,0 1,0 1,0-1,-1 0,1 1,0 0,-1 0,1 0,-1 1,1 0,0-1,-1 1,1 1,-1-1,1 1,-1 0,1 0,0 0,-1 0,1 1,0 0,0 0,0 0,0 0,-2 2,1-1,1-1,-1 1,1 0,0 0,0 1,0-1,0 1,0 0,1 0,0 0,0 0,0 1,0-1,0 1,1 0,0 0,0-1,1 1,-1 1,1-1,0 0,0 0,1 0,0 1,0-1,0 0,0 1,1-1,0 3,1-4,0 0,0 0,0 0,1 0,-1-1,1 1,0 0,0-1,0 0,1 0,-1 0,1 0,-1 0,1-1,0 0,0 0,0 0,0 0,1 0,-1-1,0 0,1 0,4 1,1 0,1-1,-1 0,1-1,-1 0,1 0,-1-1,1-1,-1 1,10-4,-13 3,-1 0,1 0,-1-1,0 0,0 0,0 0,0-1,0 0,-1 0,0 0,0-1,0 0,0 0,-1 0,0 0,0-1,0 0,0 1,-1-2,0 1,-1 0,1 0,-1-1,0 0,-1 1,0-1,0 0,0 1,-1-1,0 0,0-2,0 9,-1 0,1 0,0 0,0 0,0 1,-1-1,1 0,0 0,0 0,-1 0,1 0,0 0,0 0,-1 0,1 0,0 0,0 0,-1 0,1 0,0 0,0 0,-1 0,1 0,0 0,0 0,0-1,-1 1,1 0,0 0,0 0,-1 0,1 0,0-1,0 1,0 0,0 0,-1 0,1-1,0 1,0 0,0 0,0 0,0-1,0 1,0 0,-6 25,5-20,0-1,1 1,-1 0,1 0,0 0,0 0,1 0,0 0,0 0,0-1,0 1,1 0,-1-1,1 1,1-1,-1 1,0-1,1 0,0 0,0 0,0 0,1-1,-1 1,1-1,0 0,0 0,0 0,0-1,0 0,1 1,-1-1,1-1,-1 1,1-1,1 1,-1-1,0-1,1 0,-1 0,0 0,0 0,0-1,0 0,1 0,-1 0,0 0,0-1,-1 0,1 0,0-1,-1 1,1-1,-1 0,0 0,0 0,0-1,0 0,-1 1,1-1,2-4,6-8,-1-1,0 0,-1-1,0 0,3-13,-18 42,1 0,0 1,0 0,1 0,1 0,0 0,0 0,1 1,1-1,0 0,1 1,0-1,1 0,2 8,-3-18,0 1,0-1,0 0,1 0,-1 0,0 0,1 0,0-1,-1 1,1 0,0-1,0 1,0-1,0 0,0 1,0-1,0 0,0 0,1 0,-1-1,0 1,1-1,-1 1,0-1,1 0,-1 0,1 0,-1 0,1 0,-1 0,0-1,2 1,3-2,0 0,0-1,0 1,0-1,-1-1,1 1,-1-1,0 0,0 0,2-3,5-6,-1 0,0-1,0 0,-1-1,-1-1,-1 1,0-2,-1 1,-1-1,0 0,3-16,-7 15,-3 18,-1-1,1 1,-1 0,0 0,1 0,-1 0,0 0,1 0,-1 0,0 0,1 0,-1 0,0 0,1 1,-1-1,0 0,1 0,-1 1,1-1,-1 0,1 1,-1-1,1 0,-1 1,1-1,-1 1,1-1,-1 1,1-1,0 1,-1-1,1 1,0 0,-1-1,1 1,0-1,0 1,0 0,-1-1,1 1,0 0,0-1,0 1,0 0,-3 3,0 1,0-1,1 1,-1 0,1 0,0 0,0 0,1 0,0 1,0-1,0 0,0 1,1-1,0 0,0 1,0-1,1 1,0-1,0 0,0 1,1-1,0 0,0 0,0 0,0 0,1-1,0 1,0-1,0 1,0-1,1 0,0 0,0 0,11 3,0-1,0 0,1 0,0-2,0 0,0-1,0-1,1 0,-1-1,1-1,4-1,-15 2,40 2,0-2,-1-2,1-2,-1-3,0 0,37-12,-80 18,0 0,1-1,-1 1,0 0,1-1,-1 1,0-1,0 0,0 0,1 0,-1 0,0 0,0 0,0 0,-1-1,1 1,0-1,0 1,-1-1,1 0,-1 0,0 0,1 0,-1 0,0 0,0 0,0 0,0 0,-1 0,1-1,0 1,-1 0,0 0,0-1,1 1,-1 0,0-1,-1 1,1 0,0-1,-1 1,1 0,-1 0,0-1,-6-3,1 0,-1 0,0 1,-1-1,1 2,-1-1,0 1,0 1,-1-1,1 1,-1 1,1 0,-1 0,0 0,0 1,0 1,0-1,0 1,0 1,0 0,3 0,0 0,0 0,0 1,0-1,1 2,-1-1,0 0,1 1,0 0,0 1,0-1,0 1,0 0,1 0,-1 0,1 1,0-1,1 1,-1 0,1 0,0 0,0 1,0-1,1 1,0 0,0-1,1 1,-1 0,1 0,0 0,1 0,0 0,0 1,0-1,0 0,1 0,1 1,-2-3,1-1,0 1,0 0,1-1,-1 1,1-1,0 0,0 0,0 0,0 0,1 0,-1 0,1 0,-1-1,1 1,0-1,0 0,0 1,0-2,1 1,-1 0,1-1,-1 1,1-1,-1 0,1 0,0 0,-1-1,1 0,0 1,3-1,0 0,0 0,0 0,0-1,0 0,0 0,0-1,-1 0,1 0,0 0,-1-1,0 0,0-1,0 1,5-5,-3 1,0-1,0 0,-1-1,-1 1,1-1,-2-1,1 1,-1-1,0 0,-1 0,-1-1,1 1,-1-1,0-4,16-157,-19 164,5-137,-10-75,-12 108,16 111,1 0,-1-1,1 1,-1 0,1 0,-1-1,1 1,-1 0,0 0,0 0,0 0,0 0,0 0,0 0,0 0,0 0,0 1,0-1,0 0,0 1,-1-1,1 1,0-1,0 1,-1-1,1 1,0 0,-1 0,1 0,0 0,-1 0,1 0,0 0,-1 0,1 0,0 1,-1-1,1 0,0 1,0-1,-1 1,1 0,0-1,0 1,0 0,0 0,0 0,0-1,0 1,0 0,0 1,0-1,1 0,-1 0,0 0,1 0,-1 0,0 1,1-1,0 0,-1 1,1-1,0 1,-15 24,2 1,2 1,0 0,1 0,2 1,1 0,2 0,0 1,2 0,2 0,0 7,1-18,1 0,1-1,0 1,1-1,1 0,1 0,1 0,0-1,1 1,1-1,0-1,2 0,0 0,0-1,2 0,0-1,0 0,1-1,1 0,6 4,4 0,1-1,1-1,0-1,1-1,0-1,1-2,0 0,1-2,0-1,0-2,0-1,1-1,-1-1,3-2,58-16,-87 14,0 1,0 0,0-1,-1 0,1 0,0 0,-1 0,0 0,1 0,-1-1,0 1,0-1,0 1,0-1,-1 0,1 0,-1 0,0 0,1 0,-1 0,-1 0,1 0,0 0,-1 0,0-1,1 1,-1 0,-1-6,-1 1,1 0,-1 0,-1 0,0 0,0 0,0 1,-1-1,0 1,0 0,-1 0,0 0,0 0,-1 1,0 0,0 0,0 1,-1 0,1 0,-1 0,0 1,-1 0,1 0,-1 1,0 0,-2 0,6 2,-1 1,1-1,0 1,0 1,-1-1,1 1,0-1,-1 1,1 0,0 1,0-1,0 1,0 0,0 0,1 0,-1 0,0 0,1 1,0 0,-1 0,1 0,0 0,1 0,-1 1,0-1,1 1,0 0,0-1,0 1,0 0,1 0,0 1,-1-1,1 0,1 0,-1 1,1-1,0 0,0 0,0 1,0-1,1 0,-1 1,1-1,0 0,2 3,-3-4,1 1,0-1,1 0,-1 0,1 0,-1 1,1-1,0 0,0-1,0 1,1 0,-1-1,1 1,-1-1,1 0,0 0,0 0,0 0,0 0,0-1,0 1,0-1,1 0,-1 0,0 0,1 0,-1-1,1 1,1-1,2 0,0 0,0 0,0-1,0 1,-1-2,1 1,0-1,0 0,-1 0,1-1,-1 0,0 0,0-1,3-1,-3 0,0 0,0 0,0-1,-1 1,1-1,-1-1,-1 1,1-1,-1 1,0-1,-1-1,0 1,0 0,0-1,-1 1,0-1,-1 0,1 0,-2 0,1 0,-1 7,0 0,0 0,0 0,0 0,0 0,0 0,0-1,-1 1,1 0,0 0,-1 0,1 0,-1 0,1 0,-1 0,1 0,-1 0,0 1,1-1,-1 0,0 0,0 0,0 1,0-1,1 0,-1 1,0-1,0 1,0-1,0 1,-1 0,1-1,0 1,0 0,0 0,0-1,0 1,0 0,0 0,0 0,-1 1,1-1,0 0,0 0,0 0,-43 28,43-26,-1 0,1 1,0-1,-1 1,1 0,0-1,0 1,1 0,-1 0,1 0,-1-1,1 1,0 0,0 0,0 0,1 0,-1 0,0-1,1 1,0 0,0 0,0-1,0 1,0-1,1 1,-1-1,1 1,0 0,64 57,7-24,4-5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9:15.7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164 0,'-6'35,"1"0,2 1,2-1,1 1,1-1,3 1,0-1,3 0,9 31,-13-51,10 44,-3-22,-2 0,-1 1,-2 0,-2 0,-1 0,-2 0,-2 0,-2 13,3-44,-1 1,1 0,-1-1,0 1,-1-1,0 0,0 0,0 0,-1 0,0-1,0 1,-1-1,0 0,0 0,0-1,-1 1,0-1,0 0,0-1,0 1,-1-1,0-1,0 1,0-1,-1 0,5-3,0 0,0 0,0 0,0 0,0 0,0-1,0 1,1-1,-1 0,0 0,0 0,1 0,-1 0,0-1,1 1,-1-1,1 0,0 1,0-1,-1 0,1-1,0 1,1 0,-1-1,0 1,1 0,-1-1,1 0,0 1,-1-3,-23-91,18 21,4-1,3 1,4-1,3 1,7-28,-10 77,-2 5,1 0,1 0,0 1,2-1,1 1,0 0,2 0,-8 18,0-1,0 1,0 0,0 0,1 0,-1 0,1 0,-1 0,1 0,0 0,0 1,-1-1,1 1,1-1,-1 1,0 0,0 0,0 0,1 0,-1 0,0 0,1 1,-1-1,1 1,-1-1,1 1,-1 0,1 0,-1 0,1 1,-1-1,1 0,-1 1,2 0,174 84,7-8,-183-77,-1 0,1 0,-1 0,0 0,0 1,0-1,0 0,1 0,-1 1,0-1,0 0,0 1,0-1,0 1,0 0,0-1,0 1,0 0,0 0,0 0,0-1,-1 1,1 0,0 0,-1 0,1 0,0 0,-1 0,1 0,-1 1,0-1,1 0,-1 0,0 0,0 0,1 1,-1-1,0 0,0 1,-76 12,61-14,-90 2,146-8,-9 2,20 1,-1-3,0-3,0-1,-1-3,27-11,-24-7,-51 31,-1-1,0 0,0 0,1 0,-1 0,0 0,0-1,0 1,0 0,0 0,-1-1,1 1,0 0,0-1,-1 1,1-1,-1 1,0-1,1 1,-1-1,0 1,0-1,0 0,0 1,0-1,0 1,0-1,0 1,-1-1,1 1,-1-1,1 1,-1-1,0 1,0-1,-3-2,-1 0,0 1,0 0,-1 0,1 0,-1 0,1 1,-1 0,0 0,0 0,0 1,0 0,0 0,0 1,0-1,0 1,0 1,0-1,-2 1,5-1,0-1,0 1,0 0,0 0,0 0,0 1,0-1,0 0,0 1,1 0,-1 0,0 0,0 0,1 0,-1 1,0-1,1 1,-1 0,1-1,0 1,0 0,0 0,0 1,0-1,0 0,0 1,1-1,-1 1,1-1,0 1,0 0,0 0,0-1,0 1,0 0,1 0,0 0,-1 0,1 0,0 0,0 0,1 0,-1 0,1 0,-1-1,1 1,0 0,1 1,7 6,1 0,1-1,-1-1,2 0,-1 0,1-1,0 0,1-1,-1-1,1 0,0-1,0 0,1-1,-1 0,1-1,3 0,66 10,-5-4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16:26.5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80,'11'16,"13"12,14 8,12 8,8 4,7 4,0 2,-5 1,-10-3,-9-4,-11-5,-8-6,-7-9,-7-7</inkml:trace>
  <inkml:trace contextRef="#ctx0" brushRef="#br0" timeOffset="372.027">776 0,'-15'7,"0"0,1 1,-1 1,2 0,-1 1,2 0,-1 1,-8 10,7-5,0 0,1 0,1 1,0 1,2 0,0 0,1 1,1 1,0-1,2 1,0 1,1-1,2 1,0 0,0 12,0 43,4 0,3 0,10 53,-4-42,30 210,-38-278</inkml:trace>
  <inkml:trace contextRef="#ctx0" brushRef="#br0" timeOffset="840.581">1044 455,'25'0,"22"0,21 0,15 0,9 0,0 2,-6 6,-17 3,-22 0</inkml:trace>
  <inkml:trace contextRef="#ctx0" brushRef="#br0" timeOffset="1098.918">1164 722,'16'2,"19"2,21-1,25 1,18 1,13-1,-12-1</inkml:trace>
  <inkml:trace contextRef="#ctx0" brushRef="#br0" timeOffset="4549.02">589 1190,'16'7,"14"2,12 0,5-2,-6-2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9:13.2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117 359,'0'16,"0"14,0 11,0 6,2 3,3 1,4-2,-1-7,1-6,-1-11,-2-11</inkml:trace>
  <inkml:trace contextRef="#ctx0" brushRef="#br0" timeOffset="272.272">104 11,'-14'-4,"-6"-2,-3 7,3 8,5 9,5 8,8 7,15 5,13-3,2-6</inkml:trace>
  <inkml:trace contextRef="#ctx0" brushRef="#br0" timeOffset="549.571">264 640,'23'-5,"0"-1,-1-1,1-1,-2-1,1-1,-1 0,15-11,-28 16,1 0,3 0,-1-1,0-1,0 0,-1 0,1-1,-2 0,1 0,-1-1,0-1,5-8,-13 17,-1 0,0 0,0 0,0 0,0 0,0 0,0 1,-1-1,1 0,0 0,0 0,-1 0,1 0,0 0,-1 0,1 1,-1-1,1 0,-1 0,0 0,1 1,-1-1,0 0,1 1,-1-1,0 1,0-1,1 1,-1-1,0 1,0 0,0-1,0 1,0 0,0-1,0 1,1 0,-1 0,0 0,0 0,0 0,0 0,0 0,0 0,0 1,0-1,0 0,0 0,0 1,1-1,-1 1,0-1,-12 3,1 0,1 0,-1 1,0 1,1 0,0 0,0 1,1 0,-1 1,1 1,1-1,-1 1,2 1,-1 0,1 0,0 1,1 0,0 0,-3 8,8-15,0 0,0 0,1 0,-1 0,1 0,0 0,0 1,0-1,0 0,1 1,-1-1,1 1,0-1,0 1,0-1,0 1,1-1,0 0,-1 1,1-1,0 0,1 1,-1-1,0 0,1 0,0 0,0 0,0 0,1 0,2 2,1-1,0 0,0-1,1 0,-1 0,1 0,-1-1,1 1,0-2,0 1,0-1,40 7</inkml:trace>
  <inkml:trace contextRef="#ctx0" brushRef="#br0" timeOffset="930.504">919 385,'-4'-2,"-1"0,0 0,1 1,-1-1,0 1,0 0,0 1,0-1,0 1,0 0,0 0,0 1,0-1,0 1,0 0,0 0,1 1,-1 0,0 0,1 0,-1 0,1 0,0 1,0 0,0 0,0 0,0 1,1-1,-1 1,1 0,0 0,0 0,0 0,1 0,0 1,-1 0,2 0,1 0,0 0,0 0,0 0,0 1,1-1,0 0,0 0,0 0,1 0,-1 0,1-1,1 1,-1 0,0-1,1 0,0 1,0-1,1 0,2 3,83 71,-80-71,98 83,-106-90,0 1,-1-1,0 1,1-1,-1 1,1-1,-1 1,0 0,1-1,-1 1,0 0,0-1,1 1,-1 0,0 0,0-1,0 1,0 0,0-1,0 1,0 0,0 0,0-1,-1 1,1 0,0-1,0 1,-1 0,1-1,0 1,-1 0,1-1,-1 1,1-1,0 1,-1 0,1-1,-1 1,0-1,1 0,-1 1,1-1,-1 1,0-1,1 0,-1 0,0 1,1-1,-1 0,0 0,0 0,1 0,-1 0,0 0,1 0,-1 0,0 0,0 0,-48 2,47-2,-58-11,59 10,-1 1,1-1,-1 1,1-1,0 1,-1-1,1 0,0 0,0 0,0 0,-1 0,1 0,0 0,0 0,0 0,1 0,-1-1,0 1,0 0,1 0,-1-1,0 1,1-1,0 1,-1-1,1 1,0-1,0 1,0-1,-1 1,2 0,-1-1,0 1,0-1,0 1,1-1,-1 1,1-1,-1 1,5-7,0 1,0 0,0 0,1 0,0 1,1 0,-1 0,1 0,0 1,1 0,-1 0,1 1,4-1,18-13,2 2,0 2,1 1,1 1,0 2,26-4,-57 12,0 1,0 1,0-1,0 0,1 1,-1 0,0 0,1 0,-1 0,0 0,0 1,0-1,1 1,-1 0,0 0,0 0,0 0,0 1,0-1,0 1,-1 0,1 0,0 0,-1 0,0 0,1 0,-1 1,0-1,0 1,0 0,-1-1,2 3,28 185,-30-188,0 0,-1 0,1-1,0 1,0 0,0 0,0 0,1 0,-1-1,0 1,1-1,-1 1,1-1,0 0,-1 1,1-1,0 0,0 0,0 0,0 0,0 0,0-1,0 1,0-1,0 1,0-1,0 0,0 0,0 0,0 0,0 0,0 0,1 0,0-1,13-7</inkml:trace>
  <inkml:trace contextRef="#ctx0" brushRef="#br0" timeOffset="1200.618">1320 65,'-11'18,"0"13,10 10,11 7,4-4</inkml:trace>
  <inkml:trace contextRef="#ctx0" brushRef="#br0" timeOffset="1635.71">1587 786,'0'-320,"1"310,-2 4,1 0,0 0,1 0,-1-1,1 1,1 0,-1 0,1 0,0 0,0 1,1-1,0 0,-2 5,1 0,0 1,0-1,0 0,0 1,0 0,0-1,0 1,0 0,-1 0,1 0,0 0,0 1,0-1,0 0,0 1,0-1,0 1,0 0,0 0,-1 0,1 0,0 0,-1 0,1 0,-1 0,1 1,-1-1,1 0,-1 1,0-1,0 1,0 0,6 4,173 111,-175-113,-1 1,1 0,-1 0,1 0,-2 0,1 1,-1 0,1-1,-1 1,-1 1,1-1,-1 0,-1 0,1 1,-1-1,0 1,0 0,-1-1,0 1,0 0,-1 5,1-8,-1-1,0 1,1-1,-1 1,1-1,0 1,0 0,0-1,0 1,1-1,-1 1,1-1,0 1,0-1,0 1,1-1,-1 0,1 0,0 0,0 0,0 0,0 0,0 0,1 0,-1-1,1 1,0-1,-1 0,1 0,0 0,1 0,7 0,0 0,1-1,-1 0,1-1,-1 0,1-1,-1 0,1-1,-1 0,0-1,0 0,0-1,0 0,-1-1,1 0,-1-1,0 0,-1 0,1-1,-1 0,6-7,55-74,-73 98,0 0,0 0,1 0,0 0,1 0,0 0,1 0,0 0,0 0,1 0,0 1,1-1,2 6,-1-8,1 0,0 0,0-1,0 0,1 0,0 0,0 0,1-1,0 0,0 0,1 0,-1-1,1 0,0 0,1-1,-1 0,1 0,-1-1,1 0,3 1,15 4</inkml:trace>
  <inkml:trace contextRef="#ctx0" brushRef="#br0" timeOffset="1899.05">2363 292,'-16'-7,"-10"-2,0 3,4 8,13 12,19 10,21 7,6-1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9:12.1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1 521,'-1'-15,"1"1,1-1,-1 1,2-1,0 1,1-1,1 1,0 0,5-11,-2 4,90-314,-97 326,-7 22,-12 28,1 0,3 2,1 0,3 0,1 2,2-1,1 10,14 51,3-69</inkml:trace>
  <inkml:trace contextRef="#ctx0" brushRef="#br0" timeOffset="324.36">389 280,'-4'6,"-1"-1,1 0,0 1,0 0,1 0,0 0,0 0,0 0,1 1,-1-1,2 1,-1 0,1 0,0 0,0-1,1 1,0 0,0 0,1 0,0 0,0 0,0-1,1 1,0 0,0-1,1 1,0-1,0 0,0 0,1 0,0 0,0-1,1 0,-1 1,3 1,-1-3,0 0,1 0,-1-1,1 1,-1-1,1-1,0 1,0-1,0 0,1-1,-1 0,0 0,0-1,1 1,-1-2,0 1,1-1,-1 0,0 0,0-1,0 0,0 0,0-1,0 0,-1 0,1-1,-1 0,0 0,0 0,0-1,-1 1,1-1,-1-1,-1 1,2-2,1-3,0 1,0-2,-1 1,0-1,-1 0,0 0,-1 0,0-1,-1 1,0-1,-1 0,0 0,-1 0,0 0,-1 0,-1 0,0 0,0 0,-1 0,0 0,-1 0,-1 1,0-1,0 1,-7-10,8 17,0 0,-1 0,0 0,0 1,0 0,0-1,0 2,0-1,-1 0,0 1,1 0,-1 0,0 0,0 1,0 0,0 0,0 0,-1 0,1 1,0 0,0 0,0 0,0 1,-1 0,1 0,0 0,-4 2,-9 2,1 1,-1 1,1 1,0 1,1 0,0 1,-2 2,-24 21,2 2,0 2,3 1,0 4,-16 17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9:17.8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14 155,'-7'152,"3"-97,2 0,2 0,5 30,-4-76,0-1,0 0,1 0,0 0,0 0,1 0,0 0,0 0,1-1,0 0,0 0,1 0,0 0,0-1,1 1,0-1,0-1,0 1,1-1,-1 0,1-1,0 1,1-1,-1-1,1 1,0-1,0-1,0 1,25 2,0-1,1-2,-1-1,0-2,0-1,0-2,0-1,0-1,-1-2,7-4,37-7</inkml:trace>
  <inkml:trace contextRef="#ctx0" brushRef="#br0" timeOffset="313.385">856 543,'-7'9,"1"1,1-1,0 1,0 0,0 0,2 0,-1 1,1-1,1 1,-1 7,2-14,1 0,0 0,0 0,0 0,0 0,1 0,-1 0,1 0,0-1,1 1,-1 0,1 0,-1-1,1 1,0-1,0 0,0 0,1 1,-1-1,1 0,0-1,0 1,0-1,0 1,0-1,1 0,-1 0,1 0,-1 0,4 0,0 1,0-1,1-1,-1 1,1-1,-1 0,1-1,-1 0,1 0,-1 0,1-1,-1 0,1-1,-1 0,0 0,0 0,0-1,0 0,0-1,0 1,-1-1,0 0,0-1,0 0,0 0,-1 0,1 0,-2-1,1 0,0 0,-1-1,0 1,2-7,1-3,-1-1,-2 1,1-1,-2 0,0-1,-1 1,-1 0,0-1,-2 1,0 0,0-1,-2 1,0 0,-1 0,-1 0,0 1,-2-2,5 11,-1 1,0-1,0 1,0-1,-1 1,0 0,0 0,-1 1,0-1,1 1,-2 0,1 0,-1 1,1-1,-1 1,-1 0,1 1,0 0,-1 0,0 0,1 1,-1 0,0 0,0 1,0-1,-1 2,1-1,0 1,0 0,0 1,-1-1,1 1,0 1,0-1,0 1,-1 1,-2 2,0 1,0 0,1 0,0 1,0 0,1 0,0 1,0 1,1-1,-1 1,2 0,0 1,-1 1,4-6,-1 1,1-1,1 1,-1 0,1 0,0 0,1 0,-1 0,1 0,0 1,1-1,-1 0,1 1,0-1,1 0,0 1,0-1,0 0,1 0,0 0,0 0,0 0,1 0,0 0,28 29,5-8</inkml:trace>
  <inkml:trace contextRef="#ctx0" brushRef="#br0" timeOffset="776.084">1351 316,'-4'12,"0"1,1 0,1 0,0 0,0 0,1 0,1 0,0 0,1 0,1 0,0 0,0 0,1-1,1 1,0-1,1 1,0-2,1 1,1 0,-1-1,2 0,-1-1,2 1,-1-2,1 1,1-1,0-1,1 2,-7-7,0 0,1 0,-1-1,0 1,1-1,-1 0,1 0,0-1,0 1,0-1,0 0,0 0,0-1,0 1,0-1,0 0,0-1,0 1,0-1,0 0,0 0,0 0,0-1,-1 0,1 0,-1 0,1-1,-1 1,0-1,1 0,-1 0,0-1,4-7,-1 0,-1-1,0 1,0-1,-1-1,-1 1,0-1,0 1,1-12,-1 6,6 4,-3 40,23 85,-28-108,-1 1,1-1,0 0,0 1,0-1,0 0,1 0,-1-1,1 1,0 0,-1-1,1 0,0 1,1-1,-1 0,0-1,1 1,-1 0,1-1,-1 0,1 0,-1 0,1 0,0-1,0 1,-1-1,1 0,0 0,2-1,2-1,0 0,0 0,0-1,0 0,-1 0,1-1,-1 0,0 0,0-1,0 0,-1 0,0-1,0 0,0 0,-1 0,1-1,-2 1,3-4,8-14,-1-1,-1 0,-2 0,8-24,3-22,-3-1,7-62,-5 24,-9 51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39:16.3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1 957,'7'-20,"1"1,1 0,1 0,0 1,2 0,0 1,1 0,0 1,2 1,-1 0,12-8,-23 21,1-1,-1 1,0 0,1 0,0 0,-1 1,1-1,0 1,0 0,0 0,0 0,0 1,0-1,0 1,0 0,0 0,0 0,0 1,0-1,0 1,0 0,0 0,0 1,-1-1,1 1,0 0,-1 0,1 0,-1 0,2 2,4 4,-2 1,1 0,-1 0,-1 0,1 1,-2 0,1 1,-2-1,1 1,-1 0,-1 0,0 0,-1 0,1 3,-3-12,1 0,-1-1,0 1,0 0,0 0,0-1,0 1,0 0,0 0,0-1,-1 1,1 0,-1 0,1-1,-1 1,0 0,0-1,1 1,-1-1,0 1,0-1,-1 1,1-1,0 0,0 0,-1 0,1 1,-1-1,1 0,-1-1,1 1,-1 0,0 0,1-1,-1 1,0-1,1 1,-1-1,0 0,0 1,1-1,-1 0,0 0,0-1,0 1,-2 1,-1-1,1 0,0 0,-1 0,1 0,-1-1,1 0,0 1,-1-2,1 1,0 0,0-1,0 0,0 0,0 0,0-1,1 1,-1-1,1 0,-1 0,1 0,0 0,0 0,1-1,-1 0,1 1,-1-1,1 0,0 0,1 0,-1 0,1-1,0 1,0 0,0-1,0 1,1 0,0-1,0-1,3-3,0-1,1 1,1 0,0 0,0 0,0 1,1 0,0 0,1 0,0 1,0 0,3-2,-2 1,7-8,12-9,-2-1,0-1,-2-1,-1-2,-1 0,-2-1,-1-1,7-18,-15 21,-1-1,-1-1,-2 0,-1 0,-1 0,-2 0,-1-1,-2 1,0-1,-4-10,-20-29,24 70,0 0,-1 0,1 1,0-1,-1 0,1 1,-1-1,1 1,-1-1,1 1,-1 0,1 0,-1 0,1 0,-1 0,1 0,-1 0,1 0,-1 0,1 1,-1-1,1 1,-1-1,1 1,0-1,-1 1,1 0,0 0,0 0,-1 0,1 0,0 0,0 0,0 0,0 0,0 0,0 1,0-1,1 0,-1 1,0-1,1 0,-1 1,1-1,0 1,-1-1,1 1,0-1,0 2,-12 29,2 1,2 0,0 0,3 1,0-1,3 1,0 32,1-28,1 0,2 0,1-1,2 1,2-1,1 0,2-1,1 0,2 0,2-1,1-1,1 0,2-2,5 5,-24-36,0 1,1-1,-1 0,0 0,1 1,0-1,-1 0,1 0,0 0,-1 1,1-1,0 0,0 0,0 0,0 0,0-1,0 1,0 0,0 0,1-1,-1 1,0 0,0-1,1 1,-1-1,0 0,1 1,-1-1,0 0,1 0,-1 0,0 0,1 0,-1 0,0 0,1 0,-1-1,0 1,1-1,-1 1,0-1,0 1,1-1,-1 1,1-2,3-15</inkml:trace>
  <inkml:trace contextRef="#ctx0" brushRef="#br0" timeOffset="940.649">201 395,'-61'-17,"177"43,1-4,24-3,-54-7,407 55,-480-59,-45-3,25-4,-18 1,-1 0,1 2,0 1,0 1,0 1,1 1,0 1,0 2,1 0,0 1,1 1,1 0,-2 3,19-13,0 0,0-1,0 1,0 0,1 1,-1-1,1 0,0 1,-1 0,2-1,-1 1,0 0,1 0,0 0,0 0,0 0,0 0,1 0,-1 0,1 0,0 1,0-1,1 0,-1 0,1 0,0 0,0 0,0 0,1 0,-1 0,1 0,0-1,0 1,2 1,4 2,0-1,1-1,0 0,0 0,1-1,-1 0,1 0,0-1,0-1,0 1,0-2,0 1,0-1,1-1,-1 0,0-1,0 1,1-2,-1 0,8-2,-1-1,1-1,-1-1,0 0,0-1,-1-1,0 0,0-2,-1 0,-1 0,5-5,-19 15,0 1,1-1,-1 1,1-1,-1 0,0 1,1-1,-1 1,1 0,-1-1,1 1,0-1,-1 1,1 0,-1-1,1 1,0 0,-1 0,1 0,0-1,-1 1,1 0,0 0,-1 0,1 0,0 0,-1 0,1 0,0 0,0 0,-1 1,1-1,0 0,-1 0,1 1,-1-1,1 0,0 1,-1-1,1 0,-1 1,1-1,-1 1,1-1,-1 1,1-1,-1 1,0 0,1-1,-1 1,0 0,6 39,-6-26,0-8,0 0,1-1,0 1,-1 0,2-1,-1 1,1-1,-1 0,1 1,1-1,-1 0,1 0,0 0,0-1,1 1,-1-1,1 0,0 0,0 0,0 0,1 0,-3-4,0 1,0-1,0 1,0-1,0 0,0 0,0 0,0 0,0 0,0-1,0 1,-1 0,1-1,0 0,0 1,0-1,0 0,-1 0,1 0,0 0,-1 0,1 0,0-1,-1 1,0 0,1-1,-1 1,0-1,0 0,0 1,1-2,29-57,21-155,-52 212,0 0,1-1,-1 1,1 0,0 0,0-1,0 1,0 0,1 0,-1 0,1 0,0 1,0-1,0 0,0 1,0-1,1 1,-1 0,1 0,0 0,-1 0,1 0,0 0,0 1,0-1,0 1,0 0,1 0,-1 0,0 1,0-1,1 1,-1-1,2 1,3 2,1 0,-1 0,0 1,1 0,-1 1,0 0,-1 0,1 0,-1 1,0 0,0 1,0 0,-1 0,0 0,0 1,-1-1,1 1,-2 1,1-1,-1 1,0 0,0 0,-1 0,0 0,0 3,7 51,13 39,-21-97,0 0,0 0,0 0,1 0,0 0,0-1,0 1,0-1,0 0,1 1,0-2,-1 1,1 0,0-1,0 0,0 0,1 0,-1 0,1-1,3 2,4-1,0-1,0 1,0-2,0 0,0 0,-1-1,1-1,0 0,0-1,-1 0,1 0,-1-1,0-1,0 0,-1 0,1-1,-1-1,0 1,-1-2,0 1,0-1,0-1,-1 0,-1 0,1 0,-1-1,-1 0,0 0,0-1,-1 0,-1 0,0 0,1-5,-3 11,-1 0,0-1,0 1,-1 0,0-1,0 1,0 0,0-1,-1 1,0 0,0-1,-1 0,1 4,1 0,-1 1,0-1,0 0,0 1,0-1,0 1,0-1,0 1,0-1,-1 1,1 0,-1-1,1 1,-1 0,1 0,-1 0,0 0,1 1,-1-1,0 0,0 1,0-1,0 1,1 0,-1-1,0 1,0 0,0 0,0 0,0 0,0 1,0-1,1 1,-2-1,-2 2,0 0,0 0,0 0,0 1,0 0,1 0,-1 0,1 1,0-1,0 1,0 0,0 0,1 0,0 1,0-1,0 1,0 0,0 0,1 0,0 0,0 0,1 0,-1 0,1 1,0-1,1 1,-1-1,1 1,0-1,1 1,-1-1,1 1,0-1,0 0,1 1,0-1,-1 0,2 0,-1 0,1 0,-1-1,1 1,1-1,-1 1,3 2,8 3,1-1,-1 0,2-1,-1 0,1-1,0-1,1-1,0 0,-1-1,1-1,1 0,-1-2,0 0,7 0,53 4</inkml:trace>
  <inkml:trace contextRef="#ctx0" brushRef="#br0" timeOffset="1230.87">2661 743,'-4'-7,"1"0,-1 0,0 1,0-1,-1 1,0 0,0 1,0-1,-1 1,0 0,0 0,0 1,0 0,-1 0,0 0,0 1,0 0,0 0,0 1,-1 0,1 0,-1 0,1 1,-1 1,0-1,1 1,-1 0,0 1,1 0,-1 0,1 1,-1 0,1 0,0 0,-7 4,6-1,0 0,0 1,0 0,0 0,1 1,0-1,1 2,-1-1,1 1,1 0,-1 0,2 0,-1 1,1 0,0 0,1 0,0 0,0 1,1-1,-1 9,3-15,0 0,0 0,0 0,1 0,-1 0,1 0,-1 0,1 0,0 0,0 0,1 0,-1 0,1-1,-1 1,1 0,0-1,0 1,0-1,0 0,0 0,0 0,1 0,-1 0,1 0,0-1,-1 1,1-1,0 0,0 0,0 0,2 1,3 0,0-1,0 0,0 0,0-1,0 0,0 0,0-1,0 0,0 0,0-1,6-2,-3 1,-1-1,0-1,0 0,-1 0,0-1,0 0,0 0,0-1,-1 0,0-1,-1 0,0 0,0 0,0-1,-1 0,-1 0,1-1,-2 0,1 0,-1 0,-1 0,0-1,0 1,0-10,-3 21,0-1,-1 1,1-1,0 1,-1-1,1 0,0 1,-1-1,1 0,0 1,-1-1,1 0,-1 0,1 1,-1-1,1 0,-1 0,1 0,-1 0,1 0,-1 0,1 0,-1 1,1-1,-1-1,1 1,-1 0,1 0,-1 0,1 0,-1 0,1 0,-1 0,1-1,0 1,-1 0,1 0,-1-1,1 1,-1 0,1-1,0 1,-1 0,1-1,0 1,-1-1,1 1,0 0,0-1,-1 1,1-1,0 1,0-1,-3 7,0 1,0 0,0 0,1 0,1 0,-1 0,1 0,0 0,1 0,-1 1,2-1,-1 0,1 0,0 1,0-1,1 0,0 0,0 0,1 0,0-1,0 1,0-1,1 1,0-1,0 0,1-1,0 1,0-1,0 0,0 0,1 0,0-1,0 0,0 0,6 2,50 25,1-8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41:54.3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3208 400,'580'23,"173"33,-197-30,-498-18,-51-8</inkml:trace>
  <inkml:trace contextRef="#ctx0" brushRef="#br0" timeOffset="1038.795">3809 133,'-281'127,"96"-64,108-39,1 4,-62 31,135-58,0 1,-1-1,0 0,1 1,-1 0,1 0,-1 0,1 0,0 1,0-1,0 1,0 0,0 0,1 0,-1 0,1 0,0 0,0 1,0-1,0 1,1-1,-1 4,3-5,0 1,0-1,1 0,-1 0,1 0,-1 0,1 0,0 0,0-1,0 1,0 0,0-1,0 0,0 1,0-1,1 0,-1 0,0 0,1 0,-1-1,1 1,-1-1,2 1,4 1,125 49,74 44,-52-24,-139-63,0-1,1-1,0-1,0 0,1-1,17 2,-32-6,1-1,-1 1,1 0,-1-1,1 0,-1 0,1 0,-1 0,0 0,1-1,-1 1,0-1,0 0,0 0,0 0,-1-1,1 1,-1-1,1 1,-1-1,0 0,0 0,0 0,0 0,1-2,30-87,-16 6,-4-2,-4 0,-4 0,-4-1,-5-24,3 58,-1 12,2 52</inkml:trace>
  <inkml:trace contextRef="#ctx0" brushRef="#br0" timeOffset="5056.685">467 1108,'17'35,"-11"-30,-1 1,1-1,0-1,0 1,1-1,-1 0,1 0,0-1,0 0,0 0,1-1,-1 1,1-2,-1 1,1-1,-1 0,4-1,31 8,119 30,6 9,-146-41,1-1,-1-1,1-1,0-1,0-1,0-1,18-2,71 3,112 24,-179-24,0-1,0-3,0-1,-1-2,1-2,-1-2,-1-2,3-3,192-90,-221 95,0 0,0-2,-2 1,1-2,-1 0,-1-1,0 0,-1-1,-1 0,0-1,-2-1,1 1,-2-1,0-1,-1 0,-1 0,0 0,-2 0,2-17,-3 15,1 8,-1-1,0 1,-1-1,-1 0,0 0,0 0,-2 0,0 0,0 0,-1 0,0 0,-1 1,-1-1,0 1,-1 0,0 0,-1 0,0 1,-3-5,-9 0,-1 1,-1 1,0 1,0 0,-2 2,1 0,-1 1,-1 1,0 2,0 0,0 1,-1 2,0 0,-5 1,-52-14,-21-2,-98-5,-96-17,229 25,0 4,-1 2,-56 1,13 8,0 5,0 5,-76 17,117-14,29-6,0 2,1 2,0 1,-34 16,62-20,0 0,1 2,0-1,1 2,0-1,0 1,1 1,1-1,-1 2,2-1,-1 1,2 0,0 1,0-1,1 1,1 0,0 1,0 2,2-5,0 1,1 1,0-1,1 0,0 0,1 0,1 0,0 0,0 0,1 0,1-1,0 1,0-1,1 0,1 0,0 0,0-1,1 0,0 0,1-1,0 0,1 0,0-1,0 0,8 5,14 8,2-2,-1-1,2-1,0-2,1-2,1-1,0-1,0-2,1-2,0-1,0-2,18-2,-27 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42:02.1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65,'10'-49,"-10"48,0 0,1 0,-1 0,1 0,-1 1,1-1,-1 0,1 0,-1 1,1-1,0 0,-1 1,1-1,0 1,0-1,-1 1,1-1,0 1,0 0,0-1,0 1,0 0,0-1,-1 1,1 0,0 0,0 0,0 0,0 0,0 0,0 0,0 0,0 0,0 1,-1-1,1 0,0 1,0-1,0 0,0 1,0-1,-1 1,1-1,0 1,-1 0,1-1,0 1,-1 0,1-1,-1 1,1 0,-1 0,9 11,-1 0,0 0,-1 1,-1 0,0 1,0-1,-2 1,0 0,0 0,-1 1,-1-1,1 15,-1-15,13 130,-15-143,-1-1,1 1,0-1,0 1,-1-1,1 1,0-1,0 1,0-1,-1 1,1-1,0 1,0-1,0 1,0 0,0-1,0 1,0-1,0 1,0-1,1 1,-1-1,0 1,0-1,0 1,1-1,-1 1,0-1,0 1,1-1,-1 1,0-1,1 1,-1-1,1 0,-1 1,1-1,-1 0,0 1,1-1,-1 0,1 0,-1 1,1-1,0 0,-1 0,1 0,-1 0,1 0,-1 0,1 0,-1 0,1 0,-1 0,1 0,0 0,-1 0,1 0,-1 0,1-1,-1 1,1 0,-1 0,1-1,-1 1,1 0,-1-1,1 1,23-35,33-116,-30 70,-15 58,-12 23,0-1,0 1,0 0,0-1,0 1,0 0,0 0,0-1,1 1,-1 0,0 0,0-1,0 1,1 0,-1 0,0-1,0 1,1 0,-1 0,0 0,0-1,1 1,-1 0,0 0,0 0,1 0,-1 0,0 0,1 0,-1 0,0 0,1 0,-1 0,0 0,1 0,-1 0,0 0,0 0,1 0,-1 0,0 0,1 0,-1 0,0 0,1 1,-1-1,0 0,0 0,1 0,-1 0,0 1,0-1,0 0,1 0,-1 1,0-1,0 0,0 0,0 1,1-1,-1 0,0 1,0-1,0 0,0 1,0-1,0 0,0 1,0-1,16 130,12-46,-27-82,0 1,1-1,-1 0,1 0,0 0,0 0,0 0,0 0,0 0,0-1,0 1,0-1,1 1,-1-1,0 0,1 0,-1 0,1 0,0 0,-1-1,1 1,0-1,-1 0,1 0,0 0,-1 0,1 0,0 0,-1-1,1 1,0-1,6-4,0 0,0-1,-1 0,0-1,0 1,0-1,-1-1,0 0,0 0,-1 0,0-1,-1 1,0-1,0-1,-1 1,0-1,-1 0,0 0,2-7,9-30,-9 94,-7-15,7 67,-4-95,0 0,0 0,1-1,-1 1,1-1,0 1,0-1,0 0,0 1,1-1,-1 0,1 0,0-1,0 1,0-1,0 1,0-1,1 0,-1 0,0-1,1 1,0 0,-1-1,1 0,18 2,0 0,0-2,0 0,0-2,0 0,0-2,0 0,-1-1,1-2,-1 0,0-1,-1-1,1-1,-6 5,0-1,0-1,0 0,-1-1,0 0,-1-1,1 0,-1-1,-1-1,0 0,0-1,-1 0,-1-1,6-8,-14 18,-1 1,0-1,-1 1,1-1,0 0,0 1,-1-1,1 0,-1 0,0 0,1 0,-1 1,0-1,0 0,0 0,0 0,0 0,-1 1,1-1,-1 0,1 0,-1 0,1 1,-1-1,0 0,0 1,0-1,0 1,0-1,0 1,0-1,-1 1,1 0,-1-1,1 1,0 0,-1 0,0 0,1 0,-1 1,0-1,1 0,-1 1,0-1,0 1,0-1,1 1,-1 0,-1 0,-10-1,1 0,0 1,-1 1,1 0,0 1,0 0,0 1,0 0,0 1,0 0,1 1,0 0,0 1,0 0,1 1,-1 0,2 1,-1 0,1 0,1 1,-1 0,1 1,-4 7,10-15,0 0,0 0,0 1,0-1,1 1,-1-1,1 1,-1 0,1 0,0 0,0 0,0 0,1 0,-1 0,1 0,-1 0,1 0,0 0,0 0,1 0,-1 0,1 0,-1 0,1 0,0 0,0 0,0 0,0-1,1 1,-1 0,1-1,0 1,0-1,0 1,0-1,0 0,0 0,2 1,3 1,0-1,1 0,-1-1,1 0,0 0,0-1,-1 1,1-2,0 1,0-1,0 0,0-1,0 0,0 0,0-1,0 0,-1 0,1-1,-1 0,0 0,1-1,-2 0,1 0,0-1,-1 1,0-1,0-1,0 1,-1-1,1 0,-1-1,-1 1,1-1,-1 0,-1 0,1 0,-1 0,1-5,-3 21,-2 4,17 112,-15-119,0-1,1 0,0 1,0-1,1 0,-1 0,1 0,0 0,0 0,1-1,-1 0,1 1,0-1,0 0,1-1,-1 1,1-1,0 0,-1 0,2-1,-1 1,-2-2,1 0,-1-1,1 1,-1-1,1 1,-1-1,1 0,0-1,-1 1,1-1,-1 1,1-1,-1 0,0 0,1 0,-1-1,0 0,0 1,0-1,0 0,0 0,0 0,-1-1,1 1,1-3,51-76,-47 60,-1-1,-1-1,-1 1,0-1,-2 0,-1 0,-1 0,-1-13,0 35,0-1,0 0,0 1,0-1,0 1,0-1,0 1,0-1,1 1,-1-1,0 1,1-1,0 1,-1 0,1-1,0 1,0 0,-1-1,1 1,0 0,0 0,1 0,-1 0,0 0,0 0,0 0,1 0,-1 0,0 1,1-1,-1 0,1 1,-1-1,1 1,-1 0,1-1,-1 1,2 0,24-4,1 1,0 2,0 1,0 1,0 1,-1 1,1 2,7 3,-30-8,0 1,0-1,-1 1,1 1,0-1,0 1,-1 0,1 0,-1 0,1 1,-1-1,0 1,0 0,0 0,-1 0,1 1,-1 0,0-1,0 1,0 0,0 1,0-1,-1 0,0 1,0-1,0 1,-1 0,0-1,1 1,-1 3,-2 3,0 0,-1 0,-1 0,1 0,-2-1,0 1,0-1,-3 5,3-6,-1 1,1 0,1 0,0 1,0-1,1 1,1-1,0 1,0 0,1-7,1-1,-1 0,1 0,0 1,0-1,0 0,0 0,1 0,-1 0,1 0,-1-1,1 1,0 0,0-1,1 1,-1-1,0 0,1 0,0 0,-1 0,1 0,0 0,0-1,0 1,0-1,0 0,2 0,89 15,-66-16,-1-1,1-2,-1-1,0-1,0-1,0-2,-1 0,0-2,-1-1,0 0,-1-2,13-10,-28 17,-1 0,1 0,-2 0,1-1,-1-1,0 1,0-1,-1-1,0 1,-1-1,1 0,-2 0,1 0,-1-1,-1 1,0-1,0 0,-1 0,0-1,-1 1,0 0,-1 0,0-1,0 1,-1 0,-1 0,1-1,-2 1,1 0,-2-1,3 8,0 1,0-1,0 1,0 0,0-1,0 1,0 0,-1 0,1 0,-1 0,0 0,0 0,0 0,0 1,0-1,0 0,0 1,0 0,0 0,-1 0,1 0,0 0,-1 0,1 0,-1 1,1-1,-1 1,0 0,1-1,-1 1,1 1,-1-1,1 0,-1 1,1-1,-1 1,1-1,-1 1,1 0,0 0,-1 1,1-1,0 0,0 1,0-1,0 1,0 0,0-1,-1 3,-5 9,1 0,0 1,1 0,0 0,2 1,-1-1,2 1,0 0,0 0,2 0,0 1,0-1,2 2,-1-6,1 0,0 1,1-1,0 0,1 0,0 0,0 0,1-1,1 1,0-1,0 0,1 0,1-1,-1 0,1 0,1 0,0-1,0 0,0-1,1 0,0 0,1-1,-1 0,1 0,1-1,-1-1,0 1,4-1,2 1,1-1,0 0,0-2,0 0,0 0,0-2,0 0,0-1,1-1,-1 0,0-2,-1 0,1 0,-1-2,4-1,11-7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42:03.2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119 0,'2'14,"1"16,0 18,0 17,-4 17,-5 13,-7 10,-6 2,-3 0,1-6,2-8,5-11,4-10,6-11,4-15</inkml:trace>
  <inkml:trace contextRef="#ctx0" brushRef="#br0" timeOffset="294.209">26 1458,'1'0,"-1"1,0 0,1 0,-1 0,0 0,1-1,-1 1,1 0,0 0,-1-1,1 1,0 0,-1-1,1 1,0-1,0 1,-1-1,1 1,0-1,0 1,0-1,0 0,-1 0,1 1,0-1,0 0,0 0,0 0,0 0,0 0,0 0,0 0,0 0,0-1,-1 1,1 0,0 0,0-1,0 1,0 0,0-1,-1 1,1-1,0 0,34-27,-31 24,-1 0,0-1,0 0,0 1,0-1,-1 0,0 0,0 0,0-1,0 1,-1 0,0-1,0 1,-1-1,1 1,-1-1,0 0,-1 1,0-1,0 5,0 0,-1 0,1 0,-1 1,1-1,-1 1,1-1,-1 1,0-1,1 1,-1 0,1 0,-1 0,0 0,1 0,-1 0,0 0,1 0,-1 1,0-1,1 1,-1-1,1 1,-1 0,1-1,-1 1,1 0,0 0,-1 0,1 0,0 0,0 1,0-1,0 0,0 0,0 1,0-1,0 1,0 0,-2 1,0 0,0 0,0 0,0 1,1-1,0 1,-1 0,1 0,1-1,-1 1,0 1,1-1,0 0,0 0,0 0,1 1,-1-1,1 0,0 1,0-1,1 0,-1 0,1 1,0-1,0 0,0 0,1 0,-1 0,1 0,1 1,13 10</inkml:trace>
  <inkml:trace contextRef="#ctx0" brushRef="#br0" timeOffset="620.622">828 148,'-11'-119,"0"108,-1 29,-10 38,3 1,2 1,1 14,6-33,-18 89,5 2,5 1,7 1,4 92,8-172</inkml:trace>
  <inkml:trace contextRef="#ctx0" brushRef="#br0" timeOffset="929.73">614 1418,'3'3,"1"0,-1 0,0 0,1-1,-1 1,1-1,0 0,-1 0,1-1,0 1,0-1,1 1,-1-1,0-1,0 1,0-1,1 1,-1-1,0 0,1-1,-1 1,0-1,0 0,1 0,-1 0,0 0,0-1,0 0,-1 1,1-2,0 1,-1 0,1-1,-1 1,0-1,1 0,-2 0,1-1,0 1,0 0,-1-1,0 0,0 1,0-1,0 0,0-2,0 1,0 0,0 0,-1 0,1 0,-1 0,0 0,-1-1,1 1,-1 0,0-1,0 1,-1 0,0-1,0 1,0 0,0 0,-2-2,3 6,-1 0,0-1,0 1,1 1,-1-1,0 0,0 0,0 0,0 0,0 1,0-1,0 0,-1 1,1-1,0 1,0-1,0 1,-1 0,1-1,0 1,0 0,-1 0,1 0,0 0,0 0,-1 0,1 0,0 1,0-1,-1 0,1 1,0-1,0 1,0-1,-1 1,1-1,0 1,0 0,0 0,0 0,0-1,0 2,-38 39,36-37,0 1,0-1,1 1,-1 0,1 0,0 0,0 0,1 0,-1 0,1 0,1 1,-1-1,1 0,0 1,0-1,0 0,1 1,0 2,6 6</inkml:trace>
  <inkml:trace contextRef="#ctx0" brushRef="#br0" timeOffset="1245.203">1323 148,'8'-58,"-11"95,-150 933,142-905,2-11</inkml:trace>
  <inkml:trace contextRef="#ctx0" brushRef="#br0" timeOffset="1558.7">1162 1524,'2'17,"-2"-11,0 0,1-1,-1 1,1-1,0 1,0-1,1 1,0-1,0 0,0 0,1 1,-1-2,1 1,0 0,1 0,-1-1,5 4,-7-7,0-1,1 1,-1-1,1 1,-1-1,0 1,1-1,-1 0,1 0,-1 0,1 0,-1 0,1 0,-1 0,1 0,-1-1,1 1,-1-1,1 1,-1-1,0 1,1-1,-1 0,0 0,0 1,1-1,-1 0,0 0,0 0,0 0,0-1,0 1,0 0,0-1,26-46,-22 20,-5 27,0 1,0 0,0-1,0 1,0-1,0 1,0-1,0 1,-1 0,1-1,0 1,0-1,0 1,-1 0,1-1,0 1,0-1,-1 1,1 0,0-1,-1 1,1 0,0 0,-1-1,1 1,-1 0,1 0,0 0,-1-1,1 1,-1 0,1 0,-1 0,1 0,-1 0,1 0,0 0,-1 0,1 0,-1 0,1 0,-1 0,1 0,-1 0,1 0,0 1,-1-1,1 0,-1 0,1 1,0-1,-1 0,1 0,0 1,-1-1,1 0,0 1,-1-1,1 0,0 1,-9 5,0 1,1 1,0 0,1 0,-1 0,2 1,-1 0,1 0,-2 5,-5 9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42:14.1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4332 174,'-43'1,"26"1,-1-2,0 0,1-1,-1-1,1-1,-9-2,-54-27,-19 24,-30-5,9 0,-81 7,94-8,-26-10,-1-6,62 23,-56-6,100 10,-1 1,1 2,0 1,0 1,0 1,0 2,-13 4,-116 12,-146-22,180 27,-193-26,-581 0,858 2,0 1,0 2,0 1,0 3,-6 3,15-2,0 3,1 0,0 1,1 2,-25 19,52-34,-120 66,-93 76,203-137,1 0,0 1,0 0,1 1,-1 0,2 0,-1 1,2 0,-1 1,1 0,0 0,1 0,0 1,1 0,0 0,1 0,0 1,1-1,-2 11,4 101,4-111,0-1,1 0,0 0,1 0,0 0,0-1,2 0,-1 0,1-1,4 5,-5-6,5 7,-3-2,0 0,1-1,1-1,0 0,1 0,0-1,0 0,1-1,9 6,98 8,22 4,-56-25,1-4,-1-3,27-8,-39 5,0 4,71 5,-54 0,-66-1,122 1,71 12,-41 4,86-6,474-12,-332-13,-147 7,29 1,-149-8,84-10,-217 23,18 0,0-1,0-1,0-1,-1-1,1-1,-1-1,-1-1,1 0,-1-2,-1 0,10-8,-22 10,-1 0,0-1,0 0,-1 0,0-1,-1 1,0-1,-1 0,0 0,0 0,-1-1,0 1,-1 0,0-1,-1 1,0-1,-1-6,1 5,0-274,-3 260,-2 1,-1 0,-1 0,-1 0,-1 1,-1 1,-2-1,0 2,-6-8,15 23,0-1,0 1,-1 0,-1 0,1 0,-1 1,0 0,0 0,-1 0,0 0,0 1,0 0,-1 0,0 1,0-1,0 2,0-1,0 1,-1 0,0 0,-6 0,-78 5,84-2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42:36.2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116 414,'-12'13,"1"0,0 1,1-1,0 2,2 0,0 0,0 0,1 1,1 0,1 1,0-1,1 1,1 0,0 6,2-20,0 0,0 0,1 0,-1 0,1 0,0 0,-1 0,2 0,-1 0,0 0,1 0,-1 1,1-1,0-1,0 1,0 0,0 0,1 0,-1 0,1-1,-1 1,1-1,0 1,0-1,0 0,1 0,-1 1,0-2,1 1,-1 0,1 0,0-1,0 0,-1 1,1-1,0 0,0 0,3 0,3-5,-1 0,1 0,-1 0,0-1,0-1,-1 0,1 0,-1 0,-1-1,1 1,-1-2,0 1,-1-1,1 0,-2 0,1 0,-1-1,3-8,9-29,-1 0,-3 0,-2-2,-2 1,-2-1,-2 0,-2 0,-2-1,-4-25,3 58,-4-72,-3 80,0 24,-6 32,2 1,2 0,1 14,4-35,-2 4,2-1,0 1,2 0,2 1,1-1,1 0,2 0,1 0,1 0,5 11,-8-38,-1 1,1-1,0 0,1 0,-1-1,1 1,0-1,0 1,1-1,-1 0,1 0,0 0,0-1,0 1,0-1,1 0,-1 0,1 0,0-1,0 0,0 0,0 0,0 0,0-1,0 0,1 0,-1 0,0-1,1 0,-1 0,1 0,-1-1,0 1,1-1,-1-1,0 1,3-2,4-4,-1 0,0-1,0 0,-1-1,0 0,-1-1,1 0,-2-1,0 0,0 0,-1 0,0-1,-1 0,0-1,-1 1,-1-1,0 0,-1 0,0-1,-1 1,0 0,-1-1,0-7,-11-24,9 44,1 0,-1 1,1-1,-1 0,1 0,-1 1,0-1,1 1,-1-1,0 0,0 1,1 0,-1-1,0 1,0-1,0 1,0 0,0-1,1 1,-1 0,0 0,0 0,0 0,0 0,0 0,0 0,0 0,0 0,0 0,1 0,-1 1,0-1,0 0,0 1,0-1,1 1,-1-1,0 1,0-1,1 1,-1-1,0 1,1 0,-1-1,0 1,0 0,-5 6,0 0,0 0,1 0,0 0,0 1,0 0,1 0,0 1,1-1,0 1,0-1,1 1,0 0,1 0,0 0,0 0,1 0,0 0,0 1,1-1,0 0,2 5,2-6,-1 0,1-1,1 1,-1-1,1 0,1 0,-1 0,1-1,0 0,1-1,-1 1,1-1,0-1,0 0,1 0,-1 0,1-1,0-1,0 1,0-1,0-1,0 0,1 0,6-1,56 9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42:41.6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1 362,'20'2,"23"1,20 0,18-1,10 0,6-1,3 0,-5-1,-9 0,-13 0,-18 0</inkml:trace>
  <inkml:trace contextRef="#ctx0" brushRef="#br0" timeOffset="222.436">255 468,'16'5,"16"1,17 0,14-1,11-2,7-1,2-1,-5 0,-6-1,-11-1,-16 1</inkml:trace>
  <inkml:trace contextRef="#ctx0" brushRef="#br0" timeOffset="535.56">802 0,'-65'9,"64"-9,0 1,-1 0,1-1,0 1,0 0,-1 0,1 0,0 0,0 0,0 0,0 1,0-1,0 0,1 0,-1 1,0-1,1 1,-1-1,1 0,-1 1,1-1,0 1,-1-1,1 1,0-1,0 1,0-1,0 1,1-1,-1 1,0-1,0 1,1-1,-1 1,1-1,0 0,-1 1,1-1,0 0,0 1,0-1,10 14,1 0,1-1,0-1,0 0,1-1,1 0,0-1,1-1,0 0,6 1,-1 2,43 25,-17-11,-1 3,-1 1,3 6,-43-33,0 0,0 0,0 0,0 0,-1 1,0 0,0 0,0 0,0 0,-1 0,0 1,0 0,-1-1,0 1,1 0,-2 0,1 1,-1-1,0 0,0 0,-1 1,0-1,0 1,0-1,-1 0,0 0,0 1,-1-1,-2 6,-10 11,-1 0,-1-1,0 0,-2-2,-1 0,-1-1,0 0,-1-2,-1-1,-5 2,23-14,-136 95,85-62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17:26.73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3449 1,'-29'41,"1"1,1 1,3 1,-10 26,-240 535,-231 387,317-633,-80 156,-433 854,80 35,224-293,64-167,314-885,19-59,0 0,0 0,0-1,0 1,0 0,1 0,-1 0,0 0,0 0,0 0,0-1,1 1,-1 0,0 0,0 0,0 0,1 0,-1 0,0 0,0 0,0 0,1 0,-1 0,0 0,0 0,1 0,-1 0,0 0,0 0,0 0,1 0,-1 0,0 1,0-1,0 0,0 0,1 0,-1 0,0 0,0 0,0 1,0-1,0 0,1 0,-1 0,0 0,0 1,0-1,0 0,0 0,9-18,-1-5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42:40.3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0 254,'21'0,"19"2,23 2,17-1,17-1,9 0,3-1,-8 2,-17 2,-23 3,-25 5,-20 0</inkml:trace>
  <inkml:trace contextRef="#ctx0" brushRef="#br0" timeOffset="287.372">147 428,'20'0,"19"2,16 1,16 0,13 0,10-1,5-1,-1-1,-10 1,-20-1</inkml:trace>
  <inkml:trace contextRef="#ctx0" brushRef="#br0" timeOffset="547.678">775 0,'-2'3,"0"0,0 0,-1 0,2 0,-1 0,0 0,1 0,-1 1,1-1,0 0,0 1,1-1,-1 1,1 0,-1-1,1 1,0-1,1 1,-1-1,0 1,1 0,0-1,0 0,0 1,0-1,1 1,-1-1,1 0,0 1,4 4,0 0,0 0,0-1,1 0,0 0,1 0,0-1,0 0,0-1,2 1,33 17,1-3,1-1,39 10,62 26,-139-53,0 0,-1 0,1 1,-1 0,0 0,0 1,0-1,-1 1,1 1,-1-1,0 1,0 0,0 0,-1 0,1 0,-1 1,-1 0,1 0,-1 0,0 0,0 1,-1-1,0 1,0 0,-1-1,1 1,-2 0,1 0,-1 0,0 1,-4 7,-1-1,-1 1,0-1,-1 0,0-1,-1 0,-1 0,0 0,-1-1,0-1,-1 0,0 0,-1-1,-5 4,-25 20,-1-1,-2-2,-11 4,-39 19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42:39.5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5 215,'-4'-3,"14"24,147 237,-118-212,-37-46,0 0,-1 0,1 0,0-1,0 1,-1 0,1-1,0 0,-1 1,1-1,0 0,-1 0,1 0,-1 0,1 0,-1 0,0 0,0 0,1-1,-1 1,0-1,0 1,0 0,0-1,0 0,-1 1,1-1,0 1,-1-1,1 0,-1 0,0 1,1-1,-1 0,0-1,1-1,24-84,-20 65,1 0,1 0,1 1,1 0,8-13,-17 34,0 1,0-1,1 0,-1 0,0 1,0-1,1 0,-1 0,0 1,1-1,-1 0,1 1,-1-1,0 1,1-1,0 1,-1-1,1 1,-1-1,1 1,0-1,-1 1,1 0,0-1,-1 1,1 0,0-1,-1 1,1 0,0 0,0 0,-1 0,1 0,0 0,0 0,-1 0,1 0,0 0,0 0,-1 0,1 1,0-1,0 0,-1 0,1 1,0-1,-1 1,1-1,-1 1,1-1,0 1,-1-1,1 1,-1-1,1 1,-1-1,0 1,1 0,-1-1,0 1,1 0,-1-1,0 1,0 0,1 0,24 88,-24-79,0 0,1-1,0 1,0-1,1 1,1-1,-1 0,1 0,1-1,0 1,0-1,1 0,0 0,0-1,2 2,-5-7,0 0,0 0,0 0,0-1,0 0,0 0,1 1,-1-2,0 1,0 0,1-1,-1 0,1 1,-1-1,0 0,1-1,-1 1,1-1,-1 0,0 1,0-1,1-1,-1 1,3-2,67-48,23-68,-96 119,0-1,0 0,0 1,0-1,0 0,0 1,1-1,-1 1,0-1,0 0,1 1,-1-1,0 1,1-1,-1 1,1-1,-1 1,0-1,1 1,-1-1,1 1,-1 0,1-1,0 1,-1 0,1-1,-1 1,1 0,0 0,-1 0,1-1,-1 1,1 0,0 0,-1 0,1 0,0 0,-1 0,1 0,0 0,-1 1,1-1,0 0,-1 0,1 0,-1 1,1-1,-1 0,1 1,0-1,-1 0,1 1,-1-1,0 1,1-1,-1 1,1-1,-1 1,0-1,1 1,-1-1,1 2,10 32,-11-29,0 1,1-1,0 0,0 0,1 1,-1-1,1 0,0 0,1-1,-1 1,1 0,0-1,0 1,0-1,0 0,1 0,0 0,0-1,0 1,0-1,0 0,1 0,0-1,-1 1,1-1,0 0,0 0,0 0,0-1,1 0,-1 0,0 0,4-3,0 0,-1-1,0 0,1 0,-1 0,0-1,-1-1,1 1,-1-1,0 0,0-1,0 0,-1 0,0 0,0-1,0 0,-1 0,2-4,9-9,-16 20,1-1,-1 0,1 0,-1 1,1-1,-1 1,1-1,-1 0,1 1,-1-1,1 1,0-1,-1 1,1-1,0 1,0 0,-1-1,1 1,0 0,0 0,-1-1,1 1,0 0,0 0,0 0,-1 0,1 0,0 0,0 0,0 0,0 0,-1 1,1-1,0 0,0 0,-1 1,1-1,0 0,-1 1,1-1,0 1,-1-1,1 1,0-1,-1 1,19 35,-17-31,67 149,-41-126,-16-25</inkml:trace>
  <inkml:trace contextRef="#ctx0" brushRef="#br0" timeOffset="289.227">1129 1,'-2'14,"3"8,11 4,4-3</inkml:trace>
  <inkml:trace contextRef="#ctx0" brushRef="#br0" timeOffset="538.558">1730 349,'-18'-16,"-15"-5,-14 1,-7 6,-4 10,1 10,8 11,12 9,13 10,19 7,20 4,23-2,23-6,22-10,20-10,14-8,11-8,-17-5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42:36.5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31 541,'2'16,"3"12,3 6,3 4,-1 0,-2-2,-3-3,-1-4,-2-10,-2-7</inkml:trace>
  <inkml:trace contextRef="#ctx0" brushRef="#br0" timeOffset="500.194">3 221,'-2'-2,"1"1,6 5,6 7,7 6,3 5,-1-2</inkml:trace>
  <inkml:trace contextRef="#ctx0" brushRef="#br0" timeOffset="1090.158">244 568,'-1'29,"1"1,2 0,1 0,1 0,1-1,2 0,1 0,1-1,7 12,-16-38,0 0,1 0,0 0,-1 0,1 0,0-1,0 1,0 0,0 0,0-1,0 1,1-1,-1 1,1-1,-1 1,1-1,-1 0,1 0,0 0,-1 0,1 0,0 0,0 0,0-1,0 1,0 0,0-1,0 0,0 1,0-1,0 0,0 0,0 0,0-1,2 1,2-6,1-1,-1 1,0-1,0-1,-1 1,0-1,-1 0,1 0,-1 0,1-5,6-9,53-95,-65 117,1 0,0 1,0-1,0 0,0 1,0-1,0 0,0 1,0-1,0 0,0 1,0-1,0 0,0 0,0 1,0-1,1 0,-1 1,0-1,0 0,0 1,0-1,1 0,-1 0,0 1,0-1,1 0,-1 0,0 0,0 1,1-1,-1 0,0 0,0 0,1 0,-1 1,0-1,1 0,-1 0,0 0,1 0,-1 0,0 0,1 0,-1 0,0 0,1 0,-1 0,0 0,1 0,-1 0,0-1,1 1,-1 0,0 0,0 0,1 0,-1 0,0-1,1 1,-1 0,0 0,0-1,0 1,1 0,-1 0,0-1,0 1,0 0,1-1,1 34,-2-28,1 8,0-1,0 1,1 0,1 0,0-1,1 0,4 11,-6-19,0 0,0 0,1 0,-1-1,1 1,0 0,0-1,0 0,0 0,0 0,1 0,0 0,-1-1,1 0,0 1,0-1,0-1,1 1,-1-1,0 1,1-1,-1 0,0-1,2 1,0-1,0 0,0-1,0 1,0-1,0 0,0-1,0 1,-1-1,1-1,0 1,-1-1,1 0,-1 0,0 0,0-1,-1 1,1-1,-1-1,1 1,-1-1,1-2,6-6,-1-2,-1 1,0-1,-1 0,-1-1,0 0,-1-1,10-43,-3-1,-2-1,-3 1,-3-2,-3 1,-4-46,2 93,-8-181,4 166,-3 24,1 21,-4 37,3 1,1 0,3 23,2-54,-1 17,-3 6,2-1,2 1,2 0,2 0,2 0,2-1,2 0,1-1,3 2,39 45,-49-87,-1 0,1 1,0-1,0 0,0 0,1-1,-1 1,1-1,-1 0,1 1,0-2,0 1,0 0,0-1,0 0,0 0,0 0,0 0,1 0,-1-1,0 0,3 0,15-6</inkml:trace>
  <inkml:trace contextRef="#ctx0" brushRef="#br0" timeOffset="1362.418">752 327,'-16'2,"-5"6,1 6,6 4,12 5,18 0,20-1,20-5,13-5,-4-4</inkml:trace>
  <inkml:trace contextRef="#ctx0" brushRef="#br0" timeOffset="1694.781">1113 889,'19'-52,"25"-187,-45 238,1 0,0-1,0 1,-1-1,1 1,0 0,0-1,0 1,0-1,1 1,-1-1,0 1,1 0,-1-1,1 1,-1 0,1-1,-1 1,1 0,0 0,0 0,0-1,0 1,0 0,0 0,0 0,0 0,0 1,0-1,0 0,0 0,1 1,-1-1,0 1,1-1,-1 1,0-1,1 1,-1 0,1 0,-1-1,1 1,-1 0,0 1,1-1,-1 0,1 0,-1 0,1 1,15 4,1 0,0 1,0 1,0 0,-1 1,0 1,12 9,-26-13,1 0,-1 1,0 0,0 0,0 0,-1 0,0 0,0 0,-1 0,0 1,0-1,0 1,-1-1,0 0,0 1,-1-1,1 1,-1-1,-1 1,1-1,-1 0,0 0,-1 0,-2 4,1 8,-5 16,-12 83,21-114,0-1,0 1,0 0,1-1,-1 1,1-1,-1 1,1-1,0 1,0-1,1 0,-1 1,0-1,1 0,-1 0,1 0,0 0,-1 0,1 0,0-1,0 1,1-1,-1 1,0-1,0 0,1 1,-1-1,0 0,1-1,-1 1,1 0,0-1,-1 1,3-1,88-10,-54-2</inkml:trace>
  <inkml:trace contextRef="#ctx0" brushRef="#br0" timeOffset="1986.04">1782 929,'0'-2,"-2"-4,-2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42:19.9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108 111,'-7'6,"1"0,0 1,0 0,0 0,1 0,0 0,1 1,0 0,0 0,0 0,1 0,1 1,-1-1,1 1,1 0,-1-1,2 1,-1 0,1 0,0 0,1 0,0 1,-1-1,-1-1,1 0,1 0,0 0,0 1,0-1,1 0,0 0,1 0,0-1,0 1,0-1,1 1,0-1,1 0,0-1,0 1,0-1,1 0,0 0,0-1,0 1,1-1,-1-1,1 1,1-1,-1 0,0-1,1 0,0 0,0-1,0 0,2 0,-5-1,-1-1,1 1,0-1,-1-1,1 1,0-1,0 0,-1 0,1 0,-1-1,1 1,-1-1,0 0,0 0,0-1,0 1,0-1,0 0,0 0,-1 0,0-1,1 1,-1-1,-1 0,1 1,0-1,-1-1,0 1,0 0,0 0,-1-1,1 1,-1-1,0 0,2-10,-1-1,0 1,-1-1,0 1,-2-1,0 0,0 1,-2-1,0 1,-1 0,0 0,-1 0,0 1,-2-1,-2-4,7 16,1-1,-1 1,1 0,-1 0,0 0,0 0,0 0,-1 1,1-1,0 1,-1-1,0 1,0 0,0 0,0 0,0 0,0 1,0-1,0 1,-1 0,1 0,0 0,-1 0,1 1,-1-1,1 1,-1 0,1 0,-1 0,0 0,-6 6,1 0,0 1,1 0,-1 0,2 1,-1-1,1 2,0-1,0 1,1 0,0 1,1-1,0 1,1 0,0 1,0-1,0 7,-16 63,15-48</inkml:trace>
  <inkml:trace contextRef="#ctx0" brushRef="#br0" timeOffset="430.04">629 392,'-2'20,"-3"15,-1 9,-2 7,1 1,2 1,-1-2,0-4,2-7,1-9</inkml:trace>
  <inkml:trace contextRef="#ctx0" brushRef="#br0" timeOffset="1178.921">897 272,'62'-122,"5"-14,-67 135,0 1,0-1,0 1,0-1,0 1,0-1,0 0,1 1,-1-1,0 1,0-1,1 1,-1-1,0 1,1 0,-1-1,0 1,1-1,-1 1,1 0,-1-1,0 1,1 0,-1-1,1 1,-1 0,1 0,-1 0,1-1,0 1,-1 0,1 0,-1 0,1 0,-1 0,1 0,-1 0,1 0,-1 0,1 0,0 0,-1 0,1 1,-1-1,1 0,-1 0,1 0,-1 1,1-1,-1 0,0 1,1-1,0 1,8 29,-6 23,-2 0,-3 1,-1-1,-3 0,-3-1,-12 43,19-86,0-1,1 0,-1 0,-1 0,0 0,0-1,0 1,-1-1,0 0,-1 0,1 0,-4 2,-17-5,37-11,119-8,57-11,-154 22</inkml:trace>
  <inkml:trace contextRef="#ctx0" brushRef="#br0" timeOffset="2019.009">1525 18,'20'43,"-3"0,-1 1,-2 1,-2 1,-3 0,-1 0,-1 12,-2-26,-5-32,-1 0,1 1,0-1,0 1,-1-1,1 1,0-1,0 1,0-1,0 1,0-1,0 1,0 0,0-1,0 1,0-1,0 1,0-1,0 1,0-1,0 1,1-1,-1 1,0-1,0 1,0-1,1 1,-1-1,0 0,1 1,-1-1,1 1,-1-1,0 0,1 1,-1-1,1 0,-1 0,1 1,-1-1,1 0,-1 0,1 0,-1 1,1-1,-1 0,1 0,-1 0,1 0,-1 0,1 0,-1 0,1 0,-1 0,1-1,-1 1,1 0,-1 0,1 0,-1 0,1-1,-1 1,1 0,-1-1,1 1,-1 0,0-1,1 1,20-34,-20 33,12-29,-1 0,-1 0,-2-1,-1-1,-1 0,-1-9,-6 149,-1-94,0-1,0-1,1 1,1 0,0-1,0 1,2-1,-1 0,1 1,1-1,0-1,5 10,-8-19,0-1,0 1,0-1,0 1,1-1,-1 0,0 1,1-1,-1 0,1 0,-1 0,1 0,-1 0,1-1,0 1,-1 0,1-1,0 1,0-1,-1 0,1 1,0-1,0 0,0 0,-1 0,1 0,0-1,0 1,0 0,-1-1,1 1,0-1,-1 0,1 1,0-1,-1 0,1 0,-1 0,1 0,-1 0,0-1,1 1,53-60,-40 38,-1 0,-2-1,0 0,-2-1,0 0,-2 0,3-18,-33 99,18-48,1 0,0-1,0 1,0 0,1 0,1 1,0-1,0 0,0 0,1 1,0-1,1 0,0 1,0-1,1 0,-1 0,2 0,0 0,0 0,0 0,1-1,0 1,0-1,1 0,0-1,0 1,1 0,5-1,0-1,0 0,1 0,0-1,-1-1,2 0,-1 0,0-1,0-1,1 0,-1-1,1 0,-1-1,1 0,-1-1,0 0,5-3,24-4</inkml:trace>
  <inkml:trace contextRef="#ctx0" brushRef="#br0" timeOffset="14778.938">161 1301,'-1'-2,"-1"-1,1 0,-1 1,1-1,-1 1,0-1,0 1,0 0,0 0,0 0,-1 0,1 0,-1 1,1-1,-1 0,0 1,0 0,1 0,-1 0,-3-1,4 1,0 1,-1-1,1 0,-1 1,1-1,-1 1,1 0,-1 0,1 0,-1 0,1 0,-1 0,1 1,-1-1,1 1,0 0,-1-1,1 1,0 1,-1-1,1 0,0 0,0 1,0-1,0 1,0 0,0-1,1 1,-1 0,1 0,-1 0,1 0,0 0,-1 1,1 1,-27 88,21 46,7-132,1 0,0-1,0 1,0 0,0 0,1-1,0 1,1-1,-1 0,1 1,0-1,0 0,0-1,1 1,0-1,0 1,0-1,0 0,1 0,-1-1,1 0,1 1,-1-2,-1 0,1-1,0 0,-1 0,1 0,0 0,0-1,-1 1,1-1,0-1,0 1,0-1,-1 0,1 0,0 0,-1 0,1-1,-1 0,1 0,-1 0,0-1,0 1,3-3,81-79,5-73,-83 137,-9 20,0 1,0 0,0 0,0 0,0 0,-1 0,1 0,0 0,-1 0,1 0,-1 0,1 0,-1 0,1 1,-1-1,0 0,0 0,1 0,-1 1,0-1,0 0,0 0,0 0,-1 1,1-1,0 0,0 0,-1 0,1 1,-1-1,1 24,-2-12,2-1,-1 1,1 0,1-1,1 1,-1-1,2 0,0 0,0 1,1-2,1 1,0 0,5 8,-8-17,0-1,0 0,0 0,1 0,-1 0,1 0,-1 0,1 0,0-1,-1 0,1 1,0-1,0 0,0 0,0-1,0 1,0-1,0 1,0-1,0 0,1 0,-1 0,0-1,0 1,0-1,0 1,0-1,0 0,0 0,-1-1,1 1,0 0,1-2,7-3,-1-1,0 0,0-1,0 0,-1-1,0 0,5-7,61-105,-55 83,-20 38,1 0,-1 0,0 0,0 1,0-1,0 0,1 0,-1 0,0 1,0-1,0 0,0 0,1 0,-1 0,0 0,0 0,1 1,-1-1,0 0,0 0,1 0,-1 0,0 0,0 0,1 0,-1 0,0 0,0 0,1 0,-1 0,0 0,0 0,1 0,-1 0,0-1,0 1,1 0,-1 0,0 0,0 0,0 0,1-1,-1 1,0 0,0 0,0 0,0 0,1-1,-1 1,0 0,0 0,0-1,0 1,0 0,0 0,0-1,2 30,-2-22,0 6,1 0,1 0,0 0,1 0,1 0,0-1,0 1,1-1,6 10,-8-17,-1-1,1 1,0-1,0 0,1 0,-1 0,1 0,0 0,0-1,0 0,0 0,1 0,-1 0,1-1,0 0,0 0,0 0,0 0,0-1,0 0,0 0,0 0,0-1,1 1,-1-1,1-1,0 0,0 0,0 0,-1-1,1 0,-1 0,0-1,1 1,-1-1,-1 0,1-1,0 1,-1-1,1 0,-1 0,0 0,0-1,-1 1,1-1,-1 0,0 0,0-1,5-9,-1 0,0-1,-1 0,-1 1,0-2,1-13,0-120,-6 149,1 0,-1 0,0 0,1 0,-1 0,1 0,-1 0,1 0,0 1,-1-1,1 0,0 0,-1 0,1 1,0-1,0 0,0 1,0-1,0 1,-1-1,1 1,0-1,0 1,0 0,0-1,0 1,1 0,-1 0,0 0,0 0,0 0,0 0,0 0,0 0,0 0,0 0,0 1,0-1,0 0,0 1,0-1,0 1,0-1,0 1,0 0,8 0,-1 0,104 20,-107-19,0 0,0 0,0 0,-1 1,1 0,-1-1,0 2,1-1,-1 0,-1 1,1 0,0 0,-1 0,0 0,0 0,0 1,-1 0,1-1,-1 1,1 3,1 11,-1 0,0 1,-1-1,-1 1,-1-1,-1 1,0 1,-1 51,2-69,0-1,-1 0,1 1,0-1,1 0,-1 0,0 1,0-1,1 0,0 0,-1 1,1-1,0 0,0 0,0 0,0 0,0 0,1 0,-1-1,1 1,-1 0,1-1,0 1,-1-1,1 1,0-1,0 0,0 0,0 0,0 0,0 0,0 0,0 0,1-1,-1 1,0-1,7-1,0-1,0 0,0 0,0-1,-1 0,1-1,-1 0,0 0,0-1,0 0,-1 0,0-1,0 0,0 0,4-5,1 0,-1 0,-1 0,0-1,0 0,-1 0,0-1,-2-1,1 1,-1-1,-1 0,-1-1,0 0,-1 1,0-2,-1 1,-1 0,0-12,-1 24,-1 1,0 0,0-1,0 1,0 0,0-1,0 1,-1-1,1 1,-1 0,1-1,-1 1,0 0,0 0,0 0,0 0,0 0,-1 0,1 0,-1 0,1 0,-1 0,0 1,1-1,-1 1,0-1,0 1,0 0,0-1,0 1,-1 0,1 1,0-1,0 0,-1 1,1-1,0 1,-1 0,1-1,-1 1,1 0,0 1,-1-1,1 0,0 1,-1-1,1 1,0 0,-1 0,1 0,0 0,-2 1,-2 5,0 0,1 0,-1 1,2-1,-1 1,1 1,0-1,1 1,0-1,0 1,1 0,0 0,0 0,1 0,0 0,1 0,0 1,0-1,1 0,1 0,-1 0,2 4,1-4,0 0,1 0,0 0,0 0,1-1,0 0,1 0,-1-1,1 1,1-2,-1 1,1-1,1 0,-1-1,1 1,0-2,0 1,0-2,0 1,1-1,0 0,0-1,-1 0,3-1,32 7</inkml:trace>
  <inkml:trace contextRef="#ctx0" brushRef="#br0" timeOffset="15459.127">1832 1261,'-1'20,"0"1,1-1,1 0,1 0,0 1,3 5,-3-17,-2-9,1 16,2 0,0 0,1-1,1 1,0-1,1 0,5 8,-10-21,0-1,0 1,0-1,1 1,-1-1,0 0,1 1,-1-1,1 0,0 0,-1 0,1 0,0 0,0 0,-1-1,1 1,0-1,0 1,0-1,0 0,0 0,0 1,0-1,0 0,0-1,-1 1,1 0,0-1,0 1,0-1,0 1,0-1,-1 0,1 0,0 0,0 0,57-46,52-104,-111 150,0 0,0 0,0 1,0-1,1 0,-1 1,0-1,0 0,0 1,1-1,-1 0,0 1,1-1,-1 1,1-1,-1 1,0-1,1 1,-1-1,1 1,0-1,-1 1,1-1,-1 1,1 0,0-1,-1 1,1 0,-1 0,1-1,0 1,0 0,-1 0,1 0,0 0,-1 0,1 0,0 0,-1 0,1 0,0 0,-1 0,1 1,0-1,-1 0,1 0,0 1,-1-1,1 0,0 1,-1-1,1 1,-1-1,1 1,-1-1,1 1,-1-1,1 1,15 57,15 26,-28-80,1 1,-1-1,1 0,0 0,1 0,-1-1,0 1,1-1,0 0,0-1,0 1,0-1,0 0,1 0,-1 0,1-1,-1 0,1 0,-1 0,1-1,0 0,-1 0,1 0,0-1,-1 0,1 0,-1 0,1-1,-1 0,0 0,1 0,-1 0,0-1,-1 0,1 0,0-1,3-2,8-11,0 1,-1-2,-1 0,0 0,-2-2,0 1,-1-2,-1 1,-1-1,-1-1,-1 0,-1 0,0 0,-2-1,-1 1,0-15,10-97,-6-95,-6 144,1 62,3 40,2 624,-6-630,-2 5,2 0,0 0,0 0,2-1,0 1,0-1,2 1,0-1,0 0,2-1,3 6,-9-17,1-1,0 1,0-1,0 1,0-1,1 0,-1 0,0 0,1-1,0 1,-1 0,1-1,0 0,0 1,0-1,-1 0,1-1,0 1,0 0,1-1,-1 0,0 0,0 0,0 0,0 0,0 0,0-1,0 0,0 1,0-1,0 0,0-1,0 1,-1 0,1-1,0 0,-1 1,1-1,-1 0,0 0,0 0,0-1,2-1,13-23,-4-1</inkml:trace>
  <inkml:trace contextRef="#ctx0" brushRef="#br0" timeOffset="15717.021">2341 1128,'18'0,"24"-3,26-2,26-3,24-3,-8 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42:46.8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0 575,'26'66,"3"-2,2-1,17 21,-45-78,26 34,-29-39,1-1,0 1,-1 0,1 0,0-1,0 1,-1 0,1-1,0 1,0-1,0 1,0-1,0 1,0-1,0 0,0 1,0-1,0 0,0 0,0 0,0 0,0 0,0 0,0 0,0 0,0 0,0 0,0-1,0 1,0 0,0-1,0 1,0-1,0 1,-1-1,1 1,0-1,0 0,0 1,0-2,34-70,-28 51,51-169,-54 186,-2 17,-1 23,-1-25,6 96,-5-102,0 0,0 0,0 0,1-1,-1 1,1 0,1-1,-1 1,0-1,1 0,0 0,0 0,0 0,1 0,-1 0,1-1,0 0,0 0,3 2,-4-4,0 0,0 0,1 0,-1 0,1 0,-1-1,0 1,1-1,-1 0,1 0,-1 0,1-1,-1 1,1-1,-1 0,0 0,1 0,-1-1,0 1,0-1,0 1,0-1,0 0,0 0,0 0,-1-1,1 1,-1-1,60-79,-24-27,-40 124,-1-7,1-1,-1 1,2 0,-1 0,1 0,1 1,-1-1,1 0,1 0,-1 0,2 0,-1 0,1 0,0 0,0 0,1 0,0-1,1 1,0-1,0 0,0 0,1 0,1 0,3-1,1 0,0-1,-1 0,2-1,-1 0,0-1,1 0,-1-1,1 0,0 0,0-1,0-1,0 0,0 0,0-1,-1-1,1 0,0 0,0-1,-1 0,0-1,1 0,60 5,-24 3,-44-5,-1-1,0 1,0-1,0 1,0-1,0 0,0 0,0 0,-1 0,1 0,-1-1,1 1,-1 0,0-1,0 1,0-1,0 1,0-1,-1 1,1-1,-1 0,0 1,0-1,0 0,0 1,0-1,0 0,-1 1,1-1,-1 1,0-1,0 0,-1-1,2-4,-1-1,0 1,-1-1,0 1,0 0,-1 0,0 0,-1 0,1 1,-1-1,-1 1,0 0,0 0,0 1,0-1,-1 1,0 0,-1 1,1-1,-4 0,7 5,1 0,-1 1,0 0,0-1,0 1,0 0,0 0,0 1,0-1,0 1,0-1,0 1,0 0,1 0,-1 0,0 1,1-1,-1 1,1-1,-1 1,1 0,0 0,-1 0,1 0,0 0,0 0,-43 66,41-59,0 1,0-1,1 1,1 0,-1 0,2 0,-1 0,1 9,1-16,0-1,0 1,0 0,1 0,-1 0,1-1,0 1,0 0,0-1,0 1,0 0,0-1,1 1,-1-1,1 0,0 1,0-1,-1 0,2 0,-1 0,0-1,0 1,0 0,1-1,-1 1,1-1,-1 0,1 0,0 0,-1 0,1 0,0-1,1 1,31 1,1-5</inkml:trace>
  <inkml:trace contextRef="#ctx0" brushRef="#br0" timeOffset="257.32">962 161,'-16'-2,"-9"1,-4 6,4 6,6 8,6 6,10 4,10 3,11 1,2-7</inkml:trace>
  <inkml:trace contextRef="#ctx0" brushRef="#br0" timeOffset="767.471">1083 883,'0'9,"1"0,1 1,0-1,0 0,1 0,0 0,0-1,1 1,0-1,1 0,5 7,-10-14,1 0,0 0,0 0,0 0,0 0,0 0,0-1,0 1,0 0,0-1,0 1,1-1,-1 1,0-1,0 1,0-1,1 0,-1 0,0 0,1 0,-1 1,0-2,0 1,1 0,-1 0,0 0,0-1,1 1,-1 0,0-1,0 1,0-1,0 0,0 1,1-1,-1 0,0 0,-1 1,1-1,0 0,0 0,0 0,0 0,-1 0,1 0,0-1,-1 1,27-59,-19 17,-2-1,-1 1,-3-1,-1 0,-3-9,-3-21,5 73,0 0,0 0,0 0,0 0,0 0,0 0,1 0,-1 0,0 0,1 0,-1 0,1 1,-1-1,1 0,-1 0,1 0,0 1,-1-1,1 0,0 1,0-1,-1 0,1 1,0-1,0 1,0-1,0 1,0 0,0-1,0 1,-1 0,1 0,0 0,0-1,0 1,0 0,0 0,0 0,0 1,0-1,0 0,0 0,0 0,0 1,0-1,0 1,0-1,0 0,0 1,-1 0,1-1,0 1,0-1,-1 1,1 0,0 0,-1-1,1 1,8 3,136 42,-140-45,0 0,-1 0,1 1,-1 0,0-1,1 1,-1 1,0-1,0 0,0 1,0 0,-1 0,1 0,-1 1,0-1,0 1,0 0,0-1,0 1,-1 1,0-1,0 0,0 0,0 1,-1-1,0 1,0 0,1 4,-10 135,8-141,0-1,1 0,-1 0,1 0,-1 0,1 0,0 0,0 0,0 0,0 0,0 0,0-1,1 1,-1 0,0-1,1 1,0-1,-1 1,1-1,0 0,0 0,-1 0,1 0,0 0,0 0,0 0,0 0,1-1,-1 1,0-1,0 0,0 0,0 0,0 0,1 0,-1 0,0 0,2-1,3 0,1-1,0 0,-1-1,0 0,1 0,-1 0,0-1,-1 0,1-1,1 0,1-4,1 0,-2 0,1-1,-1 0,-1-1,0 1,0-1,-1-1,-1 1,0-1,0 0,-1 0,-1-1,3-12,-4 15,-5 23,2-7,-1 6,-1 0,1 0,1 0,0 1,1-1,1 0,0 0,0 0,1 0,0 0,1 0,1 0,0 0,0-1,1 0,4 6,27 6,-20-21</inkml:trace>
  <inkml:trace contextRef="#ctx0" brushRef="#br0" timeOffset="1045.286">1778 215,'0'0</inkml:trace>
  <inkml:trace contextRef="#ctx0" brushRef="#br0" timeOffset="1306.841">1992 0,'3'47,"-3"0,-1 0,-3 0,-2-1,-2 2,0 10,-5 40,4 1,4 1,4 10,2-91,1-1,0 0,2 0,0 0,0-1,2 1,0-1,7 13,-9-23,0 1,1-1,0 0,0 0,1-1,-1 1,1-1,1-1,-1 1,1-1,0 0,0 0,0-1,1 0,0 0,0-1,0 0,0-1,6 2,-3-2,0 0,1-1,-1-1,1 1,-1-2,1 0,-1 0,0-1,0 0,1-1,-2-1,1 1,0-2,-1 1,1-2,-1 1,-1-1,5-4,14-14</inkml:trace>
  <inkml:trace contextRef="#ctx0" brushRef="#br0" timeOffset="1565.679">1872 308,'18'-3,"17"-2,17-1,13-1,4 0,0 1,-7 2,-15 2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42:45.4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2 904,'-2'11,"25"-29,7-9,50-44,-3-4,14-23,-51 36,-39 61,-1 1,0 0,0-1,0 1,0-1,0 1,0-1,0 1,0-1,0 1,0-1,0 1,0-1,0 1,0-1,0 1,0-1,0 1,-1-1,1 1,0-1,0 1,-1-1,1 1,0 0,-1-1,1 1,0-1,-1 1,1 0,-1-1,1 1,0 0,-1 0,1-1,-1 1,1 0,-1 0,1 0,-1 0,1 0,-1-1,1 1,-1 0,1 0,-1 0,1 0,-1 0,1 1,-1-1,1 0,-1 0,1 0,-1 0,1 1,-29 9,22-7,0 1,0-1,0 1,1 1,0-1,0 1,0 0,1 1,-1-1,1 1,0 0,1 0,0 0,0 1,0 0,1 0,0 0,0 0,0 0,1 1,0-1,1 1,0-1,0 1,1 0,-1-1,2 1,-1 0,1-1,0 1,1-1,-1 1,2-1,-1 0,2 4,5 0,0 1,1-2,0 1,0-1,1-1,0 0,1-1,0 0,0 0,1-1,0-1,0 0,1-1,0-1,-1 0,1 0,1-2,-1 0,0 0,1-1,-1-1,0 0,2-2,-8 1,-1 0,1-1,-1 0,1 0,-1-1,0 0,0 0,0-1,-1 0,1 0,-1 0,0-1,0 0,-1 0,1-1,4-5,60-108,-59 97,-10 16,1 1,0 0,0 0,0-1,1 2,0-1,0 0,0 0,0 1,1 0,0-1,0 1,0 1,0-1,0 1,1-1,0 1,0 1,0-1,0 1,0-1,0 2,0-1,1 0,-1 1,1 0,-1 0,1 1,-1 0,1 0,0 0,4 1,-4 1,-1 1,0 0,0 0,0 0,0 0,-1 1,1 0,-1 0,0 0,0 1,0-1,-1 1,1 0,-1 0,0 0,-1 0,1 1,-1-1,0 1,1 5,1 5,-1 0,0 0,-1 1,-1-1,0 1,-2 14,1-29,0 2,0 0,0 0,0 0,0 0,0 0,-1 0,0 0,0 0,0 0,0-1,-1 1,1 0,-1-1,0 1,0-1,0 1,-1-1,1 0,-1 0,-2 2,4-6,-1 1,1-1,-1 0,1 1,0-1,-1 0,1 0,0 0,-1 0,1 0,0 0,0 0,0-1,0 1,0 0,0-1,0 1,1 0,-1-1,0 1,1-1,-1 1,1-1,0 1,-1-1,1 0,0 1,0-1,0 1,0-1,0 0,0 1,1-1,-1 1,1-2,-1-3,0 0,1-1,0 1,0 0,0-1,1 1,0 0,0 0,1 0,0 0,0 1,0-1,0 1,1 0,0 0,0 0,1 0,-1 1,1-1,0 1,0 1,0-1,1 1,0-1,16-9,0-1,-1-1,-1 0,0-2,-1 0,-1-2,-1 0,-1 0,0-2,-2 0,12-22,-10 7,-2-2,-2 1,-1-2,-2 1,-1-2,-3 1,-1-1,-2 1,-1-1,-3-8,-7-22,9 69,0 1,0-1,0 0,0 1,0-1,0 1,0-1,0 0,-1 1,1-1,0 1,0-1,0 0,-1 1,1-1,0 1,-1-1,1 1,0-1,-1 1,1 0,-1-1,1 1,0-1,-1 1,1 0,-1-1,1 1,-1 0,0-1,1 1,-1 0,1 0,-1 0,1 0,-1 0,0-1,1 1,-1 0,1 0,-1 0,0 1,1-1,-1 0,1 0,-1 0,0 0,1 0,-1 1,1-1,-1 0,1 1,-1-1,1 0,-1 1,1-1,-1 0,1 1,-1-1,1 1,0-1,-1 1,1-1,0 1,-1-1,1 1,0-1,0 1,0 0,-20 42,7 11,2 0,3 1,2 0,2 0,3 33,1-48,1 0,1 1,3-1,7 31,-9-58,0-1,1 1,1-1,-1 0,2 0,0-1,0 0,1 0,0 0,1-1,0 0,1 0,0-1,0 0,1-1,10 7,-14-12,-1 1,1-1,0 0,1-1,-1 1,0-1,1-1,-1 1,1-1,-1 0,1-1,0 1,-1-1,1-1,0 1,-1-1,1 0,-1-1,1 1,-1-1,0-1,1 1,-1-1,0 0,-1-1,1 1,-1-1,1 0,-1 0,0-1,1-1,3-5,-1 1,0-2,-1 1,0-1,0 0,-1-1,-1 1,0-1,-1 0,-1-1,0 1,0-1,-1 1,-1-1,-1 1,0-1,0 0,-1 0,-3-11,-15-16,18 40,1 1,-1-1,0 1,1-1,-1 0,0 1,1-1,-1 1,0 0,0-1,1 1,-1 0,0-1,0 1,0 0,0 0,1 0,-1-1,0 1,0 0,0 0,0 0,0 1,1-1,-1 0,0 0,0 0,0 1,1-1,-1 0,0 1,0-1,1 0,-1 1,0-1,0 1,1 0,-1-1,1 1,-1-1,0 1,1 0,0 0,-1-1,1 1,-1 0,1 0,-1 0,-3 9,0 0,0 0,1 1,0 0,0-1,1 1,1 0,0 0,1 0,0 0,0 0,1 0,1 5,0-6,-1-1,1 1,0-1,1 0,0 0,0 0,1 0,1-1,-1 0,1 1,0-1,1-1,0 1,0-1,1 0,0-1,0 0,0 0,1 0,0-1,0 0,1 0,-1-1,1 0,0-1,0 0,0 0,0-1,9 1,71-4,-55-8</inkml:trace>
  <inkml:trace contextRef="#ctx0" brushRef="#br0" timeOffset="263.009">1018 235,'-14'-2,"3"-1,15 0,21 1,31 0,32 1,28 1,27-3,16 0,-19 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42:43.3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0 221,'11'18,"9"15,3 12,-1 8,-3 8,-5 4,-5 2,-4-3,-3-5,-2-11,-1-12,0-13,0-18,0-17,-1-17,-2-4</inkml:trace>
  <inkml:trace contextRef="#ctx0" brushRef="#br0" timeOffset="286.884">54 302,'-18'-73,"-17"-103,36 173,-1 1,1-1,-1 1,1-1,0 1,0-1,0 1,0 0,1 0,-1-1,1 1,-1 0,1 0,0 0,0 0,0 1,0-1,0 0,0 1,0 0,0-1,0 1,1 0,-1 0,1 0,-1 0,1 1,-1-1,1 1,-1-1,1 1,0 0,-1 0,1 0,-1 0,1 1,0-1,-1 1,1-1,1 2,5-2,85-2,0 4,88 15,-174-17,0 1,0 0,0 0,-1 1,1 0,0 0,-1 1,1 0,-1 0,0 1,0 0,0 0,-1 1,1-1,-1 2,5 4,-3 5</inkml:trace>
  <inkml:trace contextRef="#ctx0" brushRef="#br0" timeOffset="541.206">13 368,'16'12,"19"3,17-1,16-5,14-6,9-8,5-6,-2-3,-6-1,-18 1</inkml:trace>
  <inkml:trace contextRef="#ctx0" brushRef="#br0" timeOffset="741.736">923 368,'-6'19,"0"-2,0 1,2 0,0 0,1 0,0 0,2 1,0-1,2 18,0-32,0 1,0-1,1 1,-1-1,1 0,0 0,1 0,-1 0,0 0,1 0,0 0,0-1,0 0,1 1,-1-1,1-1,-1 1,1 0,0-1,0 0,0 0,1 0,-1 0,0-1,1 1,-1-1,5 0,6 2,-1-1,1-1,0 0,-1-1,1-1,0-1,-1 0,5-1,-6 1,0 0,0-1,0 0,0-1,0 0,-1-1,0-1,0 0,0-1,-1 0,1 0,-2-1,1-1,-1 0,-1 0,0-1,0 0,-1-1,0 0,-1 0,0-1,0 1,-2-2,1 1,-2-1,0 1,0-1,-1 0,0-4,-3 2,-1 1,-1 0,0-1,0 1,-2 0,0 0,0 0,-2 1,1-1,-2 1,0 0,0 1,-1 0,-1 0,0 1,0 0,-1 0,0 1,-1 1,-1 0,1 0,-1 1,-1 0,1 1,-1 1,0 0,-1 0,-12-2,19 7,0 0,0 1,0 0,0 0,0 0,0 1,0 0,0 1,0-1,1 1,-1 1,1-1,-1 1,1 0,0 1,0-1,0 1,0 1,1-1,0 1,0 0,0 0,0 0,1 0,0 1,0 0,0 0,1 0,0 0,0 1,1-1,0 1,0 0,0 0,1 0,-1 4,0 1,1 1,0 0,1-1,1 1,-1-1,2 1,0-1,0 0,2 1,-1-1,1 0,1-1,0 1,4 5,22 35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45:50.829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308 1,'-13'67,"2"1,4 0,2 5,1-17,-22 204,-25 76,-10 37,-9 319,51 248,-10-254,22 63,2-159,32-149,-19-301,7-1,6-1,5-1,21 50,115 387,69 150,-129-442,114 216,-149-362,-6 3,-6 3,1 24,124 551,-129-504,-3 46,104 725,-67-316,-23 106,-22-262,-38-309,0 1,12 35,3 5,-11 0,-20 172,3-153,20 209,-1-362,-5 1,-5-1,-5 1,-6 11,-4-30,-1-11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9:46:21.575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2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27614 1845,'11'2,"11"1,11 0,8-3,9-2,3 0,-1 1,-6-1,-10 4,-11 0</inkml:trace>
  <inkml:trace contextRef="#ctx0" brushRef="#br0" timeOffset="280.227">27694 2046,'19'6,"16"3,15 0,11-2,13-7,4-5,-11-2</inkml:trace>
  <inkml:trace contextRef="#ctx0" brushRef="#br0" timeOffset="1494.305">29900 2046,'0'-5,"0"-3,0-1</inkml:trace>
  <inkml:trace contextRef="#ctx0" brushRef="#br0" timeOffset="759.639">28924 1952,'0'-19,"0"0,1 1,1-1,1 1,1 0,0 0,2 0,-1 0,5-6,9-34,3-43,-33 127,-74 301,57-177,40-99,2-38</inkml:trace>
  <inkml:trace contextRef="#ctx0" brushRef="#br0" timeOffset="1203.085">29231 1804,'-2'11,"-1"0,1 1,1-1,0 0,0 1,2-1,-1 1,3 10,-3-18,2 1,-1-1,0 1,1-1,0 0,0 0,0 0,1 0,-1 0,1 0,0 0,0-1,0 0,1 1,-1-1,1 0,0-1,-1 1,1-1,0 1,1-1,-1-1,1 1,2 0,-1 0,1 0,0-1,0-1,0 1,-1-1,1 0,0 0,0-1,0 0,0 0,-1-1,1 0,0 0,-1 0,0-1,1 0,-1 0,0-1,-1 0,1 0,-1 0,1 0,-1-1,-1 0,1 0,-1 0,0-1,0 0,0 0,-1 0,0 0,0 0,0 0,-1-1,1-4,2 0,-2 1,1-1,-1-1,-1 1,0 0,-1-1,0 1,0-1,-2 1,1-1,-1 1,-1-1,0 1,-1 0,0 0,0 0,-1 0,-1 0,0 1,-1-1,3 7,-1 0,1 1,-1 0,0 0,0 0,0 1,-1-1,1 1,0 0,-1 0,0 0,1 1,-1 0,0 0,0 0,0 0,1 1,-1 0,0 0,0 0,0 0,0 1,-1 0,-6 1,0 1,0 1,0 0,0 0,0 1,1 1,0 0,-5 4,6-4,0 1,1 0,0 1,0 0,1 1,0 0,0 0,1 0,0 1,-4 9,9-14,-1 0,1 0,0 0,0 1,1-1,0 1,0-1,0 1,0-1,1 1,0-1,0 1,1-1,-1 1,1-1,1 1,-1-1,1 1,-1-1,2 0,-1 0,0 0,4 4,2 2,1-1,0 0,1 0,0-1,1-1,0 0,0 0,0-1,1 0,12 4,6 4</inkml:trace>
  <inkml:trace contextRef="#ctx0" brushRef="#br0" timeOffset="1991.792">28965 1617,'2'-2,"-1"1,-6 6,-9 8,-8 10,-6 7,-4 5,-4 4,-2-1,-3-1,7-8</inkml:trace>
  <inkml:trace contextRef="#ctx0" brushRef="#br0" timeOffset="2521.448">28710 2246,'11'7,"9"4,7 1,7-2,1-3,0-2,-7-3</inkml:trace>
  <inkml:trace contextRef="#ctx0" brushRef="#br1" timeOffset="45223.558">28055 5708,'16'2,"14"2,12-1,9-3,5-2,3 0,0 0,-3 1,-5 0,-5 0,-10 1,-7 2,-10 1</inkml:trace>
  <inkml:trace contextRef="#ctx0" brushRef="#br1" timeOffset="45475.553">28242 5922,'-2'16,"3"5,9 0,12-5,11-4,9-5,7-6,3-5,3-2,-4 0,-8 1,-12 2</inkml:trace>
  <inkml:trace contextRef="#ctx0" brushRef="#br1" timeOffset="46296.289">29152 5508,'6'0,"10"0,11 0,12 0,11 0,10-2,5-1,0 0,-4 0,-9 2,-9 0,-14 0</inkml:trace>
  <inkml:trace contextRef="#ctx0" brushRef="#br1" timeOffset="46949.82">29178 5495,'-20'75,"-25"138,44-211,1 0,-1 0,0 0,1 0,0 0,-1 0,1 0,0 0,0 0,0 0,0 0,1 1,-1-1,0 0,1 0,0 0,-1 0,1 0,0 0,0-1,0 1,0 0,0 0,1-1,-1 1,1 0,-1-1,1 0,-1 1,1-1,0 0,-1 0,1 0,1 1,6-2,0 1,1-2,-1 1,1-1,-1 0,0-1,0 0,0-1,0 0,0 0,5-3,0 1,-3 0,12-4,-1 1,2 0,-1 2,1 1,0 0,0 2,0 1,17 0,-35 3,0 0,0 0,-1 1,1-1,-1 1,1 0,-1 1,0-1,0 1,0 0,0 0,0 1,-1-1,1 1,-1 0,0 1,0-1,-1 1,1-1,-1 1,0 0,0 0,-1 1,1-1,-1 0,0 1,1 5,0 3,0 0,-1 1,0-1,-1 1,-1-1,0 1,-1-1,-1 1,0-1,-4 12,2-11,0-1,-2 0,0 0,0 0,-1-1,-1 0,-1 1,5-9,1 0,-1 0,0 0,0 0,0-1,-1 0,0 0,0 0,0-1,0 0,0 1,-1-2,1 1,-1-1,0 0,0 0,0 0,-5 0,5-2,0-1,0 0,-1 0,1 0,0-1,0 0,1 0,-1 0,0-1,1 0,-1 0,1 0,0-1,-2-1,-40-22,28 21,2 2</inkml:trace>
  <inkml:trace contextRef="#ctx0" brushRef="#br2" timeOffset="79901.162">27908 9732,'-29'29,"2"1,0 2,3 0,0 2,3 0,-12 26,-3 4,2 1,4 2,3 1,2 1,4 2,3 0,3 0,2 2,5 0,2 4,5-45,2-1,2 1,1 0,1-1,1 0,2 0,1 0,2-1,0-1,3 0,0 0,1-2,2 0,1 0,17 17,-14-19,1-1,1-2,1 0,1-1,9 3,-1-3</inkml:trace>
  <inkml:trace contextRef="#ctx0" brushRef="#br2" timeOffset="80371.965">28189 10401,'-14'610,"14"-600,2-19,7-90,-5 0,-5-10,1 26,5-303,-4 374,-2 9,0 0,1-1,0 1,0 0,0-1,0 1,0 0,1-1,-1 1,1 0,0-1,0 1,0 0,0 0,1 0,-1 0,1 0,0 0,0 0,0 1,0-1,0 1,1-1,-1 1,1 0,0 0,-1 0,1 0,0 1,1-1,91 4,-62 2,310 14,-269-10,-60-2</inkml:trace>
  <inkml:trace contextRef="#ctx0" brushRef="#br2" timeOffset="80552.161">28082 10521,'22'11,"20"7,16-1,16-2,14-5,10-3,6-6,0-6,-18-4</inkml:trace>
  <inkml:trace contextRef="#ctx0" brushRef="#br2" timeOffset="80882.281">28991 10521,'-12'19,"2"-1,0 2,1-1,1 2,0-1,2 1,0 0,0 7,5-20,0 0,0-1,1 1,0 0,1 0,-1 0,1-1,1 1,-1 0,1-1,1 1,0-1,0 0,0 0,1 0,-1 0,2 0,-1-1,1 0,0 0,0 0,1-1,0 1,3 1,-1-1,0 0,1-1,-1 1,1-2,1 1,-1-1,1-1,-1 0,1 0,0-1,0 0,0-1,0 0,1 0,-1-1,0-1,0 0,0 0,0-1,0 0,0-1,0 0,-1 0,1-1,-1 0,0-1,0 0,0 0,-1-1,0 0,0-1,-1 0,1 0,4-7,-1-6,-1-1,-1 0,-1 0,-1-1,-1 0,0-1,-2 1,-1-1,0 0,-2 0,-1-13,1-1,-1-1,-3 0,0 0,-3 1,-1 0,-2 0,-1 1,-2 0,-1 0,8 25,-1 0,0 0,0 0,-1 1,0 0,-1 0,0 1,-7-7,12 13,0 0,0 1,0 0,-1 0,1 0,0 0,-1 0,0 0,1 1,-1 0,0 0,0 0,1 0,-1 1,0-1,0 1,0 0,0 0,0 0,0 1,0 0,1-1,-1 1,0 0,0 1,1-1,-1 1,1 0,-1 0,-12 9,1 2,0 0,1 0,1 2,0 0,1 0,0 1,2 0,0 1,0 0,2 1,0 0,-69 172,52-108</inkml:trace>
  <inkml:trace contextRef="#ctx0" brushRef="#br2" timeOffset="81580.197">29620 10735,'0'16,"0"14,0 16,0 14,0 9,0 6,0-2,0-4,0-4,0-9,0-9,0-13</inkml:trace>
  <inkml:trace contextRef="#ctx0" brushRef="#br2" timeOffset="81857.215">29940 10708,'0'21,"0"17,-2 14,-1 13,0 5,1 3,0-2,1-6,3-8,3-6,3-8,2-8,3-9,0-8,-2-7</inkml:trace>
  <inkml:trace contextRef="#ctx0" brushRef="#br2" timeOffset="82097.576">29686 11083,'16'7,"19"4,19 0,17-1,9-3,3-4,-3-6,-16-2</inkml:trace>
  <inkml:trace contextRef="#ctx0" brushRef="#br2" timeOffset="82294.049">30489 11270,'2'18,"1"13,0 10,-1 8,-3 1,-5 2,-7 2,-8-3,-9-4,-7-7,3-9</inkml:trace>
  <inkml:trace contextRef="#ctx0" brushRef="#br2" timeOffset="82763.457">30863 10521,'40'316,"-1"-151,-36-179,-7-320,-15-7,18 329,0 9,0 0,0 1,1-1,-1 0,1 1,-1-1,1 0,0 0,0 0,0 0,0 1,1-1,-1 0,1 0,-1 1,1-1,0 0,0 1,0-1,1 1,-1-1,1 1,-1 0,1-1,0 1,0 0,0 0,0 0,0 0,0 1,1-1,0 0,85 3,-59 3,4-1,50 4,-1 4,36 12,-41 7,-56-15</inkml:trace>
  <inkml:trace contextRef="#ctx0" brushRef="#br2" timeOffset="83022.574">30783 10668,'18'13,"17"8,19-1,21-3,15-5,11-6,4-7,-4-5,-13-4,-21-1</inkml:trace>
  <inkml:trace contextRef="#ctx0" brushRef="#br2" timeOffset="83306.439">31598 10735,'-77'183,"73"-170,1 1,0-1,1 1,0 0,1 0,1 0,0 0,1 0,0 0,1 0,1 0,0-1,1 1,-1-7,1 0,0 0,0-1,0 1,1-1,0 0,1 0,-1-1,1 1,0-1,0 0,1-1,-1 0,1 0,0 0,0-1,0 0,1 0,-1-1,1 0,0 0,-1-1,1 0,0 0,0-1,0 0,0 0,-1-1,1 0,0 0,0-1,-1 0,1 0,-1-1,0 0,1 0,-1-1,-1 0,1 0,-1-1,1 1,-1-1,1-2,9-11,-1-1,0 0,-2-1,0 0,-2-1,0 0,-1-1,-1 0,-1-1,-1 0,-1 0,-1-1,-2 1,0-1,-1 0,-1 0,-2-18,2 23,0-1,-2 1,0 0,-1 0,-1 0,0 0,-2 0,0 1,-1 0,-1 0,0 0,-2 1,0 0,0 0,-10-9,16 21,-1 1,0 1,-1-1,1 0,-1 1,1 0,-1 0,0 0,0 1,-1 0,1 0,0 0,-1 0,1 1,-1 0,1 0,-1 1,1-1,-1 1,0 1,1-1,-1 1,0 0,1 0,-1 0,1 1,0 0,-1 0,1 0,0 1,0-1,1 1,-1 0,0 1,1-1,0 1,-3 3,-3 4,0 1,1 1,0-1,1 1,1 1,0 0,0 0,2 0,0 0,0 1,2 0,-1 1,-8 45</inkml:trace>
  <inkml:trace contextRef="#ctx0" brushRef="#br2" timeOffset="84212.061">32146 10949,'-3'97,"-4"1,-8 30,12-108,-4 88,8-104,0 0,0 0,0 0,0 0,1 0,-1 0,1 0,0-1,0 1,0-1,1 1,-1-1,1 0,0 0,0 0,0 0,0 0,0-1,1 1,-1-1,1 0,0 0,0 0,1 0,20 5,0-1,0-1,0-2,1 0,0-1,-1-2,1-1,15-2,-3 1,0-1,0-2,0-2,29-8,-42 5</inkml:trace>
  <inkml:trace contextRef="#ctx0" brushRef="#br2" timeOffset="84617.03">32601 10080,'20'18,"14"22,8 25,3 24,2 23,-4 24,-6 15,-10 11,-9 4,-12-4,-15-7,-16-11,-16-10,-16-10,-17-12,-15-11,-9-10,12-20</inkml:trace>
  <inkml:trace contextRef="#ctx0" brushRef="#br0" timeOffset="-132843.482">14138 0,'3'9,"0"-1,1 0,0-1,1 1,-1-1,1 1,1-1,-1-1,1 1,0-1,1 0,0-1,-1 1,2-1,-1 0,1-1,-1 0,1 0,0-1,8 2,4 2,1-2,-1 0,1-1,0-1,1-1,-1-1,0-1,1-1,-9 1,0-1,0 0,1-1,-1-1,-1 0,1-1,0 0,-1-1,0 0,0-1,0 0,-1-1,7-6,-6-7,-12 20,0 0,0-1,-1 1,1 0,0-1,0 1,0 0,0-1,0 1,0 0,-1 0,1-1,0 1,0 0,0 0,-1-1,1 1,0 0,0 0,-1 0,1-1,0 1,0 0,-1 0,1 0,0 0,-1 0,1 0,0 0,0-1,-1 1,1 0,0 0,-1 0,1 0,0 0,-1 0,1 1,0-1,-1 0,1 0,0 0,0 0,-1 0,1 0,0 0,-1 1,1-1,0 0,0 0,-1 0,1 1,0-1,0 0,0 0,-1 1,1-1,0 0,0 0,0 1,0-1,0 0,-1 1,1-1,0 0,0 1,-10 9,0 1,1 0,0 1,1 0,0 0,1 1,0 0,1 1,0-1,1 1,1 0,-1 5,-15 56,3 1,-6 68,-17 83,15-154,14-53</inkml:trace>
  <inkml:trace contextRef="#ctx0" brushRef="#br0" timeOffset="-132307.663">14099 387,'37'6,"1"-2,0-1,1-2,-1-2,0-2,0-1,-1-1,1-3,19-7,-13 7,-1-3,1-1,-2-2,0-2,-1-2,0-2,-2-2,18-13,-49 29,0 0,-1 0,0-1,0 0,-1-1,0 1,0-1,-1 0,3-5,-8 6,-10 23,-62 219,-15 6,86-240,1 0,-1 0,0-1,1 1,-1 0,1 0,-1 0,1 0,0 0,-1 0,1 0,0 0,0 0,0 0,0 0,0 0,0 0,0 1,0-1,0 0,0 0,1 0,-1 0,0 0,1 0,-1 0,1 0,-1-1,1 1,-1 0,1 0,-1 0,1 0,0-1,0 1,-1 0,1-1,0 1,0 0,0-1,0 1,0-1,0 1,0-1,0 0,0 1,0-1,0 0,10-2,-1-1,0 0,0-1,0 0,0-1,-1 0,0 0,0-1,0 0,-1-1,1 0,5-7,13-11,-1-2,-1 0,-2-2,17-25,-31 45,-16 30,-17 40,3 1,3 1,2 1,3 1,3 0,3 0,3 1,3 1,4-3</inkml:trace>
  <inkml:trace contextRef="#ctx0" brushRef="#br0" timeOffset="-131276.596">15529 294,'-11'8,"0"1,1 0,1 0,-1 1,1 0,1 1,0 0,1 0,0 0,0 1,1 0,1 1,0-1,1 1,0 0,1 0,0 0,1 1,1-1,0 1,1 6,0-16,-1 1,1 0,0-1,0 1,1 0,-1-1,1 1,0 0,1-1,-1 1,1-1,0 0,0 0,0 1,0-1,1 0,-1-1,1 1,0 0,1-1,-1 0,0 0,1 0,0 0,0 0,0-1,0 1,0-1,0 0,1-1,3 2,0-2,0 0,0-1,0 0,1-1,-1 1,0-2,0 1,-1-1,1 0,0-1,-1 0,1 0,-1 0,0-1,0 0,0-1,-1 1,6-6,0 0,-1 0,0-1,0-1,-1 1,-1-2,0 1,-1-1,0 0,3-9,-5 11,-2-1,1 1,-1-1,-1 1,0-1,-1 0,0 0,0-1,-2 1,1 0,-2 0,1-1,-2 1,0 0,0 0,-1 0,-1 1,1-1,-2 1,0-1,0 1,-3-2,5 9,-1 1,1-1,-1 1,0-1,0 1,-1 0,1 1,-1-1,1 1,-1 0,0 0,0 0,0 1,0-1,0 1,0 1,0-1,0 1,0 0,-1 0,1 0,0 0,0 1,0 0,0 0,0 1,0 0,0-1,0 1,1 1,-1-1,1 1,-1 0,-3 3,-2 1,0 1,0 0,1 0,0 1,0 1,1-1,0 1,1 0,0 1,1 0,0 0,1 1,0-1,1 1,0 0,0 0,2 1,-1-1,2 1,0-1,0 1,1 12,2-19,-1 0,1-1,0 1,0 0,1-1,0 1,-1-1,2 0,-1 0,1 0,0-1,0 1,0-1,0 0,1 0,0 0,0 0,0-1,0 0,0 0,1-1,-1 1,6 0,3 2,1-1,0 0,0-1,1-1,-1-1,0 0,0-1,14-1,-3-2,-1-1,0-2,0 0,-1-1,0-2,0 0,0-1,-2-2,1 0,-1-2,6-6,-8 6,-25 45,2-26,1 1,0 1,0-1,0 0,1 0,0 1,0-1,1 0,-1 1,1-1,1 1,-1-1,1 1,0-1,1 0,0 0,0 1,0-1,0 0,1-1,0 1,0 0,1-1,0 0,0 0,2 2,-1-2,1-1,0 0,0 0,0-1,0 0,1 0,-1 0,1-1,0 0,0 0,0-1,0 1,0-2,0 1,0-1,0 0,0-1,0 1,0-1,0-1,0 1,0-1,-1 0,1-1,-1 0,1 0,-1 0,3-3,3-1,0-1,-1 0,0-1,0-1,-1 0,0 0,0-1,-1 0,-1 0,0-1,-1 0,0-1,5-12,-7 11,-1-1,0 0,0 0,-2 0,0 0,-1 0,0 0,-1-1,-1 1,-1 0,-2-14,2 20,0 1,0 0,0 0,-1 0,0 1,-1-1,0 1,0 0,0 0,-1 0,0 0,-1 1,1 0,-1 0,0 0,-1 1,1 0,-1 0,0 1,0-1,-1 2,-4-3,3 4,1-1,-1 2,0-1,0 1,0 1,0-1,0 2,0-1,0 1,0 0,1 1,-1 0,0 1,1 0,-1 0,1 0,0 1,0 1,1-1,-1 1,1 0,-1 2,-14 10,1 2,0 0,2 1,0 2,1-1,-6 14,-35 58,10-3</inkml:trace>
  <inkml:trace contextRef="#ctx0" brushRef="#br0" timeOffset="-20234.171">23523 1978,'32'-12,"-29"12,390-1,269 17,485 22,-1062-41,-78-2,-4-1</inkml:trace>
  <inkml:trace contextRef="#ctx0" brushRef="#br0" timeOffset="-13407.984">24606 802,'-3'54,"-2"0,-3 0,-2 0,-2-1,-3-1,-6 13,13-41,4-16,1 1,0-1,1 1,0 0,0 0,1 0,0 0,1 1,0 0,0-9,0 1,0-1,1 0,-1 0,0 0,1 0,-1 0,1 0,-1 0,1 0,-1 0,1 0,0 0,-1 0,1 0,0 0,0-1,0 1,0 0,0-1,0 1,0 0,0-1,0 1,0-1,0 0,0 1,0-1,0 0,0 0,1 1,-1-1,0 0,0 0,0 0,0 0,0-1,1 1,-1 0,47-15,-29 7,0-1,-1-1,-1 0,1-2,-2 0,1 0,-2-2,7-7,-19 18,-1-1,1 0,-1 0,0 0,0 0,0 0,-1 0,1 0,-1-1,0 1,0-1,-1 1,1-1,-1 1,0-1,0 1,-1-1,0-1,1-20,3 14,0 33,-10 63,-3 0,-9 21,4-15,9-55</inkml:trace>
  <inkml:trace contextRef="#ctx0" brushRef="#br0" timeOffset="-12693.461">24993 1096,'-3'22,"0"-9,1-1,0 1,1 0,0-1,1 1,0 0,1 0,1-1,0 1,0 0,1-1,1 0,0 0,4 7,-6-16,0 0,0 0,0-1,0 1,1-1,-1 0,1 0,-1 0,1 0,0 0,0 0,0-1,0 1,0-1,0 0,1 0,-1 0,0 0,0-1,1 1,-1-1,0 0,1 0,-1 0,1 0,-1-1,0 1,0-1,1 0,2-1,2-1,1-1,-1 0,0 0,-1-1,1 0,-1 0,0 0,0-1,0-1,-1 1,1-1,-1-1,0-1,0 1,-1-1,0 0,0 0,-1 0,0 0,-1-1,0 0,-1 0,2-8,-3 14,-1-1,0 1,1 0,-1-1,-1 1,1-1,-1 1,1 0,-1-1,0 1,-1 0,1 0,-1 0,0 0,0 0,0 0,0 0,-1 1,0-1,0 1,1 0,-2 0,1 0,0 0,-1 0,1 1,-1-1,-1 1,0-1,-1 1,1 0,-1 0,0 0,0 1,0-1,0 2,0-1,0 1,0 0,0 0,0 0,0 1,0 0,0 0,0 1,1-1,-1 1,0 1,1-1,-1 1,1 0,0 0,0 0,0 1,0 0,1 0,0 0,-1 0,2 1,-1 0,0 0,1 0,0 0,0 0,0 1,1-1,0 1,0 0,0-1,0 6,2-7,0-1,0 1,1-1,-1 0,1 1,0-1,0 0,0 0,0 1,1-1,-1 0,1 0,0 0,0 0,0-1,0 1,1-1,-1 1,0-1,1 0,0 0,0 0,-1 0,1 0,1 0,-1-1,0 0,3 1,95 19,-80-21,1 0,-1-2,0 0,-1-1,1-1,0-1,-1-1,0-1,-1 0,18-11,-32 16,-10 6,-13 10,-19 50,37-62,-1 0,1 0,0 0,0 0,-1 0,2 0,-1 1,0-1,0 0,1 0,-1 0,1 0,-1-1,1 1,0 0,0 0,0 0,0 0,0-1,0 1,0 0,1-1,-1 1,0-1,1 0,-1 1,1-1,0 0,0 0,-1 0,1 0,0 0,0 0,0-1,1 1,4 1,1 0,-1-1,1 0,0-1,0 0,0 0,-1 0,1-1,0 0,0-1,-1 1,1-2,-1 1,0-1,1 0,-1 0,0-1,-1 0,1 0,-1-1,0 0,0 0,0 0,-1-1,0 0,0 0,0 0,-1-1,0 1,3-7,-3 7,0 0,0-1,-1 0,0 0,-1 0,1 0,-1 0,-1-1,1 1,-1-1,0 1,-1-1,0 1,0-1,-1 1,0-1,0 1,0 0,-1-1,0 1,-1 0,0 0,0 0,0 0,-1 1,-3-4,5 8,0 0,-1 0,1 0,-1 1,0-1,0 1,1 0,-1 0,0 0,0 0,0 1,0-1,0 1,0-1,0 1,-1 0,1 0,0 1,0-1,0 1,0-1,0 1,0 0,0 0,1 0,-1 0,0 1,0-1,1 1,-1 0,1 0,-1 0,1 0,-6 5,1-1,0 2,0-1,1 1,0 0,0 0,1 0,0 1,-3 7,-7 25,6-3</inkml:trace>
  <inkml:trace contextRef="#ctx0" brushRef="#br0" timeOffset="-11741.831">25983 949,'-85'420,"66"-338,-24 98,-8-2,-8-3,-27 44,75-196,13-33,15-41,55-187,-10-3,-11-4,0 4,-45 214,5-23,2 0,1 1,9-13,-23 61,0 0,-1 0,1 1,0-1,0 0,0 0,0 0,1 1,-1-1,0 0,0 0,0 1,1-1,-1 0,0 1,1-1,-1 0,0 1,1-1,-1 0,1 1,-1-1,1 1,-1-1,1 1,0-1,-1 1,1-1,0 1,-1 0,1-1,0 1,-1 0,1-1,0 1,0 0,-1 0,1 0,0 0,0 0,0 0,-1 0,1 0,0 0,0 0,-1 0,1 1,0-1,0 0,-1 0,1 1,0-1,-1 0,1 1,0-1,-1 1,1-1,-1 1,1-1,-1 1,1 0,-1-1,1 1,-1-1,1 1,4 15,0 1,-2-1,1 1,-2 0,0 0,-1 14,0-14,2 61,14 103,-18-180,1 1,0 0,0-1,0 1,0 0,0 0,1-1,-1 1,0 0,1-1,-1 1,1-1,0 1,-1-1,1 1,0-1,0 1,0-1,0 0,0 1,1-1,-1 0,0 0,0 0,1 0,-1 0,1 0,-1 0,1 0,-1-1,1 1,-1-1,1 1,0-1,-1 1,1-1,0 0,-1 0,1 0,0 0,0 0,-1 0,1 0,0-1,-1 1,2-1,7-8,0 0,-1 0,0-1,0 0,-1 0,-1-1,0 0,0-1,-3 6,14-24,0-1,-3-1,0 0,-2-1,-2 0,-1-1,-1-1,-5 7,-4 29,0-1,0 0,0 1,0-1,-1 0,1 1,0-1,0 0,0 1,0-1,-1 0,1 1,0-1,0 0,-1 0,1 0,0 1,0-1,-1 0,1 0,0 0,-1 1,1-1,0 0,-1 0,1 0,0 0,-1 0,1 0,0 0,-1 0,1 0,0 0,-1 0,1 0,0 0,-1 0,1 0,0 0,-1 0,1 0,0-1,-1 1,1 0,0 0,-1 0,1-1,0 1,0 0,-1 0,1-1,0 1,0 0,-1 0,1-1,0 1,-11 23,2 0,0 1,1 0,2 0,0 1,2-1,0 1,2 6,-1-17,1 1,0 0,1 0,1 0,0 0,1 0,1 0,0 0,1-1,1 1,0-1,1 0,0 0,1 0,1-1,0 0,1 0,0-1,1 1,1-2,2 4,-1-7,0 0,1 0,-1-1,1-1,1 0,-1 0,7 1,30 7</inkml:trace>
  <inkml:trace contextRef="#ctx0" brushRef="#br0" timeOffset="-10953.26">25756 1992,'5'0,"5"0,9 0,9 0,12 2,15 1,14 0,13-1,9 0,5-1,-1 0,-4-1,-11 0,-13 0,-15 0,-19-1,-19 1,-13 0</inkml:trace>
  <inkml:trace contextRef="#ctx0" brushRef="#br0" timeOffset="-2689.306">24887 2406,'-10'72,"-3"-1,-3 0,-4-1,-2-2,-10 17,-3 7,36-91,-1 0,0-1,1 1,-1 0,1 0,0 0,-1-1,1 1,0 0,-1 0,1-1,0 1,0-1,-1 1,1-1,0 1,0-1,0 1,0-1,0 0,0 0,0 1,0-1,0 0,-1 0,1 0,0 0,0 0,0 0,0 0,0 0,0-1,0 1,0 0,0 0,0-1,0 1,0-1,-1 1,1-1,0 1,0-1,0 1,-1-1,1 0,0 0,-1 1,1-1,0 0,39-17,-14 4,1 2,0 1,1 1,0 1,0 2,1 0,10 1,-18 5,-5 1</inkml:trace>
  <inkml:trace contextRef="#ctx0" brushRef="#br0" timeOffset="-2421.023">25141 2687,'-9'3,"-6"6,1 10,2 10,3 10,3 6,3 6,2 5,0-1,2-2,-1-5,1-10,-1-10</inkml:trace>
  <inkml:trace contextRef="#ctx0" brushRef="#br0" timeOffset="-2097.882">25368 2741,'-5'17,"1"1,1 0,0 0,1-1,1 2,1-1,0 0,0-12,1-1,-1 1,1 0,0-1,0 1,1-1,0 1,0-1,0 0,0 0,1 0,0 0,0 0,0 0,1-1,0 0,0 1,0-1,0-1,0 1,1-1,0 1,3 1,-3-3,-1-1,1 1,-1-1,1 0,0 0,0 0,-1 0,1-1,0 0,0 0,0 0,-1-1,1 0,0 0,-1 0,1 0,0-1,-1 1,1-1,-1-1,0 1,0 0,0-1,0 0,0 0,-1 0,1 0,-1-1,0 1,1-2,5-5,-1-1,1-1,-2 0,0 0,0 0,-1-1,-1 0,0 0,3-13,-5 17,-1 0,0 0,0 0,-1 0,0 0,-1-1,0 1,0 0,-1-1,0 1,-1 0,0 0,0 0,-1 0,0 0,-1 0,0 1,0 0,0 0,-1 0,-1 0,-4-5,7 11,0-1,0 1,0 0,-1 1,1-1,0 0,-1 1,0 0,1 0,-1 0,1 0,-1 0,0 1,0 0,1 0,-1 0,0 0,0 0,1 1,-1 0,0-1,1 1,-1 1,1-1,-1 0,1 1,-4 2,-2 1,0 1,1 0,0 0,0 1,0 0,1 1,0-1,0 1,-3 6,-37 86,34-54</inkml:trace>
  <inkml:trace contextRef="#ctx0" brushRef="#br0" timeOffset="-577.171">26050 2580,'-163'938,"147"-867,11-64,2-19,10-158,-2 119,14-189,33-289,-38 466,-9 63,8 85,-12-62,7 190,5-154,-12-58,0 0,-1 1,1-1,0 1,0-1,0 0,0 0,0 0,0 1,0-1,0 0,0 0,0 0,1-1,-1 1,0 0,1 0,-1-1,1 1,-1-1,1 1,-1-1,1 0,-1 1,1-1,-1 0,1 0,-1 0,1 0,0 0,-1-1,1 1,-1 0,1-1,-1 1,1-1,9-5,-1 0,0 0,0-1,-1 0,0-1,0 0,-1-1,0 0,0 0,-1 0,6-11,-4 7,0-1,-1 0,-1 0,0-1,-1 0,0-1,-2 1,1-1,-2-1,-2 17,-1-1,1 1,-1-1,1 1,-1-1,0 0,1 1,-1-1,0 0,1 1,-1-1,0 0,0 1,0-1,0 0,1 0,-1 1,0-1,0 0,0 1,-1-1,1 0,0 0,0 1,0-1,0 0,-1 1,1-1,0 0,-1 1,1-1,0 0,-1 1,1-1,-1 1,1-1,-1 1,1-1,-1 1,1-1,-1 1,0-1,1 1,-1 0,0 0,1-1,-1 1,0 0,1 0,-1-1,0 1,0 0,1 0,-1 0,0 0,1 0,-1 0,0 0,0 1,1-1,-1 0,-4 5,1 1,0 0,0 0,0 0,1 0,0 0,0 1,1 0,-1-1,1 1,1 0,0 0,0 0,0 0,1 0,0 0,0 0,0 0,1 0,0 0,1 0,1 4,0-5,0 0,1 0,-1 0,1-1,0 0,1 1,-1-2,1 1,0 0,0-1,1 0,-1 0,1-1,0 0,0 0,0 0,0 0,1-1,-1 0,0-1,5 1,11 3,1-2,-1-1,1-1,0-1,13-1,45-6</inkml:trace>
  <inkml:trace contextRef="#ctx0" brushRef="#br1" timeOffset="19239.148">24927 4973,'-3'1,"1"0,-1 0,1 0,-1 1,1-1,0 1,0-1,0 1,0 0,0-1,0 1,0 0,1 1,-1-1,1 0,-1 0,1 1,0-1,0 0,0 1,0-1,0 1,1 0,-1-1,1 1,-1 2,-3 16,2 0,0 0,1 0,0 0,2 0,1 0,1 0,0 0,2 0,0-1,1 0,1 0,1 0,1-1,1 0,0-1,1 0,11 12,62 94,-83-121,0-1,0 1,-1-1,1 1,-1 0,0-1,1 1,-1 0,0-1,-1 1,1-1,0 1,-1 0,0-1,1 1,-1-1,0 1,0-1,0 1,-1-1,1 0,-1 0,1 1,-1-1,0 0,1 0,-1-1,0 1,0 0,-1-1,1 1,0-1,0 1,-1-1,1 0,-3 1,-95 24,14-32,84 5,-1 1,1-1,0 0,0 0,-1 0,1 0,0-1,0 1,0-1,0 1,0-1,1 0,-1 1,0-1,1 0,-1 0,1 0,0 0,0 0,0-1,0 1,0 0,0-1,0 1,1 0,-1-1,1 1,0-1,0 1,0-1,0 1,0 0,0-2,4-7,0-1,0 1,1-1,0 1,1 1,0-1,1 1,0 0,1 0,0 1,1 0,7-6,-8 7,33-35,114-137,-144 164,-1 0,0-1,-1 0,-1 0,0-1,-2 0,0-1,-1 1,-1-1,0 0,-1-2,-3 17,1 1,-1 0,1-1,-1 1,0-1,0 1,-1-1,1 1,-1 0,1-1,-1 1,0 0,-1-1,1 1,0 0,-1 0,0 0,0 0,0 0,0 1,0-1,0 0,-1 1,1 0,-1-1,0 1,1 0,-1 1,0-1,0 0,-1 1,1 0,-1-1,-2 1,0-1,0 1,1 1,-1-1,0 1,0 0,0 1,0-1,0 1,0 0,0 1,1-1,-1 1,0 0,1 1,-1-1,1 1,0 0,0 1,0-1,1 1,-1 0,1 0,0 0,0 1,0-1,0 1,1 0,0 0,0 0,0 1,1-1,0 1,0-1,0 1,1 0,0 0,-1 4,1 2,1 0,1 0,-1-1,2 1,0 0,0-1,1 1,0-1,1 0,1 0,0 0,0 0,1-1,0 0,0 0,3 2,21 26</inkml:trace>
  <inkml:trace contextRef="#ctx0" brushRef="#br1" timeOffset="19899.427">25515 5173,'-3'27,"1"1,1-1,2 0,1 1,0-1,3 0,0 0,1-1,2 1,1-1,8 17,-17-41,1-1,-1 1,0 0,1-1,-1 1,1-1,-1 1,1-1,-1 1,1-1,0 0,0 1,0-1,0 0,0 0,0 1,0-1,0 0,1 0,-1 0,0 0,1-1,-1 1,1 0,-1 0,1-1,-1 1,1-1,-1 0,1 1,-1-1,1 0,0 0,-1 0,1 0,-1 0,1 0,-1 0,1-1,0 1,-1 0,1-1,-1 0,1 1,-1-1,0 0,1 0,-1 1,0-1,1 0,-1 0,0-1,0 1,9-14,-1 0,0 0,-1-1,-1-1,-1 1,0-1,-1 0,-1 0,2-13,13-115,-17 321,-2-172,0 0,1 0,-1 0,1 0,0-1,0 1,0 0,0-1,1 1,-1 0,1-1,0 0,0 1,0-1,1 0,-1 0,1 0,0 0,-1-1,1 1,0-1,1 0,-1 1,0-2,1 1,-1 0,1-1,0 1,-1-1,1 0,0 0,0 0,0-1,-1 0,1 1,2-1,2-1,0-1,0 1,0-1,0-1,0 1,-1-1,1-1,-1 1,0-1,0-1,0 1,0-1,-1 0,0-1,0 0,0 1,-1-2,1 1,-2-1,1 0,1-2,2-6,0 0,-1 0,-1 0,0-1,-1 0,-1 0,0 0,-1-1,-1 1,-1-1,-1 17,-1 0,1 0,0 0,-1 0,1 1,0-1,-1 0,1 0,0 0,-1 0,1 0,0 0,-1 0,1 0,0-1,-1 1,1 0,-1 0,1 0,0 0,0 0,-1-1,1 1,0 0,-1 0,1 0,-9 31,1 1,1 1,2 0,1-1,2 1,1 22,1-46,0 1,1-1,0 1,1-1,0 1,0-1,1 0,0 0,5 8,-7-14,1 0,-1 0,1-1,0 1,0 0,0-1,0 0,1 1,-1-1,1 0,-1 0,1 0,0-1,0 1,0-1,0 1,0-1,0 0,0 0,0 0,0-1,0 1,1-1,-1 1,0-1,0 0,1-1,-1 1,0 0,1-1,18-5</inkml:trace>
  <inkml:trace contextRef="#ctx0" brushRef="#br1" timeOffset="20432.264">26491 5027,'-7'54,"-3"-1,-2 0,-2 0,-3-2,-2 0,-2 0,-2-2,-8 10,20-44,11-35,104-284,11-79,-107 362,2 62,71 632,-71-512,-10-147</inkml:trace>
  <inkml:trace contextRef="#ctx0" brushRef="#br1" timeOffset="20622.778">26437 5267,'-2'0,"6"0,9 0,16 0,17 0,14 0,8-2,0-1,-8-2,-14-1</inkml:trace>
  <inkml:trace contextRef="#ctx0" brushRef="#br0" timeOffset="7204.868">24044 6002,'14'6,"0"-1,1-1,-1 0,1 0,-1-2,1 0,0 0,3-2,4 2,329 17,0-15,79-21,110-17,-454 35,-77 2</inkml:trace>
  <inkml:trace contextRef="#ctx0" brushRef="#br1" timeOffset="21635.648">25769 6056,'4'-3,"0"2,-1-1,1 0,0 1,0-1,0 1,0 0,0 1,0-1,1 1,-1 0,0 0,0 0,0 0,1 1,4-1,329 11,28-11,120-24,-404 15,-73 6,-16 2,-23-1,23 2,-38-7,21 1</inkml:trace>
  <inkml:trace contextRef="#ctx0" brushRef="#br1" timeOffset="26163.563">25074 6952,'-2'-1,"1"-1,-1 1,1-1,-1 1,1-1,-1 0,1 0,0 0,0 1,0-1,0 0,0 0,0 0,1-1,-1 1,1 0,-1 0,1 0,0 0,0-1,0 1,0 0,0 0,0 0,1 0,-1-1,1 1,-1 0,1 0,0-1,65-215,-19 48,-41 149,-6 21,0 0,0 0,0 1,0-1,0 0,0 0,0 1,0-1,0 0,0 0,0 1,0-1,1 0,-1 0,0 1,0-1,0 0,0 0,0 0,0 1,1-1,-1 0,0 0,0 0,0 1,0-1,1 0,-1 0,0 0,0 0,1 0,-1 1,0-1,0 0,0 0,1 0,-1 0,0 0,0 0,1 0,-1 0,0 0,0 0,1 0,-1 0,0 0,0 0,1 0,-1 0,0 0,0-1,1 1,-1 0,0 0,0 0,0 0,1 0,-1-1,0 1,0 0,0 0,0 0,1 0,-1-1,0 1,6 24,2 44,-3-1,-3 1,-3 4,-4 44,-5 1,-20 90,15-161,-19-66,30 18,1 0,0 0,-1 0,0 0,1 1,-1 0,0-1,0 1,0 1,0-1,0 1,0-1,0 1,0 0,-3 1,7-1,1 0,-1 0,0 0,0 0,0 1,0-1,0 0,0 0,0 0,0 0,0 1,0-1,0 0,1 0,-1 0,0 0,0 1,0-1,0 0,0 0,-1 0,1 0,0 1,0-1,0 0,0 0,0 0,0 0,0 1,0-1,0 0,0 0,0 0,0 0,-1 0,1 0,0 1,0-1,0 0,0 0,0 0,0 0,-1 0,1 0,0 0,0 0,18 4,381 8,-386-10</inkml:trace>
  <inkml:trace contextRef="#ctx0" brushRef="#br1" timeOffset="26379.128">25662 7059,'0'4,"0"7,0 7,0 9,0 7,3 9,-1 2,1 4,-3 1,-6 1,-4-3,-3-4,1-11</inkml:trace>
  <inkml:trace contextRef="#ctx0" brushRef="#br1" timeOffset="26860.577">26143 6658,'-8'-2,"0"0,0 0,0 1,0 1,0-1,-1 1,1 0,0 1,0 0,-1 1,1-1,0 1,1 1,-1 0,0 0,1 0,-1 1,1 0,0 1,0-1,1 1,-2 2,-3 9,1 2,1-1,0 1,1 0,1 1,1 0,0 0,2 0,0 0,1 1,1 0,1 0,1 0,0-1,2 3,-3-12,1 0,0 1,0-1,1 0,0 0,1 1,1-1,-1 0,1-1,1 1,0 0,0-1,1 0,0 0,1 0,0-1,0 0,1 0,0 0,0-1,1 0,0 0,0-1,8 4,-12-8,1-1,0 0,0 0,0 0,0-1,0 1,1-1,-1 0,0-1,0 1,0-1,0 0,0-1,0 1,-1-1,1 0,0 0,-1 0,1-1,-1 1,0-1,0 0,0 0,0-1,0 1,-1-1,0 0,1-1,3-3,0-1,-1-1,0 1,0-1,-1 0,-1 0,1 0,-2-1,1 1,-2-1,1 0,-1-5,-1 12,0 0,0 0,0 0,-1 1,1-1,-1 0,0 0,-1 0,1 0,-1 0,1 1,-1-1,0 0,0 0,-1 1,1-1,-1 1,0-1,0 1,0 0,0 0,-1 0,1 0,-1 0,1 0,-1 1,0-1,0 1,-1 0,1 0,0 0,-1 0,1 0,-1 1,0 0,1-1,-1 1,0 1,0-1,0 1,-4 2,1 1,-1 1,1-1,0 1,0 1,1-1,-1 1,1 0,0 1,0-1,1 1,0 0,0 1,0-1,1 1,0 0,0 0,1 0,0 1,0-1,0 1,1 0,0-1,1 1,0 0,0 0,1 0,0 0,0 5,1-7,-1 0,1 0,0 0,0 0,1-1,-1 1,1 0,0-1,1 1,0-1,0 0,0 0,0 0,1 0,-1-1,1 1,0-1,1 0,4 3,20 13</inkml:trace>
  <inkml:trace contextRef="#ctx0" brushRef="#br1" timeOffset="27468.68">26451 6858,'-1'0,"0"0,1 0,-1 0,1 0,-1 0,1 0,-1 0,1 0,-1 0,1 1,-1-1,1 0,0 0,-1 1,1-1,-1 0,1 0,-1 1,1-1,0 0,-1 1,1-1,0 1,-1-1,1 1,0-1,0 0,-1 1,1-1,0 1,0-1,0 1,0-1,-1 1,1-1,0 1,0-1,0 1,0-1,0 1,0-1,1 1,-1-1,0 1,0-1,0 1,0-1,1 1,-1-1,0 1,0-1,1 1,-1-1,0 0,1 1,-1 48,2 1,2-1,10 43,-14-90,1 4,0 1,0-1,0 0,0 0,1 0,0 0,1 0,-1 0,1-1,0 1,0-1,1 0,0 0,-1 0,2 0,-1-1,-1-3,0-1,0 0,0-1,1 1,-1 0,0-1,0 0,0 0,0 0,-1 0,1 0,0 0,0-1,-1 1,1-1,0 0,-1 0,0 0,1 0,-1 0,0-1,0 1,-1-1,1 1,0-1,-1 0,1 1,-1-1,0 0,1-3,10-17,-1-1,-1 0,-1 0,-1-1,-1-1,-1 1,-1-1,-2 0,1-26,-5 25,0 27,1 0,0 1,0-1,0 0,0 0,-1 0,1 0,0 0,0 0,-1 0,1 0,0 0,0 0,0 0,-1 0,1 0,0 0,0 0,-1 0,1 0,0 0,0 0,0 0,-1 0,1 0,0 0,0 0,-1 0,1 0,0-1,0 1,0 0,0 0,-1 0,1 0,0 0,0-1,0 1,0 0,0 0,-1 0,1-1,0 1,0 0,0 0,0-1,0 1,0 0,0 0,0 0,0-1,-6 17,0 1,2-1,0 1,0 0,2 0,0 0,1 0,1 0,0 9,0-21,0 0,0 0,0 0,0 0,1 0,0 1,0-1,0 0,1 0,-1-1,1 1,0 0,1 0,-1-1,1 1,0-1,0 0,0 0,1 0,-1-1,1 1,0-1,0 1,0-1,1-1,-1 1,1-1,-1 1,1-1,0-1,0 1,0-1,0 1,0-1,0-1,0 1,0-1,1 0,2 0,1-3,-1 0,1 0,-1-1,1 0,-1-1,0 0,-1 0,1 0,-1-1,0 0,0-1,-1 1,0-1,0-1,-1 1,1-1,-2 0,1 0,0-3,5-9,-2-2,0 1,-1-1,-1 0,-1 0,-1-1,0-5,-3-30,0 59,-1-1,0 0,0 0,0 1,0-1,0 0,1 1,-1-1,0 0,0 0,0 1,0-1,0 0,0 1,0-1,0 0,0 0,0 1,0-1,0 0,-1 1,1-1,0 0,0 0,0 1,0-1,0 0,-1 0,1 1,0-1,0 0,0 0,0 1,-1-1,1 0,0 0,0 0,-1 0,1 1,0-1,-1 0,1 0,0 0,0 0,-1 0,1 0,0 0,-1 0,1 0,0 0,0 0,-1 0,1 0,0 0,-1 0,1 0,0 0,0 0,-1 0,1 0,0-1,0 1,-1 0,1 0,0 0,0 0,-6 15,1 2,1-1,1 1,1-1,0 1,1 0,0 0,2 0,0-1,1 1,0 0,1-1,1 1,1-1,1 0,0 0,1-1,4 7,66 79,-58-84</inkml:trace>
  <inkml:trace contextRef="#ctx0" brushRef="#br2" timeOffset="-62587.445">14794 14933,'-7'162,"-17"76,20-199,4-40,1 1,-1 0,0 0,1 0,-1-1,1 1,-1 0,1 0,-1 0,1 0,-1 0,0 0,1 0,-1 0,1 0,-1 0,1 0,-1 0,1 0,-1 0,0 1,1-1,-1 0,1 0,-1 0,1 1,-1-1,0 0,1 0,-1 1,0-1,1 0,-1 1,0-1,0 1,1-1,-1 0,0 1,0-1,1 1,-1-1,0 0,0 1,0-1,0 1,0-1,0 1,0-1,0 1,0-1,0 1,0-1,0 0,0 1,0-1,0 1,0-1,-1 1,1-1,0 0,0 1,-1-1,1 1,0-1,0 0,-1 1,1-1,0 0,-1 1,1-1,5-4,0 1,1 0,-1 0,1 1,0 0,0 0,0 0,0 0,0 1,0 0,1 1,-1-1,0 1,0 0,1 1,4 0,113 28,-108-28,-4-1</inkml:trace>
  <inkml:trace contextRef="#ctx0" brushRef="#br2" timeOffset="-65320.861">13670 14438,'0'23,"0"18,-2 17,-1 13,-2 10,-2 3,-3 2,0-5,1-7,0-11,3-17</inkml:trace>
  <inkml:trace contextRef="#ctx0" brushRef="#br2" timeOffset="-65129.561">13524 15146,'-2'-2,"1"-1,8 0,9 3,12 2,11 0,9-1,5 1,1-1,-5 2,-6 0,-10 0</inkml:trace>
  <inkml:trace contextRef="#ctx0" brushRef="#br2" timeOffset="-64913.616">13631 14398,'20'4,"21"2,19 0,13-1,3-2,-11 0</inkml:trace>
  <inkml:trace contextRef="#ctx0" brushRef="#br2" timeOffset="-64357.045">14206 14933,'0'18,"0"15,0 9,0 6,0 5,0-1,-3 0,0-4,-2-5,-3-9,1-9</inkml:trace>
  <inkml:trace contextRef="#ctx0" brushRef="#br2" timeOffset="-64102.703">14099 15414,'0'-2,"4"-1,7 0,7 1,9 0,5-1,5-1,2 1,0 0,-5 2,-8 2,-8 2</inkml:trace>
  <inkml:trace contextRef="#ctx0" brushRef="#br2" timeOffset="-63838.391">14179 14812,'-5'11,"4"7,8 2,14-3,16-5,12-8,9-10,-5-2</inkml:trace>
  <inkml:trace contextRef="#ctx0" brushRef="#br2" timeOffset="-58688.748">17454 15013,'16'7,"16"2,15 0,12-2,8-2,0-5,-13-1</inkml:trace>
  <inkml:trace contextRef="#ctx0" brushRef="#br2" timeOffset="-58425.387">17414 15227,'16'0,"21"0,20 0,21-2,13-1,3-3,-16 1</inkml:trace>
  <inkml:trace contextRef="#ctx0" brushRef="#br2" timeOffset="-59757.97">15489 15013,'12'21,"0"0,-2 1,0 0,-2 1,-1 0,0 0,-2 1,0-1,0 22,-2-28,-3-15,7 27,-7-29,0-1,0 1,0-1,0 1,0 0,0-1,0 1,0 0,1-1,-1 1,0 0,0-1,0 1,0 0,1 0,-1-1,0 1,0 0,1-1,-1 1,0 0,0 0,1 0,-1-1,0 1,1 0,-1 0,0 0,1 0,-1 0,0-1,1 1,-1 0,0 0,1 0,-1 0,1 0,-1 0,0 0,1 0,-1 0,0 1,1-1,-1 0,0 0,1 0,-1 0,0 0,1 1,-1-1,0 0,0 0,1 0,-1 1,0-1,0 0,1 0,-1 1,0-1,0 0,0 1,1-1,-1 0,0 1,0-1,0 0,0 1,0-1,0 1,62-198,-62 196,0 0,0 0,0 0,-1 0,1 0,1 0,-1 0,0 0,0 0,0 0,0 0,1 0,-1 0,1 0,-1 0,1 0,-1 1,1-1,-1 0,1 0,0 0,-1 1,1-1,0 0,0 0,-1 1,1-1,0 1,0-1,0 1,0-1,0 1,0 0,0-1,0 1,0 0,0 0,0 0,0 0,0-1,0 1,0 1,0-1,0 0,0 0,0 0,0 1,0-1,0 0,0 1,0-1,0 1,0-1,0 1,44 151,-44-150,0 0,0 0,0 0,1 0,-1 0,0-1,1 1,-1 0,1-1,0 1,0-1,-1 1,1-1,0 0,0 0,0 0,0 0,0 0,0 0,1 0,-1-1,0 1,0-1,1 0,-1 0,0 0,0 0,1 0,-1 0,0 0,0-1,1 1,-1-1,0 1,0-1,0 0,1-1,72-46,-62 36,0-1,-1-1,-1 0,0 0,-1-1,-1 0,0-1,-1 0,5-16,-18 49,-1 1,2-1,1 1,0 0,1 0,1 0,0 1,2-1,0 0,3 16,-3-27,1-1,0 1,0-1,1 1,-1-1,1 0,1 0,-1 0,1-1,0 1,1-1,-1 0,1 0,0 0,0 0,0-1,1 0,-1 0,1-1,0 0,0 0,1 0,-1 0,0-1,1 0,0-1,-1 0,1 1,0-2,0 1,0-1,36-1,-2-3</inkml:trace>
  <inkml:trace contextRef="#ctx0" brushRef="#br2" timeOffset="-59367.813">16492 15160,'-6'-4,"1"0,-1 0,0 1,0 0,0 0,0 1,-1-1,1 1,-1 1,0-1,1 1,-1 1,0-1,1 1,-1 0,0 0,0 1,1 0,-1 0,0 1,1 0,0 0,-1 0,1 1,0 0,0 0,0 1,1-1,-1 1,1 1,0-1,0 1,0 0,1 0,-1 0,1 0,0 1,2-4,0 1,1-1,-1 1,0-1,1 1,-1 0,1 0,0 0,0 0,0 0,0 0,1 0,-1 0,1 0,0 0,0 0,0 0,0 0,0 0,1 0,0 0,-1 0,1 0,0 0,0 0,1 0,-1 0,0-1,1 1,0 0,0-1,0 1,0-1,0 0,0 0,0 0,1 0,-1 0,2 1,4-3,-1 0,1 0,-1-1,1 0,0 0,-1-1,0 0,1 0,-1-1,0 0,0 0,0 0,-1-1,1 0,-1 0,0-1,0 0,0 0,-1 0,0-1,0 0,0 0,-1 0,0-1,0 1,0-1,-1 0,2-6,3-38,-18 74,8-14,0-1,1 1,0-1,0 1,1 0,0-1,1 1,0 0,0-1,1 1,0-1,0 0,1 0,0 0,1 0,0 0,0 0,1-1,-1 0,2 0,-1 0,1-1,0 1,0-1,1-1,-1 1,1-1,2 0,64 12,-41-19</inkml:trace>
  <inkml:trace contextRef="#ctx0" brushRef="#br2" timeOffset="-59144.393">16719 15039,'2'16,"3"12,6 9,7 1,7 2,7-1,7-4,1-4,1-6,-5-5,-6-5,-5-6,-8-4</inkml:trace>
  <inkml:trace contextRef="#ctx0" brushRef="#br2" timeOffset="-58934.647">16960 15080,'-16'18,"-10"17,-5 13,-2 6,3 4,2-2,3-6,3-11,7-12</inkml:trace>
  <inkml:trace contextRef="#ctx0" brushRef="#br2" timeOffset="-40862.436">18323 15067,'14'-66,"3"1,4 0,15-32,-34 92,40-88,-42 94,0-1,0 0,0 1,0-1,0 0,0 0,0 1,0-1,0 0,0 1,0-1,1 0,-1 0,0 1,0-1,0 0,0 0,1 1,-1-1,0 0,0 0,1 0,-1 0,0 1,0-1,1 0,-1 0,0 0,0 0,1 0,-1 0,0 0,1 0,-1 0,0 0,1 0,-1 0,0 0,0 0,1 0,-1 0,0 0,1 0,-1 0,0 0,0 0,1 0,-1 0,0-1,0 1,1 0,-1 0,0 0,0-1,1 1,-1 0,0 0,0-1,0 1,0 0,1 0,-1-1,0 1,0 0,0 0,0-1,0 1,0 0,0-1,0 1,4 26,-4-25,1 102,-5-1,-11 62,11-115,-19 87,14-108</inkml:trace>
  <inkml:trace contextRef="#ctx0" brushRef="#br2" timeOffset="-40608.174">18310 15333,'4'3,"7"2,5 1,7 0,9-2,8-4,6-4,2-1,0-2,-6-1,-8 3,-7 0,-9 3</inkml:trace>
  <inkml:trace contextRef="#ctx0" brushRef="#br2" timeOffset="-40419.104">18818 15146,'0'14,"0"11,0 11,0 5,0 4,0-3,0 0,0-4,0-3,-2-6,-2-7</inkml:trace>
  <inkml:trace contextRef="#ctx0" brushRef="#br2" timeOffset="-40092.885">19353 14679,'-16'-1,"0"1,1 0,-1 2,0 0,1 0,0 2,-1 0,1 0,1 2,-1 0,1 0,0 1,0 1,-3 4,2 0,0 1,1 0,1 2,0-1,1 2,0-1,2 2,0-1,0 2,2-1,0 1,1 0,1 1,0-1,2 1,0 1,1-1,1 0,1 1,1-1,0 1,3 13,-1-23,0 0,0 0,1 0,0 0,1-1,0 0,1 1,-1-1,2-1,-1 1,1-1,1 0,-1 0,1-1,1 0,-1 0,1-1,1 0,-1 0,1-1,0 0,0 0,0-1,1-1,-1 1,1-1,2 0,-8-3,0 1,0-1,0 0,-1 0,1 0,0-1,0 1,0-1,-1 0,1 0,0 0,-1 0,1-1,-1 0,0 1,1-1,-1-1,0 1,0 0,0-1,0 1,-1-1,1 0,-1 0,1 0,-1 0,0 0,0-1,-1 1,1-1,-1 1,0-1,1 1,-2-1,1 0,0 0,-1 1,1-1,-1 0,0 0,0-5,0 0,0 0,-1 1,0-1,-1 0,0 0,0 1,-1-1,0 1,0 0,-1 0,0 0,0 0,-1 0,0 1,-1 0,1 0,-1 1,-1-1,1 1,4 5,0-1,0 1,0 0,1-1,-2 1,1 0,0 0,0 0,0 1,0-1,0 0,-1 1,1 0,0-1,-1 1,1 0,0 0,-1 0,1 0,0 1,0-1,-1 1,1-1,0 1,0 0,0 0,0 0,-1 0,2 0,-1 0,0 1,0-1,0 1,0-1,1 1,-1 0,1 0,-1-1,1 1,0 0,0 0,0 0,0 1,-18 62,18-34</inkml:trace>
  <inkml:trace contextRef="#ctx0" brushRef="#br2" timeOffset="-39454.089">19593 14919,'3'238,"16"-165,-18-71,-1 0,1-1,0 0,0 1,0-1,0 1,0-1,0 0,0 0,0 0,1 0,-1 0,0 0,1 0,-1 0,1 0,-1 0,1-1,-1 1,1-1,-1 1,1-1,0 0,-1 1,1-1,0 0,-1 0,1 0,0 0,-1-1,1 1,-1 0,1-1,0 1,-1-1,1 1,-1-1,1 0,-1 0,1 1,-1-1,0 0,1-1,6-6,0 0,0 0,-1-1,0 0,-1-1,0 1,-1-1,0 0,0 0,-1-1,0 1,-1-1,0 0,-1 0,0 0,-1-2,9-119,-17 161,3-6,2 0,0 0,2 0,0 0,2 1,2 11,-4-32,1-1,-1 1,1 0,0-1,0 1,0-1,0 1,0-1,0 1,1-1,-1 0,1 0,0 0,-1 0,1 0,0 0,0 0,0 0,1-1,-1 1,0-1,1 0,-1 0,0 1,1-1,0-1,-1 1,1 0,-1-1,1 1,0-1,-1 0,1 0,0 0,0 0,-1 0,1-1,0 1,-1-1,1 0,-1 0,1 0,-1 0,1 0,-1 0,0-1,2-1,6-4,0 0,-1-1,0 0,0-1,-1 0,0 0,0-1,-1 0,-1 0,0-1,0 0,-1 0,0 0,-1-1,-1 1,0-1,0 0,-1 0,0 0,-1 0,-1-8,-11 54,2 26,3 0,2 58,10-51,0-47</inkml:trace>
  <inkml:trace contextRef="#ctx0" brushRef="#br2" timeOffset="-39011.275">20248 14812,'-3'48,"-1"0,-3 0,-2 0,-2-1,-2 0,-2-1,-16 33,-14 14,62-141,27-64,-5-3,9-55,-2 9,-46 161,0-1,0 0,0 0,0 0,0 0,0 0,0 0,1 0,-1 0,0 0,0 0,1 0,-1 1,0-1,1 0,-1 0,1 0,0 1,-1-1,1 0,-1 1,1-1,0 0,-1 1,1-1,0 1,0-1,0 1,0-1,-1 1,1 0,0-1,0 1,0 0,0 0,0 0,0-1,0 1,0 0,0 0,-1 1,1-1,0 0,0 0,0 0,0 0,0 1,0-1,0 1,-1-1,1 0,0 1,0-1,0 1,-1 0,1-1,0 1,-1 0,1-1,0 1,0 0,45 115,11 53,34 174,-82-271,-11-49</inkml:trace>
  <inkml:trace contextRef="#ctx0" brushRef="#br2" timeOffset="-38747.37">20194 15013,'18'4,"20"2,22 0,18-4,17-8,12-11,-11-2</inkml:trace>
  <inkml:trace contextRef="#ctx0" brushRef="#br0" timeOffset="-21532.359">22441 1752,'18'4,"15"2,11 0,7-2,0-1,-7 0,-11-2</inkml:trace>
  <inkml:trace contextRef="#ctx0" brushRef="#br0" timeOffset="-21255.102">22454 2072,'20'11,"19"4,18 0,15-4,10-5,3-6,-11-3</inkml:trace>
  <inkml:trace contextRef="#ctx0" brushRef="#br0" timeOffset="-152237.81">3377 4772,'16'7,"1"0,-1-2,1 0,0 0,1-2,-1 0,1-1,-1-1,1-1,0 0,-1-1,1-1,-1-1,1 0,-1-1,0-1,0-1,-1 0,0-1,15-9,7-8,-69 50,19-6,0 0,1 0,0 1,2 1,1 0,1 0,0 0,2 1,1 0,0 0,2 0,1 1,1-1,0 3,-10 94,6-90,-1 0,-2-1,0 0,-3 0,0-1,-2 0,-5 10,-11-5,18-30</inkml:trace>
  <inkml:trace contextRef="#ctx0" brushRef="#br0" timeOffset="-151989.477">3337 5160,'20'5,"21"1,19-5,15-7,11-9,5-7,-5-4,-9-3,-14 2,-18 6</inkml:trace>
  <inkml:trace contextRef="#ctx0" brushRef="#br0" timeOffset="-151546.226">4112 4772,'-2'21,"-1"-1,-1 1,-1-1,0 0,-2 0,0-1,-8 14,8-17,-24 56,14-34,1 0,2 1,1 1,0 10,12-49,0 1,0-1,1 1,-1-1,0 1,1-1,-1 1,1 0,0-1,-1 1,1 0,0-1,0 1,0 0,0-1,1 1,-1 0,0-1,1 1,-1 0,1-1,-1 1,1-1,0 1,-1-1,1 1,0-1,0 1,0-1,0 0,1 0,-1 1,0-1,0 0,1 0,-1 0,1 0,-1-1,1 1,-1 0,1-1,-1 1,1-1,0 1,-1-1,1 0,0 1,0-1,16-3,1-1,-1-1,0 0,-1-1,1-1,-1-1,0 0,-1-1,0-1,0-1,-1 0,-6 5,0 1,0-2,0 1,-1-1,0 0,0-1,-1 0,0 0,-1-1,1 0,-2 0,1 0,2-8,-8 17,0 0,-1 0,1 0,-1 0,1 0,0 0,-1 0,1 0,0 0,-1 0,1 0,0 0,-1 0,1 0,0-1,0 1,-1 0,1 0,0 0,-1-1,1 1,0 0,0 0,0-1,-1 1,1 0,0-1,0 1,0 0,0-1,-1 1,1 0,0-1,0 1,0 0,0-1,0 1,0 0,0-1,0 1,0 0,0-1,0 1,0 0,0-1,0 1,0 0,1-1,-1 1,-12 23,1 0,0 1,2 0,1 0,1 1,2 0,-3 22,-29 240,36-255</inkml:trace>
  <inkml:trace contextRef="#ctx0" brushRef="#br0" timeOffset="-150993.138">4594 4826,'2'49,"-1"0,-3 1,-2-1,-2 0,-2-1,-2 1,-2-2,-3 1,-18 41,18-57,8-21,7-21,111-301,-3 8,-77 225,-31 78,0-1,0 1,1-1,-1 1,0-1,1 1,-1 0,0-1,1 1,-1 0,1-1,-1 1,0 0,1-1,-1 1,1 0,-1 0,1 0,-1-1,1 1,-1 0,1 0,-1 0,1 0,-1 0,1 0,-1 0,1 0,-1 0,1 0,-1 0,1 1,-1-1,1 0,-1 0,1 0,-1 1,1-1,-1 0,1 0,-1 1,0-1,1 0,-1 1,0-1,1 1,-1-1,0 0,1 1,-1-1,0 1,0-1,1 1,-1-1,0 1,0-1,0 1,0-1,0 1,0-1,0 1,0-1,0 1,0-1,0 1,0-1,0 1,0 0,10 37,-2 0,-2 1,-1 0,-2 3,2 9,52 434,-52-435,-10-42,-3-8</inkml:trace>
  <inkml:trace contextRef="#ctx0" brushRef="#br0" timeOffset="-150744.608">4527 5160,'18'2,"18"1,15-2,16-9,10-6,6-9,-1-5,-7-3,-16 2</inkml:trace>
  <inkml:trace contextRef="#ctx0" brushRef="#br0" timeOffset="-149773.083">5235 4746,'-2'34,"-1"0,-2 0,-2 0,-1-1,-1 0,-2-1,-7 15,4-2,2 0,2 1,2 1,2-1,1 38,4-77,3 55,-2-61,0 1,0 0,1-1,-1 1,1-1,-1 1,1 0,-1-1,1 1,0-1,0 1,0-1,0 0,0 1,0-1,0 0,0 0,1 0,-1 0,0 0,1 0,-1 0,0 0,1 0,-1-1,1 1,0-1,-1 1,1-1,-1 0,1 1,0-1,0 0,9-1,0-1,1 0,-1-1,0-1,-1 1,1-2,-1 1,1-1,1-3,14-4,76-33,-43 52,-27-4,1-1,-1-2,1-2,-1 0,26-7,-55 6,-8 3</inkml:trace>
  <inkml:trace contextRef="#ctx0" brushRef="#br0" timeOffset="-149142.749">6184 4612,'-21'9,"0"0,0 1,1 1,1 1,-1 1,2 1,0 0,1 1,0 1,-5 8,11-13,0 0,1 1,0 0,1 1,0 0,1 1,1-1,0 1,1 1,0-1,-2 14,7-25,1 0,-1 0,1 0,0 0,1 0,-1 1,0-1,1 0,0 0,-1 0,1 0,0 0,1 0,-1 0,1 0,-1-1,1 1,0-1,0 1,0-1,0 1,0-1,0 0,1 0,-1 0,1 0,0 0,81 35,-79-35,16 4,0 1,0 1,-1 1,0 0,0 2,-1 0,0 2,-1 0,-1 1,0 0,0 3,-6-6,-1 0,-1 0,0 1,0 1,-1 0,-1 0,0 0,-1 1,-1 0,0 0,0 0,-2 1,1 0,-1 8,-3-20,0-1,0 0,0 0,0 1,-1-1,1 0,-1 0,0 1,1-1,-1 0,0 0,0 0,0 0,0 0,-1 0,1-1,-1 1,1 0,-1-1,1 1,-1-1,0 1,0-1,0 0,0 1,0-1,0 0,0-1,0 1,0 0,0 0,-1-1,-77 8,70-8,-191-11,199 11,0 0,0-1,0 1,1 0,-1-1,0 1,0 0,0 0,0 0,0 0,0 1,1-1,-1 1,0-1,0 1,0-1,1 1,-1 0,0 0,1 0,-1 0,1 0,-1 0,0 1,3-1,0 0,0 0,0 0,0 1,0-1,0 0,0 0,0 0,1-1,-1 1,0 0,1 0,-1-1,0 1,1-1,-1 1,1-1,-1 1,0-1,1 0,-1 0,1 0,-1 0,1 0,1 0,17 1</inkml:trace>
  <inkml:trace contextRef="#ctx0" brushRef="#br0" timeOffset="-148263.471">6626 4986,'-11'23,"9"-11,0 1,1 0,0-1,1 1,1 0,0 0,1-1,0 1,1-1,0 1,1-1,0 0,1 0,1-1,0 0,0 1,1-2,0 1,1-1,0 0,1-1,0 0,0 0,1-1,0 0,1-1,-1 0,9 3,-7-5,0-1,0 0,0-1,0 0,0-1,1 0,-1-1,1 0,9-2,-16 1,0-1,0 1,0-1,0-1,-1 1,1-1,0 0,-1 0,1-1,-1 0,0 0,0 0,0 0,0-1,-1 0,1 0,-1 0,0 0,0-1,-1 0,2-1,1-9,-2 1,1-1,-2 0,0 0,0 0,-1 0,-1 0,-1-1,0 1,-1 0,-1-1,0 1,-1 0,-1 0,0 1,-1-1,-1 1,0 0,0 0,-7-8,5 7,0 0,-1 1,-1 1,0-1,0 2,-2-1,-12-10,20 19,-1 0,0 1,1-1,-1 1,-1 0,1 0,0 1,-1-1,0 1,1 0,-1 1,0-1,0 1,0 1,0-1,0 1,0 0,0 0,0 0,0 1,1 0,-1 0,-5 3,-5 4,0 1,1 0,0 2,1-1,0 2,0 0,2 1,-1 0,2 1,0 0,0 1,-5 11,7-13,1 1,1-1,0 2,0-1,2 1,0 0,0 0,1 0,1 1,1 4,1 7</inkml:trace>
  <inkml:trace contextRef="#ctx0" brushRef="#br0" timeOffset="-147947.268">7080 4652,'-7'18,"-11"20,-12 19,-14 18,-14 17,-12 14,-9 8,-3 4,2-3,13-9,15-14,17-16,14-20</inkml:trace>
  <inkml:trace contextRef="#ctx0" brushRef="#br0" timeOffset="-147428.98">7414 4719,'-5'69,"-3"1,-3-1,-4-1,-2 0,-18 44,15-47,-13 65,32-128,1-1,0 0,0 1,0-1,0 0,0 1,0-1,0 0,0 1,1-1,-1 0,0 1,1-1,-1 0,1 0,-1 1,1-1,0 0,0 0,-1 0,1 0,0 0,0 0,0 0,0 0,0 0,0 0,0-1,1 1,-1 0,0-1,0 1,1-1,-1 1,1-1,51 2,-41-3,237-13,-173-8,-61 12</inkml:trace>
  <inkml:trace contextRef="#ctx0" brushRef="#br0" timeOffset="-147151.143">7668 5173,'-12'23,"-5"19,-3 18,3 12,4 8,4 4,3 1,6-4,2-8,1-8,0-17</inkml:trace>
  <inkml:trace contextRef="#ctx0" brushRef="#br0" timeOffset="-159041.733">3229 2259,'17'174,"-7"310,-9-244,17 94,-16-317,-1 10,2-1,1-1,2 1,0-1,1 1,2-1,0-19,-7-25,-6-1,-2-1</inkml:trace>
  <inkml:trace contextRef="#ctx0" brushRef="#br0" timeOffset="-157684.518">3323 2179,'0'0,"-1"0,0 0,0 0,1 1,-1-1,0 0,0 0,1 1,-1-1,0 0,1 1,-1-1,0 0,1 1,-1-1,1 1,-1-1,1 1,-1 0,1-1,-1 1,1-1,-1 1,1 0,0-1,-1 1,1 0,0 0,0-1,0 1,-1 0,1 0,0-1,0 1,0 0,0 0,0-1,0 1,1 0,-1 0,0-1,0 1,0 0,1 0,-1 0,26 29,-22-26,51 43,2-3,2-3,1-2,2-3,2-2,53 18,42 26,-78-39,-2 3,-1 4,-3 3,-2 3,-2 4,-3 2,-3 4,-1 3,108 136,-171-200,1 0,-1 0,0 0,0-1,0 1,-1 0,1 0,0 0,0 1,0-1,-1 0,1 0,-1 0,1 0,-1 1,1-1,-1 0,0 1,1-1,-1 0,0 1,0-1,0 0,0 1,0-1,0 0,-1 1,1-1,0 0,-1 0,1 1,-1-1,1 0,-1 0,1 0,-1 1,0-1,0 0,0 0,1 0,-1 0,0 0,0-1,0 1,-1 0,1 0,0-1,0 1,0 0,0-1,-1 1,0-1,-246 115,-73 59,93-32,138-83,-3-3,-72 30,-68 32,145-91,86-27,0-1,1 1,-1-1,0 1,1-1,-1 0,1 0,-1 0,1 0,-1 0,1 0,0 0,-1-1,1 1,0 0,0-1,0 1,0-1,0 1,0-1,1 0,-1 1,0-1,1 0,-1 1,1-1,0 0,0 0,0 1,-1-1,1 0,1 0,-1 1,0-1,0 0,1 0,-1 1,1-1,-1 0,1 0,0-7,-6-136,-20-126,-4 92,21 147</inkml:trace>
  <inkml:trace contextRef="#ctx0" brushRef="#br0" timeOffset="-156020.046">4888 3195,'-8'6,"0"0,1 1,0 0,1 1,0-1,0 1,0 1,1-1,0 1,1 0,0 0,0 0,1 0,0 1,1-1,0 1,0 0,1 0,0 0,1 0,0 0,1-1,0 1,0 0,1 0,0 0,1-1,0 0,1 1,0-1,0 0,1-1,0 1,0-1,6 7,2-6,0 1,0-2,1 0,0 0,0-1,1-1,0-1,0 0,0 0,1-2,-1 0,1-1,0 0,0-1,0-1,0-1,0 0,0-1,13-4,-20 5,-1 0,0-1,0 0,0-1,0 0,0 0,-1-1,1 0,-1 0,0 0,0-1,0 0,-1-1,0 0,0 0,0 0,-1 0,0-1,0 0,0 0,-1 0,0-1,-1 1,0-1,0 0,0 0,0-3,-2-4,0 0,0 1,-2-1,1 0,-2 1,0-1,-1 1,0 0,-1 0,-1 0,0 0,-1 0,0 1,-1 0,-1 1,0 0,-1 0,0 0,0 1,-1 1,-1-1,0 2,0-1,-1 2,-2-2,7 6,0 0,0 0,0 1,-1 0,1 0,-1 1,0 0,0 0,0 1,0 0,0 0,0 1,0 0,0 0,0 1,0 0,0 1,0 0,0 0,0 0,1 1,-1 0,1 1,0-1,0 2,0-1,1 1,-1 0,1 0,0 0,1 1,-1 0,1 0,0 1,1-1,-3 5,3-4,0 1,1 0,0 0,0 0,1 0,0 1,0-1,1 0,0 1,1-1,-1 1,2 0,-1-1,2 3,5 21</inkml:trace>
  <inkml:trace contextRef="#ctx0" brushRef="#br0" timeOffset="-155679.915">5382 3329,'38'8,"-1"-2,2-1,-1-2,33-2,-28 0,1069-25,-396-1,-710 25,71-2,0 4,0 3,18 5,-80-6,-17 0</inkml:trace>
  <inkml:trace contextRef="#ctx0" brushRef="#br0" timeOffset="-154818.489">1385 3128,'59'16,"71"10,0-6,1-5,117-3,150-6,171-27,-485 17,-71 6,-13 0</inkml:trace>
  <inkml:trace contextRef="#ctx0" brushRef="#br0" timeOffset="-145304.46">7856 3276,'95'18,"-41"-12,1-2,-1-3,21-3,4 1,795 23,-212-3,-558-19,145-2,39-13,104-19,50 16,16 9,183-32,-368 38,-274 3,1 0,-1-1,1 1,-1-1,1 1,-1-1,1 1,-1-1,1 1,0-1,-1 1,1-1,0 0,-1 1,1-1,0 1,0-1,0 0,0 1,0-1,-1 0,1 1,0-1,1 0,-1 1,0-1,0 0,0 1,0-1,0 0,1 1,-1-1,0 0,0 1,1-1,-1 1,0-1,1 1,-1-1,1 1,-1-1,1 1,-1-1,1 1,-1-1,1 1,-1 0,1-1,0 1,-1 0,1 0,0 0,-1-1,1 1,0 0,-1 0,1 0,0 0,-1 0,1 0,0 0,-1 0,1 0,-17-12</inkml:trace>
  <inkml:trace contextRef="#ctx0" brushRef="#br0" timeOffset="-143956.051">12588 3182,'176'14,"64"-5,1-11,56-14,248-4,-454 28,-95-3,-8-4</inkml:trace>
  <inkml:trace contextRef="#ctx0" brushRef="#br0" timeOffset="-142803.361">14352 2233,'-4'18,"0"0,1 0,1 0,0 1,2-1,0 1,2 11,-1 1,51 690,-36 86,-20-740,4-66,-1-1,1 1,0-1,0 1,-1-1,1 1,0-1,-1 1,1-1,0 1,-1-1,1 1,-1-1,1 0,-1 1,1-1,-1 0,1 1,-1-1,1 0,-1 0,0 0,1 1,-1-1,1 0,-1 0,0 0,1 0,-1 0,1 0,-1 0,0 0,1 0,-1 0,1 0,-1-1,1 1,-1 0,0 0,1-1,-1 1,1 0,-1-1,1 1,-1 0,1-1,0 1,-1-1,1 1,-1-1,1 1,0-1,-1 1,1-1,0 1,0-1,-1 1,1-1,0 1,0-1,0 0,0 1,0-1,0 1,0-1,0 0,0 1,0-1,-20-37,1 0,2-2,2 0,0-7,3 11,-6-15,3-1,2-1,2 0,3 0,2-1,2-26,4 10,3 7</inkml:trace>
  <inkml:trace contextRef="#ctx0" brushRef="#br0" timeOffset="-142336.968">14273 2567,'-3'-46,"-1"1,-2 0,-3 0,-1 0,-2 1,-2 1,-5-8,9 23,10 28,1 1,-1-1,0 1,0-1,1 0,-1 1,0-1,1 0,-1 1,1-1,-1 0,0 0,1 1,-1-1,1 0,-1 0,0 0,1 0,-1 0,1 1,-1-1,1 0,-1 0,1 0,-1 0,1 0,-1 0,0-1,1 1,-1 0,1 0,-1 0,1 0,-1 0,1-1,-1 1,0 0,1 0,-1-1,0 1,1 0,-1-1,0 1,1 0,-1-1,0 1,1 0,-1-1,0 1,0-1,0 1,1 0,-1-1,0 1,0-1,0 1,0-1,0 1,0-1,0 1,0 0,0-1,0 1,0-1,0 1,0-1,0 1,-1-1,159 107,623 393,-242-179,-528-314,23 14,0 2,-1 1,-1 2,7 8,-36-31,-1-1,1 1,-1 0,0 0,1 0,-1 0,0 1,0-1,-1 0,1 1,0-1,-1 1,1 0,-1 0,0-1,0 1,0 0,0 0,-1 0,1 0,-1 0,0 0,0 0,0 0,0 0,0 0,-1 0,1 0,-1 0,0 0,0 0,-5 5,-1-1,0 0,0-1,0 1,-1-1,0-1,-1 1,1-2,-1 1,0-1,0 0,-2 0,-7 4,-170 76,-4 1,-21 23,110-51,4 6,2 3,3 5,-45 46,77-51,63-66,-1-1,1 1,-1 0,1 0,0-1,-1 1,1 0,0 0,-1 0,1 0,0 0,0 0,-1 0,1 0,0 0,-1 0,1 0,0 0,-1 1,1-1,0 0,-1 0,1 1,0-1,-1 1,1-1,-1 0,1 1,-1-1,1 1,-1-1,1 1,-1-1,1 1,-1 0,0-1,1 1,-1-1,0 1,0 0,1-1,-1 1,0 0,0-1,0 1,0 0,0-1,0 1,0 0,0 0,0-1,0 1,0 0,0-1,-1 1,1 0,0-1,-1 1,34-19,1-5</inkml:trace>
  <inkml:trace contextRef="#ctx0" brushRef="#br0" timeOffset="-141938.842">15850 3128,'-6'12,"0"0,1 0,1 1,0-1,1 1,0 0,1 0,0 1,1-1,1 0,0 0,0 1,2-1,-1 0,2 0,0 0,0 0,1-1,1 1,0-1,1 0,0 0,1-1,0 0,1 0,0 0,1-1,0 0,0-1,1 0,0-1,1 0,0 0,0-1,1-1,-1 1,2-2,-2-1,0-1,1 0,-1-1,1 0,0 0,0-2,0 1,-1-2,1 1,0-2,0 1,-1-2,1 0,-1 0,1-1,-1 0,0-1,-1 0,1-1,-1 0,0 0,-1-1,1-1,-1 0,-1 0,0 0,0-1,0-1,-1 1,-1-1,0 0,0-1,-1 1,4-11,-4 7,0-1,-1 0,-1 0,0 0,-1 0,-1 0,0 0,-1-1,-1 1,-1 0,-1-8,2 15,-1-1,0 1,-1 0,0-1,0 1,0 1,-1-1,0 0,-1 1,0 0,0 0,0 1,-1-1,0 1,0 0,-1 1,0-1,0 1,0 1,0-1,-1 1,1 1,0 1,0 0,-1 0,1 1,0 0,-1 0,1 0,0 1,-1 0,1 1,-1 0,1 0,0 0,-1 1,1 0,0 1,0 0,0 0,1 0,-1 0,1 1,-2 2,3-3,0 0,1 1,-1-1,1 1,-1 1,1-1,0 0,1 1,-1 0,1 0,0 0,0 0,1 1,-1-1,1 1,0 0,1-1,-1 1,1 0,1 0,-1 0,1 0,0 0,0 0,0 0,1-1,1 6,10 21</inkml:trace>
  <inkml:trace contextRef="#ctx0" brushRef="#br0" timeOffset="-141667.819">16638 3315,'23'5,"23"1,25 0,24-4,27-6,21-5,19-6,9-2,-2-1,-12 3,-23 2,-32 3,-38 3,-30 3</inkml:trace>
  <inkml:trace contextRef="#ctx0" brushRef="#br0" timeOffset="-138074.498">11826 3396,'8'38,"8"101,-6 0,-7 137,-3-271,-48 1256,22-868,-13 429,48-631,9-1,9 5,-25-180,24 208,-10 0,-10 158,-17-272,0-100,6-31,4 0,0 1</inkml:trace>
  <inkml:trace contextRef="#ctx0" brushRef="#br0" timeOffset="-137439.156">14874 4973,'0'5,"1"0,-1 0,1-1,1 1,-1 0,1-1,-1 1,1-1,1 1,-1-1,0 0,1 0,0 0,0 0,-1-4,-1 1,1-1,-1 0,1 0,-1 0,1 0,-1 0,1 0,-1-1,1 1,-1 0,0-1,1 1,-1-1,0 0,1 1,-1-1,0 0,0 0,1 0,-1 0,0 0,0 0,0 0,0 0,0 0,0-1,-1 1,1 0,0 0,-1-1,1 1,-1-1,1 1,-1 0,1-1,-1 1,0-1,0 1,0-1,0 0,2-2,-1-1,1 1,-1-1,0 0,0 1,-1-1,1 0,-1 1,0-1,-1 0,1 1,-1-1,0 0,0 1,0-1,0 1,-1-1,0 1,0 0,0 0,-1-1,1 2,-1-1,0 0,0 0,0 1,0 0,-1 0,0 0,1 0,-1 0,2 2,1 1,-1-1,1 1,-1-1,1 1,-1 0,0 0,1-1,-1 1,1 0,-1 0,1 1,-1-1,0 0,1 0,-1 1,1-1,-1 1,1 0,0-1,-1 1,1 0,-1 0,1 0,0 0,0 0,0 0,-1 0,1 0,0 0,0 0,1 1,-1-1,0 0,0 1,1-1,-1 1,0-1,1 1,0-1,-1 1,-14 68,12-20,1-2</inkml:trace>
  <inkml:trace contextRef="#ctx0" brushRef="#br0" timeOffset="-137161.064">14807 5748,'9'-1,"0"-1,-1-1,1 1,-1-2,1 1,-1-1,0 0,0-1,-1 1,0-2,0 1,0-1,0 0,-1 0,0-1,0 0,-1 0,1-1,-2 1,1-2,-4 7,0 0,0 0,0 0,-1 0,1 0,-1 0,0 0,1 0,-1 0,0 0,0 0,0 0,0 0,-1 0,1 0,-1-1,1 1,-1 0,0 0,1 1,-1-1,0 0,0 0,0 0,-1 0,1 1,0-1,-1 1,1-1,-1 1,1-1,-1 1,0 0,0 0,0 0,1 0,-1 0,0 0,0 1,0-1,0 0,0 1,0 0,-1-1,1 1,-1 0,-5 1,-1 1,1 0,0 0,0 1,0 0,1 0,-1 1,1 0,0 0,0 1,0 0,0 0,1 1,0-1,0 1,1 1,-1-1,1 1,1 0,-1 0,-2 7,5-10,0 0,0 0,0 0,1 0,0 0,0 0,0 0,0 1,1-1,0 0,0 0,0 1,0-1,0 0,1 0,0 1,0-1,0 0,0 0,1 0,0 0,0 0,0-1,0 1,0 0,1-1,-1 0,3 3,17 15</inkml:trace>
  <inkml:trace contextRef="#ctx0" brushRef="#br0" timeOffset="-136864.909">14887 6538,'11'-1,"0"0,0 0,0-1,0 0,0-1,-1 0,1 0,-1-1,0-1,0 0,0 0,-1-1,0 0,0-1,0 0,1-2,-8 7,0 0,-1 0,1-1,0 1,-1-1,1 1,-1-1,0 1,0-1,0 0,0 0,0 0,0 1,-1-1,1 0,-1 0,0 0,0 0,0 0,-1 0,1 0,-1 0,1 0,-1 1,0-1,0 0,0 0,0 1,-1-1,1 1,-1-1,0 1,1-1,-1 1,0 0,0 0,-1 0,1 0,0 0,-5-3,0-1,-1 1,1 1,-1-1,0 1,0 1,0-1,0 1,-1 1,0 0,1 0,-6 0,10 1,-1 0,0 1,0 0,0 0,0 0,1 0,-1 1,0 0,0 0,0 0,1 1,-1-1,1 1,-1 0,1 1,0-1,0 1,0-1,0 1,0 0,1 1,-1-1,0 2,2-2,0-1,0 1,1 0,-1 0,1 0,0 0,0-1,0 1,0 1,1-1,-1 0,1 0,0 0,0 0,0 0,0 0,0 1,1-1,-1 0,1 0,0 0,0 0,0 0,0 0,0-1,1 1,0 0,-1 0,1-1,1 2,3 3,1 1,-1-1,1-1,1 1,-1-1,1 0,0-1,1 0,2 1,27 12</inkml:trace>
  <inkml:trace contextRef="#ctx0" brushRef="#br0" timeOffset="-135713.334">12026 7781,'-10'12,"1"1,1 1,0 0,0 0,1 0,1 1,1 0,0 0,1 1,0-1,0 10,-1-5,3-11,-12 51,1 0,4 1,0 27,8-81,0 0,1 0,0-1,1 1,-1 0,1 0,1 0,-1-1,1 1,0 0,1-1,0 0,0 1,0-1,0 0,1-1,0 1,0-1,1 1,0-1,0-1,0 1,5 3,10 1,0-2,0 0,0-1,1-1,0-1,-1-1,2 0,-1-2,0-1,20-1,-11 1,572-21,-260 3,477-2,-816 20,1 0,0 0,0 0,1 0,-1 0,0-1,0 0,0 0,0 0,0 0,0-1,0 1,0-1,-1 0,1 0,-1 0,1-1,5-4,-1 0</inkml:trace>
  <inkml:trace contextRef="#ctx0" brushRef="#br0" timeOffset="-135361.075">14406 7633,'-11'183,"8"61,4-142,4 198,0-75,-16 123,10-334,0 6,-1 1,-1-1,0 0,-2 0,-7 20,-4-25,5-38,-2-66,8 37</inkml:trace>
  <inkml:trace contextRef="#ctx0" brushRef="#br0" timeOffset="-134824.359">14339 7714,'0'-2,"-2"-4,0 1,0-1,1 1,0-1,0 0,0 0,1 0,0 0,0 0,0 1,1-1,0 0,0 0,0 0,1 1,0-1,0 1,0-1,1 1,0 0,0 0,0 0,0 0,1 1,0-1,0 1,0 0,1 0,3-1,1 1,0 0,0 1,0 0,1 1,-1-1,0 2,1-1,0 2,-1-1,1 1,0 0,-1 1,1 0,0 1,-1 0,5 2,10 3,0 1,-1 2,1 0,-2 2,0 0,3 3,68 50,-2 5,12 17,42 33,-56-52,3-4,3-4,2-5,3-3,92 33,-82-45,-33-13,-1 4,42 24,-107-49,0 0,-1 1,1 0,-2 1,1 0,-1 1,4 5,-11-12,0 0,0 0,0 1,-1-1,1 1,-1-1,1 1,-1 0,0-1,0 1,0 0,-1 0,1 0,-1 0,0-1,1 1,-1 0,0 0,-1 0,1 0,0 0,-1 0,0 0,0 0,1-1,-2 1,1 0,0-1,0 1,-1-1,0 1,1-1,-1 0,0 1,-13 10,0-1,0 0,-1 0,-1-2,0 0,0-1,-1-1,0 0,-14 2,0 3,-168 69,4 9,4 8,5 9,-157 119,278-174,3 2,2 3,3 2,-42 58,128-150,-9 9</inkml:trace>
  <inkml:trace contextRef="#ctx0" brushRef="#br0" timeOffset="-134244.482">16170 8569,'0'36,"1"-1,2 1,1 0,2-1,1 0,3 3,-7-27,1 0,0-1,0 0,1 0,0 0,1-1,0 1,1-1,0-1,0 1,1-1,0-1,0 1,0-1,1-1,1 0,-1 0,1-1,0 0,0 0,6 1,-1-2,0-1,0 0,1-1,-1-1,1 0,-1-1,1-1,-1-1,1 0,-1 0,0-2,0 0,0-1,0 0,-1-1,0-1,0 0,-1-1,9-6,-12 7,-1 1,0-2,0 1,-1-1,0-1,0 1,-1-1,0-1,-1 1,0-1,0 0,-1-1,0 1,-1-1,0 0,-1 0,0 0,-1 0,0-1,-1 1,0-1,-1 1,0-1,-1 0,0 1,-2-8,0 7,0 1,-1-1,0 1,-1-1,0 1,-1 1,0-1,0 1,-1 0,-1 0,0 1,0 0,0 0,-1 1,-1 0,1 1,-1 0,-1 0,1 1,-1 1,0 0,0 0,-1 1,0 0,1 1,-1 0,0 1,0 1,0 0,-1 0,1 1,-8 2,8-1,1 0,-1 1,0 1,1 0,-1 1,1 0,0 1,0 0,1 0,0 1,0 1,0 0,0 0,1 1,1 0,-1 0,1 1,1 0,-1 1,2 0,-1 0,1 0,1 1,0 0,1 0,-2 5,5-11,0 1,1-1,0 1,0-1,0 1,0-1,1 1,0-1,0 1,1-1,0 1,0-1,0 0,0 0,1 0,0 0,22 30</inkml:trace>
  <inkml:trace contextRef="#ctx0" brushRef="#br0" timeOffset="-133937.259">16799 8770,'1263'-62,"-124"1,-1005 62,-111 0,-20-6,-44-38,9 12</inkml:trace>
  <inkml:trace contextRef="#ctx0" brushRef="#br0" timeOffset="-125933.645">2989 6898,'0'-2,"0"4,0 5,0 9,0 11,0 8,0 6,0 9,0 4,0 4,0 2,2-3,1-4,2-5,1-7,-1-11</inkml:trace>
  <inkml:trace contextRef="#ctx0" brushRef="#br0" timeOffset="-125674.414">2869 7566,'9'0,"8"0,7 0,7 0,5 0,0 0,2 0,-2 0,-4 0,-6 3,-6 0</inkml:trace>
  <inkml:trace contextRef="#ctx0" brushRef="#br0" timeOffset="-125454.554">2828 6845,'3'2,"7"3,11 1,13-1,13-3,11-7,8-5,4-2,-1-2,-13 1</inkml:trace>
  <inkml:trace contextRef="#ctx0" brushRef="#br0" timeOffset="-125001.901">3390 7406,'-3'7,"0"1,1-1,0 1,0 0,1 0,0 0,0 0,1 0,0 0,0 0,1 0,0 0,0-1,1 1,0 0,1 0,-1-1,1 1,1-1,0 0,0 0,0 0,1-1,-1 0,2 1,-1-2,1 1,0 0,0-1,0 0,1-1,3 2,-5-4,0 0,1 0,0-1,-1 0,1 0,0-1,-1 1,1-1,0 0,0-1,-1 0,1 1,0-2,-1 1,1-1,-1 0,1 0,-1 0,0-1,0 0,0 0,0 0,-1 0,1-1,-1 0,0 0,0 0,0-1,3-3,0 0,-1 0,0 0,-1-1,0 0,0 0,-1 0,0-1,-1 0,0 0,0 1,-1-1,-1-1,1 1,-1-7,-2 6,0 1,-1-1,0 1,0 0,-1 0,0 0,-1 0,0 0,-1 1,0-1,0 1,-1 0,-5-6,7 11,1-1,-1 1,0 0,0 0,0 1,-1-1,1 1,-1 0,0 0,0 0,0 1,0 0,0 0,-1 0,1 0,-1 1,1 0,-1 0,1 1,-1-1,1 1,-1 1,0-1,1 1,-1 0,-1 0,-3 4,0-1,1 1,0 1,0 0,1 0,-1 1,1 0,1 0,-1 1,1 0,1 0,-1 1,1 0,1 0,0 0,0 1,1 0,0 0,0 0,2 0,-1 0,0 5,2-9,0 0,0 0,1 1,0-1,0 0,0 0,1 0,0 0,0 1,0-1,1 0,2 5,12 19</inkml:trace>
  <inkml:trace contextRef="#ctx0" brushRef="#br0" timeOffset="-124569.011">3925 7165,'2'7,"1"11,0 12,0 10,-1 9,-1 6,-1 0,0 0,0-3,0-5,2-5,1-6,2-9,0-10</inkml:trace>
  <inkml:trace contextRef="#ctx0" brushRef="#br0" timeOffset="-124292.672">4192 7206,'0'-3,"0"3,0 4,0 10,0 10,0 11,0 9,0 5,3 7,0 1,2 0,0-2,2-4,-1-5,0-8,-3-9,0-9</inkml:trace>
  <inkml:trace contextRef="#ctx0" brushRef="#br0" timeOffset="-124015.372">3939 7513,'-7'0,"5"0,13-2,18-4,18-2,15-2,9 0,-1 2,-12 2</inkml:trace>
  <inkml:trace contextRef="#ctx0" brushRef="#br0" timeOffset="-122985.45">4701 7353,'4'3,"1"-1,-1 1,0 1,1-1,-1 0,-1 1,1 0,-1 0,1 0,-1 0,0 1,-1-1,1 1,-1 0,0 0,0 0,0 0,-1 0,0 0,0 0,0 2,24 198,-16-170,-9-34,0-1,1 1,-1-1,0 1,0 0,1-1,-1 0,0 1,1-1,-1 1,1-1,-1 1,1-1,-1 0,1 1,-1-1,1 0,-1 0,1 1,-1-1,1 0,-1 0,1 0,0 0,-1 1,1-1,-1 0,1 0,0 0,-1 0,1 0,-1-1,1 1,-1 0,1 0,0 0,-1 0,1-1,-1 1,1 0,-1-1,1 1,-1 0,1-1,-1 1,0 0,1-1,-1 1,1-1,-1 1,0-1,1 1,-1-1,0 0,10-13,-1-1,0 0,-2 0,0-1,0 0,-1-1,-1 1,-1-1,-1 0,1-6,-3 18,20-148,-22 182,0-12,0 1,1 0,1 0,0-1,2 1,0-1,0 1,6 12,-6-25,0-1,1 1,-1-1,1 0,0 0,0 0,0 0,0-1,1 0,0 0,0 0,-1 0,2-1,-1 0,0 0,0 0,1 0,-1-1,1 0,-1 0,1-1,-1 0,1 1,-1-2,1 1,-1-1,1 0,-1 0,1 0,-1-1,0 0,1 0,-1 0,0-1,0 1,-1-1,1-1,-1 1,1-1,-1 1,0-1,0-1,5-5,-1-1,0 0,-1-1,0 0,-1 0,0 0,-1-1,0 0,-1 0,-1 0,0 0,0-1,-2 1,0-1,0 1,-1-1,-1 1,0-1,-2-6,0 86,2-13,7 115,-5-164,-1 1,1-1,0 0,0 0,1 0,-1 0,1 0,0-1,0 1,0 0,0-1,1 1,-1-1,1 0,0 0,0 0,0 0,1 0,-1-1,0 0,1 1,0-1,0 0,-1-1,1 1,0-1,0 0,0 0,1 0,-1 0,0-1,0 1,0-1,1 0,-1-1,0 1,1-1,17-3,0-2,-1 0,0-2,0 0,0-2,-1 0,0-1,-1-1,5-4,-16 11,0 1,0-1,-1-1,0 1,0-1,0-1,-1 1,0-1,0 0,-1 0,0-1,0 0,0 0,-1 0,-1 0,1-1,-1 1,-1-1,1 0,-2 0,1-1,-2 8,0 0,-1-1,1 1,0 0,-1-1,0 1,1 0,-1 0,0 0,0 0,-1 0,1 0,0 0,0 0,-1 0,0 1,1-1,-1 0,0 1,1-1,-1 1,0 0,0 0,0 0,0 0,-1 0,1 0,0 0,0 1,0-1,-1 1,1-1,-2 1,-1 0,-1 0,1 0,-1 0,1 1,0-1,0 1,-1 1,1-1,0 1,0 0,0 0,0 0,1 1,-2 0,-1 3,0 0,0 0,1 0,0 1,0 0,1 0,-1 1,2-1,-1 1,1 0,0 0,1 1,0-1,0 1,1 0,0 0,0 0,1 0,0 0,1 9,1-14,1 1,-1 0,1-1,0 1,0-1,0 0,1 1,-1-1,1 0,0 0,0-1,1 1,-1-1,1 1,0-1,0 0,0-1,0 1,0-1,0 1,1-1,-1-1,1 1,0-1,-1 1,1-1,0 0,0-1,0 0,0 1,0-1,-1-1,1 1,0-1,0 0,0 0,-1 0,1-1,0 1,-1-1,1 0,-1-1,0 1,3-3,1 1,-1-1,1 0,-1-1,0 1,-1-2,1 1,-1 0,0-1,-1 0,0-1,0 1,0-1,-1 0,0 0,-1 0,0-1,0 1,-1-1,0 0,0 0,-1 0,0 0,-1 0,0 0,0-3,0 11,0 1,1-1,-1 0,0 0,0 0,0 0,0 1,0-1,0 0,0 0,0 0,0 0,0 0,0 1,0-1,-1 0,1 0,0 0,-1 1,1-1,0 0,-1 0,1 1,-1-1,1 0,-1 1,0-1,1 0,-1 1,1-1,-1 1,0-1,0 1,1-1,-1 1,0 0,0-1,0 1,1 0,-1 0,0 0,0-1,0 1,0 0,0 0,1 0,-1 0,0 1,0-1,0 0,0 0,1 0,-1 1,0-1,0 0,0 1,1-1,-1 1,0-1,0 1,1-1,-1 1,-2 8,0-1,1 1,0 0,1-1,0 1,0 0,1 0,0 0,1 0,0 0,0 0,1 0,0-1,1 1,2 7,-1-9,0 0,1 0,-1 0,1-1,0 0,1 0,0 0,0 0,0-1,0 0,1-1,0 1,0-1,0 0,1-1,-1 0,1 0,-1-1,1 0,0 0,3 0,23 4</inkml:trace>
  <inkml:trace contextRef="#ctx0" brushRef="#br0" timeOffset="-122719.596">5997 7339,'0'18,"5"13,5 8,9 2,7-1,7-4,3-5,4-3,1-4,-4-5,-6-4,-6-6,-7-8,-6-9,-6-4</inkml:trace>
  <inkml:trace contextRef="#ctx0" brushRef="#br0" timeOffset="-122542.046">6345 7353,'-16'-2,"-10"8,-7 14,-7 16,-6 14,-9 16,-13 10,-13 7,7-9</inkml:trace>
  <inkml:trace contextRef="#ctx0" brushRef="#br0" timeOffset="-121779.682">2856 8596,'2'16,"3"14,1 14,-1 8,-1 9,-2 5,0 3,-3 2,-4-3,-4-6,-1-9,-1-12,3-11</inkml:trace>
  <inkml:trace contextRef="#ctx0" brushRef="#br0" timeOffset="-121583.672">2762 9264,'-5'-4,"1"-2,6 0,9 1,12 2,14 1,9 1,6 1,1 0,-4 0,-6 2,-10 4,-10 0</inkml:trace>
  <inkml:trace contextRef="#ctx0" brushRef="#br0" timeOffset="-121305.788">2815 8502,'7'-2,"11"-1,14-2,13 0,11-2,3 1,5 1,-3 3,-11 3</inkml:trace>
  <inkml:trace contextRef="#ctx0" brushRef="#br0" timeOffset="-120872.526">3364 9158,'-6'12,"1"1,0 0,1 0,0 0,1 0,0 1,1-1,1 1,0 0,1-1,1 1,0 0,0-1,2 1,0-1,0 0,2 2,-2-7,1 0,0-1,1 0,-1 0,2 0,-1-1,1 1,0-1,0-1,0 1,1-1,0 0,0 0,4 1,-7-4,0 0,-1 0,1-1,0 1,0-1,0 0,0 0,1 0,-1-1,0 1,0-1,0 0,1-1,-1 1,0-1,0 1,0-1,0 0,0-1,0 1,0-1,0 0,0 0,-1 0,1 0,-1 0,1-1,-1 0,2-2,0 0,-1 0,0-1,0 0,-1 1,0-1,0-1,0 1,-1 0,0-1,0 1,0-1,-1 0,0 0,0 1,-1-1,0 0,0 0,0 0,-1 1,-1-4,-1-7,-1-1,-1 1,0 0,-1 1,-1-1,0 1,-4-4,-43-50,52 68,0 0,1 1,-1-1,0 1,0-1,0 1,0 0,0-1,-1 1,1 0,0 0,0 1,-1-1,1 0,0 1,-1 0,1-1,-1 1,1 0,0 0,-1 0,1 1,-1-1,1 1,0-1,-1 1,1 0,0 0,0 0,-1 0,1 0,0 0,0 0,-1 2,-2 3,0 1,0 0,1 1,0-1,0 1,0 0,1 0,0 0,1 0,0 0,0 1,1-1,0 1,1-1,-1 1,2 0,-1-1,1 1,0-1,1 1,0-1,1 3,9 23</inkml:trace>
  <inkml:trace contextRef="#ctx0" brushRef="#br0" timeOffset="-120580.234">3804 8984,'-11'74,"3"1,3-1,3 1,4 13,-2-81,0 0,0 0,1 0,-1 0,2-1,-1 1,1 0,0-1,0 1,1-1,0 0,0 0,1 0,-1 0,1 0,1-1,-1 0,1 1,0-2,0 1,0-1,0 1,1-1,0-1,0 1,0-1,0 0,5 1,9-1,1-1,0 0,0-2,0 0,-1-2,17-2,9-1,-5 2,-7 1</inkml:trace>
  <inkml:trace contextRef="#ctx0" brushRef="#br0" timeOffset="-119507.607">4420 9158,'17'29,"-2"0,-1 1,-1 1,-1 0,-2 1,-1 0,-2 1,-1 0,2 32,-2-36,-5-28,-1-1,0 0,1 1,-1-1,1 0,-1 0,0 1,1-1,-1 0,1 0,-1 0,1 1,-1-1,1 0,-1 0,1 0,-1 0,1 0,-1 0,1 0,-1 0,1 0,-1 0,1-1,-1 1,1 0,-1 0,1 0,-1 0,1-1,-1 1,0 0,1-1,-1 1,1 0,-1-1,0 1,1 0,-1-1,0 1,1-1,-1 1,0-1,0 1,1 0,-1-1,0 1,0-1,0 1,0-1,0 1,0-1,12-20,-1 0,-1-1,-1 0,-1 0,-1-1,-1 0,0 0,-2 0,-1-1,-1 1,-1-19,-1 32,0-2,2 18,2 24,2 0,0 0,3-1,0 0,10 19,-19-46,1 1,0-1,-1 1,1-1,0 0,0 0,1 1,-1-1,0 0,1 0,-1 0,1-1,0 1,-1 0,1 0,0-1,0 1,0-1,0 0,0 0,1 1,-1-1,0-1,1 1,-1 0,0 0,1-1,-1 0,1 1,-1-1,1 0,-1 0,1 0,-1-1,0 1,1 0,-1-1,1 0,-1 1,0-1,1 0,-1 0,0-1,1 1,7-8,-1-1,0 0,-1 0,0-1,0 0,-1 0,0-1,-1 0,-1 0,0-1,0 1,-1-1,-1 0,0 0,-1 0,-1 0,0-1,0 1,-1 0,-2-13,-1 103,2-70,1 1,0-1,0 0,0 0,1 0,0 0,1 0,-1 0,1 0,1 0,-1 0,1-1,0 1,1-1,0 0,0 0,0 0,0-1,1 1,0-1,0 0,1 0,-1-1,1 0,0 0,0 0,7 2,-3-2,0-2,1 0,-1 0,1-1,0 0,-1-1,1 0,0 0,0-1,-1-1,1 0,31-6</inkml:trace>
  <inkml:trace contextRef="#ctx0" brushRef="#br0" timeOffset="-119078.119">5342 9291,'-7'-10,"0"-1,-1 1,0 1,-1 0,0 0,-1 0,0 1,0 1,-11-6,19 12,-1 1,1 0,-1 0,1 1,-1-1,1 0,-1 1,1 0,0-1,-1 1,1 0,0 0,-1 0,1 1,0-1,0 1,0-1,0 1,0-1,0 1,1 0,-1 0,1 0,-1 0,1 0,0 0,-1 1,1-1,0 0,1 1,-1-1,0 0,1 1,-1-1,1 1,0 1,-7 16,2 0,0 0,2 0,0 0,1 1,1-1,1 1,-1-18,1 0,-1 0,1-1,0 1,0 0,0-1,1 1,-1 0,1 0,-1-1,1 1,0-1,0 1,0-1,0 1,0-1,1 1,-1-1,1 0,0 0,-1 0,1 0,0 0,0 0,1 0,-1-1,0 1,0-1,1 1,-1-1,1 0,-1 0,1 0,-1 0,1-1,0 1,-1-1,1 0,0 1,0-1,-1 0,1-1,0 1,-1 0,1-1,0 1,6-5,1 0,-1-1,0 0,-1 0,1 0,-1-1,-1-1,1 1,-1-1,-1-1,1 1,-1-1,-1 0,0 0,0-1,-1 0,0 0,0 0,-1 0,-1 0,0-1,0 1,-1-1,0-8,-5-14,-6 52,10-10,-1 0,1-1,0 1,1 0,-1-1,2 1,-1-1,2 1,-1-1,1 0,0 0,0 0,1 0,0 0,1-1,0 0,0 0,0 0,1-1,0 1,0-1,1-1,-1 1,1-1,1 0,-1-1,1 1,5 1,85 23,-74-27</inkml:trace>
  <inkml:trace contextRef="#ctx0" brushRef="#br0" timeOffset="-118801.343">5663 9238,'0'4,"2"7,6 5,5 3,8 2,7 2,6 3,1 0,-1 1,-1-2,-4-1,-5-2,-6-3,-7-1,-5-8,-3-4</inkml:trace>
  <inkml:trace contextRef="#ctx0" brushRef="#br0" timeOffset="-118645.219">5970 9210,'-14'-6,"-8"4,-8 11,-6 16,-5 18,-5 16,-9 15,-10 11,-15 6,6-11</inkml:trace>
  <inkml:trace contextRef="#ctx0" brushRef="#br2" timeOffset="-89346.326">6946 7032,'-9'0,"2"0,6 0,12 0,12 0,11 0,8 0,7 0,3 0,-2 2,-5 3,-6 4,-7-1,-6 1,-7-1,-7-2,-7-2</inkml:trace>
  <inkml:trace contextRef="#ctx0" brushRef="#br2" timeOffset="-89112.356">6959 7272,'14'9,"13"3,12 0,8-3,5-2,0-3,1-2,-2-1,0-1,-3 0,-2-1,-9 1</inkml:trace>
  <inkml:trace contextRef="#ctx0" brushRef="#br2" timeOffset="-88756.415">7856 6925,'-2'18,"-1"0,0 1,-1-1,-1 0,-1-1,0 1,-8 12,1 2,7-16,-11 25,2 0,2 0,1 2,1 12,10-53,1 0,-1-1,1 1,-1 0,1 0,0 0,0 0,0 0,0 0,1 0,-1 0,0 0,1 0,-1 0,1-1,0 1,0 0,-1 0,1-1,0 1,1 0,-1-1,0 1,0-1,1 1,-1-1,1 0,-1 0,1 0,-1 1,1-1,0-1,0 1,-1 0,1 0,0-1,0 1,0-1,1 1,13-1,0 0,0 0,-1-2,1 0,0-1,-1 0,1-1,-1-1,0-1,-1 0,4-3,4 1,1-1,-4 2</inkml:trace>
  <inkml:trace contextRef="#ctx0" brushRef="#br2" timeOffset="-88508.569">8043 7192,'-12'3,"-5"6,-1 10,4 10,3 12,2 7,2 8,2 5,3 2,1-1,1-4,0-8,2-10,2-11</inkml:trace>
  <inkml:trace contextRef="#ctx0" brushRef="#br2" timeOffset="-88152.5">8189 7353,'-2'5,"1"1,-1-1,1 1,0 0,1-1,-1 1,1 0,0-1,1 1,-1 0,1-1,0 1,1-1,-1 1,1-1,0 0,1 1,-1-1,1 0,0 0,0-1,0 1,1-1,0 1,0-1,0 0,0-1,0 1,1-1,0 0,-1 0,1 0,1 0,-1-1,0 0,0 0,1-1,-1 1,1-1,0 0,-1-1,3 1,-4-2,1 0,-1 0,0 0,1-1,-1 0,0 1,0-1,0-1,0 1,0-1,-1 1,1-1,-1 0,0 0,0-1,0 1,0-1,0 1,-1-1,1 0,-1 0,0 0,0 0,2-6,0 0,-1 0,0 0,0 0,-1 0,0-1,-1 1,0-1,-1-5,0 7,-1 0,-1-1,1 1,-2 0,1 0,-1 0,-1 1,1-1,-1 1,-5-8,7 12,-1 1,1-1,-1 0,0 1,0 0,0-1,0 1,-1 0,1 1,-1-1,0 1,0-1,1 1,-2 0,1 1,0-1,0 1,0-1,-1 1,1 1,-1-1,1 1,-3-1,1 3,0-1,0 1,1 1,-1-1,1 1,0 0,0 0,0 0,0 1,0 0,1 0,-1 0,1 0,0 1,1 0,-1-1,1 2,0-1,0 0,0 0,1 1,0 0,0-1,0 1,1 0,0 0,0 0,0 0,1 0,0 0,0 0,0 0,2 5,6 14</inkml:trace>
  <inkml:trace contextRef="#ctx0" brushRef="#br2" timeOffset="-87841.63">8564 7339,'-5'7,"0"0,0 0,1 0,0 1,0 0,1 0,0 0,1 0,-1 0,2 1,-1-1,1 0,0 1,1 0,0-1,0 1,1 3,1-10,-1 1,0 0,1 0,-1-1,1 1,0-1,0 0,0 1,0-1,0 0,0 0,1 0,-1-1,1 1,-1-1,1 1,0-1,-1 0,1 0,0 0,0 0,0 0,0-1,0 1,0-1,0 0,0 0,2 0,2 0,0-1,0 1,0-1,0-1,0 1,0-1,-1 0,1-1,-1 0,1 0,5-4,-5 1,-1 0,1 0,-1-1,-1 0,1-1,-1 1,0-1,-1 0,0 0,0 0,-1-1,0 1,0-1,-1 0,0 0,-1 0,0 0,0 0,-1 0,0 0,-1 0,0 0,0 0,-1 0,0 0,-1 0,0 0,3 6,-1 0,1 0,-1 1,0-1,0 0,0 0,0 1,0-1,-1 1,1-1,-1 1,0-1,0 1,1 0,-2 0,1 0,0 0,0 0,-1 0,1 1,-1-1,1 1,-1 0,1-1,-1 1,0 0,0 1,0-1,0 0,1 1,-1 0,0 0,0 0,0 0,-3 0,1 4,0 1,-1 0,1 0,1 0,-1 0,1 1,0 0,0 0,1 0,-1 0,1 0,1 1,-1 0,1-1,1 1,-1 0,1 0,0 0,0 2,1 28,5-4</inkml:trace>
  <inkml:trace contextRef="#ctx0" brushRef="#br2" timeOffset="-87118.272">9058 7179,'-27'358,"-14"242,44-580,16-211,2-541,-19 649,2 75,0 20,-4-11,19 79,-13-47,2 0,1-1,2 0,1 0,7 11,-17-39,0-1,0 1,0 0,0 0,1-1,0 1,0-1,0 0,0 0,0 0,0 0,1-1,-1 1,1-1,0 0,0 0,0 0,0 0,0-1,0 0,0 0,1 0,-1 0,0-1,1 1,-1-1,0 0,1 0,-1-1,0 1,1-1,-1 0,0 0,0-1,2 0,4-6,1 0,-1 0,0-1,-1 0,0-1,0 0,-1-1,-1 1,0-2,0 1,-1-1,-1 0,1 0,-2 0,0-1,-1 0,0 0,0 0,-2 0,0 0,0-4,0-95,-1 112,0 1,0-1,-1 1,1-1,0 1,0-1,-1 0,1 1,0-1,-1 0,1 1,-1-1,1 0,-1 1,1-1,0 0,-1 0,1 1,-1-1,1 0,-1 0,1 0,-1 0,1 0,-1 0,1 0,-1 0,1 0,-1 0,1 0,-1 0,1 0,-1 0,1 0,-1-1,1 1,-1 0,1 0,-1 0,1-1,-1 1,1 0,0-1,-1 1,1 0,0-1,-1 1,1-1,0 1,-5 19,1 0,0 1,2 0,0-1,2 1,0 0,1 0,1 0,1-1,1 1,0-1,2 0,0 1,-4-13,1 0,0 0,0-1,0 1,1-1,0 0,0 0,0 0,1-1,0 0,0 0,0 0,1 0,0-1,0 0,0 0,0 0,0-1,1 0,0 0,0-1,-1 0,1 0,1 0,-1-1,0 0,0-1,1 1,21-2</inkml:trace>
  <inkml:trace contextRef="#ctx0" brushRef="#br2" timeOffset="-86543.767">9820 7032,'-71'197,"57"-150,-3 9,2 0,2 1,3 1,2 5,8-40,1-23,-1 1,0-1,0 0,1 0,-1 1,0-1,0 0,1 0,-1 1,0-1,1 0,-1 0,0 0,1 1,-1-1,0 0,1 0,-1 0,1 0,-1 0,0 0,1 0,-1 0,0 0,1 0,-1 0,1 0,-1 0,0 0,1 0,-1-1,0 1,1 0,-1 0,0 0,1 0,-1-1,0 1,1 0,-1 0,0-1,0 1,1 0,-1-1,0 1,0 0,1 0,-1-1,0 1,0-1,0 1,0 0,0-1,0 1,0 0,1-1,-1 1,0 0,0-1,0 1,0-1,-1 1,1 0,11-22,-1 1,-2-2,0 1,-1-1,-2 0,0 0,0-13,-4 34,16-130,-5-1,-5-50,0 113,-6 69,-1 0,1 1,0-1,0 0,0 1,-1-1,1 1,0 0,0-1,0 1,0-1,0 1,0 0,0 0,0 0,0 0,0 0,0-1,0 2,0-1,0 0,0 0,0 0,0 0,-1 1,1-1,0 0,0 1,0-1,0 1,0-1,0 1,-1-1,1 1,0 0,0-1,-1 1,1 0,0-1,-1 1,1 0,-1 0,1 0,-1 0,0 0,1-1,-1 1,0 0,1 0,-1 0,0 0,0 0,0 0,0 0,13 25,-1 1,-2 0,-1 0,0 1,-2 0,1 15,-7-36,19 111,-6 0,-3 47,-9-143,-1-2,-1-10,0-1,0 1,1-1,1 0,-1 1,2-1,-1 0,1 0,1 0,3 7,-7-15,1 0,-1-1,0 1,1 0,-1-1,1 1,-1-1,1 1,-1-1,1 1,-1-1,1 1,-1-1,1 1,-1-1,1 0,0 1,-1-1,1 0,0 0,-1 1,1-1,0 0,-1 0,1 0,0 0,0 0,-1 0,1 0,0 0,-1 0,1 0,0 0,0-1,-1 1,1 0,0 0,-1-1,1 1,-1 0,1-1,0 1,-1-1,1 1,-1-1,1 1,-1-1,1 1,-1-1,0 1,1-1,-1 0,0 1,1-2,8-12</inkml:trace>
  <inkml:trace contextRef="#ctx0" brushRef="#br2" timeOffset="-86279.849">9781 7272,'4'9,"13"3,18 0,16-3,13-4,2-4,-5-2,-13 0</inkml:trace>
  <inkml:trace contextRef="#ctx0" brushRef="#br2" timeOffset="-85678.1">6478 9331,'16'7,"15"2,10 2,8-1,4-3,3-1,-2-3,-2-1,-9-2,-9 0,-10 0</inkml:trace>
  <inkml:trace contextRef="#ctx0" brushRef="#br2" timeOffset="-85426.744">6639 9572,'0'14,"9"4,15-1,16-8,15-7,13-7,2-4,0-4,-4 1,-12 3</inkml:trace>
  <inkml:trace contextRef="#ctx0" brushRef="#br2" timeOffset="-84981.1">7441 9225,'-66'-4,"64"4,0 1,0-1,0 0,0 1,0 0,0 0,1-1,-1 1,0 0,1 0,-1 1,0-1,1 0,-1 0,1 1,0-1,-1 1,1-1,0 1,0 0,0-1,0 1,0 0,1 0,-1 0,0 0,1 0,-1-1,1 1,0 0,0 2,1 5,1 0,0-1,0 0,1 1,1-1,-1 0,1 0,0-1,1 1,0-1,0 0,1 0,-1 0,1-1,1 0,-1 0,1-1,4 3,-1 1,32 28,-18-16,0 1,-1 1,-1 1,-2 1,1 3,-18-24,0-1,0 1,-1 0,1 0,-1 0,0 1,-1-1,1 0,-1 1,0-1,0 1,0-1,0 1,-1 0,0-1,0 1,0-1,-1 1,1 0,-1-1,0 1,0-1,-1 1,1-1,-1 0,0 0,0 0,-1 0,1 0,-2 1,-4 3,0 0,-1-1,0 0,0 0,0-1,-1-1,0 1,0-2,-1 1,1-1,-1-1,0 0,0-1,0 0,0 0,-1-1,1-1,0 0,0 0,-4-1,11 0,-1 0,1 0,1 0,-1-1,0 1,0-1,0 0,1 0,-1 0,1-1,0 1,-1-1,1 0,0 0,1 0,-1 0,0 0,1 0,0-1,0 0,0 1,0-1,0 0,1 0,0 0,0 0,0 0,0 0,0 0,1 0,0 0,0 0,0-1,0 1,1 0,0 0,0-1,6-16,2-1,0 1,2 1,0 0,1 1,1 0,1 1,0 0,2 1,0 0,1 2,12-10,-8 5,11-10,-17 18,0 0,-1-1,-1-1,0 0,-1-1,-1-1,0 0,-1 0,-1-1,0 0,4-14,-12 28,0-1,-1 0,1 0,-1 1,0-1,0 0,0 0,0 0,-1 1,0-1,0 0,0 0,0 1,0-1,-1 1,1-1,-1 1,0 0,0 0,-1-1,1 1,-1 1,1-1,-1 0,0 1,0-1,0 1,0 0,0 0,-1 0,1 0,0 1,-1-1,0 1,1 0,-1 0,0 0,0 1,1-1,-1 1,0 0,0 0,0 0,1 1,-1-1,0 1,0 0,1 0,-4 1,-3 4,-1 0,1 0,-1 1,2 0,-1 0,1 1,0 1,1 0,0 0,0 0,1 1,0 0,1 1,0-1,1 1,0 0,1 1,0-1,0 1,1 0,1 0,0 0,1 0,0 0,1 0,0 0,1 0,1 2,4 26</inkml:trace>
  <inkml:trace contextRef="#ctx0" brushRef="#br2" timeOffset="-84278.767">8056 9358,'-2'-22,"3"22,-1 1,0-1,0 0,0 0,0 1,0-1,0 0,1 0,-1 0,0 1,0-1,0 0,1 0,-1 0,0 1,0-1,0 0,1 0,-1 0,0 0,1 0,-1 0,0 0,0 1,1-1,-1 0,0 0,0 0,1 0,-1 0,0 0,1 0,-1 0,0-1,0 1,1 0,-1 0,0 0,0 0,1 0,-1 0,0 0,0-1,1 1,-1 0,0 0,0 0,0-1,1 1,-1 0,0 0,0 0,0-1,0 1,0 0,1 0,-1-1,0 1,0 0,0 0,0-1,0 1,0 0,0-1,0 1,0 0,0 0,0-1,6 11,0-1,-1 1,0 0,-1 0,0 1,-1-1,0 1,0 0,-1 0,0 7,1-5,22 135,-25-147,0 0,0 0,0 1,0-1,0 0,0 0,0 0,0 0,0 1,1-1,-1 0,0 0,1 0,-1 0,1 0,0 0,-1 0,1 0,0 0,-1 0,1 0,0-1,0 1,0 0,0 0,0-1,0 1,0 0,0-1,0 1,0-1,0 0,0 1,0-1,0 0,1 1,-1-1,0 0,0 0,0 0,0 0,1 0,-1-1,0 1,0 0,0 0,0-1,0 1,1-1,9-10,-2-1,1 0,-2-1,1 0,-2 0,0-1,0 0,-2 0,1 0,-2-1,3-13,6-13,-13 41,0 0,0 0,0 0,1 0,-1 0,0 0,0 0,0 1,0-1,1 0,-1 0,0 0,0 0,0 0,0 0,1 0,-1 0,0 0,0 0,0 0,1 0,-1 0,0 0,0-1,-2 26,-5 14,4-26,1 1,0-1,1 0,0 0,1 1,0-1,1 1,1-1,2 9,-4-19,1-1,0 0,0 0,0 0,0 1,0-1,0 0,1 0,-1 0,1-1,-1 1,1 0,0 0,-1-1,1 1,0-1,0 0,0 0,0 1,0-1,1 0,-1-1,0 1,0 0,1-1,-1 1,0-1,1 0,-1 0,0 0,1 0,-1 0,1 0,-1 0,0-1,2 0,4-1,1-1,-1 0,-1 0,1-1,0 0,-1 0,0-1,0 0,4-4,0 0,0-2,-1 1,0-1,-1-1,0 1,-1-2,0 1,-1-1,0 0,-1-1,-1 1,0-1,-1 0,0-1,-1 1,-1-2,-5-11,3 27,1 1,-1-1,0 0,0 0,0 1,0-1,0 0,0 1,0-1,0 0,0 1,0-1,0 0,0 1,0-1,0 0,0 1,0-1,0 0,0 1,0-1,0 0,-1 0,1 1,0-1,0 0,0 1,-1-1,1 0,0 0,0 0,0 1,-1-1,1 0,0 0,-1 0,1 1,0-1,0 0,-1 0,1 0,0 0,-1 0,1 0,0 0,-1 0,1 0,0 0,-1 0,1 0,0 0,-1 0,1 0,0 0,-1 0,1 0,0 0,0-1,-1 1,1 0,0 0,-1 0,1 0,0-1,0 1,-1 0,1 0,0-1,-3 9,0-1,0 0,1 1,0-1,0 1,1 0,0 0,1 0,-1-1,1 1,1 0,0 0,0 0,0 0,1-1,0 1,1-1,-1 1,2-1,-1 0,1 0,0 0,0-1,1 1,-1-1,2 0,-1-1,1 1,-1-1,2 0,-1 0,0-1,1 0,0 0,7 3,51 4,-36-10</inkml:trace>
  <inkml:trace contextRef="#ctx0" brushRef="#br2" timeOffset="-83742.273">9099 9304,'-4'49,"-1"-1,-3 0,-1 0,-3-1,-2-1,-8 18,20-57,-4 17,6-24,0 0,0-1,1 1,-1 0,0 0,0 0,0 0,1 0,-1 0,0 0,0 1,0-1,1 0,-1 0,0 0,0 0,0 0,1 0,-1 0,0 0,0 0,0 0,0 1,1-1,-1 0,0 0,0 0,0 0,0 1,0-1,0 0,0 0,1 0,-1 0,0 1,0-1,0 0,0 0,0 0,0 1,0-1,0 0,0 0,0 0,0 1,0-1,0 0,0 0,11-16,-1-1,0 0,-1-1,-1 0,-1 0,0-1,-1-4,12-42,-3-2,-2 1,2-66,-4 49,-11 83,0 0,1 1,-1-1,0 0,0 0,1 0,-1 0,0 1,0-1,1 0,-1 0,0 0,1 0,-1 0,0 0,1 0,-1 0,0 0,0 0,1 0,-1 0,0 0,1 0,-1 0,0 0,1 0,-1 0,0 0,0-1,1 1,-1 0,0 0,1 0,-1 0,0-1,0 1,0 0,1 0,-1 0,0-1,0 1,0 0,0 0,1-1,-1 1,0 0,0-1,0 1,0 0,0-1,0 1,0 0,0 0,0-1,0 1,0 0,0-1,0 1,0 0,0-1,0 1,0 0,0 0,0-1,-1 1,11 25,-9-21,49 177,-19-62,5-2,28 57,-11-64,-40-94,-13-16,0 1,0-1,1 0,-1 0,0 0,1 0,-1 0,0 0,0 0,1 0,-1 0,0 0,1 0,-1 0,0 0,0 0,1-1,-1 1,0 0,1 0,-1 0,0 0,0 0,0-1,1 1,-1 0,0 0,0 0,1-1,-1 1,0 0,0 0,0-1,0 1,0 0,1 0,-1-1,0 1,0 0,0-1,0 1,0 0,0 0,0-1,0 1,0 0,0-1,0 1,0 0,0 0,0-1,0 1,0 0,-1-1,1 1,0 0,0 0,0-1,0 1,-1 0,1 0,0-1,0 1,0 0,-1 0,1 0,0-1,-3-17</inkml:trace>
  <inkml:trace contextRef="#ctx0" brushRef="#br2" timeOffset="-83492.719">9139 9505,'5'11,"10"4,14 0,18-6,15-8,10-12,-7-3</inkml:trace>
  <inkml:trace contextRef="#ctx0" brushRef="#br2" timeOffset="-83279.29">10034 9558,'-4'-2,"-7"-6,-1 0</inkml:trace>
  <inkml:trace contextRef="#ctx0" brushRef="#br2" timeOffset="-76484.332">16866 10976,'-7'19,"-1"-1,-1 1,-1-2,0 1,-1-1,-1-1,0 0,-1-1,-1 0,0-1,-1 0,-16 10,6-5,-2-1,0-1,-1-2,0-1,-1-1,-1-1,0-1,-9 0,-253 47,244-50,-87 14,-82 14,-2-9,-51-8,143-19,0-5,0-6,0-5,2-6,1-6,-13-8,79 16,1-2,1-3,1-2,2-3,0-1,-8-11,-89-70,-46-50,102 82,4-4,4-3,-47-63,105 114,1-1,2-1,2-1,1-1,3-1,1-1,2 0,2-1,1-1,3 0,-2-23,5 4,2 1,3-1,3 0,3 0,2 1,9-30,-8 61,2 0,1 0,1 1,2 1,1 0,1 1,1 0,2 2,0 0,2 0,1 2,1 1,1 0,1 2,0 1,2 1,1 0,0 3,28-14,114-23,-77 35,47-21,-138 39,-1 0,1 0,-1 0,1 0,-1 0,0 0,1-1,-1 1,1 0,-1 0,1 0,-1-1,0 1,1 0,-1-1,0 1,1 0,-1-1,0 1,1 0,-1-1,0 1,1 0,-1-1,0 1,0-1,0 1,0-1,1 1,-1-1,0 1,0 0,0-1,0 1,0-1,0 1,0-1,0 1,0-1,0 1,0-1,-1 1,1-1,0 1,0 0,0-1,-1 1,1-1,0 1,0 0,-1-1,1 1,0-1,-1 1,1 0,0 0,-1-1,1 1,-1 0,-25-17,4 9,-1 1</inkml:trace>
  <inkml:trace contextRef="#ctx0" brushRef="#br2" timeOffset="-75547.181">13363 8757,'0'0,"0"-1,-1 1,1 0,0 0,0-1,-1 1,1 0,0-1,-1 1,1 0,0 0,-1 0,1 0,0-1,-1 1,1 0,-1 0,1 0,0 0,-1 0,1 0,-1 0,1 0,0 0,-1 0,1 0,0 0,-1 0,1 0,-1 0,1 0,0 1,-1-1,1 0,0 0,-1 0,1 1,0-1,-1 0,1 0,0 1,0-1,-1 0,1 1,0-1,0 0,-1 1,1-1,0 0,0 1,0-1,0 0,0 1,0-1,-1 1,1-1,0 0,0 1,0-1,129 26,-95-20,15 2,0 3,-1 1,0 2,-1 3,6 4,-51-21,0 1,0-1,0 1,0 0,0 0,0 0,0 0,0 0,0 0,0 1,0-1,0 0,-1 1,1 0,-1-1,1 1,-1 0,0 0,1 0,-1 0,0 0,0 0,-1 0,1 0,0 0,-1 0,1 1,-1-1,1 0,-1 0,0 1,0-1,0 0,-1 0,1 1,0-1,-1 0,0 0,1 0,-1 0,0 1,-82 67,55-50,-64 47,4 3,-37 41,113-97,9-10,6-9,4-4,-1-1,-1-1,1 1,-2-1,1 0,-2 0,1 0,-2-1,1 1,-1-1,-1 0,0 1,-1-1,0 0,-1 0,-1-6,-4-20,-2-1,-1 1,-2 1,-6-13,-21-39,37 89,0 0,1 0,-1 0,0 1,1-1,-1 0,0 1,1-1,-1 0,1 1,-1-1,0 1,1-1,-1 1,1-1,-1 1,1-1,0 1,-1 0,1-1,0 1,-1-1,1 1,0 0,0 0,-1-1,1 1,0 0,0-1,0 1,0 0,0-1,0 1,0 0,0 0,0-1,1 1,-1 0,0-1,0 1,0 0,1-1,-1 1,1 0,-1 0,0 5,-3 9</inkml:trace>
  <inkml:trace contextRef="#ctx0" brushRef="#br2" timeOffset="-74383.448">13777 12406,'-2'-5,"-1"-3,0-3,1 5,0 8,1 11,1 9,0 13,0 12,-2 9,-4 6,0 3,-1 0,0-3,-1-6,1-7,2-11,2-11</inkml:trace>
  <inkml:trace contextRef="#ctx0" brushRef="#br2" timeOffset="-74148.073">13604 13008,'-7'0,"-2"2,3 1,6 0,11-1,10 0,10-1,7 0,7-1,1 0,-2 0,-3 0,-8 2,-8 3,-9 1</inkml:trace>
  <inkml:trace contextRef="#ctx0" brushRef="#br2" timeOffset="-73863.799">13657 12272,'-2'-4,"1"0,6 6,6 4,8 2,11 1,8 0,7-2,6-2,-3-2,-8-2</inkml:trace>
  <inkml:trace contextRef="#ctx0" brushRef="#br2" timeOffset="-71764.921">14326 12861,'0'2,"0"5,0 7,0 5,0 6,0 7,0 6,0 6,0 1,0 3,0 0,-2-2,-1-4,-1-6,2-11</inkml:trace>
  <inkml:trace contextRef="#ctx0" brushRef="#br2" timeOffset="-71489.978">14258 13355,'3'0,"4"0,7 0,7 0,5 0,4 0,3 0,-4 0,-5 0</inkml:trace>
  <inkml:trace contextRef="#ctx0" brushRef="#br2" timeOffset="-71148.296">14192 12807,'2'0,"6"2,8 4,8 0,9-1,8-1,4-1,3-2,1-4,-2-3,-8 0</inkml:trace>
  <inkml:trace contextRef="#ctx0" brushRef="#br2" timeOffset="-69636.335">14861 12914,'2'7,"3"7,3 7,0 8,-1 7,-2 7,-4 5,-5 4,-3 2,-3-1,-2-6,0-6,3-7,3-10</inkml:trace>
  <inkml:trace contextRef="#ctx0" brushRef="#br2" timeOffset="-69331.156">15088 12914,'0'11,"0"11,0 9,0 5,0 6,0 5,0 3,0 3,0 1,0-2,0-2,2-4,3-5,4-6,-1-8,-2-8</inkml:trace>
  <inkml:trace contextRef="#ctx0" brushRef="#br2" timeOffset="-69083.13">14833 13208,'10'9,"8"3,15 0,11-3,10-2,8-5,4-5,-2-5,-12 0</inkml:trace>
  <inkml:trace contextRef="#ctx0" brushRef="#br2" timeOffset="-66942.319">15556 13128,'11'11,"0"1,-1 0,-1 0,0 1,0 0,-1 0,-1 1,0 0,-1 1,-1-1,0 1,-1 0,0 0,0 15,15 42,-6-85,52-228,-49 215,-16 25,1 1,-1-1,0 1,1 0,-1-1,1 1,-1 0,1 0,-1-1,0 1,1 0,-1 0,1 0,-1 0,1 0,-1-1,1 1,0 0,-1 0,1 0,-1 0,1 1,-1-1,1 0,-1 0,1 0,-1 0,1 0,-1 1,1-1,-1 0,0 0,1 1,-1-1,1 0,-1 1,0-1,1 0,-1 1,0-1,1 1,-1-1,0 0,1 1,-1-1,0 1,0-1,0 1,0-1,1 1,-1-1,0 1,0-1,0 1,3 10,0 0,0 1,-1-1,-1 0,0 1,0 0,-1-1,-1 7,1 17,11 68,-11-102,1 0,-1 0,0 0,1 0,-1 0,1 0,-1 0,1 0,0-1,-1 1,1 0,0 0,0 0,-1-1,1 1,0-1,0 1,0 0,0-1,0 1,0-1,0 0,0 1,0-1,0 0,0 0,0 1,0-1,0 0,0 0,0 0,0 0,1-1,-1 1,0 0,0 0,0-1,0 1,0 0,0-1,0 1,0-1,-1 1,1-1,0 0,0 1,0-1,40-36,-23 12,-1 0,-2-1,0-1,-1-1,-2 0,0-4,-1 7,-2 5,-9 20,0 1,0-1,0 0,0 0,0 0,0 1,1-1,-1 0,0 0,0 0,0 1,0-1,0 0,0 0,0 0,1 0,-1 1,0-1,0 0,0 0,0 0,0 0,1 0,-1 1,0-1,0 0,0 0,1 0,-1 0,0 0,0 0,0 0,1 0,-1 0,0 0,0 0,1 0,-1 0,0 0,0 0,0 0,1 0,-1 0,0 0,0 0,0 0,1-1,-1 1,0 0,0 0,0 0,0 0,1 0,-1 0,0-1,0 1,0 22,-5 27,3 80,4-124,-1 0,1-1,-1 1,1 0,0-1,1 0,-1 1,1-1,0 0,0 0,0-1,1 1,-1-1,1 1,0-1,0 0,0-1,0 1,1-1,-1 1,1-1,-1-1,1 1,0-1,0 1,-1-1,3 0,8 1,0 0,1-1,-1-1,0 0,0-1,1 0,-1-2,7-1,-12 1,0 0,1 0,-1-1,0 0,-1-1,1 0,-1-1,0 0,0 0,-1-1,0 0,0 0,-4 3,-1 1,0-1,0 0,-1 1,1-1,-1 0,0-1,0 1,0 0,0-1,-1 1,0-1,0 1,0-1,0 1,-1-1,0 0,0 1,0-1,-1 0,1 1,-1-1,0 0,0 1,-1-1,1 1,-1 0,-1-3,1 4,0 0,0 0,0 0,0 1,0-1,0 1,-1-1,0 1,1 0,-1 0,0 0,0 0,0 0,0 1,0-1,0 1,0 0,-1 0,1 0,-1 1,1-1,0 1,-1-1,1 1,-1 0,1 1,0-1,-1 1,1-1,-1 1,1 0,0 0,0 0,-1 1,1-1,0 1,0 0,1 0,-1 0,0 0,1 0,-1 0,1 1,-1-1,1 1,0 0,-1 1,-2 3,1 0,-1 0,1 0,0 0,1 1,0 0,0-1,0 1,1 0,0 0,1 1,0-1,0 0,1 0,0 1,1 4,0-10,0-1,0 1,0-1,1 0,-1 1,1-1,0 0,-1 0,1 0,0 0,0 0,0-1,1 1,-1-1,0 1,1-1,-1 0,0 0,1 0,0 0,-1 0,1-1,-1 1,1-1,0 1,-1-1,1 0,0 0,0 0,-1-1,1 1,-1-1,1 1,0-1,-1 0,1 0,-1 0,1 0,-1-1,0 1,1-1,-1 1,0-1,0 0,0 0,1-1,8-5,-1 1,0-2,-1 0,0 0,0 0,-1-1,0-1,0 1,-1-1,-1 0,0-1,0 0,-2 0,3-8,1 5,-6 31,-2-2,2-4,0 0,0 0,1 0,0 0,1-1,0 1,0-1,1 0,0 0,1-1,0 1,0-1,1-1,0 1,0-1,1 0,0-1,0 0,1 0,-1 0,1-1,1-1,-1 0,0 0,1-1,0 0,0 0,0-1,9 1,17 2</inkml:trace>
  <inkml:trace contextRef="#ctx0" brushRef="#br2" timeOffset="-66694.222">16758 13128,'3'16,"5"12,5 6,10 3,8-1,8-3,4-5,1-4,-2-7,-6-4,-6-4,-10-3</inkml:trace>
  <inkml:trace contextRef="#ctx0" brushRef="#br2" timeOffset="-66467.163">17106 13088,'-18'20,"-13"19,-8 11,-6 9,-1 1,2-1,5-5,10-11,9-11</inkml:trace>
  <inkml:trace contextRef="#ctx0" brushRef="#br2" timeOffset="-66206.492">17387 12914,'20'9,"19"3,13 0,10-3,6-4,0-4,-7-2,-12 0,-14-1</inkml:trace>
  <inkml:trace contextRef="#ctx0" brushRef="#br2" timeOffset="-65932.222">17561 13168,'16'9,"19"3,19 0,17-5,9-6,3-5,-6-2,-16 0</inkml:trace>
  <inkml:trace contextRef="#ctx0" brushRef="#br2" timeOffset="-43629.658">18430 12794,'5'-12,"-3"18,-5 23,-10 25,-3 0,-2-1,-2-1,-3-1,-2 2,1-2,4 8,21-58,-1-1,0 1,1 0,-1-1,1 1,-1-1,1 1,-1-1,1 1,-1-1,1 0,-1 1,1-1,0 0,-1 1,1-1,-1 0,1 0,0 1,-1-1,1 0,0 0,0 0,-1 0,1 0,0 0,-1 0,1 0,0 0,-1-1,1 1,0 0,-1 0,1 0,0-1,-1 1,1 0,-1-1,1 1,-1-1,1 1,0-1,71-37,37-13,-101 49,0 1,1 0,-1 0,0 1,0 0,1 0,-1 1,0 0,1 0,-1 1,0 0,0 1,0 0,1 1,16 1,-17-5</inkml:trace>
  <inkml:trace contextRef="#ctx0" brushRef="#br2" timeOffset="-43405.259">18617 13101,'-7'-13,"-2"-3,0 8,2 13,2 14,2 16,-1 12,-2 11,0 4,-1 0,1 0,1-8,1-11</inkml:trace>
  <inkml:trace contextRef="#ctx0" brushRef="#br2" timeOffset="-43036.723">18831 13048,'0'8,"-1"2,0-1,0 1,1-1,0 1,1-1,0 1,0-1,1 0,0 1,1-1,0 0,1 0,-1-1,2 1,-1-1,1 0,1 0,-1 0,1-1,3 3,-7-8,1-1,0 0,0 1,0-1,-1 0,1-1,0 1,0 0,0-1,0 0,0 1,0-1,0 0,0-1,0 1,0 0,0-1,0 0,0 0,0 0,0 0,0 0,-1 0,1-1,0 1,0-1,58-54,-54 46,-1 1,1-1,-2-1,0 1,0-1,0 1,-2-1,1-1,-1 1,-1 0,0-6,-1 11,0 1,-1-1,0 0,0 1,0-1,-1 0,0 1,0-1,0 0,-1 1,0-1,0 1,0 0,-1 0,0 0,0 0,0 0,0 1,-1-1,0 1,0 0,0 0,-5-3,6 4,0 2,-1-1,1 0,0 0,-1 1,0 0,1 0,-1 0,0 0,0 1,1-1,-1 1,0 0,0 0,0 0,1 1,-1-1,0 1,0 0,1 0,-1 0,1 1,-1-1,1 1,-1 0,1 0,0 0,0 0,0 0,-3 3,-1 2,-1 0,1 1,0-1,1 2,-1-1,2 0,-1 1,1 0,1 0,0 1,0 0,-5 30,6-5</inkml:trace>
  <inkml:trace contextRef="#ctx0" brushRef="#br2" timeOffset="-42302.341">19272 12955,'0'113,"-5"0,-14 70,-65 330,83-558,1-126,-1 12,7 1,8-5,-8 120,1 0,3 0,1 1,2 0,4-3,-5 31,-9 39,-3 20,-2-31,1 0,1 1,0-1,1 0,1 0,0 0,1 0,0 0,1-1,1 1,0-1,1 0,0 0,-3-9,1 0,0 0,0 0,0 0,0-1,1 1,-1-1,1 0,0-1,0 1,0-1,0 0,0 0,1-1,-1 1,1-1,-1 0,1-1,-1 1,1-1,-1 0,1-1,-1 1,1-1,-1 0,1 0,-1-1,0 0,0 0,0 0,0 0,0-1,0 0,0 0,-1 0,1 0,-1-1,0 0,0 0,-1 0,3-4,3-5,0 0,-1 0,-1-1,0 0,-1 0,-1-1,0 1,-1-1,-1-1,0 1,-1 0,0-1,-2 1,1-1,-2 1,-1-3,-3 4,1 33,1-5,0 0,2 1,0-1,0 1,2 0,0-1,0 1,1-1,1 1,1-1,0 0,0 0,2-1,-1 1,2-1,0 0,0-1,2 0,1 2,-6-10,1-1,-1 0,1 0,0 0,0 0,0-1,0 0,0 0,0-1,1 1,-1-1,1 0,-1 0,1-1,-1 0,1 0,-1 0,6-1,23-5</inkml:trace>
  <inkml:trace contextRef="#ctx0" brushRef="#br2" timeOffset="-41863">20034 12753,'-3'68,"-3"-1,-3 0,-2 0,-4-1,-18 53,6-50,27-69,0-1,0 1,-1 0,1 0,0-1,0 1,0 0,-1 0,1 0,0-1,0 1,0 0,-1 0,1 0,0 0,-1-1,1 1,0 0,0 0,-1 0,1 0,0 0,-1 0,1 0,0 0,0 0,-1 0,1 0,0 0,-1 0,1 0,0 0,-1 0,1 0,0 1,0-1,-1 0,1 0,0 0,0 0,-1 0,1 1,0-1,0 0,0 0,-1 1,1-1,0 0,0 0,0 1,0-1,-1 0,1 0,0 1,0-1,0 0,0 1,0-1,0 0,0 0,0 1,0-1,0 0,-2-26,36-163,-24 146,6-29,11-46,38-105,-60 207,-4 11,0 1,0-1,1 0,0 1,0-1,0 1,1-1,-1 1,1 0,0 0,0 0,0 1,4-4,-6 7,-1 0,1 0,0 0,0 0,0 0,0 0,-1 0,1 0,0 0,0 0,0 0,0 1,-1-1,1 0,0 1,0-1,-1 0,1 1,0-1,-1 1,1-1,0 1,-1-1,1 1,-1 0,1-1,-1 1,1 0,-1-1,1 1,-1 0,0 0,1 0,-1-1,0 1,0 0,1 1,8 22,0 2,-1-1,-2 1,0 0,-1 10,3 4,11 67,-1-5,3-2,28 73,-12-99,-28-66</inkml:trace>
  <inkml:trace contextRef="#ctx0" brushRef="#br2" timeOffset="-41605.665">20048 12955,'16'2,"18"1,20 0,15-3,8-2,1 0,-6 1,-16-1</inkml:trace>
  <inkml:trace contextRef="#ctx0" brushRef="#br0" timeOffset="-23829.409">20422 1458,'-54'446,"13"-228,40-261,25-291,-26-78,2 412,0-1,-1 0,1 0,-1 0,1 0,-1 0,1 0,0 0,-1 0,1 0,0 0,0 0,0 0,0 0,0 0,0 0,0 0,0 0,0 0,1 0,-1 0,0 0,1 0,-1 0,0 0,1 0,0 0,-1 0,1 0,-1 1,1-1,0 0,-1 0,1 1,0-1,0 0,0 1,0-1,0 1,-1-1,1 1,0-1,0 1,0 0,0 0,0-1,0 1,0 0,0 0,0 0,1 0,-1 0,0 0,0 0,0 1,0-1,0 0,121 47,-74-37,1-1,1-3,-1-2,1-2,0-2,-1-3,16-3,-22 1</inkml:trace>
  <inkml:trace contextRef="#ctx0" brushRef="#br0" timeOffset="-23576.379">20315 1658,'20'9,"21"3,19-3,20-7,14-9,10-5,0-4,-17 2</inkml:trace>
  <inkml:trace contextRef="#ctx0" brushRef="#br0" timeOffset="-23297.997">21157 1644,'-24'24,"1"1,1 0,2 2,-18 28,31-44,1 1,0 0,1 0,0 0,1 1,1-1,-1 1,2 0,0 0,1 0,0 1,1-1,0 0,1 2,1-8,0 1,0 0,1-1,-1 1,2-1,-1 0,1 0,0-1,0 1,1-1,0 0,0 0,1 0,0 0,-1-1,2 0,-1-1,1 1,-1-1,1 0,0-1,1 0,-1 0,0 0,1-1,0 0,-1-1,1 0,0 0,0 0,0-1,0 0,0-1,-1 0,1 0,0-1,0 0,-1 0,4-2,3-1,-1-1,1-1,-2 0,1-1,-1 0,0-1,-1 0,0-1,0 0,-1-1,0 0,-1 0,0-1,-1-1,-1 1,6-12,-3 3,-1 0,-1 0,-1-1,-1 0,0-1,-2 0,-1 1,-1-1,0 0,-2-11,-1 14,-1 1,-1-1,-1 1,0 0,-2 1,0-1,-1 1,-1 0,-9-16,12 26,0-1,0 1,-1 0,0 0,-1 1,0 0,0 0,0 0,-1 1,0 0,-1 0,1 1,-1 1,0-1,0 1,0 1,0-1,-1 2,0-1,-1 1,2 1,1 1,-1 0,1 0,-1 0,1 2,-1-1,1 1,0 0,-1 0,1 1,0 0,1 1,-1 0,1 0,-1 0,1 1,0 0,1 1,0-1,-1 1,2 1,-1-1,0 2,-3 4,0 1,0 1,1-1,1 1,1 0,0 1,0 0,2 0,0 0,0 0,2 1,-1 1,1 49</inkml:trace>
  <inkml:trace contextRef="#ctx0" brushRef="#br0" timeOffset="-22510.318">21651 1939,'-9'20,"-5"19,-3 15,0 11,0 7,3 4,4-1,3-3,4-8,4-9,4-11,1-11</inkml:trace>
  <inkml:trace contextRef="#ctx0" brushRef="#br0" timeOffset="-22176.169">21772 1992,'7'11,"2"9,-1 9,-1 12,-2 8,-1 6,-5 6,-4 4,-3 2,-3-1,1-5,2-7,2-6,4-11,6-8,3-10,1-8</inkml:trace>
  <inkml:trace contextRef="#ctx0" brushRef="#br0" timeOffset="-21909.875">21451 2353,'14'2,"18"1,19 0,17-3,16-6,6-4,-11-1</inkml:trace>
  <inkml:trace contextRef="#ctx0" brushRef="#br0" timeOffset="-6514.113">20207 11858,'-64'-26,"-1"4,-1 2,-1 2,0 4,-60-4,68 11,-95-15,-1 8,-1 6,0 6,0 8,-44 11,167-12,-87 14,1 6,-11 7,95-21,1 1,0 1,1 2,0 1,1 2,1 1,1 1,0 2,-4 6,8 0,0 2,2 1,2 0,0 2,2 1,2 0,-2 7,-44 78,53-104,2 2,0-1,1 1,0 0,2 1,0 0,1 0,0 0,2 0,0 1,1 0,1-1,1 1,1 0,1 10,9 25,2 0,3-1,2 0,8 11,-13-29,1 0,2-1,2-1,0-1,3-1,0 0,2-1,1-2,2-1,0 0,21 14,2-7,1-2,2-3,0-1,2-3,1-3,1-1,36 6,57 9,2-7,53-1,-131-18,50 7,1-5,1-6,3-5,-59-9,-1-4,0-3,-1-3,0-3,-2-3,-1-2,-1-3,-1-3,39-28,-51 33,-1-1,-1-3,-2-2,-1-2,-2-2,13-15,-46 39,0 0,-1 0,-1-1,0 0,-1 0,-1-1,0 0,-1 0,-1 0,0-1,-1 0,0 0,6-194,-9 197,-2-86,-4 0,-4 1,-16-60,15 110,-2 1,-1 1,-3 0,-2 2,-1 0,-3 1,-1 1,-15-17,4 13,-2 1,-2 2,-2 2,-1 1,-3 2,-1 3,-1 1,-27-12,47 30,-1 2,-1 1,0 1,-1 2,0 1,-1 1,0 1,0 2,0 1,-1 2,1 1,-8 2,-83 13,8 8</inkml:trace>
  <inkml:trace contextRef="#ctx0" brushRef="#br0" timeOffset="-4797.63">9794 6190,'-43'-14,"0"2,0 1,-1 3,-1 1,1 3,-1 1,0 3,-27 3,28-3,-734-6,155 0,573 7,0 2,0 2,0 2,1 3,0 1,1 3,0 2,1 2,1 2,-3 3,-19 14,2 4,1 2,3 2,-39 38,82-63,0 0,1 1,0 1,2 0,1 1,1 1,1 1,1-1,1 2,1 0,2 0,0 1,2 0,1 0,1 0,0 26,3-7,2-1,3 1,1-1,2 0,2 0,2-1,2 0,2-1,2-1,2 0,1-2,2 0,2-1,4 1,-4-2,1-2,2-1,2-1,1-2,2 0,1-2,1-2,1-1,17 8,18 3,2-4,1-3,1-3,2-4,0-3,2-3,0-3,48 1,111 2,167-10,-161-6,501 14,-691-17,0-2,-1-3,0-2,0-2,0-3,-2-1,0-3,0-2,-2-2,-1-3,0-1,-2-2,-1-2,-2-3,0-1,-3-1,0-3,4-9,-23 23,-1-2,-1 0,-1-2,-1 0,-2 0,-1-1,-1-1,-1 0,-2-1,0 0,-3 0,0-1,-2 0,-1 0,-2 0,-1 0,-1-4,-7-32,-3-1,-3 2,-2 0,-4 1,-2 1,-3 1,-27-48,22 52,-2 2,-3 1,-2 2,-3 1,-2 2,-2 2,-34-28,47 49,-1 2,-1 1,-1 2,-1 2,-1 0,0 3,-2 1,0 1,-1 3,-1 1,0 2,-33-4,21 10,0 3,0 3,0 1,1 3,0 2,0 2,0 3,2 1,-1 3,-16 10,-111 47</inkml:trace>
  <inkml:trace contextRef="#ctx0" brushRef="#br0" timeOffset="4546.803">20288 5441,'-10'69,"10"-47,-3 589,3-604,0-15,1-16,65-823,-66 836,-1 9,1 0,0 0,-1 0,1 0,0 0,0 0,0 0,0 0,0 0,1 0,-1 0,1 0,-1 0,1 0,0 0,0 0,0 0,0 0,0 0,0 1,0-1,0 0,1 1,-1-1,1 1,-1-1,1 1,1-1,58 12,30 6,1-4,0-4,0-4,13-4,-61 0</inkml:trace>
  <inkml:trace contextRef="#ctx0" brushRef="#br0" timeOffset="4807.194">20222 5628,'11'14,"15"6,22 1,20-5,20-8,12-8,8-10,-3-4,-20 0</inkml:trace>
  <inkml:trace contextRef="#ctx0" brushRef="#br0" timeOffset="5109.995">21157 5695,'-11'23,"1"0,1 1,1 1,2-1,0 1,1 0,1 0,2 1,0 24,2-43,0 1,0-1,0 0,1 0,0 1,0-1,1 0,0 0,0 0,0-1,1 1,0 0,1-1,-1 0,1 0,0 0,1 0,0 0,0-1,0 0,0 0,1-1,0 1,0-1,0 0,0-1,0 1,1-1,0-1,0 1,0-1,0 0,0-1,0 1,0-2,3 1,1-4,0-1,0-1,0 0,0 0,-1-1,0 0,0-1,-1 0,0 0,0-1,0 0,-1-1,0 0,-1 0,0-1,-1 0,0 0,0-1,-1 1,0-1,-1-1,10-16,-2-1,-1 0,-1-1,-2-1,0 1,-3-1,0-1,-2 1,-1 0,-2-1,-1 1,-1-1,-2 1,-6-22,9 44,-1 0,0 0,0 0,-1 1,-1-1,1 1,-1-1,-1 1,1 0,-1 1,-1-1,1 1,-1 0,-1 0,1 1,-1 0,0 0,-1 0,1 1,-1 1,0-1,0 1,-1 0,1 1,-1 0,0 0,0 1,0 0,0 0,0 1,-8 0,8 3,0-1,0 1,0 0,0 1,1 0,-1 0,1 1,0 0,-1 1,2 0,-1 0,1 0,0 1,0 0,0 1,1-1,0 1,0 1,1-1,0 1,-1 1,-2 5,1 1,0 0,1 0,1 1,0 0,1 0,0 0,2 0,0 0,1 1,0 6,5 44</inkml:trace>
  <inkml:trace contextRef="#ctx0" brushRef="#br0" timeOffset="5717.663">21718 6016,'0'24,"5"38,-3 0,-2-1,-3 1,-3-1,-4 10,6-38,2-17,0-12,1 0,0 1,0-1,0 0,1 1,-1-1,1 0,0 1,0-1,0 1,1-1,0 1,0-1,0 0,0 0,1 1,-1-1,1 0,0 0,0-1,1 1,-1 0,1-1,0 1,0-1,2 2,5-1,1 0,-1-1,1 0,0-1,0 0,0-1,0 0,0-1,0 0,1-1,7 1,375-8,-379 8</inkml:trace>
  <inkml:trace contextRef="#ctx0" brushRef="#br0" timeOffset="6274.442">22548 5815,'7'9,"11"5,13 1,14-3,13-5,9-4,3-3,-3-1,-12 0,-14 2,-15 0</inkml:trace>
  <inkml:trace contextRef="#ctx0" brushRef="#br0" timeOffset="6555.876">22600 6163,'23'9,"19"3,16-1,13-4,10-5,1-6,-4-5,-8-2,-16 0</inkml:trace>
  <inkml:trace contextRef="#ctx0" brushRef="#br1" timeOffset="17644.912">9674 8729,'-59'-42,"34"31,-1 2,1 0,-2 2,1 1,-1 1,0 1,-12 1,-27-5,-30-6,0 4,-50 4,-307 7,226-14,-163 26,322-18,49 2,0 1,0 1,-1 1,1 0,0 2,-1 0,-2 2,-220 51,225-49,1 0,0 1,0 1,0 1,1 0,1 0,0 2,0 0,1 0,-5 6,-10 7,-70 50,89-66,1 1,-1 0,1 1,1 0,0 0,0 0,1 1,1 0,0 1,0-1,1 1,-2 9,4-14,-15 36,10-29,1 1,0 0,1 1,1-1,1 1,0 0,0 0,2 0,0 0,1 0,1 6,50 226,-32-193,3 0,28 50,-17-37,-9-15,2-1,2-1,3-2,2-1,1-1,13 10,-23-33,1 0,1-1,1-2,1-1,1-1,0-1,2-2,0-1,0-1,1-2,1-1,0-2,5 1,275 69,-236-66,2-2,-1-5,1-2,0-5,5-3,-69 4,65-3,0-4,-1-3,0-3,-1-4,0-4,6-5,-45 10,0-3,-2 0,0-3,-1 0,-1-3,-1-1,6-9,-3 6,-18 16,-1 0,0-1,-1-1,-1-1,0 0,-1-1,-1-1,0 0,-1-1,-1 0,-1-1,-1 0,-1-1,3-12,-3-20,-2 0,-2-1,-3-17,-1 32,2 7,-1-1,-2 1,-1-1,-2 1,-1 0,-2 0,-1 0,-1 1,-2 0,-1 0,-10-18,-20-18,-4 2,-2 2,-42-42,87 102,-25-30,-1 0,-2 2,-1 2,-1 0,-1 2,-2 2,0 1,-37-18,61 37,0 1,0 1,-1 0,0 0,0 1,1 1,-1 0,0 1,0 0,0 0,0 2,0-1,0 1,1 1,-1 0,1 1,-8 3,-33 16</inkml:trace>
  <inkml:trace contextRef="#ctx0" brushRef="#br1" timeOffset="24641.28">20222 14184,'-118'-19,"67"9,-185-26,174 36,0 3,1 3,-15 4,-130 10,117-15,0 4,1 4,0 4,-32 13,-136 41,-3 15,101-6,97-45,46-28,1 1,0 1,0 0,1 1,0 0,0 1,1 0,1 1,0 0,-1 2,-86 155,90-154,1 0,0 0,1 1,1 0,1 0,0 0,1 0,0 1,2-1,0 1,1-1,0 1,1 0,1-1,1 1,0-1,2 0,0 2,31 77,4-1,18 24,-38-77,-5-9,2-1,1-1,2-1,1 0,1-2,1 0,1-2,17 14,-40-38,39 35,1-2,2-2,1-1,1-3,44 20,-21-22,2-4,0-2,39 3,27 8,-104-23,15 5,1-2,0-2,1-2,22-1,3-2,0-4,0-3,0-3,-1-3,1-3,-2-4,65-23,251-108,-365 139,-1-1,0-1,-1-1,0 0,0-2,-2-1,1 0,-2-1,3-4,118-123,-130 131,-1-1,0 0,-1 0,0 0,-1-1,-1 0,0-1,-1 1,0-1,-1 0,0 0,-1 0,-1 0,0-14,2-4,9-57,1 1,-4-1,-4-1,-7-87,-31-132,27 279,-2 1,0 0,-2 0,-1 1,-1 0,-2 1,-1 0,0 2,-2-1,-1 2,-1 0,-1 2,-1 0,-1 1,-20-14,23 22,-1 1,0 1,-1 1,0 0,-1 2,0 0,0 2,0 0,-1 2,0 0,-14 0,-21 2,0 1,1 3,-1 3,-4 3,-115 23,-61 23,21-4,93-25</inkml:trace>
  <inkml:trace contextRef="#ctx0" brushRef="#br2" timeOffset="76515.621">21853 10494,'-5'18,"1"0,1 0,1 0,1 0,0 0,1 1,1-1,1 0,0 0,5 14,-3-8,71 464,-69-473,-6-50,0 27,-5-347,-34-196,28 448,12 102,-1-1,1 0,-1 1,1-1,0 1,-1-1,1 1,0-1,0 1,0 0,0-1,0 1,1 0,-1 0,0 0,1 0,-1 0,0 0,1 0,-1 0,1 0,-1 1,1-1,0 1,-1-1,1 1,0 0,-1-1,1 1,0 0,-1 0,1 0,0 0,-1 1,1-1,0 0,-1 1,1-1,0 1,-1 0,1-1,-1 1,1 0,8 0,177 16,1-8,63-10,-203 3,-46 1</inkml:trace>
  <inkml:trace contextRef="#ctx0" brushRef="#br2" timeOffset="76776.489">21799 10668,'20'9,"21"3,21-1,17-3,10-7,6-5,0-4,-4-1,-11 1,-10 2,-12 2,-12 1,-13 2</inkml:trace>
  <inkml:trace contextRef="#ctx0" brushRef="#br2" timeOffset="77246.153">22828 10601,'-15'16,"1"0,0 1,1 0,1 1,1 0,1 1,0 1,1-1,2 1,0 1,0 0,2 0,1 0,1 0,0 0,2 1,0 0,2 0,-2-8,0 1,2-1,-1 1,2-1,0 0,1 1,0-1,1 0,0-1,1 1,1-1,0 0,1 0,0-1,1 0,1 0,0 0,0-1,1-1,0 0,1 0,0-1,1 0,2 0,1 0,0-1,0-1,1 0,0-1,1-1,-1-1,1 0,0-1,0-1,0 0,0-1,0-1,0-1,0 0,0-2,0 1,0-2,-1 0,1-2,-1 1,-1-2,1 0,-1-1,0 0,0-2,-1 1,-1-2,9-7,-6-3,-1-1,-1-1,-1 0,-1 0,-1-2,-1 1,-1-1,-1-1,-2 1,0-1,-2-1,0 1,-2-1,-1 1,-1-1,-2 1,0-1,-5-17,4 17,-2 1,0 0,-1 0,-2 0,-1 1,-1 0,-1 1,0 0,-2 1,-1 0,-1 1,-1 1,-1 0,-1 1,0 1,-7-4,18 18,0 0,0 0,-1 1,0 0,0 0,0 1,0 0,0 0,-1 1,1 0,-1 0,0 1,1 0,-1 1,0 0,0 0,1 1,-1 0,0 1,1 0,-1 0,1 0,0 1,-1 1,2-1,-1 1,0 1,1 0,0 0,-5 3,-4 9,0 0,2 1,0 1,0 0,2 1,0 1,2-1,0 2,1-1,2 1,0 1,1-1,1 1,1 0,1 1,2-1,0 0,1 1,1-1,2 0,0 0,2 7,11 43</inkml:trace>
  <inkml:trace contextRef="#ctx0" brushRef="#br2" timeOffset="77919.858">23924 10695,'9'9,"12"3,17 0,12-5,12-6,7-3,-2-1,-8 0,-11 2,-14 5,-13 1</inkml:trace>
  <inkml:trace contextRef="#ctx0" brushRef="#br2" timeOffset="78195.68">23978 10949,'22'11,"22"4,17-1,14-2,7-4,2-3,-14-2</inkml:trace>
  <inkml:trace contextRef="#ctx0" brushRef="#br2" timeOffset="79130.649">25929 10374,'2'-3,"6"3,8 0,1 0</inkml:trace>
  <inkml:trace contextRef="#ctx0" brushRef="#br2" timeOffset="78917.585">24967 10614,'-7'13,"1"1,0-1,0 1,2 1,0-1,0 0,2 1,-1 0,2 0,0 0,1 0,0-1,1 1,1 0,1 0,0-1,0 1,2-1,0 0,0 0,1 0,1-1,0 0,1 0,1-1,-8-9,1-1,0 1,0-1,-1 0,1 0,1 0,-1 0,0 0,0 0,1-1,-1 1,1-1,-1 0,1 1,0-1,0 0,-1-1,1 1,0 0,0-1,0 0,0 1,0-1,-1 0,1-1,0 1,0 0,0-1,0 0,0 1,-1-1,1 0,0-1,-1 1,1 0,-1-1,1 1,-1-1,8-10,-1 1,-1-2,0 1,-1-1,-1 0,0 0,0-1,-1 1,-1-1,0-1,-1 1,-1 0,0-1,-1-13,3-30,-5 85,-1-1,1 0,1 0,2 0,0 0,6 25,-7-46,1-1,0 0,-1 0,1 0,1 0,-1 0,1 0,-1-1,1 1,0-1,0 0,0 0,1 0,-1 0,1 0,0-1,0 1,0-1,0 0,0-1,0 1,0-1,1 1,-1-1,1 0,-1-1,0 1,1-1,-1 0,1 0,-1-1,1 1,-1-1,1 0,-1 0,2-1,5-2,0-1,0 0,0-1,-1 0,0-1,0 0,-1-1,0 0,0 0,0-1,-1 0,-1 0,0-1,0 0,0 0,-2-1,1 0,-1 0,-1 0,0-1,-1 1,0-1,0 0,-1 0,-1 0,0 0,-1-10,-3-3,3 25,0-1,0 1,0 0,0 0,0-1,0 1,0 0,0-1,0 1,-1 0,1-1,0 1,0 0,0 0,0-1,-1 1,1 0,0 0,0 0,-1-1,1 1,0 0,0 0,-1 0,1 0,0-1,-1 1,1 0,0 0,-1 0,1 0,0 0,-1 0,1 0,0 0,0 0,-1 0,1 0,0 0,-1 0,1 0,0 0,-1 0,1 1,0-1,-1 0,1 0,0 0,0 0,-1 1,1-1,0 0,0 0,0 1,-1-1,1 0,0 0,0 1,0-1,-1 0,1 0,0 1,0-1,0 0,0 1,0-1,0 0,0 1,0-1,0 0,-7 12,2 0,0 0,0 1,1-1,0 1,1 0,1 0,0 0,1 1,0-1,1 0,1 7,-1-15,0 1,1 0,0 0,1 0,-1-1,1 1,0-1,0 1,1-1,0 0,0 0,0 0,0 0,1 0,-1-1,1 0,1 1,-1-1,0-1,1 1,0-1,0 0,0 0,0 0,1-1,-1 1,1-1,-1-1,1 1,0-1,-1 0,1 0,0-1,0 1,2-2,1 1,0-1,-1 0,1 0,0-1,-1 0,0-1,1 0,-1 0,0-1,-1 0,1 0,-1-1,1 0,-1 0,-1 0,1-1,-1 0,0-1,0 1,-1-1,0 0,0-1,2-5,9-18,-1-1,-2-1,-1 0,-1 0,-1-8,-4 18,-4 61,-2-16,0 0,2 0,0 0,2 0,0-1,5 14,-7-27,1 0,0-1,0 1,1-1,0 1,1-1,-1 0,1-1,1 1,-1-1,1 0,0 0,0-1,1 0,0 0,0 0,0-1,0 0,1 0,46 6,-36-15</inkml:trace>
  <inkml:trace contextRef="#ctx0" brushRef="#br2" timeOffset="79457.836">26184 10695,'7'26,"2"0,1 0,1-1,1 0,1-1,1-1,1 0,1-1,1 0,10 8,-26-29,0 1,-1-1,1 0,0 0,0 0,0 1,0-1,1 0,-1 0,0-1,0 1,1 0,-1 0,0 0,1-1,-1 1,1-1,-1 1,1-1,-1 0,1 0,-1 1,1-1,-1 0,1 0,-1 0,1-1,-1 1,1 0,-1 0,1-1,-1 1,1-1,-1 0,0 1,1-1,-1 0,0 0,1 0,-1 1,0-1,0-1,0 1,0 0,1-1,35-127,23-19,-60 148,0 1,0-1,1 1,-1-1,0 1,1-1,-1 1,0-1,1 1,-1-1,0 1,1-1,-1 0,1 1,-1-1,1 0,-1 1,1-1,-1 0,1 0,-1 0,1 1,-1-1,1 0,0 0,-1 0,1 0,-1 0,1 0,-1 0,1 0,0 0,-1 0,1 0,-1 0,1-1,-1 1,1 0,-1 0,1-1,-1 1,1 0,-1 0,1-1,-1 1,1-1,-1 1,0 0,1-1,-1 1,0-1,1 1,-1-1,0 1,1-1,-1 1,0-1,0 1,0-1,0 0,0 1,1-1,-1 1,0-1,0 1,0-1,0 0,-1 1,1-1,0 0,5 132,-7-86,2-30,5 74,-4-86,0 0,0 0,0 1,0-1,0 0,1 0,0 0,-1-1,1 1,0 0,0-1,0 1,1-1,-1 0,1 1,-1-1,1 0,0-1,-1 1,1 0,0-1,0 1,0-1,3 1,3-1,-1 0,0-1,0 0,1 0,-1 0,0-1,0 0,0-1,0 0,0 0,0-1,5-2,25-10</inkml:trace>
  <inkml:trace contextRef="#ctx0" brushRef="#br2" timeOffset="86085.728">22173 13422,'5'206,"0"-120,-3-1,-4 1,-3-1,-5 1,-3-2,-5 4,-1-40,13-50,-1-58,20-551,-12 562,1-33,-4 0,-7-41,8 117,1 5,-1 1,1-1,-1 0,1 1,-1-1,1 0,0 1,0-1,-1 0,1 0,0 1,0-1,0 0,0 0,0 1,0-1,0 0,0 0,0 0,0 1,0-1,0 0,1 0,-1 1,0-1,0 0,1 1,-1-1,1 0,-1 1,0-1,1 0,0 1,-1-1,1 1,-1-1,1 1,-1-1,1 1,0-1,0 1,-1 0,1 0,0-1,-1 1,1 0,0 0,0 0,-1-1,1 1,0 0,1 0,110 34,-37-20,0-3,1-4,73-2,3 1,-75 6,-65-3,-12 0</inkml:trace>
  <inkml:trace contextRef="#ctx0" brushRef="#br2" timeOffset="86344.991">22012 13796,'21'14,"22"4,22-1,21-5,18-10,12-9,3-8,-20-2</inkml:trace>
  <inkml:trace contextRef="#ctx0" brushRef="#br2" timeOffset="86598.852">23016 13756,'-10'55,"2"0,3 0,1 52,4-89,1 0,0 1,1-1,1 0,1-1,0 1,4 7,-6-20,-1 0,2 0,-1 0,0-1,1 1,0-1,0 1,0-1,1 0,-1 0,1-1,0 1,0-1,0 1,1-1,-1-1,1 1,-1-1,1 1,0-1,0-1,0 1,0-1,0 0,1 0,-1 0,3 0,-1-2,1 1,-1-1,0-1,1 1,-1-1,0 0,0-1,0 0,0 0,0 0,-1-1,0 0,1 0,-1-1,-1 0,1 0,-1 0,3-4,5-6,-1 0,0-1,-1 0,-1-1,-1 0,5-12,-3 3,-1-1,-1 0,-2 0,0-1,-2 0,-1 0,-2-1,0 1,-2 0,-1-1,-2 1,0-1,-2 1,-1 0,-1 1,-2 0,0 0,-3-1,9 19,0 1,-1 0,0 0,0 0,-1 0,0 1,-1 0,1 0,-1 0,-1 1,1 0,-1 0,0 0,0 1,-1 0,0 1,0-1,0 2,0-1,0 1,-1 0,1 1,-1 0,0 0,0 1,0 0,0 1,0 0,0 0,-6 1,4 4,0 0,1 1,0 0,0 0,1 1,-1 0,1 1,1 0,0 0,0 1,0 0,1 0,1 1,-1 0,2 0,-1 0,2 1,-1 0,1 0,1 0,0 0,0 1,2-1,-1 1,1 0,1-1,0 1,1 0,0-1,0 1,1 0,1-1,0 0,2 3,17 28</inkml:trace>
  <inkml:trace contextRef="#ctx0" brushRef="#br2" timeOffset="86875.113">23697 13756,'23'5,"18"1,17 0,11-4,9-1,1-2,-8 0,-15-1</inkml:trace>
  <inkml:trace contextRef="#ctx0" brushRef="#br2" timeOffset="87131.425">23750 14024,'16'4,"17"2,20 0,21-4,14-6,-7-3</inkml:trace>
  <inkml:trace contextRef="#ctx0" brushRef="#br2" timeOffset="87796.515">24727 13623,'8'2,"0"1,-1 0,1 1,-1 0,1 0,-1 1,0 0,-1 0,1 1,-1 0,0 0,-1 0,1 0,-1 1,0 0,-1 0,0 1,3 7,1 2,-1 1,-1-1,0 2,-1-1,-2 0,0 1,1 18,-10 70,6-106,0 0,-1 1,1-1,0 0,0 0,0 0,0 0,0 1,0-1,0 0,1 0,-1 0,0 1,0-1,1 0,-1 0,1 0,-1 0,1 0,0 0,-1 0,1 0,0 0,0 0,0 0,-1-1,1 1,0 0,0 0,0-1,0 1,0-1,1 1,-1-1,0 1,0-1,0 0,0 1,0-1,1 0,-1 0,0 0,0 0,0 0,1 0,-1 0,0-1,0 1,1 0,56-26,-43 15,0-2,0 0,-2 0,0-1,0-1,-1 0,-1-1,0 0,-2-1,1 0,-2-1,-1 0,0 0,-1 0,-1-1,0 0,-2 0,0 0,-1 0,-1-1,-7 5,-4 32,6-5,1 0,0 0,1 0,0 0,1 1,0-1,1 0,0 1,1-1,0 1,1-1,1 0,0 0,0 0,5 10,-5-17,1-1,-1 1,1-1,-1 0,1 1,1-2,-1 1,0 0,1-1,0 0,0 0,0-1,0 1,0-1,0 0,1 0,-1-1,1 0,-1 0,1 0,0 0,-1-1,1 0,0 0,-1-1,2 0,3 0,-1 0,0-1,0 0,0-1,0 0,0-1,-1 0,1 0,-1 0,0-1,0-1,-1 1,1-1,-1 0,3-5,0-2,-2 0,0-1,0 0,-1 0,-1-1,-1 0,0 0,0 0,-2 0,0-1,1-15,-24 116,20-83,-5 102,5-100,1 0,-1 0,1 1,0-1,1 0,-1 0,1-1,0 1,0 0,0 0,0-1,0 1,1-1,0 0,0 0,0 0,0 0,0 0,0-1,1 1,-1-1,1 0,1 1,1-1,0 0,0 0,1 0,-1 0,0-1,1 0,-1-1,1 1,-1-1,1-1,-1 1,1-1,-1 0,1 0,-1-1,0 0,0 0,0-1,0 1,0-1,0 0,-1-1,1 0,-1 0,0 0,0 0,0-1,9-9,0-1,0-1,-1 0,-1-1,-1 0,-1-1,0 0,-1-1,15-31,-24 51,0-1,0 0,0 1,0-1,0 0,0 0,1 1,-1-1,0 0,0 1,0-1,1 0,-1 0,0 1,0-1,1 0,-1 0,0 0,1 0,-1 1,0-1,1 0,-1 0,0 0,0 0,1 0,-1 0,0 0,1 0,-1 0,0 0,1 0,-1 0,0 0,1 0,-1 0,0 0,1 0,-1 0,0 0,1-1,-1 1,0 0,1 0,-1 0,0-1,0 1,1 0,-1 0,0 0,0-1,0 1,1 0,-1-1,0 1,0 0,0 0,0-1,0 1,3 34,-3-31,-1 50,0-38,0 1,1-1,1 1,1-1,0 1,1-1,2 7,-5-20,1 1,0-1,0 1,0-1,0 0,0 1,1-1,-1 0,1 0,-1 0,1 0,0 0,0 0,0 0,0-1,0 1,0-1,0 1,1-1,-1 0,1 0,-1 0,0 0,3 0,10-2</inkml:trace>
  <inkml:trace contextRef="#ctx0" brushRef="#br2" timeOffset="88275.58">25877 13288,'77'50,"-59"-41,-1 1,-1 0,0 2,0 0,-1 0,-1 1,0 1,-1 1,0 0,-1 0,5 10,-5 2,0 1,-2 1,-2 0,0 0,3 31,21 74,-32-131,0 0,0 0,0-1,1 1,-1 0,1-1,0 1,0-1,0 1,0-1,0 1,1-1,-1 0,0 1,1-1,0 0,0 0,0 0,0 0,0-1,0 1,0 0,0-1,1 0,-1 1,0-1,1 0,-1 0,1 0,0-1,-1 1,1-1,0 1,-1-1,1 0,0 0,-1 0,4 0,5-8,-1 1,0-2,0 1,-1-1,0-1,0 0,-1 0,0 0,-1-1,0 0,-1-1,0 0,0-3,43-85,-37 91,-10 28,-13 56,-2 71,14-141,-1-1,1 0,0 0,0 0,0 0,1 0,-1 0,1 0,0 0,0 0,0-1,0 1,1-1,0 0,0 0,0 1,0-2,0 1,0 0,1-1,-1 1,1-1,0 0,-1 0,1-1,0 1,0-1,0 0,2 1,32 4,-2-2</inkml:trace>
  <inkml:trace contextRef="#ctx0" brushRef="#br2" timeOffset="88764.787">27414 12994,'-16'23,"-12"23,-11 22,-4 20,-1 18,3 11,9 4,9-3,9-7,9-10,10-12,11-12,9-13,6-15,3-16,-3-13</inkml:trace>
  <inkml:trace contextRef="#ctx0" brushRef="#br2" timeOffset="89043.041">27614 13770,'-1'-76,"11"-255,-1 277,-6 55,-6 63,-8 50,2-32,3 1,4 49,2-125,1 0,-1 0,1 0,0 0,1 0,0 0,0 0,0 0,1 0,0-1,0 1,0-1,1 0,0 0,1 0,2 2,14 10</inkml:trace>
  <inkml:trace contextRef="#ctx0" brushRef="#br2" timeOffset="89375.697">27975 13689,'-8'18,"-1"0,2 0,1 1,0-1,1 2,-2 15,6-29,1 0,-1 0,1 0,0 0,0 0,1 0,0 0,0-1,0 1,1 0,0 0,0-1,0 1,1-1,-1 0,1 0,1 0,-1 0,1 0,0 0,0-1,0 0,0 0,3 2,-1-3,0 0,0 0,0 0,1 0,-1-1,1 0,-1-1,1 1,0-1,-1 0,1-1,0 0,0 0,0 0,-1-1,1 0,0 0,-1-1,1 0,-1 0,1-1,-1 1,0-1,0-1,0 1,-1-1,1 0,-1 0,0-1,0 1,0-1,-1 0,1-1,-1 1,0-1,-1 0,0 1,0-2,0 1,1-5,2-6,-1 0,-2 0,1 0,-2-1,0 1,-1 0,-1-1,-1 1,0-1,-2 1,1 0,-2-1,-1 2,0-2,5 15,-1 0,1 0,0 0,-1 1,0-1,0 0,0 1,0-1,0 0,-1 1,1-1,-1 1,1 0,-1-1,0 1,0 0,0 0,0 0,-1 0,1 1,0-1,-1 1,1-1,-1 1,0 0,1 0,-1 0,0 0,1 0,-1 1,0-1,0 1,0 0,0 0,0 0,1 0,-1 0,0 1,0-1,0 1,-1 0,-2 5,0 0,1 1,0-1,1 1,-1 0,1 0,1 1,-1-1,1 1,1 0,-1 0,1 0,1 0,-1 0,2 0,-1 0,1 0,0 5,-1 27</inkml:trace>
  <inkml:trace contextRef="#ctx0" brushRef="#br2" timeOffset="89680.443">28496 13970,'4'18,"3"16,-1 10,-2 10,0 6,-2 5,-3 0,-7 1,-7-4,-9-9,-1-12</inkml:trace>
  <inkml:trace contextRef="#ctx0" brushRef="#br2" timeOffset="90135.975">29405 13636,'2'13,"0"1,1-1,1 0,0 0,1 0,0-1,0 1,2-1,0-1,0 1,5 5,-6-7,127 190,-131-199,-1 1,0 0,0 0,0 0,0 0,0 0,0 0,-1 0,1 1,-1-1,1 0,-1 0,0 0,0 1,0-1,0 0,0 0,-1 1,1-1,-1 0,1 0,-1 0,0 0,0 0,0 0,0 0,0 0,0 0,0 0,-1 0,1-1,-1 1,1 0,-1-1,0 0,0 1,1-1,-1 0,0 0,0 0,0 0,0 0,-1 0,-13 3,1-1,-1 0,0-1,-1 0,1-2,0 0,0-1,0 0,0-1,0-1,0-1,0 0,-2-2,-48-13</inkml:trace>
  <inkml:trace contextRef="#ctx0" brushRef="#br2" timeOffset="90341.556">29526 13515,'13'-2,"17"-1,18 0,20 1,16-2,10-2,-11 0</inkml:trace>
  <inkml:trace contextRef="#ctx0" brushRef="#br2" timeOffset="90660.785">30461 13075,'7'13,"9"21,9 23,9 24,7 23,5 20,-2 10,-6 6,-12 2,-21-5,-28-8,-32-10,-35-14,-33-13,4-22</inkml:trace>
  <inkml:trace contextRef="#ctx0" brushRef="#br2" timeOffset="91397.988">22694 15481,'-11'16,"-4"16,1 17,2 12,6 8,6 6,5 3,3-2,-1-4,-2-8,-1-10,-4-14,-4-14,-1-11</inkml:trace>
  <inkml:trace contextRef="#ctx0" brushRef="#br2" timeOffset="91636.714">22587 15642,'-9'-189,"9"186,0 1,0 0,0 0,1-1,-1 1,0 0,1 0,0 0,-1-1,1 1,0 0,0 0,0 0,1 0,-1 1,0-1,1 0,-1 0,1 1,-1-1,1 1,0-1,0 1,0 0,0 0,0 0,0 0,0 0,0 0,0 0,0 1,0-1,0 1,2 0,163-5,253 15,-403-9,-6-1,0 1,0 0,0 0,0 1,0 0,0 1,0 1,-1-1,4 3,-1 4</inkml:trace>
  <inkml:trace contextRef="#ctx0" brushRef="#br2" timeOffset="91830.719">22561 15788,'23'14,"23"4,24-3,24-6,17-10,11-8,3-8,-6-4,-23 3</inkml:trace>
  <inkml:trace contextRef="#ctx0" brushRef="#br2" timeOffset="92162.734">23563 15882,'0'28,"1"0,1 0,1-1,2 1,7 26,-9-44,0-1,1 0,0 0,0 0,1 0,0-1,1 0,0 0,0-1,1 1,0-1,0 0,0-1,1 0,0 0,0-1,1 0,5 2,-6-3,1 0,0 0,0-1,0-1,0 1,0-2,1 1,-1-1,1 0,-1-1,1 0,-1-1,1 0,-1-1,0 1,1-2,-1 1,0-1,0-1,-1 0,1 0,-1 0,0-1,0-1,0 1,-1-1,0-1,0 1,0-1,-1 0,0-1,0 1,-1-1,4-7,-2-6,0 1,-1-1,-1 0,-1-1,0 1,-2-1,-1 0,0 1,-2-1,-1 0,0 1,-1-1,-5-11,4 11,-2 0,0 1,-2 0,0 0,-1 1,-1 0,-1 1,-1 0,-1 0,-2-1,8 12,0-1,-1 1,0 1,0 0,-1 0,0 0,0 1,-1 0,1 1,-1 0,0 1,-1 0,1 0,-1 1,0 1,1 0,-1 0,0 1,0 0,0 1,-3 0,6 1,0-1,0 1,0 1,0-1,0 2,0-1,0 1,1 0,0 0,-1 1,1 0,0 0,1 1,-1 0,1 0,0 0,0 1,0 0,1 0,0 1,0-1,1 1,0 0,0 0,1 1,-1-1,2 1,-1 0,1-1,0 1,1 0,-1 0,2 0,-1 3,13 43,8-6</inkml:trace>
  <inkml:trace contextRef="#ctx0" brushRef="#br2" timeOffset="92378.158">24419 15748,'23'7,"21"2,19-1,16-1,12-2,1-1,-8-3,-16 0,-22 1,-19 1</inkml:trace>
  <inkml:trace contextRef="#ctx0" brushRef="#br2" timeOffset="92561.665">24473 16082,'16'7,"14"4,16 1,15-4,15-6,11-8,7-5,4-5,-15 0</inkml:trace>
  <inkml:trace contextRef="#ctx0" brushRef="#br2" timeOffset="92928.684">26171 15534,'22'0,"24"0,22-2,16-1,6 0,0 1,-11 1,-18 0</inkml:trace>
  <inkml:trace contextRef="#ctx0" brushRef="#br2" timeOffset="93363.132">25997 15575,'-12'18,"1"0,0 1,2 0,0 0,1 1,1 0,1 1,1 0,1 0,0 0,2 0,0 0,2 8,0-26,0 1,0 0,0-1,0 1,1 0,0-1,-1 1,2-1,-1 1,0-1,1 1,-1-1,1 0,0 0,0 0,0 0,0 0,1 0,-1 0,1-1,0 1,0-1,0 0,0 0,0 0,0 0,1-1,-1 1,0-1,1 0,2 1,12-1,0 0,-1-2,1 0,-1-1,0 0,1-2,9-3,14-2,-30 7,26-6,0 1,0 2,1 2,0 2,17 1,-48 0,0 1,0 0,0 0,0 1,0-1,0 2,0-1,-1 1,1 0,-1 0,0 1,0-1,0 1,-1 1,1-1,-1 1,0 0,0 0,0 1,-1-1,0 1,0 0,-1 0,1 1,-1-1,-1 1,1-1,-1 1,0 0,0 5,-1-2,0 1,-1-1,-1 0,1 0,-2 0,0 0,0 0,0 0,-1 0,-1 0,0-1,0 0,-1 1,0-2,0 1,-1 0,0-1,-1 0,0-1,0 0,-3 3,-8 6,-1-1,-1-1,0-1,-1 0,0-2,-1 0,0-1,-13 3,2-2,-2-1,1-1,-1-2,-1-1,-4-2,39-3,0-1,0 1,0-1,0 1,0-1,0 0,0 1,0-1,0 0,0 0,0 0,-1 0,1 0,0 0,0 0,0 0,0 0,0 0,0 0,0-1,0 1,0 0,0-1,0 1,0-1,0 0,0 1,0-1,0 1,1-1,-1 0,0 0,0 0,1 1,-1-1,0 0,1 0,-1 0,1 0,-1 0,1 0,0 0,-1 0,1 0,0 0,0 0,0 0,0-1,0 1,0 0,0 0,0 0,0-1,17-21,5-2</inkml:trace>
  <inkml:trace contextRef="#ctx0" brushRef="#br2" timeOffset="96391.268">27427 15267,'-111'366,"93"-288,3 1,4 0,3 1,3 0,4 0,4 0,6 26,18 65,-13-97,-3 1,-4 1,-3 1,-4-61,0 1,-2 0,0-1,-1 1,-1-1,0 0,-1 0,-7 15,9-24,-1 0,0 0,0-1,0 1,-1-1,0 0,0 0,-1-1,1 1,-1-1,0-1,-1 1,1-1,-1 0,0 0,0-1,0 0,0 0,-1-1,0 0,-6 0,1-1,0 0,0-1,0 0,-1-1,1-1,0 0,0-1,-10-4,-13-1,-76-8,-1 5,-1 4,-87 8,166-1,-1540 12,471-15,814-10,-134-30,153 16,131 19,61 7,73 0,0-1,0 1,0-1,0-1,0 1,1-1,0 0,-1 0,1-1,0 1,0-1,1 0,-1-1,1 1,0-1,0 0,1 0,-1 0,1-1,-15-16,2 0,2 0,0 0,2-2,1 1,0-2,2 1,1-1,-2-10,7 24,-33-112,6 0,5-2,5-2,6 1,3-112,16-252,1 389,6 1,15-60,-27 158,0-1,0 1,0 0,1-1,-1 1,1 0,0 0,-1-1,1 1,0 0,0 0,1 0,-1 0,0 0,1 0,-1 0,1 1,-1-1,1 0,0 1,0-1,0 1,0 0,0-1,0 1,0 0,0 1,1-1,-1 0,0 0,0 1,1-1,-1 1,0 0,1 0,-1 0,1 0,-1 0,1 1,108 28,-72-16,97 22,1-6,1-6,132 4,418 14,477-41,-35-17,-930 22,-1 8,9 11,-175-19,-15-2,0 0,0-1,0-1,0-1,0 0,5-2,57-11,112-1,-95 18,-94-2,0 0,-1 0,0 1,1-1,-1 1,0-1,0 1,0 0,0 0,-1 0,1 0,-1 0,0 0,0 1,0-1,0 0,0 1,-1-1,0 0,1 1,-1-1,-1 1,1-1,0 1,-1-1,0 0,1 1,-1-1,-1 0,1 0,0 0,-2 2,-2 22,-2 0,1-18</inkml:trace>
  <inkml:trace contextRef="#ctx0" brushRef="#br1" timeOffset="112688.249">1024 11871,'0'4,"0"-1,0 0,0 1,0-1,0 0,1 1,-1-1,1 0,0 1,0-1,0 0,1 0,-1 0,1 0,-1 0,1 0,1 1,-2-4,0 0,1 0,-1 0,0 0,0 0,0 0,0 0,0-1,0 1,0 0,0-1,0 1,0-1,0 1,0-1,0 1,-1-1,1 0,0 1,0-1,-1 0,1 0,0 0,-1 0,1 1,0-1,-1 0,0 0,1 0,-1 0,1 0,-1 0,0 0,0 0,0-1,0 1,1 0,-1 0,-1 0,1-1,2-7,0 0,-1-1,-1 1,0-1,0 1,0-1,-1 1,-1-1,0 1,0 0,-1-1,0 1,0 0,-1 1,0-1,-1 1,0 0,-2-3,-4-5,-1 2,0-1,-1 1,0 1,-1 0,0 1,-1 1,-16-10,25 17,1 0,-1 0,0 0,0 1,0 0,0 0,0 1,-1-1,0 1,1 1,-1-1,0 1,0 0,1 1,-1 0,0 0,0 0,0 1,0 0,0 0,1 1,-1-1,1 2,-1-1,1 1,0 0,0 0,0 1,0-1,0 1,1 1,0-1,-2 2,-1 9,1-1,0 2,1-1,1 1,0 0,1 0,1 0,0 0,1 1,1-1,1 1,0 0,2 12,4 39,3-1,2 0,4-1,21 59,-35-122,4 17,0-1,2 1,0-2,1 1,1-1,1 0,1-1,0 0,1-1,6 6,-15-19,1 0,-1 0,1-1,0 0,0 1,0-2,0 1,1 0,-1-1,0 0,1 0,-1 0,1 0,-1-1,1 1,-1-1,1-1,-1 1,1 0,-1-1,1 0,-1 0,1-1,-1 1,0-1,0 0,0 0,0 0,0-1,2 0,11-9,0-1,-1 0,0-1,-1 0,0-2,-1 0,2-1,0-2,-2 0,0 0,-1-1,0-1,8-21,-17 26,-15 23,8-1,1 0,0 0,0 0,1 0,0 0,0 1,0-1,1 0,0 1,0-1,1 0,0 1,0-1,0 0,1 0,-1 1,2-2,-1 1,1 0,-1 0,2-1,-1 1,2 1,1 1,1 1,0-1,0-1,1 1,0-1,0-1,0 0,1 0,0 0,0-1,1 0,-1-1,11 3,73 7,-91-14,1 0,-1 0,0 0,1 0,-1 0,1 0,-1-1,0 1,1-1,-1 0,0 0,1 0,-1 0,0 0,0 0,0-1,0 1,0-1,0 1,-1-1,1 0,0 1,-1-1,1 0,-1 0,0 0,0 0,0-1,0 1,0 0,0 0,0-1,-1 1,1 0,-1-1,1-1,-3-8,-1 1,0-1,-1 1,0 0,0 0,-1 0,-1 1,1 0,-2 0,1 0,-2 1,1 0,-1 0,-1 0,-5-4,7 6,0 0,-1 0,0 1,0-1,0 2,-1-1,1 1,-8-3,2 8,27 10,10-5,0 0,0-2,0 0,1-1,-1-2,1 0,-1-2,20-3,-20 3,154-14,-173 16,1-1,-1 1,0 0,0 1,0-1,1 0,-1 1,0 0,0 0,0 1,0-1,0 1,0-1,0 1,-1 0,1 1,-1-1,1 1,-1 0,0-1,0 1,0 1,-1-1,1 0,-1 1,1-1,-1 1,0 0,0-1,-1 1,2 4,10 208,-13-214,1 0,-1 1,1-1,0 0,-1 0,1-1,0 1,0 0,0 0,1 0,-1-1,0 1,1 0,-1-1,1 1,0-1,-1 0,1 0,0 1,0-1,-1 0,1-1,0 1,0 0,0 0,0-1,1 1,-1-1,0 0,0 0,0 0,0 0,0 0,0 0,0 0,2-1,72-30,-62 22,0-1,-1 0,0-1,0-1,-1 0,-1-1,0 0,-1-1,0 0,-1 0,0-1,-2 0,0-1,0 1,-1-2,2-10,-8 26,1 1,-1-1,1 1,-1-1,0 1,1-1,-1 1,0-1,1 1,-1-1,0 1,1-1,-1 1,0-1,0 0,0 1,0-1,0 1,0-1,0 0,0 1,0-1,0 1,0-1,0 0,0 1,0-1,0 1,-1-1,1 0,0 1,0-1,-1 1,1-1,0 1,-1-1,1 1,0-1,-1 1,1-1,-1 1,1 0,-1-1,1 1,-1 0,1-1,-1 1,0 0,1 0,-1 0,1-1,-1 1,0 0,1 0,-1 0,1 0,-1 0,0 0,1 0,-1 0,1 0,-1 0,0 1,1-1,-1 0,1 0,-1 1,-5 8,0 0,0 1,1 0,1 0,-1 0,2 1,0-1,0 1,0 0,2 0,-1 0,1 4,0-9,0 0,0 0,1 0,-1 0,1 0,1 0,-1 0,1 0,0-1,0 1,1 0,0 0,0-1,0 1,1-1,-1 0,1 1,1-1,-1-1,1 1,-1 0,1-1,1 0,-1 0,1 0,-1 0,2 0,95 26,-48-23</inkml:trace>
  <inkml:trace contextRef="#ctx0" brushRef="#br1" timeOffset="113533.431">2828 12259,'-7'-3,"-1"-1,0 1,0 0,0 1,0 0,0 0,0 1,-1 0,1 0,0 1,-1 0,1 1,0 0,-1 0,1 1,0 0,0 0,0 1,0 0,0 0,1 1,-1 0,1 0,0 1,0 0,1 0,0 0,0 1,-3 3,5-5,-1 1,1 0,1 0,-1 0,1 1,-1-1,2 1,-1 0,0 0,1 0,1 0,-1 0,1 0,0 1,0-1,0 0,1 1,0-1,0 1,1-1,0 0,0 0,1 1,-1-1,1 0,0 0,1 0,0-1,0 1,0 0,0-1,1 0,0 0,0 0,1 0,-1-1,1 0,0 0,0 0,0 0,5 0,1 0,-1 0,1-1,-1-1,1 0,0 0,0-1,0-1,0 0,0 0,-1-1,1 0,0-1,0 0,0-1,9-3,2-2,-1-1,0-1,0 0,-1-2,-1 0,0-2,11-9,-5 0,-1 0,-2-2,0-1,-1 0,-2-2,-1 0,-1-1,-1-1,10-28,-5 2,-2-1,-2-1,-3 0,-2-1,-3-8,-1 14,-2 0,-3 0,-2-1,-3 1,-7-43,-24 6,32 87,-1 0,0 0,0 1,-1-1,1 0,0 1,-1 0,0-1,1 1,-1 0,0 0,0 1,0-1,-1 1,1-1,0 1,0 0,-1 0,1 0,-1 1,1-1,-1 1,1 0,-1 0,-1 0,-1 1,0 1,0 0,0 0,0 0,1 1,-1 0,1 0,-1 0,1 1,0-1,0 1,1 0,-1 1,1-1,0 1,0 0,0 0,0 2,-51 105,47-81,0 1,2 0,1 1,2-1,1 1,2 0,1-1,1 1,2-1,1 1,2-1,7 19,2-1,2 0,2-1,2-1,2-1,3-2,1 0,17 18,-34-47,1 0,0-1,1 0,0-1,1-1,1 0,0-1,1 0,4 0,-19-11,0 0,0-1,1 1,-1-1,0 0,1 1,-1-1,1 0,-1 0,0 0,1 0,-1 0,0 0,1 0,-1 0,1-1,-1 1,0-1,1 1,-1-1,0 1,0-1,1 0,-1 1,0-1,0 0,0 0,0 0,0 0,0 0,0 0,0 0,0 0,-1-1,1 1,0-1,21-54,-18 41,64-182,-35 154,-32 43,0 0,0 0,0 1,0-1,0 1,0-1,-1 1,1-1,0 1,0-1,0 1,-1 0,1-1,0 1,0 0,-1 0,1 0,-1 0,1-1,-1 1,1 0,-1 0,0 0,1 0,-1 0,0 0,0 0,0 0,0 0,1 0,-2 0,1 0,0 1,5 85,-6-74,1-1,0 0,0 0,2 1,-1-1,1 0,1 0,0 0,1-1,1 1,0 0,-3-9,0 0,0 0,0 0,0-1,1 1,-1-1,1 0,0 1,-1-1,1 0,0-1,0 1,1 0,-1-1,0 0,0 0,1 0,-1 0,1 0,-1-1,1 1,-1-1,1 0,-1 0,1 0,-1-1,1 1,-1-1,1 0,-1 0,3-1,6-2,-1 0,1-1,-1-1,0 0,0 0,-1-1,1-1,2-3,0-1,0 0,-1-1,-1 0,0-1,-1 0,0-1,-1 0,-1-1,0 0,-1 0,-1 0,0-1,-2 0,0 0,0-2,-3-1,-10 29,4 3,1 0,0 1,1-1,0 1,1-1,1 1,0 0,1 0,0 0,1 0,0 0,1-1,1 1,0 0,0-1,1 0,1 0,0 0,1 0,0-1,1 0,0 0,0-1,3 3,30 20,-2-8</inkml:trace>
  <inkml:trace contextRef="#ctx0" brushRef="#br1" timeOffset="114266.481">4192 12112,'11'-8,"1"1,-1 1,1 0,0 1,1 0,-1 0,1 1,0 1,0 1,0-1,2 2,-9 0,1 1,-1-1,1 2,-1-1,1 1,-1 0,1 0,-1 0,0 1,1 0,-1 1,0-1,0 1,-1 0,1 1,0-1,-1 1,0 0,0 1,0-1,-1 1,1 0,-1 1,3 8,-1 0,0 1,-1 0,-1 0,0 1,-1-1,-1 1,0 0,-1 0,-1-1,-1 1,0 0,-1 0,0-1,-1 1,-1-1,-2 4,-43 167,27-111,3 1,-3 38,20-97,1 0,0 1,1-1,1 1,1-1,2 11,-3-23,0 1,0-1,1 0,0 1,0-1,0 0,0 0,1 0,0 0,0-1,1 1,-1-1,1 0,0 0,0 0,0 0,0-1,1 1,-1-1,1 0,0-1,1 1,-4-2,0 0,0 0,0 0,1-1,-1 1,1-1,-1 0,0 1,1-1,-1 0,1 0,-1 0,0-1,1 1,-1-1,0 1,1-1,-1 0,0 0,0 0,1 0,-1 0,0 0,0-1,0 1,-1-1,1 1,0-1,0 0,-1 0,1 1,-1-1,0 0,2-3,21-79,-24 55,-1 0,-2 0,0 0,-2 0,-2 0,0 1,-2 0,-1 1,-1-1,-1 2,-1 0,-2 1,0 0,-2 1,-1 1,-7-8,-43-53,67 84,1-1,-1 0,0 0,1 0,-1 0,1 0,-1 0,1 0,0 0,-1 0,1 0,0 0,0-1,0 1,0 0,0 0,0 0,0 0,0 0,0 0,0 0,1-1,-1 1,0 0,1 0,-1 0,1 0,-1 0,1 0,0 0,-1 1,1-1,0 0,0 0,-1 0,1 1,0-1,0 0,0 1,0-1,46-13,296-17,-212 25,-129 8,1 0,0 0,0 0,-1 0,0 0,1 1,-1-1,0 1,0 0,0-1,0 1,-1 0,1 0,-1 0,0 0,0 1,0-1,0 0,0 0,-1 1,1-1,-1 0,0 1,0-1,0 0,-1 1,1-1,-1 0,0 0,0 1,0-1,-1 2,1 10,-2 11,2-17,-1 0,1-1,1 1,0-1,0 1,0 0,1-1,1 1,-1-1,1 1,1-1,0 0,0 0,1 3,-3-10,1 1,-1-1,0 1,1-1,-1 1,1-1,-1 0,1 0,0 0,-1 0,1 0,0 0,0 0,0 0,0-1,0 1,0-1,0 0,0 1,0-1,0 0,0 0,0 0,0 0,0-1,0 1,0 0,0-1,0 0,17-6</inkml:trace>
  <inkml:trace contextRef="#ctx0" brushRef="#br1" timeOffset="114561.691">4914 11831,'-11'-14,"-7"-6,3 6,8 14,13 16,11 16,3 2</inkml:trace>
  <inkml:trace contextRef="#ctx0" brushRef="#br1" timeOffset="114830.006">5128 12526,'15'-7,"0"0,-1-2,0 1,-1-2,0 0,-1 0,0-1,0-1,-1 0,0 0,-1-1,-1-1,5-9,-7 14,0-1,-1 0,0 0,-1-1,0 0,-1 0,0 0,0 0,-1 0,-1-1,0 0,-1 1,0-1,-1 0,0 0,0 1,-2-1,1 0,-1 1,-2-5,3 13,-1 1,1 0,0-1,-1 1,1 0,-1 0,0 0,0 0,0 0,0 1,0-1,0 1,0-1,0 1,-1 0,1-1,-1 1,1 0,-1 1,1-1,-1 0,1 1,-1 0,0-1,1 1,-1 0,1 0,-1 0,0 1,1-1,-1 1,1-1,-1 1,1 0,-1 0,1 0,-6 2,1 1,0 0,0 0,0 0,0 1,1 0,0 1,0-1,0 1,1 0,-1 2,-2 4,1-1,0 1,1 0,0 1,1 0,1 0,0 0,0 0,2 1,-1-1,2 1,0-1,1 1,0 0,1 0,-1-5,1 0,0 0,1 0,0 0,1 0,0 0,0-1,1 1,0-1,0 0,1 0,0 0,0-1,1 1,0-1,0-1,1 1,0-1,0 0,0-1,1 0,5 3,2-2,-1-1,0 0,1-1,0-1,0 0,0-1,0-1,0-1,0 0,0 0,1-2,6-1,26-4</inkml:trace>
  <inkml:trace contextRef="#ctx0" brushRef="#br1" timeOffset="115039.971">6077 12206,'-1'1,"0"1,0-1,1 1,-1 0,0 0,1-1,-1 1,1 0,0 0,-1-1,1 1,0 0,0 0,0 0,0 0,1-1,-1 1,0 0,1 0,-1-1,1 1,0 0,-1-1,1 1,0 0,0-1,0 1,0-1,0 1,1-1,-1 0,0 0,1 1,-1-1,1 0,-1 0,1 0,-1 0,1-1,0 1,-1 0,1-1,0 1,0-1,-1 0,2 1,-2-1,1 1,-1-1,1 0,-1 0,1 1,-1-1,1 0,-1 0,1 0,-1-1,1 1,-1 0,1-1,-1 1,1-1,-1 1,0-1,1 1,-1-1,0 0,0 0,1 0,-1 0,0 0,0 0,0 0,0 0,0 0,0 0,0 0,-1-1,1 1,0 0,-1-1,1 1,-1-1,1 1,-1-1,0 1,1 0,-1-1,0 1,0-1,0 1,0-1,-1 1,1-1,0 1,-1-1,1 1,0-1,-1 1,0 0,1-1,-1 1,0 0,0-1,0 1,1 0,-1 0,-1 0,1 0,0 0,-1-1,0 0,1 0,-1 0,0 0,0 0,0 1,0-1,0 0,0 1,-1 0,1-1,-1 1,1 0,-1 0,1 0,-1 1,1-1,-1 1,1-1,-1 1,0 0,1 0,-1 0,0 0,1 0,-1 1,0-1,1 1,-1 0,1 0,-1 0,1 0,-1 0,1 0,0 1,0-1,-1 1,0 1,-4 14,2 2</inkml:trace>
  <inkml:trace contextRef="#ctx0" brushRef="#br1" timeOffset="115303.273">6077 12740,'8'81,"-7"-80,0 0,1 0,-1 0,0 0,0-1,0 1,1 0,-1-1,1 1,-1-1,0 1,1-1,-1 0,1 1,-1-1,1 0,-1 0,1 0,-1 0,1 0,-1 0,0-1,1 1,-1 0,1-1,-1 1,0-1,1 0,-1 1,0-1,1 0,-1 0,0 0,0 0,0 0,0 0,0 0,0 0,0 0,0 0,0-1,-1 1,1 0,0-1,-1 1,1-2,2 1,0-1,0 0,0 0,-1-1,0 1,1 0,-1-1,0 1,0-1,-1 0,1 0,-1 0,0 0,0 0,0 0,-1 0,1 0,-1 0,0 0,0 0,0 0,-1 0,1-1,-1 1,0 0,0 1,-1-1,1 0,-1 0,0 0,0 1,0-1,0 1,-1 0,1-1,-1 1,0 0,0 0,0 1,0-1,-1 1,-1-2,1 3,-1-1,0 1,1 0,-1 0,0 1,1-1,-1 1,0 0,0 0,1 1,-1-1,0 1,1 0,-1 0,1 1,-1-1,1 1,-1 0,1 0,-3 2,-73 62,52-36</inkml:trace>
  <inkml:trace contextRef="#ctx0" brushRef="#br1" timeOffset="116365.286">1010 13515,'0'19,"0"14,0 11,0 10,0 4,0 0,0-4,0-6,0-7,3-8,0-10</inkml:trace>
  <inkml:trace contextRef="#ctx0" brushRef="#br1" timeOffset="116660.495">984 13155,'-9'-5,"-1"6,6 7,10 9,14 6,3-1</inkml:trace>
  <inkml:trace contextRef="#ctx0" brushRef="#br1" timeOffset="116914.389">1304 13809,'18'-5,"-1"-1,-1 0,1-2,-1 0,-1-1,1 0,-1-2,-1 1,0-2,-1 0,0-1,-1 0,0 0,-1-2,0 1,4-11,-13 23,0-1,-1 1,1-1,-1 1,0-1,0 0,0 1,0-1,0 0,-1 0,1 1,-1-1,0 0,0 0,0 0,0 0,0 0,-1 0,1 1,-1-1,0 0,0 0,0 1,0-1,0 0,0 1,-1-1,0 1,1 0,-1-1,0 1,0 0,0 0,0 0,0 1,-1-1,1 0,-1 1,1-1,-1 1,0-1,-1 2,0 0,0-1,0 1,0 1,0-1,0 1,0-1,0 1,0 0,1 0,-1 1,0-1,1 1,-1 0,1 0,-1 0,1 0,0 1,0-1,0 1,0 0,1 0,-1 0,1 0,-1 1,-4 6,0 0,1 0,0 1,1 0,0 0,1 0,-3 10,4-13,1 1,0-1,0 1,1 0,0 0,0 0,1 0,1-1,-1 1,1 0,1 0,0 0,0-1,0 1,1-1,0 0,1 1,0-2,0 1,1 0,0-1,0 0,1 0,0 0,0-1,1 0,-1 0,1 0,1-1,0 0,9 4,2-1,-1-1,1 0,0-2,0 0,1-1,0-1,-1 0,12-2,14 2</inkml:trace>
  <inkml:trace contextRef="#ctx0" brushRef="#br1" timeOffset="117546.943">2160 13515,'-11'2,"-1"0,1 1,0 0,0 0,0 2,0-1,1 1,-1 1,1 0,-6 4,12-7,1 0,-1 0,1 0,0 0,0 0,0 1,0-1,0 1,1 0,0 0,-1 0,2 0,-1 0,0 0,1 0,0 1,0-1,0 1,0-1,1 1,0-1,0 1,0-1,0 1,1-1,-1 1,1-1,1 3,3 3,1-1,-1-1,1 1,1-1,-1 0,2-1,-1 1,1-1,0-1,0 1,1-1,-1-1,2 0,-1 0,0-1,1 0,4 1,29 16,32 38,-74-57,1 0,0 0,-1 0,0 0,1 0,-1 0,0 0,0 0,0 0,0 0,-1 1,1-1,-1 0,1 1,-1-1,0 0,0 1,0-1,0 1,0-1,0 0,-1 1,1-1,-1 0,0 1,1-1,-1 0,0 0,0 0,-1 0,1 0,0 0,-1 0,1 0,-1 0,0 0,-1 0,-54 25,55-27,1 0,-1 0,1 0,-1 0,1 0,-1 0,1 0,-1-1,1 1,0 0,-1-1,1 1,-1-1,1 0,0 1,0-1,-1 0,1 0,0 0,0 0,0 0,0 0,0 0,0 0,0 0,0 0,0-1,1 1,-1 0,0-1,1 1,-1 0,1-1,-1 1,1-1,0 1,0-1,0 1,0-1,0 1,0-1,1-9,1 0,0 0,1 0,1 0,-1 1,2-1,-1 1,1 0,1 1,0-1,0 1,1 0,0 0,4-2,0-3,1 1,0 0,1 1,0 1,1 0,0 0,1 2,0 0,0 0,1 2,0 0,15-5,-28 11,0 1,-1-1,1 0,0 1,0-1,0 1,0 0,0 0,0 0,0 1,0-1,-1 1,1-1,0 1,0 0,0 0,-1 0,1 1,0-1,-1 1,1-1,-1 1,0 0,0 0,1 0,-1 0,0 0,-1 0,1 1,0-1,-1 0,1 1,-1 0,1 0,28 90,-25-75,0-1,1 1,0-1,1 0,1 0,6 7,-13-22,0 0,0 0,1 0,-1 0,0 0,1 0,-1-1,1 1,0-1,0 1,-1-1,1 1,0-1,0 0,0 0,1 0,-1 0,0 0,0-1,0 1,1-1,-1 1,0-1,1 0,-1 0,0 0,0 0,1 0,-1-1,0 1,2-1,10-7</inkml:trace>
  <inkml:trace contextRef="#ctx0" brushRef="#br1" timeOffset="117832.222">2548 13275,'0'13,"7"15,9 10,8 9,1-4</inkml:trace>
  <inkml:trace contextRef="#ctx0" brushRef="#br1" timeOffset="118625.901">2869 13983,'8'-47,"-1"-1,-2 0,-3 0,-2 0,-1 0,-8-37,10 29,0 55,0 0,1 1,-1-1,1 0,-1 1,1-1,-1 1,1-1,-1 1,1 0,-1 0,1 0,-1 0,1 0,-1 0,1 0,0 0,-1 1,1-1,-1 0,1 1,-1-1,0 1,1 0,-1 0,1-1,-1 1,0 0,0 0,0 0,1 0,0 1,2 1,161 98,-159-96,0 0,-1-1,0 2,0-1,0 1,-1-1,0 1,0 0,0 1,-1-1,0 1,0 0,-1-1,0 1,0 0,0 0,-1 1,0-1,0 0,-1 0,0 1,0-1,-1 0,0 0,0 1,-4 26,3-27,0 0,1 0,0 0,0 0,0 1,1-1,0 0,0 0,1 1,0-1,0 0,1 0,0 0,0 0,1 0,0-1,0 1,2 1,0-4,1-1,0 0,0 0,1 0,-1-1,1 0,-1 0,1-1,0 1,0-2,-1 1,1-1,0 0,0 0,0-1,-1 1,1-2,0 1,-1-1,1 0,-1 0,6-3,4-1,0-1,0-1,0 0,-1-1,0-1,-1 0,0-1,0 0,-1-2,-6 7,0-1,-1 0,0-1,0 1,0-1,-1 0,-1-1,1 1,-1-1,-1 0,0 0,0 0,0 0,-2-1,1 1,-1-1,0-2,-1 9,0 1,0-1,0 1,0-1,-1 1,1 0,-1-1,1 1,-1 0,0-1,0 1,0 0,0 0,0 0,-1 0,1 0,-1 0,1 0,-1 0,0 0,0 1,0-1,0 1,0-1,0 1,0 0,0 0,0 0,0 0,-1 0,1 0,-1 1,1-1,0 1,-1 0,1-1,-1 1,1 0,-1 1,1-1,0 0,-1 1,1-1,-1 1,1 0,0 0,-1 0,1 0,0 0,0 0,0 0,0 1,0-1,0 1,0 0,1-1,-1 1,1 0,-1 0,-1 3,0 0,0 0,0 0,1 0,-1 1,2-1,-1 1,0-1,1 1,0 0,0 0,1-1,0 1,0 0,0 0,0-1,1 1,0 0,1 0,-1-1,1 1,0-1,0 0,1 1,-1-1,1 0,0 0,1-1,-1 1,1-1,0 1,0-1,0 0,1-1,-1 1,1-1,2 2,13 7,1-2,0 0,1-1,0-1,0 0,0-2,1-1,0-1,0-1,0-1,1 0,-1-2,21-3,-38 4,1-1,-1 0,1-1,-1 1,0-1,1 0,-1-1,0 0,0 0,0 0,0 0,0-1,-1 0,1 0,-1-1,0 0,0 0,0 0,0 0,-1-1,1 0,-1 1,-1-2,1 1,-1 0,0-1,0 0,0 1,1-5,-4 0,0-1,-1 1,0 0,0 0,-1 0,-1 0,1 0,-2 1,1-1,-1 1,-1 0,0 0,0 0,0 1,-1 0,-1 0,1 0,-1 1,-1-1,1 2,-8-5,13 8,-1 1,0 0,0 1,0-1,0 0,-1 1,1 0,0-1,-1 1,1 1,0-1,-1 0,1 1,-1 0,1 0,-1 0,0 0,1 0,-1 1,1 0,0-1,-1 1,1 0,0 1,-1-1,1 1,0-1,0 1,0 0,0 0,1 0,-1 1,0-1,1 1,0-1,-1 1,1 0,0 0,0 0,1 0,-2 2,-2 4,0 1,1-1,0 1,0 0,1 0,0 0,1 1,0-1,1 1,0-1,1 1,0-1,1 6,-1-11,1 0,0 0,0 0,0 0,1-1,-1 1,1 0,0-1,1 1,-1-1,1 0,0 0,0 0,0 0,0 0,1 0,-1-1,1 0,0 0,0 0,1 0,-1-1,0 1,1-1,0 0,-1 0,1-1,0 0,0 1,3-2,-1 0,0 0,1 0,-1-1,0 0,1-1,-1 1,0-1,0-1,0 1,0-1,-1-1,1 1,-1-1,0 0,0 0,0-1,0 0,-1 0,0 0,0-1,0 1,-1-1,0-1,0 1,0 0,-1-1,0 0,0 0,-1 0,0 0,0 0,-1 0,0 0,0-1,0 1,-1 0,0-1,-1 1,0-5,1 11,0 1,0-1,0 0,0 0,0 0,0 0,0 0,0 0,0 1,0-1,-1 0,1 0,0 0,-1 0,1 1,-1-1,1 0,-1 0,1 1,-1-1,1 0,-1 1,0-1,1 0,-1 1,0-1,1 1,-1 0,0-1,0 1,0-1,1 1,-1 0,0 0,0-1,0 1,0 0,0 0,1 0,-1 0,0 0,0 0,0 0,0 0,0 1,0-1,1 0,-1 0,0 1,0-1,0 1,1-1,-1 0,0 1,0 0,1-1,-1 1,0-1,1 1,-1 0,1-1,-1 1,1 0,-1 0,1-1,-1 1,1 0,0 0,-4 4,1 0,1 1,-1-1,1 0,-1 1,2 0,-1 0,1-1,-1 1,2 0,-1 0,1 0,-1 0,2 0,-1 0,1 0,0 0,0 0,0 0,1-1,0 1,0 0,1-1,0 1,-1-1,2 0,-1 0,1 0,-1-1,1 1,1-1,-1 0,4 3,5 2,1-1,0-1,0 0,1 0,0-2,13 4,38 10</inkml:trace>
  <inkml:trace contextRef="#ctx0" brushRef="#br1" timeOffset="119337.976">5048 13502,'-58'123,"4"1,1 18,28-54,40-131,155-587,-145 567,-17 66,5 67,-2 15,3 0,4-1,4-1,3-1,24 49,54 81,-98-201</inkml:trace>
  <inkml:trace contextRef="#ctx0" brushRef="#br1" timeOffset="119524.481">4888 13743,'22'2,"25"1,18-2,16-4,6-6,4-4,-6-3,-13-3,-18 4</inkml:trace>
  <inkml:trace contextRef="#ctx0" brushRef="#br1" timeOffset="119844.623">5730 13369,'-1'-1,"0"1,0 0,1-1,-1 1,0 0,1 0,-1-1,0 1,0 0,1 0,-1 0,0 0,0 0,0 0,1 0,-1 0,0 0,0 1,1-1,-1 0,0 0,1 1,-1-1,0 0,0 1,1-1,-1 1,1-1,-1 1,0-1,1 1,-1-1,1 1,-1-1,1 1,0 0,-1-1,1 1,0 0,-1-1,1 1,0 0,-1 0,-11 36,12-37,-45 257,-22 84,66-337,0 0,0 1,1-1,-1 1,1-1,0 1,0-1,1 1,0-1,-1 1,1-1,1 1,-1-1,1 0,-1 0,1 0,0 0,1 0,-1 0,1 0,0-1,0 0,0 1,0-1,0 0,1 0,-1-1,1 1,0-1,0 1,0-1,1 0,21 4,-1-2,1-1,0 0,0-2,-1-1,1-2,0 0,0-1,4-3,56-11,-56 9</inkml:trace>
  <inkml:trace contextRef="#ctx0" brushRef="#br1" timeOffset="120449.017">6545 13369,'-8'-7,"1"0,-2 1,1 0,-1 0,0 1,0 0,0 0,-1 1,1 1,-1-1,0 2,0-1,0 1,-1 1,1 0,0 0,-1 1,1 0,0 1,-1 0,1 1,0 0,0 1,0 0,0 0,1 1,-1 0,1 1,-3 2,1 1,-1 0,1 1,1 0,-1 1,2 0,-1 0,1 1,1 1,0-1,1 1,0 1,-1 4,5-11,0 0,1 1,0-1,0 1,0-1,1 1,0-1,1 1,-1 0,1 0,1-1,-1 1,1 0,0 0,0-1,1 1,0-1,0 1,1-1,0 0,0 0,0 0,1 0,0-1,0 0,3 4,10 6,1-1,1-1,0 0,0-2,2 0,-1-1,1-1,1-1,20 5,-11-2,-17-6,12 2,-1 2,0 1,0 1,-1 1,0 1,-1 1,-1 1,0 1,14 14,-34-28,1 0,-1 0,0 0,0 0,0 1,0-1,0 0,-1 1,1 0,-1-1,0 1,1 0,-1 0,0 0,-1-1,1 1,0 0,-1 0,0 0,0 0,0 0,0 1,0-1,0 0,-1 0,0-1,1 1,-1 0,0 0,0 0,-1 0,1-1,-1 1,1 0,-1-1,0 1,0-1,0 0,0 0,0 0,-1 0,-12 6,0-1,0 0,-1-1,1-1,-2-1,1 0,0-1,-1-1,1-1,-1 0,-10-1,15 1,-155 0,147-6,14-1</inkml:trace>
  <inkml:trace contextRef="#ctx0" brushRef="#br1" timeOffset="121775.026">7909 13783,'3'49,"3"0,1 0,3-1,2 0,6 14,11 46,-16-63,-3 1,-2 1,-2-1,-1 1,-3 46,-22-14,19-77,0 0,1 0,-1 1,0-1,-1 0,1 0,0-1,-1 1,1 0,-1 0,1-1,-1 1,0-1,1 1,-1-1,0 0,0 1,0-1,0 0,-1-1,1 1,0 0,0 0,0-1,-1 0,1 1,0-1,0 0,-1 0,1 0,0 0,-2-1,-1-2,-1 0,1 0,0 0,0-1,1 0,-1 0,1 0,0-1,0 0,0 1,1-1,0-1,0 1,0 0,0-1,1 1,0-1,0 0,0 0,1 0,0-1,-9-41,1 0,3-1,2 1,2-1,3 0,1 0,7-37,-5 41,2 0,2 0,2 1,2 1,4-7,-15 47,-1 1,1-1,0 1,0-1,0 1,1-1,-1 1,0-1,1 1,0 0,0 0,-1 0,1 0,0 0,1 0,-1 1,0-1,0 1,1-1,-1 1,1 0,-1 0,1 0,-1 0,1 1,0-1,-1 0,1 1,0 0,0 0,-1 0,1 0,0 0,2 1,13 4,0 1,-1 1,0 0,0 1,0 1,-1 1,0 0,5 6,-18-15,-1 0,1 0,-1 1,1-1,-1 0,0 1,0-1,1 1,-1 0,0 0,0 0,-1 0,1 0,0 0,-1 1,1-1,-1 0,0 1,0-1,0 1,0-1,0 1,0 0,-1-1,1 1,-1 0,0 0,0-1,0 1,0 0,0 0,-1-1,1 1,-1 0,0-1,0 1,0-1,0 1,0-1,0 1,-1-1,1 0,-1 1,1-1,-2 0,-6 5,0-2,-1 0,0 0,0 0,-1-1,1-1,-1 0,0 0,0-1,0 0,0-1,0-1,0 1,-4-2,15 1,-1 1,0-1,1 0,-1 0,0 0,0 0,1 0,-1 0,0 0,1 0,-1 0,0 0,0 0,1 0,-1 0,0 0,1-1,-1 1,0 0,1 0,-1-1,0 1,1-1,-1 1,1-1,-1 1,1-1,-1 1,1-1,-1 1,1-1,-1 1,1-1,0 0,-1 1,1-1,0 0,0 1,-1-1,1 0,0 1,0-1,0 0,0 0,0 1,0-1,0 0,0 0,0 1,0-1,0 0,1 1,-1-1,0 0,1 1,-1-1,0 0,1 1,-1-1,0 1,1-1,-1 0,1 1,-1-1,1 1,0-1,10-6,0 0,0 1,1 0,0 1,0 0,0 1,1 0,-1 1,1 1,5-1,1-1,0 0,0 2,0 0,1 2,-1 0,1 1,-1 0,0 2,0 0,0 2,12 3,-7-1,0-2,1-1,0-1,0-1,0-1,17-2,90 7,-128-5,0 0,0 0,0 0,0 0,1-1,-1 0,0 0,1 0,-1 0,0-1,0 0,0 0,1 0,-1 0,0-1,0 1,-1-1,1 0,0 0,-1-1,1 1,-1-1,1 1,-1-1,0 0,0 0,-1-1,1 1,-1-1,1 1,-1-1,0 0,1-3,-2 4,0 0,-1 0,1 0,-1 0,0 0,0 0,0 0,0 0,0 0,-1 0,0 0,1 0,-1 0,0 0,0 0,0 0,-1 1,1-1,-1 1,0-1,1 1,-1-1,0 1,0 0,-1 0,1 0,0 0,-1 0,1 0,-3 0,-86-33,72 32,1 0,-1 2,0 0,1 1,-1 1,0 1,1 0,-10 3,21-3,0-1,1 1,-1 0,1 1,0 0,0 0,0 0,0 1,0-1,1 1,0 1,-1-1,2 1,-1 0,0 0,1 0,0 1,0-1,1 1,0 0,0 0,0 1,0-1,0 6,1-7,1 0,0 1,1-1,-1 0,1 1,0-1,1 1,-1-1,1 0,0 1,0-1,1 0,0 0,0 0,0 0,0 0,1 0,-1-1,1 1,1-1,-1 0,1 1,-1-2,1 1,0 0,0-1,1 0,-1 0,5 3,7 2,0 1,1-2,0 0,0-1,1-1,-1 0,1-2,4 1,42 4</inkml:trace>
  <inkml:trace contextRef="#ctx0" brushRef="#br1" timeOffset="122630.724">9232 13944,'-2'-6,"0"1,0 0,0-1,-1 1,0 0,0 1,-1-1,1 0,-1 1,0 0,0 0,0 0,-1 0,1 1,-1-1,0 1,0 1,0-1,0 1,-1-1,1 1,0 1,-1-1,0 1,1 0,-1 0,0 1,-4-1,0 0,-1 1,1 1,0-1,0 2,0-1,0 1,0 1,0 0,1 0,-1 1,1 0,0 1,-8 5,13-8,0 0,1 0,-1 0,1 1,0 0,0 0,0-1,0 2,0-1,1 0,-1 1,1-1,0 1,0-1,0 1,0 0,1 0,0 0,0 0,0 0,0 0,0 1,1-1,0 0,0 0,0 0,0 1,1-1,-1 0,1 0,0 0,1 0,-1 0,1 0,0 0,-1-1,2 1,1 3,3-3,0 1,0-1,1-1,-1 0,1 0,0 0,0-1,0 0,0 0,0-1,0 0,1-1,-1 0,0 0,0-1,1 0,-1 0,0-1,0 0,0 0,-1-1,1 0,0 0,-1-1,0 0,0 0,0-1,0 0,-1 0,0-1,4-3,-2 0,0 0,0-1,-1 0,0-1,-1 1,0-1,-1 0,0-1,-1 1,0-1,-1 0,1-3,4-12,-8 27,0 0,0 0,0 0,1 0,-1 0,0 0,0 0,0 1,1-1,-1 0,0 0,0 0,0 0,1 0,-1 0,0 0,0 0,0 0,1 0,-1 0,0 0,0 0,0-1,1 1,-1 0,0 0,0 0,0 0,0 0,1 0,-1 0,0 0,0-1,0 1,0 0,0 0,1 0,-1 0,0-1,0 1,0 0,0 0,0 0,0 0,0-1,0 1,0 0,0 0,0-1,4 25,-3-16,1 8,2 0,-1 0,2 0,0-1,1 1,1-1,0-1,4 6,-7-14,0 0,0-1,1 1,0-1,0 0,0 0,1 0,-1-1,1 0,0 0,1 0,-1-1,1 0,-1 0,1-1,0 1,0-1,0-1,0 0,2 1,2-2,0 0,-1 0,1-1,-1-1,1 1,-1-2,1 1,-1-2,0 1,0-1,-1-1,1 0,-1 0,0-1,0 0,-1 0,0-1,4-4,3-4,0-1,0 0,-2-1,0-1,-1 0,-1-1,0 0,3-13,12-44,-3-1,-3-1,-4-1,-4-1,-3 0,-3-1,-4-1,-2-23,1 104,-1 1,0-1,0 1,0-1,0 0,0 0,0 1,0-1,0 0,0 1,0-1,0 0,0 1,0-1,-1 0,1 1,0-1,-1 1,1-1,0 0,-1 1,1-1,0 1,-1-1,1 1,-1-1,1 1,-1-1,1 1,-1 0,0-1,1 1,-1 0,1-1,-1 1,0 0,1 0,-1 0,0 0,1-1,-1 1,0 0,1 0,-1 0,0 0,1 0,-1 1,0-1,1 0,-1 0,0 0,1 1,-28 26,9 5,2 0,1 1,2 1,1 0,-3 17,-1-2,2 1,2 0,3 1,2 0,2 0,2 1,3 11,1-47,1 0,1-1,0 1,1 0,1-1,1 1,0-1,1 0,0-1,1 1,1-2,0 1,1-1,0 0,1 0,1-1,0-1,1 0,0 0,0-1,1-1,0 0,7 3,-10-6,-1-1,1 1,0-2,0 1,1-2,-1 1,1-1,0-1,0 0,0 0,0-1,0-1,0 0,0 0,0-1,0-1,0 0,0 0,0-1,-1 0,1-1,-1 0,0-1,0 0,-1 0,1-1,-1-1,0 1,6-7,-9 4,0 0,0 0,0-1,-1 0,-1 0,0 0,0-1,-1 1,0-1,-1 0,0 0,-1 1,0-1,-1 0,0-9,0 19,0 0,1 0,-1-1,0 1,0 0,0-1,0 1,0 0,0-1,0 1,0 0,0-1,-1 1,1 0,0 0,-1-1,1 1,-1 0,0 0,1 0,-1 0,0 0,0 0,1 0,-1 0,0 0,0 0,0 0,0 0,0 1,-1-1,1 0,0 1,0-1,0 1,-1-1,1 1,0-1,0 1,-1 0,1 0,0 0,-1 0,1 0,0 0,-1 0,0 0,-3 6,1 0,0 0,0 1,1-1,-1 1,1-1,1 1,-1 0,1 0,0 1,1-1,0 0,0 1,0-1,1 0,0 1,1-1,0 1,0 1,0-1,0 0,1 0,0 0,0 0,1 0,0-1,1 0,-1 1,1-1,1 0,-1-1,1 1,0-1,1 0,-1 0,1 0,0-1,1 0,-1 0,1-1,0 0,0 0,1 0,-1-1,1 0,0-1,-1 0,1 0,0 0,0-1,1 0,-1-1,0 0,0 0,2-1,-4 1,-1-1,1 0,-1 0,1 0,-1-1,1 0,-1 0,0 0,0-1,0 0,0 0,0 0,-1 0,1-1,-1 1,0-1,1-1,11-18</inkml:trace>
  <inkml:trace contextRef="#ctx0" brushRef="#br1" timeOffset="122842.693">9593 13529,'25'0,"26"0,24 0,18 0,12 0,2-3,-13 0,-22 0</inkml:trace>
  <inkml:trace contextRef="#ctx0" brushRef="#br1" timeOffset="125030.772">1158 14786,'-20'-9,"-76"-24,92 32,0 1,0-1,0 1,0 0,0 1,0-1,0 0,0 1,1 0,-1 0,0 0,0 1,0-1,1 1,-1 0,1 0,-1 0,1 0,0 1,0-1,0 1,0 0,-1 2,-1 2,-1 0,1 1,1 0,0 0,0 0,0 1,1-1,1 1,-1 0,1 0,1 0,0 0,0 0,1 0,0 0,0 0,1 0,0 0,1 0,0 0,0 0,1 0,2 4,1-7,0 0,0 0,0 0,1-1,0 1,0-2,0 1,1-1,-1 0,1-1,0 1,0-2,1 1,-1-1,1 0,-1-1,1 0,-1-1,1 1,-1-1,1-1,0 0,-1 0,0-1,2 0,11-1,0 0,-1-1,1-1,-1-1,0 0,-1-2,1-1,-2 0,1-1,-1-1,-1 0,0-2,-1 0,8-8,3-14,-29 39,0-1,1 1,0 0,0-1,0 1,0 0,0 0,1 0,0 0,0 0,0 0,0 0,0 0,1-1,0 1,0 0,0 0,0 0,1-1,-1 1,1-1,0 1,0-1,0 0,0 0,1 1,0-2,-1 1,1 0,0 0,0-1,0 0,1 1,-1-1,0-1,1 1,0 0,4 2,1-1,-1 0,1 0,0-1,0 0,0 0,0-1,0-1,0 1,0-1,0-1,0 0,0 0,0-1,0 0,0 0,-1-1,1 0,7-5,-13 6,0 0,0 0,-1-1,1 1,-1-1,0 1,0-1,0 0,0 0,0 0,-1 0,1-1,-1 1,0 0,0 0,0-1,0 1,-1-1,1 1,-1-1,0 1,0-1,0 1,-1-1,1 1,-1-1,0 1,1-1,-2 1,1 0,0 0,-1-1,0 0,-4-7,0 0,0 0,-1 1,-1 0,0 0,0 0,-1 1,-7-6,4 6,0 0,-1 1,0 0,0 1,0 1,-1 0,-2 0,14 2,20 4,-12 1,328 6,-327-8,0 1,0 0,0 0,0 0,1 1,-2 0,1 0,0 1,0 0,0 0,-1 1,1-1,-1 2,0-1,1 1,-2-1,1 2,0-1,-1 1,0-1,0 2,0-1,-1 0,0 1,0 0,0 0,0 0,-1 1,-1 2,-1 0,0 0,-1 1,0-1,0 0,-1 0,0 0,-3 8,-2 33,7-49,-1 1,0-1,1 0,-1 0,1 0,0 0,-1 0,1 0,0 0,0 0,-1 0,1 0,0 0,0-1,0 1,0 0,0-1,0 1,0 0,0-1,0 1,1-1,-1 0,0 1,0-1,0 0,0 0,1 0,-1 0,0 0,0 0,1 0,-1 0,0 0,0 0,0-1,0 1,1 0,-1-1,0 1,0-1,0 0,0 1,0-1,0 0,0 1,0-1,0 0,-1 0,1 0,0 0,0 0,-1 0,1 0,19-16,-2 0,0-1,-1 0,0-2,-2 0,0-1,-2 0,0-1,2-7,-2 6,-2 8,-11 15,0 0,1 0,-1 0,0 0,1 0,-1 0,0 0,1 0,-1 0,0 0,1 0,-1 0,0 0,1 0,-1 0,0 0,1 0,-1 1,0-1,1 0,-1 0,0 0,1 1,-1-1,0 0,0 0,1 1,-1-1,0 0,0 1,0-1,1 0,-1 0,0 1,0-1,0 0,0 1,0-1,0 1,0-1,0 0,0 1,0-1,0 0,0 1,0-1,0 0,0 1,0-1,0 0,0 1,0-1,0 0,0 1,-1-1,1 1,0-1,3 70,-4-53,1-1,1 1,1-1,0 0,1 1,1-1,0 0,6 13,-8-25,0-1,1 1,-1 0,1-1,0 1,0-1,1 0,-1 0,1 0,-1 0,1-1,0 1,0-1,0 0,0 0,0-1,1 1,-1-1,1 0,-1 0,0 0,1-1,-1 1,1-1,0 0,-1-1,1 1,-1-1,1 0,-1 0,0 0,1-1,-1 1,0-1,0 0,0 0,0-1,0 1,-1-1,1 0,-1 0,1 0,-1-1,9-8,-2-2,0 1,0-1,-1-1,-1 0,0 0,-2-1,1 1,-2-1,0-1,-1 1,0-1,-2 0,1-9,-5 15,-5 28,3-9,1 1,0 0,0 0,1 0,0 0,1 0,-1 0,2 0,0 0,0 1,0-1,1 0,1 0,-1 0,1 0,1 0,0 0,0-1,1 1,0-1,0 0,1 0,0 0,0 0,1-1,0 0,1 0,-1-1,1 0,4 3,101 26,-53-26</inkml:trace>
  <inkml:trace contextRef="#ctx0" brushRef="#br1" timeOffset="125846.648">3323 14919,'-3'-3,"-2"-3,0 1,0 0,0 0,-1 0,1 1,-1-1,0 1,0 1,-1-1,1 1,-1 0,0 1,0-1,0 1,0 1,0-1,0 1,0 1,-1-1,1 1,0 0,0 1,-1 0,-6 1,8 1,0 1,0-1,1 1,-1 0,1 1,0-1,0 1,1 0,-1 0,1 0,0 1,0 0,1-1,0 1,0 0,0 1,1-1,0 1,0-1,0 1,1-1,0 1,0 0,1 0,0-1,0 1,1 0,0 6,1-10,0 1,0-1,0 0,0 0,0 0,0 0,1-1,0 1,-1-1,1 1,0-1,0 0,0 0,1 0,-1 0,0-1,1 1,-1-1,1 0,-1 0,1 0,0-1,-1 1,1-1,0 0,-1 0,1 0,2-1,6 0,0 0,-1-1,1-1,-1 0,1 0,-1-1,0-1,4-2,-5 3,-1-1,0 0,1-1,-2 0,1-1,-1 0,0 0,0-1,-1 1,0-2,0 1,-1-1,0 0,-1 0,0-1,0 0,-1 0,0 0,-1 0,0 0,-1-1,0 1,0-1,-1 0,-1-1,-9 33,6-6,1 0,1-1,0 1,1 0,1 0,0 0,1-1,1 3,-2-12,0 1,1-1,0 0,0 0,0 0,0-1,1 1,0-1,0 1,0-1,0 0,1 0,0 0,0 0,0-1,0 0,0 1,1-2,-1 1,1 0,0-1,0 0,0 0,2 0,0 0,1 0,-1 0,1-1,0 0,0 0,-1-1,1 0,0 0,0-1,0 0,-1 0,1-1,-1 0,1 0,-1-1,0 0,1 0,-2-1,1 0,0 0,-1-1,0 1,0-1,0-1,0 1,-1-1,0 0,0 0,-1-1,0 1,0-1,0 0,-1 0,2-7,-1 3,-1 0,0-1,-1 1,0-1,-1 1,0-1,-1 1,-1-8,-6 29,5-4,0 0,0 1,0-1,1 1,0-1,0 1,0 0,1 0,0-1,1 1,-1 0,1-1,1 1,-1 0,1-1,0 0,0 1,1-1,0 0,0 0,1 0,-1-1,1 1,0-1,1 0,0 0,-1 0,1-1,1 0,-1 1,1-2,-1 1,5 1,-1-3,-1 0,1-1,-1 0,1 0,-1-1,1 0,0 0,-1-1,1-1,-1 1,1-1,-1-1,0 1,0-1,0-1,0 0,-1 0,1 0,-1-1,0 0,0 0,-1-1,3-3,1 0,-1-1,0-1,0 1,-1-1,-1-1,0 1,0-1,-1-1,-1 1,0-1,0 0,-2 0,0 0,1-6,-3-1,-2 19,1 1,0 0,-1 0,1 0,0-1,-1 1,1 0,0 0,-1 0,1 0,0 0,-1 0,1 0,0 0,-1-1,1 1,0 0,-1 1,1-1,0 0,-1 0,1 0,0 0,-1 0,1 0,0 0,-1 0,1 1,0-1,-1 0,1 0,0 0,0 1,-1-1,1 0,0 0,0 1,-1-1,1 0,0 1,0-1,0 0,0 1,-1-1,1 0,0 1,0-1,0 0,0 1,0-1,0 0,0 1,0-1,0 0,0 1,0-1,0 0,0 1,0-1,0 0,1 1,-6 8,1 1,0 0,1 0,1 0,-1 0,1 0,1 1,0-1,0 1,1-1,1 1,0-1,0 0,1 1,0-1,1 0,0 0,0 0,1 0,3 4,-1-7,0-1,1 0,-1-1,1 0,0 0,1 0,-1-1,1 0,0 0,0-1,0 0,0-1,0 0,9 2,31 5</inkml:trace>
  <inkml:trace contextRef="#ctx0" brushRef="#br1" timeOffset="126654.817">4875 14973,'-14'-6,"0"0,0 1,-1 1,0 1,1 0,-1 1,-12-1,23 3,-1 0,1 0,0 1,-1-1,1 1,0 0,-1 0,1 0,0 1,0-1,0 1,0 0,1 1,-1-1,0 0,1 1,0 0,-1 0,1 0,0 0,1 0,-1 1,1-1,-1 1,1 0,0 0,0 0,0 2,-2 3,1 1,1-1,0 1,0 0,1-1,0 1,0 0,1 0,1 6,-1-13,0 0,1 0,-1 0,1 0,-1 0,1 0,0 0,0 0,0-1,1 1,-1 0,1-1,-1 1,1-1,0 1,0-1,0 0,0 0,1 1,-1-2,1 1,-1 0,1 0,-1-1,1 0,0 1,0-1,0 0,0 0,0-1,0 1,1 0,5-2,0 0,1-1,-1 0,0 0,-1-1,1 0,0-1,-1 0,0 0,0-1,0 1,0-2,-1 1,0-1,0-1,0 1,-1-1,0 0,-1 0,1-1,-1 0,-1 0,9-19,-1-1,-2 0,-1 0,-1-1,-2-1,-1 1,-1-1,-1 0,-2 0,-1 0,-1 0,-2-4,2 8,-12-104,13 130,0 1,0-1,0 1,-1-1,1 0,0 1,0-1,0 1,-1-1,1 0,0 1,0-1,-1 0,1 1,0-1,-1 0,1 0,-1 1,1-1,0 0,-1 0,1 0,-1 0,1 1,0-1,-1 0,1 0,-1 0,1 0,0 0,-1 0,1 0,-1 0,1 0,-1 0,1 0,0-1,-1 1,1 0,-1 0,1 0,0 0,-1-1,1 1,-1 0,1 0,0-1,-1 1,1 0,0-1,0 1,-1 0,1-1,0 1,0 0,-1-1,1 1,0-1,0 1,0-1,-12 33,2 0,1 0,1 1,2 0,1 0,1 20,-1-11,2 0,1-1,3 1,5 40,-5-71,1 0,0 1,1-1,1 0,-1-1,1 1,1-1,0 0,1 0,0 0,0 0,1-1,0-1,1 1,-1-1,2 0,-1-1,1 1,0-2,7 4,3-1,0-2,1 0,0-2,0 0,0-1,0-1,1 0,-1-2,1-1,-1 0,1-2,-1 0,0-1,1-1,-1-1,-1-1,1 0,10-7,-19 8,0 0,-1-1,0 0,0-1,0-1,-1 1,0-1,0-1,4-6,-10 12,0-1,0 1,0-1,-1 0,0 0,0-1,0 1,0 0,0-1,-1 1,0-1,0 1,0-1,0 1,-1-1,0 0,0 0,0 1,0-1,-1 0,0 1,0-1,0 1,-1-1,0-2,-1 3,1 0,0 1,-1-1,0 1,0 0,0-1,0 1,0 0,-1 1,0-1,1 1,-1-1,0 1,0 0,0 1,0-1,0 1,-1-1,1 1,0 1,-1-1,1 1,0-1,-1 1,1 0,-1 1,1-1,0 1,-1 0,1 0,0 0,0 1,-1-1,1 1,0 0,1 0,-1 0,0 1,1 0,-1-1,1 1,0 0,0 1,0-1,0 0,0 1,1 0,-2 3,1-3,1 0,0 1,-1 0,2 0,-1 0,0-1,1 1,0 1,0-1,1 0,-1 0,1 0,0 0,1 0,-1 1,1-1,0 0,0 0,1 0,-1 0,1 0,0-1,0 1,1 0,-1-1,1 0,0 0,1 1,-1-2,1 1,-1 0,1-1,0 0,0 1,1-2,1 2,0-4,-1 0,1-1,0 0,-1 0,1 0,-1 0,0-1,1 0,-1-1,0 1,0-1,0 0,-1 0,1 0,-1-1,1 1,-1-1,0 0,-1 0,1-1,-1 1,0-1,0 0,0 0,0 0,-1 0,0 0,0-1,-1 1,1-3,2-1,-1 0,0 0,-1-1,0 1,-1-1,0 1,0-1,-1 0,0 1,-1-1,0 0,-2-5,3 14,0 1,0-1,0 0,0 1,0-1,0 0,0 1,0-1,-1 1,1-1,0 0,0 1,-1-1,1 1,0-1,-1 1,1-1,-1 1,1-1,-1 1,1-1,-1 1,1-1,-1 1,1 0,-1-1,1 1,-1 0,0 0,1-1,-1 1,1 0,-1 0,0 0,1 0,-1 0,0 0,1 0,-1 0,0 0,1 0,-1 0,0 0,1 0,-1 0,1 1,-1-1,0 0,1 1,-1-1,-19 29,17-22,0 0,1 1,0-1,0 0,1 1,0-1,0 1,1 0,0-1,1 1,-1-1,1 1,1-1,-1 1,1-1,1 0,-1 0,1 0,0 0,1 0,0-1,0 1,0-1,1 0,0 0,0-1,0 0,2 1,6 4,1-1,0-1,1 0,-1-1,1-1,1 0,13 3,45 10</inkml:trace>
  <inkml:trace contextRef="#ctx0" brushRef="#br1" timeOffset="128016.289">7374 14933,'31'53,"-3"2,-2 1,-2 1,-3 0,-2 2,4 32,-23-92,0 1,1-1,-1 0,0 1,1-1,-1 0,1 1,-1-1,0 1,1-1,0 0,-1 1,1-1,-1 1,1-1,-1 1,1 0,0-1,-1 1,1 0,0-1,0 1,-1 0,1 0,0 0,0 0,-1-1,1 1,0 0,0 0,-1 1,1-1,0 0,0 0,-1 0,1 0,0 1,-1-1,1 0,0 0,-1 1,1-1,0 1,-1-1,1 1,-1-1,1 1,0-1,-1 1,0-1,1 1,-1 0,1-1,-1 1,0 0,1-1,-1 1,0 0,0-1,1 1,-1 0,0 0,0-1,0 1,0 0,0 0,0 0,19-31,-1 0,-2-1,-1-1,-1 0,-2-1,-1-1,-2 0,-1-1,-23 146,15-107,0 0,0 1,0-1,0 0,1 1,0-1,0 0,0 0,0 1,1-1,0 0,0-1,0 1,0 0,0 0,1-1,0 1,-1-1,1 0,0 0,1 0,-1 0,1-1,-1 1,1-1,0 0,0 0,0 0,2 0,3 0,0-1,0 0,0-1,1 0,-1 0,0-1,0-1,0 1,0-1,0-1,0 1,-1-2,1 1,-1-1,0-1,0 1,0-1,-1 0,0-1,0 0,0 0,0-1,-1 0,0 0,-1 0,0-1,0 1,0-1,-1-1,0 1,-1-1,0 1,2-7,-3 10,0-1,0 0,-1 0,0 0,0 0,0 0,-1 0,1-1,-2 1,1 0,-1 0,0 0,0 0,0 0,-1 0,0 0,2 5,-1 1,1-1,-1 1,0-1,1 1,-1-1,1 1,-1 0,0-1,1 1,-1 0,0 0,1-1,-1 1,0 0,1 0,-1 0,0 0,0 0,1 0,-1 0,0 0,1 0,-1 0,0 0,0 0,1 0,-1 1,0-1,1 0,-1 1,0-1,1 0,-1 1,1-1,-1 1,1-1,-1 1,1-1,-1 1,1-1,-1 1,1-1,-1 1,1 0,0-1,0 1,-1 0,-18 33,14-22,0 0,1 0,0 0,1 1,0 0,1-1,1 1,0 0,0 0,2 0,-1 0,2 0,0 0,0-1,1 1,0-1,2 1,1-7,0 0,0-1,0 0,1 0,0-1,0 0,0 0,1-1,-1 1,1-2,0 1,-1-1,1 0,0-1,1 0,-1 0,0-1,0 1,0-2,0 1,0-2,4 0,-9 2,272-21,-271 19,0 1,0-1,-1 0,1 0,0-1,-1 1,1-1,-1 1,0-1,1 0,-1-1,-1 1,1 0,0-1,-1 1,0-1,0 0,0 0,0 0,-1 0,1 0,-1 0,0 0,0-1,-1 1,1 0,-1-1,0-3,6-18,18-71,-24 96,0 0,-1 0,1 0,-1 0,1-1,-1 1,1 0,-1 1,0-1,1 0,-1 0,0 0,0 0,1 0,-1 1,0-1,0 0,0 1,0-1,0 1,0-1,0 1,0-1,0 1,0 0,-1-1,1 1,0 0,0 0,0 0,0 0,0 0,-1 0,1 0,0 0,0 1,0-1,-43 10,33-6,1 0,0 1,0 0,0 1,1 0,0 1,0 0,0 0,-3 5,8-8,1-1,0 1,0 0,0 0,0 0,1 0,-1 0,1 1,0-1,1 1,-1-1,1 1,0 0,0-1,0 1,0 0,1 0,0 0,0-1,1 1,-1 0,1 0,0 1,2-1,0 0,0-1,0 0,0 0,1 1,-1-2,1 1,0 0,1-1,-1 0,0 0,1 0,0 0,0-1,-1 0,1 0,1 0,-1-1,0 0,0 0,1 0,-1 0,0-1,1 0,-1 0,0 0,1-1,-1 0,0 0,1 0,-1 0,0-1,0 0,0 0,0-1,-1 1,1-1,-1 0,1 0,-1-1,3-2,-1-2,1 0,-2 0,1-1,-1 0,-1 0,0 0,0 0,0-1,-1 1,-1-1,0 0,0 0,-1 0,0 0,-1-2,-6 48,4-28,1 0,1 0,-1 0,1 0,0 0,1 0,0 0,0 0,1 0,0-1,1 1,-1 0,1-1,1 0,-1 0,1 0,1 0,-1 0,1-1,0 0,0 0,1 0,0 0,0-1,0 0,1-1,0 1,0-1,0-1,0 1,7 1,53 0,-39-10</inkml:trace>
  <inkml:trace contextRef="#ctx0" brushRef="#br1" timeOffset="128276.639">8791 15067,'-2'18,"3"13,9 8,12 4,11-1,9-2,4-7,1-6,-2-5,-6-7,-5-6,-10-4</inkml:trace>
  <inkml:trace contextRef="#ctx0" brushRef="#br1" timeOffset="128510.007">9099 15106,'-16'9,"-12"10,-8 9,-3 6,-1 6,4 6,6 1,7 1,8-5,9-6,10-8,5-8</inkml:trace>
  <inkml:trace contextRef="#ctx0" brushRef="#br1" timeOffset="128700.505">9339 15080,'0'16,"0"12,0 10,0 8,0 3,0 0,0-4,2-5,4-9,0-11</inkml:trace>
  <inkml:trace contextRef="#ctx0" brushRef="#br1" timeOffset="129280.921">9299 14865,'71'44,"-52"-35,-2 1,1 0,-1 2,-1 0,0 0,-1 1,0 1,-1 1,-1 0,0 1,-1 0,3 8,-5 1,-2-1,-1 2,0-1,-2 1,-1 0,-2 0,0 0,-2 0,-2 25,2-49,0 2,-1-2,1 0,-1 0,1 0,0 0,0 0,-1 0,1 0,0 0,1 0,-1 0,0 0,1 0,-1 0,1 0,-1-1,1 1,0 0,0 0,0 0,0-1,0 1,0 0,0-1,1 1,-1-1,0 0,1 1,0-1,-1 0,1 0,0 0,-1 0,1 0,0 0,1 0,4-2,0-1,-1 0,1 0,-1 0,0-1,0 0,0-1,0 1,-1-1,1 0,-1 0,0-1,0 1,0-1,-1 0,0-1,0 1,1-2,5-8,0 0,-1 0,-1-1,-1 0,0 0,-1-1,0 0,-2 0,0 0,0-5,-7 15,-5 24,3 5,0 0,2 1,0-1,2 1,1 10,-1-31,1 0,-1 0,1 0,0 0,0 0,0 0,0 0,0-1,1 1,-1 0,1 0,-1 0,1 0,-1 0,1-1,0 1,0 0,0-1,0 1,0 0,0-1,1 0,-1 1,0-1,1 0,-1 1,1-1,-1 0,1 0,0 0,-1 0,1-1,0 1,0 0,0-1,0 1,-1-1,1 0,0 1,0-1,0 0,0 0,0 0,0-1,0 1,0 0,0-1,-1 1,3-1,6-6,1 0,-1 0,-1 0,1-2,-1 1,-1-1,0 0,0-1,-1 0,0 0,0 0,1-6,55-112,-67 143,1-1,0 1,1 0,1 0,0 0,1 1,1-1,0 0,1 0,1 4,-1-13,-1 0,1-1,1 1,-1-1,1 0,0 0,0 0,1 0,-1-1,1 1,0-1,0 0,1 0,-1 0,1 0,0-1,0 0,0 0,0 0,0-1,1 0,-1 0,1 0,0 0,4 0,122 7,-92-9</inkml:trace>
  <inkml:trace contextRef="#ctx0" brushRef="#br1" timeOffset="130205.38">1131 16002,'16'-2,"14"-1,11 0,11 1,4 0,5-1,4-1,-2 1,-3 1,-8 0,-10 1,-13 0</inkml:trace>
  <inkml:trace contextRef="#ctx0" brushRef="#br1" timeOffset="130664.331">1158 15936,'-9'45,"3"1,1 0,2 0,3 0,1 0,3 0,5 23,-8-62,-2-5,1-1,0 1,0-1,0 1,0-1,0 1,0-1,0 0,0 1,1-1,-1 1,0-1,1 1,0-1,-1 0,1 1,0-1,-1 0,1 0,0 1,0-1,0 0,0 0,0 0,0 0,1 0,-1 0,0-1,0 1,1 0,-1-1,0 1,1-1,-1 1,1-1,-1 1,0-1,1 0,125-51,-112 46,-1 1,1 1,0 0,0 1,0 0,0 2,0-1,0 2,1 0,-10 0,0 0,0 0,0 0,0 1,0 0,0 0,-1 1,1 0,-1 0,1 0,-1 0,0 1,0 0,-1 0,1 0,-1 1,0 0,0-1,0 1,-1 1,0-1,0 0,1 2,-2 0,1 0,-1 0,0 0,-1 0,0 0,0 0,-1 1,1-1,-1 0,-1 0,0 1,0-1,0 0,-1 0,0 0,0 0,-1 0,0-1,0 1,0-1,-1 0,0 0,0 0,-1 0,0-1,0 1,0-1,0 0,-1-1,0 0,0 1,0-2,-1 2,-18 6,1-1,-1-1,-1-1,1-1,-1-1,0-1,-1-2,1 0,-1-2,0-1,1-1,-11-2,33 2,10 0</inkml:trace>
  <inkml:trace contextRef="#ctx0" brushRef="#br1" timeOffset="130971.515">2334 16202,'2'14,"1"14,2 10,3 9,0 2,0 1,0-5,-2-4,-2-8,-2-9</inkml:trace>
  <inkml:trace contextRef="#ctx0" brushRef="#br1" timeOffset="131661.165">2227 15949,'36'-3,"0"1,1 2,-1 2,0 1,0 1,0 3,8 3,-31-7,1 1,-1 1,0 0,0 1,0 0,-1 1,0 0,0 1,-1 1,0 0,-1 0,0 1,0 0,-1 1,0 0,-1 0,0 1,-1 0,5 11,-4 3,-1 0,-1 0,-1 1,-1-1,-2 1,0 0,-2 0,-1 0,-1 0,-2 0,2 2,2-25,-1-3,1 0,-1 0,1 0,0 0,-1 0,1 0,0 0,0 0,0 0,0 0,0 1,0-1,0 0,0 0,0 0,0 0,0 0,1 0,-1 0,0 0,1 0,-1 0,1 0,-1 0,1 0,0 0,-1 0,1 0,0 0,0-1,0 1,-1 0,1 0,0-1,0 1,0-1,0 1,0-1,0 1,1-1,5-3,-1 0,0 0,0-1,0 0,-1 0,1-1,-1 0,0 1,0-2,-1 1,4-5,-1 1,128-180,-133 185,-2 3,0 1,0-1,-1 1,1-1,0 0,0 1,0-1,0 1,0-1,1 1,-1-1,0 0,0 1,0-1,0 1,1-1,-1 1,0-1,0 1,1-1,-1 1,1-1,-1 1,0-1,1 1,-1 0,1-1,-1 1,1 0,-1-1,1 1,-1 0,1 0,-1-1,1 1,-1 0,1 0,-1 0,1 0,0 0,-1 0,1 0,-1 0,1 0,0 0,-1 0,1 0,-1 0,1 0,-1 0,1 1,-1-1,1 0,-1 0,1 1,-1-1,1 0,-1 1,1-1,0 1,9 47,-7-32,0 0,1 0,1-1,0 1,1-1,1-1,0 1,8 9,-10-17,0-1,0 0,1-1,0 1,0-1,0 0,1-1,0 1,0-1,0 0,6 1,-10-3,0-1,0 0,-1 0,1-1,0 1,0 0,0-1,0 0,0 0,0 0,0 0,0 0,0 0,0-1,0 0,0 1,-1-1,1 0,0-1,0 1,-1 0,1-1,-1 1,1-1,-1 0,0 0,1 0,-1 0,0 0,0 0,-1-1,3-2,3-9,-1-1,0 0,-1 0,-1-1,0 0,-1 0,-1 0,1-11,-2 19,12-154,-7 0,-8-11,2 84,-3-17,-1 90,0 19,-2 29,-5 112,10 138,1-232,2 0,3 0,2 0,1 0,15 42,-21-83,0-1,1 0,0 0,1 0,-1 0,1-1,1 1,0-1,0 0,0-1,1 1,-1-1,2 0,-1 0,1-1,0 0,0 0,0 0,1-1,-1 0,1-1,0 0,0 0,0 0,1-1,-1-1,1 1,-1-1,1-1,-1 1,1-2,0 1,22-8</inkml:trace>
  <inkml:trace contextRef="#ctx0" brushRef="#br1" timeOffset="131854.67">3109 15829,'18'2,"25"1,25 0,23-1,20-1,11 0,-15 0</inkml:trace>
  <inkml:trace contextRef="#ctx0" brushRef="#br1" timeOffset="132598.761">3738 16524,'13'-28,"-2"-1,0-1,-2 1,-1-1,-2-1,0 1,-3-1,0 0,-2 0,-1 0,-2-5,2 37,1-1,-1 1,1-1,-1 0,1 1,-1-1,1 0,-1 1,1-1,-1 0,1 0,-1 0,1 1,0-1,-1 0,1 0,-1 0,1 0,-1 0,1 0,0 0,-1 0,1 0,-1-1,1 1,-1 0,1 0,0 0,-1-1,1 1,-1 0,1 0,-1-1,0 1,1 0,-1-1,1 1,-1-1,1 1,-1-1,0 1,1-1,-1 1,0-1,0 1,1-1,-1 1,0-1,0 1,0-1,0 1,0-1,0 0,0 1,0-1,0 1,0-1,0 0,0 1,0-1,0 1,0-1,-1 1,1-1,0 1,0-1,-1 1,1-1,0 0,54 18,-29-11,-1 1,0 1,-1 2,1 0,-2 1,3 3,-19-9,0 1,0 0,0 0,-1 0,0 1,0 0,-1-1,1 2,-2-1,1 0,-1 1,0 0,0 0,-1 0,0 0,-1 0,0 0,0 1,-1-1,0 0,0 0,-1 6,0-10,0 1,1 0,0-1,0 1,0 0,1-1,-1 1,1 0,0-1,1 1,-1-1,1 0,0 1,0-1,0 0,0 0,1 0,0 0,0-1,0 1,0-1,0 1,1-1,-1 0,1-1,0 1,0-1,0 1,0-1,1 0,-1-1,0 1,1-1,3 1,-1-2,1 1,0-1,-1 0,1-1,-1 0,1 0,-1-1,1 0,-1 0,0 0,0-1,0 0,0-1,0 1,-1-1,1-1,1-1,5-5,0 1,-1-2,0 0,-1 0,-1-1,0 0,8-14,-18 27,0 0,1 0,-1 1,1-1,-1 0,1 0,-1 0,0 0,1 0,-1 0,1 1,-1-1,0 0,1 0,-1 1,0-1,1 0,-1 0,0 1,0-1,1 0,-1 1,0-1,0 1,1-1,-1 0,0 1,0-1,0 1,0-1,0 0,0 1,1-1,-1 1,0-1,0 1,0-1,0 0,-1 1,1-1,0 1,0-1,0 1,0-1,0 0,0 1,-1-1,1 0,0 1,0-1,-1 1,1-1,0 0,-1 0,1 1,0-1,-1 0,1 1,0 1,-1 9,1 0,0-1,1 1,1 0,-1-1,2 1,-1-1,3 4,-4-11,0 0,1 1,-1-1,1 0,0 0,0 1,1-2,-1 1,1 0,-1 0,1-1,0 1,0-1,0 0,0 0,0 0,0-1,1 1,-1-1,1 1,-1-1,1 0,-1 0,1-1,3 1,1-1,0-1,0-1,-1 1,1-1,0 0,-1-1,0 0,1 0,-1 0,-1-1,1 0,0-1,-1 1,0-1,0 0,0-1,-1 1,0-1,0 0,0-1,-1 1,0-1,0 0,-1 0,1 0,-2-1,1 1,-1 0,0-1,-1 0,1 0,-2 1,1-3,-1 7,0 0,0-1,-1 1,1 0,-1 0,0 0,0 0,0 0,0 0,0 0,-1 0,1 0,-1 1,0-1,0 0,0 1,0 0,0-1,0 1,-1 0,1 0,-1 0,1 0,-1 1,0-1,0 1,0 0,0 0,0 0,0 0,-1 0,-3-1,0 2,0-1,0 1,0 0,0 0,0 1,0-1,0 2,0-1,0 1,1 0,-1 0,1 1,-2 0,0 2,0-1,0 1,1 1,-1-1,1 1,0 0,1 1,-1 0,1 0,1 0,-1 1,1 0,0 0,1 0,0 0,1 1,-1 0,2 0,-2 6,3-12,1-1,-1 1,1-1,0 1,0-1,0 1,1-1,-1 1,0-1,1 1,0-1,0 1,-1-1,1 0,1 1,-1-1,0 0,1 0,-1 0,1 0,-1 0,1 0,0 0,0-1,0 1,0 0,0-1,0 0,0 1,1-1,-1 0,0 0,1-1,-1 1,0 0,1-1,0 1,7 1,0-1,1 0,-1 0,1-1,-1 0,0-1,1 0,5-2,21-6</inkml:trace>
  <inkml:trace contextRef="#ctx0" brushRef="#br1" timeOffset="133378.557">4740 15869,'-6'-12,"0"1,-1 0,0 0,-1 1,-1 0,1 0,-1 1,-1 0,0 1,-5-4,14 11,-1 0,1 0,0 1,0-1,-1 0,1 1,0-1,-1 1,1-1,0 1,-1-1,1 1,-1 0,1 0,-1 0,1 0,0 0,-1 0,1 0,-1 1,1-1,-1 0,1 1,0-1,-1 1,1-1,0 1,-1 0,1 0,0 0,0-1,0 1,0 0,0 0,0 1,0-1,0 0,0 0,0 0,1 0,-1 1,0-1,1 0,-1 1,-12 66,17-26,1 0,2 0,2-1,2 0,2 0,1-2,2 1,2-2,1 0,18 24,-21-31,1 2,-12-19,1 0,1-1,0 0,1 0,1 0,0-1,0-1,1 1,1-2,0 1,12 8,-19-17,0 0,1 0,-1 0,1 0,0-1,0 0,0 0,-1 0,1 0,0-1,0 0,0 0,0 0,0 0,0-1,0 0,0 0,-1-1,1 1,0-1,-1 0,1 0,-1 0,0-1,0 0,4-2,-1-1,-1 1,1-2,-1 1,0-1,-1 0,0 0,0 0,0-1,-1 1,0-1,-1-1,1 1,-1 0,1-7,0-6,-1-1,-1 0,0 0,-2 0,0 0,-2 0,-3-18,-7 5,9 42,6-3,1 0,0 0,0 0,0 0,0-1,1 1,-1-1,1 0,0 0,0-1,0 0,0 1,1-2,-1 1,0-1,4 1,64 11,35 12,-103-23,-1 0,1 1,0-1,-1 1,0 0,0 0,0 1,0-1,0 1,-1 0,1 0,-1 0,0 0,0 1,-1-1,1 1,-1-1,0 1,1 4,-1 4,1-1,-2 0,0 0,0 1,-1-1,-1 1,0-1,-1 2,-1 53,3-64,0 0,0 0,0-1,0 1,0 0,1 0,0-1,-1 1,1 0,0-1,0 1,0-1,1 1,-1-1,1 1,-1-1,1 0,0 0,0 0,0 0,0 0,0 0,0-1,1 1,-1-1,0 1,1-1,-1 0,1 0,0 0,-1 0,1 0,0-1,0 1,-1-1,1 0,0 0,0 0,-1 0,1 0,0-1,0 1,-1-1,15-5,0-1,-1 0,-1-1,1-1,-1 0,-1-2,0 1,0-2,-1 0,0 0,-1-1,-1-1,0 0,-1 0,0-1,-1-1,6-14,-15 30,0 0,0 0,0 1,0-1,0 0,0 0,0 0,1 0,-1 0,0 1,0-1,0 0,0 0,0 0,1 0,-1 0,0 0,0 0,0 0,0 0,1 0,-1 0,0 0,0 0,0 0,0 0,1 0,-1 0,0 0,0 0,0 0,0 0,1 0,-1 0,0 0,0 0,0 0,0 0,0 0,1 0,-1-1,-4 26,4-21,-2 4,-7 96,9-99,0 0,1 0,-1 0,1 0,0 0,1 0,-1 0,1 0,0-1,0 1,0-1,0 1,1-1,0 0,0 0,0 0,0 0,5 3,26 8,-16-12</inkml:trace>
  <inkml:trace contextRef="#ctx0" brushRef="#br1" timeOffset="133640.675">5796 15936,'-13'-5,"-10"-1,0 2,3 7,15 10,19 8,21 7,4-2</inkml:trace>
  <inkml:trace contextRef="#ctx0" brushRef="#br1" timeOffset="134511.134">7133 16189,'-4'19,"-2"14,0 13,1 11,4 6,5 2,3-1,3-4,2-7,-1-6,-4-12,-4-12</inkml:trace>
  <inkml:trace contextRef="#ctx0" brushRef="#br1" timeOffset="134909.244">6693 16189,'81'11,"0"-3,69-3,-97-4,460 5,-424 7,-88-12,1 0,0 0,-1 0,1 0,0 0,-1 1,1-1,-1 0,0 1,0-1,1 1,-1 0,0-1,0 1,0 0,-1-1,1 1,0 0,-1 0,1 0,-1 0,0 0,1 0,-1 0,0 0,0 0,0 0,-1 0,1 0,0-1,-1 1,1 0,-1 0,0 0,1 0,-1 0,0-1,0 1,0 0,0-1,-1 1,1 0,-8 23,-5 154,11-90,-26 157,24-222,0-8</inkml:trace>
  <inkml:trace contextRef="#ctx0" brushRef="#br1" timeOffset="135351.298">7294 16283,'900'0,"-841"3,-58-2,0-1,-1 1,1 0,-1 0,1 0,-1-1,0 1,1 0,-1 0,0 0,0 0,1 0,-1 0,0 0,0 0,0 0,0 0,0-1,0 1,-1 0,1 0,0 0,0 0,-1 0,1 0,0 0,-1-1,1 1,-1 0,1 0,-1 0,0 0,-1 4,-7 34,2 0,2 0,1 0,2 2,-4 31,2-34,1-19,1 0,0 0,1 1,2-1,0 0,1 0,3 13,-4-28,0-1,1 1,0 0,0-1,0 1,0-1,1 1,-1-1,1 0,0 0,0 0,0-1,0 1,0-1,1 1,-1-1,1 0,-1 0,1-1,0 1,0-1,0 0,0 0,0 0,0 0,0-1,108 0,198-48,-242 38</inkml:trace>
  <inkml:trace contextRef="#ctx0" brushRef="#br1" timeOffset="136302.36">9165 16831,'1'-6,"3"-30,1-1,2 1,2 0,1 1,2 0,10-22,-20 52,1-1,-1 1,1 0,0 0,1 0,-1 1,1-1,-1 1,1 0,1 0,-1 0,1 0,-1 1,1 0,0 0,0 0,0 1,1-1,-1 1,1 0,-1 1,1-1,-1 1,1 0,0 1,0 0,-1-1,1 2,0-1,0 1,-1 0,1 0,0 0,-1 1,4 1,13 9,-1 1,-1 1,0 1,-1 1,-1 0,0 2,-2 0,0 1,0 0,0 5,-12-19,2 2,0-1,-1 1,-1 0,1 0,-1 1,0-1,0 1,-1 0,0 0,-1 0,2 8,-4-14,0 0,-1 0,1 0,0-1,-1 1,1 0,-1 0,1 0,-1-1,0 1,0 0,0 0,0-1,0 1,0-1,0 1,0-1,-1 0,1 1,0-1,-1 0,0 0,1 0,-1 0,1 0,-1 0,0 0,0-1,1 1,-1-1,0 1,0-1,-2 0,-64 2,3-31,64 28,-1 0,1 0,0 0,0-1,0 1,-1 0,2-1,-1 1,0 0,0-1,0 1,0-1,1 1,-1-1,1 1,-1-1,1 0,0 1,0-1,0 0,-1 1,1-1,1 0,-1 1,0-1,0 0,1 1,-1-1,1 1,-1-1,1 1,0-1,-1 1,1-1,0 1,0 0,0-1,0 1,0 0,1 0,-1-1,13-10,0 0,1 1,0 1,0 0,1 1,2 0,37-24,-39 24,-2 0,1-2,-1 0,-1 0,0-1,-1-1,0 0,-1-1,0 0,-2-1,1 0,-2-1,0 1,-1-2,0 1,1-8,0-20,-3 0,-1 0,-3 0,-1 0,-2 0,-2-1,-6-19,10 61,1-71,2 71,-3 17,-12 75,4 0,4 1,4 0,4-1,4 1,12 45,-17-116,1-1,1 0,1 0,0 0,1-1,1 0,1 0,1-1,8 12,-16-26,-1 0,0 0,1 0,-1 0,1-1,0 1,-1-1,1 1,0-1,0 1,0-1,0 0,0 0,0 0,0 0,1 0,-1-1,0 1,0-1,1 1,-1-1,0 0,1 0,0 0,7-5</inkml:trace>
  <inkml:trace contextRef="#ctx0" brushRef="#br1" timeOffset="136567.162">9540 16217,'18'4,"22"2,23 2,20 2,19-1,13 0,5 2,-18-2</inkml:trace>
  <inkml:trace contextRef="#ctx0" brushRef="#br1" timeOffset="137210.536">10489 16577,'-18'-5,"-1"0,1 1,-1 0,0 2,0 0,-1 2,1 0,0 0,-11 4,25-3,1 0,-1 0,1 1,0 0,0-1,-1 2,1-1,1 0,-1 1,0 0,0 0,1 0,0 0,0 1,0-1,0 1,0 0,1 0,-1 0,1 0,0 0,0 0,1 0,-1 1,1-1,0 1,0-1,1 1,-1 0,1-1,0 1,0 0,1-1,-1 1,1-1,0 1,0-1,1 1,-1-1,1 1,0-1,0 0,0 0,1 0,-1 0,1-1,0 1,0-1,2 2,-2-1,1 0,0-1,0 1,0-1,1 0,-1 0,1 0,-1-1,1 1,0-1,0 0,0 0,0-1,0 0,1 0,-1 0,0 0,1-1,-1 0,0 0,1-1,-1 1,0-1,1 0,-1-1,0 1,0-1,0 0,0 0,0 0,-1-1,1 0,-1 0,0 0,1 0,-1-1,3-6,-1 0,0 0,-1 0,0-1,0 0,-1 0,-1 0,0-1,0 1,-1-1,-1 1,0-1,0 0,-1 0,-1 0,5-37,-1 36,2 18,3 25,-7-27,4 18,-1 2,1-1,1 0,2-1,0 1,0-1,2-1,1 0,3 4,-12-21,0 0,0-1,0 1,0-1,0 1,1-1,-1 0,1 0,-1 0,1 0,0 0,0-1,0 1,0-1,0 0,0 0,0 0,0 0,1 0,-1-1,0 0,0 1,1-1,-1 0,0-1,1 1,-1 0,0-1,0 0,0 0,0 0,0 0,0 0,0-1,0 1,0-1,0 0,-1 0,6-5,0 0,-1 0,-1-1,1 0,-1 0,0 0,-1-1,0 0,-1 0,1 0,-2-1,1 1,-1-1,-1 0,0 0,0 0,-1 0,0-1,-1 1,0 0,-1 0,1 10,-1 0,1 0,0 0,-1 1,1-1,-1 0,1 0,0 0,-1 0,1 0,-1 0,1 0,0 0,-1 0,1 0,-1 0,1 0,0 0,-1 0,1 0,-1 0,1 0,0 0,-1 0,1-1,-1 1,1 0,0 0,-1 0,1-1,0 1,-1 0,1-1,0 1,0 0,-1-1,1 1,0 0,0-1,0 1,-1 0,1-1,0 1,0-1,0 1,0 0,0-1,0 1,0-1,0 1,0 0,0-1,0 1,0-1,0 1,0-1,0 1,0 0,0-1,1 1,-1 0,0-1,0 1,0-1,1 1,-1 0,0 0,0-1,1 1,-1 0,-3 4,1 0,0 1,-1-1,2 1,-1 0,0 0,1-1,0 1,0 0,1 0,-1 0,1 0,0 0,0 0,1 0,-1 0,1 0,0 0,1 0,-1 0,1 0,0-1,0 1,0-1,1 1,0-1,0 0,0 0,0 0,0 0,1-1,0 1,0-1,0 0,0 0,0-1,0 1,1-1,-1 0,1 0,0 0,0-1,-1 1,1-1,0 0,2-1,0 0,0-1,-1-1,1 1,0-1,-1-1,0 1,0-1,1 0,-2 0,1-1,0 0,-1 0,1 0,-1 0,0-1,-1 0,1 0,-1 0,0-1,0 0,-1 1,0-1,0 0,0-1,-1 1,1 0,-2-1,1 0,-1 1,0-1,0 0,-1 1,1-1,-2-4,1-28,-1 79,1-32,2-1,-1 1,2 0,-1-1,1 1,0-1,0 1,0-1,1-1,1 1,-1 0,1-1,0 0,0 0,1 0,0-1,0 0,0 0,3 2,19 9</inkml:trace>
  <inkml:trace contextRef="#ctx0" brushRef="#br1" timeOffset="137667.96">11384 16590,'-6'4,"0"-1,0 1,0 0,0 0,1 1,-1 0,1 0,0 0,1 1,-1-1,1 1,0 0,0 0,1 1,0-1,0 1,-1 5,4-10,0 0,0-1,1 1,-1 0,0-1,1 1,-1-1,1 1,0-1,0 1,-1-1,1 0,0 1,0-1,0 0,0 0,1 1,-1-1,0 0,0 0,1 0,-1-1,1 1,-1 0,1 0,-1-1,1 1,-1-1,1 1,-1-1,1 0,0 0,-1 0,1 0,-1 0,1 0,0 0,-1 0,1 0,0-1,-1 1,1-1,-1 1,1-1,-1 0,1 1,-1-1,0 0,1 0,0-1,8-4,0-1,-1-1,0 1,0-1,-1-1,0 0,0 0,-1 0,0-1,-1 0,0 0,-1-1,0 0,0 0,-1 0,-1 0,0-1,0 1,-1-1,-1 0,0-5,10-81,-4 1,-6-96,-2 159,-3-71,4 105,0-1,0 1,0 0,0 0,0-1,0 1,0 0,0 0,0-1,0 1,0 0,0-1,0 1,0 0,0 0,0-1,0 1,0 0,0 0,0-1,0 1,0 0,0 0,-1-1,1 1,0 0,0 0,0-1,0 1,-1 0,1 0,0 0,0-1,-1 1,1 0,0 0,0 0,-1 0,1 0,0 0,0 0,-1-1,1 1,0 0,0 0,-1 0,1 0,0 0,-1 0,1 0,0 0,0 1,-1-1,1 0,0 0,-1 0,1 0,0 0,0 0,-1 0,1 1,0-1,0 0,0 0,-1 0,1 1,0-1,0 0,-12 20,12-19,-25 64,2 1,3 1,-5 40,24-102,-9 31,2 2,1-1,2 1,2 0,1 0,2 0,3 29,-1-59,-1 0,1-1,0 1,1 0,0-1,0 1,1-1,-1 0,2 0,-1 0,1-1,0 0,0 0,1 0,0 0,0-1,0 0,0 0,1 0,0-1,0 0,0-1,1 0,-1 0,1 0,0-1,-1 0,1 0,0-1,0 0,3 0,43-1,-5-6</inkml:trace>
  <inkml:trace contextRef="#ctx0" brushRef="#br1" timeOffset="138274.052">11880 16590,'0'-3,"5"-73,-5 74,0 0,0 0,-1 0,1 0,-1 0,1-1,-1 1,0 0,0 1,0-1,0 0,0 0,0 0,-1 1,1-1,0 0,-1 1,1-1,-1 1,0 0,0-1,1 1,-1 0,0 0,0 0,0 0,0 1,0-1,0 0,0 1,0 0,-2-1,0 1,0 0,0 0,0 1,1-1,-1 1,0 0,1 0,-1 1,0-1,1 1,-1-1,1 1,0 0,0 0,0 1,0-1,0 0,0 1,0 0,1 0,-1 0,1 0,0 0,0 0,0 1,-2 2,1 1,0-1,0 1,0 0,1 0,0 0,0 0,1 0,0 0,0 1,0-1,1 7,1-11,-1 1,1-1,0 1,0-1,0 1,0-1,1 0,-1 0,1 1,0-1,0 0,0-1,1 1,-1 0,0-1,1 1,0-1,-1 1,1-1,0 0,0-1,1 1,-1 0,0-1,0 0,1 1,-1-1,1-1,-1 1,1 0,2-1,2 1,0 0,0-1,0 0,0 0,0-1,0 0,0-1,0 1,0-2,-1 1,1-1,-1 0,6-3,38-53,-53 68,0-1,1 1,0-1,0 1,0 0,2-1,-1 1,1 0,0-1,2 9,-2-14,-1 0,1 0,0 0,0 0,0 0,1 0,-1-1,1 1,-1 0,1-1,0 1,0-1,0 1,0-1,1 0,-1 0,1 0,-1 0,1-1,-1 1,1-1,0 1,0-1,0 0,0 0,0 0,0-1,0 1,0-1,0 1,3-1,-3-1,0 1,-1-1,1 1,0-1,-1 0,1 0,-1 0,0-1,1 1,-1-1,0 1,0-1,0 0,0 1,0-1,0 0,0 0,-1-1,1 1,-1 0,1 0,-1-1,0 1,0-1,0 1,0-3,17-70,-12-53,-6 127,-1 0,1 0,0 0,0 0,0 0,0 0,0 0,0 0,0-1,1 1,-1 0,0 0,1 0,-1 0,0 0,1 0,-1 0,1 1,0-1,-1 0,1 0,0 0,-1 0,1 1,0-1,0 0,0 1,0-1,0 0,-1 1,1-1,0 1,0 0,0-1,1 1,-1 0,0 0,0-1,0 1,0 0,0 0,0 0,0 0,0 0,0 1,0-1,0 0,0 0,0 1,0-1,1 1,5 1,0 0,1 1,-1 0,0 0,-1 1,1 0,-1 0,1 1,-1 0,0 0,-1 0,1 1,-1-1,0 1,-1 1,0-1,1 0,-2 1,1 0,-1 0,0 0,-1 1,0-1,0 0,0 1,-1 0,0-1,-1 1,1 0,-1-1,-1 2,-29 125,29-132,1-1,0 1,0 0,0 0,0 0,1 0,-1 0,1-1,-1 1,1 0,-1 0,1-1,0 1,0 0,0-1,0 1,0-1,0 1,0-1,0 1,1-1,-1 0,1 0,-1 1,1-1,-1 0,1 0,-1-1,1 1,0 0,0 0,-1-1,1 1,0-1,0 0,0 0,1 1,71-4,-71 3,35-7</inkml:trace>
  <inkml:trace contextRef="#ctx0" brushRef="#br1" timeOffset="138724.898">12842 16711,'-20'-11,"0"1,0 1,0 1,-1 1,-21-4,39 10,0 0,0 0,0 1,0 0,0-1,-1 1,1 0,0 0,0 1,0-1,0 1,0-1,0 1,0 0,0 0,0 0,0 1,0-1,1 1,-1-1,0 1,1 0,-1 0,1 0,0 0,0 1,0-1,0 1,0-1,0 1,1 0,-1-1,1 1,0 0,0 0,0 0,0 0,0 0,1 3,-2-1,2 0,-1 0,1 0,-1 1,1-1,1 0,-1 0,1 0,0 1,0-1,1 0,-1 0,1 0,0-1,0 1,1 0,0-1,-1 1,1-1,1 0,-1 0,1 0,-1-1,1 1,0-1,1 0,-1 0,0 0,1 0,-1-1,1 0,0 0,0 0,0-1,0 1,0-1,0-1,1 1,-1-1,0 1,0-1,0-1,1 1,-1-1,0 0,0 0,0-1,0 1,0-1,0 0,-1 0,1-1,0 1,2-4,-1 0,0 0,-1 0,1-1,-1 0,-1 0,1 0,-2-1,1 1,-1-1,0 0,0 0,-1 0,0-1,1-6,5-124,-8 114,0-27,1-30,-3-1,-7-26,4 91,-2 23,-4 28,-7 56,4 1,4 0,3 32,6-88,1 1,2 0,1-1,1 1,6 15,4-2</inkml:trace>
  <inkml:trace contextRef="#ctx0" brushRef="#br1" timeOffset="140410.1">302 11029,'-12'6,"1"0,0 0,0 1,1 1,0 0,0 0,1 1,0 0,0 1,1-1,0 2,1-1,0 1,1 0,0 1,1-1,0 1,1 0,0 1,1-1,-2 10,-6 50,4 1,2-1,6 67,-1-75,0 62,-25 1247,-12-860,-10 280,53-524,11 0,13-2,11-1,13 8,-19-85,-25-127</inkml:trace>
  <inkml:trace contextRef="#ctx0" brushRef="#br1" timeOffset="142225.622">329 11150,'-3'-2,"3"2,-1 1,1-1,-1 0,1 0,-1 0,1 0,-1 0,1 0,-1 0,1 0,-1-1,1 1,-1 0,1 0,-1 0,1 0,-1-1,1 1,-1 0,1 0,-1-1,1 1,0 0,-1-1,1 1,-1-1,1 1,0 0,-1-1,1 1,0-1,0 1,0-1,-1 1,1-1,0 1,0-1,0 1,0-1,0 1,0-1,0 1,0-1,0 0,0 1,0-1,0 1,0-1,0 1,0-1,1 1,-1-1,0 1,0-1,1 1,-1 0,0-1,1 1,-1-1,0 1,1 0,-1-1,1 1,-1 0,0-1,1 1,-1 0,130-38,94-10,1 11,2 9,1 11,35 9,423 25,-258-1,1398-16,-796-8,49 12,-774 10,222 43,-326-29,0-8,132-8,-80-22,-129 2,1 5,-1 6,30 8,-20 5,2-5,85-6,131-27,-345 21,1 0,-1 0,0 1,0 0,1 0,-1 0,0 1,1 1,-1-1,0 1,0 0,0 0,0 1,-1 0,1 1,-1-1,0 1,0 0,0 1,0-1,-1 1,1 0,19 35,39 43,-34-60,1-1,1-1,0-2,17 7,31 18,-33-16,-2 2,0 3,-2 1,-2 2,-2 2,-1 1,2 7,63 93,-6 4,59 123,-94-158,263 428,86 150,-257-405,176 299,64 21,-146-168,-241-420,36 64,3-2,4-3,2-1,25 21,307 376,-304-364,36 47,43 37,-32-77,-105-106,-16-12</inkml:trace>
  <inkml:trace contextRef="#ctx0" brushRef="#br1" timeOffset="190489.928">2214 989,'0'0</inkml:trace>
  <inkml:trace contextRef="#ctx0" brushRef="#br1" timeOffset="-98569.25">25609 8088,'0'0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05:30.46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2 445,'-2'-16,"76"-124,-45 93,93-193,-122 240,0 0,0 1,1-1,-1 0,0 0,0 0,0 0,1 0,-1 0,0 0,0 0,1 0,-1 0,0 0,0 0,1 0,-1 0,0 0,0 0,0 0,1-1,-1 1,0 0,0 0,0 0,1 0,-1 0,0 0,0-1,0 1,0 0,1 0,-1 0,0 0,0-1,-3 24,2-22,-1 12,0-1,0 1,1 0,1-1,0 1,1 0,0 0,2 8,1-3,-1-1,-1 1,-1 0,-1 0,0 0,-1 0,-1 0,-1 0,0-1,-1 1,-2 3,-32 85,24-70,1 2,2 0,1 0,2 3,7 8,0-48,0 1,-1-1,1 0,0 0,0-1,-1 1,1 0,-1 0,1-1,-1 1,1-1,-1 1,1-1,-1 1,1-1,-1 0,0 0,1 0,-1 0,1 0,-1 0,0 0,1-1,-7 2,-58 8,90-2,25-7,0-3,0-2,0-2,4-3,11-1,-4-11,-49 11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17:27.80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 1,'-2'8,"-1"1,1 0,1 0,0 0,0-1,0 1,1 0,1 0,-1 0,2 0,-1 0,1 0,0-1,1 1,0-1,2 4,75 128,-56-103,100 162,-9 6,-9 5,-9 7,112 325,57 133,130 111,-37-80,60 343,-363-896,50 125,12-4,111 179,-46-141,-11-18,26 84,-134-240,-6 3,-6 2,4 41,-53-172,0-3,-1 0,1 0,-2 0,1 0,-2 1,1-1,-1 0,-1 9,0-16,0-1,0 0,0 0,0 0,-1 0,1 0,0 0,-1 0,1 0,0-1,-1 1,1-1,-1 1,1-1,-1 1,1-1,-1 0,1 1,-1-1,0 0,1 0,-1 0,1 0,-1-1,1 1,-1 0,0-1,1 1,-1-1,1 1,0-1,-1 0,1 0,0 1,-1-1,1 0,0 0,0 0,-1-1,1 1,0 0,0 0,1-1,-2 0,-3-1,-7-5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05:30.82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33 107,'4'-18,"5"-9,-1-1,0 6,-2 11,-5 12,-4 13,-2 10,0 9,-1 5,0 1,1 0,-1-4,-2-3,-1-5,1-5,1-6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05:31.14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49 7,'-2'-5,"-1"4,0 6,1 11,0 12,1 11,-2 9,-2 7,-8 2,-1-9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05:31.69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72 7,'0'-5,"0"3,-2 7,-1 7,0 8,-1 10,-3 8,-2 8,-2 5,1 0,-1-4,3-7,4-11,5-10,7-13,3-8</inkml:trace>
  <inkml:trace contextRef="#ctx0" brushRef="#br0" timeOffset="170.542">113 33,'2'-9,"3"1,4 7,1 11,5 10,1 10,-2 10,-3 12,-8 8,-14 7,-5-7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05:33.16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120 117,'-7'3,"1"0,0 1,0 0,0 0,1 1,-1-1,1 1,0 0,0 1,1-1,-1 1,1 0,1 0,-1 0,1 1,0-1,0 1,1 0,-1 2,-2 3,0-1,1 1,0 0,1 0,0 0,1 1,1-1,0 0,0 1,1-1,1 1,0-1,0 1,2-1,-1 0,2 0,-1 0,3 3,-3-11,0 0,0 0,0-1,1 1,-1-1,1 0,0 0,0 0,0-1,0 1,0-1,1 0,-1 0,1-1,-1 1,1-1,0 0,0 0,-1 0,1-1,0 0,0 0,0 0,-1-1,1 1,0-1,1 0,6-2,-1 0,0-1,1 0,-1 0,-1-1,1 0,-1-1,0-1,0 0,6-5,-5 2,0 0,-1-1,0 0,-1-1,0 0,-1 0,0-1,-1 0,-1-1,0 1,0-1,-1-1,-1 1,-1 0,0-1,-1 0,0 0,-1 0,-1 0,0 0,-1 1,-1-1,0 0,-1 0,-2-4,3 14,0-1,-1 1,1 0,-1 0,0 1,0-1,-1 1,1-1,-1 1,0 0,0 0,0 0,-1 1,1 0,-1 0,0 0,0 0,0 1,0 0,0 0,-1 0,1 0,-1 1,1 0,-1 0,1 1,-1-1,1 1,-1 1,0-1,1 1,-1 0,1 0,-1 0,1 1,0 0,-1 0,-1 1,-2 2,0-1,1 2,-1-1,1 1,0 1,1 0,-1 0,1 0,1 1,-1 0,1 0,1 0,-1 1,2 0,-1 0,1 0,0 1,1-1,0 1,1 0,0 0,1 0,-1 0,2 0,0 5,7 25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05:34.14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155 1,'-5'2,"-3"8,-3 9,-4 10,-2 11,-3 9,1 2,0 0,2-5,3-8,4-10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05:34.32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63 11,'2'-6,"1"1,-2 9,-4 16,-4 17,-2 16,-5 11,-4 6,0-10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05:33.44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67 81,'0'-11,"0"0,2 10,1 11,0 11,-3 10,-4 11,-5 3,-4 0,-2-4,-1-4,5-9,4-9</inkml:trace>
  <inkml:trace contextRef="#ctx0" brushRef="#br0" timeOffset="253.364">293 1,'-4'2,"-6"10,-7 12,-1 11,-1 11,-2 7,-1 3,3-8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05:36.23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67 177,'0'924,"9"-1702,-6 528,-14 215,13 43,2-5,1 0,0 0,0 0,0-1,0 1,0-1,0 0,1-1,-1 1,1-1,-1 0,1-1,0 1,1-1,-5 0,41 2,0-2,0-1,0-3,17-4,8-1,174-7,-191 19</inkml:trace>
  <inkml:trace contextRef="#ctx0" brushRef="#br0" timeOffset="455.924">0 685,'21'2,"17"1,17 0,14-1,12 0,8-3,5-2,-1 1,-15-1</inkml:trace>
  <inkml:trace contextRef="#ctx0" brushRef="#br0" timeOffset="929.183">1191 444,'-16'8,"0"0,1 1,0 1,0 0,1 1,0 0,1 1,1 1,0 0,0 1,1 0,1 0,1 1,0 1,1 0,0 0,1 0,1 1,1 0,1 0,0 1,1-1,0 1,2-1,0 1,1 0,2 8,-2-18,1 1,0 0,1-1,0 1,0-1,1 0,0 0,0 0,1 0,0 0,0-1,1 1,0-1,0 0,1-1,0 1,0-1,0-1,1 1,0-1,0 0,0 0,1-1,0 0,0 0,0-1,0 0,0-1,2 1,2-1,1 0,0-1,0 0,-1-1,1 0,0-1,0-1,0 0,-1 0,1-1,-1-1,0 0,0-1,0 0,-1-1,1 0,-1-1,-1 0,1-1,-1 0,-1-1,0 0,0 0,0-1,-1 0,-1 0,0-1,3-5,4-19,-1 1,-1-2,-2 0,-2 0,-1-1,-2 0,-2 0,-1 0,-2-1,-1-5,0 3,-2 0,-1 0,-2 1,-11-38,12 60,0 0,-1 1,-1-1,-1 1,0 0,-1 1,-1 0,0 0,-1 1,-1 1,0 0,-4-3,11 11,-1 0,0 0,0 1,-1-1,1 1,-1 1,0-1,0 1,0 1,-1-1,1 1,-1 0,1 1,-1 0,0 0,1 1,-1 0,0 0,1 1,-1-1,0 2,1-1,-1 1,1 0,-6 3,1 1,1 1,0 0,1 0,-1 1,1 0,1 1,-1 0,2 1,-1 0,1 0,1 0,0 1,0 1,0 1,-7 16,1 0,1 1,2 0,1 1,0 8,-11 83,9-10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05:39.16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1,'5'2,"8"1,11 0,13-1,11 0,12-1,8-1,5 0,1 0,-3 0,-13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05:39.53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1,'18'4,"18"3,16-2,12-2,8-3,2-1,-2 0,-13-1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05:54.32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265 85,'-5'1,"-1"1,1 0,0 0,0 0,0 1,0-1,0 1,0 0,1 1,-1-1,1 1,0 0,0 0,0 1,1-1,-1 1,1-1,0 1,0 2,1-6,1 1,-1-1,1 1,0 0,-1 0,1 0,0 0,0 0,0 0,0 0,1 0,-1 0,0 0,1 0,0 0,-1 1,1-1,0 0,0 0,0 1,1-1,-1 0,0 0,1 0,0 0,-1 1,1-1,0 0,0 0,0 0,0 0,0-1,1 1,-1 0,1 0,-1-1,1 1,-1-1,1 1,0-1,0 0,0 1,6-1,0 1,0-1,0-1,0 0,0 0,0 0,0-1,0 0,0-1,0 1,0-2,-1 1,1-1,-1 0,1-1,-1 0,0 0,-1 0,1-1,-1 0,0 0,0-1,0 1,1-4,-3 6,-1 1,0-1,0 0,-1 0,1 0,-1-1,1 1,-1 0,0-1,0 0,0 1,-1-1,0 0,1 0,-1 0,0 0,-1 0,1 0,-1 0,0 0,0 0,0 0,0 0,-1-1,0 1,0 0,0 1,0-1,0 0,-1 0,0 0,0 1,0-1,0 1,0-1,-1 1,1 0,-1 0,0 0,0 0,-2 0,-1-1,0 1,0 0,0 1,-1 0,1 0,-1 0,1 1,-1 0,0 0,1 0,-1 1,0 0,0 0,1 1,-1 0,0 0,1 1,-1 0,1 0,0 0,-1 1,1 0,0 0,1 0,-1 1,0 0,1 0,0 0,0 1,0 0,1 0,-1 0,1 0,1 1,-1 0,1 0,0 0,0 0,0 0,1 0,-1 5,3-8,-1 0,1 0,0-1,1 1,-1 0,0 0,1 0,0-1,0 1,-1 0,1-1,1 1,-1-1,0 1,1-1,-1 1,1-1,0 0,0 0,0 0,0 0,0 0,0 0,0-1,1 1,-1-1,0 1,1-1,0 0,-1 0,1 0,0 0,-1-1,1 1,0-1,0 1,0-1,-1 0,1 0,2-1,-3 0,0-1,-1 1,1-1,-1 0,1 0,-1 0,0 1,0-1,0 0,0-1,0 1,0 0,-1 0,1 0,0 0,-1-1,0 1,0 0,0 0,0-1,0 1,0 0,0 0,-1-1,1 1,-1 0,0 0,1 0,-1 0,0 0,0 0,0 0,-1 0,1 0,0 0,-1 0,1 1,-1-1,0 1,1-1,-1 1,0 0,0-1,0 1,0 0,0 0,0 0,0 1,-1-1,-1 0,1 0,0 0,0 1,0-1,-1 1,1 0,0 0,0 0,-1 0,1 1,0-1,0 1,0 0,0 0,0 0,0 0,0 1,0-1,0 1,0 0,1-1,-1 1,1 0,-1 1,1-1,0 0,-1 2,-4 4,1 0,0 1,1 0,0 0,0 0,1 0,0 1,-1 5,-5 27,2 1,1 0,3 1,2-1,1 1,3 6,-2 1,2 76,0-41,-3 0,-4 0,-5 9,-10-16,16-71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17:14.2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2968,'141'27,"687"103,-529-91,-124-20,-158-20,-8-2</inkml:trace>
  <inkml:trace contextRef="#ctx0" brushRef="#br0" timeOffset="1125.311">1524 2647,'0'1,"0"-1,0 0,0 0,0 0,0 1,0-1,0 0,-1 0,1 0,0 0,0 1,0-1,0 0,0 0,0 0,-1 0,1 0,0 0,0 1,0-1,0 0,-1 0,1 0,0 0,0 0,0 0,0 0,-1 0,1 0,0 0,0 0,0 0,-1 0,1 0,0 0,0 0,0 0,-1 0,1 0,0 0,0 0,0 0,0 0,-1 0,1 0,0-1,0 1,0 0,0 0,-1 0,1 0,0 0,6 20,17 44,-3 2,-4 0,3 26,-11-34,-3 0,-2 0,-3 1,-3-1,-2 0,-2 0,-8 22,-15 38,26-113,3-13,3-18,-2 24,4-111,-4 0,-6 0,-19-110,4 72,6-1,6-83,11 157,-1 78,0-1,-1 1,1 0,0 0,-1 0,1 0,0 0,0 0,-1 0,1 0,0 0,0 0,-1 0,1 1,0-1,-1 0,1 0,0 1,-1-1,1 1,0-1,-1 0,1 1,-1-1,1 1,-1-1,1 1,-1 0,1-1,-1 1,1-1,-1 1,0 0,1-1,-1 1,0 0,0 0,0-1,1 1,-1 0,0 0,0-1,0 1,0 0,1 2,21 23,1-1,1-1,0 0,2-2,1-2,1 0,0-1,2-2,7 8,349 207,-361-218,0 2,-1 0,0 2,-2 0,0 1,-1 2,-1 0,-1 1,-1 1,-1 1,6 11,-21-30,0-1,-1 1,1 0,-1 0,0 0,0 0,0-1,-1 2,0-1,0 0,0 0,-1 0,1 0,-1 0,0-1,-1 1,1 0,-1 0,0-1,0 1,-1-1,1 1,-1-1,0 0,0 0,0 0,-1-1,1 1,-3 1,-40 43,-3-2,-51 37,49-46,-2-2,-2-3,-1-2,-1-3,-1-2,-2-2,0-4,-60 12,72-20,-105 34,153-45,-1 0,1 0,-1 0,1 0,-1-1,1 1,-1 0,1 0,-1 0,1 0,-1 0,1 1,-1-1,1 0,-1 0,1 0,0 0,-1 0,1 1,-1-1,1 0,-1 0,1 1,0-1,-1 0,1 1,-1-1,1 1,0-1,0 0,-1 1,1-1,0 1,0-1,-1 0,1 1,0-1,0 1,0-1,0 1,0-1,0 1,-1-1,1 1,0-1,1 1,-1-1,0 1,0-1,0 1,0-1,0 1,0-1,1 1,-1-1,0 1,0-1,1 0,-1 1,0-1,1 1,-1-1,35 5,63-20,-43 0</inkml:trace>
  <inkml:trace contextRef="#ctx0" brushRef="#br0" timeOffset="1725.526">2500 3088,'-4'15,"0"1,1 0,1 0,0 0,1 0,1 0,0 0,2 0,-1-1,2 1,3 9,-4-16,1 0,0-1,1 1,0-1,0 0,1 0,0 0,0-1,1 1,0-1,0-1,1 1,0-1,0 0,0-1,1 0,0 0,0 0,0-1,6 2,-1-2,-1-1,1 0,0 0,0-2,0 1,0-2,0 0,0 0,0-1,0-1,-1 0,1-1,0 0,-1-1,0-1,0 0,0 0,0-1,-1-1,0 0,0 0,-1-1,0 0,0-1,-1 0,0-1,-1 0,0 0,0-1,-1 0,-1 0,0 0,0-1,-1 0,-1 0,0-1,0 1,-2-1,1 0,-2 0,1 0,-2 0,0 0,-1-9,-1 13,-1 0,0 0,-1 0,0 0,0 0,0 1,-1 0,-1 0,1 0,-1 1,-1 0,1 0,-1 0,0 1,-1 0,0 0,0 1,0 0,0 1,-1-1,1 2,-1-1,0 1,-1 0,1 1,0 0,-1 1,1 0,-1 0,0 1,0-1,1 1,0 0,-1 0,1 1,0 0,-1 1,1 0,0 0,0 1,1 0,-1 1,0 0,1 0,0 1,0 0,1 0,-1 1,1 0,0 0,1 1,-1 0,1 0,1 0,-1 1,1 0,0 0,1 0,0 1,1-1,-3 8,5-11,0-1,0 1,0-1,0 1,1-1,0 1,0-1,0 1,0 0,1-1,0 1,0-1,0 1,1-1,-1 0,1 0,0 1,0-1,0 0,1-1,0 1,-1 0,1-1,0 1,1-1,-1 0,1 0,38 21,2-7</inkml:trace>
  <inkml:trace contextRef="#ctx0" brushRef="#br0" timeOffset="2050.368">3155 3128,'161'24,"144"0,-129-12,66 6,-1 10,192 51,-376-64,-82-13,1-5</inkml:trace>
  <inkml:trace contextRef="#ctx0" brushRef="#br0" timeOffset="2994.412">213 6137,'1'2,"0"-1,0 1,1-1,-1 1,0-1,0 1,1-1,-1 0,1 0,-1 1,1-1,0 0,-1 0,1-1,0 1,0 0,-1-1,1 1,0-1,0 1,0-1,0 0,0 0,0 0,0 0,0 0,1 1,60 5,0-3,0-2,0-3,33-7,-45 5,-6 1,806-41,-840 44,27-2,0 1,0 3,0 0,0 3,-1 1,1 2,-1 2,21 8,-20 2,-113-45,61 23</inkml:trace>
  <inkml:trace contextRef="#ctx0" brushRef="#br0" timeOffset="3810.99">2045 5321,'-21'-33,"21"33,0-1,0 1,0 0,0-1,-1 1,1 0,0-1,0 1,0 0,-1-1,1 1,0 0,0 0,-1-1,1 1,0 0,-1 0,1 0,0-1,-1 1,1 0,0 0,-1 0,1 0,0 0,-1 0,1 0,0-1,-1 1,1 0,-1 0,1 1,0-1,-1 0,1 0,0 0,-1 0,1 0,-1 0,1 0,0 0,-1 1,1-1,0 0,0 0,-1 1,1-1,0 0,-1 0,1 1,0-1,0 0,-1 1,1-1,0 0,0 1,0-1,0 0,0 1,-1-1,1 0,0 1,0-1,0 0,0 1,0-1,0 1,0-1,-2 32,34 380,-33 172,-4-359,2-164,3-61,0 0,0-1,-1 1,1 0,0 0,0-1,0 1,0 0,-1 0,1-1,0 1,0 0,0 0,-1 0,1 0,0-1,-1 1,1 0,0 0,0 0,-1 0,1 0,0 0,-1 0,1 0,0 0,0 0,-1 0,1 0,0 0,-1 0,1 0,0 0,0 0,-1 0,1 0,0 0,-1 0,1 0,0 1,0-1,-1 0,1 0,0 0,0 0,0 1,-1-1,1 0,0 0,0 1,0-1,-1 0,1 0,0 1,0-1,0 0,-5-14,0 0,1 0,0-1,1 0,1 0,1 0,0-6,-1 7,-6-199,9 0,24-166,-10 163,-11 174,-2 0,-1 0,-3 0,-1 0,-2 0,-4-9,-14-1,19 53,33 49,12-7,2-1,2-2,1-3,2-1,1-3,-9-4,25 15,-3 2,-1 4,-2 2,-3 3,-2 2,-3 2,24 39,-64-82,-1 0,-1 1,-1 1,0 0,-2 0,0 0,0 4,-4-16,-1 0,0 1,0-1,-1 1,0-1,0 1,-1-1,1 0,-1 1,-1-1,1 1,-1-1,0 0,-1 0,1 0,-1 0,-1-1,1 1,-1-1,1 0,-2 0,-2 4,-16 9,0 0,-1-2,-1 0,0-2,-1-1,0-1,-15 4,20-7,-114 47,2-1,2 6,-26 22,142-74,7-6,1 1,0 0,0 0,1 1,-1 0,1 0,0 1,1 0,-1 0,-2 4,8-10,0 1,0-1,0 1,0-1,1 0,-1 1,0-1,0 1,0-1,0 1,1-1,-1 0,0 1,1-1,-1 0,0 1,1-1,-1 0,0 1,1-1,-1 0,0 0,1 0,-1 1,1-1,-1 0,1 0,-1 0,0 0,1 0,-1 1,1-1,-1 0,1 0,-1 0,1 0,-1-1,1 1,-1 0,0 0,1 0,-1 0,1 0,-1-1,1 1,-1 0,0 0,1 0,-1-1,0 1,1 0,-1-1,0 1,1 0,-1-1,0 1,1-1,-1 1,0-1,75-39,-33 13</inkml:trace>
  <inkml:trace contextRef="#ctx0" brushRef="#br0" timeOffset="4231.29">3007 5829,'-17'67,"-21"114,37-174,1-1,0 1,0 0,0-1,1 1,0 0,0-1,1 1,0-1,0 1,0-1,1 0,0 0,0 0,0 0,1-1,0 1,0-1,1 0,-1 0,1 0,0-1,0 0,1 0,-1 0,1-1,0 1,0-1,0-1,0 1,0-1,5 1,5 1,1 0,0-1,1-1,-1-1,0 0,0-1,1-1,-1-1,0 0,0-1,0-1,0-1,-1 0,0-1,3-2,-13 5,0-1,-1 1,1-1,-1 0,0 0,0-1,-1 1,1-1,-1 0,0 0,0-1,-1 1,0-1,0 0,0 0,0 0,-1 0,0 0,0-1,-1 1,0-1,0 1,0-1,-1 1,0-1,-1 1,1-1,-1 1,0-1,-1 1,1-1,-1 1,-2-3,-3-7,-1 0,-1 0,0 1,-1 1,0 0,-1 0,-1 1,0 0,-1 1,0 1,-1 0,0 0,-1 2,0 0,-1 0,-8-2,15 7,-1 1,1 0,-1 0,1 1,-1 0,0 1,0 0,0 1,-9 0,16 0,0 0,0 1,1-1,-1 1,0-1,0 1,0 0,1 0,-1 0,0 0,1 1,-1-1,1 1,0 0,-1-1,1 1,0 0,0 0,0 0,0 1,1-1,-1 0,0 1,1-1,0 1,0 0,-1-1,2 1,-1 0,0 0,0 0,1-1,0 1,-1 0,1 1,1 2,-1 0,1 0,0 0,1 0,0-1,-1 1,2 0,-1-1,1 0,-1 1,2-1,-1 0,0-1,1 1,27 34</inkml:trace>
  <inkml:trace contextRef="#ctx0" brushRef="#br0" timeOffset="5320.184">3542 6043,'91'17,"1"-4,0-4,0-3,75-7,171 11,-161 13,-174-23,-1 0,1 0,-1 0,1-1,-1 1,1-1,-1 0,1 1,-1-1,1 0,-1 0,0 0,0-1,0 1,1-1,-1 1,0-1,-1 0,1 1,0-1,0 0,-1 0,1 0,-1-1,0 1,1 0,-1-3,18-70,-18 66,58-491,-19 197,5-44,-5-177,-38 425,2-95,29-188,-20 306,-2 12,-3-1,-2 0,-3-29,-3 89,0 3,1 1,-1-1,0 1,0-1,1 1,-1-1,0 1,-1-1,1 1,0-1,0 1,-1-1,1 1,-1-1,1 1,-1-1,0 1,1 0,-1-1,0 1,0 0,0 0,0-1,0 1,0 0,0 0,-2-1,2 4,0-1,0 0,-1 1,1-1,0 1,0-1,0 1,1-1,-1 1,0 0,1 0,-1-1,1 1,-1 0,1 0,0-1,0 1,0 0,0 0,0 0,0-1,0 1,1 0,-1 0,1 1,3 4,0-1,1 0,-1 0,1-1,0 1,1-1,-1 0,1 0,0-1,1 0,-1 0,1 0,-1-1,1 0,0 0,0 0,1-1,-1-1,7 2,72 18,0-4,1-4,44-1,-97-8,1906 77,-1586-71,-341-9,-21-1,-63-6,26 0</inkml:trace>
  <inkml:trace contextRef="#ctx0" brushRef="#br0" timeOffset="6482.047">4840 3330,'-6'1,"0"1,0 0,1 0,-1 1,1 0,0 0,0 0,0 0,0 1,1 0,-1 0,1 0,0 1,0-1,1 1,-1 0,1 0,0 0,0 1,1-1,-1 1,1-1,1 1,-1 0,1 0,0 0,0 0,1 0,-1 0,1 0,1 0,-1 0,1 0,1 5,1-4,0-1,0 0,1 0,0 0,0-1,0 1,0-1,1 0,0 0,0 0,0-1,1 0,0 0,0 0,0-1,0 1,0-2,1 1,-1-1,1 0,-1 0,1 0,0-1,0 0,0-1,0 0,0 0,0 0,0-1,-1 0,1 0,1-1,-4 0,0 0,0 0,0-1,0 1,-1-1,0 0,1 0,-1 0,0-1,-1 1,1-1,0 1,-1-1,0 0,0 0,0 0,-1 0,1 0,-1-1,0 1,0 0,0-1,-1 1,1-2,-7-108,3 98,-1 1,0 0,0 0,-2 0,0 1,-1-1,0 1,-1 1,0 0,-1 0,-1 0,0 1,-1 1,-3-3,11 12,0 0,0 0,-1 0,1 1,-1-1,1 1,-1 0,0 0,1 0,-1 0,0 1,1 0,-1-1,0 1,0 1,1-1,-1 0,0 1,0 0,1 0,-1 0,1 0,-1 1,1-1,0 1,-1 0,1 0,0 0,0 1,0-1,0 1,1-1,-2 2,-8 9,0 0,1 0,0 1,1 1,0 0,-3 8,4-7,1 1,1 0,0 0,1 0,1 1,1 0,-2 16,5-28,0 0,1-1,0 1,0 0,1 0,-1-1,1 1,0 0,1-1,-1 1,1-1,0 1,1-1,-1 0,1 0,0 0,0 0,1 0,-1-1,1 0,0 1,0-1,0-1,1 1,0-1,3 3,6 0,0-1,0-1,1 0,-1-1,1-1,0 0,0-1,0 0,0-1,0-1,-1 0,1-1,0-1,-1 0,1-1,-1-1,0 0,0-1,-1 0,0-1,0-1,0 0,-1-1,5-4,-6 3,0 0,-1 0,0-1,-1 0,0-1,0 0,-2 0,1-1,-2 0,1-1,-2 1,4-15,-6 21,-1-1,0 0,-1 1,0-1,0 0,-1 0,0 0,0 0,-1 0,0 0,0 0,-1 0,0 1,0-1,-1 1,0-1,0 1,-1 0,0 0,0 0,0 1,-1-1,0 1,-3-2,2 2,-1 1,0 0,0 0,0 1,0 0,-1 0,0 1,0 0,0 0,0 1,0 0,0 0,-1 1,1 0,0 0,-1 1,1 0,-1 1,1 0,-1 0,1 1,0 0,-2 1,-3 1,0 0,0 1,1 1,0 0,0 0,1 1,0 1,0 0,0 0,1 1,0 0,1 1,0 0,-1 4,5-8,0 0,0 1,1-1,0 1,0 0,1 1,0-1,0 0,1 1,-1 0,2 0,-1-1,1 1,0 0,1 0,0 0,0 0,1 0,0 0,0 0,1 0,0 0,1-1,-1 1,1-1,1 0,-1 0,1 0,1 0,-1 0,1-1,7 3,-1-1,2 0,-1-1,1-1,0 0,1 0,-1-2,1 1,0-2,0 0,0 0,1-2,-1 0,0 0,1-1,-1-1,1 0,-1-1,3-2,-11 4,0 0,1-1,-1 0,0 0,1-1,-1 0,0 0,0 0,0-1,-1 1,1-2,0 1,-1-1,0 1,0-1,0-1,-1 1,1-1,-1 0,0 0,0 0,-1 0,1-1,-1 1,0-1,-1 0,0 0,0 0,0 0,0-1,-1 1,0 0,0-1,-1-2,-1 1,0 0,-1 0,0 1,0-1,-1 0,0 1,-1 0,1-1,-1 1,-1 1,1-1,-1 1,0-1,-1 1,1 1,-1-1,0 1,-1 0,1 0,-1 1,0 0,0 0,-1 1,1 0,-1 0,1 1,-1-1,0 2,0-1,0 1,0 0,0 1,0 0,0 0,0 1,0 0,0 0,0 1,0 0,1 1,-1-1,1 1,-1 1,1-1,-1 2,0 1,1 0,0 0,0 0,0 1,1 0,0 0,0 1,1-1,0 1,1 1,-1-1,0 4,4-9,-1 1,1-1,0 0,0 1,0-1,0 1,1-1,0 1,-1-1,1 1,0-1,1 1,-1-1,1 1,-1-1,1 1,0-1,0 0,1 1,-1-1,1 0,0 0,-1 0,1 0,0 0,1 0,-1-1,1 1,-1-1,1 0,0 1,-1-1,4 1,0 1,1-1,0 0,0-1,0 0,1 0,-1 0,1-1,-1 0,1 0,-1-1,2 0,35-2</inkml:trace>
  <inkml:trace contextRef="#ctx0" brushRef="#br0" timeOffset="144472.955">8849 1538,'0'0</inkml:trace>
  <inkml:trace contextRef="#ctx0" brushRef="#br0" timeOffset="146362.543">8970 1,'-17'18,"1"1,1 1,1 1,0 0,2 0,1 1,0 1,2 0,0 0,0 8,-11 49,2 2,0 34,8-47,-18 106,8 0,8 5,10-121,3 1,3-1,2 1,3-1,3-1,2 0,19 51,27 29,-42-103,-1 1,-2 1,-2 0,-1 1,-2 0,-2 1,-1 6,-6-13,-1 0,-2 0,-1 1,-2-1,-1-1,-2 1,0-1,-3 0,0-1,-6 8,-44 105,-27 67,4 18,60-131,5 1,4 1,4 1,5-1,4 2,6 28,-4-49,0-6,-4 43,5 0,5 1,5-1,6-1,4-1,25 74,95 151,-133-323,0 1,-1 0,-1 0,-1 0,-1 1,0-1,-1 1,-1 0,-1 0,-1 0,0 0,-2 0,0 0,-1 0,-3 9,-9 6,-2 0,-2-1,0 0,-3-2,0 0,-2-2,-16 16,-26 34,50-59,1 0,0 1,2 1,0 0,2 1,0 0,2 0,0 1,2 1,1-1,1 1,1 1,-1 12,6 27,3 0,2 0,3-1,3 0,6 10,10 61,25 220,-6 128,-38-383,-4 0,-4 0,-4 1,-5-1,-5-1,-3 0,-21 60,9-66,4-25,4 0,2 2,4 0,3 1,0 38,12-55,2 0,3-1,2 1,2-2,13 38,-4-7,-3 2,-5-1,-3 2,-4-1,-3 1,-6 20,-10 41,-7 0,-33 114,29-143,14-57,-2-2,-3 0,-3 0,-2-2,-2 0,-5-5</inkml:trace>
  <inkml:trace contextRef="#ctx0" brushRef="#br0" timeOffset="148035.543">54 10695,'-4'-5,"0"0,0 0,1 0,0-1,0 0,0 1,1-1,0 0,0-1,0 1,1 0,0 0,0-1,1 1,-1 0,1-1,1 1,-1-1,1 1,1 0,-1 0,1-1,0 1,0 0,3-4,6-1,1 1,0 0,1 1,0 1,1 0,-1 0,2 1,-1 1,1 1,0 0,15-3,-18 4,111-31,1 5,2 5,1 6,0 6,1 5,119 8,-139 7,0 5,-1 5,-1 4,-1 5,-2 4,0 5,-3 5,-1 3,69 44,-78-36,-33-16,2-3,0-2,3-2,0-4,42 10,-52-23,0-3,1-3,-1-1,1-3,0-3,0-1,0-3,-1-2,0-2,16-8,90-31,-1-7,89-49,-177 75,-16 6,1 2,0 3,2 2,0 2,1 3,42-4,-75 17,-1 0,1 1,-1 2,0 0,0 1,0 2,13 5,60 15,22-9,1-4,1-6,107-7,17 2,434 54,-613-50,261 14,296-20,-216-37,-397 36,-1 0,1 0,0 1,0 0,0 1,-1 0,1 0,-1 1,1 0,-1 0,0 1,0 0,-1 0,1 1,-1 0,0 1,0-1,3 5,7 7,1-1,0-1,2-1,-1-1,1 0,1-2,18 8,-11-10,1-2,-1 0,1-2,0-2,0 0,0-2,1-1,-1-1,0-2,29-6,18 5,-76 4,0-1,0 1,-1 0,1-1,0 1,0 0,-1-1,1 1,0-1,0 1,0 0,0-1,-1 1,1-1,0 1,0 0,0-1,0 1,0-1,0 1,0-1,0 1,0-1,0 1,1 0,-1-1,0 1,0-1,0 1,0 0,1-1,-1 1,0 0,0-1,1 1,-1 0,0-1,1 1,-1 0,0-1,1 1,-1 0,0 0,1 0,-1-1,1 1,-1 0,0 0,1 0,-1 0,1 0,-1 0,0 0,1 0,-1 0,1 0,-22-4,-4 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05:37.99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54,'2'9,"1"10,0 11,0 9,-1 9,-1 6,-1 3,1 0,-1-2,-1-3,1-7,0-11</inkml:trace>
  <inkml:trace contextRef="#ctx0" brushRef="#br0" timeOffset="352.065">335 0,'0'7,"0"9,0 9,0 8,0 9,0 6,2 4,1 2,0 1,2-2,0-3,-1-6,-1-8,-1-10</inkml:trace>
  <inkml:trace contextRef="#ctx0" brushRef="#br0" timeOffset="718.863">41 294,'-9'0,"4"0,12 0,15 0,19-2,18-3,12-3,10-3,3 1,-13 2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05:41.24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94 1,'-27'139,"6"0,6 2,4 89,8-167,-14 546,49 431,-9-607,-18-402,-5-31,0 1,0-1,0 1,1-1,-1 1,0-1,0 0,0 1,1-1,-1 0,0 1,1-1,-1 1,0-1,1 0,-1 0,0 1,1-1,-1 0,0 0,1 1,-1-1,1 0,-1 0,1 0,-1 0,0 0,1 0,-1 0,1 0,-1 0,1 0,-1 0,1 0,-1 0,0 0,1 0,-1 0,1 0,-1 0,1-1,-1 1,0 0,1 0,-1 0,1-1,-1 1,0 0,1-1,-1 1,0 0,0-1,1 1,-1 0,0-1,0 1,1-1,-1 1,0 0,0-1,0 1,22-38,-13 17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07:11.39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59 937,'-24'33,"12"-52,14-149,-1 137,0 0,-2-1,-2 1,0 0,-3 0,-8-30,46 90,-13-17,0-1,1-1,0 0,1-2,-1 0,2-2,8 2,-5-1,0 0,-1 2,0 1,0 1,1 2,-20-10,-1 0,1 0,-1 0,0 1,0 0,-1 0,1 0,-1 0,0 0,0 1,0-1,0 1,-1 0,0 0,0 0,0 0,-1 0,0 0,0 0,0 1,0-1,-1 0,0 2,-22 121,22-128,-2 4,0 0,1-1,-1 1,1 0,0 0,0-1,0 1,1 0,-1 0,1 0,0 0,0 0,1 0,-1 0,1 0,-1 0,1 0,1 0,-1 0,0-1,1 1,0 0,0-1,0 0,0 1,0-1,1 0,0 0,-1 0,1 0,0-1,0 1,2 0,1-1,0 0,0 0,1-1,-1 0,0 0,0 0,1-1,-1 0,1 0,-1-1,0 1,0-2,1 1,-1-1,0 1,0-2,0 1,0-1,-1 0,1 0,4-3,0-1,0-1,-1 0,0 0,0 0,-1-1,0-1,0 1,-1-1,0 0,-1-1,0 0,0-1,0-1,-1 0,-1 0,0 0,0-1,-1 1,-1-1,-1 0,0 0,0 0,-1 1,-1-1,-1-7,1 20,1-1,0 1,-1-1,1 0,0 1,-1-1,0 1,1-1,-1 1,0 0,0-1,0 1,0 0,0-1,0 1,0 0,-1 0,1 0,0 0,0 0,-1 0,1 1,-1-1,1 0,-1 1,1-1,-1 1,1-1,-1 1,0 0,1-1,-1 1,0 0,1 0,-1 0,1 1,-1-1,0 0,1 0,-1 1,1-1,-1 1,1 0,-1-1,1 1,-1 0,1 0,0 0,-1 0,0 1,-6 6,0 1,1 0,0 0,0 0,1 1,0 0,1 0,0 1,1 0,0 0,0 0,1 0,1 0,0 1,1-1,-1 6,1-11,1 0,0 0,0 0,0 0,0 0,1 0,0 0,0 0,1 0,0 0,0-1,0 1,1 0,-1-1,2 0,-1 0,0 0,1 0,0 0,0-1,0 1,1-1,-1 0,1-1,0 1,0-1,3 2,7 1,0-1,0-1,0 0,0-1,1 0,0-1,-1-1,1-1,0 0,4-1,40-3</inkml:trace>
  <inkml:trace contextRef="#ctx0" brushRef="#br0" timeOffset="1087.342">1141 817,'-30'-1,"19"0,-1 0,1 1,0 0,-1 0,1 1,0 1,-1 0,1 0,0 1,1 1,-1 0,0 0,1 1,-6 4,15-8,-1 0,0 1,1-1,-1 1,1 0,-1-1,1 1,0 0,0 0,0 0,0 0,0 0,0 0,0 0,1 0,-1 0,1 0,-1 1,1-1,0 0,0 0,0 0,0 0,0 1,1-1,-1 0,1 0,-1 0,1 0,0 0,0 0,0 0,0 0,0 0,0 0,1 0,-1-1,0 1,1 0,0 0,73 54,-53-46,1-1,-1 0,2-2,-1-1,1-1,0 0,0-2,0-1,0-1,1-1,-1-1,16-3,-27 1,1-1,-1 0,0-1,0 0,-1-1,1-1,-1 0,-1 0,1-2,-1 1,-1-1,1 0,-2-1,1-1,-1 1,-1-1,0-1,-1 0,0 0,0 0,-2-1,1 0,-2 0,3-11,-9-20,2 43,-1 0,0 0,1 0,-1 1,0-1,1 0,-1 0,0 1,0-1,0 1,0-1,0 1,0-1,0 1,0-1,0 1,0 0,0 0,0-1,0 1,0 0,0 0,0 0,0 0,0 0,0 0,0 0,0 1,0-1,0 0,0 1,0-1,0 0,0 1,0-1,0 1,0 0,1-1,-2 2,-5 2,0 1,0 0,0 1,1 0,-1 0,2 0,-1 1,1 0,0 0,0 0,1 1,0 0,0-1,0 1,1 1,1-1,0 0,0 1,0-1,1 1,0 0,1-1,0 1,0 0,1 2,1-6,0 0,0-1,0 1,1-1,0 0,0 1,0-1,0 0,1-1,-1 1,1-1,0 1,0-1,0 0,0 0,1-1,-1 0,1 1,0-1,0-1,-1 1,3 0,112 16,-102-17,0-1,0 0,0-1,0-1,0 0,0-2,0 0,-1-1,1 0,-1-1,-1-1,1-1,-1 0,0-1,-1 0,0-2,-1 1,0-2,0 1,-2-2,1 0,-1 0,5-10,-8 11,-1 0,-1 0,0 0,0-1,-1 0,-1 0,3-14,-7 15,-5 14,-7 20,3 13,1 0,1 0,2 1,2 0,1 1,2 11,0-32,-9 326,6-323,3-19,0 0,0 0,0-1,0 1,1 0,-1 0,0 0,0-1,0 1,0 0,0-1,0 1,0 0,0 0,0-1,0 1,0 0,0 0,0-1,0 1,0 0,0 0,0-1,0 1,0 0,0 0,0-1,0 1,-1 0,1 0,0-1,0 1,0 0,0 0,-1 0,1-1,0 1,0 0,0 0,-1 0,1 0,0-1,0 1,-1 0,1 0,0 0,0 0,-1 0,1 0,0 0,0 0,-1 0,1 0,0 0,-1 0,1 0,0 0,0 0,-1 0,1 0,0 0,0 0,-1 0,1 0,0 1,0-1,-4-46,3 0,1 0,3 0,1 1,3-1,4-13,-8 41,0 1,1-1,1 1,1 0,0 0,1 0,1 1,1 0,0 1,3-3,-11 16,0 1,0-1,1 0,-1 1,0-1,1 1,-1-1,1 1,0 0,0 0,-1 0,1 0,0 0,0 0,0 0,0 1,0-1,0 1,0-1,0 1,0 0,0 0,0 0,0 0,0 0,1 0,-1 0,0 1,0-1,0 1,0 0,0-1,-1 1,1 0,0 0,0 0,0 1,-1-1,1 0,-1 1,1-1,-1 1,1-1,-1 1,0-1,0 1,0 0,0 0,0 0,0 0,3 5,-1 1,0-1,0 1,-1-1,0 1,0 0,-1 0,0 0,0 0,-1 0,0 1,-1-1,0 0,0 0,0 0,-1 0,0-1,-1 1,0 0,-1 1,4-9,0-1,0 1,0-1,1 1,-1-1,0 1,0 0,0-1,0 1,0-1,0 1,0-1,0 1,0-1,0 1,-1-1,1 1,0-1,0 1,0-1,-1 1,1 0,0-1,0 1,-1-1,1 1,0 0,-1-1,1 1,0 0,-1 0,1-1,-1 1,1 0,0 0,-1-1,1 1,-1 0,1 0,-1 0,1 0,-1 0,1 0,-1 0,1 0,-1 0,1 0,-1 0,1 0,0 0,-1 0,1 0,-1 0,1 0,-1 1,1-1,-1 0,1 0,0 1,-1-1,1 0,-1 0,1 1,0-1,2-20,2 0,0 0,1 0,1 0,1 1,9-18,0-3,18-46,-5-1,-3-1,-5-2,2-29,-23 119,7-42,-2 0,-2 0,-1 0,-2 0,-3 0,-3-20,-9 20,14 42,1-1,0 0,-1 0,1 1,0-1,-1 0,1 1,-1-1,1 0,-1 1,0-1,1 1,-1-1,0 1,1-1,-1 1,0-1,1 1,-1 0,0-1,0 1,1 0,-1 0,0 0,0-1,0 1,0 0,1 0,-1 0,0 0,0 0,0 1,1-1,-1 0,0 0,0 0,0 1,1-1,-1 0,0 1,1-1,-1 1,0-1,1 1,-1-1,0 1,1-1,-1 1,-4 6,0 0,0 1,0 0,1 0,0 0,1 0,0 0,0 1,1-1,0 3,-17 67,4 1,3 0,3 1,4 20,2-49,3 0,2 0,1 0,4 0,1-1,3 0,1 0,10 18,-20-61,0 1,1-1,0 1,0-1,1 0,0-1,0 1,1-1,-1 1,2-1,-1-1,0 1,1-1,0 0,1 0,-1 0,1-1,6 3,5-5</inkml:trace>
  <inkml:trace contextRef="#ctx0" brushRef="#br0" timeOffset="1283.861">1903 496,'16'14,"24"9,27 2,25 0,18 0,6 1,-17-5</inkml:trace>
  <inkml:trace contextRef="#ctx0" brushRef="#br0" timeOffset="1557.24">2532 991,'-7'9,"1"0,1 1,0 0,0 0,1 0,0 1,1-1,0 1,0 0,1 0,1 0,0 0,1 7,0-16,0 1,1 0,0-1,-1 1,1 0,0-1,0 1,1-1,-1 0,0 1,1-1,-1 0,1 0,0 0,0 0,0 0,0 0,0-1,0 1,1-1,-1 1,0-1,1 0,-1 0,1 0,-1 0,1 0,0-1,-1 1,1-1,0 1,-1-1,3 0,2 0,0 0,0-1,0 0,0 0,0 0,-1-1,1 0,0-1,-1 1,0-1,1 0,3-3,-3 1,-1 0,0 0,0-1,0 1,-1-1,0 0,0-1,0 1,-1-1,0 0,-1 0,1-1,-1 1,0 0,-1-1,0 0,0 0,-1 0,0 0,0 0,-1 0,0 0,0 0,-1 0,0 1,-1-1,-1-4,2 8,-1 1,0 0,-1 0,1 0,0 1,-1-1,0 1,1-1,-1 1,0 0,0 0,0 0,-1 0,1 0,0 1,-1 0,1 0,-1 0,1 0,-1 0,1 0,-1 1,0 0,1 0,-1 0,0 0,1 1,-1-1,1 1,-1 0,1 0,-1 0,1 0,-1 1,1 0,0-1,0 1,0 0,0 0,0 1,0-1,1 1,-1-1,1 1,-1 0,1 0,0 0,0 0,1 0,-1 1,1-1,-1 0,0 4,0 57,11-34</inkml:trace>
  <inkml:trace contextRef="#ctx0" brushRef="#br0" timeOffset="1937.562">2839 1231,'54'-197,"-18"82,-11 37,-24 78,0-1,1 1,-1 0,0 0,0 0,1 0,-1 0,0 0,1 1,-1-1,0 0,0 1,1-1,-1 1,0-1,0 1,0-1,0 1,0 0,0 0,0-1,0 1,0 0,0 0,0 0,0 0,-1 0,1 0,0 1,3 1,36 33,-25-24,0 0,-1 2,-1-1,0 2,0 0,-2 0,9 15,-17-22,-1 0,0 1,0-1,0 1,-1-1,-1 1,1-1,-2 1,1-1,-1 1,0-1,-1 1,0-1,0 1,0-1,-1 0,-1 0,0 0,0-1,0 1,-2 1,-25 66,30-73,1-1,-1 1,1-1,0 1,-1-1,1 1,0 0,0-1,0 1,0-1,0 1,0 0,1-1,-1 1,0-1,1 1,0-1,-1 1,1-1,0 0,-1 1,1-1,0 0,0 1,0-1,0 0,0 0,1 0,-1 0,0 0,0 0,1 0,-1 0,0-1,1 1,-1 0,1-1,62 7,65-34,-65 7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05:42.60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1712,'1'2,"0"0,0 0,0 0,1 0,-1 0,0-1,1 1,-1 0,1-1,0 1,-1-1,1 1,0-1,0 0,0 0,0 0,0 0,0 0,0 0,1 0,-1-1,0 1,0-1,1 0,-1 0,1 1,33 7,0-2,0-2,1-1,-1-2,6-2,-16 2,678-5,-502-7,-72 3,1 5,30 8,-14 8,-10 0,1-6,4-6,81-16,-174 12,0-1,1-3,46-12,11 26,-101-7</inkml:trace>
  <inkml:trace contextRef="#ctx0" brushRef="#br0" timeOffset="35130.791">897 589,'-7'18,"-2"11,-2 7,1 4,2 3,2 2,3 3,2 2,0 3,1 0,0-2,1-4,-1-11</inkml:trace>
  <inkml:trace contextRef="#ctx0" brushRef="#br0" timeOffset="35453.929">710 1284,'11'-2,"9"-3,5-1,2-2,3 1,-1 2,-2 1,-4 1,-3 2,-6 0</inkml:trace>
  <inkml:trace contextRef="#ctx0" brushRef="#br0" timeOffset="35745.148">710 509,'2'0,"5"0,9 0,10-2,10-1,8-2,4-1,-1 1,0 2,-9 1</inkml:trace>
  <inkml:trace contextRef="#ctx0" brushRef="#br0" timeOffset="36165.058">1137 1177,'-3'14,"1"0,0 1,1-1,1 0,0 1,1-1,1 0,0 1,1-1,0 1,-2-12,1 0,-1 0,0-1,1 1,0 0,0-1,0 1,0-1,0 1,0-1,0 0,1 0,-1 0,1 0,0-1,0 1,-1-1,1 1,0-1,0 0,0 0,0 0,0-1,1 1,-1-1,0 0,0 1,0-1,0-1,1 1,-1 0,0-1,0 0,1 0,6-1,-1-1,-1 0,1 0,0-1,-1 0,0 0,0-1,0 0,0 0,-1-1,3-3,-5 3,1 0,-1 0,0-1,0 0,-1 0,0-1,0 1,-1-1,0 0,0 1,-1-1,0-1,0 1,-1 0,0 0,-1-1,1 1,-2 0,1-1,-1 1,0 0,-1-1,0 1,0 0,-3-7,0 1,-1 0,0 0,-1 1,0 0,-1 0,-1 1,0 0,0 0,-1 1,-1 0,0 1,-1 0,10 7,0 0,-1 1,1 0,-1 0,0 0,0 0,0 0,0 0,0 1,0-1,0 1,0 0,-1 0,1 0,0 1,-1-1,1 1,-1-1,1 1,0 0,-1 1,1-1,-1 1,1-1,0 1,-1 0,1 0,0 0,0 1,0-1,0 1,0 0,0-1,0 2,-2 1,-3 7,1 0,0 1,1 0,0 0,0 1,2 0,0 0,0 0,1 0,0 0,2 1,-1-1,2 1,0-1,0 1,1 0,2 6,6 28</inkml:trace>
  <inkml:trace contextRef="#ctx0" brushRef="#br0" timeOffset="36401.968">1672 883,'-2'5,"-1"5,0 11,0 11,2 11,0 9,0 6,1 1,0 1,2-7,4-6,4-10,2-11</inkml:trace>
  <inkml:trace contextRef="#ctx0" brushRef="#br0" timeOffset="36677.3">1940 750,'-5'13,"-3"14,-4 14,0 11,-2 8,2 8,3 3,3-1,2-3,5-5,4-5,3-6,1-7,-1-8,-3-11</inkml:trace>
  <inkml:trace contextRef="#ctx0" brushRef="#br0" timeOffset="37004.486">1525 1244,'21'-2,"19"-4,18-4,12-3,8-5,2 0,-13 2</inkml:trace>
  <inkml:trace contextRef="#ctx0" brushRef="#br0" timeOffset="38305.188">2219 1057,'7'9,"0"0,-1 1,0 0,-1 0,0 0,-1 1,0-1,-1 1,0 0,-1 0,2 11,13 187,-7-175,-10-34,1 1,-1-1,1 1,-1-1,1 1,-1-1,1 1,-1-1,1 0,-1 1,1-1,-1 0,1 1,0-1,-1 0,1 0,-1 1,1-1,0 0,-1 0,1 0,0 0,-1 0,1 0,0 0,-1 0,1 0,0 0,-1 0,1-1,0 1,-1 0,1 0,-1-1,1 1,-1 0,1-1,0 1,-1-1,1 1,-1 0,0-1,1 1,-1-1,1 1,-1-1,0 0,1 1,10-13,-1-1,0 0,-1-1,-1 0,0 0,-1 0,4-14,-7 19,11-27,-3-1,0 0,-3 0,-1-5,-11 59,0 0,1 0,0 0,1 1,1-1,1 0,0 0,1 1,1-1,1 0,0-1,1 1,2 4,-5-16,1 0,0-1,0 1,0-1,0 1,1-1,-1 0,1-1,0 1,-1 0,1-1,0 0,1 0,-1 0,0-1,1 1,-1-1,1 0,-1 0,1-1,-1 1,1-1,-1 0,1 0,0-1,-1 1,1-1,-1 0,1 0,-1-1,0 1,1-1,-1 0,0 0,0 0,0-1,-1 1,1-1,3-3,0-1,-1-1,1-1,-1 1,-1-1,1 0,-1 0,-1-1,0 1,0-1,-1 0,0 0,-1 0,0 0,-1-1,0 1,0 0,-1-1,-1 1,0-1,0-2,-9-30,10 43,-1-1,1 1,-1-1,1 1,-1 0,1 0,-1-1,1 1,-1 0,0 0,1 0,-1 0,1-1,-1 1,0 0,1 0,-1 0,1 0,-1 0,0 1,1-1,-1 0,0 0,1 0,-1 0,1 1,-1-1,1 0,-1 1,1-1,-1 0,1 1,-1-1,1 1,-1-1,1 0,0 1,-1-1,1 1,-1 0,1-1,0 1,0-1,-1 1,1-1,0 1,0 0,0-1,0 1,0-1,0 1,0 0,0-1,0 1,0 0,0-1,0 1,0-1,0 1,1 0,-1-1,-4 14,1-1,0 1,1 0,1-1,0 1,1 0,1 0,0 0,0-1,2 1,-1 0,3 2,-3-11,0 0,1 0,0-1,0 1,0-1,1 1,-1-1,1 0,0-1,0 1,0-1,1 1,-1-1,1 0,0-1,0 1,0-1,0 0,0-1,1 1,3 0,9 2,-1-2,1 0,0-1,-1-1,1 0,3-2,-10 2,0 0,0-1,-1 0,1 0,0-2,-1 1,0-1,1-1,-1 0,-1 0,1-1,0 0,-1-1,0 0,-1 0,1-1,-1 0,0 0,-1-1,0 0,0-1,-1 1,2-4,-7 9,0 1,-1 0,1-1,-1 1,1 0,-1-1,0 1,0-1,0 1,0-1,0 1,-1 0,1-1,-1 1,0-1,1 1,-1 0,0 0,0 0,0-1,-1 1,1 0,-1 0,1 0,-1 1,1-1,-1 0,0 1,0-1,0 1,0-1,0 1,0 0,0 0,-1 0,1 0,0 0,0 1,-1-1,1 0,-1 1,1 0,0 0,-1 0,1 0,-1 0,1 0,-2 1,-3-1,0 1,-1 0,1 0,0 1,0 0,0 0,0 1,0 0,0 0,1 0,-1 1,1 0,0 0,0 1,1 0,-1 0,1 0,0 0,1 1,-1 0,1 0,0 0,0 1,1-1,0 1,0 0,1 0,0 0,-1 3,3-8,-1 0,1 0,0-1,0 1,0 0,0 0,1 0,-1 0,0 0,1 0,-1-1,1 1,0 0,-1 0,1-1,0 1,0 0,0-1,0 1,1-1,-1 1,0-1,1 0,-1 1,0-1,1 0,0 0,-1 0,1 0,0 0,-1-1,1 1,0 0,0-1,0 0,0 1,71-1,-63-3,0 0,-1-1,1 1,-1-2,0 0,0 0,-1 0,1-1,-1 0,-1-1,1 0,-1 0,0 0,-1-1,0 0,0-1,0 1,-1-1,-1 0,0 0,0-1,0 1,-1-1,-1 0,2-6,-4 15,0 0,1 0,-1 0,0 0,0 0,1 0,-1 0,0 0,0 0,0 0,0 0,0 0,-1 0,1 0,0 0,0 0,-1 0,1 0,-1 0,1 0,0 0,-1 0,0 0,1 1,-1-1,0 0,1 0,-1 1,0-1,0 0,1 1,-1-1,0 1,0-1,0 1,0-1,0 1,0-1,0 1,0 0,0 0,0 0,0-1,0 1,0 0,0 0,0 0,0 1,0-1,0 0,0 0,0 0,0 1,0-1,0 1,0-1,0 1,0-1,0 1,0-1,1 1,-1 0,0-1,0 1,0 1,-2 2,0 0,0 0,0 0,1 0,0 1,-1-1,2 1,-1 0,0 0,1 0,0-1,0 1,1 0,-1 0,1 0,0 0,0 0,1 0,0 0,0 0,0 0,0 0,1 0,-1 0,1-1,0 1,1-1,-1 0,1 1,0-1,0 0,0 0,1-1,-1 1,1-1,2 2,6 2,0 0,1-1,0 0,0-1,0-1,0 0,1 0,-1-2,1 1,10-1,11 1</inkml:trace>
  <inkml:trace contextRef="#ctx0" brushRef="#br0" timeOffset="38607.407">3436 1017,'3'16,"4"12,7 10,7 6,4 2,8-2,5-2,2-6,2-7,0-5,-2-8,-8-6</inkml:trace>
  <inkml:trace contextRef="#ctx0" brushRef="#br0" timeOffset="38852.012">3691 1044,'-14'16,"-13"16,-10 17,-6 13,-6 13,-4 9,-1 1,1-1,10-16</inkml:trace>
  <inkml:trace contextRef="#ctx0" brushRef="#br0" timeOffset="39691.397">2648 1739,'57'13,"0"-3,0-3,1-1,0-4,0-2,0-2,0-3,28-7,-50 8,69-6,652-49,-594 59,-142-10,-27 8</inkml:trace>
  <inkml:trace contextRef="#ctx0" brushRef="#br0" timeOffset="40755.546">4318 1,'-10'35,"0"1,3 0,1 0,1 0,3 1,0 0,3 0,1-1,1 1,2 0,9 30,38 231,41 314,-67-64,-22-319,11-1,20 78,71 200,-74-398,-27-95,-4-12,0 0,0 1,0-1,-1 0,1 1,0-1,-1 1,1-1,-1 1,1-1,-1 1,0 0,0-1,0 1,1-1,-2 1,1-1,0 1,0 0,0-1,-1 1,1-1,-1 1,1-1,-1 1,0-1,1 0,-1 1,0-1,0 0,0 1,-13 3,-3-2</inkml:trace>
  <inkml:trace contextRef="#ctx0" brushRef="#br0" timeOffset="49602.418">910 2394,'-2'13,"-1"8,0 2,0-3</inkml:trace>
  <inkml:trace contextRef="#ctx0" brushRef="#br0" timeOffset="49881.723">910 2394,'7'0,"-9"9,-6 252,-2-115,3-61,4-1,4 24,2-81</inkml:trace>
  <inkml:trace contextRef="#ctx0" brushRef="#br0" timeOffset="50157.534">790 3089,'6'0,"8"0,8-2,4-1,5 0,2 1,1 0,1 1,-2 1,-4-1,-5 1,-4-4,-5-2</inkml:trace>
  <inkml:trace contextRef="#ctx0" brushRef="#br0" timeOffset="50373.544">790 2353,'9'-2,"10"-1,10 0,10 1,7 0,1-1,-6 0,-10 0</inkml:trace>
  <inkml:trace contextRef="#ctx0" brushRef="#br0" timeOffset="51363.046">1365 2741,'2'14,"3"13,1 12,-1 7,-1 6,-2 3,0 1,-1-2,1-3,4-4,0-6,-1-8</inkml:trace>
  <inkml:trace contextRef="#ctx0" brushRef="#br0" timeOffset="51657.259">1712 2675,'-2'2,"-1"8,2 11,2 11,3 9,0 10,0 6,-1 6,-1 1,-1-2,2-4,0-7,0-13</inkml:trace>
  <inkml:trace contextRef="#ctx0" brushRef="#br0" timeOffset="52002.86">1953 2634,'0'-4,"0"0,0 6,0 9,0 10,0 10,0 9,0 7,0 4,0 6,2 1,3 0,6-2,2-5,2-4,-2-5,0-6,-3-8</inkml:trace>
  <inkml:trace contextRef="#ctx0" brushRef="#br0" timeOffset="52370.13">1659 2969,'-9'7,"3"2,11-1,14-3,17-8,15-5,10-6,7 0,-3 1,-4 4,-11 5,-13 4</inkml:trace>
  <inkml:trace contextRef="#ctx0" brushRef="#br0" timeOffset="53615.238">2287 2835,'4'-1,"0"0,0 0,0 1,0-1,0 1,0-1,0 1,0 1,0-1,0 0,0 1,0 0,0 0,-1 0,1 1,0-1,-1 1,1 0,0 0,-1 0,0 0,0 1,0-1,0 1,0 0,0 0,0 0,4 6,0 0,-1 0,0 1,0 0,-1 0,0 0,-1 1,0-1,0 3,16 134,-15-75,-5-72,-1 1,1 0,0 0,-1 0,1 0,0 0,0 0,0 0,0 0,0 0,0 0,0 0,0 0,0 0,0 0,0 0,1 0,-1 0,0 0,1 0,-1 0,1 0,-1 0,1 0,-1-1,1 1,0 0,-1 0,1-1,0 1,0 0,-1-1,1 1,0-1,0 1,0-1,0 1,0-1,0 0,0 1,0-1,0 0,0 0,0 0,0 0,0 0,0 0,0 0,0 0,0 0,0 0,0 0,0-1,0 1,0 0,0-1,-1 1,1-1,0 1,0-1,9-11,-2 0,0 0,0-1,-2 0,1-1,-1 0,-1 0,-1 0,0 0,-1 0,1-6,-4 19,24-176,-24 178,1-1,-1 0,0 0,0 0,1 1,-1-1,0 0,0 0,1 0,-1 0,0 0,1 1,-1-1,0 0,1 0,-1 0,0 0,0 0,1 0,-1 0,0 0,1 0,-1 0,0 0,1-1,-1 1,0 0,0 0,1 0,-1 0,0 0,1 0,-1-1,0 1,0 0,1 0,-1 0,0-1,0 1,0 0,1 0,-1-1,0 1,0 0,0-1,0 1,0 0,0 0,0-1,1 1,-1 0,0-1,0 1,0 0,0-1,0 1,0 0,0-1,-1 1,1 0,0 0,0-1,0 1,0 0,0-1,0 1,-1 0,14 23,-13-22,84 208,-84-207,1 0,0 0,0-1,-1 1,1 0,0 0,1-1,-1 1,0-1,0 1,1-1,-1 1,1-1,-1 0,1 0,-1 1,1-1,0 0,0-1,-1 1,1 0,0 0,0-1,0 1,0-1,0 0,0 0,0 1,0-1,0 0,0-1,0 1,0 0,0 0,0-1,-1 1,1-1,0 0,0 0,0 0,0 1,-1-2,1 1,0 0,11-12,0 1,-1-2,0 0,-2 0,1-1,-2 0,0-1,-1 0,0 0,-1-1,-1 0,-1 0,-1 0,0-1,-1 0,-1 0,0 0,-1-5,-1 23,-1-36,1 36,0-1,0 1,0-1,0 1,0-1,0 1,0-1,0 1,0-1,-1 1,1-1,0 1,0 0,0-1,-1 1,1-1,0 1,0-1,-1 1,1 0,-1-1,1 1,0 0,-1-1,1 1,0 0,-1-1,1 1,-1 0,1 0,-1 0,1 0,-1-1,1 1,-1 0,1 0,-1 0,1 0,-1 0,1 0,-1 0,1 0,-1 0,1 0,-1 0,1 1,-1-1,1 0,-1 0,1 0,0 1,-1-1,1 0,-1 0,1 1,0-1,-1 0,1 1,-1-1,1 1,0-1,-7 8,1 1,0-1,1 1,0 0,0 0,1 0,0 1,1 0,0-1,0 1,1 0,0 1,1-1,0 8,0-12,1 1,0-1,1 1,-1-1,1 1,1-1,-1 0,1 0,0 0,0 0,1 0,0 0,0 0,0-1,1 1,-1-1,1 0,1 0,-1 0,1-1,0 0,0 0,0 0,0 0,1-1,-1 0,1 0,6 2,11 3,1 0,1-2,-1-1,1-1,0-1,0-1,0-1,1-2,-1 0,0-2,0 0,9-4,-27 7,0-1,-1 0,1 0,0-1,-1 0,1 0,-1 0,1-1,-1 0,0 0,0-1,0 0,-1 0,1 0,-1-1,0 1,0-1,-1 0,1-1,-1 1,0-1,-1 0,0 0,1 0,-2 0,1-1,-1 1,0-1,0 1,-1-1,0 0,0-1,-1 5,0 0,0 0,-1 0,0 0,1 0,-1 0,0 0,0 1,-1-1,1 0,0 1,-1-1,0 1,1-1,-1 1,0 0,0 0,-1 0,1 0,0 0,-1 0,1 0,-1 1,1 0,-1-1,0 1,1 0,-1 0,0 0,-2 0,-91-4,84 6,1 1,-1 1,1 0,0 0,0 1,0 1,0-1,1 2,-6 3,13-7,0 0,0 0,0 0,0 0,0 0,1 1,-1-1,1 1,0 0,0 0,0 0,0 0,0 0,1 0,-1 0,1 0,0 1,0-1,0 0,0 1,0-1,1 1,0-1,0 1,0-1,0 1,0 0,1-1,-1 1,1-1,0 0,0 1,1 0,1 2,1-1,0 0,0 0,0 0,1-1,-1 1,1-1,0 0,0-1,0 1,1-1,-1 0,1 0,0-1,0 1,0-1,0-1,0 1,0-1,1 0,-1 0,0-1,1 0,-1 0,0-1,1 1,-1-1,0-1,0 1,0-1,0 0,0-1,0 1,0-1,-1 0,1 0,-1-1,0 0,0 0,0 0,-1 0,1-1,-1-1,3-3,-1-1,0 0,-1 0,0 0,-1-1,0 0,0 0,-1 0,-1 0,0-1,0 1,-1-1,-1 1,0-1,0 1,-2-6,2 18,0-1,-1 1,1 0,0 0,-1-1,1 1,-1 0,1-1,-1 1,0-1,1 1,-1-1,1 1,-1-1,0 1,1-1,-1 1,0-1,0 0,1 1,-1-1,0 0,0 0,0 0,1 0,-1 1,0-1,0 0,0 0,0-1,1 1,-1 0,0 0,0 0,0 0,1-1,-1 1,0 0,0-1,1 1,-1-1,0 1,1-1,-1 1,1-1,-1 1,0-1,1 0,-1 1,1-1,-1 0,1 1,0-1,-1 0,1 1,0-1,0 0,-1 0,1 0,0 1,0-1,0 0,0 0,0 0,0 0,-3 10,0 1,0-1,1 1,0 0,1 0,0 0,1-1,0 1,0 0,1 0,0 0,1 0,0-1,1 1,-1-1,2 1,0-1,0 0,0 0,1-1,1 1,-1-1,1 0,1-1,-1 0,2 0,-1 0,0 0,1-1,0-1,1 1,-1-1,7 2,16 6</inkml:trace>
  <inkml:trace contextRef="#ctx0" brushRef="#br0" timeOffset="53890.54">3571 2848,'4'19,"11"12,14 5,11 0,11-3,5-1,0-3,-5-3,-9-2,-9-2,-8-6,-8-5</inkml:trace>
  <inkml:trace contextRef="#ctx0" brushRef="#br0" timeOffset="54145.848">3944 2821,'-18'7,"-15"9,-11 11,-10 12,-2 11,-3 8,-1 9,-1 3,10-10</inkml:trace>
  <inkml:trace contextRef="#ctx0" brushRef="#br0" timeOffset="82933.136">5000 763,'14'-16,"13"-12,16-8,15-5,15-4,15-4,12 0,9 1,1 2,-3 4,-10 5,-13 9,-20 9,-27 12,-29 12,-16 5</inkml:trace>
  <inkml:trace contextRef="#ctx0" brushRef="#br0" timeOffset="83548.031">5161 469,'-7'3,"1"1,0 0,-1 0,1 0,1 1,-1 0,1 0,-1 1,2-1,-4 6,-8 6,-30 32,2-4,2 3,-34 51,75-99,0 1,0-1,0 1,0-1,0 1,0 0,1-1,-1 1,0 0,0 0,1 0,-1-1,0 1,1 0,-1 0,1 0,-1 0,1 0,0 0,-1 0,1 0,0 0,0 1,0-1,-1 0,1 0,0 0,1 0,-1 0,0 0,0 0,0 0,1 0,-1 0,0 0,1 0,-1 0,1 0,-1 0,1 0,0 0,-1 0,1 0,0 0,0-1,-1 1,1 0,0-1,0 1,0 0,0-1,0 1,0-1,0 0,118-35,-109 32,20-9,0 2,0 2,1 0,0 2,1 1,-1 2,1 1,7 2,39 30,-78-31,1 0,-1 0,1 0,-1 0,0 0,1-1,-1 1,0 0,0 0,0-1,0 1,0 0,0 0,0 0,-1-1,1 1,0 0,-1 0,1 0,-1 0,1-1,-1 1,0 0,1 0,-1 0,0 0,0 0,-146-280,100 175,47 107,0-1,0 0,-1 0,1 0,0 0,0 0,0 0,-1 0,1 0,0 0,0 0,-1 1,1-1,0 0,0 0,0 0,-1 0,1-1,0 1,0 0,0 0,-1 0,1 0,0 0,0 0,0 0,-1 0,1 0,0 0,0-1,0 1,-1 0,1 0,0 0,0 0,0-1,0 1,3 25,7 12,3 1</inkml:trace>
  <inkml:trace contextRef="#ctx0" brushRef="#br0" timeOffset="87000.415">4893 2808,'7'-2,"7"1,10 6,12 8,9 7,9 7,6 8,4 7,5 3,3 1,-1-1,-2-3,-5-5,-6-5,-5-7,-11-7,-11-7</inkml:trace>
  <inkml:trace contextRef="#ctx0" brushRef="#br0" timeOffset="87721.528">4934 2728,'101'116,"8"72,-108-183,-12-19,-17-24,11 15,1 0,1-2,2 1,0-2,2 0,0 0,2-1,1-1,-4-27,12 53,1-1,-1 1,1-1,0 1,0-1,0 1,0 0,0 0,0-1,1 1,-1 0,1 0,0 0,-1 1,1-1,0 0,0 0,0 1,0 0,0-1,1 1,-1 0,0 0,1 0,-1 0,0 0,1 1,-1-1,1 1,-1 0,1 0,-1-1,1 2,0-1,-1 0,1 0,-1 1,1-1,-1 1,3 1,2-2,201 7,-158 6,-49-13,0 1,1-1,-1 1,0 0,0-1,0 1,1 0,-1 0,0 0,0 0,0 0,-1 0,1 0,0 0,0 0,0 0,-1 0,1 1,-1-1,1 0,-1 0,1 1,-1-1,0 0,1 1,-1-1,0 0,0 1,0-1,0 1,0-1,-1 0,1 1,0-1,-1 1,-47 74,26-48,11-15,2 2,-1-1,2 2,0-1,0 1,2 0,0 0,-2 10,4-5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07:07.46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234 499,'-8'-1,"1"1,-1 0,1 0,-1 1,0 0,1 0,-1 1,1 0,0 1,0-1,0 1,0 1,0-1,0 1,1 0,0 1,0-1,0 1,0 1,1-1,-1 2,-3 3,0 1,1 0,0 0,1 1,0 0,1 0,1 0,0 1,0 0,1 0,-1 7,5-19,-1 1,0-1,1 0,-1 1,1-1,-1 1,1-1,0 1,-1-1,1 1,0-1,0 1,0-1,0 1,1-1,-1 1,0-1,0 0,1 1,-1-1,1 1,0-1,-1 0,1 1,0-1,0 0,0 0,-1 1,1-1,1 0,-1 0,0 0,0 0,0 0,0 0,1-1,-1 1,0 0,1-1,-1 1,1-1,-1 1,1-1,-1 0,1 0,-1 1,1-1,-1 0,2 0,6-4,1 0,-1-1,0 0,0 0,-1 0,0-1,0-1,0 0,-1 0,0 0,0 0,-1-1,0-1,0 1,2-5,7-13,-1 1,-1-2,-1 0,-2-1,0 0,-2 0,-1-1,-2 0,0-2,4-53,-3 0,-5-45,-5 48,4 82,0-1,0 0,0 1,0-1,0 0,-1 1,1-1,0 0,0 1,0-1,-1 0,1 0,0 1,0-1,-1 0,1 0,0 1,0-1,-1 0,1 0,0 0,-1 0,1 1,0-1,-1 0,1 0,0 0,-1 0,1 0,0 0,-1 0,1 0,0 0,-1 0,1 0,0 0,-1 0,1 0,-1 0,1-1,0 1,0 0,-1 0,1 0,0 0,-1-1,1 1,0 0,0 0,-1-1,1 1,0 0,0 0,-9 29,2 1,1 1,2-1,0 1,2 10,1-27,-3 108,4 0,12 72,-11-179,-1-8,0 0,1 0,0 0,0 0,0 0,1 0,-1-1,2 1,-1 0,1-1,0 0,0 0,3 4,-4-9,-1 0,0 0,1 0,-1 0,1-1,-1 1,1 0,-1-1,1 1,0-1,-1 1,1-1,-1 0,1 0,0 0,0 0,-1 0,1 0,0 0,-1 0,1-1,-1 1,1-1,0 1,-1-1,1 0,-1 1,1-1,-1 0,1 0,-1 0,0 0,1-1,39-41,-34 31,-1-1,-1 0,-1 0,0 0,0-1,-1 0,-1 1,0-1,-1 0,-1 0,0 0,-1 0,0 0,-1 0,-1 0,0 1,-1-1,0 1,-1 0,-3-5,-7-5,21 26,-1 0,1 0,-1-1,1 0,0 0,0 0,0-1,0 1,0-2,0 1,0-1,1 0,2 1,131 9,-138-10,0 1,0-1,0 0,0 1,0 0,0 0,-1-1,1 1,0 0,0 1,-1-1,1 0,-1 0,1 1,-1-1,1 1,-1-1,0 1,0-1,0 1,0 0,0 0,0-1,0 1,-1 0,1 0,0 0,-1 0,0 0,1 0,-1 1,-6 68,3-54,1 93,3-107,-1 1,1-1,0 0,0 0,0 0,1 0,-1 0,1 0,-1 0,1-1,0 1,0-1,0 1,1-1,-1 0,0 1,1-1,0 0,-1-1,1 1,0 0,0-1,0 0,0 0,0 1,0-2,0 1,0 0,1-1,-1 1,0-1,2 0,1-1,0-1,0 0,0 0,-1 0,1-1,-1 1,0-2,1 1,-1 0,-1-1,1 0,0 0,-1 0,0-1,0 1,0-1,-1 0,0 0,0 0,0-1,2-5,0 4,57-133,-53 129,-10 35,-5 10,3-25,0 0,1-1,1 1,-1 0,1 0,1 0,0 0,0 0,1 0,0 0,0 0,1 0,0 0,1-1,1 2,30 16,-15-21</inkml:trace>
  <inkml:trace contextRef="#ctx0" brushRef="#br0" timeOffset="269.842">809 97,'2'10,"13"8,12 8,1-2</inkml:trace>
  <inkml:trace contextRef="#ctx0" brushRef="#br0" timeOffset="517.182">983 419,'139'212,"-112"-127,-20-97,10-35,3 1,1 1,3 0,1 2,2 1,3 1,-12 19</inkml:trace>
  <inkml:trace contextRef="#ctx0" brushRef="#br0" timeOffset="1185.389">1357 700,'253'-165,"-247"162,-1-1,0 1,0-2,0 1,0 0,-1-1,0 0,0 0,0 0,-1-1,1 1,-1-1,-1 0,1 0,-1 0,0 0,1-4,-3 9,0-1,0 0,-1 1,1-1,0 1,-1-1,1 1,-1-1,0 1,1-1,-1 1,0 0,0-1,0 1,0 0,0 0,0-1,0 1,0 0,-1 0,1 0,0 0,-1 1,1-1,0 0,-1 1,1-1,-1 0,1 1,-1 0,1-1,-1 1,0 0,1 0,-1 0,1 0,-3 0,-57 15,55-10,0 0,0 0,0 1,1 0,0 0,0 1,0-1,1 1,0 0,1 1,0-1,0 0,0 1,1 0,0-1,0 1,1 0,0 0,0 0,1 0,0 0,1 0,0 0,0 0,0 0,1 0,1-1,-1 1,1 0,0-1,1 0,0 0,0 0,0 0,1-1,0 1,0-1,1-1,-1 1,1-1,1 1,2-1,0 1,0-2,0 1,1-1,-1 0,1-1,0-1,0 1,1-1,-1-1,0 0,0 0,1-1,-1-1,0 0,1 0,-1-1,0 0,0 0,0-1,0-1,-1 0,1 0,-1-1,0 0,-1 0,1-1,-1 0,0-1,6-6,-4 1,-1-1,0 0,-1-1,0 0,-1 0,-1 0,0-1,-1 0,0 0,-2-1,0 1,0-1,-1 1,-1-1,-1 0,-1-11,1 23,1-1,-1 1,-1 0,1 0,0-1,-1 1,0 0,0 0,0 0,-1 0,1 0,-1 0,0 1,0-1,0 0,-1 1,1 0,-1-1,0 1,0 0,0 0,0 1,-1-1,1 1,-1-1,1 1,-1 0,-3-1,7 3,1 0,-1 0,0 0,1 0,-1 0,0 0,1 0,-1 1,1-1,-1 0,0 0,1 0,-1 0,0 0,0 1,1-1,-1 0,0 0,1 1,-1-1,0 0,0 0,0 1,1-1,-1 0,0 1,0-1,0 0,0 1,0-1,1 0,-1 1,0-1,0 0,0 1,0-1,0 0,0 1,0-1,0 1,0-1,0 0,0 1,-1-1,1 0,0 1,0-1,0 0,0 1,-1-1,1 0,0 0,0 1,0-1,-1 0,1 1,0-1,0 0,-1 0,1 0,0 1,-1-1,14 5,0 0,1 0,-1-1,1-1,0-1,0 0,9 0,34 7,-52-9,0 0,0 1,-1-1,1 1,0 0,-1 1,1-1,-1 1,0 0,1 0,-1 0,0 1,0 0,0-1,-1 1,1 0,-1 1,1-1,-1 1,0 0,-1-1,1 1,0 0,-1 1,0-1,0 0,-1 1,1-1,-1 1,1 0,-3 7,-1-1,1 0,-2 1,1-1,-2 0,1 0,-2-1,1 1,-6 8,-12 32,2 26,20-74,-1 0,1 0,0 0,0 0,0 0,1 0,-1 0,1 0,-1 0,1 0,0 0,0 0,1 0,-1-1,0 1,1 0,0-1,-1 1,1-1,0 0,0 1,1-1,-1 0,2 1,8 2,-1-1,1-1,0 0,1-1,-1 0,0-1,1 0,-1 0,1-2,-1 0,0 0,1-1,-1 0,0-1,7-3,45-19,-45 13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07:25.87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93 278,'-4'13,"0"17,1 16,2 14,0 13,0 7,1 7,-2-1,-1-3,1-10,-1-14,2-15,0-17,1-21,-1-10</inkml:trace>
  <inkml:trace contextRef="#ctx0" brushRef="#br0" timeOffset="322.142">80 746,'-17'-184,"7"0,10-37,0 163,3-20,-2 77,-1 0,1-1,0 1,0 0,0 0,0-1,0 1,0 0,0 0,0 0,0 0,1 1,-1-1,0 0,0 0,1 1,-1-1,1 1,-1-1,1 1,-1 0,1-1,-1 1,1 0,-1 0,1 0,-1 0,1 0,-1 0,0 1,1-1,-1 0,1 1,-1-1,1 1,-1 0,1 0,8 1,70 6,0-3,1-4,12-4,44 1,-90 3</inkml:trace>
  <inkml:trace contextRef="#ctx0" brushRef="#br0" timeOffset="602.513">0 531,'25'14,"24"4,20-3,18-8,16-13,7-10,4-6,-18 0</inkml:trace>
  <inkml:trace contextRef="#ctx0" brushRef="#br0" timeOffset="874.367">909 465,'-12'18,"0"1,2 1,1-1,0 2,1-1,1 1,1 0,1 1,1-1,1 1,1 0,1 0,1 0,1 5,-1-17,1 0,1 0,0 0,1 0,-1 0,2-1,-1 1,2-1,-1 0,1 0,0-1,1 1,0-1,0 0,1-1,0 1,0-1,1-1,0 0,0 0,1 0,-1-1,1 0,0-1,1 1,-1-2,1 0,-1 0,1-1,0 0,0 0,7-1,-5 0,1-1,-1-1,1 0,-1 0,1-1,-1-1,0 0,0-1,0-1,0 1,-1-2,0 1,0-2,0 1,-1-2,0 1,0-1,-1-1,0 0,-1 0,1-1,-2 0,0 0,0-1,0 1,-2-2,5-8,3-15,-2-1,-1 0,-1 0,-2-1,-2 0,-1 0,-3-1,0 1,-2-1,-2 1,-2 0,-7-30,7 45,-2 0,0 0,-1 0,-1 1,-1 0,-1 1,-6-9,12 22,0 0,0 0,0 0,-1 1,0 0,0 0,0 0,-1 1,0 0,0 1,0-1,-1 1,1 0,-1 1,0 0,0 0,0 1,-1 0,1 1,0-1,-7 1,6 2,1-1,-1 2,0-1,0 1,0 1,1-1,0 2,-1-1,1 1,0 0,1 1,-1-1,1 2,0-1,0 1,0 0,-2 4,-5 5,2 0,0 1,0 0,2 1,0 0,1 1,-3 10,2-2,1 0,1 0,2 1,1 0,1 1,1-1,1 1,2-1,0 1,3 8,10 50</inkml:trace>
  <inkml:trace contextRef="#ctx0" brushRef="#br0" timeOffset="1839.263">1591 839,'-5'30,"5"57,-4-2,-11 57,10-108,2-16,1 0,0 0,1 0,1 0,0 0,2 0,1 5,-3-21,1 0,-1 0,1 0,0 0,0 0,0 0,0 0,0 0,0-1,0 1,1 0,-1-1,0 1,1-1,0 1,-1-1,1 0,0 0,-1 0,1 0,0 0,0 0,0 0,0-1,0 1,0-1,0 1,0-1,0 0,1 0,-1 0,0 0,0 0,1 0,74-21,-69 18,38-16,81-22,-76 54,-20-2,-21-9</inkml:trace>
  <inkml:trace contextRef="#ctx0" brushRef="#br0" timeOffset="4608.242">2299 478,'0'7,"5"2,8 0,11-2,12-2,15-4,11-5,10-4,3-2,-1 0,-10 1,-15 8,-16 3</inkml:trace>
  <inkml:trace contextRef="#ctx0" brushRef="#br0" timeOffset="4928.888">2406 812,'14'0,"20"3,20 0,22-1,16 1,8-2,1 0,-10 0,-16-1,-21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07:31.67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1,'8'90,"-4"0,-5 64,0-95,-2 334,20 44,32-36,18-3,19 6,-29-138,-30-99,-26-158</inkml:trace>
  <inkml:trace contextRef="#ctx0" brushRef="#br0" timeOffset="1558.311">522 1484,'48'10,"0"-2,1-2,-1-3,1-1,20-4,-37 2,742-14,297 27,-847-1,-207-10,-17-2,0 1,0-1,1 0,-1 1,0-1,0 0,0 1,0-1,0 0,0 1,0-1,0 0,0 1,0-1,0 0,0 0,0 1,0-1,-1 0,1 1,0-1,0 0,0 1,0-1,0 0,-1 0,1 1,0-1,0 0,-1 0,1 0,0 1,0-1,-1 0,1 0,0 0,0 0,-1 1,1-1,0 0,-1 0,1 0,0 0,-1 0,1 0,0 0,-1 0,1 0,0 0,-1 0,1 0,0 0,0 0,-1 0,1 0,0-1,-1 1,1 0,0 0,-1 0,1 0,0-1,-16 4,-1-2</inkml:trace>
  <inkml:trace contextRef="#ctx0" brushRef="#br0" timeOffset="2206.508">990 469,'0'-3,"0"2,0 6,0 11,-2 11,-1 11,0 10,1 9,0 5,1 4,0-1,1-1,0-6,0-7,0-13</inkml:trace>
  <inkml:trace contextRef="#ctx0" brushRef="#br0" timeOffset="2475.991">842 1137,'3'0,"4"0,9 0,6 0,6 0,5 0,1 0,0 0,-2 0,-3 0,-5-3,-5-2,-4-1</inkml:trace>
  <inkml:trace contextRef="#ctx0" brushRef="#br0" timeOffset="2722.255">963 321,'-3'-7,"3"-2,4 0,10 2,8 2,10 2,9 2,6 2,4 3,3 1,-8 1</inkml:trace>
  <inkml:trace contextRef="#ctx0" brushRef="#br0" timeOffset="3299.781">1417 789,'-8'7,"0"0,0 1,1 0,0 1,0-1,1 1,0 1,1-1,0 1,0 0,1 0,1 0,-1 1,2-1,-1 1,2-1,-1 1,1 0,1 0,0 6,0-9,1 0,-1-1,2 1,-1 0,1 0,0-1,0 1,1-1,0 1,1-1,-1 0,2 0,-1-1,0 1,1-1,1 0,-1 0,1-1,0 1,0-1,0 0,1-1,-1 0,1 0,0 0,0-1,1 0,1 0,-5-1,0-1,1 0,-1 0,1 0,-1 0,1-1,-1 1,1-1,-1 0,1-1,-1 1,1-1,-1 0,0 0,1 0,-1-1,0 1,0-1,0 0,0 0,0-1,0 1,0-1,-1 0,1 0,-1 0,0 0,0 0,0-1,-1 0,1 0,4-10,-1 0,0 0,-1-1,-1 1,0-1,-1 0,-1 0,0 0,-1-1,-1 1,0 0,-1 0,-1-1,0 1,-1 0,-3-5,6 14,-1-1,-1 1,1 0,-1 0,0 0,-1 0,1 1,-1-1,0 0,0 1,-1 0,0 0,0 0,0 0,0 1,-1-1,0 1,0 0,0 1,0-1,-1 1,1 0,-1 0,0 1,1 0,-1 0,-1 0,1 0,0 1,0 0,0 1,-1-1,1 1,0 1,-4-1,0 3,1 1,-1-1,1 2,-1-1,1 1,1 1,-1 0,1 0,0 0,0 1,1 0,0 1,0 0,0 0,1 0,1 1,-1 0,2 0,-1 0,1 1,0-1,1 1,0 0,1 0,0 0,0 0,1 1,1-1,0 0,0 1,1-1,1 10,5 23</inkml:trace>
  <inkml:trace contextRef="#ctx0" brushRef="#br0" timeOffset="5807.088">1939 735,'-10'426,"10"-376,1-49,1-1,-1 1,0 0,1 0,-1-1,1 1,-1-1,1 1,-1-1,1 0,-1 1,1-1,0 0,-1 0,1 0,-1 0,1-1,-1 1,1 0,-1-1,1 1,-1-1,1 1,-1-1,1 0,-1 1,0-1,1 0,-1 0,0 0,0 0,1 0,-1 0,0-1,0 1,0 0,3-2,9-5,1 1,0 0,1 1,-1 1,1 0,1 1,-1 1,0 0,1 1,-1 1,1 0,5 1,105 5,-115 0,-4 1</inkml:trace>
  <inkml:trace contextRef="#ctx0" brushRef="#br0" timeOffset="7436.145">2660 789,'58'400,"-45"-369,-12-31,-1 1,1-1,-1 0,1 1,-1-1,1 0,0 0,-1 1,1-1,-1 0,1 0,0 0,-1 0,1 0,-1 0,1 0,0 0,-1 0,1 0,0 0,-1 0,1 0,-1 0,1 0,0-1,-1 1,1 0,-1-1,1 1,-1 0,1-1,-1 1,1 0,-1-1,1 1,-1-1,0 1,1-1,-1 1,0-1,1 1,-1-1,0 0,0 1,1-1,-1 1,0-1,0 0,6-12,0-1,0 0,-2 0,0 0,0 0,-2-1,1 0,-1-9,0 7,26-191,-21 200,-1 23,22 248,-28-261,0 1,0-1,1 0,-1 0,1 0,-1 0,1 0,0 0,0 0,0 0,0 0,0 0,0 0,1-1,-1 1,0 0,1-1,0 1,-1-1,1 0,0 1,0-1,-1 0,1 0,0 0,0 0,0-1,1 1,-1 0,0-1,0 0,0 1,0-1,0 0,1 0,-1 0,0 0,0-1,0 1,0-1,0 1,2-1,5-4,1-1,-2 1,1-1,-1-1,1 0,-2 0,1 0,-1-1,0 0,-1 0,0-1,0 0,-1 0,0-1,-1 1,0-1,0 0,-1 0,0 0,-1 0,0-1,-1 1,0-1,-1-8,-4-14,4 33,0-1,0 1,0-1,0 1,-1-1,1 1,0-1,0 1,0 0,-1-1,1 1,0-1,0 1,-1 0,1-1,0 1,-1-1,1 1,-1 0,1 0,0-1,-1 1,1 0,-1 0,1-1,-1 1,1 0,-1 0,1 0,-1 0,1 0,-1 0,1 0,-1 0,1 0,-1 0,1 0,-1 0,1 0,-1 0,1 0,0 0,-1 0,1 1,-1-1,1 0,-1 0,1 1,0-1,-1 0,1 1,-1-1,1 0,0 1,-1-1,1 1,0-1,0 0,-1 1,1-1,-4 8,0 0,0 0,0 1,1-1,1 1,-1 0,2-1,-1 1,1 0,0 0,1 0,0 0,1 2,-2-1,1-1,1 0,0 0,0 1,0-1,2 0,-1 0,1 0,0-1,1 1,0-1,0 1,1-1,0-1,0 1,1-1,0 0,0 0,1 0,0-1,0 0,0-1,1 1,0-1,0-1,0 1,6 1,76 14,-49-17</inkml:trace>
  <inkml:trace contextRef="#ctx0" brushRef="#br0" timeOffset="7846.562">3422 1177,'1'-3,"3"-112,-5 111,1 0,-1 0,0 0,0 0,0 1,0-1,-1 0,0 1,1-1,-1 1,-1-1,1 1,0 0,-1 0,0 0,1 0,-1 1,0-1,-1 1,1 0,0-1,-1 1,1 1,-1-1,1 1,-1-1,-2 1,2 0,0 0,0 1,0-1,0 1,0 0,0 1,0-1,0 1,0-1,0 1,1 0,-1 1,0-1,0 1,1 0,-1-1,1 2,-1-1,1 0,0 1,0-1,0 1,0 0,1 0,-1 0,1 0,-1 1,1-1,0 1,1-1,-1 1,0 0,1 0,0 0,-1 1,0-1,0 1,1 0,0 0,0 0,0 0,0 0,1 1,0-1,0 0,1 0,-1 0,1 0,0 0,0 0,1 0,-1 0,1 0,0-1,1 1,-1-1,1 1,0-1,0 0,0 0,4 4,-3-5,0 0,1 0,0 0,-1-1,1 1,0-1,0 0,0-1,0 1,0-1,1 0,-1 0,0-1,1 1,-1-1,0-1,1 1,-1-1,0 1,0-1,1-1,-1 1,0-1,0 0,0 0,-1-1,1 1,0-1,-1 0,0 0,1-1,-1 1,-1-1,1 0,-1 0,1 0,-1 0,0-1,0 1,-1-1,0 0,1 0,-2 0,1 0,0-2,1-2,-1 0,-1 0,1 0,-1 0,-1 0,1 0,-2 0,1 0,-1 0,-1-1,2 9,-1 1,1 0,0-1,-1 1,1 0,0-1,-1 1,1 0,-1-1,1 1,0 0,-1 0,1 0,-1-1,1 1,-1 0,1 0,-1 0,1 0,-1 0,1 0,-1 0,1 0,-1 0,1 0,-1 0,1 0,0 1,-1-1,1 0,-1 0,1 0,-1 1,1-1,0 0,-1 0,1 1,-1-1,1 0,0 1,-1-1,1 0,0 1,0-1,-1 1,1-1,0 0,0 1,0-1,-1 1,1-1,0 1,0-1,0 1,0-1,0 1,0-1,0 1,0-1,0 1,0-1,0 1,0-1,0 0,1 1,-1-1,0 1,0-1,0 1,1-1,-3 7,1-1,0 1,0-1,1 1,0-1,0 1,1-1,-1 1,1-1,1 1,-1-1,1 0,0 0,1 0,-1 0,1 0,0 0,1 0,-1-1,1 0,0 0,2 2,3 2,1 0,0 0,0-1,1-1,0 0,0 0,1-1,0 0,0-1,9 3,14 2</inkml:trace>
  <inkml:trace contextRef="#ctx0" brushRef="#br0" timeOffset="8137.276">3757 883,'-5'7,"2"11,4 11,10 9,12 6,11 0,9-2,7-7,0-7,0-7,-7-9,-8-7,-11-6</inkml:trace>
  <inkml:trace contextRef="#ctx0" brushRef="#br0" timeOffset="8823.086">4104 909,'-15'-2,"-11"6,-9 11,-9 15,-9 13,-10 14,-10 10,7-6</inkml:trace>
  <inkml:trace contextRef="#ctx0" brushRef="#br0" timeOffset="9102.384">1097 2166,'-2'16,"-4"12,-2 13,-3 8,2 5,1 2,2 2,5-1,4-4,5 0,0-6,1-6,0-5,-2-9</inkml:trace>
  <inkml:trace contextRef="#ctx0" brushRef="#br0" timeOffset="9404.576">990 2794,'2'0,"6"0,9-2,13-1,8-2,9-3,0 1,-4 1,-6 1,-10 0,-9 0</inkml:trace>
  <inkml:trace contextRef="#ctx0" brushRef="#br0" timeOffset="9733.697">1029 2019,'0'7,"7"4,11 3,12-1,10-3,9-3,6-3,-2-4,-10-2</inkml:trace>
  <inkml:trace contextRef="#ctx0" brushRef="#br0" timeOffset="11394.257">1565 2487,'-3'-5,"0"2,0 7,1 10,0 12,1 10,3 11,1 8,0 5,-1 0,0-3,-1-10</inkml:trace>
  <inkml:trace contextRef="#ctx0" brushRef="#br0" timeOffset="13381.135">1979 2474,'8'11,"-1"0,-1 1,0 0,0 0,-2 0,1 1,-1-1,-1 1,0 0,-1 1,-1-1,0 0,0 0,-2 1,-1 10,-7 167,10-189,0 1,0 0,1-1,-1 1,1-1,0 0,0 1,0-1,0 0,0 0,0 0,0 0,1-1,-1 1,1 0,-1-1,1 0,-1 0,1 0,0 0,0 0,0 0,0-1,-1 1,1-1,0 0,0 0,0 0,0 0,0 0,0-1,0 1,0-1,-1 0,1 0,0 0,0 0,-1 0,1-1,2 1,87-20,67-7,-140 29,-5 2</inkml:trace>
  <inkml:trace contextRef="#ctx0" brushRef="#br0" timeOffset="14128.796">2728 2474,'2'26,"1"0,1 0,1 0,7 21,5 22,8 42,-24-110,0 0,0-1,0 1,0-1,0 1,0-1,0 0,0 0,0 1,0-1,1 0,-1 0,0 0,0 0,0 0,0 0,0 0,0-1,0 1,0 0,1-1,-1 1,0 0,0-1,0 1,0-1,-1 0,1 1,0-1,0 0,0 0,0 1,-1-1,1 0,0 0,-1 0,1 0,-1 0,1 0,-1 0,1 0,-1 0,0 0,1 0,-1 0,0 0,0 0,0-1,0 1,12-22,-2-1,-1-1,0 1,-2-1,-1-1,2-18,7-28,-19 97,2 0,0 1,2-1,0 0,2 1,2 7,-3-29,0 1,0-1,1 1,-1-1,1 0,0 1,0-1,1 0,-1 0,1-1,0 1,0 0,0-1,0 0,1 0,-1 0,1 0,0 0,0-1,0 0,0 0,0 0,1 0,-1 0,0-1,1 0,-1 0,1 0,0-1,-1 1,1-1,-1 0,1 0,0-1,-1 1,1-1,-1 0,1-1,-1 1,1-1,3-1,1-4,-1 0,1 0,-1 0,0-1,-1-1,1 1,-2-1,1 0,-1-1,-1 1,0-1,0 0,-1-1,0 1,-1-1,0 0,-1 0,0 0,0 0,-1 0,-1 0,0 0,-1 0,0-4,1 14,1 0,-1 0,1 0,-1 0,0 0,0 0,1 0,-1 0,0-1,0 1,0 0,0 0,0 0,-1 0,1 0,0 0,0 0,-1 0,1-1,-1 1,1 0,-1 0,1 0,-1 1,0-1,1 0,-1 0,0 0,0 0,0 1,1-1,-1 0,0 1,0-1,0 0,0 1,0 0,0-1,0 1,-1-1,1 1,0 0,0 0,0 0,0 0,0 0,0 0,0 0,-1 0,1 0,0 0,0 0,0 1,0-1,0 1,0-1,0 1,0-1,0 1,0-1,0 1,0 0,0-1,0 2,-2 3,0 0,0 0,0 1,1-1,0 1,0 0,1-1,-1 1,1 0,0 0,1 0,-1 0,1 0,1 0,-1 0,1 0,0 0,0 0,1 0,-1 0,1-1,1 1,-1-1,1 1,0-1,0 0,1 0,-1 0,1-1,0 1,0-1,1 0,-1 0,1 0,4 2,9 4,0 0,0-2,1 0,0-1,1 0,-1-2,1 0,0-2,0 0,1-1,-1-1,11-1,18 1</inkml:trace>
  <inkml:trace contextRef="#ctx0" brushRef="#br0" timeOffset="14555.942">3636 2688,'-1'-6,"0"0,0 0,-1 1,0-1,0 1,0-1,-1 1,0 0,0 0,0 0,-1 0,0 1,0-1,0 1,0 0,-1 0,1 0,-1 1,0 0,0 0,0 0,-1 0,1 1,0 0,-1 0,0 0,0 1,1 0,-1 0,0 0,0 1,0 0,0 0,0 1,0-1,1 1,-1 0,-5 2,5-1,-1 1,0 0,1 0,0 0,-1 1,1 0,1 0,-1 0,1 1,-1 0,1 0,1 0,-1 1,-2 3,5-6,0-1,1 1,-1 0,0 0,1 0,0 0,-1 1,1-1,0 0,1 0,-1 1,1-1,-1 0,1 1,0-1,0 0,1 1,-1-1,1 0,-1 1,1-1,0 0,0 0,1 0,-1 1,1-1,-1-1,1 1,0 0,0 0,2 1,2 1,1 0,0-1,0 0,0 0,0-1,1 0,-1 0,1-1,0 1,0-2,0 1,0-1,0-1,0 1,0-1,0-1,0 1,1-1,-1-1,-1 0,1 0,0 0,0-1,-1 0,2-1,-5 1,0 0,0 0,0-1,0 0,0 1,-1-1,1 0,-1-1,0 1,-1-1,1 1,-1-1,0 0,0 0,0 0,-1 0,0 0,0 0,0 0,0 0,-1-1,0 1,0 0,0 0,-1-1,0 1,0 0,-1-3,2 8,-1 1,1-1,0 1,-1-1,1 0,-1 1,1-1,-1 1,1-1,0 0,-1 1,0-1,1 0,-1 0,1 1,-1-1,1 0,-1 0,1 0,-1 0,0 0,1 1,-1-1,1 0,-1-1,0 1,1 0,-1 0,1 0,-1 0,1 0,-1 0,0-1,1 1,-1 0,1-1,-1 1,1 0,-1-1,1 1,0 0,-1-1,1 1,-1-1,1 1,0-1,-1 1,1-1,0 1,0-1,-1 1,1-1,0 0,0 1,0-1,0 1,-1-1,1 8,0 0,0 0,0 1,1-1,0 0,0 0,1 0,0 0,0 0,1 0,-1 0,2-1,-1 1,1-1,0 0,0 0,0 0,1-1,0 1,0-1,1-1,-1 1,1-1,0 1,0-2,1 1,-1-1,1 0,0 0,-1-1,1 1,3-1,18 6</inkml:trace>
  <inkml:trace contextRef="#ctx0" brushRef="#br0" timeOffset="14859.055">3770 2568,'-14'0,"3"4,10 9,16 8,17 6,17 5,11 1,5 0,0-3,-6-3,-11-3,-16-6,-13-6</inkml:trace>
  <inkml:trace contextRef="#ctx0" brushRef="#br0" timeOffset="15179.198">4038 2527,'-14'16,"-11"14,-8 14,-8 12,-6 9,-1 4,-3 0,4-5,10-14</inkml:trace>
  <inkml:trace contextRef="#ctx0" brushRef="#br0" timeOffset="15615.512">4653 81,'-5'28,"0"1,2 0,2 0,0 0,2 0,1 0,2 0,4 19,-6-31,55 299,53 153,-36-171,25 239,-85-395,-6 0,-7 0,-5 0,-7 0,-26 213,36-319</inkml:trace>
  <inkml:trace contextRef="#ctx0" brushRef="#br0" timeOffset="16814.911">2688 1631,'7'-5,"0"0,1 0,0 1,0 0,0 1,0 0,0 0,1 1,0 0,-1 0,1 1,7 0,407 16,505-8,-752-21,-157 7,-18 6,-1 1,0 0,0-1,0 1,0-1,1 1,-1-1,0 1,0 0,0-1,0 1,0-1,0 1,0-1,0 1,-1-1,1 1,0 0,0-1,0 1,0-1,-1 1,1-1,0 1,0 0,-1-1,1 1,0 0,0-1,-1 1,1 0,-1-1,1 1,0 0,-1 0,1 0,0-1,-1 1,1 0,-1 0,1 0,-1 0,1 0,0 0,-1-1,1 1,-1 0,1 0,-1 1,1-1,-1 0,1 0,-1 0,1 0,0 0,-1 0,1 1,-1-1,1 0,0 0,-1 0,1 1,-1-1,-23-4,-3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08:34.11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142 206,'-1'92,"-4"0,-4 0,-5-1,-13 47,-40 93,62-220,8-21,15-52,-4 0,-2-1,-3 0,-2-1,-4 0,-2 0,-3 0,-3 0,-2 1,-4 0,-2 0,-13-34,9 23,18 74,-1-1,0 0,1 0,-1 1,1-1,-1 0,1 1,-1-1,1 0,-1 1,1-1,0 1,-1-1,1 1,0-1,0 1,-1-1,1 1,0 0,0 0,-1-1,1 1,0 0,0 0,0 0,0 0,-1 0,1 0,0 0,0 0,0 0,0 0,-1 0,1 1,0-1,0 0,0 0,-1 1,1-1,0 1,-1-1,1 1,0-1,-1 1,1-1,-1 0,147 58,-83-40,0-3,1-3,1-3,-1-2,24-3,-47-3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08:34.70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14 559,'-2'2,"1"1,-1-1,1 1,0 0,-1-1,1 1,0 0,1 0,-1 0,0 0,1-1,0 1,0 0,0 0,0 0,0 0,0 0,1 0,0 0,-1 0,1 0,0-1,0 1,0 0,1-1,-1 1,1 0,0-1,-1 0,1 1,0-1,0 0,0 0,1 0,-1 0,0-1,1 1,0-1,-1 1,2 0,16 2,1 0,0-1,-1-2,1 0,0-1,0-1,-1-1,1 0,0-2,-1 0,5-3,-10 4,131-32,96-15,-240 50,-1-1,0 0,0 1,0-1,0 1,0 0,0-1,0 1,0 0,0 0,0-1,0 1,0 0,0 0,1 0,-1 0,0 0,0 1,0-1,0 0,0 0,0 1,0-1,0 1,0-1,0 1,0-1,0 1,-1-1,1 1,0 0,0-1,0 1,-1 0,1 0,0 0,-1 0,1 0,-1 0,1-1,-1 1,1 0,-1 0,0 0,0 1,1-1,-1 0,-38 111,34-95,0 0,2 0,0 1,1-1,0 0,2 1,0-1,2 10,-1-20,-1 0,1 0,0 0,0-1,1 1,0-1,0 1,0-1,1 0,0 0,0-1,1 1,-1-1,1 0,0 0,1 0,-1-1,1 0,0 0,0-1,0 1,4 0,-3-1,0-1,0 0,0 0,1-1,-1 0,1 0,-1-1,1 0,-1 0,1 0,-1-1,1-1,-1 1,0-1,0 0,1-1,-1 0,-1 0,1 0,3-3,8-5,-1-1,-1 0,0-1,0-1,-2-1,13-15,-7 5,-1-1,-1-1,-2 0,0-1,-2 0,-1-2,-2 1,-1-1,-1-1,-1 0,-2 0,-1-3,-2 12,-1 0,-1 0,-1 0,0 0,-2 0,-1 0,0 1,-2-1,-1 1,0 0,-1 0,-2 1,0 0,-1 0,-1 1,0 0,-12-13,17 24,0 0,-1 1,1 0,-2 0,1 0,-1 1,0 0,0 0,0 1,-1 0,0 1,0 0,0 0,0 1,-1 0,1 0,-1 1,0 1,0-1,0 2,0-1,0 1,1 1,-1 0,0 0,0 1,0 1,1-1,-9 4,2 5,0 0,1 0,0 2,0 0,2 0,0 1,0 1,1 0,1 1,1 0,0 1,1 0,0 1,2-1,0 1,1 1,1-1,-2 17,3-16,1 1,1 0,1 0,1 0,1-1,0 1,1 0,5 14,14 44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08:35.59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0,'14'5,"16"3,16 1,16-2,14 1,5-2,-4-1,-16-1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19:48.667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267 254,'-7'25,"2"0,1 1,1-1,1 1,1 0,1 0,1 0,2-1,1 1,0-1,2 2,-4-18,1 1,0-1,0 0,0 0,1 0,1 0,0-1,0 1,0-1,1-1,0 1,0-1,1 0,5 4,-11-10,0 0,0-1,0 1,1-1,-1 1,0-1,0 1,0-1,0 0,1 1,-1-1,0 0,0 0,1 0,-1 0,0 0,0 0,1-1,-1 1,0 0,0 0,0-1,1 1,-1-1,0 1,0-1,0 0,0 1,0-1,0 0,0 0,0 0,0 1,0-1,-1 0,1 0,0 0,0-1,20-46,-10 11,-3-1,-1-1,-1 1,-3-1,-1 0,-1 0,-4-23,2 45,0 0,-1 0,0 0,-1 0,-1 0,-1 0,-1 1,0 0,-1 0,0 0,-2 1,1 0,-2 1,-7-9,15 21,0-1,-1 0,0 1,1 0,-1 0,0 0,0 0,0 0,0 0,-1 1,1-1,0 1,-1 0,1 0,-1 1,1-1,-1 0,1 1,-1 0,1 0,-1 0,0 1,1-1,-1 1,1-1,-1 1,1 0,0 1,-1-1,1 1,0-1,0 1,0 0,0 0,0 1,-8 8,2 1,0 0,0 1,1 0,0 1,1-1,1 2,0-1,1 0,1 1,0 0,1 0,0 0,1 1,1-1,1 10,-1-7,1 0,0 0,2 0,0-1,1 1,0 0,2-1,0 0,1 0,0-1,2 2,20 30</inkml:trace>
  <inkml:trace contextRef="#ctx0" brushRef="#br0" timeOffset="469.677">601 1,'-11'31,"2"2,1-1,1 2,2-1,1 0,1 1,3 0,0-1,2 2,13 192,-15-226,5 26,-5-28,0 1,0 0,0 0,0-1,0 1,1 0,-1 0,0-1,0 1,0 0,0 0,1 0,-1-1,0 1,0 0,1 0,-1 0,0 0,0 0,1 0,-1-1,0 1,0 0,1 0,-1 0,0 0,1 0,-1 0,0 0,0 0,1 0,-1 0,0 0,1 0,-1 0,0 1,0-1,1 0,-1 0,0 0,0 0,1 0,-1 0,0 1,0-1,0 0,1 0,-1 0,0 1,0-1,0 0,0 0,1 1,-1-1,0 0,0 0,0 1,0-1,0 0,0 0,0 1,0-1,0 0,0 1,0-1,0 0,0 0,0 1,0-1,53-105,-46 92,0 1,0 0,2 0,-1 1,1 0,1 1,0 0,0 0,1 1,0 1,1 0,2-1,-12 8,0 0,0 1,0-1,0 1,0-1,0 1,0 0,0 0,0 0,0 0,0 0,0 0,0 0,0 1,0-1,0 1,0 0,0-1,-1 1,1 0,0 0,0 0,-1 1,1-1,0 0,-1 0,0 1,1-1,-1 1,0 0,1-1,-1 1,0 0,0-1,0 1,-1 0,1 0,0 1,21 77,-19-68,-1 1,0 0,-1 1,0-1,-1 0,-1 0,0 0,0 0,-2 0,1 0,-2 0,1 0,-4 6,0-13,0-1,1 1,-2-1,1-1,-1 1,1-1,-1 0,0-1,-1 0,1 0,0-1,-1 0,0-1,1 1,-1-2,0 1,1-1,-1 0,0-1,-8-2,12 3,-54-8,58 4,6 1</inkml:trace>
  <inkml:trace contextRef="#ctx0" brushRef="#br0" timeOffset="807.314">1417 254,'-16'-3,"0"0,-1 1,1 0,-1 2,1 0,0 0,-1 2,1 0,0 1,0 1,0 0,0 1,1 1,-1 0,-12 8,25-12,1-1,-1 1,1 0,-1 0,1 0,0 1,0-1,0 1,0-1,0 1,1-1,-1 1,1 0,0 0,0 0,0 0,0 0,0 0,0 0,1 0,0 0,-1 0,1 1,0-1,1 0,-1 0,1 0,-1 0,1 0,0 0,0 0,0 0,0 0,1 0,-1 0,1-1,0 1,0-1,0 1,0-1,0 0,0 1,1-1,1 1,17 14,1-2,1 0,0-1,1-2,11 5,38 19,-62-31,1 1,-1 0,-1 0,1 1,-1 0,0 1,0 0,-1 0,0 1,-1 0,0 1,0 0,-1 0,-1 1,1 0,-2 0,2 3,-7-10,1 0,-1 0,0 0,0 0,0 0,-1 1,0-1,1 0,-1 0,-1 0,1 0,-1-1,1 1,-1 0,0-1,0 1,-1-1,1 1,-1-1,1 0,-1 0,0 0,-3 1,-83 47,59-43,0-1,-1-2,1-1,-1-1,0-2,-10-1,-14 0</inkml:trace>
  <inkml:trace contextRef="#ctx0" brushRef="#br0" timeOffset="1137.466">0 1136,'20'-7,"43"-2,0 4,1 2,24 3,-63 0,232 12,252 44,-311-30,-70-11,0-6,39-5,-126-7,-11 0</inkml:trace>
  <inkml:trace contextRef="#ctx0" brushRef="#br0" timeOffset="1536.63">2393 415,'-1'-1,"0"1,0 0,0-1,0 1,-1 0,1 0,0 0,0 0,0 0,0 0,0 0,0 0,-1 0,1 0,0 1,0-1,0 0,0 1,0-1,0 1,0-1,0 1,0 0,0-1,0 1,0 0,1 0,-1-1,0 1,0 0,1 0,-1 0,1 0,-1 0,1 0,-1 0,1 0,-1 0,1 0,0 0,0 1,-1-1,1 0,0 0,0 0,0 0,0 0,1 0,-1 1,0-1,0 0,1 0,-1 0,0 0,1 1,2-1,1 1,-1-1,0 0,1 0,-1 0,1 0,-1-1,1 1,-1-1,1 0,-1 0,1 0,-1 0,1-1,-1 0,1 1,-1-1,1-1,-1 1,0 0,0-1,0 1,0-1,0 0,0 0,0-1,0 1,-1 0,1-1,-1 1,0-1,1 0,-1 0,-1 0,1 0,0 0,-1-1,1 1,-1-1,-1 2,0 0,0 0,0 1,0-1,0 0,0 1,0-1,-1 0,1 1,-1-1,1 0,-1 1,0-1,0 1,0-1,0 1,0-1,0 1,0 0,0-1,0 1,0 0,-1 0,1 0,-1 0,1 0,-1 0,1 0,-1 1,1-1,-1 0,0 1,0-1,-59-10,57 11,0 0,0 0,-1 0,1 1,0 0,0-1,-1 1,1 1,0-1,0 1,0-1,1 1,-1 0,0 0,1 1,-1-1,1 1,0 0,0 0,0 0,0 0,0 1,1-1,-1 1,1-1,0 1,0 0,0 0,1 0,-1 0,1 0,0 0,0 0,1 1,-1-1,1 1,0 6,1 1,1-1,-1 0,2 1,0-1,0 0,1-1,0 1,1-1,6 11,11 19</inkml:trace>
  <inkml:trace contextRef="#ctx0" brushRef="#br0" timeOffset="1797.97">2447 856,'0'143,"-1"-142,1 0,0-1,-1 1,1 0,0 0,0-1,0 1,-1 0,1 0,0 0,0-1,0 1,0 0,0 0,0-1,0 1,1 0,-1 0,0-1,0 1,1 0,-1 0,0-1,1 1,-1 0,0-1,1 1,-1 0,1-1,0 1,-1-1,1 1,-1-1,1 1,0-1,-1 1,1-1,0 0,-1 1,1-1,0 0,0 0,-1 1,1-1,0 0,0 0,0 0,-1 0,1 0,0 0,0 0,-1 0,1-1,0 1,0 0,-1 0,1 0,0-1,6-7,0 0,0 0,-1-1,0 0,-1 0,0-1,0 0,-1 1,0-1,-1-1,1-4,-2 12,-1 1,0-1,1 0,-1 0,-1 0,1 0,0 0,-1 0,1 0,-1 0,0 0,0 0,0 0,0-1,-1 1,1 0,-1 0,0 0,0 0,0 1,0-1,-1 0,1 0,-1 1,1-1,-1 0,0 1,0 0,0-1,0 1,-1 0,1 0,-1 0,1 1,-1-1,0 0,-5 2,1 0,-1 0,0 0,0 1,0 0,1 0,-1 1,0 0,1 1,0-1,-1 1,1 1,0 0,1 0,-1 0,1 0,-1 1,1 0,1 1,-1-1,1 1,0 0,0 0,-1 3,4-7,0 0,0 1,1-1,-1 0,1 1,-1-1,1 1,0-1,-1 1,1 0,1 0,-1-1,0 1,1 0,-1 0,1 0,0 0,0 0,0-1,0 1,1 0,-1 0,1 0,0 0,0-1,0 1,0 0,0-1,0 1,1-1,-1 1,1-1,0 0,0 1,4 1,0 0,0-1,0 0,1-1,-1 1,1-1,0 0,-1-1,1 0,0 0,6 0,39 3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08:35.86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1,'23'9,"21"3,21-1,16-1,7-4,-11-2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08:36.67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1 114,'42'-112,"-42"111,0 1,1 0,-1 0,0 0,1 0,-1 0,1 0,-1 0,0 0,1 0,-1 0,0 0,1 0,-1 0,0 0,1 1,-1-1,1 0,-1 0,0 0,1 0,-1 1,0-1,0 0,1 0,-1 1,0-1,1 0,-1 0,0 1,0-1,0 0,1 1,-1-1,0 0,0 1,0-1,0 0,0 1,0-1,0 1,0-1,0 0,0 1,0-1,0 0,0 1,0-1,0 1,0-1,0 0,0 1,0-1,0 0,-1 1,1-1,0 0,0 1,0-1,-1 0,1 1,-7 215,5-191,1 0,1 0,2 0,0 0,1-1,2 1,1-1,0 0,2 0,1-1,0 0,2 0,1-1,0-1,9 11,-20-30,0-1,-1 1,1 0,1-1,-1 1,0 0,0-1,1 0,-1 1,0-1,1 0,0 1,-1-1,1 0,0 0,-1 0,1-1,0 1,0 0,0-1,0 1,-1-1,1 1,0-1,0 0,0 0,0 0,0 0,0 0,0 0,0-1,0 1,0-1,0 1,0-1,-1 0,1 0,0 0,0 0,1-1,3-8,-1 0,0 0,0-1,-1 0,0 0,-1 0,0-1,-1 1,0-1,0-6,1-3,39-266,-52 375,8-70,1-1,0 0,1 0,1 0,0 0,2 0,0 0,1 1,-3-12,1 0,0-1,0 1,0-1,1 1,0-1,0 0,1 0,-1 0,1-1,0 1,0-1,0 0,1 0,0 0,-1-1,1 1,1-1,-1-1,0 1,1-1,-1 1,1-2,5 2,-4-1,0-1,1-1,-1 1,0-1,0 0,0-1,1 1,-1-2,0 1,0-1,0 0,-1 0,1-1,0 0,-1 0,1 0,-1-1,0 0,-1-1,1 1,-1-1,3-2,1-3,0 0,0-1,-1-1,0 1,-1-1,0 0,-1-1,0 0,-1 0,-1 0,1-3,-1 1,0-1,-1 0,0-1,-1 1,-1 0,-1-1,0 1,-2-7,2 23,-1 1,1-1,0 1,0-1,-1 0,1 1,0-1,-1 0,1 1,-1-1,1 0,0 1,-1-1,1 0,-1 0,1 0,-1 1,1-1,0 0,-1 0,1 0,-1 0,1 0,-1 0,1 0,-1 0,1 0,-1 0,1 0,-1 0,1 0,-1 0,1-1,-1 1,1 0,0 0,-1 0,1-1,-1 1,1 0,0-1,-1 1,1 0,-1-1,1 1,0 0,0-1,-1 1,1-1,0 1,0 0,-1-1,1 1,0-1,0 1,0-1,0 1,0-1,0 1,0-1,0 1,0-1,0 1,0-1,0 1,0-1,0 1,0-1,-18 37,11-15,0 1,2-1,1 1,1 0,1 0,0 1,2-1,1 0,1 11,0-26,-1-1,1 1,0-1,0 0,1 1,0-1,0 0,0 0,1-1,0 1,0-1,0 0,1 0,-1 0,1 0,1-1,-1 0,0 0,1 0,0-1,0 0,0 0,0 0,1-1,-1 0,1 0,-1-1,1 0,3 1,3-1,0 1,1-2,-1 0,1 0,-1-2,0 1,0-2,0 1,0-2,0 0,-1 0,1-2,-1 1,7-6,-7 2,-1-2,0 1,-1-1,0-1,-1 0,0 0,-1-1,-1 0,0-1,0 1,-1-1,-1 0,-1-1,0 1,-1-1,0 0,-1 0,-1 0,0 0,-1 0,-1 0,0-2,-8-24,9 41,-1 0,1 0,-1 0,0 0,1 0,-1 0,0 0,1 0,-1 0,1 1,-1-1,1 0,-1 1,1-1,-1 0,0 1,1-1,0 0,-1 1,1-1,-1 1,1-1,-1 1,1-1,0 1,0-1,-1 1,1 0,0-1,0 1,-1-1,1 1,0 0,0-1,0 1,0-1,0 1,0 0,0 0,-8 24,2-1,0 2,2-1,0 0,2 1,1 0,1-1,3 12,-4-26,2 0,-1 0,2 0,-1 0,1 0,1 0,0-1,1 1,0-1,0 0,1 0,1 0,-1-1,2 1,-1-2,1 1,0-1,1 0,0 0,1 0,17 5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08:36.96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100 15,'-16'-5,"-8"-1,-1 2,3 9,10 13,15 14,20 12,5-3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08:37.32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1,'60'314,"-20"-124,-39-188,-2-1,1 0,0 0,0 0,0 0,0 0,0 0,0 0,0 0,0 1,0-1,1 0,-1 0,0 0,1 0,-1-1,0 1,1 0,0 0,-1 0,1 0,-1 0,1 0,0-1,0 1,-1 0,1-1,0 1,0 0,0-1,0 1,0-1,0 0,0 1,0-1,0 0,0 1,0-1,0 0,0 0,0 0,0 0,0 0,4-6,0-1,0 0,-1 0,0 0,0 0,-1-1,0 0,-1 1,3-9,1-3,103-390,-109 409,0-1,0 0,-1 0,1 1,0-1,0 0,0 0,0 0,0 1,0-1,0 0,0 0,0 0,0 1,0-1,1 0,-1 0,0 1,1-1,-1 0,0 1,1-1,-1 0,1 1,-1-1,1 0,-1 1,1-1,-1 1,1-1,0 1,-1-1,1 1,0 0,-1-1,1 1,0 0,0 0,-1-1,1 1,0 0,0 0,0 0,-1 0,1 0,0 0,0 0,-1 0,1 0,0 0,0 0,0 1,-1-1,1 0,0 1,0-1,20 102,-16-62,4 21,-3-10,3 0,1-1,3 0,12 25,-24-70,0-1,1 0,0 0,0 0,0 0,0 0,1-1,0 1,-1-1,1 1,1-1,-1 0,0 0,1 0,-1-1,1 1,0-1,0 0,0 0,0 0,0-1,0 1,1-1,-1 0,0 0,3 0,6-1,-1-1,0 0,1 0,-1-1,0-1,0 0,0 0,-1-1,1-1,-1 0,0 0,0-1,8-7,1-3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08:38.63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463 0,'-9'0,"0"1,0-1,0 1,1 1,-1 0,0 0,1 1,0 0,0 0,0 1,0 0,0 0,1 1,-1 0,1 0,0 1,1 0,0 0,0 1,0 0,1 0,-1 0,1 1,-19 28,2 1,1 1,2 1,1 0,3 1,1 1,-3 19,-20 77,6 1,6 1,-7 141,26-190,4-1,3 1,10 59,-6-112,1-1,1-1,3 0,0 0,2 0,2-1,1-1,2-1,1 0,9 10,-17-28,0-1,1 0,0-1,1 0,1-1,0 0,0-1,1-1,0 0,1-1,0 0,0-1,5 1,37 8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08:39.14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0 515,'19'297,"3"64,-16-351,2-32,26-89,-6-1,-4-1,-5-1,-5-1,-5-1,-5-65,-8 123,-2 1,-2 0,-14-48,21 104,1 1,0-1,-1 1,1-1,0 1,0-1,-1 1,1-1,0 0,0 1,0-1,0 1,0-1,0 1,0-1,0 0,0 1,0-1,0 1,0-1,0 1,0-1,1 0,-1 1,0-1,0 1,1-1,-1 1,0-1,1 1,-1-1,0 1,1 0,-1-1,1 1,-1-1,0 1,1 0,-1-1,1 1,0 0,0-1,24 9,-17-5,64 20,1-3,1-3,0-4,1-3,31-2,5 4,4 9,-85-10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08:39.43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1,'23'14,"23"6,27 2,28-2,24-4,20-6,11-7,2-5,-11-8,-30-1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08:39.68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47 431,'-8'26,"1"1,1 0,2 0,0 0,2 0,1 1,1-1,1 1,1-1,2 0,1 0,1 0,1-1,1 1,7 12,-10-30,-1 0,1 0,0 0,1-1,0 0,0 0,1 0,0-1,1 0,-1-1,1 1,0-1,1-1,-1 0,1 0,1 0,-1-1,0-1,1 0,0 0,-1 0,1-2,0 1,0-1,1 0,-1-1,0-1,0 1,0-1,0-1,0 0,4-2,2-2,0-1,-1-1,0 0,0-1,-1-1,-1 0,1 0,-2-2,1 0,-2 0,1-1,-2 0,7-11,0-4,0 0,-2 0,-1-2,-2 0,0 0,5-26,-8 18,-1 0,-1-1,-3 0,-1 0,-2-36,-2 55,0 1,-2 0,0 0,-1 0,-1 0,0 0,-2 1,0 0,-1 0,-1 1,-1 0,-9-13,13 21,-1 1,-1 0,1 0,-1 1,-1 0,1 0,-1 1,0 0,-1 0,0 1,1 1,-2-1,1 2,0-1,-1 2,1-1,-1 1,0 1,0 0,0 0,0 1,0 1,1 0,-1 0,0 1,0 0,1 1,-1 0,1 1,-6 3,-1 1,1 2,0 0,0 1,1 1,1 0,0 1,0 1,1 0,1 1,1 0,0 1,1 0,-2 5,-3 6,2 1,1 0,2 1,0 0,2 1,1 0,-2 27,2 37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08:40.34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50 1,'0'4,"0"13,0 18,0 18,0 16,-2 13,-1 5,-3 2,-1-5,-3-8,1-12,1-15,3-15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08:40.65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1,'0'16,"0"14,0 14,0 12,3 9,2 4,1 2,2-2,-1-3,1-7,-2-6,0-8,-3-9,-1-11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19:54.845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5221 696,'-13'-1,"-1"0,1 0,0 2,0 0,0 0,-1 1,1 1,1 0,-1 0,0 2,1 0,0 0,0 1,0 0,1 1,0 0,0 1,1 0,0 1,1 0,-1 1,2 0,-1 0,1 1,1 0,0 0,-1 4,7-13,0 0,0 0,0 0,1 0,-1 1,1-1,-1 0,1 0,0 0,0 1,0-1,0 0,0 0,0 1,1-1,-1 0,1 0,-1 0,1 1,0-1,0 0,0 0,0 0,0 0,0 0,1-1,-1 1,1 0,-1-1,1 1,0-1,-1 1,1-1,0 0,0 0,0 1,1-1,7 1,0-1,0 0,0 0,0-1,0 0,-1-1,1 0,0 0,0-1,0-1,-1 1,1-2,-1 1,0-1,0-1,0 1,-1-2,1 1,1-3,5-2,-1-1,-1-1,0 0,-1-1,0 0,0-1,-2 0,0-1,0 0,-2 0,0-1,0 0,-2-1,0 1,-1-1,0 0,-2-1,2-14,-2 2,-1 0,-1 0,-2-1,-1 1,-1 0,-2 0,-1 0,-1 0,-1 1,-9-18,16 45,1 1,0-1,0 1,0 0,0-1,0 1,0 0,0-1,-1 1,1 0,0 0,-1 0,1-1,-1 1,0 0,1 0,-1 0,0 0,0 0,0 0,1 0,-1 0,0 0,0 0,0 1,-1-1,1 0,0 1,0-1,0 0,0 1,-1 0,1-1,0 1,0 0,-1-1,1 1,0 0,-1 0,1 0,0 0,0 0,-1 1,1-1,0 0,-1 1,0-1,-4 8,1 1,0-1,1 1,-1-1,1 1,1 0,0 1,0-1,1 1,0-1,0 5,0-1,-7 28,2 0,2 0,2 1,2 0,3 21,-1-45,1 0,0 0,2-1,0 0,1 1,0-1,2-1,0 1,1-1,0 0,1-1,1 0,1-1,2 3,-3-8,0 1,1-1,0-1,0 1,1-2,0 0,0 0,1-1,0-1,0 0,0-1,1 0,8 0,-13-2,0 0,1-1,0-1,-1 1,1-1,0-1,-1 0,1 0,-1-1,0 0,1-1,-1 0,0 0,0-1,-1-1,1 1,-1-1,0 0,7-7,-8 4,-1 0,0-1,-1 0,0 0,0-1,-1 1,-1-1,1 0,-1 0,-1 0,0 0,-1-1,0 1,0 0,-1-1,0 1,-1-1,0 1,-1 0,0-1,0 1,-1 0,-1 0,0 1,0-1,-1 1,0 0,0 0,-1 0,0 1,-5-5,10 11,0-1,-1 1,1 0,-1 0,1 0,-1 0,0 0,0 0,0 0,0 1,0-1,0 1,0-1,-1 1,1 0,0 0,-1 0,1 0,-1 0,1 1,-1-1,1 1,-1-1,0 1,1 0,-1 0,0 0,1 0,-1 1,1-1,-1 1,1 0,-1 0,1-1,-1 2,1-1,-1 0,1 0,0 1,0-1,0 1,-2 1,0 5,-1 1,2 0,-1 0,1 0,0 0,1 0,0 1,1-1,0 0,0 1,1 0,0-1,0 1,1-1,1 1,0-1,0 0,1 1,0-1,0-1,1 1,0 0,1-1,2 5,0-3,0-1,1 1,0-1,1 0,0-1,0 0,0-1,1 0,0 0,1-1,-1 0,1-1,1 0,-1 0,0-2,1 1,0-2,0 1,0-2,9 1,12 0,0-2,-1-1,1-1,0-2,-1-2,0-1,4-2,-2-1</inkml:trace>
  <inkml:trace contextRef="#ctx0" brushRef="#br0" timeOffset="-3233.304">74 1,'-22'446,"-21"-114,42-324,-1-2,1-1,-1 1,1 0,0 0,1 0,-1 0,1 0,0 0,1 0,-1 0,1-1,0 1,1 0,0 0,0-1,0 1,0-1,1 1,0-1,0 0,0 0,1 0,-1 0,5 3,4-4,-1-1,1-1,0 0,0 0,0-1,0-1,0 0,1 0,-1-2,0 1,-1-1,1-1,0 0,3-2,-12 4,79-19,-46 8,-1 2,1 2,0 1,1 2,0 1,-1 2,1 1,0 2,0 2,0 1,12 5,-26-1</inkml:trace>
  <inkml:trace contextRef="#ctx0" brushRef="#br0" timeOffset="-2976.992">862 616,'0'0</inkml:trace>
  <inkml:trace contextRef="#ctx0" brushRef="#br0" timeOffset="-2450.802">836 709,'-7'7,"0"-1,0 1,1 0,0 1,1 0,-1 0,1 0,1 0,-4 8,7-14,0 1,0-1,0 0,1 1,-1-1,0 1,1-1,0 1,-1 0,1-1,0 1,0-1,1 1,-1-1,0 1,1-1,0 1,0-1,-1 1,1-1,1 1,-1-1,0 0,0 0,1 0,-1 0,1 0,0 0,0 0,0 0,0-1,0 1,0-1,0 1,0-1,0 0,3 1,4 1,0 0,0 0,0-1,1-1,-1 1,1-2,-1 1,1-1,0-1,-1 0,1 0,6-2,-12 1,0 0,0 0,-1 0,1 0,-1-1,0 0,0 1,0-1,0 0,0-1,0 1,-1 0,0-1,1 1,-1-1,-1 0,1 0,0 0,-1 0,0 0,0 0,0 0,0 0,-1 0,0-1,0 1,0 0,0 0,-1 0,1-1,-1 1,0 0,0 0,-1 0,1 0,-1 0,0 1,0-1,0 0,-1 1,1 0,-1-1,0 0,-3-4,0-1,-1 1,1 0,-2 1,1 0,-1 0,0 0,0 1,-1 0,0 1,0 0,-8-3,12 5,-1 1,1 1,0-1,-1 1,0 0,1 0,-1 0,1 1,-1 0,0 0,1 0,-1 1,0-1,1 2,-1-1,1 1,-1-1,1 1,0 1,0-1,0 1,0 0,-4 3,4-2,1 0,-1 0,1 0,0 0,1 0,-1 1,1 0,0 0,0 0,0 0,1 0,0 1,0-1,0 1,1-1,-1 1,1 0,1-1,-1 1,1 0,0 0,0-1,1 1,0 0,0 0,0-1,0 1,1-1,0 1,0-1,1 0,0 1,0-1,0-1,0 1,1 0,1 1,39 31,5-6</inkml:trace>
  <inkml:trace contextRef="#ctx0" brushRef="#br0" timeOffset="-1732.311">1465 776,'-10'-23,"-1"0,-1 1,-1 0,0 1,-10-11,19 28,1 0,0 0,-1 0,0 0,0 1,0 0,0-1,-1 1,1 1,-1-1,1 1,-1 0,0 0,0 0,0 0,0 1,-1 0,1 0,0 1,0-1,-1 1,1 0,0 1,-1-1,1 1,0 0,0 0,0 1,-2 0,0 1,0 0,0 0,0 1,1 0,-1 0,1 1,0 0,0 0,0 0,1 1,0 0,0 0,1 0,-1 0,1 1,0 0,1-1,0 2,0-1,1 0,-1 0,2 1,-2 5,4-8,1-1,-1 0,1 0,0 0,0 0,1-1,-1 1,1 0,0-1,0 0,0 1,0-1,0-1,1 1,-1 0,1-1,0 0,0 1,0-2,0 1,0 0,0-1,0 0,0 0,1 0,-1 0,1-1,-1 0,0 1,1-2,-1 1,1 0,10 2,-1-1,1 0,0-1,0 0,0-1,0-1,-1 0,1-1,-1-1,1 0,-1-1,-1 0,1-2,-1 1,0-1,0-1,-1-1,9-7,2-26,-23 35,-2 18,-4 53,4 0,2-1,3 1,3 0,7 27,-8-53,44 341,-49-278,0-97,-1 0,1 0,-1-1,0 1,0 0,0 0,0 0,-1-1,1 1,-1-1,0 1,0-1,-1 0,1 0,-1 0,1 0,-1 0,0 0,0-1,0 1,0-1,-1 0,0 0,1-1,-1-1,0 0,0 0,0 0,1 0,-1-1,0 0,0 1,1-1,-1 0,1-1,-1 1,1-1,-1 0,1 0,0 0,0 0,0 0,0-1,0 1,0-1,1 0,-1 0,1 0,0 0,0 0,0 0,0-1,0 0,-10-18,2-1,0 0,1 0,1-1,2 0,0-1,2 1,0-1,2 0,1 0,1-18,1 2,1 0,2 0,2 0,2 0,1 1,2 0,2 1,2 0,5-6,-9 21,1 1,1 0,1 1,1 1,1 0,1 1,1 1,0 1,2 0,0 2,0 0,2 1,0 1,1 1,2 0,-22 11,0 0,0 0,0 0,0 0,0 1,1-1,-1 1,0 0,1 0,-1 0,1 1,0-1,-1 1,1 0,-1 0,1 0,-1 0,1 1,-1-1,1 1,-1 0,1 0,-1 0,0 1,1-1,-1 1,0 0,0 0,2 1,0 7,-1 0,0 0,0 1,-1-1,0 1,-1 0,0 0,-1 0,0 4,2 10,-2-18,2 21,0-1,2 0,1 0,1 0,1-1,2 0,0 0,2-1,8 13,-19-37,-1 1,1-1,0 1,0-1,0 1,-1-1,1 0,1 0,-1 0,0 1,0-1,0 0,0 0,1-1,-1 1,1 0,-1 0,0-1,1 1,-1 0,1-1,0 0,-1 1,1-1,-1 0,1 0,-1 0,1 0,0 0,-1 0,1 0,-1 0,1-1,-1 1,1-1,-1 1,1-1,-1 0,1 1,-1-1,1 0,-1 0,0 0,0 0,0 0,1 0,-1-1,0 1,0 0,0-1,13-17</inkml:trace>
  <inkml:trace contextRef="#ctx0" brushRef="#br0" timeOffset="-1453.035">1892 282,'-18'-2,"-11"-1,-2 2,3 4,14 6,21 5,24 6,26 4,3-3</inkml:trace>
  <inkml:trace contextRef="#ctx0" brushRef="#br0" timeOffset="-921.282">2574 923,'1'-25,"-8"-79,6 100,0 1,0-1,0 0,-1 1,1-1,-1 1,0 0,0-1,0 1,0 0,0 0,-1 0,1 1,-1-1,0 0,0 1,0 0,0 0,0 0,-1 0,1 0,-1 1,1-1,-1 1,0 0,-6 0,0 0,0 1,-1 0,1 1,0 0,0 1,-1 0,1 1,1 0,-1 0,0 1,1 0,0 1,0 0,0 0,0 1,1 0,0 0,0 1,1 0,0 1,0 0,1 0,-1 1,3-5,1 1,1-1,-1 0,0 1,1-1,0 1,0 0,0 0,1 0,0 0,0 0,0 0,0 0,1 0,0 0,0 1,0-1,1 0,-1 0,1 0,1 0,-1 0,1 0,-1 0,2 0,-1-1,1 2,6 4,0-1,0-1,1 1,0-2,0 1,1-1,0-1,0 0,0-1,1 0,0 0,0-1,0-1,1 0,10 1,30 4,0-1,1-3,-1-2,1-3,-1-1,1-4,-1-1,0-3,-1-2,21-9,-60 17,-4 2,0 0,0 0,0-1,0-1,0 1,-1-1,0-1,0 1,0-2,0 1,-1-1,0 0,2-2,-8 6,0 0,0 0,0-1,0 1,0-1,-1 1,1-1,-1 1,1-1,-1 1,0-1,0 0,0 1,0-1,-1 1,1-1,-1 1,1-1,-1 1,0-1,0 1,0 0,0-1,-1 1,1 0,0 0,-1 0,0-1,-54-51,46 48,0 0,0 1,-1 0,1 0,-1 1,0 1,0 0,0 0,-1 1,1 1,-1 0,0 0,8 1,-1 0,1 0,-1 0,1 0,0 1,-1 0,1 0,-1 0,1 0,0 1,0-1,0 1,0 0,0 0,0 1,1-1,-1 1,1 0,-1 0,1 0,0 0,0 1,1-1,-1 1,1 0,-1 0,1-1,0 2,1-1,-1 0,0 4,1-3,0 0,0 0,1 0,0 0,0 0,0 0,0 0,1 0,0 1,0-2,0 1,1 0,-1 0,1 0,1-1,-1 1,0-1,1 1,0-1,0 0,1 0,-1-1,1 1,-1 0,4 1,3 3,0-1,1 0,0-1,0 0,1 0,0-1,0 0,0-2,9 3,-6-2,0-2,0 1,1-2,-1 0,0-1,0 0,4-2,-15 2,1-1,-1 1,0-1,0 0,0-1,0 1,0-1,0 1,0-1,0 0,0-1,-1 1,1-1,-1 1,0-1,0 0,0-1,0 1,0 0,-1-1,1 1,-1-1,0 0,0 0,-1 0,1 0,0-2,-1 0,0 0,-1 0,0 0,0 0,0 0,-1 0,1 0,-2 0,1 0,0 0,-1 0,0 0,-1 1,1-1,-1 1,0 0,-1 0,1 0,-1 0,0 0,0 1,0 0,-1 0,0-1,4 5,0-1,0 0,0 0,0 1,0-1,0 1,0-1,0 1,-1-1,1 1,0 0,0 0,0-1,-1 1,1 0,0 0,0 0,0 0,-1 1,1-1,0 0,0 0,0 1,-1-1,1 1,0-1,0 1,0-1,0 1,0 0,0-1,0 1,0 0,0 0,1 0,-1 0,0 0,0 0,1 0,-1 0,0 0,1 0,-1 0,1 0,0 0,-1 0,1 1,0-1,0 0,0 0,0 0,0 1,0-1,0 0,0 0,0 0,0 1,1-1,-1 1,3 6,0 0,0-1,1 1,0-1,0 0,1 0,-1-1,2 1,-1-1,1 0,0 0,0-1,0 1,1-2,0 1,0-1,0 0,1 0,-1-1,1 0,7 2,28 9,1-1,1-3,-1-2,1-1,33-1,32 2</inkml:trace>
  <inkml:trace contextRef="#ctx0" brushRef="#br0" timeOffset="12374.789">328 2233,'-17'-4,"0"1,1 0,-1 2,0 0,0 0,0 2,0 0,0 1,-5 1,15-1,0-1,0 1,0 1,1-1,-1 1,1 0,0 0,0 1,0 0,0 0,1 1,-1-1,1 1,0 0,1 0,-1 1,1 0,0-1,0 1,1 1,0-1,0 0,-1 4,3-6,-1 1,1-1,0 1,1-1,-1 1,1-1,0 1,0 0,0-1,0 1,1-1,0 1,0-1,0 1,1-1,-1 1,1-1,0 0,0 0,1 0,-1 0,1 0,0-1,0 1,0-1,1 0,-1 0,1 0,-1 0,1 0,0-1,0 0,0 0,0 0,1 0,3 1,1-1,0 1,0-1,0 0,1-1,-1 0,1 0,-1-1,1-1,-1 1,1-2,-1 1,0-1,0 0,1-1,-1 0,-1-1,1 0,-1 0,1-1,-1 0,0 0,-1-1,1 0,-1 0,-1-1,1 0,-1 0,0-1,-1 1,1-1,-2-1,1 1,-1-1,0 1,-1-1,0 0,0 0,-1-1,0 0,-1 3,0-1,0 1,-1-1,0 1,0 0,-1-1,0 1,0-1,-1 1,0 0,0 0,0 0,-1 0,-2-3,5 10,0 1,0-1,0 1,0-1,0 0,-1 1,1-1,0 0,0 1,0-1,-1 0,1 1,0-1,0 0,-1 1,1-1,0 0,-1 0,1 1,0-1,-1 0,1 0,0 0,-1 0,1 1,-1-1,1 0,0 0,-1 0,1 0,-1 0,1 0,0 0,-1 0,1 0,-1 0,1 0,0 0,-1-1,1 1,0 0,-1 0,1 0,-1 0,1-1,0 1,0 0,-1 0,1-1,0 1,-1 0,1-1,0 1,0 0,-1 0,1-1,0 1,0-1,0 1,0 0,-1-1,1 1,0 0,0-1,0 0,-1 35,1-20,2 0,0 0,0-1,1 1,1-1,0 0,1 0,0 0,1 0,1-1,0 0,0 0,1-1,1 0,0-1,0 1,1-2,0 1,1-2,0 1,1-1,-1-1,13 6,22-1,-3-5</inkml:trace>
  <inkml:trace contextRef="#ctx0" brushRef="#br0" timeOffset="13074.118">1143 2287,'-11'-9,"0"0,0 1,-1 0,0 1,-1 0,1 1,-1 1,-6-2,14 5,-1 1,0 0,0-1,1 2,-1-1,0 1,0 0,0 0,0 0,0 1,0 0,1 0,-1 0,0 1,1 0,-1 0,1 1,-1-1,1 1,0 0,0 1,-1 0,1 1,-1-1,1 1,0 1,0-1,0 1,1 0,-1 0,2 0,-1 1,1-1,0 1,0 0,1 0,-1 0,2 0,-1 0,1 0,0 1,1-1,-1 0,2 1,-1-1,1 0,0 1,0-1,1 0,0 0,0 0,1 0,0 0,0-1,0 1,1-1,0 0,1 0,-1 0,1 0,1 0,3 0,1 0,0-1,0 0,0-1,1 0,-1-1,1 0,0 0,0-1,0-1,0 0,0 0,0-1,1 0,6-2,4-1,-1 0,0-2,1 0,-1-1,-1-2,0 0,13-7,-14 4,-1-1,0-1,0 0,-1-2,-1 0,-1-1,0 0,-1-1,0-1,-2 0,0-1,-1 0,-1-1,-1 0,0-1,-2 0,0 0,-2 0,1-9,14-76,-4 0,-6-1,-3-36,-9 33,2 111,-1-1,1 1,-1 0,1 0,-1 0,1-1,-1 1,0 0,1-1,-1 1,0 0,1-1,-1 1,0-1,0 1,0-1,1 0,-1 1,0-1,0 0,0 1,0-1,0 0,0 0,0 0,1 0,-1 0,0 0,0 0,0 0,0 0,0-1,0 1,0 0,0 0,1-1,-1 1,0-1,0 1,0-1,1 1,-1-1,0 1,0-1,1 0,-1 1,1-1,-1 0,1 1,-1-1,1 0,-1 0,1 0,-1 1,1-1,0 0,0 0,-1 0,1 0,0 0,0 0,0 0,0 0,0 0,0 1,0-2,-9 20,0 1,1 0,1 0,0 0,2 1,0 0,-1 19,5-34,-12 67,3 2,3-1,4 1,3 0,7 51,-4-95,2-1,1 0,1 0,1-1,2 0,10 20,-16-38,1 0,0-1,1 1,0-1,0 0,1-1,0 0,1 0,0 0,0-1,1-1,-1 1,1-1,1 0,-1-1,1 0,0-1,0 0,8 2,-8-5,-1 0,0 0,1 0,-1-1,1-1,-1 0,0 0,1-1,-1 0,0 0,0-1,0 0,0-1,-1 0,1 0,-1-1,0 0,-1-1,1 1,-1-2,1 0,17-16,-2-1,-1-2,0 0,-2-1,3-9,4-6,-34 89,5-41,-1 1,1-1,1 1,-1-1,1 1,0-1,1 1,0 0,0 0,0-1,1 1,0 0,0-1,1 1,-1-1,2 1,-1-1,1 0,0 0,0 0,0 0,1-1,0 1,0-1,0 0,1 0,0 0,2 1,0-2,1-1,-1 0,1 0,0 0,0-1,0-1,0 1,0-1,0-1,0 1,0-1,6-1,21-4</inkml:trace>
  <inkml:trace contextRef="#ctx0" brushRef="#br0" timeOffset="13320.97">2266 2113,'-14'-9,"-6"-6,-2-1,0-2,1 4,-2 1,3 2</inkml:trace>
  <inkml:trace contextRef="#ctx0" brushRef="#br0" timeOffset="13474.573">1264 1819,'15'-9,"23"-6,23 1,26 2,19 3,14 3,5 3,-17 1</inkml:trace>
  <inkml:trace contextRef="#ctx0" brushRef="#br0" timeOffset="13937.617">2454 2100,'214'345,"-205"-331,-4-3,1-1,0 0,1 0,0-1,0 0,1 0,0 0,1-1,0 0,0-1,1 0,-9-6,1-1,-1 1,1 0,-1-1,1 0,-1 1,1-1,0 0,-1 0,1 0,-1 0,1 0,-1 0,1 0,0-1,-1 1,1 0,-1-1,1 0,-1 1,1-1,-1 0,0 1,1-1,-1 0,0 0,0 0,1 0,-1-1,0 1,0 0,0 0,0-1,-1 1,1 0,0-1,0 1,-1-1,24-61,-23 59,50-255,-50 254,0 0,0 0,1 1,-1-1,1 0,1 1,-1-1,0 1,1 0,0 0,0 0,0 0,1 0,-1 0,1 1,0 0,0 0,0 0,0 0,1 1,-1-1,1 1,-1 0,1 1,0-1,0 1,0 0,0 0,0 0,2 1,34 6,-1 6</inkml:trace>
  <inkml:trace contextRef="#ctx0" brushRef="#br0" timeOffset="14780.979">3483 2314,'-5'-7,"0"-1,0 1,0 1,-1-1,0 1,0 0,0 0,-1 0,0 1,0 0,0 1,-1 0,0 0,0 0,0 1,0 0,0 1,0 0,-1 0,1 1,-1 0,0 0,1 1,-1 0,0 0,1 1,-1 0,1 1,-1 0,1 0,0 1,0 0,0 1,0-1,0 2,0 0,0 0,1 1,0 0,0 0,0 1,1 0,0 0,0 0,1 1,0 0,0 0,-1 3,4-8,1 1,-1 0,1 0,-1-1,1 1,0 0,0 0,1 1,-1-1,1 0,0 0,0 0,1 0,-1 0,1 0,0 0,0 0,0 0,0 0,1 0,-1 0,1-1,0 1,0-1,1 1,-1-1,1 0,0 0,-1 0,4 2,4 2,0-2,1 1,-1-1,1-1,0 0,0-1,1 0,-1 0,0-1,1-1,0 0,-1 0,1-1,0-1,-1 0,1-1,-1 0,1 0,9-5,-14 5,0 0,-1 0,1-1,-1 0,0 0,0-1,0 1,0-1,-1-1,0 1,1-1,-1 0,-1 0,1 0,-1-1,0 0,0 0,-1 0,0 0,0 0,0-1,-1 1,1-3,-4 9,1 1,-1-1,1 0,-1 1,1-1,-1 0,0 0,1 1,-1-1,1 0,-1 0,0 0,1 0,-1 0,0 0,1 0,-1 0,1 0,-1 0,0 0,1 0,-1 0,0-1,1 1,-1 0,1 0,-1-1,1 1,-1 0,1-1,-1 1,1-1,-1 1,1 0,-1-1,1 1,-1-1,1 1,0-1,-1 0,1 1,0-1,0 1,-1-1,1 0,0 1,0-1,0 1,0-1,0 0,0 1,0-1,0 0,0 1,0-1,0 1,0-1,-3 7,1 0,-1 1,1 0,0-1,1 1,-1 0,1 0,1 0,-1 0,1 0,1 0,-1-1,1 1,0 0,1 0,-1 0,1-1,1 1,-1-1,1 1,0-1,1 0,-1 0,1 0,1-1,-1 1,1-1,0 0,0-1,0 1,0-1,1 0,2 1,0 0,1-1,0 0,0 0,0-1,0 0,1-1,-1 0,1 0,-1-1,1 0,0-1,-1 0,4-1,-8 1,0-1,1 0,-1 0,0 0,0-1,0 1,0-2,0 1,-1 0,1-1,0 0,-1 0,0 0,0 0,0-1,0 0,0 0,-1 0,0 0,0 0,0-1,0 1,-1-1,2-4,-1-3,0-1,-1 1,-1-1,0 0,-1 0,0 0,-1 0,-1 1,0-1,0 0,-1 1,-1 0,0-1,-4-6,-6-28,13 46,0 0,1-1,-1 1,0 0,1-1,-1 1,1 0,-1-1,1 1,0-1,0 1,-1-1,1 1,0-1,0 1,0-1,1 1,-1-1,0 1,1-1,-1 1,1-1,-1 1,1 0,-1-1,1 1,0 0,0-1,0 1,0 0,0 0,0 0,0 0,0 0,0 0,0 0,1 0,-1 0,0 1,1-1,-1 1,0-1,2 0,8 2,-1 0,0 1,1 0,-1 1,0 0,0 0,0 1,-1 0,2 2,6 1,-1-2,-1 1,1 0,-1 1,-1 1,1 0,-2 1,1 1,-1 0,0 0,-1 2,0-1,-1 2,-1-1,0 1,0 1,-1 0,-1 0,0 1,-4 2,-1-1,0 1,-1 0,-1-1,0 1,-2 7,4 45,-3-66,0 0,1-1,0 1,0 0,-1 0,2 0,-1-1,0 1,1 0,-1-1,1 1,0-1,-1 0,1 1,0-1,1 0,-1 0,0 0,1-1,-1 1,1-1,-1 1,1-1,0 0,-1 0,1 0,0 0,0 0,0-1,1 1,92-2,-78-1,0-1,0-1,0-1,0 0,-1-1,0-1,-1 0,1-1,-1-1,-1-1,0 0,0-1,-1-1,0 0,-1-1,-1 0,0-1,0 0,-2-1,0 0,0-1,-2 0,2-4,-9 17,0 0,1 0,-1 0,0 0,-1 0,1 0,-1-1,1 1,-1 0,0-1,0 1,0 0,-1 0,1-1,-1 1,0 0,1 0,-2 0,1-1,0 1,-1 0,1 1,-1-1,0 0,0 0,0 1,0-1,0 1,-1 0,1-1,-1 1,1 0,-1 1,0-1,0 0,0 1,0 0,0-1,0 1,0 0,0 1,-5-1,0 1,0 1,0 0,0 0,0 0,1 1,-1 0,1 1,-1-1,1 2,0-1,0 1,0 0,0 0,1 1,0 0,0 0,0 0,0 1,1 0,0 0,0 0,1 1,0-1,0 1,0 0,1 0,0 1,0-1,1 1,-1 5,3-8,0 1,0-1,0 0,1 0,0 0,0 0,0-1,1 1,-1 0,1 0,0-1,1 1,-1-1,1 1,0-1,0 0,0 0,0-1,1 1,0-1,0 1,0-1,0 0,0-1,4 3,10 5,0-1,0 0,1-2,0 0,17 3,143 26,-90-23</inkml:trace>
  <inkml:trace contextRef="#ctx0" brushRef="#br0" timeOffset="15210.561">5568 2634,'-30'-31,"-75"-64,99 91,0 1,-1-1,1 1,-1 0,0 0,0 1,0 0,0 0,0 1,0 0,-1 0,1 0,0 1,-1 0,1 1,0 0,-7 1,6 0,-1 0,1 1,0 0,0 1,1-1,-1 1,1 1,0-1,0 1,0 1,0-1,1 1,0 0,1 1,-1-1,1 1,0 0,1 1,0-1,0 1,0 0,1-1,0 2,1-1,0 0,0 0,0 8,2-12,0 0,1 0,0 0,0 0,0 0,0 0,0-1,1 1,0 0,0-1,0 1,0-1,0 0,1 1,-1-1,1 0,0-1,0 1,0 0,0-1,1 0,-1 0,1 0,-1 0,1 0,0-1,-1 1,1-1,1 0,6 2,0-1,1 0,-1 0,1-1,-1-1,1 0,0 0,-1-1,8-2,-8 1,0-1,0 0,0 0,0-1,-1 0,0-1,0 0,0-1,0 0,-1-1,0 0,-1 0,1-1,-1 0,-1 0,1-1,-2 0,1 0,-1-1,0 1,-1-1,0-1,1-5,-5 15,-1 0,1 0,0 0,-1 0,1 0,-1 0,1-1,-1 1,0 0,0 0,1 0,-1 0,0 0,0-1,0 1,0 0,0 0,-1 0,1-1,0 1,0 0,-1 0,1 0,-1 0,1 0,-1 0,1 0,-1 0,0 0,1 0,-1 0,0 0,0 0,0 0,0 1,0-1,0 0,0 1,0-1,0 1,0-1,0 1,0-1,0 1,-3 2,1 1,0 0,0 0,1 0,-1 0,1 1,-1-1,1 1,0-1,1 1,-1 0,0-1,1 1,0 0,0 0,0 0,1 0,-1 0,1 0,0 2,-1-2,1-1,0 1,0 0,1 0,-1 0,1-1,0 1,0 0,0-1,0 1,1 0,-1-1,1 0,0 1,0-1,0 0,1 0,-1 0,1 0,-1 0,1-1,0 1,0-1,0 0,1 0,-1 0,0 0,1-1,-1 1,2-1,11 5,0-1,0-1,1 0,-1-1,1-1,5 0,45 1,-4-1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08:40.85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1,'25'2,"29"3,28 1,25 2,17 1,10 0,0-3,-8-1,-27-2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08:41.14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107 0,'11'16,"6"16,5 15,1 10,-4 10,-4 6,-11 5,-11 2,-15 0,-9-5,-10-11,-1-12,1-12,8-13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08:41.52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24 592,'-8'39,"2"-1,1 1,2-1,2 36,1-47,0 48,4-1,2 1,5-1,7 27,-12-77,-6-24,1-1,-1 1,0 0,0 0,0 0,0-1,0 1,1 0,-1 0,0 0,0-1,0 1,0 0,1 0,-1 0,0 0,0 0,1 0,-1-1,0 1,0 0,0 0,1 0,-1 0,0 0,0 0,1 0,-1 0,0 0,11-253,21-23,-8 88,-8-1,-8-133,-9 289,2 34,-1-1,0 1,0-1,0 0,0 1,1-1,-1 1,0-1,0 0,1 1,-1-1,0 0,1 1,-1-1,0 0,1 0,-1 1,0-1,1 0,-1 0,1 0,-1 0,1 1,-1-1,0 0,1 0,-1 0,1 0,-1 0,1 0,-1 0,0 0,1 0,-1 0,1 0,-1-1,1 1,-1 0,0 0,1 0,-1 0,1-1,-1 1,0 0,1 0,-1-1,0 1,1 0,-1-1,0 1,0 0,1-1,-1 1,0 0,0-1,0 1,1-1,-1 1,0-1,0 1,0 0,0-1,0 1,0-1,0 1,0-1,0 1,0 0,0-1,39 30,1-3,2 0,0-3,9 2,7-2,0-3,2-2,0-3,45 5,-43-11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08:41.69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0,'25'7,"22"4,23 3,21 1,16-1,15-4,3-3,-3-4,-23-1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08:42.05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146 344,'-13'11,"1"-1,0 1,1 1,1 0,-1 1,2 0,0 0,0 1,2 0,0 0,0 1,1 0,1 0,0 1,1-1,1 1,1 0,0 0,1 0,1 0,0 1,1-1,1 0,0 0,1-1,1 1,0 0,2-1,-1 0,2 0,0-1,1 0,0 0,1 0,4 4,-5-9,0-1,0 0,0 0,1 0,0-1,1-1,0 1,0-1,0-1,0 0,1-1,0 0,0 0,0-1,1-1,-1 0,0 0,1-1,0-1,-1 0,1 0,-1-1,1-1,-1 0,1 0,3-2,-1-3,0 0,0 0,0-1,-1-1,-1 0,0-1,0 0,-1-1,0-1,-1 1,0-1,-1-1,0 0,-1-1,6-13,3-8,-2-1,-1-1,-2 0,-2-1,4-33,-7 40,-2 0,-1-1,-1 0,-2 0,-1 0,-1 0,-2 1,-2-1,0 0,-2 1,-7-17,11 40,0 1,-1-1,1 1,-1 0,-1 0,1 1,-1-1,0 1,-1 0,0 1,0-1,0 1,0 0,-1 0,1 1,-1 0,-1 0,1 1,0 0,-1 0,0 1,1 0,-1 0,0 0,0 1,0 1,0-1,0 1,0 1,0-1,0 1,-6 2,-5 3,0 0,1 1,0 1,1 1,-1 1,2 0,-1 1,2 0,-1 2,2 0,0 0,0 2,1-1,1 2,0-1,2 2,0 0,0 0,2 0,0 1,1 1,0-1,2 1,0 0,2 1,-1 9,3 47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08:42.34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15 0,'-13'412,"13"-406,-1 0,0 0,1-1,0 1,0 0,1 0,0-1,0 1,0-1,1 1,-1-1,1 1,1-1,-1 0,1 0,0 0,0 0,0 0,1-1,0 1,-1-1,2 0,-1 0,0 0,4 1,7 0,0 0,0-1,0-1,1 0,0-2,-1 1,1-2,0 0,8-2,-10 2,456-27,-393 23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08:42.76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340 1,'16'20,"17"28,16 32,11 38,2 38,-7 39,-15 34,-26 26,-35 13,-42-2,-42-8,-38-17,-32-19,13-48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08:45.30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120 1,'0'6,"-3"12,-4 17,-4 15,-5 16,-1 11,-1 10,1 3,3 1,4-8,4-16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08:45.66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105 7,'0'-5,"0"4,-2 8,-6 17,-3 20,-2 21,-2 19,1 22,-1 14,0 10,3-17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13:59.0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216 76,'-19'97,"4"1,5 1,4 0,5 7,1-85,1 0,0 0,2 0,0 0,2-1,0 1,6 12,-11-32,0-1,0 0,0 0,0 1,0-1,-1 0,2 1,-1-1,0 0,0 1,0-1,0 0,0 1,0-1,0 0,0 1,0-1,0 0,1 0,-1 1,0-1,0 0,0 1,1-1,-1 0,0 0,0 0,1 1,-1-1,0 0,0 0,1 0,-1 0,0 1,1-1,-1 0,0 0,1 0,-1 0,0 0,1 0,-1 0,0 0,1 0,-1 0,0 0,0 0,1 0,-1 0,0 0,1-1,-1 1,0 0,1 0,-1 0,0 0,0 0,1-1,-1 1,0 0,0 0,1-1,-1 1,6-22,-6-14,-2 1,-1-1,-2 1,-1 0,-2 1,-1-1,-1 2,-3-1,-6-10,15 33,-122-302,125 312,0 0,0-1,1 1,-1-1,0 1,1 0,-1-1,1 1,-1-1,1 1,0-1,0 1,-1-1,1 0,0 1,1-1,-1 1,0-1,0 1,1-1,-1 1,0-1,1 1,0-1,-1 1,1 0,0-1,0 1,0 0,0-1,0 1,0 0,0 0,0 0,0 0,0 0,1 0,-1 0,0 1,1-1,-1 0,1 1,-1-1,1 1,-1-1,1 1,-1 0,1 0,-1-1,1 1,-1 0,1 1,0-1,-1 0,2 1,178 3,-127 1,-46-5,107 8,-1 5,41 13,-97-9,-18-2</inkml:trace>
  <inkml:trace contextRef="#ctx0" brushRef="#br0" timeOffset="522.635">69 317,'25'13,"1"-1,0-1,0-1,1-2,0 0,1-2,-1-1,9 0,127 13,1-7,90-7,-202-4,44 6,-95-6,0 0,0 1,0-1,0 1,0-1,0 1,0-1,0 1,0 0,0-1,0 1,0 0,0 0,-1 0,1 0,0 0,-1-1,1 1,0 0,-1 1,1-1,-1 0,0 0,1 0,-1 0,0 0,0 0,0 0,0 1,0-1,0 0,0 0,0 0,0 0,0 1,0-1,-1 0,1 0,-1 0,1 0,-1 0,1 0,-1 0,1 0,-1 0,0 0,0 0,1-1,-1 1,0 0,0 0,0-1,0 1,0 0,0-1,0 1,0-1,-1 1,-3 5,2-2,-1 0,0 0,1 0,0 1,0-1,0 1,0 0,1-1,0 1,0 1,0-1,0 0,1 0,0 1,0-1,1 0,-1 1,1-1,0 1,1-1,-1 1,1-1,0 0,1 1,-1-1,1 0,0 0,0 0,1 0,-1 0,2 0,7 6,0-1,1 0,1 0,-1-2,1 1,1-2,0 0,0 0,0-1,1-1,0-1,0 0,0 0,0-2,1 0,-1-1,1 0,-1-1,1-1,8-2,-13 3,1-1,-1-1,0 0,1 0,-1-1,-1 0,1-1,0-1,-1 1,0-2,0 1,0-2,-1 1,0-1,0 0,-1-1,1 0,-2-1,1 1,-1-1,-1-1,0 1,0-1,-1 0,0-1,0 1,1-9,-3 6,-1-1,0 1,-1-1,-1 1,0-1,-1 1,0-1,-1 1,0 0,-1-1,-1 1,0 1,-1-1,0 0,-1 1,0 0,-1 1,-1-1,1 1,-2 0,0 1,0 0,0 1,-2 0,1 0,-1 1,0 0,0 1,-1 0,0 1,-1 1,1 0,-1 0,0 1,0 1,0 0,-1 1,1 0,-1 1,1 1,-1 0,-6 1,9 2,1 0,-1 0,1 1,0 0,0 1,1 0,-1 1,1 0,0 0,1 1,0 0,0 1,0 0,1 0,0 0,0 1,1 0,0 1,1-1,0 1,1 0,0 0,0 1,1-1,1 1,-1-1,2 1,-1 0,2 0,-1 0,1 0,1 0,0 0,1-1,0 1,1 0,0-1,0 1,1-1,0 0,6 9,33 31,3-11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18:24.961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  <inkml:brush xml:id="br1">
      <inkml:brushProperty name="width" value="0.1" units="cm"/>
      <inkml:brushProperty name="height" value="0.1" units="cm"/>
      <inkml:brushProperty name="ignorePressure" value="1"/>
    </inkml:brush>
    <inkml:brush xml:id="br2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3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14965 9223,'-7'-7,"-1"0,0 1,0 0,-1 0,1 1,-1 0,0 1,-1 0,1 0,-1 1,0 0,0 1,1 0,-2 1,1 0,0 0,0 1,0 0,0 1,0 0,0 1,0 0,0 0,0 1,1 0,-1 1,1 0,-7 5,8-4,0 0,0 0,1 1,0 0,0 0,1 1,-1 0,1 0,1 0,-1 1,2 0,-1 0,1 0,0 1,0 0,1-1,-1 6,4-11,0-1,-1 1,1-1,1 1,-1-1,0 1,0-1,1 1,0-1,-1 1,1-1,0 0,0 1,0-1,1 0,-1 0,1 0,-1 0,1 0,-1 0,1 0,0 0,0-1,0 1,0-1,0 1,0-1,1 0,-1 0,0 0,1 0,-1 0,0-1,1 1,-1-1,1 1,0-1,95-2,-80-2,-1-2,-1 0,1 0,-1-2,0 0,-1-1,1 0,-2-1,0-1,0 0,-1-1,0-1,-1 0,0 0,-1-1,-1-1,0 0,-1 0,-1-1,-1 0,0-1,4-12,2-13,-1 1,-2-2,-2 1,-1-1,-3-1,-1 1,-3-1,-1 1,-5-21,7 57,-2 0,1 0,-1 1,0-1,0 0,-1 1,0-1,0 1,0 0,-1-1,0 1,0 0,-1 1,1-1,-1 1,0-1,-1 1,0 0,1 1,-1-1,-6-3,6 8,0 0,1 0,-1 1,0-1,1 1,-1 1,0-1,1 0,-1 1,1 0,0 0,0 0,0 1,0 0,0-1,0 1,1 1,-1-1,1 0,0 1,0 0,0-1,0 1,1 0,0 1,0-1,0 0,-1 3,-9 18,1 1,2 0,0 1,2 0,0 0,2 1,2-1,0 1,2 0,1 0,1 0,1 0,1 0,2 0,1-1,1 0,1 0,3 1,-1 0,1-1,1-1,1 0,2-1,0 0,2-1,1-1,2 1,-10-12,0-2,1 1,0-1,0-1,1 0,1-1,-1 0,1-1,1 0,-1-1,1-1,0 0,0-1,1 0,-1-1,11 0,-19-2,1-1,0 0,-1-1,1 0,-1 0,1 0,-1-1,1 0,-1 0,0 0,0-1,0 0,0 0,-1-1,1 1,-1-1,0-1,0 1,0-1,0 0,-1 0,0 0,0 0,0-1,-1 1,3-6,2-6,-1 0,-1-1,0 1,-1-1,-1 0,0-1,-2 1,0-1,-1-1,0 14,0-1,0 1,-1-1,0 1,0-1,-1 1,1-1,-2 1,1-1,-1 1,1 0,-2 0,1 0,-1 0,0 0,0 0,0 0,-1 1,0 0,0 0,0 0,-1 0,0 1,0-1,-5-2,7 6,0 0,1 1,-1-1,0 1,0 0,0 0,1 0,-1 0,0 1,0-1,0 1,1-1,-1 1,0 0,1 0,-1 0,0 1,1-1,0 1,-1-1,1 1,0 0,0 0,0 0,0 0,0 0,0 0,0 0,1 1,-1-1,1 1,0-1,-2 3,0 0,1 1,0-1,0 0,0 1,0-1,1 1,0 0,0-1,1 1,0 0,0 0,0-1,1 1,0 4,2-2,0-1,0 0,0 0,1 0,0 0,1-1,-1 0,1 0,0 0,1 0,0-1,-1 0,2 0,-1 0,0-1,1 0,4 2,125 46,-44-29</inkml:trace>
  <inkml:trace contextRef="#ctx0" brushRef="#br0" timeOffset="1209.51">17064 8969,'-136'16,"129"-14,0 0,1 0,0 1,-1-1,1 2,0-1,0 1,0 0,1 0,-1 0,1 1,0 0,1 0,-1 0,1 0,0 1,0 0,-1 3,3-6,1 0,0 0,0 0,0 0,0 0,1 0,-1 0,1 0,0 0,-1 0,1 0,1 0,-1 0,0 1,1-1,0 0,0 0,0 0,0-1,0 1,0 0,1 0,-1 0,1-1,0 1,0-1,0 1,0-1,0 0,2 1,4 3,0 0,0 0,0-1,1 0,0 0,0-1,0 0,0-1,2 0,18 5,1-2,-1-1,1-1,0-2,0-1,0-1,0-2,0 0,22-7,-45 9,0-1,0 0,0-1,0 1,0-1,0-1,-1 1,1-1,-1-1,0 1,1-1,-2 0,1 0,0-1,-1 0,0 0,0 0,0 0,-1-1,0 0,0 0,0 0,-1 0,2-5,-5 11,1-1,-1 0,0 0,1 0,-1 0,0 1,0-1,0 0,0 0,1 0,-1 0,0 0,-1 1,1-1,0 0,0 0,0 0,0 0,-1 0,1 1,0-1,-1 0,1 0,-1 0,1 1,-1-1,1 0,-1 1,1-1,-1 0,0 1,1-1,-1 1,0-1,0 1,1 0,-1-1,0 1,0-1,0 1,0 0,1 0,-1 0,0-1,0 1,0 0,0 0,0 0,-38 21,37-18,-1 1,1-1,0 1,1 0,-1 0,1 0,-1 0,1 0,0 1,1-1,-1 0,1 0,0 1,0-1,0 0,0 0,1 1,0-1,0 0,0 0,0 0,1 0,-1 0,1 0,0 0,0-1,1 1,-1-1,1 1,0-1,0 0,0 0,0 0,0 0,1-1,-1 1,1-1,-1 0,1 0,0 0,0-1,0 1,0-1,7 3,-1 0,1 0,0-2,0 1,0-1,0-1,0 0,1 0,-1-1,6-1,-12 0,-1 1,0-1,1 0,-1 0,0 0,0 0,0-1,0 0,0 0,0 0,0 0,0-1,-1 1,1-1,-1 0,0 0,0 0,0-1,0 1,-1-1,1 1,-1-1,0 0,0 0,0 0,-1 0,1 0,-1-1,1-2,-1-1,0 0,-1 0,1 1,-1-1,-1 0,0 0,0 0,0 1,-1-1,0 1,-1-1,1 1,-1 0,-1 0,0 0,0 0,0 0,0 1,-5-5,1 1,-1 1,0 0,-1 1,1-1,-1 2,-1-1,0 1,0 1,0 0,-1 1,1 0,-6-1,-6 1,19 8,16 4,31 4,2-1,-1-3,1-1,0-2,15-2,-39-1,50 1,-44-3,1 2,0 1,-1 1,22 6,-47-9,0 0,0 0,0 1,0-1,0 1,-1-1,1 1,0 0,0 0,-1 0,1 0,0 0,-1 0,1 0,-1 0,0 1,1-1,-1 1,0-1,0 1,0-1,0 1,0 0,0-1,0 1,-1 0,1 0,-1 0,1-1,-1 1,0 0,1 0,-1 0,0 0,0 0,0 0,-1 0,1 0,0-1,-1 1,1 0,-1 0,0 0,0-1,0 2,-8 19,-10 42,21-61,0-1,-1 1,1-1,0 1,0-1,1 0,-1 0,0 0,1 0,-1 0,1 0,0-1,0 1,-1-1,1 0,0 0,0 0,0 0,0 0,0-1,0 1,1-1,-1 0,0 0,0 0,0 0,0-1,0 1,2-1,5 0,0 0,0-1,0 0,0-1,0 0,0 0,-1-1,1 0,-1 0,0-1,-1-1,1 0,-1 0,0 0,0-1,-1 0,0-1,0 1,-1-1,0-1,0 1,-1-1,0 0,-1 0,0-2,22-59,-28 82,1 0,0-1,1 1,0 0,1-1,0 1,1-1,1 1,-1-1,2 0,0 0,2 5,-2-10,-1 0,2-1,-1 0,0 0,1 0,0 0,0-1,1 1,-1-1,1-1,0 1,0-1,0 0,0 0,1-1,-1 0,1 0,0 0,-1-1,1 0,0 0,0-1,-1 0,1 0,1-1,2 0,-1 0,1-1,0 0,-1 0,0-1,1-1,-1 1,0-1,-1-1,1 0,-1 0,0-1,0 0,-1 0,1-1,-1 0,1-2,8-17,-2 0,-1-1,-1-1,-2 0,0 0,-2-1,-1 0,-1 0,-2-1,-1 1,-1-11,12-92,-6 0,-8-99,0 224,0-3,0 1,0-1,-1 1,0 0,0-1,-1 1,-1 0,1 0,-1 0,-1 0,0 1,0-1,-1 1,-5-7,9 14,0 0,0 0,0 0,-1 0,1 0,-1 1,1-1,0 0,-1 1,1-1,-1 1,1-1,-1 1,0 0,1 0,-1-1,1 1,-1 0,1 1,-1-1,0 0,1 0,-1 1,1-1,-1 1,1-1,-1 1,1-1,0 1,-1 0,1 0,0 0,-1 0,1 0,0 0,0 0,0 0,0 1,0-1,0 0,-1 2,-32 61,27-33,2 0,1 0,1 1,2 0,1-1,1 1,2 0,1-1,2 0,1 0,1 0,2 0,16 58,4-1,4-1,4-2,19 29,-48-98,-4-4,1-1,0-1,1 1,0-1,1 0,0-1,0 1,1-2,8 8,-17-16,1 1,-1-1,1 0,0 1,-1-1,1 0,-1 1,1-1,0 0,-1 0,1 1,0-1,-1 0,1 0,0 0,-1 0,1 0,0 0,-1 0,1 0,0 0,-1 0,1-1,0 1,-1 0,1 0,0-1,-1 1,1 0,-1-1,1 1,0 0,-1-1,1 1,-1-1,0 1,1-1,-1 1,1-1,-1 0,0 1,1-1,-1 1,0-1,1 0,-1 1,0-1,0 0,0 1,0-1,0 0,0 1,0-1,0 0,0 0,3-33,-4-6</inkml:trace>
  <inkml:trace contextRef="#ctx0" brushRef="#br0" timeOffset="1485.446">18575 8514,'-21'-20,"-13"-12,-5-4,1 1,9 7,20 7,26 9,29 7,29 10,27 6,21 6,10 5,-1 2,-24-2</inkml:trace>
  <inkml:trace contextRef="#ctx0" brushRef="#br0" timeOffset="2482.876">19029 9156,'20'-24,"-2"-1,-2 0,0-2,-1 0,-2 0,0-1,-2-1,-2 0,0-1,-2 0,-1 0,-2 0,-1-1,0-11,-2 38,-1 0,1 0,-1 0,0 0,0 0,0 1,0-1,-1 0,0 0,1 0,-2 0,1 0,0 1,-1-1,1 0,-1 1,0-1,0 1,-1 0,1 0,-1 0,1 0,-1 0,0 0,0 1,-1-1,4 3,-1 0,0 0,1-1,-1 1,0 0,1 0,-1 0,0 1,1-1,-1 0,0 0,1 0,-1 0,0 1,1-1,-1 0,0 0,1 1,-1-1,1 1,-1-1,1 0,-1 1,1-1,-1 1,1-1,-1 1,1 0,0-1,-1 1,1-1,0 1,-1 0,1-1,0 1,0 0,0-1,0 1,-1 0,1-1,0 1,0 0,0-1,0 1,1 0,-1-1,0 1,0 0,0-1,0 1,1 0,-1-1,1 1,2 3,0 0,1 0,0 0,0-1,0 0,0 1,1-2,-1 1,1 0,0-1,0 0,0 0,0 0,2-1,4 4,67 22,-55-20,-1 0,1 1,-1 2,-1 0,1 1,-2 1,0 1,8 7,-23-14,0 1,-1-1,1 0,-1 1,-1 0,1 0,-1 0,-1 1,1-1,-1 1,0-1,-1 1,0 0,0 0,0 0,-1-1,-1 1,1 0,-1 0,-1 0,1-1,-1 1,-3 6,-2 35,6-45,1 0,-1 0,1 0,0 1,1-1,-1 0,1 0,0 0,-1 0,2 0,-1 0,0 0,1 0,0-1,0 1,0-1,0 1,1-1,-1 0,1 1,0-1,0-1,0 1,0 0,1-1,-1 1,0-1,1 0,0 0,0-1,-1 1,1-1,0 0,0 0,4 1,1 0,0-1,1 1,-1-1,1-1,-1 0,1 0,-1-1,1 0,-1-1,1 0,-1 0,0-1,0 0,0-1,-1 0,1 0,-1-1,0 0,0 0,0-1,-1 0,0-1,0 1,0-1,-1-1,0 1,-1-1,0 0,0 0,0-1,-1 1,-1-1,2-3,-8 4,-6 21,6-8,0 1,0 0,1-1,0 1,0 0,1 0,0 0,0 0,0 0,1 0,-1 0,2 0,-1 0,0 0,1 1,1-1,-1-1,1 1,0 0,0 0,0 0,1-1,0 0,0 1,0-1,1 0,0 0,0-1,0 1,0-1,1 0,1 1,-2-3,1 1,0-1,0 0,0 0,0-1,0 0,0 1,0-2,0 1,0-1,0 1,1-1,-1-1,0 1,0-1,0 0,0 0,1 0,-2-1,1 0,0 0,0 0,-1-1,1 1,-1-1,1 0,-1 0,0-1,-1 1,1-1,0 0,-1 0,0 0,0 0,0-1,-1 1,1-1,0-2,2-3,-1 0,0-1,-1 1,0-1,0 0,-1 0,0 0,-1 0,0-1,-1 1,-1 0,0 0,0 0,-1 0,0 0,-1 0,0 0,-1 0,0 1,-1-2,-2 5,1 1,-1 0,0 0,0 1,0 0,-1 0,0 1,0 0,0 0,0 1,-1 0,1 0,-1 1,0 0,0 1,0-1,0 2,0 0,0 0,0 0,0 1,-5 1,15-1,-1-1,1 1,0-1,0 1,-1-1,1 1,0-1,-1 1,1 0,-1-1,1 1,0 0,-1-1,0 1,1 0,-1 0,1 0,-1-1,0 1,0 0,1 0,-1 0,0 0,0 0,0-1,0 1,0 0,0 0,0 0,0 0,-1 0,1 0,0-1,0 1,-1 0,1 0,-1 0,1-1,-1 1,1 0,-1 0,1-1,-1 1,1 0,-1-1,0 1,1-1,-1 1,0-1,0 1,1-1,-1 0,0 1,0-1,0 0,0 1,1-1,-1 0,0 0,0 0,0 0,0 0,0 0,0 0,0 0,19 6,1 0,-1-1,1-1,0-1,0 0,0-2,0 0,1-1,-1-1,0 0,0-2,15-4,-18 3,1-1,-1 0,1-1,-2-1,1-1,-1 0,0-1,-1-1,0 0,0-1,-1 0,-1-1,0-1,3-3,21-30,-1-1,-3-2,13-29,-29 51,37-60,77-149,-125 228,-1 0,0-1,0 1,-1-1,0 0,-1 0,1 0,-2 0,1 0,-1-1,-1 1,0 0,0-1,-1 1,0 0,0-1,-1 1,-1 0,1 0,-2 1,1-1,-1 0,0 1,-1 0,0 0,0 0,0 1,-2-1,-1 1,0 0,-1 1,0 0,0 0,0 1,-1 0,0 1,0 0,0 0,0 1,-1 1,-10-2,17 3,-1 1,0-1,0 1,0 0,0 0,0 1,0 0,1 0,-1 0,0 0,0 1,1-1,-1 1,1 0,0 1,-1-1,1 1,0 0,1 0,-1 0,0 0,1 1,0-1,-1 1,2 0,-1 0,0 0,1 1,-1 1,-5 17,1 0,1 0,1 1,1-1,1 1,1 0,1 0,1 0,2 3,-2-24,26 597,-25-565,-1 5,2 1,1-1,3 0,1 0,1-1,3 0,2 2,-10-33,0-1,1 0,0 0,0 0,1 0,0 0,0-1,1 0,0 0,0-1,5 4,22 11</inkml:trace>
  <inkml:trace contextRef="#ctx0" brushRef="#br1" timeOffset="-48080.301">1449 3074,'131'15,"100"9,507 67,-649-75,413 57,-137-53,44-17,-192-3,-139 4,0 3,39 11,-90-14,63 2,-89-28,-19-81,18 69</inkml:trace>
  <inkml:trace contextRef="#ctx0" brushRef="#br1" timeOffset="-47131.509">4524 2926,'0'-3,"0"-42,1 0,2 1,7-33,-3 71,-4 27,0 529,3-402,7 0,22 101,-22-167,-24-95,-5-33,2 0,2-1,2-1,2 1,2-1,3 0,1-1,3-8,4-121,24-142,-13 177,-5-1,-7 0,-8-43,0 141,25 62,28 34,3-3,43 30,60 56,-144-122,73 71,3-4,80 55,-52-59,-62-43,-2 3,-2 3,36 33,-80-67,-1 1,1-1,-1 1,0 0,0 1,0-1,-1 1,1-1,-1 1,0 0,-1 0,1 0,-1 1,0-1,0 1,-1-1,1 1,-1 0,0-1,-1 1,0 0,0 0,0-1,0 1,-1 0,0 0,0-1,-2 6,-9 5,0-1,-1 0,-1-1,-1-1,1 0,-2 0,0-2,0 0,-10 4,16-8,-159 96,-116 49,223-120,-1-3,-2-3,0-2,-2-4,-34 5,2-10,98-14,1-1,0 1,0-1,-1 1,1-1,0 1,0-1,0 1,0-1,0 1,-1-1,1 1,0-1,0 1,0 0,1-1,-1 1,0-1,0 1,0-1,0 1,0-1,1 1,-1-1,0 1,0-1,1 1,-1-1,0 0,1 1,-1-1,0 1,1-1,-1 0,1 1,-1-1,1 0,-1 1,0-1,1 0,-1 0,1 0,-1 1,1-1,0 0,-1 0,1 0,-1 0,1 0,0 0,44 14,-18-9</inkml:trace>
  <inkml:trace contextRef="#ctx0" brushRef="#br1" timeOffset="-46443.155">5848 3194,'-5'6,"0"0,1 1,-1-1,1 1,1 0,-1 0,1 1,1-1,-1 1,1-1,1 1,-1 0,1 0,0 0,1 0,0 0,0-1,1 1,0 0,1 0,-1 0,1-1,1 1,1 4,2-1,1 0,0-1,1 0,0 0,0 0,1-1,1 0,-1-1,1 0,1-1,-1 0,1 0,0-1,1-1,-1 0,3 0,8 3,0-1,0-1,1-2,0 0,0-1,0-1,0-1,10-1,-24 0,0-1,0 1,0-1,0-1,0 1,0-1,0-1,-1 0,1 0,-1-1,0 0,0 0,0-1,-1 0,1-1,-1 1,-1-1,1 0,-1-1,0 0,0 0,-1 0,0-1,0 0,-1 0,0 0,0 0,-1 0,0-1,0 0,-1 0,0-1,-1-4,-1 0,-1 0,0 0,0 0,-1 0,-1 1,0-1,-1 0,-1 1,0 0,-1 0,0 1,-1-1,0 1,-1 1,-1-1,1 1,-2 1,0 0,0 0,0 1,-1 0,-1 1,1 0,-1 1,-1 0,1 1,-1 0,-1 1,1 1,0 0,-1 1,0 0,0 1,0 0,0 1,0 1,0 1,0 0,-8 1,15 0,-1 0,1 0,0 1,0 0,0 0,0 0,1 1,-1 0,1 1,0-1,0 1,1 0,-1 1,1-1,0 1,1 0,-1 0,1 1,0-1,1 1,0 0,0 0,0 0,1 0,0 1,0-1,1 1,0-1,0 1,1-1,0 1,0 0,1-1,0 1,0-1,1 1,0 1,25 28,5-6</inkml:trace>
  <inkml:trace contextRef="#ctx0" brushRef="#br1" timeOffset="-46028.491">6583 3301,'8'-3,"1"-1,0 2,0 0,0 0,1 0,-1 1,0 1,0-1,1 1,-1 1,4 0,16 1,840 38,382-46,-1094-2,65-2,134 14,-297 5,-74-4,-8-6</inkml:trace>
  <inkml:trace contextRef="#ctx0" brushRef="#br1" timeOffset="-44734.329">1436 7379,'8'6,"1"1,0-1,0 0,1-1,0 0,0-1,0 0,0 0,0-1,1-1,0 0,-1 0,1-1,0 0,0-1,0 0,7-1,-17 1,325-10,-165 1,177 0,0 15,43 18,-56 11,52 5,159-11,-211-31,-321 1</inkml:trace>
  <inkml:trace contextRef="#ctx0" brushRef="#br1" timeOffset="-43827.891">4939 6817,'-7'-3,"10"24,-1-13,27 212,-10 2,-10 190,14 93,-21-560,-29-636,0-77,38 593,-3 183,0 17,1-2,1 1,1-1,2-1,0 0,4 4,18 11,1-1,2-3,2 0,0-3,2-1,1-3,2-1,21 8,222 109,-117-61,65 46,-232-124,7 2,0 1,-1 0,0 1,0 0,0 0,-1 1,0 0,-1 0,0 1,0 1,-1-1,0 1,0 0,2 8,-8-13,-2 0,1 1,-1-1,1 0,-2 0,1 0,0-1,-1 1,0 0,0 0,0-1,-1 1,1-1,-1 0,0 0,-1 0,1 0,-1 0,1-1,-1 0,0 1,0-1,-1-1,1 1,-1-1,1 1,-1-1,0-1,0 1,-3 3,-427 229,352-192,-457 224,473-224,67-42,-1 0,1 1,0-1,-1 0,1 0,0 0,-1 1,1-1,0 0,0 0,0 1,-1-1,1 0,0 0,0 1,0-1,-1 0,1 1,0-1,0 0,0 1,0-1,0 0,0 1,0-1,0 0,0 1,0-1,0 0,0 1,0-1,0 0,0 1,0-1,0 0,0 1,1-1,-1 0,0 1,0-1,0 0,0 1,1-1,-1 0,0 0,0 1,1-1,-1 0,0 0,1 0,-1 1,0-1,0 0,1 0,-1 0,0 0,1 0,-1 0,0 0,1 0,-1 0,0 1,1-1,-1-1,0 1,1 0,-1 0,0 0,1 0,-1 0,28-1,41-19,-34 8</inkml:trace>
  <inkml:trace contextRef="#ctx0" brushRef="#br1" timeOffset="-43350.594">6409 7365,'-7'3,"0"0,0 0,0 0,0 1,1 0,0 1,0-1,0 1,0 0,1 0,0 1,0 0,0 0,1 0,-1 0,2 1,-1 0,1-1,0 1,0 1,1-1,0 0,0 0,1 1,0-1,0 1,1 0,0-1,0 1,0-1,1 1,1-1,-1 1,1-1,0 0,3 5,0-4,1 1,0-1,0 0,1 0,0-1,0 0,1 0,0-1,0 0,1 0,0-1,0 0,0-1,0 0,1 0,150 38,0-29,-149-13,0-1,0 0,0 0,0-1,-1-1,1 0,-1 0,1-1,-1-1,0 1,-1-2,1 1,3-4,-8 5,0-1,-1 1,0-1,0 0,0 0,0 0,-1-1,0 1,0-1,0 0,-1 0,0 0,0 0,0 0,-1 0,0 0,0-1,0 1,-1 0,0-1,-1 1,1 0,-2-5,0-3,-2-1,0 1,0-1,-2 1,0 1,0-1,-1 1,-1 0,-5-7,2 5,-1 1,0 0,-1 0,0 1,-2 1,1 0,-1 1,-1 1,0 0,0 1,-4 0,10 4,0 1,0 1,0-1,0 2,-1-1,0 2,1-1,-1 1,0 1,1 0,-1 1,0 0,1 0,-1 1,1 0,-1 1,1 1,0-1,0 1,0 1,3-2,1 0,-1 0,1 1,0 0,0 1,0-1,0 1,1 0,-1 0,1 1,1-1,-1 1,1 0,0 1,0-1,1 1,0-1,0 1,1 0,-1 0,1 0,1 1,0-1,0 0,0 1,1-1,0 1,0-1,1 0,0 1,0-1,1 0,0 0,2 6,22 25</inkml:trace>
  <inkml:trace contextRef="#ctx0" brushRef="#br1" timeOffset="-41962.053">7011 7499,'51'0,"604"18,-130 49,-255-28,190 0,-438-38,-4 0,1-1,0 0,-1-1,1-1,-1-1,1-1,-17 4,-1 0,1-1,0 1,0-1,-1 1,1-1,0 0,-1 0,1 0,0 0,-1 0,1 0,-1 0,0 0,1 0,-1-1,0 1,0-1,0 1,0-1,0 1,0-1,0 1,0-1,-1 0,1 0,-1 1,1-1,-1 0,0 0,0 0,0 1,0-1,0 0,0 0,0 0,0 0,-1 1,0-2,-22-217,29-65,13-13,-7 116,36-466,29-805,-76 1340,-5 1,-5-1,-7-10,-61-332,69 378,-5 1,-2 0,-9-17,-27 1,76 97,105 19,1-6,0-5,7-6,931-3,-518-12,-222 8,-292-5,-54 3,-15 3,-6 1</inkml:trace>
  <inkml:trace contextRef="#ctx0" brushRef="#br1" timeOffset="-40987.003">9149 3127,'-8'2,"0"0,-1 1,1 0,0 0,0 1,0 0,1 1,0-1,-1 1,2 1,-1-1,0 1,1 1,0-1,1 1,-6 3,0 0,1 1,1 0,0 0,0 1,1 1,0-1,1 1,1 0,0 1,1-1,0 1,1 1,1-1,0 0,0 10,4-19,-1-1,1 0,0 0,0 1,0-1,1 0,-1 0,1 0,0 0,1 0,-1-1,0 1,1-1,0 1,0-1,0 0,0 0,0 0,1-1,0 1,-1-1,1 0,0 0,0 0,0 0,0-1,4 2,7 1,0 0,0-1,0-1,0-1,0 0,0 0,8-2,-3 0,0-1,-1-1,1-1,-1-1,0 0,0-2,0 0,-1-1,17-9,-28 12,0 1,1-1,-2 0,1-1,0 1,-1-1,0-1,-1 1,1-1,-1 0,-1 0,1-1,-1 1,-1-1,1 0,-1 0,0 0,-1 0,0-1,-1 1,1-1,-2 1,1-1,-1-1,-1-1,0 0,-1 0,-1 0,0 0,0 1,-1-1,0 1,-1 0,0 0,0 0,-1 1,-1-1,1 2,-2-1,1 1,-1 0,0 0,-1 1,0 0,0 1,0 0,-1 0,0 1,-9-3,10 3,-1 1,0 0,0 1,0 0,0 1,0 0,-1 1,1 0,0 0,-1 1,1 1,-1 0,1 0,-1 1,1 0,0 1,0 0,0 0,0 1,1 1,0 0,0 0,0 0,0 1,1 1,-5 4,7-5,-1 1,1 1,1-1,0 1,0 0,0 0,1 0,0 1,1 0,-1-1,2 1,-1 1,2-1,-1 0,1 0,0 1,1-1,0 0,1 1,0-1,0 0,1 1,0-1,1 0,-1 0,2-1,0 1,0-1,0 1,1-1,0-1,1 1,-1-1,1 1,1-2,0 1,0-1,0 0,5 3,-2-3,0-1,0 0,0-1,1 0,-1 0,1-1,0-1,0 0,0 0,11 0,-17-2,0 0,-1 0,1 0,0-1,0 0,-1 0,1 0,0 0,-1-1,1 1,-1-1,0 0,1-1,-1 1,0-1,-1 0,1 0,0 0,-1 0,1-1,-1 1,0-1,0 0,-1 0,1 0,0-3,0 0,-1-1,0 0,0 0,-1 0,0 0,-1 0,0 0,0 0,0 0,-1 0,0 0,-1 1,0-1,0 0,-1 0,0 1,0 0,0-1,-1 1,0 0,-1 1,0-1,0 1,0 0,-1 0,1 0,-1 1,-1 0,1 0,-1 1,0 0,0 0,0 0,0 1,-1 0,0 1,1-1,-1 1,0 1,0 0,0 0,0 0,0 1,0 0,0 1,0 0,0 0,-1 1,2 0,-1 0,1 1,0-1,0 2,0-1,0 1,1 0,-1 1,1-1,0 1,1 0,-1 1,1-1,0 1,0 0,1 1,0-1,0 1,0 0,1 0,0 0,0 0,1 0,0 1,0-1,1 1,0-1,0 1,1 0,0 0,0-1,1 1,-1 0,2-1,-1 1,1-1,1 0,-1 1,1-1,1 2,5 1,1-1,0 0,0-1,1 0,0 0,0-1,1 0,0-1,0-1,0 0,1 0,0-1,0-1,0 0,0-1,0 0,1-1,-1-1,0 0,8-1,-14 1,-1 0,1 0,0 0,-1-1,1 0,-1-1,1 1,-1-1,1 0,-1-1,0 1,0-1,0 0,-1-1,1 0,-1 0,0 0,0 0,0-1,0 1,-1-1,0-1,0 1,0-1,-1 1,0-1,0 0,0 0,-1 0,0-1,0 1,0 0,0-6,-2 7,0-1,-1 1,1 0,-1-1,-1 1,1-1,-1 1,1 0,-2 0,1 0,0 0,-1 0,0 1,0-1,-1 1,1 0,-1 0,0 0,0 0,0 0,0 1,-1 0,1 0,-1 0,0 1,0-1,0 1,0 0,-1 1,-4-3,1 2,-1-1,0 2,0-1,0 1,0 1,-1 0,1 0,0 1,0 0,0 1,0 0,0 0,0 1,-3 2,4-1,1 1,0-1,0 1,0 0,1 1,-1 0,1 0,1 1,-1 0,1 0,1 0,-1 1,1 0,0 0,-2 5,-7 25</inkml:trace>
  <inkml:trace contextRef="#ctx0" brushRef="#br2" timeOffset="-35724.083">5166 3742,'-7'-1,"1"1,-1 0,1 0,-1 1,1 0,0 0,-1 0,1 1,0 0,0 0,0 1,0 0,0 0,0 0,1 0,0 1,-1 0,2 0,-1 1,0-1,1 1,0 0,0 0,0 1,1-1,-1 1,1 0,1 0,-1 1,0 1,1 1,0 0,1 0,0 0,0 0,1 0,0 0,0 0,1 0,0 0,1 0,0-1,1 1,-1 0,2-1,-1 0,1 1,0-2,1 1,0 0,0-1,1 0,0 0,0 0,0-1,1 0,0 0,0-1,1 0,-1 0,1-1,0 1,0-2,1 1,-1-1,1-1,2 1,2 0,0-2,0 1,0-1,0-1,0-1,0 0,0 0,0-1,0-1,-1 0,1-1,-1 0,0-1,0 0,0-1,-1 0,0-1,0 0,-1-1,1 0,-2-1,8-7,-13 8,1 1,-1-1,-1 0,1 0,-1 0,-1 0,1 0,-1-1,-1 1,0-1,0 1,0-1,-1 0,-1 1,0-8,-30-127,30 142,-1-8,2 4,-1 1,0-1,0 0,0 1,-1-1,1 1,-1-1,0 1,0 0,-1 0,1-1,-1 2,0-1,0 0,0 1,0-1,-1 1,1 0,-1 0,0 0,0 1,0-1,0 1,-1 0,1 0,-2 0,-18-2,-1 2,1 0,-1 2,1 0,-25 4,43-4,1 1,-1-1,0 1,0 0,1 0,-1 1,1-1,-1 1,1 0,0 1,-1 0,1-1,0 2,1-1,-1 0,1 1,-1 0,1 0,0 0,1 1,-1-1,1 1,0 0,0 0,0 0,0 0,1 1,0-1,0 1,1-1,0 1,0 0,-1 5,4 19</inkml:trace>
  <inkml:trace contextRef="#ctx0" brushRef="#br2" timeOffset="-31739.602">5140 4050,'0'586,"10"-293,-29-212,18-78,0-1,0 1,-1 0,1 0,-1-1,1 1,-1-1,0 0,0 0,0 1,0-1,-1 0,1-1,0 1,-1 0,0-1,1 1,-1-1,0 0,1 0,-1 0,0 0,0 0,0-1,-3 1,-194-6,27-1,91 1,0 3,-69 9,-18 12,-146-5,-63-14,244-27,110 21,22 5,0 0,0 0,0 0,0 0,0 0,0 1,0-1,0 1,0-1,0 1,0 0,-1 0,1 0,0 0,0 0,0 1,0-1,0 0,-1 1,1 0,0-1,0 1,0 0,0 0,1 0,-1 0,0 1,0-1,1 0,-1 1,1 0,-1-1,1 1,-1 0,1-1,0 1,-1 1,-5 21,1 1,1 0,1 1,1-1,1 1,1-1,2 1,1 7,-1 14,-1-16,0-1,-2 0,-1 0,-7 28,2-27,-5 17,2 0,2 1,3 0,0 16,-3 154,-2-110,4 0,8 104,0-77,25 295,28 173,-14-141,-13 47,-19-188,-3-125,-6-130,3 1,8 49,-6-93,7 45,-3 2,-1 48,-8 83,-13-109,-14 28,-10 25,25-52,13 120,10-158,-13-49,-2-2</inkml:trace>
  <inkml:trace contextRef="#ctx0" brushRef="#br2" timeOffset="-30151.061">353 10506,'418'21,"526"-12,-229 67,-166-69,-379 23,21 1,-58-31,-84-2,0 2,-1 3,1 1,38 9,-38-1,0-3,0-2,0-2,21-1,114 9,-140-6,-39-5,1 0,-1-1,0 0,0-1,1 1,-1-1,0 0,0 0,1 0,-1-1,0 0,2 0,-1-2</inkml:trace>
  <inkml:trace contextRef="#ctx0" brushRef="#br2" timeOffset="-26089.989">4391 10199,'-13'527,"22"-22,-7-488,-2-12,1 0,0-1,-1 1,0 0,0 0,0 0,-1-1,0 1,0 0,0-1,0 1,-1 0,1-1,-2 1,2-5,0 1,0-1,-1 1,1-1,0 0,0 1,-1-1,1 0,0 0,-1 0,1 0,0 0,-1 0,1-1,0 1,-1 0,1-1,0 1,-1-1,1 1,0-1,0 1,0-1,0 0,0 0,0 0,0 1,0-1,0 0,0 0,0 0,0-1,1 1,-1 0,0 0,1 0,-1-1,1 1,-1 0,1 0,0-1,-18-30,3-2</inkml:trace>
  <inkml:trace contextRef="#ctx0" brushRef="#br2" timeOffset="-25501.683">4337 10533,'-55'-366,"90"439,-15-45,1-2,1 0,1-1,1-2,1 0,1-2,1-1,1-1,1-1,0-1,1-2,20 7,30 21,-34-21,-2 2,-1 1,-1 3,-1 1,-2 3,-1 1,-2 1,-1 2,6 10,-35-38,0-1,-1 1,0 1,0-1,-1 1,0 0,0 0,-1 0,0 0,-1 0,0 1,-1-1,1 1,-2 6,-2-11,0 1,-1-1,0 0,0-1,-1 1,1 0,-1-1,0 0,0 0,-1 0,1 0,-1-1,0 0,0 0,0 0,0 0,0-1,-1 0,1 0,-4 0,2 1,-269 105,155-64,2 4,-51 33,162-77,-1 1,0-1,0 1,1 0,-1 1,1 0,1 0,-1 1,1 0,0 1,-4 5,10-12,1 1,0-1,0 0,0 0,0 0,0 0,0 0,0 0,1 1,-1-1,0 0,1 0,-1 0,0 0,1 0,-1 0,1 0,0 0,-1 0,1 0,0 0,0-1,-1 1,1 0,0 0,0-1,0 1,0-1,0 1,0 0,0-1,0 0,0 1,0-1,0 0,1 1,-1-1,0 0,0 0,0 0,0 0,0 0,0 0,1 0,-1-1,0 1,0 0,0-1,0 1,0 0,1-1,36-6,0-4</inkml:trace>
  <inkml:trace contextRef="#ctx0" brushRef="#br2" timeOffset="-24877.467">5206 10854,'-3'10,"1"1,-1-1,2 1,0-1,0 1,0 0,2 0,-1-1,1 1,1 0,0-1,1 1,0-1,0 0,1 0,0 0,1 0,0-1,0 1,1-1,1-1,-1 1,1-1,1 0,2 2,0-2,0 0,1 0,0 0,0-2,1 1,0-2,0 1,0-2,0 1,12 1,-18-5,0 0,0 0,0 0,0-1,0 0,0 0,1 0,-1-1,0 0,0 0,0-1,0 1,-1-2,1 1,0 0,-1-1,1 0,-1 0,0-1,0 1,0-1,-1 0,5-5,-2-2,0 0,0 0,-1 0,-1-1,0 0,0 0,-1-1,-1 1,0-1,0 0,-2 0,1 0,-2 0,0 0,0 0,-1 0,-1 0,0 0,-3-7,4 14,-1 1,0-1,0 1,0-1,-1 1,0 0,0 0,0 0,0 0,-1 0,0 1,0 0,0 0,-1 0,1 0,-1 1,0-1,0 1,0 0,-1 1,1-1,-1 1,1 0,-1 1,0-1,1 1,-1 0,0 1,0-1,0 1,0 0,0 1,0-1,-1 1,-1 1,-1 0,1 0,0 1,-1 0,1 0,0 1,1 0,-1 0,1 1,0 0,0 0,0 1,1 0,0 0,0 1,0-1,1 1,0 0,0 1,1-1,0 1,0 0,1 0,0 0,0 1,1-1,0 1,1-1,0 1,0 0,0 0,10 22</inkml:trace>
  <inkml:trace contextRef="#ctx0" brushRef="#br2" timeOffset="-21396.65">5915 7752,'-11'-2,"1"1,-1 0,0 0,1 1,-1 0,0 1,1 0,-1 1,1 0,-1 1,1 0,0 0,0 1,0 0,0 1,1 0,0 1,0 0,0 0,-7 8,1-3,0 1,1 1,0 1,1-1,0 2,1 0,1 1,0 0,2 0,-5 9,10-16,0 0,1 0,0 0,0 0,1 0,0 0,1 1,0-1,0 1,1-1,1 1,-1-1,1 1,1-1,0 1,0-1,1 0,0 0,1 0,0-1,4 9,-1-7,0 0,1 0,0-1,0 0,1-1,0 0,0 0,1-1,0 0,0-1,1 0,0 0,0-1,0-1,1 0,-1-1,1 0,0 0,0-1,0-1,0 0,0-1,6 0,-11-1,0 0,0 0,-1-1,1 0,-1-1,0 1,1-1,-1 0,0-1,-1 1,1-1,0 0,-1-1,0 1,0-1,-1 0,1 0,-1-1,0 1,0-1,-1 0,0 0,0 0,0-1,4-11,0 1,-2-2,0 1,-1 0,-1-1,-1 0,0 0,-1-3,0 7,-1-1,0 1,-1 0,0 0,-1-1,-1 1,-1 0,0 1,0-1,-2 1,0 0,0 0,-2 0,1 1,-2 0,0 1,0 0,-3-2,8 10,-1 1,0-1,0 1,0 0,0 1,0-1,-1 1,1 0,-1 0,0 1,1-1,-1 1,0 1,0-1,0 1,0 0,1 0,-1 1,0 0,0 0,0 0,1 0,-1 1,1 0,-1 1,1-1,0 1,0 0,-2 1,-8 5,1 1,0 1,0 1,1 0,0 0,1 1,1 1,0 0,-2 4,1 3,0 0,1 1,1 0,2 1,-2 7,-8 32</inkml:trace>
  <inkml:trace contextRef="#ctx0" brushRef="#br2" timeOffset="-17886.259">5861 8341,'-10'81,"18"393,-48 57,40-481,-3 0,-2-1,-7 34,0-33,4 1,1 1,1 30,-16 51,21-56,3-75,0 1,1 0,-1-1,1 0,0 0,0 1,-1-2,1 1,0 0,1 0,-1-1,0 0,0 0,1 0,-1 0,0 0,3 0,4 1,59 23,-51-18,0 0,0-1,1-1,0 0,0-2,0 0,2-1,96 2,0 5,-2 5,20 8,-84-14,0-3,1-1,47-4,-65 0,-20-1,-12 0,-1 1,0-1,0 1,0 0,0 0,0-1,1 1,-1 0,0 0,0 0,0 0,1 0,-1 0,0 1,0-1,0 0,0 1,1-1,-1 1,0-1,0 1,0-1,0 1,0 0,0-1,0 1,0 0,-1 0,1 0,0 0,0 0,-1 0,1 0,0 0,-1 0,1 0,-1 0,0 0,1 0,-1 0,0 1,1-1,-1 0,0 0,0 0,0 0,0 1,0 72,-3 0,-9 51,-4 89,26-42,-9-162,2 57,-3-65,0 0,-1 0,1 0,0 0,-1-1,0 1,1 0,-1 0,0-1,0 1,0 0,0-1,0 1,0-1,0 1,-1-1,1 1,0-1,-1 0,1 0,-1 0,1 0,-1 0,0 0,0 0,1 0,-1-1,0 1,0-1,0 1,-1-1,-164-7,-260-66,230 57,38 16,79 15,78-16,0 1,0 1,0-1,0 0,0 1,0-1,0 1,0-1,0 1,0 0,0 0,0 0,1 0,-1 0,0 0,1 0,-1 1,0-1,1 1,0-1,-1 1,1-1,0 1,0 0,-8 7,0-1</inkml:trace>
  <inkml:trace contextRef="#ctx0" brushRef="#br2" timeOffset="-16366.615">3041 6188,'0'0,"1"0,0 1,0-1,-1 0,1 0,0 1,0-1,-1 0,1 1,-1-1,1 1,0-1,-1 1,1-1,-1 1,1-1,-1 1,1 0,-1-1,0 1,1 0,-1-1,0 1,1 0,-1-1,0 1,0 0,0 0,1-1,-1 1,0 0,0 0,0 0,0-1,-1 1,1 0,0 0,0-1,0 1,-1 0,1-1,0 1,-1 0,1-1,0 1,-1 0,1-1,-1 1,1 0,-1-1,-67 123,46-88,-133 204,187-323,-7 26,5-14,3 1,3 1,40-55,-75 123,-1 1,1-1,0 1,0-1,-1 1,1 0,0-1,0 1,1 0,-1 0,0 0,0 0,0 0,1 0,-1 0,1 0,-1 0,0 1,1-1,-1 1,1-1,0 1,-1-1,1 1,-1 0,1 0,0 0,-1 0,1 0,-1 0,1 0,0 1,-1-1,1 0,-1 1,1-1,-1 1,1 0,-1 0,1-1,-1 1,0 0,1 0,-1 0,0 0,0 0,0 1,1-1,155 170,166 161,-268-280</inkml:trace>
  <inkml:trace contextRef="#ctx0" brushRef="#br2" timeOffset="-14050.507">3294 10641,'-1'-2,"-1"1,0 0,0 1,0-1,0 0,1 0,-1 1,0-1,0 1,0 0,0-1,-1 1,1 0,0 0,0 1,0-1,0 0,0 1,0-1,0 1,0-1,1 1,-1 0,0 0,0 0,0 0,1 0,-1 0,0 1,1-1,-1 0,1 1,0-1,-1 1,1 0,0-1,0 1,0 0,0 0,0 0,1 0,-1-1,0 3,-1 0,1 0,-1 0,1 0,0 1,0-1,0 0,0 1,1-1,0 1,0-1,0 1,1-1,-1 0,1 1,0-1,0 0,0 1,1-1,0 0,0 0,0 0,0 0,0 0,1-1,0 1,0-1,0 0,0 0,0 0,0 0,1 0,0 0,-1-1,1 0,0 0,0 0,0 0,1-1,-1 0,0 1,1-1,-1-1,0 1,1-1,2 0,-2-1,0-1,-1 1,0-1,1 0,-1-1,0 1,0-1,0 0,0 0,0 0,-1 0,0-1,1 1,-1-1,-1 0,1 0,0 0,-1 0,0-1,0 1,0-1,-1 1,1-1,-1 0,0 1,0-1,-1 0,0 0,1 0,-2 1,1-1,0 0,-1 0,0 0,0 1,-1-1,1 0,-1 1,0-1,0 1,0 0,-1 0,1 0,-1 0,-2-2,1 2,-1 0,0 0,0 0,0 1,-1-1,1 1,-1 1,1-1,-1 1,0 0,0 0,0 0,0 1,-1 0,1 1,0-1,0 1,-1 0,1 1,0-1,0 1,-1 0,1 1,0 0,0 0,1 0,-1 1,0-1,1 1,-1 1,1-1,0 1,0 0,1 0,-1 0,1 1,0-1,0 1,0 0,0 0,0 3,2-3,-1-1,1 1,1 0,-1 0,1-1,0 1,0 0,0 0,1 0,0 1,0-1,0 0,1 0,-1 0,1 0,0 0,1 0,-1-1,1 1,0 0,0-1,0 1,1-1,0 0,0 1,0-1,0-1,0 1,1 0,0-1,0 0,0 0,0 0,0 0,0 0,1-1,0 0,-1 0,1 0,2 0,0-1,0-1,0 1,0-1,0 0,0-1,0 1,0-1,0-1,-1 0,1 0,0 0,-1 0,1-1,-1 0,0-1,0 1,0-1,0 0,-1-1,1 0,-1 1,0-2,-1 1,1 0,-1-1,0 0,-1 0,1 0,-1 0,0-1,-1 1,1-1,-1 0,-1 0,1-4,-2 6,-1 0,1 0,-1-1,-1 1,1 0,-1 0,0 0,0 0,0 1,0-1,-1 0,0 1,0 0,0 0,-1 0,0 0,1 0,-1 1,0-1,-1 1,1 0,0 0,-1 1,0-1,0 1,0 0,0 1,0-1,0 1,0 0,0 0,0 0,-1 1,1 0,0 0,0 0,-1 1,1-1,0 1,0 0,0 1,0 0,-1 0,0 1,0 0,1 1,-1 0,1 1,0-1,0 1,0 0,0 0,1 0,0 1,0-1,1 1,-1 0,1 0,1 1,-3 5,3-8,1 0,0 0,0 0,0 0,1 1,-1-1,1 0,0 0,0 0,0 1,1-1,-1 0,1 0,0 0,0 0,1 0,-1 0,1 0,0 0,0-1,0 1,1-1,-1 1,1-1,0 0,0 0,2 2,2 0,0-1,0 0,1-1,0 1,0-1,0-1,0 0,0 0,1 0,-1-1,1 0,-1-1,1 0,-1 0,1-1,-1 0,0 0,1-1,-1 0,0-1,0 0,0 0,-1-1,1 1,-1-2,1 1,-2-1,7-4,-11 6,1 0,0-1,0 1,-1 0,0-1,0 1,0-1,0 1,0-1,-1 0,1 0,-1 0,0 0,-1 0,1 0,-1 0,1 0,-1-1,0 1,-1 0,1 0,-1 0,0 0,0 0,0 0,0 0,-1 0,0 0,1 1,-3-3,-3-7,-1 1,0 0,-1 0,0 1,-1 0,0 0,-1 1,-1 0,10 8,1 0,-1 0,0 0,0 0,0 0,0 0,0 0,0 1,-1-1,1 1,0 0,-1 0,1-1,-1 2,1-1,-1 0,0 0,1 1,-1 0,0-1,0 1,1 0,-1 0,0 0,1 1,-1-1,0 1,1 0,-1-1,1 1,-1 0,1 0,-1 1,0 0,-1 5,0 0,0 1,1-1,0 1,0 0,1 0,0 0,1 0,0 0,0 1,0-1,1 3,-2 12,-1 10</inkml:trace>
  <inkml:trace contextRef="#ctx0" brushRef="#br0" timeOffset="-5020.041">7626 9063,'-220'0,"34"-14,124 13,-254-6,-21-16,240 17,0 4,-1 4,-65 11,57-5,-1-5,1-4,-58-11,-396-38,167-11,45 33,99 12,70 5,-117-24,194 18,-2 4,-76 2,111 8,-1 3,1 3,0 2,0 4,1 3,0 3,-31 13,67-15,1 2,1 2,1 0,0 2,1 1,2 1,0 2,-11 12,-3 13,1 2,3 2,2 0,2 3,3 1,-16 45,15-39,-12 30,3 1,5 2,1 9,6-5,5 1,-8 86,25-137,-11 77,6 1,5 0,6 0,9 46,-1-92,2 0,5-1,2-1,5-1,2 0,4-2,30 54,-36-86,1-1,3-1,1-1,2-2,2-1,20 18,0-13,1-3,3-2,1-2,1-3,2-3,1-2,13 2,-12-8,1-3,1-3,1-2,0-3,1-3,57-1,1265 6,-579-40,454 27,-623-32,-565 26,0-4,-2-2,1-4,-2-3,0-4,-1-2,-2-3,28-18,-75 32,0 0,-1-2,-1 0,0-1,-1-1,-1-1,-1-1,-1 0,0-1,-2-1,1-1,14-30,-2-1,-2-1,-3-1,2-14,-2-16,-4-2,-4 0,-3-1,-5 0,-3 0,-7-48,4 13,7-36,19-87,4-68,-29 279,-1 0,-1-1,-2 1,-2 0,-1 1,-2 0,-4-9,-67-233,74 256,1-3,0 0,-2 0,-1 1,-1-1,-1 2,0-1,-2 1,-1 1,-1 0,0 0,-4-2,-8-6,-1 1,-1 1,-1 1,-1 1,-2 2,0 1,-1 1,-1 2,-1 1,-1 2,-1 2,0 1,0 1,-13-1,-228-9,160 17,18-2,9 0</inkml:trace>
  <inkml:trace contextRef="#ctx0" brushRef="#br0" timeOffset="-2869.838">9471 8889,'10'36,"-10"12,-2 1,-2-1,-3 0,-9 37,-12 98,27-179,0 0,1 0,-1 0,1 1,0-1,0 0,1 0,-1 0,1 1,0-1,0 0,0 0,1 0,-1 0,1 0,0-1,0 1,1 0,-1-1,1 0,-1 1,1-1,0 0,0 0,1-1,-1 1,0-1,1 1,0-1,-1 0,1-1,1 1,19 5,0-2,0 0,0-2,1 0,-1-2,1-1,3-1,-7 1,421-5,-417 5</inkml:trace>
  <inkml:trace contextRef="#ctx0" brushRef="#br0" timeOffset="-2451.754">10246 9343,'-4'5,"0"-1,0 1,1 0,-1 1,1-1,1 1,-1-1,1 1,0 0,0 0,0 0,1 0,0 0,1 0,-1 0,1 0,0 0,0 1,1-1,0 0,0 0,0 0,1 0,0 0,0 0,1-1,-1 1,1-1,0 1,1-1,-1 0,1 0,0-1,0 1,4 2,-2-2,-1-1,1 0,0 0,0-1,0 1,1-1,-1-1,1 1,-1-1,1 0,0-1,0 1,0-1,0-1,0 1,0-1,0-1,0 1,0-1,0 0,0-1,-1 1,1-2,0 1,-1-1,1 1,-1-2,0 1,0-1,0 0,-1 0,1-1,-1 1,0-1,-1 0,1-1,-1 1,0-1,0 0,0 0,-1 0,0-1,0 1,-1-1,1-3,-1 5,-1 0,0 0,-1-1,1 1,-1 0,0 0,-1 0,1 0,-1-1,0 1,0 0,-1 0,1 0,-1 0,0 1,0-1,-1 0,0 1,1 0,-1-1,-1 1,1 0,-1 1,1-1,-1 1,0-1,0 1,-4-2,-1 0,0 0,0 1,0 0,0 0,-1 1,0 0,0 1,0 0,0 0,0 1,0 0,0 1,0 0,-4 1,7 0,-1-1,1 1,-1 1,1-1,0 1,-1 0,1 1,0 0,1 0,-1 0,0 1,1 0,0 0,0 1,0 0,1 0,-1 0,1 1,0-1,1 1,-1 1,1-1,0 0,1 1,0 0,0 0,0 0,1 0,0 0,0 1,0 4,3-6,0-1,0 0,1 0,0 0,0 0,0 0,0 0,1 0,0-1,0 1,0-1,0 0,1 0,-1 0,1 0,3 1,32 27</inkml:trace>
  <inkml:trace contextRef="#ctx0" brushRef="#br0" timeOffset="-1724.788">11035 9383,'-14'-9,"-1"0,0 1,0 0,-1 1,0 1,0 0,-1 1,0 1,1 1,-1 0,-1 1,1 1,0 0,0 2,0 0,0 1,0 0,-11 4,-36 38,63-42,-1-1,1 1,-1-1,1 1,0 0,0 0,0 0,0 0,0 0,0 0,0 0,1 0,-1 0,1 0,-1 0,1 1,0-1,0 0,0 0,0 0,0 1,1-1,-1 0,1 0,-1 0,1 0,0 0,0 0,0 0,0 0,0 0,0 0,1 1,5 2,0 0,0-1,0 0,1 0,-1 0,1-1,0 0,0-1,0 0,0 0,1 0,-1-1,0 0,1-1,-1 0,1-1,-1 1,4-2,6 0,-1 0,0-1,0-1,-1 0,1-1,-1-1,0-1,9-5,-18 9,-1-1,1 0,-1 0,0 0,0-1,-1 0,1 0,-1-1,0 1,0-1,-1 0,0-1,0 1,0-1,-1 1,0-1,0 0,-1-1,0 1,1-5,-9-15,6 26,-1 1,1 0,-1 0,0 0,1 0,-1 0,1 0,-1 0,0 0,1 0,-1 0,0 0,1 0,-1 0,1 1,-1-1,0 0,1 0,-1 1,1-1,-1 0,1 1,-1-1,1 1,-1-1,1 1,0-1,-1 1,1-1,0 1,-1-1,1 1,0-1,-1 1,1-1,0 1,0 0,0-1,0 1,0-1,-1 1,1 0,-7 19,1 0,1 1,1 0,1-1,0 1,2 0,0 0,1 1,1-1,2 0,0 2,34 171,4 47,-40-233,0-1,0 0,-1 1,1-1,-2 1,1-1,-1 0,0 1,-1-1,1 0,-1 0,-1 0,0 0,0 0,0 0,0-1,-1 1,-1-1,1 0,-1-1,1 1,-2-1,1 0,-1 0,1 0,-1-1,-1 0,1 0,-5 2,8-5,-1 0,1 0,0-1,0 1,0-1,-1 0,1 0,0 0,-1 0,1 0,0-1,0 0,0 0,-1 0,1 0,0 0,0 0,0-1,1 1,-1-1,0 0,1 0,-1 0,1 0,-1 0,1-1,0 1,0-1,0 0,0 0,-3-5,0-1,0 0,1 0,0-1,1 1,0-1,1 0,0 0,0-4,0-17,1 0,2-1,1 1,2 0,1 0,1 0,2 1,0 0,3 0,0 1,2 0,1 1,1 1,7-9,1 4,1 1,1 2,1 0,2 2,0 1,2 1,1 1,1 2,1 1,27-12,-55 30,-4 2,0 0,0 0,0 0,0 0,0 1,0-1,0 0,1 1,-1-1,0 0,0 1,1-1,-1 1,0 0,1 0,-1-1,1 1,-1 0,0 0,1 0,-1 0,0 0,1 1,-1-1,0 0,1 1,-1-1,0 1,1-1,-1 1,0 0,0-1,1 2,21 75,-17-54,1-1,1 1,2-1,0-1,1 0,0 0,2-1,13 15,7-15,-20-21</inkml:trace>
  <inkml:trace contextRef="#ctx0" brushRef="#br0" timeOffset="-1476.487">11557 8849,'-19'-7,"-12"-4,-6-1,2 2,6 5,15 8,19 10,22 7,23 8,2-1</inkml:trace>
  <inkml:trace contextRef="#ctx0" brushRef="#br0" timeOffset="-980.363">12265 9304,'-12'-15,"-1"2,-1-1,0 2,-1 0,0 1,0 0,-10-4,18 12,1 0,0 0,-1 0,0 1,1 0,-1 1,0-1,0 1,0 1,0-1,0 1,0 0,0 1,0 0,0 0,0 0,1 1,-1 0,0 0,1 1,-5 2,2 0,1 1,0 0,0 0,0 0,0 1,1 1,1-1,-1 1,1 0,0 0,1 1,0 0,0 0,1 0,0 1,1 0,1-5,0-1,1 1,0 0,0 1,0-1,1 0,-1 0,1 0,1 0,-1 0,1 1,-1-1,2 0,-1 0,0 0,1 0,0-1,0 1,0 0,1-1,0 0,0 1,0-1,0 0,1 0,-1-1,1 1,0-1,0 0,0 0,5 3,12 3,1-1,0-1,0-1,1 0,-1-2,1-1,0-1,0 0,1-2,-1-1,0-1,3-1,13 0,-1-2,0-1,0-3,0 0,-1-3,-1-1,30-15,-33 5,-49 30,14-6,1-1,-1 0,1 1,0 0,-1-1,1 1,0 0,-1 0,1-1,0 1,0 0,0 0,0 0,0 1,0-1,0 0,0 0,0 0,1 1,-1-1,0 0,1 1,-1-1,1 1,-1-1,1 1,0-1,0 1,0-1,0 1,0-1,0 1,0-1,0 0,0 1,1-1,-1 1,1-1,-1 1,1-1,-1 0,1 1,0-1,0 0,0 1,-1-1,1 0,0 0,1 0,-1 0,0 0,0 0,0 0,1-1,-1 1,14 2,-1 0,1-2,-1 0,1 0,-1-1,1-1,0-1,-1 0,0-1,1 0,-1-1,13-6,-22 10,1-2,0 1,0 0,-1-1,1 0,-1-1,1 1,-1-1,0 0,0 0,0-1,-1 0,1 1,-1-1,0-1,0 1,0-1,-1 1,1-1,-1 0,-1-1,1 1,0 0,-1-1,0 1,-1-1,1 0,-1 1,0-1,0 0,-1 0,0 0,0 0,0 0,-1-4,-3 4,1-1,0 1,-1 0,0 1,-1-1,1 1,-1 0,0 0,-1 0,1 0,-1 1,1 0,-1 0,-1 1,1 0,0 0,-1 0,0 1,1 0,-1 0,0 0,0 1,0 0,0 1,0 0,0 0,0 0,-1 1,1 0,1 0,-1 1,0 0,0 0,0 0,1 1,0 0,-4 3,2-3,1 0,-1 1,1 0,1 0,-1 1,1 0,-1 0,1 1,1 0,-1 0,1 0,0 0,0 1,1 0,0 0,0 0,1 0,0 1,0 0,0-1,1 1,1 0,-1 0,1 0,0 0,1 0,0 0,1 1,-1-1,1 0,2-3,0 0,0 0,0 0,1-1,0 0,-1 1,2-1,-1-1,0 1,1-1,-1 1,1-1,0 0,0-1,1 0,-1 1,0-1,1-1,-1 1,2-1,34 9</inkml:trace>
  <inkml:trace contextRef="#ctx0" brushRef="#br0" timeOffset="-731.463">12973 8715,'-18'-13,"-15"-10,-12 0,-6 3,-2 10,2 13,6 16,12 13,13 8,15 7,8-6</inkml:trace>
  <inkml:trace contextRef="#ctx0" brushRef="#br0" timeOffset="-471.133">12879 9250,'5'14,"3"8,3 8,5 1,3 0,8-3,10-7,13-4,16-5,15-5,-6-3</inkml:trace>
  <inkml:trace contextRef="#ctx0" brushRef="#br0" timeOffset="3930.187">9564 10454,'-7'50,"2"1,3 0,1 0,3 0,3 0,2 9,-6-50,9 77,-1-38,-4 0,-1 1,-2-1,-3 1,-2-1,-1 0,-9 30,12-73,-1 1,0-1,0 0,-1 0,0 1,0-2,0 1,-1 0,0-1,-3 5,6-10,-1 1,1 0,0 0,-1-1,1 1,0-1,-1 1,1-1,0 0,-1 0,1 1,-1-1,1 0,-1 0,1-1,-1 1,1 0,0 0,-1-1,1 1,-1 0,1-1,0 0,-1 1,1-1,0 0,0 1,-1-1,1 0,0 0,0 0,0 0,0 0,0-1,1 1,-1 0,0 0,0 0,1-1,-1 1,1 0,-1-1,1 1,-1-1,1 1,0 0,0-1,0 1,0-1,-9-27,2 0,1-1,2 1,1-1,1 0,1 0,2-7,-1 21,1-129,6 2,8-21,-13 147,1 0,0 0,1 0,1 0,0 1,4-4,-8 16,0 1,1 0,0 0,0-1,0 1,0 1,0-1,1 0,-1 0,1 1,0 0,0-1,0 1,0 0,0 1,0-1,0 0,1 1,-1 0,1-1,-1 2,1-1,-1 0,1 1,0-1,-1 1,1 0,0 0,-1 1,1-1,-1 1,2 0,8 2,-2 0,1 1,0 1,-1 0,0 0,0 1,0 1,-1 0,0 0,0 1,-1 0,0 1,-1 0,1 0,-2 1,1 0,-1 1,0 1,-6-10,0 1,0-1,0 1,-1-1,1 1,-1-1,1 1,-1-1,0 1,0 0,0-1,0 1,-1-1,1 1,-1-1,0 1,1-1,-1 1,0-1,0 0,-1 1,1-1,0 0,-1 0,1 0,-1 0,0 0,0 0,0 0,0-1,0 1,0-1,0 1,0-1,0 0,-1 0,1 0,-1 0,-98 26,76-30,50-3,1 1,-1 1,1 2,0 0,0 2,0 1,2 1,5-1,-27 0,-1-1,0 1,0-1,1-1,-1 1,0-1,0 0,1 0,-1 0,0-1,0 0,0 0,-1 0,1 0,0-1,-1 0,1 0,-1 0,0 0,0-1,-1 0,1 0,0-1,5-11,-2-1,0 0,0 0,-2-1,0 0,-2 0,1 0,-2 0,0-12,0 9,26-278,-12-34,-15 274,-9 69,-13 66,3 2,4 0,-2 43,9-77,2 0,2 1,2-1,2 1,2-1,2 0,2 0,8 30,-12-63,1-1,0 0,0 0,1 0,0-1,0 0,1 0,0 0,1 0,0-1,0 0,1-1,0 0,1 0,-1 0,1-1,0-1,1 1,-1-2,1 1,0-1,0-1,1 1,-1-2,1 0,-1 0,1-1,0 0,0 0,-1-2,2 1,-5-1,-1 0,1-1,-1 1,0-1,0-1,0 1,0-1,0 0,0 0,0-1,-1 0,0 0,0 0,0 0,0-1,-1 0,0 0,0 0,2-4,14-26</inkml:trace>
  <inkml:trace contextRef="#ctx0" brushRef="#br0" timeOffset="4180.532">9832 10079,'-26'-5,"-11"-1,-3 1,10 0,21 2,34 1,34 1,33 0,25 1,11 5,-2 6,-23 1</inkml:trace>
  <inkml:trace contextRef="#ctx0" brushRef="#br0" timeOffset="4554.567">10366 10748,'13'-19,"-1"0,-1 0,-1-1,-1 0,0-1,-2 0,0 0,-2-1,0 0,-1 0,-2 0,0 0,-1 0,-1-1,-3-12,3 28,1 2,-1-1,0 1,-1 0,1-1,-1 1,0-1,0 1,-1 0,0 0,1 0,-2 0,1 0,-1 0,1 0,-4-2,5 7,0 0,0 0,0 0,1 0,-1 0,0 0,0 0,0 1,0-1,0 0,0 1,0-1,0 0,0 1,1-1,-1 1,0 0,0-1,1 1,-1 0,0-1,1 1,-1 0,0 0,1-1,-1 1,1 0,0 0,-1 0,1 0,0 0,-1 0,1 0,0 0,0 0,0 0,0 0,0-1,0 1,0 0,0 0,0 1,1 2,0 0,0 0,1 0,-1-1,1 1,0 0,0-1,0 1,0-1,1 1,-1-1,1 0,0 0,0-1,0 1,0 0,1-1,-1 0,1 0,-1 0,1 0,0 0,-1-1,1 0,0 1,0-2,0 1,0 0,0-1,1 0,106 16,-91-15,1 0,-1 2,0 1,0 0,0 1,0 2,7 3,-23-8,0 0,-1 0,0 1,1 0,-1-1,0 1,0 0,-1 0,1 0,-1 1,1-1,-1 1,0-1,0 1,-1 0,1 0,-1 0,0 0,0 0,0 0,0 0,-1 0,1 0,-1 0,0 0,-1 0,1 1,-1-1,0 0,0 0,0 0,0 0,-1-1,1 1,-2 1,-72 174,74-176,0 0,0 0,0 0,0 0,1 0,-1 0,1 0,0 0,0 0,0 0,0 0,0 0,1 0,-1 0,1 0,0 0,0 0,0 0,0 0,1 0,-1 0,1-1,0 1,0-1,-1 1,2-1,-1 0,0 1,0-1,1 0,-1-1,1 1,0 0,12 4,0-1,0-1,0-1,1 0,0 0,-1-2,1 0,0-1,0 0,-1-1,8-2,71-8,-3-5</inkml:trace>
  <inkml:trace contextRef="#ctx0" brushRef="#br0" timeOffset="4987.918">12358 10386,'8'23,"1"0,0 0,2-1,1 0,1-1,0-1,2 0,0-1,2 0,0-1,0-1,2-1,0 0,1-2,0 0,12 5,-31-19,0 2,0-1,0 1,0-1,0 0,1 1,-1-1,1 0,-1 0,1 0,-1 0,1 0,0 0,0 0,-1-1,1 1,0-1,0 1,0-1,-1 0,1 1,0-1,0 0,0 0,0-1,0 1,-1 0,1 0,0-1,0 1,0-1,-1 0,1 1,0-1,-1 0,1 0,0 0,-1 0,1-1,-1 1,0 0,1-1,-1 1,0 0,0-1,0 0,0 0,11-113,-10 64,-2 41,0-3,0 1,1-1,1 1,0 0,0-1,1 1,1 0,0 1,0-1,1 1,1 0,2-5,-5 14,-1-1,1 1,-1 0,1 0,0 0,0 1,0-1,0 0,0 1,0 0,0 0,0 0,1 0,-1 0,0 1,1-1,-1 1,0 0,1 0,-1 0,0 1,1-1,-1 1,0 0,1 0,1 0,26 10</inkml:trace>
  <inkml:trace contextRef="#ctx0" brushRef="#br0" timeOffset="5628.542">13267 10587,'-6'-8,"-1"1,-1-1,1 2,-1-1,0 1,-1 0,1 1,-1-1,-1 2,1-1,0 2,-1-1,0 1,0 1,0-1,0 2,0-1,0 2,-1-1,1 1,0 1,0 0,-1 0,1 1,0 0,0 1,1 0,-1 1,1 0,-1 0,1 1,0 0,1 1,-1 0,1 0,-1 2,7-6,0 0,-1 0,1 0,0 0,0 1,1-1,-1 1,0 0,1-1,0 1,-1 0,1 0,0 0,1 0,-1 0,0 0,1 0,0 0,-1 0,1 0,0 0,1 0,-1 1,1-1,-1 0,1 0,0 0,0 0,0-1,0 1,1 0,-1 0,1-1,0 1,0-1,0 1,0-1,0 0,1 1,6 2,0 0,0 0,0-1,0-1,1 0,0 0,-1 0,1-2,0 1,0-1,0 0,0-1,0-1,1 1,-1-2,-1 1,1-1,0-1,0 1,-1-2,1 1,-1-2,0 1,7-6,-11 8,0-1,0 0,-1-1,1 1,-1-1,0 0,0 0,0-1,-1 1,1-1,-1 1,0-1,-1 0,1 0,-1-1,0 1,0 0,-1-1,1 1,-1-1,0 1,-1-1,1 0,-1-1,0 6,0 0,0 0,-1 0,1 0,0 0,0 0,-1 0,1 0,0 0,-1 0,1 0,-1 0,1 1,-1-1,0 0,1 0,-1 1,0-1,1 0,-1 1,0-1,0 1,0-1,0 1,1-1,-1 1,0-1,0 1,0 0,0 0,0-1,0 1,0 0,0 0,0 0,0 0,0 0,0 0,0 1,0-1,0 0,0 0,0 1,0-1,0 0,1 1,-1-1,0 1,0-1,0 1,0 0,1-1,-1 1,0 0,1-1,-1 1,1 0,-1 0,1 0,-1 0,0 0,-1 3,-1 0,1 1,-1-1,2 1,-1-1,0 1,1 0,0-1,0 1,0 0,0 0,1 0,0 0,0 0,0 0,1-1,0 1,0 0,0 0,0 0,1-1,-1 1,1-1,1 1,-1-1,1 0,-1 0,1 0,0 0,0 0,1-1,-1 1,1-1,0 0,0 0,0 0,0-1,0 1,1-1,-1 0,4 1,4 0,-1 1,0-2,1 0,0 0,0-1,0 0,-1-1,1-1,0 0,0 0,-1-1,1 0,0-1,-1-1,0 0,3-2,5-2,0-1,-1-1,0 0,0-2,-2 0,1-1,-1 0,13-16,-8 2,-1-2,-2 0,-1-1,-1 0,-1-1,-2-1,-1 0,-2-1,-1 0,-2-1,-1 0,-1 0,-2 0,-2-15,1 18,-2 0,-2 0,-1 0,-5-22,6 42,0 0,-1 1,0-1,-1 1,0 0,-1 0,0 0,-1 1,0-1,0 1,-1 1,0-1,0 1,-1 1,-1-1,5 4,0 2,-1-1,0 0,0 1,0 0,0 0,0 0,0 1,0-1,0 1,-1 0,1 1,-1 0,1-1,0 2,-1-1,1 1,0-1,-1 2,1-1,0 0,0 1,0 0,0 0,0 1,0-1,1 1,-1 0,1 0,0 1,0-1,0 1,0 0,1 0,-1 0,1 1,-12 16,1 0,1 1,2 1,0 0,1 0,1 1,1 1,1-1,2 1,0 0,2 1,0-1,2 9,-2-5,2-1,1 1,1-1,2 0,1 1,1-1,1 0,1-1,2 0,1 0,1-1,1 0,1 0,1-2,2 0,0 0,2-2,0 0,1-1,1-1,2-1,-1 0,2-2,0-1,2-1,-1 0,14 4,-24-14,0 0,0-1,1 0,-1-1,1-1,0 0,14-1,21-4</inkml:trace>
  <inkml:trace contextRef="#ctx0" brushRef="#br0" timeOffset="5875.615">14096 10480,'0'-9,"0"1,0 7,0 11,0 9,2 10,1 5,2 3,3-1,0-3,3-3,1-8,4-7,4-7,-2-4</inkml:trace>
  <inkml:trace contextRef="#ctx0" brushRef="#br0" timeOffset="6030.992">14123 9985,'-13'-3,"-6"5,4 6,13 8,16 7,15 5,2-1</inkml:trace>
  <inkml:trace contextRef="#ctx0" brushRef="#br0" timeOffset="7319.985">14898 10467,'-2'-18,"3"13,-1 0,0-1,0 1,-1-1,0 1,0 0,0-1,0 1,-1 0,0 0,0 0,0 0,-1 0,1 0,-1 1,0-1,-1 1,1 0,-1 0,0 0,0 0,0 1,0 0,-1 0,1 0,-1 0,-3-1,-4 2,0 2,0-1,0 1,0 1,0 0,0 1,0 0,1 1,-1 0,1 0,-1 2,1-1,0 2,1-1,-1 1,1 1,0 0,1 0,-5 6,5-5,0 0,1 1,0-1,0 2,1-1,1 1,-1 0,2 1,-4 6,7-13,1 1,-1-1,1 0,0 0,0 1,0-1,0 1,1-1,0 1,0-1,0 1,1-1,-1 1,1-1,0 0,0 1,1-1,-1 0,1 0,0 1,0-2,0 1,1 0,-1 0,1-1,2 3,5 1,1 0,0 0,0-1,0-1,1 0,-1 0,1-1,0-1,1 0,-1-1,1 0,-1-1,1 0,-1-1,1 0,0-1,-1-1,7-1,-6 2,0-1,0 0,0-1,-1 0,1-1,-1-1,0 0,0-1,0 0,-1 0,0-1,0-1,-1 0,0 0,0-1,-1 0,0-1,-1 0,0-1,0 1,-1-1,-1-1,0 1,1-4,4-23,-1 0,-2-1,-2 0,-2-1,-1 1,-2-1,-3-17,2 44,1-37,0 5,-1-1,-3 1,-1 0,-5-15,9 59,0 1,0-1,0 0,0 0,0 0,0 1,0-1,0 0,0 0,0 1,-1-1,1 0,0 0,0 1,-1-1,1 0,0 0,-1 1,1-1,-1 0,1 1,-1-1,1 1,-1-1,0 1,1-1,-1 1,1-1,-1 1,0 0,0-1,1 1,-1 0,0-1,0 1,1 0,-1 0,0 0,0 0,1 0,-1 0,-1 0,-20 29,5 11,2 1,2 1,2 0,1 0,3 1,0 6,3-19,2 0,0 0,2-1,1 1,2 0,1 0,5 19,-5-34,0 0,1 0,1-1,1 0,-1 0,2 0,0-1,1 0,0-1,1 0,0 0,1-1,0-1,1 1,9 5,-4-5,0-1,1-1,0 0,0-1,1-1,0-1,0 0,1-2,0 0,-9-2,1 0,0-1,-1-1,1 1,0-2,-1 0,1 0,0-1,-1-1,0 0,1 0,-1-1,-1-1,1 1,-1-2,1 0,-5 2,0 0,0-1,-1 0,1 0,-1-1,0 0,-1 0,1 0,-1 0,0 0,-1-1,0 0,0 0,0 0,-1 0,0 0,0-1,-1 1,0 0,0-1,0 1,-1-1,-1 1,1-1,-1 1,0-1,-1 1,0 0,0-1,-1 1,1 0,-1 1,-1-1,0 0,0 1,0 0,0 0,-1 0,0 0,0 1,-1 0,0 0,0 0,0 1,0 0,0 0,-1 0,0 1,0 0,-3 0,2 1,0 1,-1 0,1 0,-1 1,1 0,0 0,-1 1,1 0,0 1,0 0,-1 0,1 1,1 0,-1 0,0 1,1 0,0 0,0 1,0-1,0 2,1-1,0 1,0 0,0 0,1 1,0-1,0 1,1 0,0 1,0-1,1 1,-1 0,2 0,-1 0,1 0,0 0,1 0,0 1,0 2,2-6,-1 1,1 0,0-1,1 0,-1 1,1-1,0 0,0 0,1 0,-1 0,1 0,0 0,0-1,1 0,0 1,-1-1,1-1,1 1,-1 0,0-1,1 0,0 0,0 0,0-1,0 0,0 0,4 1,1 1,1-1,0 0,1-1,-1-1,0 1,0-2,1 1,-1-2,1 0,-1 0,0-1,0 0,3-1,-3-3,0 1,-1-1,1 0,-2-1,1 0,-1-1,0 0,0-1,-1 1,0-2,-1 1,0-1,-1 0,1 0,-2-1,0 0,0 0,-1 0,0-1,-1 1,0-1,-1 0,0-7,-6 33,1-1,1 1,0 0,1 0,0 0,1 0,1 1,0-1,1 0,1-1,0 1,0 0,2-1,0 1,-5-12,1 1,0-1,1 0,-1 0,0 0,1 0,-1 0,1 0,-1 0,1 0,0 0,0-1,0 1,0-1,0 1,0-1,0 0,1 0,-1 0,0 0,1 0,-1-1,1 1,-1-1,0 1,1-1,-1 0,1 0,-1 0,1 0,-1-1,1 1,-1-1,1 1,-1-1,0 0,1 0,-1 0,0 0,0 0,1 0,-1-1,0 1,0-1,-1 0,1 1,1-2,7-11,1-1,-2 0,0 0,-1-1,-1 0,0 0,-1-1,-1 0,0 0,-1 0,-1-1,-1 0,26-167,-28 184,0-1,0 1,0-1,1 0,-1 1,0-1,1 1,-1-1,1 1,-1-1,1 1,0-1,-1 1,1 0,0-1,0 1,0 0,0 0,0 0,0-1,1 1,-1 0,0 1,0-1,1 0,-1 0,1 0,-1 1,1-1,-1 1,1-1,-1 1,1 0,-1-1,1 1,-1 0,1 0,0 0,-1 0,1 0,-1 1,1-1,-1 0,1 1,0 0,24 9,-1 1,-1 2,0 0,0 1,-2 2,9 7,-23-18,-1 0,0 1,0 0,-1 0,0 0,0 1,0 0,-1 0,0 0,0 1,-1-1,0 1,0 0,0 1,-2-1,1 1,-1-1,0 1,0 0,-1 5,-15 75,11-82,0 0,0 0,1 0,0 1,1-1,-1 1,1-1,1 0,0 1,0 0,0-1,1 1,0-1,0 0,1 1,0-1,0 0,1 0,0 0,0 0,0 0,1-1,0 0,1 0,2 4,-3-7,-1 0,1-1,0 1,0-1,0 0,0 0,0 0,0 0,1-1,-1 1,0-1,1-1,-1 1,1 0,0-1,-1 0,1 0,-1-1,1 1,-1-1,1 0,-1 0,0 0,1-1,-1 1,0-1,0 0,0 0,2-2,4-3,-1 0,0 0,-1 0,1-1,-1-1,-1 1,0-1,0 0,-1-1,0 0,2-5,2-5,-1-1,-1 0,-1 0,-1-1,0 0,-2 0,-1 0,0-1,-2-3,0 25,-1-1,1 1,-1 0,0 0,0-1,0 1,1 0,-1-1,0 1,-1-1,1 1,0 0,0-1,-1 1,1 0,0 0,-1-1,1 1,-1 0,0 0,1 0,-1-1,0 1,0 0,0 0,0 0,0 0,0 1,0-1,0 0,0 0,0 0,0 1,-1-1,1 1,0-1,0 1,-1-1,1 1,0 0,-1 0,1 0,0 0,-1-1,1 2,0-1,-1 0,1 0,0 0,-1 1,1-1,0 0,0 1,-1 0,1-1,0 1,0-1,-1 2,-3 2,1 1,0 0,-1 0,1 0,1 1,-1 0,1-1,0 1,0 0,1 1,0-1,0 0,0 1,1-1,0 1,0-1,1 1,0 0,0-1,0 1,1 0,0-1,0 1,1-1,0 0,1 4,5 3,1-1,0 0,0 0,2-1,-1 0,1 0,1-2,0 1,0-1,1-1,0 0,1-1,-1-1,1 0,1 0,-1-2,1 0,14 3,32 8</inkml:trace>
  <inkml:trace contextRef="#ctx0" brushRef="#br0" timeOffset="8241.754">17184 10547,'-6'-15,"0"0,-1 1,-1 0,0 0,-1 1,-1 0,0 1,0 0,-2 1,1 0,-5-3,8 8,1 1,-1-1,0 2,0-1,-1 1,1 0,-1 1,0 0,0 1,0-1,0 2,0-1,0 1,-1 1,1-1,0 2,-1-1,1 1,-8 2,11-1,0 0,-1 0,1 0,0 1,0 0,0 0,0 0,1 1,-1 0,1 0,0 0,0 1,0 0,1 0,0 0,0 0,0 1,0-1,1 1,0 0,0 0,1 0,0 1,0-1,0 0,1 1,0-1,0 1,0 0,1-1,0 1,1 0,-1-1,1 1,1 0,-1-1,1 0,0 1,0-1,1 0,0 0,2 3,1-1,0 0,0-1,1 1,0-1,0-1,1 1,-1-1,1-1,1 1,-1-1,1-1,0 0,0 0,0 0,1-1,-1-1,1 0,0 0,0 0,-1-2,1 1,0-1,0 0,0-1,0-1,-1 1,1-1,0-1,-1 0,0 0,1-1,-2 0,6-3,-7-1,-1 0,1 0,-1-1,-1 0,0 0,0 0,-1-1,0 0,0 0,-1 0,-1 0,0 0,0 0,-1-1,0 1,-1-1,0 1,-1 0,0-1,0 1,-1 0,-2-6,4 14,0-1,0 0,-1 1,1-1,-1 0,1 1,-1-1,0 1,0-1,0 1,-1-1,1 1,0 0,-1-1,0 1,1 0,-1 0,0 0,0 1,0-1,-2-1,3 3,0 0,0 1,0-1,0 1,0-1,0 1,0-1,0 1,0-1,1 1,-1 0,0 0,0-1,1 1,-1 0,1 0,-1 0,1 0,-1 0,1 0,-1 0,1-1,0 1,-1 1,1-1,0 0,0 0,0 0,0 0,0 0,-1 6,1-1,0 0,0 1,0-1,1 0,0 0,0 1,0-1,1 0,0 0,0 0,1 0,0-1,0 1,0-1,1 0,-1 1,1-1,2 1,6 7,1 0,0-1,0-1,1 0,1-1,7 4,136 55,-79-46</inkml:trace>
  <inkml:trace contextRef="#ctx0" brushRef="#br0" timeOffset="8628.482">18107 10253,'4'6,"4"13,1 13,1 11,1 6,1 3,-2-1,0-5,-2-8,-2-15,-2-11</inkml:trace>
  <inkml:trace contextRef="#ctx0" brushRef="#br0" timeOffset="8876.818">18146 9905,'-11'-14,"-6"-4,-1 6,11 10,14 17,17 13,12 9,0-1</inkml:trace>
  <inkml:trace contextRef="#ctx0" brushRef="#br0" timeOffset="9100.267">18360 10574,'16'-2,"-1"0,0-1,0-1,0-1,0 0,-1 0,1-2,-1 1,-1-2,0 0,0-1,0 0,-1-1,-1 0,1-1,-2 0,0-1,0 0,-1 0,0-1,1-4,-8 15,-1-1,1 0,-1 1,0-1,1 0,-1 0,0 1,0-1,-1 0,1 0,-1 0,1 0,-1 0,0 0,0 0,-1 0,1 0,0 0,-1 0,0 0,0 0,0 0,0 0,0 1,0-1,-1 0,1 1,-1-1,0 1,0-1,0 1,0 0,0 0,0 0,-1 0,1 0,-1 1,1-1,-1 1,0-1,1 1,-1 0,0 0,0 0,0 1,0-1,0 1,-1-1,-2 2,0-1,0 1,0 1,0-1,0 1,0 0,0 0,0 1,1-1,-1 1,1 1,0-1,0 1,0 0,0 0,1 0,-1 0,1 1,0 0,-2 4,-1 1,0 0,1 1,0 0,0 1,1-1,1 1,0 0,1 0,-2 11,4-15,0-1,1 1,0-1,1 1,0-1,0 1,0-1,1 0,0 0,1 0,0 0,0 0,0 0,1 0,-1-1,2 0,-1 0,1 0,0 0,0-1,0 0,1 0,0 0,0-1,0 0,1 0,-1 0,1-1,0 0,0 0,0-1,1 0,48 14,-5-7</inkml:trace>
  <inkml:trace contextRef="#ctx0" brushRef="#br0" timeOffset="9609.949">19015 10226,'-96'-4,"92"4,0 0,0 1,0 0,0 0,1 0,-1 0,0 0,1 1,-1-1,1 1,-1 0,1 0,0 0,0 1,0-1,0 1,0 0,1 0,-1 0,1 0,0 0,0 0,-1 1,3 2,0 0,0-1,0 1,1 0,0 0,0-1,0 1,1-1,-1 1,2-1,-1 0,0 1,1-1,0 0,0-1,1 1,-1 0,1-1,0 0,0 0,0 0,1-1,-1 1,4 1,195 172,-169-121,-33-55,-1 1,0-1,1 1,-1-1,0 1,1-1,-1 1,0-1,0 1,0 0,-1-1,1 1,0-1,-1 1,1-1,0 1,-1-1,0 1,1-1,-1 0,0 1,0-1,0 0,0 1,0-1,0 0,0 0,0 0,0 0,-1 0,1 0,0 0,-1-1,1 1,-1 0,1-1,-1 1,0-1,-1 2,1 0,-1-1,0 0,0 1,0-1,-1-1,1 1,0 0,0-1,0 1,0-1,-1 0,1 0,0 0,0-1,-1 1,1-1,0 0,0 0,0 0,0 0,0 0,0-1,0 1,1-1,-1 0,0 0,1 0,-1 0,1 0,0-1,0 1,0 0,0-1,0 0,0 0,1 1,-1-1,1 0,0 0,0 0,-1-3,4-3,0 0,1 0,0 0,0 0,1 1,0-1,0 1,1 0,0 0,1 0,0 1,0 0,0 0,1 1,7-6,-14 11,50-47,1 3,3 1,3 2,-8 15,-48 28,0-1,0 0,0 0,-1 1,1-1,0 0,0 1,-1-1,1 1,0-1,-1 1,1-1,0 1,-1-1,1 1,-1 0,1-1,-1 1,1 0,-1-1,0 1,1 0,-1 0,0 0,1-1,-1 1,0 0,0 0,0 0,0-1,0 1,0 0,0 0,0 0,0 0,0-1,0 1,-1 0,-6 84,5-75,-1 0,1 0,1 0,0 0,0 0,1 0,0 0,1-1,0 1,1 0,0 0,0 0,1-1,1 1,-1-1,1 0,1 0,0 0,0-1,2 3,-5-9,1 0,-1 1,1-1,-1 0,1 0,0 0,0-1,0 1,0-1,0 0,0 1,0-1,1-1,-1 1,0 0,1-1,-1 0,0 0,1 0,1 0,14-4</inkml:trace>
  <inkml:trace contextRef="#ctx0" brushRef="#br0" timeOffset="9884.215">19537 9864,'-14'-4,"-6"3,0 10,5 13,13 12,11 12,8 9,2-5</inkml:trace>
  <inkml:trace contextRef="#ctx0" brushRef="#br0" timeOffset="10335.201">19644 10654,'-1'-136,"7"-219,7 288,-12 66,0 0,0 0,0 0,0 1,0-1,0 0,0 1,0-1,0 1,0-1,0 1,1-1,-1 1,0 0,0 0,0-1,1 1,-1 0,0 0,0 0,1 0,-1 1,0-1,0 0,0 0,1 1,-1-1,0 1,0-1,0 1,0-1,0 1,0 0,0 0,0-1,0 1,0 0,0 0,-1 0,1 0,0 0,0 0,-1 0,1 0,-1 0,1 0,-1 1,8 5,10 6,0 0,1-2,1 0,0-2,0 0,1-1,0-1,2 0,3 1,-23-7,1-1,-1 1,0 0,1 0,-1 1,0-1,0 1,0-1,0 1,0 0,0 0,-1 0,1 0,-1 1,1-1,-1 1,0 0,0-1,0 1,0 0,-1 0,1 0,-1 0,0 1,1-1,-2 0,1 1,0-1,0 1,-23 207,22-207,0 0,1-1,0 1,-1-1,1 1,0-1,1 1,-1-1,1 1,-1-1,1 0,0 0,0 0,0 0,1 0,-1 0,1-1,0 1,-1-1,1 0,0 0,0 0,1 0,-1 0,0 0,0-1,1 0,-1 0,1 0,0 0,-1 0,1-1,-1 1,1-1,0 0,-1 0,1-1,0 1,-1-1,1 0,0 0,-1 0,0 0,1 0,-1-1,0 0,1 1,-1-1,0 0,2-2,6-9,1 0,-2-1,0-1,0 1,-1-1,-1-1,-1 0,0 0,-1 0,-1-1,0 0,0-6,0 5,30-101,-40 170,4-42,-4 16,2 1,1-1,0 1,2 0,2 0,0-1,1 1,5 13,-7-35,0-1,0 1,0-1,1 0,-1 0,1 1,0-1,0 0,0 0,0-1,1 1,-1 0,1-1,0 0,-1 1,1-1,0 0,1 0,-1-1,0 1,0-1,1 1,1-1,17 2</inkml:trace>
  <inkml:trace contextRef="#ctx0" brushRef="#br0" timeOffset="10600.076">20472 9771,'-15'-11,"-11"-4,-2 1,0 7,6 9,7 11,7 13,10 11,5-1</inkml:trace>
  <inkml:trace contextRef="#ctx0" brushRef="#br0" timeOffset="11444.737">20459 10439,'29'-27,"-1"-1,-1-2,-2-1,-1-1,-2-1,-1-1,-1-1,-2 0,-2-2,-1 0,-2 0,-2-1,-1-1,-2 0,-1-1,-1-24,2-4,-4 0,-3 0,-3-4,2 71,0-6,0 0,0 1,-1-1,0 0,0 1,-1-1,0 1,0-1,0 1,-1 0,0 0,-3-5,5 11,0-1,-1 0,1 1,0-1,-1 1,1 0,-1-1,1 1,-1 0,1 0,-1 0,1 0,-1 0,1 0,-1 0,1 1,0-1,-1 0,1 1,-1-1,1 1,0 0,-1-1,1 1,0 0,0 0,-1 0,1 0,0 0,0 0,0 0,0 0,0 0,1 1,-1-1,0 0,0 0,1 1,-18 23,1 1,1 1,1 0,2 1,1 0,1 1,1 0,2 1,-3 16,-1 4,2 1,3 0,2 0,1 0,3 4,2-28,1 0,1 0,1 0,1 0,1-1,2 0,0 0,2-1,1 0,6 9,-15-28,0-1,1 0,-1 1,1-1,0-1,0 1,0 0,1-1,0 1,0-1,0 0,0-1,1 1,0-1,-1 0,1 0,0 0,0 0,1-1,-1 0,1 0,-1-1,1 1,-1-1,1 0,0-1,-1 1,1-1,0 0,0-1,-1 1,1-1,0-1,3-3,-1 0,0-1,0 0,-1 0,1-1,-2 0,1 0,-1 0,0-1,0 0,-1-1,0 1,1-4,-15 69,8-48,1 0,0-1,0 1,0 0,1 0,1 0,-1 0,2-1,1 6,-3-11,0 0,0-1,0 1,1 0,-1-1,1 1,-1-1,1 1,0-1,0 0,0 0,0 0,1 0,-1 0,1 0,-1-1,1 1,-1-1,1 0,0 0,0 0,-1 0,1 0,0 0,0-1,0 1,0-1,0 0,0 0,1 0,1-1,0 0,0 0,-1 0,1-1,-1 1,1-1,-1 0,0 0,1-1,-1 0,-1 1,1-1,0 0,-1-1,1 1,-1-1,0 1,0-1,0 0,-1 0,2-2,35-95,-31 38,-8 62,0 0,0-1,0 1,0 0,0-1,-1 1,1 0,0-1,-1 1,1 0,-1 0,1-1,-1 1,1 0,-1 0,0 0,0 0,0 0,0 0,1 0,-1 0,0 0,-1 0,1 1,0-1,0 0,0 1,0-1,-1 1,1-1,0 1,0-1,-1 1,1 0,0 0,-1 0,1 0,0 0,-1 0,1 0,0 0,-1 0,1 1,0-1,-5 2,1-1,-1 1,1 1,0-1,-1 1,1 0,1 0,-1 0,0 1,1 0,0 0,0 0,0 0,0 1,1-1,-1 1,1 0,0 0,1 0,-1 0,1 1,-1 3,2-5,-1 0,1 0,0 0,0 0,0 0,1 0,-1 0,1 0,0 0,0 0,1 0,-1 0,1 0,0 0,0 0,0 0,0 0,1 0,0-1,0 1,0 0,0-1,0 0,1 1,-1-1,1 0,0 0,0-1,0 1,0-1,1 1,0-1,0 1,0 0,0-1,1 0,-1 0,1 0,0 0,0-1,-1 1,1-1,0-1,0 1,0-1,0 0,0 0,0 0,0 0,0-1,0 0,0 0,0-1,0 1,-1-1,1 0,-1 0,1-1,-1 1,0-1,0 0,0 0,0 0,0-1,-1 1,1-1,-1 0,0 0,0 0,6-20,-1 1,0-1,-2 0,-1 0,-1-1,-1 0,-1 0,-1 0,-2-16,1 33,-1-175,1 182,-1 0,1 0,0 0,0 0,0-1,0 1,0 0,0 0,0 0,0 0,0 0,1-1,-1 1,0 0,1 0,-1 0,1 0,-1 0,1 0,0 0,-1 0,1 0,0 0,0 1,-1-1,1 0,0 0,0 1,0-1,0 0,0 1,0-1,0 1,0-1,0 1,0 0,1-1,-1 1,0 0,0 0,0 0,0 0,0 0,1 0,-1 0,0 0,0 0,0 1,0-1,0 0,0 1,1-1,-1 1,0-1,0 1,0 0,-1-1,1 1,0 0,21 7,-1 1,0 1,-1 1,0 1,-1 1,0 1,13 12,-30-24,1 0,-1 1,1 0,-1-1,0 1,0 0,0 0,0 0,-1 0,1 0,-1 0,1 1,-1-1,0 0,-1 1,1-1,-1 1,1-1,-1 1,0-1,0 1,-1-1,1 1,-1-1,1 1,-1-1,0 1,0-1,-1 0,0 2,-117 177,117-178,1 0,0 0,-1 0,1 0,1 0,-1 1,1-1,0 0,0 1,0-1,0 0,1 1,-1-1,1 0,0 0,1 1,-1-1,1 0,0 0,0-1,0 1,0 0,1-1,-1 1,1-1,0 0,0 0,0 0,1 0,-1 0,1-1,-1 1,1-1,0 0,0 0,0-1,0 1,3 0,59 21,4-7</inkml:trace>
  <inkml:trace contextRef="#ctx0" brushRef="#br1" timeOffset="19423.807">714 2526,'-79'289,"11"-42,-11-4,34-140,33-97,12-27,69-258,-34 134,-9 33,5 1,31-72,-56 167,0 1,1 0,1 0,0 0,1 1,0 1,2-1,-1 2,10-10,-19 21,1 0,-1-1,0 1,1 0,-1 0,1 0,-1 0,1 0,-1 0,1 0,0 0,-1 1,1-1,0 1,0-1,-1 1,1 0,0-1,0 1,0 0,0 0,-1 1,1-1,0 0,0 0,0 1,-1-1,1 1,0 0,-1 0,1-1,0 1,-1 0,1 0,-1 0,1 1,-1-1,0 0,1 0,-1 1,0-1,0 1,0-1,0 1,0-1,0 1,4 12,0 0,0 0,-1 0,-1 0,0 0,-1 1,-1 0,0-1,-1 11,0-3,-3 372,-3-153,5-206,1 0,2 0,1 0,2 0,2-1,8 26,-2-31,-1-11</inkml:trace>
  <inkml:trace contextRef="#ctx0" brushRef="#br1" timeOffset="19682.358">420 3087,'10'-3,"20"1,28-4,30 1,17-1,-9-1</inkml:trace>
  <inkml:trace contextRef="#ctx0" brushRef="#br1" timeOffset="21085.597">447 6857,'0'12,"3"73,-4 0,-3 0,-4 0,-4-1,-3 0,-25 78,11-105,28-57,0-1,1 1,-1 0,0 0,0-1,1 1,-1-1,0 1,0-1,1 1,-1-1,1 1,-1-1,0 0,1 1,-1-1,1 0,0 1,-1-1,1 0,-1 0,1 0,0 1,0-1,-1 0,1 0,0 0,0 0,0 1,0-1,0 0,0 0,0 0,0 0,0 1,1-1,-1 0,0 0,1-174,3 112,5-410,-10 465,1-1,0 1,0 0,1-1,0 1,0-1,1 1,0 0,1 0,-1 0,2 0,-1 1,1-1,0 1,1 0,-1 0,2 0,-1 0,1 1,0 0,0 1,1-2,4 3,0 0,1 0,-1 1,1 0,0 1,-1 0,1 1,0 1,0-1,0 2,0 0,0 0,0 1,0 1,-1 0,1 0,-1 1,0 1,0 0,0 0,-1 1,0 1,0-1,5 6,-10-8,0 0,0 1,-1 0,1 0,-1 0,0 1,0-1,-1 1,0 0,0 0,0 0,-1 0,0 1,0-1,0 1,-1-1,0 1,0 0,-1-1,0 1,0 0,0-1,-1 1,0 0,-1-1,1 1,-2 3,-7 8,0 0,-1-1,-1 0,0-1,-2 0,0-1,0 0,-1-1,-1-1,0-1,-1 0,0-1,-1-1,-9 4,5 0,22-14,-1 0,1 0,0 0,0 0,-1 0,1 0,0 0,0 1,-1-1,1 0,0 0,0 0,0 0,-1 0,1 1,0-1,0 0,0 0,-1 0,1 1,0-1,0 0,0 0,0 1,0-1,0 0,-1 0,1 1,0-1,0 0,0 0,0 1,0-1,0 0,0 0,0 1,0-1,0 0,0 1,0-1,1 0,-1 0,0 1,0-1,0 0,0 0,0 0,0 1,1-1,-1 0,0 0,0 1,0-1,0 0,1 0,-1 0,0 0,0 0,1 1,-1-1,0 0,0 0,1 0,-1 0,0 0,0 0,1 0,23 4,-18-3,19 2,-1 1,1 2,-1 0,0 2,0 0,-1 2,16 9,-27-13,-1 1,-1 0,1 0,-1 1,0 1,-1 0,0 0,0 1,-1 0,-1 0,1 1,-2 0,1 0,-2 0,1 1,-2 1,-1-6,-2 0,1 0,-1 0,0 1,0-1,-1 0,0 1,-1-1,1 0,-1 1,-1-1,1 0,-1 0,-1 0,1 0,-1 0,0 0,-1-1,0 1,0-1,0 0,-1 0,1-1,-2 1,1-1,0 0,-1-1,0 1,0-1,0 0,-7 3,-18 6,0-2,-1-1,-1-1,1-1,-1-2,0-2,-1-1,1-1,-1-2,1-1,-15-4,21 4,19 0,12-1</inkml:trace>
  <inkml:trace contextRef="#ctx0" brushRef="#br1" timeOffset="22315.648">11557 3261,'3'2,"1"1,0-1,0 0,0 0,0 0,1-1,-1 0,0 1,1-1,-1-1,1 1,-1-1,3 0,-3 1,295 7,857-6,-996 2,1 7,115 25,-226-28,-41-18,-13 2</inkml:trace>
  <inkml:trace contextRef="#ctx0" brushRef="#br1" timeOffset="23545.286">12291 1657,'2'18,"6"15,8 14,10 9,10 5,10 2,9-5,4-6,1-8,-3-12,-11-10</inkml:trace>
  <inkml:trace contextRef="#ctx0" brushRef="#br1" timeOffset="24740.134">13066 1550,'0'-1,"0"-1,-1 1,1 0,-1 0,1 0,-1 0,0 0,1 0,-1 0,0 0,0 0,0 0,1 1,-1-1,0 0,0 0,0 1,0-1,0 1,-1-1,1 1,0-1,0 1,0 0,0-1,0 1,-1 0,1 0,0 0,0 0,0 0,-1 0,1 0,0 0,0 1,0-1,-1 0,1 1,0-1,0 1,0-1,0 1,0 0,0-1,0 1,0 0,0 0,0 0,0 0,-8 3,7-3,0 0,-1-1,1 1,0 0,1 0,-1 1,0-1,0 0,0 1,1-1,-1 1,1-1,-1 1,1 0,0-1,-1 1,1 0,0 0,0 0,0 0,1 0,-1 0,0 2,-98 375,-46 183,137-528,1-1,2 1,1 1,2-1,1 0,4 29,9-23,-12-39,0 0,0 0,0-1,0 1,0 0,1-1,-1 1,0 0,0-1,1 1,-1 0,1-1,-1 1,0 0,1-1,-1 1,1-1,0 1,-1-1,1 1,-1-1,1 0,0 1,-1-1,1 0,0 1,-1-1,1 0,0 0,-1 0,1 0,0 1,0-1,-1 0,1 0,0 0,0 0,-1-1,1 1,0 0,-1 0,1 0,0-1,0 1,-1 0,1-1,0 1,-1 0,1-1,-1 1,1-1,5-8,-1-3</inkml:trace>
  <inkml:trace contextRef="#ctx0" brushRef="#br1" timeOffset="27733.627">487 9477,'0'1,"0"-1,0 1,-1-1,1 1,0-1,0 1,-1-1,1 1,0-1,-1 1,1-1,0 0,-1 1,1-1,-1 0,1 1,-1-1,1 0,-1 0,1 1,-1-1,1 0,-1 0,1 0,-1 0,1 0,-1 1,1-1,-1 0,1 0,-1 0,1-1,-1 1,1 0,-1 0,0 0,1 0,-1 0,1-1,0 1,-1 0,1 0,-1-1,1 1,-1 0,1-1,-1 1,1 0,0-1,-1 1,1-1,0 1,-1-1,-26-27,21 20,0 2,-95-89,96 92,0 0,0 0,0 0,-1 0,1 1,-1 0,1 0,-1 0,0 1,0 0,0 0,0 1,1-1,-1 1,0 0,0 1,0 0,0 0,0 0,0 0,1 1,-2 1,-6 5,2 0,-1 1,1 1,1-1,-1 2,2 0,0 0,0 1,1 0,0 0,1 1,0-1,1 2,1-1,0 1,1 0,-2 11,-2-2,2 1,1 0,0 0,2 0,1 0,0 22,3-37,-1 0,1 1,1-1,0 0,0 0,1 0,0 0,0 0,1-1,0 1,1-1,0 0,0-1,1 1,0-1,0 0,0 0,1-1,2 2,11 4,0-1,0-1,1-1,0-1,1-1,-1-1,2 0,-1-2,0-1,1-1,-1 0,1-2,0 0,-1-2,1-1,-1 0,15-5,-22 5,-1 0,0 0,1-2,-1 0,-1 0,1-1,-1-1,0 0,-1-1,4-3,-5 0</inkml:trace>
  <inkml:trace contextRef="#ctx0" brushRef="#br1" timeOffset="43410.738">4845 1069,'0'18,"0"13,0 10,0 7,0 5,-3 4,-2 3,-5-1,-4-4,-1-6,0-9,2-12</inkml:trace>
  <inkml:trace contextRef="#ctx0" brushRef="#br1" timeOffset="43772.967">4631 734,'11'-9,"0"0,1 1,0 0,0 1,1 0,0 1,0 1,0 0,1 0,0 2,0-1,0 2,0 0,0 1,0 0,0 1,1 0,-1 1,0 1,4 1,2-1,0 1,0 0,0 2,0 0,-1 1,0 1,0 1,0 1,-1 0,-1 1,14 11,-28-19,0-1,0 2,0-1,-1 0,1 0,-1 1,1 0,-1-1,0 1,0 0,0 0,0 0,0 1,-1-1,0 0,1 0,-1 1,0-1,-1 1,1-1,-1 1,1-1,-1 1,0 0,0-1,-1 1,1-1,-1 1,0-1,0 1,0-1,0 0,0 1,-1-1,1 0,-1 0,0 0,0 0,0 0,-1 0,0 0,-13 9,-1 0,0-1,-1-1,0-1,0-1,-1 0,0-1,-1-1,-15 2,6 1,-189 51,217-60,0 0,1 0,-1 0,0 0,0 0,0 0,0 0,1 0,-1 1,0-1,0 0,1 0,-1 0,0 1,0-1,1 1,-1-1,0 0,1 1,-1-1,0 1,1 0,-1-1,1 1,-1-1,1 1,-1 0,1-1,-1 1,1 0,0 0,-1-1,1 1,0 0,0 0,0-1,0 1,-1 0,1 0,0 0,0-1,0 1,1 0,-1 0,0 0,0-1,0 1,0 0,1 0,-1 0,0-1,1 1,-1 0,1-1,-1 1,1 0,-1-1,1 1,-1-1,1 1,0-1,-1 1,1-1,0 1,0-1,17 11</inkml:trace>
  <inkml:trace contextRef="#ctx0" brushRef="#br1" timeOffset="44049.274">5046 1429,'153'-299,"-141"277,-15 64,-8 16,2 1,3 0,2 0,3 0,3 1,5 29,3-13,-1-13</inkml:trace>
  <inkml:trace contextRef="#ctx0" brushRef="#br1" timeOffset="45129.362">5393 5814,'0'12,"3"9,-1 12,1 11,0 7,-2 4,0-1,0-2,-3-4,-6-4,-5-7,-4-6,-3-9,2-8</inkml:trace>
  <inkml:trace contextRef="#ctx0" brushRef="#br1" timeOffset="45473.824">5299 5574,'-5'-17,"1"0,0 0,1 0,1 0,1 0,0-1,1-5,2 19,0-1,0 0,0 0,1 1,0 0,0-1,0 1,0 0,1 0,-1 1,1-1,0 1,0 0,1 0,-1 0,0 0,1 1,0 0,0 0,-1 0,1 1,0-1,0 1,0 0,1 1,-1-1,0 1,0 0,2 0,19-4,1 2,0 0,0 2,0 1,-1 1,1 1,-1 1,1 2,-1 0,-1 2,1 1,-1 1,-1 1,0 1,22 15,-41-24,0 0,-1 0,1 0,0 0,-1 1,0 0,0 0,0 0,-1 0,1 1,-1 0,0-1,0 1,0 0,-1 0,0 1,0-1,0 0,-1 1,0-1,0 1,0 0,-1-1,1 1,-1-1,-1 1,1 0,-1-1,0 1,0-1,-1 1,0 2,-7 0,1 1,-1-1,-1-1,0 0,0 0,0-1,-1 0,0-1,0 0,0-1,0 0,-1-1,0 0,0-1,0 0,-11 0,-113 10,122-8,12 0</inkml:trace>
  <inkml:trace contextRef="#ctx0" brushRef="#br1" timeOffset="45861.867">5687 6028,'0'-2,"0"0,0 0,0 0,1 0,-1 0,1 0,-1-1,1 1,0 0,-1 0,1 0,0 1,0-1,0 0,1 0,-1 0,0 1,1-1,-1 1,1-1,0 1,-1 0,1-1,0 1,0 0,0 0,-1 0,1 0,0 1,0-1,1 0,-1 1,1-1,72 9,-66-4,0 0,0 0,-1 1,0 0,0 0,0 1,0 0,-1 0,0 1,4 5,-9-10,0 1,0-1,0 1,0 0,-1-1,1 1,-1 0,0 0,0 0,0 0,0 0,0 1,-1-1,0 0,1 0,-1 0,0 1,0-1,-1 0,1 0,-1 1,1-1,-1 0,0 0,-1 0,1 0,0 0,-1 0,1-1,-1 1,0 0,-2 2,-7 6,0 0,-1-1,-1 0,1-1,-2 0,1-1,-1 0,-3 0,-49 31,65-39,0 0,1 0,-1 0,1 0,-1 0,0 0,1 0,-1 0,1 1,-1-1,1 0,-1 0,1 1,-1-1,1 0,-1 1,1-1,-1 0,1 1,-1-1,1 1,0-1,-1 1,1-1,0 1,-1-1,1 1,0 0,0-1,0 1,-1-1,1 1,0-1,0 1,0 0,0-1,0 1,0-1,0 1,0 0,0-1,0 1,1-1,-1 1,0 0,0-1,1 1,-1-1,0 1,0-1,1 1,-1-1,1 1,-1-1,0 1,1-1,-1 0,1 1,-1-1,1 0,-1 1,1-1,0 0,43 9,60-6,-1-4,59-10,-103 6</inkml:trace>
  <inkml:trace contextRef="#ctx0" brushRef="#br1" timeOffset="47139.44">4778 11710,'-5'0,"-3"7,0 11,-2 14,1 13,0 12,-3 11,-2 7,-3 4,-3 0,-3-4,-1-6,0-9,0-14,2-14,4-13</inkml:trace>
  <inkml:trace contextRef="#ctx0" brushRef="#br1" timeOffset="47447.614">4591 11616,'15'-10,"0"1,0 1,1 1,0 0,0 1,1 0,0 2,0 0,0 0,1 2,-1 0,0 1,11 2,25-3,1 3,-1 2,0 2,52 12,-24 14,-80-30,0 0,0 0,0 0,0 1,0-1,0 0,-1 1,1-1,-1 0,1 1,-1-1,1 1,-1-1,0 1,0-1,0 1,0-1,0 1,0 0,0-1,0 1,0-1,-1 1,1-1,-1 0,1 1,-1-1,0 1,1-1,-1 0,0 1,0-1,0 0,0 0,0 0,0 0,0 0,0 0,-1 0,1 0,0 0,-1-1,1 1,0 0,-1-1,1 1,-1-1,1 1,-1-1,0 0,-34 18,-2-1,1-2,-2-2,0-1,0-2,-19 1,-33 11,72-16,16 0,9-1</inkml:trace>
  <inkml:trace contextRef="#ctx0" brushRef="#br1" timeOffset="47913.789">4845 12031,'27'3,"1"1,0 1,-1 2,0 0,0 2,-1 1,19 10,-43-20,-1 1,1 0,0-1,0 1,-1 0,1 0,0 0,-1 0,1 0,-1 1,0-1,1 0,-1 1,0-1,0 1,0-1,0 1,0 0,0-1,0 1,0 0,-1 0,1 0,-1-1,1 1,-1 0,0 0,0 0,1 0,-2 0,1 0,0-1,0 1,0 0,-1 0,1 0,-1 0,0 0,1-1,-1 1,0 0,0-1,0 1,0-1,0 1,-1-1,1 1,-1-1,-116 77,117-78,1 0,-1 1,0-1,1 0,-1 0,0 1,1-1,-1 1,1-1,-1 0,1 1,-1-1,1 1,-1 0,1-1,-1 1,1-1,0 1,-1 0,1-1,0 1,-1-1,1 1,0 0,0 0,0-1,0 1,0 0,-1-1,1 1,0 0,1 0,-1-1,0 1,0 0,0-1,0 1,1 0,-1-1,0 1,0 0,1-1,-1 1,1-1,-1 1,0 0,1-1,-1 1,1-1,-1 1,1-1,0 0,-1 1,1-1,-1 1,1-1,0 0,0 0,47 16,-37-14,-9-2,8 1,0 1,0 0,0 0,0 1,0 0,-1 1,1 0,-1 1,0-1,0 2,0-1,-1 1,0 1,0-1,-1 2,0-1,0 1,0 0,-1 0,-1 0,2 3,-6-7,0 0,-1 0,1 0,-1 0,0 0,0 0,0 0,-1 0,1 0,-1 0,0 0,0 0,-1 0,1-1,-1 1,0 0,1-1,-2 1,1-1,0 0,-1 1,1-1,-1 0,0-1,0 1,-3 2,-94 54,76-50,-1 0,0-2,0-1,-1 0,1-2,-1-1,-16-1,-26-3</inkml:trace>
  <inkml:trace contextRef="#ctx0" brushRef="#br0" timeOffset="91130.691">247 13034,'-11'-1,"0"0,0 1,0 0,0 1,0 1,0 0,0 0,1 1,-1 0,1 1,0 0,0 0,0 1,0 1,1 0,0 0,0 1,1 0,0 0,0 1,0 0,1 0,0 1,-1 4,6-10,1 1,0-1,0 1,1-1,-1 1,1 0,-1-1,1 1,0 0,1-1,-1 1,1 0,-1-1,1 1,0 0,1-1,-1 1,0-1,1 0,0 0,0 1,0-1,0 0,0 0,1-1,-1 1,1 0,0-1,0 0,0 0,0 0,0 0,0 0,1 0,-1-1,1 1,-1-1,1 0,-1 0,1-1,0 1,1-1,28 8,0-2,0-1,0-2,1-1,-1-2,1-1,-1-2,0-1,0-2,30-8,-44 10,-1 0,0-1,-1-1,1-1,-1 0,-1-1,1-1,-1-1,-1 0,0-1,1-1,-17 12,0 0,0 0,1 1,-1-1,0 0,0 0,0 0,1 0,-1-1,0 1,0 0,1 0,-1 0,0 0,0-1,1 1,-1 0,0-1,1 1,-1-1,0 1,1-1,-1 1,1-1,-1 1,1-1,-1 0,1 1,-1-1,1 1,-1-1,1 0,0 0,0 1,-1-1,1 0,0 0,0 1,0-1,0 0,0 0,0 1,0-1,0 0,0 0,0 0,0 1,0-1,0 0,1 0,-1 1,0-1,1 0,-1 1,0-1,1 0,-1 1,1-1,-4 4,0 0,0 0,0 0,0 0,1 1,-1-1,1 1,0 0,0 0,0 0,1 0,-1 0,1 0,0 0,0 0,1 0,-1 1,1-1,0 0,0 1,0-1,1 0,-1 0,1 1,0-1,0 0,1 0,-1 0,1 0,0 0,0 0,0-1,0 1,1-1,0 1,-1-1,1 0,1 0,-1 0,0-1,1 1,-1-1,2 1,4 3,1 0,0-1,0 0,0 0,1-2,-1 1,1-1,0-1,0 0,0 0,0-1,0 0,0-1,1-1,-1 1,0-2,0 0,0 0,-7 0,0 1,0-1,0-1,0 1,0 0,-1-1,1 0,-1 0,0 0,0 0,0 0,0-1,-1 1,1-1,-1 0,0 1,0-1,0 0,-1-1,1 1,-1 0,0 0,0-1,0 1,-1 0,0-1,0 1,0 0,0-1,-1 1,1-1,-1 1,0 0,0 0,-1-1,1 1,-1 0,0 0,0 1,-1-1,1 0,-1 1,1-1,-1 1,-1-1,-5-5,1 0,-2 0,1 1,-1 0,-1 1,1 0,-1 0,0 1,-1 1,1 0,-1 0,0 1,0 1,-1 0,1 1,-1 0,1 1,-1 0,-9 3,23-2,-1 1,0-1,0 0,0 0,0 0,1 0,-1 0,0 1,0-1,0 0,0 0,0 0,0 0,1 1,-1-1,0 0,0 0,0 1,0-1,0 0,0 0,0 0,0 1,0-1,0 0,0 0,0 0,0 1,0-1,0 0,0 0,0 0,0 1,-1-1,1 0,0 0,0 0,0 1,0-1,0 0,0 0,-1 0,1 0,0 1,0-1,0 0,0 0,-1 0,1 0,0 0,0 0,0 0,-1 0,1 1,0-1,0 0,-1 0,1 0,10 3,0 0,-1 0,2-1,-1 0,0-1,0 0,0 0,7-2,0 2,431-18,-444 16,1 1,-1-1,0 1,1 0,-1 1,0-1,1 1,-1-1,0 1,0 1,1-1,-1 1,0-1,0 1,-1 0,1 1,0-1,-1 1,1-1,-1 1,0 0,0 0,0 0,0 1,-1-1,1 1,-1 0,0 0,0-1,0 1,1 4,-5 155,3-161,-1 1,1-1,-1 0,1 0,0 0,0 0,0 0,0 0,0 0,0 0,0 0,1-1,-1 1,1 0,-1-1,1 1,0-1,-1 0,1 1,0-1,0 0,0 0,0 0,0 0,0-1,0 1,1-1,-1 1,0-1,0 1,0-1,2 0,70-12,-56 3,-1 0,0-1,0-1,-1 0,-1-1,0-1,-1 0,0-1,-1-1,0 0,-1-1,8-15,-17 27,-3 3,0 0,0 0,1 0,-1 0,0 0,0 0,1 1,-1-1,0 0,1 0,-1 0,1 1,-1-1,1 0,-1 0,1 1,-1-1,1 1,0-1,0 0,-1 1,1-1,0 1,0 0,-1-1,1 1,0 0,0-1,0 1,0 0,0 0,0 0,-1-1,1 1,0 0,0 0,0 1,0-1,0 0,0 0,0 0,-1 1,1-1,0 0,38 123,-37-116,1 0,-1-1,1 1,0-1,1 1,-1-1,1 0,0-1,1 1,-1-1,1 0,0 0,1 0,-1-1,1 1,0-1,0-1,0 1,0-1,1 0,-1-1,1 1,0-1,0-1,0 1,0-1,0 0,0-1,0 0,0 0,0 0,0-1,1 0,1-2,0-1,-1 0,1 0,-1-1,0 0,0 0,-1-1,1 0,-1 0,0-1,-1 0,0 0,0-1,0 1,-1-1,0-1,0-1,7-14,-1 0,-2-1,0-1,-1 0,1-14,16-91,-6-1,-6 0,-5-34,-13 52,5 113,0 0,0 0,0 0,0 0,0 0,0 0,0 0,-1 0,1 0,0 0,0 0,-1 0,1 0,-1 0,1 0,-1 0,1 0,-1 0,0 1,1-1,-1 0,0 0,0 1,1-1,-1 0,0 1,0-1,0 1,0-1,0 1,0-1,0 1,0 0,0-1,0 1,0 0,0 0,0 0,0 0,0 0,0 0,0 0,0 0,0 0,0 1,0-1,0 0,0 1,0-1,0 0,0 1,0-1,0 1,0 0,-39 47,28-19,2 0,1 1,1-1,2 2,1-1,1 1,2 0,0 0,3-1,0 1,2 0,4 13,-2-10,2-1,1 0,2-1,1 1,2-2,1 0,1 0,2-2,0 0,2 0,2-2,0-1,2 0,0-2,2-1,1 0,0-2,4 0,48 14,-55-33</inkml:trace>
  <inkml:trace contextRef="#ctx0" brushRef="#br0" timeOffset="91394.133">1784 12779,'-16'-5,"-3"-1,11 1,22 0,30 2,35 1,35 1,30 3,-9 1</inkml:trace>
  <inkml:trace contextRef="#ctx0" brushRef="#br0" timeOffset="92286.624">2706 13474,'21'-147,"-9"75,-4-1,-1-57,-7 123,1 0,-1 0,1 0,-2-1,1 1,-1 0,0 0,-1 1,1-1,-1 0,-1 0,1 1,-1-1,0 1,-3-4,6 10,0 1,1-1,-1 0,0 1,0-1,0 1,1-1,-1 0,0 1,0-1,0 1,0-1,0 1,0-1,0 0,0 1,0-1,0 1,0-1,0 1,0-1,-1 0,1 1,0-1,0 1,0-1,0 0,-1 1,1-1,0 0,-1 1,1-1,0 0,0 1,-1-1,1 0,-1 0,1 1,0-1,-1 0,1 0,0 0,-1 1,1-1,-1 0,1 0,-1 0,1 0,0 0,-1 0,1 0,-1 0,1 0,-1 0,1 0,-1 0,1 0,0 0,-1-1,1 1,-1 0,7 4,-1-1,1 1,-1-1,1 0,0-1,0 1,0-1,1 0,-1-1,0 1,4-1,-1 1,67 12,-57-13,0 1,0 1,0 1,0 1,-1 0,1 1,-1 1,-1 1,1 1,-1 0,-1 1,0 1,0 1,2 3,-11-5,0 1,-1 0,-1 0,1 1,-2 0,0 0,0 0,-1 0,-1 1,0-1,0 1,-1-1,-1 1,0 0,-1-1,-2 10,3-6,-1-13,1 1,0-1,-1 1,1-1,1 1,-1 0,0-1,1 1,0-1,0 0,0 1,0-1,0 0,1 1,-1-1,1 0,0 0,0 0,0 0,1-1,-1 1,0-1,1 1,0-1,0 0,0 0,0 0,0 0,0 0,0-1,0 0,2 1,12 0,0 0,1-2,-1 0,0-1,1 0,-1-2,0 0,0-1,0-1,-1 0,1-1,-1-1,-1 0,1-1,11-9,51-28,-75 60,-5-11,1 1,0-1,0 1,0-1,1 1,-1 0,1-1,0 1,1 0,-1-1,1 1,0 0,0-1,0 1,0-1,1 1,0-1,0 0,0 0,1 0,-1 0,1 0,0 0,0-1,0 0,3 3,1-1,0-1,0 0,0 0,1-1,-1 0,1 0,0-1,0 0,0 0,0 0,0-1,0-1,4 1,-8-1,-1 0,1 0,-1 0,1-1,-1 1,1-1,-1 0,1 0,-1 0,0 0,0 0,1-1,-1 0,0 0,0 1,0-2,-1 1,1 0,-1 0,1-1,-1 0,0 1,1-1,-2 0,1 0,0 0,0 0,-1-1,0 1,0 0,0-1,0 1,-1-4,0 0,-1-1,0 1,0 0,-1 0,0 0,0 0,-1 0,0 1,0-1,0 1,-1 0,0 0,0 0,-1 0,1 1,-1-1,0 1,-1 0,1 1,-1-1,0 1,0 1,-1-1,-5-2,-7-4,0 2,0 0,-1 1,0 0,0 2,-1 0,1 2,-17-1,117-10,-64 11,1 0,-1-1,0-1,0-1,0 0,-1 0,1-2,-2 0,1-1,-1 0,-1-1,0-1,0 0,-1 0,0-2,-1 1,-1-1,0-1,0 0,6-14,-4 2,-1-1,-2-1,0 1,-2-1,-1-1,-1 1,-1-1,-2 0,-1 0,-1 0,-2 0,-2-14,3 37,0-1,0 0,0 1,0-1,-1 1,-1-1,1 1,-1 0,0 0,0 0,0 0,-1 0,0 1,0 0,-1 0,1 0,-1 0,0 1,-1-1,1 1,-1 1,1-1,-1 1,0 0,-1 0,1 1,0-1,-1 2,1-1,-3 0,1 2,0 0,0 1,0-1,0 1,0 1,0 0,1 0,-1 0,0 1,1 1,0-1,0 1,0 0,0 0,0 1,1 0,0 0,0 1,0 0,1 0,-1 0,-4 7,0 1,0 0,2 0,0 1,0 0,1 0,1 1,1 0,-3 12,4-8,1 1,0 0,2 0,1 0,0 0,2 0,0 0,1 0,1-1,1 1,1-1,1 0,1-1,0 1,1-2,7 10,3 2,1-1,1 0,2-2,0 0,2-2,1-1,1 0,2-2,12 7,10 2,1-2,1-3,1-1,2-3,0-3,1-2,1-3,34 4,13-3</inkml:trace>
  <inkml:trace contextRef="#ctx0" brushRef="#br0" timeOffset="93214.56">6383 13287,'43'-83,"63"-144,-91 186,-1 0,-2-1,-2 0,-2-1,-1 0,-3 0,-1-1,-3 1,-1-1,-2 1,-7-32,8 64,-1 1,0-1,-1 1,0 0,-1 0,0 0,0 0,-1 1,-3-4,8 12,0-1,0 1,0-1,0 1,0 0,0-1,-1 1,1 0,0 0,-1 0,1 0,0 0,-1 0,1 0,-1 0,0 1,1-1,-1 1,0-1,1 1,-1-1,0 1,1 0,-1 0,0 0,0 0,1 0,-1 0,0 1,1-1,-1 1,0-1,1 1,-1-1,1 1,-1 0,0 0,1 0,0 0,-1 0,1 0,0 0,-1 0,1 1,0-1,0 0,0 1,0-1,0 1,1-1,-1 1,0-1,1 1,-1 1,-7 16,2 1,0 0,2 0,0 0,1 0,1 1,1 0,1 12,-1-17,-2 72,4 1,3 0,5-1,3 0,4-1,7 10,-17-75,1-1,1 1,1-2,1 1,1-2,1 1,0-1,3 1,-9-12,0-1,1 0,1 0,-1 0,1-1,0 0,0 0,1-1,-1 0,1 0,0-1,1-1,-1 1,1-2,0 1,-1-1,1-1,0 1,2-2,41-3,-7-7</inkml:trace>
  <inkml:trace contextRef="#ctx0" brushRef="#br0" timeOffset="93401.72">5995 12766,'20'0,"28"0,30-2,32-6,26-3,20-3,6 2,-24 3</inkml:trace>
  <inkml:trace contextRef="#ctx0" brushRef="#br0" timeOffset="94017.964">7024 13407,'11'-15,"-1"-1,-1-1,0 0,-1 0,-1-1,-1 0,0 0,-1 0,-2-1,1 0,-2 0,-1 0,0 0,-1 0,-1 0,-1 0,-1 1,0-1,-2 0,0 1,-1 0,0 0,-10-16,15 31,-1-1,1-1,-1 0,0 1,0 0,-1-1,0 1,1 0,-1 0,-1 0,1 1,0-1,-1 1,0 0,0 0,0 0,-4-2,8 5,-1 0,1 0,0-1,-1 1,1 0,0 0,-1 0,1 0,0 0,-1 0,1 0,0 0,-1 0,1 0,0 0,0 0,-1 0,1 0,0 0,-1 1,1-1,0 0,-1 0,1 0,0 0,-1 0,1 1,0-1,0 0,-1 0,1 1,0-1,0 0,0 0,-1 1,1-1,0 0,0 1,0-1,0 0,0 1,0-1,0 0,-1 1,1-1,0 0,0 0,0 1,0-1,0 0,1 1,-1-1,0 0,0 1,0-1,0 0,0 1,0-1,0 0,1 1,-1-1,0 0,0 1,4 3,1-1,-1 1,1-1,0 0,0 0,0 0,0 0,0-1,1 0,-1 0,0-1,1 1,0-1,-1-1,1 1,2-1,-3 1,64 7,0-3,1-3,20-4,-6 0,3 10,-84-7,0-1,1 1,-1 0,0 1,0-1,0 0,0 1,0 0,-1 0,1 0,0 0,-1 0,1 0,-1 1,0-1,0 1,0 0,0-1,0 1,-1 0,1 0,-1 0,0 0,1 2,-1 6,-1 0,0 1,0-1,-1 0,-1 0,0 1,0-1,-1-1,0 1,-1 0,0-1,-1 1,0-1,-15 42,18-48,0 0,1 0,-1 0,1 0,0 0,0 0,0 1,1-1,-1 0,1 1,0-1,0 0,1 1,-1-1,1 0,0 0,0 1,0-1,1 0,0 0,0 0,0 0,0-1,0 1,1 0,-1-1,1 0,0 1,0-1,2 1,2 0,0-1,1 1,-1-2,1 1,-1-1,1 0,0 0,0-1,0 0,0-1,0 1,-1-2,1 1,0-1,0 0,3-1,122-43,-110 34,0-1,0-1,-1-1,-1-1,0-1,5-7,-18 16,0-1,0 0,-1 0,-1 0,1-1,-1 0,-1-1,0 1,0-1,-1 0,0 0,0-1,-1 1,-1-1,0 1,0-5,-1 13,-1-1,0 1,1-1,-1 1,0-1,-1 0,1 1,0-1,-1 1,1-1,-1 1,0-1,0 1,0 0,0-1,0 1,0 0,-1 0,1 0,-1 0,0 0,1 0,-1 0,0 0,0 1,0-1,0 1,0-1,-1 1,1 0,0 0,-1 0,1 0,-1 0,1 1,-1-1,1 1,-1-1,1 1,-1 0,1 0,-1 0,0 1,1-1,-1 1,1-1,-1 1,-1 0,-3 3,0 1,0-1,1 1,0 1,0-1,0 1,1 0,0 0,0 0,0 1,1 0,0 0,0 0,1 0,0 1,0-1,0 1,1 0,1 0,-1 0,1 0,1 0,-1 0,1 0,1 0,-1 0,1 0,1 0,0 0,0-1,0 1,4 7,0-5,1-1,0 0,0 0,1-1,0 0,1 0,0 0,0-1,0-1,1 0,0 0,0-1,1 0,-1-1,1 0,0 0,0-1,0-1,1 0,-1 0,1-1,9-1,29 2</inkml:trace>
  <inkml:trace contextRef="#ctx0" brushRef="#br0" timeOffset="95034.39">8495 12445,'-30'-58,"30"59,0-1,0 0,0 1,0-1,0 1,0-1,0 0,0 1,0-1,0 1,0-1,0 0,0 1,0-1,0 0,0 1,0-1,-1 1,1-1,0 0,0 1,0-1,-1 0,1 1,0-1,-1 0,1 0,0 1,0-1,-1 0,1 0,-1 0,1 1,0-1,-1 0,1 0,0 0,-1 0,1 0,-1 0,1 0,0 0,-1 0,1 0,-1 0,1 0,0 0,-1 0,1 0,0 0,-1 0,1 0,-1 0,1-1,0 1,-1 0,1 0,0-1,-1 1,1 0,0 0,0-1,-1 1,1 0,0-1,0 1,-1 0,1-1,0 1,-9 153,8-45,4 1,5-1,12 44,-17-138,-3-7,1 1,0-1,1 0,0 1,0-1,1 0,0 0,0-1,0 1,1-1,0 1,3 2,-6-8,1-1,0 0,-1 1,1-1,-1 0,1 0,0-1,-1 1,1 0,0 0,-1-1,1 1,-1-1,1 1,-1-1,1 0,-1 0,1 0,-1 1,0-1,0-1,1 1,-1 0,0 0,0 0,0-1,0 1,0 0,0-1,-1 1,1-1,0 1,-1-1,1 1,-1-1,1 1,3-5,2-6,1 1,1 0,0 0,0 0,1 1,1 1,-1 0,2 0,-1 1,1 0,0 0,1 2,0-1,0 1,4 0,-12 5,0 0,0 1,0 0,0 0,0 0,0 0,0 1,0-1,0 1,0 0,0 0,0 1,0-1,0 1,-1 0,1 0,-1 0,0 0,1 1,-1-1,0 1,0 0,0 0,-1 0,1 0,-1 0,0 1,0-1,1 2,3 6,-1-1,0 1,-1 0,0 0,-1 1,0-1,-1 1,0 0,-1 7,0-12,0 0,-1 0,0-1,-1 1,0 0,0 0,0-1,-1 1,1-1,-2 1,1-1,-1 1,0-1,0 0,-1-1,1 1,-1 0,-1-1,1 0,-1 0,0 0,0-1,0 1,-1-1,1-1,-1 1,0-1,0 0,0 0,-1-1,1 1,-1-1,1-1,-3 1,7-2,-1 0,1 0,0 0,0 0,0-1,0 1,0-1,0 1,0-1,0 0,0 0,0 0,1 0,-1 0,0 0,0 0,1-1,-1 1,1-1,-1 1,1-1,0 0,0 1,-1-1,1 0,0 0,1 0,-1 0,0 1,0-1,1-1,-1 1,1 0,0 0,0 0,0 0,0 0,0-1,14-80,-8 71,0 0,0 1,1 0,1 0,0 0,0 1,1 0,0 0,1 1,0 0,0 1,1 0,0 1,0 0,1 1,0 0,0 1,1 0,-1 1,1 0,0 1,0 0,0 1,0 1,1 0,-1 1,0 0,2 2,-10-1,1 0,-1 1,0-1,0 1,0 0,0 1,0 0,-1-1,1 1,-1 1,0-1,0 1,0-1,0 1,0 0,-1 1,0-1,0 1,0-1,0 1,-1 0,0 0,0 0,0 0,-1 0,0 1,1-1,-2 0,1 1,-1-1,0 4,1 5,-2-11,1-1,-1 1,1-1,0 1,0-1,0 1,0-1,0 1,1-1,-1 1,1-1,0 1,0-1,0 0,0 1,0-1,0 0,0 0,1 0,-1 0,1 0,0 0,-1 0,1 0,0-1,0 1,0-1,0 1,0-1,1 0,-1 0,9 0,-1-2,1 1,-1-1,0-1,1 0,-1 0,0-1,0-1,0 1,-1-1,1-1,-1 0,0 0,0-1,-1 0,6-6,3-2,-1 0,0-2,-1 0,-1-1,0 0,-1-1,-1 0,-1-1,0-1,-2 0,0 0,-1-1,2-13,-9 25,-7 22,3-5,0 0,1 0,0 0,1 0,0 0,0 0,0 0,1 0,1 0,-1 0,1 0,1 0,-1 0,1 0,1 0,-1 0,1-1,1 1,-1-1,1 0,1 0,-1 0,1-1,0 1,1-1,0 0,3 3,-3-4,-1 0,1 0,0 0,0 0,0-1,1 0,-1-1,1 1,0-1,0 0,0-1,0 0,1 0,-1 0,1-1,-1 0,1-1,-1 0,1 0,-1 0,1-1,0 0,-1-1,0 1,1-1,-1-1,0 0,4-2,2-6,-1-1,-1-1,0 0,0 0,-2-1,1 0,-2-1,0 0,-1 0,0-1,-1 0,-1 0,3-16,14-33,-13 51,-12 43,2-19,-3 19,1 0,1 1,2-1,2 17,-1-38,0 0,0-1,1 1,0 0,0-1,1 0,0 1,0-1,1 0,0 0,0-1,0 1,1-1,0 0,1 0,-1-1,1 0,0 1,4 1,-3-2,1-1,-1 0,1-1,0 1,0-2,0 1,1-1,-1 0,0-1,1 0,-1 0,1-1,2 0,21-4</inkml:trace>
  <inkml:trace contextRef="#ctx0" brushRef="#br0" timeOffset="95196.989">9992 12379,'-4'11,"4"13,10 14,10 12,2-3</inkml:trace>
  <inkml:trace contextRef="#ctx0" brushRef="#br0" timeOffset="95494.439">10233 13167,'17'-6,"1"0,-1-1,0 0,-1-2,0 0,0-1,-1 0,0-2,-1 1,0-2,-1 0,0 0,-1-2,-1 1,0-1,2-6,-8 12,0-1,-1 0,0 0,0-1,-1 1,0-1,-1 0,0 0,0-5,-2 13,0-1,0 1,0 0,0-1,0 1,-1-1,0 1,1 0,-1-1,0 1,-1 0,1 0,0 0,-1 0,0 0,0 0,0 0,0 1,0-1,0 1,-1-1,1 1,-1 0,0 0,1 0,-1 0,0 1,0-1,0 1,-1-1,1 1,-1 0,-2 0,-1 0,1 0,-1 0,1 1,-1 0,1 0,-1 1,1 0,-1 0,1 1,0-1,0 1,-1 1,1-1,1 1,-1 0,0 0,1 1,-1 0,1 0,0 0,-2 2,0 1,0 0,0 1,0-1,1 1,1 1,-1-1,1 1,0 0,1 0,0 0,1 1,0-1,0 1,0 4,3-8,-1 0,1 0,0-1,1 1,-1 0,1 0,0 0,1 0,-1 0,1-1,1 1,-1-1,1 1,-1-1,2 0,-1 0,0 0,1-1,0 1,0-1,0 0,1 0,0 0,-1-1,1 1,0-1,1 0,-1-1,0 1,1-1,0 0,-1-1,1 1,2-1,34 8,0-2,0-1,1-3,-1-1,1-3,1-1,67-3</inkml:trace>
  <inkml:trace contextRef="#ctx0" brushRef="#br0" timeOffset="96339.858">12238 13100,'34'-154,"-30"120,3 1,0 0,3 0,3-6,-13 35,1 1,1-1,-1 0,0 1,1-1,0 1,0 0,0 0,0-1,0 1,1 1,-1-1,1 0,0 0,0 1,0 0,0 0,0-1,0 2,1-1,-1 0,1 1,-1-1,1 1,0 0,-1 1,1-1,0 0,0 1,0 0,-1 0,3 0,6 4,1 1,-1 1,-1-1,1 2,-1 0,0 0,0 1,-1 0,0 1,0 0,-1 0,-1 1,2 3,-2-6,0 1,-1 0,0 1,0 0,-1 0,0 0,0 1,-1-1,-1 1,0 1,0-1,-1 1,0-1,-1 1,0 0,0 6,-3-14,0 0,0 0,0 0,0 1,0-1,-1 0,0 0,1-1,-1 1,0 0,-1-1,1 1,0-1,-1 1,1-1,-1 0,0 0,1 0,-1-1,0 1,0-1,0 1,-1-1,1 0,0 0,0-1,-2 1,-91 3,94-3,-1-1,1 0,-1 0,1 0,0-1,-1 1,1-1,-1 1,1-1,0 0,0 0,-1 0,1 0,0 0,0 0,0-1,0 1,0-1,0 1,0-1,1 0,-1 1,1-1,-1 0,1 0,0 0,-1-1,1 1,0 0,1 0,-1-1,0 1,1 0,-1-1,1 1,-1-1,1 1,0 0,0-1,1 1,-1-1,0 1,1-1,-1 1,1 0,0-1,1-1,6-4,1 1,1 0,-1 0,1 1,1 0,-1 1,1 0,0 0,0 1,0 1,0 0,1 0,-1 2,1-1,4 1,-16 1,15-4,0 2,0-1,0 2,0 0,0 1,0 0,0 2,0-1,0 2,0 0,10 4,-21-4,0 0,0 0,0 0,-1 0,1 1,-1 0,0 0,0 0,0 0,-1 0,1 0,-1 1,0-1,-1 1,1 0,-1-1,1 1,-2 0,1 0,0 0,-1 0,0 0,0 0,0 0,-1-1,0 1,-1 4,3 44,0-51,0 0,-1 0,1 0,0 0,0 0,0 0,0 0,1 0,-1 0,0 0,1 0,0-1,-1 1,1-1,0 1,0-1,-1 0,1 1,0-1,1 0,-1 0,0-1,0 1,0 0,0-1,1 1,-1-1,0 0,2 1,69-2,-62 0,-1 0,1-1,-1-1,0 0,0 0,0-1,0 0,0-1,-1 0,2-2,-8 5,1 0,-1-1,0 1,0-1,0 0,-1 0,1 0,-1 0,1-1,-1 1,0-1,0 1,-1-1,1 0,-1 1,0-1,0 0,0 0,0 0,-1 0,1 0,-1 0,0 0,0 0,-1 0,1 0,-1 0,0 0,-3-6,0 1,0-1,-1 2,0-1,-1 0,0 1,0 0,-1 0,0 1,0 0,-1 0,0 1,0 0,0 0,-1 1,0 0,0 0,0 1,-1 0,0 1,1 0,-1 1,0-1,0 2,0 0,-1 0,0 1,6 0,0 0,1 0,-1 1,1 0,-1 0,1 0,0 0,-1 1,1 0,0-1,0 2,0-1,0 0,0 1,1 0,-1 0,1 0,0 0,0 0,0 1,0-1,0 1,1 0,-1 0,1 0,0 0,1 0,-1 1,1-1,0 0,0 1,0-1,0 1,1-1,0 1,0 0,0-1,0 1,1 0,0 3,1-1,0 0,0 0,1 0,0 0,0-1,1 1,0-1,0 0,0 0,1 0,0 0,0-1,0 0,1 0,-1 0,1-1,0 1,1-2,-1 1,1-1,0 0,-1 0,1-1,1 1,4-1,25 8</inkml:trace>
  <inkml:trace contextRef="#ctx0" brushRef="#br0" timeOffset="96598.872">13147 12351,'-16'-4,"-14"-2,-9 3,-5 5,1 11,5 9,9 12,10 12,10 9,7-4</inkml:trace>
  <inkml:trace contextRef="#ctx0" brushRef="#br0" timeOffset="96860.173">13066 12953,'12'16,"10"12,10 6,10 1,8-2,10-5,8-7,6-8,4-5,1-9,-5-6,-15-3</inkml:trace>
  <inkml:trace contextRef="#ctx0" brushRef="#br0" timeOffset="97728.415">15553 13087,'-19'-18,"0"0,-2 1,0 1,0 1,-2 2,0 0,-14-6,26 14,1 1,-1 0,1 1,-1 0,0 1,0 0,-1 0,1 1,0 1,0 0,-1 1,1 0,0 0,0 1,0 1,0 0,0 0,-7 4,13-5,1-1,-1 1,1 0,-1 1,1-1,0 1,0 0,0 0,0 0,0 0,1 1,-1-1,1 1,0 0,0 0,0 1,1-1,-1 0,1 1,0-1,1 1,-1 0,1 0,0-1,0 1,0 0,1 0,0 0,0 0,0 0,0 0,1 0,0 0,0 0,0 0,1 0,-1-1,3 5,3-3,1 0,-1 0,1-1,0 0,0-1,0 0,1 0,-1 0,1-1,0-1,0 0,0 0,1 0,-1-1,0-1,1 0,-1 0,0 0,0-1,1-1,-1 0,0 0,5-2,-5 1,0 0,0-1,-1 0,0 0,0-1,0 1,0-2,-1 1,1-1,-1-1,-1 1,1-1,-1 0,-1 0,1-1,-1 0,-1 0,1 0,-1-1,-1 1,1-1,-2 0,1 0,-1 0,0 0,0-7,-2-5,0 21,-1 0,1 0,-1 0,1 0,0-1,-1 1,1 0,-1 0,1 0,0 0,-1 0,1 0,-1 1,1-1,0 0,-1 0,1 0,-1 0,1 0,0 0,-1 1,1-1,0 0,-1 0,1 1,0-1,-1 0,1 1,0-1,0 0,-1 0,1 1,0-1,0 1,0-1,0 0,-1 1,1-1,0 0,0 1,0-1,0 1,0-1,0 0,0 1,0-1,0 1,0-1,0 0,0 1,0-1,0 1,1-1,-1 0,0 1,0-1,-6 32,2 1,1-1,1 1,2-1,1 1,3 12,6 28,4 0,2-1,13 30,17 70,-44-160,0-1,0 1,-1-1,0 1,-1-1,0 1,-1-1,-1 8,1-16,0 1,0-1,0 0,0 1,-1-1,1 0,-1 0,1 0,-1 0,0 0,-1 0,1-1,0 1,-1-1,1 1,-1-1,0 0,0 0,0 0,0 0,0-1,0 1,0-1,-1 0,1 0,0 0,-1 0,1-1,-4 1,0-1,-1 0,1 0,0-1,0 1,0-2,0 1,0-1,0 0,1-1,-1 0,1 0,-1 0,1-1,0 1,0-2,1 1,-1-1,-3-3,-5-6,0-1,1-1,1 0,0 0,1-1,0-3,-9-15,2-1,2-1,2-1,1 0,1-1,3 0,1-1,2 0,1 0,2-15,3 50,-1 0,1 0,0 1,1-1,-1 0,1 0,0 0,0 1,0-1,1 0,0 1,0-1,0 1,0 0,1 0,-1 0,1 0,0 0,0 0,1 1,-1-1,1 1,0 0,4-2,10-2,1 1,0 0,0 2,1 0,-1 1,1 2,0 0,0 0,17 3,-5-1,12-1,37 1,-1-3,0-4,47-11,-122 16,3 1,0-2,0 1,0-1,0 0,-1-1,1 1,-1-2,1 1,-1-1,0 0,0 0,-1-1,1 0,-1 0,1-1,-6 4,0 0,0 0,0 0,0 0,-1 0,1 0,-1 0,1 0,-1-1,1 1,-1 0,0 0,0 0,0 0,-1-1,1 1,0 0,-1 0,1 0,-1 0,0 0,0 0,1 0,-1 0,-1 0,1 0,0 0,0 1,-1-2,-48-43,39 37,-1 2,0-1,-1 1,1 1,-1 1,0-1,-1 2,1 0,-1 1,0 0,0 1,0 0,0 1,0 1,-10 1,20 0,1 0,-1 0,0 0,0 0,1 1,-1-1,1 1,-1 0,1 0,0 1,0-1,0 1,0-1,0 1,1 0,-1 0,1 0,0 0,0 1,0-1,0 1,0-1,1 1,0-1,-1 1,1 0,1 0,-1 0,0 2,1 3,-1-1,1 1,1-1,0 1,0-1,0 1,1-1,1 1,-1-1,1 0,1 0,-1-1,2 2,-1-2,0 1,1-1,0 0,0 0,1 0,0-1,0 1,1-2,-1 1,1-1,1 0,-1 0,1-1,-1 0,1 0,1-1,-1 0,0 0,1-1,-1 0,1-1,-1 0,1 0,0-1,7 0,-13-1,1 0,-1-1,0 1,0-1,0 1,0-1,0 0,0 0,0 0,-1-1,1 1,-1-1,0 1,1-1,-1 0,0 0,-1 0,1 0,0 0,-1 0,0 0,0 0,0-1,0 1,0-1,5-87,-8 136,3-38,-1 0,2 0,-1 0,1 0,0 0,0 0,1 0,0-1,0 1,0-1,1 0,0 0,1 0,-1 0,1-1,0 0,0 0,0 0,1-1,0 0,0 0,0 0,0 0,1-1,-1 0,1-1,0 0,4 1,-2-1,0 0,0-2,0 1,0-1,1 0,-1-1,0 0,0 0,0-1,2-1,1-1</inkml:trace>
  <inkml:trace contextRef="#ctx0" brushRef="#br0" timeOffset="98635.633">16248 13180,'59'-129,"-47"104,-1 0,-1 0,-1-1,-1-1,-1 0,-2 0,-1 0,-1 0,-1-1,-1 1,-2-1,-1 1,-1-1,-2-9,4 32,0-1,-1 1,1 0,-1-1,0 1,0 0,-1 0,0 0,0 0,0 0,0 1,0 0,-1-1,0 1,0 0,0 1,-1-1,1 1,-1 0,0 0,0 0,-3-1,8 4,1 0,-1 0,0 0,1 1,-1-1,0 0,1 0,-1 0,0 0,1 1,-1-1,0 0,0 0,1 1,-1-1,0 0,0 0,0 1,1-1,-1 0,0 1,0-1,0 0,0 1,0-1,1 0,-1 1,0-1,0 0,0 1,0-1,0 0,0 1,0-1,0 1,0-1,-1 0,1 1,0-1,0 0,0 1,0-1,0 0,-1 1,1-1,0 0,0 0,0 1,-1-1,1 0,0 0,0 1,-1-1,1 0,0 0,-1 0,1 1,0-1,-1 0,1 0,0 0,-1 0,1 0,0 0,-1 0,1 0,0 0,-1 0,1 0,8 8,1-1,0-1,1 0,-1 0,1-1,1 0,-1 0,1-1,7 1,-3 1,274 89,-287-94,1-1,-1 1,1 0,-1-1,0 1,0 0,1 0,-1 1,0-1,0 0,0 1,0-1,0 1,-1 0,1 0,0 0,-1-1,0 1,1 1,-1-1,0 0,0 0,0 0,0 1,0-1,-1 0,1 1,-1-1,1 1,-1 0,-36 67,20-45,7-11,0-1,2 1,0 0,0 1,1 0,1 0,1 0,0 1,1-1,0 6,3-17,0 0,0 0,1 0,-1 0,1 0,0 0,0 0,0 0,1-1,0 1,-1-1,1 1,0-1,1 1,-1-1,1 0,-1 0,1 0,0-1,0 1,0 0,0-1,1 0,-1 0,1 0,-1 0,1-1,1 1,112 23,-46-21,-4-3</inkml:trace>
  <inkml:trace contextRef="#ctx0" brushRef="#br0" timeOffset="99018.822">17358 12980,'-3'-2,"-20"-21,-2 2,-1 0,-1 2,0 1,-1 1,-31-13,55 28,1 0,-1 0,0 1,0 0,0 0,0 0,0 0,0 1,0-1,0 1,-1 0,1 0,0 1,0-1,0 1,0 0,0 0,0 0,0 1,0-1,1 1,-1 0,1 0,-1 0,1 0,-1 1,1 0,0-1,0 1,1 0,-1 1,0-1,0 2,-2 4,0 1,1-1,1 1,0-1,0 1,0 0,2 0,-1 0,1 1,1-1,-1 0,2 0,0 0,0 1,1-1,1 4,-2-8,0-1,1 1,-1-1,1 0,1 0,-1 0,1 0,0 0,0 0,0-1,0 1,1-1,0 0,0 0,0-1,0 1,1-1,-1 0,1 0,0 0,0-1,0 1,0-1,1 0,-1-1,0 1,1-1,-1 0,1-1,3 1,-2-2,-1 1,1-1,-1 0,1 0,-1-1,0 0,0 0,0 0,0-1,0 0,-1 0,1-1,-1 1,0-1,0 0,0-1,0 1,-1-1,0 0,0 0,0 0,0-1,-1 1,0-1,6-12,0 1,-2-1,0-1,-1 1,-1-1,0 0,-1-7,-1-1,-3 28,-1-1,1 0,0 1,0-1,0 0,0 0,-1 1,1-1,0 0,0 0,-1 0,1 1,0-1,0 0,-1 0,1 0,0 0,-1 1,1-1,0 0,0 0,-1 0,1 0,0 0,-1 0,1 0,0 0,-1 0,1 0,0 0,-1 0,1 0,0 0,-1 0,1 0,0-1,0 1,-1 0,1 0,0 0,-1 0,1-1,0 1,0 0,-1 0,1-1,0 1,0 0,0 0,0-1,-1 1,1 0,0 0,0-1,0 1,0 0,0-1,0 1,0 0,0-1,-1 1,-3 9,0 0,0 0,1 1,0-1,1 1,0-1,1 1,0 0,0 0,1 0,0 0,0 0,2-1,0 8,0-9,1 0,-1 0,2 0,-1-1,1 1,0-1,0 0,1 0,0 0,0 0,1-1,0 0,0 0,0-1,1 0,0 0,0 0,0-1,0 0,1 0,0-1,0 0,0 0,0-1,0 0,3 0,28 4</inkml:trace>
  <inkml:trace contextRef="#ctx0" brushRef="#br0" timeOffset="99808.201">17612 12847,'-3'3,"2"1,-1-1,0 1,0 0,1-1,0 1,0 0,0 0,0 0,1 0,0 0,0 0,0 0,0 0,0 0,1 0,0 0,0 1,0 5,1 0,0 0,0 0,2 0,-1 0,1-1,0 1,1-1,0 0,1 0,0-1,0 0,0 0,1 0,1-1,-1 0,1 0,0-1,1 0,0 0,2 0,-7-4,0 0,0-1,0 0,0 0,0 0,0 0,0-1,0 1,0-1,0 0,1 0,-1-1,0 1,0-1,0 0,0 0,0 0,0-1,0 1,-1-1,1 0,0 0,-1-1,0 1,1 0,-1-1,0 0,0 0,0 0,-1 0,2-3,5-5,0-2,-2 1,1-1,-1 0,-1-1,-1 1,0-1,1-5,12-75,-26 131,7-29,0-1,1 1,0 0,1 0,0 0,0-1,0 1,1 0,0-1,1 1,0-1,0 0,0 0,1 0,0 0,1-1,-1 0,1 0,0 0,1 0,-1-1,1 1,0-2,1 1,-1-1,1 0,0 0,0 0,6 1,-4-2,0-1,1 0,-1-1,0 0,1-1,-1 0,1 0,-1-1,1 0,-1-1,0 1,0-2,0 0,0 0,0 0,0-1,-1-1,0 1,0-1,0-1,0 1,-1-1,0-1,0 1,-1-1,0-1,0 1,0-1,-1 0,0 0,-1 0,2-6,14-33,-2 0,-3-1,-2-1,-1 0,3-49,-10 71,25-159,4-174,-34 349,-7-78,6 89,1-1,0 0,-1 0,1 0,-1 0,1 1,-1-1,1 0,-1 1,1-1,-1 0,0 1,0-1,1 1,-1-1,0 1,0-1,1 1,-1 0,0-1,0 1,0 0,0 0,0-1,1 1,-1 0,0 0,0 0,0 0,0 0,0 0,0 0,0 1,0-1,1 0,-1 0,0 1,0-1,0 1,0-1,1 0,-1 1,0-1,1 1,-1 0,0-1,1 1,-1 0,0-1,1 1,-1 0,-10 12,1 0,0 1,1 0,0 0,1 1,1 0,0 0,1 1,-3 12,-9 26,2 2,2 0,3 1,2 0,3 1,3-1,2 28,0-61,2-1,1 1,1 0,1-1,0 1,2-1,1-1,1 1,1-1,1 0,0-1,2 0,1-1,0 0,8 8,-17-24,0 0,-1 0,2-1,-1 1,0-1,1 0,-1 0,1 0,0 0,0-1,0 0,0 0,0-1,1 1,-1-1,1 0,-1 0,0-1,1 0,-1 0,1 0,-1 0,1-1,-1 0,1 0,-1-1,0 1,0-1,0 0,5-3,5-7,-1 0,-1-2,0 1,0-1,-1-1,-1 0,-1-1,0 0,-1-1,-1 0,0 0,-1 0,-1-1,-1 0,1-10,-6 27,1 0,0 0,0 0,0 0,-1 0,1-1,-1 1,1 0,-1 0,1-1,-1 1,0 0,1-1,-1 1,0-1,0 1,0 0,0-1,0 1,-1 0,1-1,0 1,-1 0,1-1,0 1,-1 0,0-1,1 1,-1 0,0 0,0 0,1 0,-1 0,0 0,0 0,0 0,0 0,0 0,-1 0,1 0,0 1,0-1,-2 0,-3 4,0-1,-1 2,1-1,0 0,1 1,-1 0,1 1,-1-1,1 1,1 0,-1 0,1 1,0-1,0 1,0 0,1 0,0 0,-2 6,2-4,0 0,1 0,0 1,1-1,0 0,0 1,1-1,0 0,0 1,1-1,0 0,1 1,0-1,0 0,0 0,1 0,1 0,-1-1,1 1,0-1,1 0,0 0,0 0,0-1,1 0,0 0,0 0,1-1,-1 0,1 0,0-1,1 1,-1-1,5 1,0 1,0 0,0-1,1-1,-1 0,1 0,0-1,0-1,1 0,-1-1,4-1,21-2</inkml:trace>
  <inkml:trace contextRef="#ctx0" brushRef="#br0" timeOffset="100060.583">18160 12351,'16'-6,"23"-1,28 4,23 6,17 6,6 5,-17 1</inkml:trace>
  <inkml:trace contextRef="#ctx0" brushRef="#br0" timeOffset="100694.141">18909 12592,'39'-1,"-25"-1,0 1,0 0,1 1,-1 1,0 0,0 0,0 2,0 0,0 0,0 1,-1 1,0 0,0 1,0 1,-1 0,0 0,4 4,-12-5,1 0,-1 0,0 0,0 1,0-1,-1 1,0 0,-1 0,1 1,-1-1,-1 0,1 1,-2-1,1 1,-1-1,0 1,0 0,-1 0,-27 136,4-66,14-51,0 0,1 0,2 1,1 0,1 0,2 0,0 1,2 0,1-1,2 1,0-1,6 23,-5-43,0 0,0 0,1 0,0 0,0-1,1 0,0 0,0 0,0-1,1 1,0-1,1-1,-1 1,1-1,0 0,0 0,1-1,-1 0,1-1,0 1,0-2,0 1,0-1,1 0,-1 0,1-1,-1-1,1 1,5-2,-7 2,-1-1,1 0,-1-1,1 0,-1 0,0 0,1-1,-1 1,0-2,0 1,0-1,0 0,0 0,-1 0,1-1,-1 0,0 0,0 0,-1-1,1 1,-1-1,0 0,0-1,-1 1,1-1,-1 1,0-1,-1 0,1 0,-1-1,-1 1,1-1,-1-5,0 0,-1 0,0 1,-1-1,0 0,-1 1,0-1,-1 1,-1-1,0 1,0 0,-1 1,0-1,-2-1,-9-16,-2 1,0 1,-2 1,-15-14,-19-15,-3 3,-2 2,-9-3,34 25,35 27,-1 0,1 0,-1 0,1 0,-1-1,0 1,1 0,-1 0,1 0,-1-1,0 1,1 0,-1-1,0 1,1 0,-1-1,0 1,1 0,-1-1,0 1,0-1,1 1,-1 0,0-1,0 1,0-1,0 1,0-1,1 1,-1-1,0 1,0-1,0 1,0 0,-1-1,1 1,0-1,0 1,0-1,0 1,0-1,0 1,-1 0,1-1,0 1,0-1,-1 1,1 0,0-1,-1 1,1 0,0-1,-1 1,1 0,0-1,-1 1,1 0,-1 0,1 0,161 34,-89-18,2-4,0-3,31-2,-86-6,0-2,0 0,0-1,0-1,-1-1,1-1,-1 0,0-1,0-1,2-2,-12 5,0-1,1 0,-1 0,-1 0,1-1,-1 0,0-1,-1 0,0 0,0 0,0-1,-1 1,0-1,0-1,-1 1,0-1,0 0,-1 1,-1-1,1-1,-1 0,-1 7,-1-1,1 1,-1-1,0 0,0 1,0-1,-1 1,1-1,-1 1,0-1,0 1,0-1,0 1,-1 0,1-1,-1 1,0 0,0 0,0 0,0 0,0 1,-1-1,1 1,-1-1,0 1,0 0,0 0,0 0,0 0,0 1,0-1,-1 1,1 0,0 0,-1 0,1 0,-1 0,0 1,-2-1,1 0,-1 1,1 0,-1 0,1 0,-1 1,1 0,-1 0,1 0,0 1,0 0,-1 0,1 0,0 0,1 1,-1 0,0 0,1 0,-1 1,1-1,0 1,1 0,-1 0,0 1,1-1,0 1,0-1,1 1,-1 0,1 0,0 0,0 1,1-1,-1 0,1 1,0-1,1 1,0-1,-1 1,2 1,0 3,1-1,1 1,0 0,0-1,1 0,0 0,1 0,0 0,0-1,1 1,0-1,0-1,1 1,0-1,0 0,2 0,11 9,0 0,2-2,-1 0,2-2,18 8,-10-6,1-2,1-1,-1-2,2-1,-1-1,1-2,15 0,-11-5</inkml:trace>
  <inkml:trace contextRef="#ctx0" brushRef="#br0" timeOffset="105677.442">848 14785,'-64'-28,"-1"2,0 4,-14-1,72 20,-2 0,1 1,0 0,0 0,-1 1,1 0,-1 0,1 1,-1 0,1 1,-1 0,1 0,0 1,-1 0,1 0,0 1,0 0,0 0,1 1,-1 0,1 1,0-1,0 1,0 1,1-1,0 1,0 0,-1 3,3-2,1 0,0 1,1 0,0-1,0 1,1 0,0 0,0 0,1 0,0 0,0 0,1 0,0 0,0 0,1 0,0-1,0 1,1 0,0-1,1 0,-1 0,1 0,1 0,-1 0,1-1,0 0,1 0,-1 0,1-1,0 0,1 0,-1 0,1-1,0 0,0 0,0-1,1 0,-1 0,1-1,0 0,0 0,0 0,-1-1,1-1,0 1,0-1,0-1,0 1,0-1,0-1,0 0,0 0,0 0,-1-1,5-2,-4-1,1-1,-2 1,1-2,-1 1,0-1,0 0,-1 0,0-1,-1 0,0 0,0 0,-1-1,0 0,-1 1,0-1,0 0,-1-1,0 1,-1 0,-1-1,1 1,-1 0,-1-1,0 1,-1-5,-2-5,4 21,0-1,0 0,0 0,0 1,0-1,0 0,0 0,0 1,0-1,0 0,0 0,0 1,0-1,0 0,0 1,0-1,0 0,-1 0,1 0,0 1,0-1,0 0,0 0,0 1,-1-1,1 0,0 0,0 0,0 0,-1 1,1-1,0 0,0 0,0 0,-1 0,1 0,0 0,0 1,-1-1,1 0,0 0,-1 0,1 0,0 0,0 0,-1 0,1 0,0 0,0 0,-1 0,1-1,0 1,-1 14,0-1,1 0,1 1,1-1,-1 0,2 0,0 0,1 0,0 0,1 0,0-1,1 0,0 0,1-1,0 0,1 0,0 0,1-1,0 0,1-1,0 0,0-1,1 0,0 0,0-1,1-1,0 0,7 3,142 38,-88-36</inkml:trace>
  <inkml:trace contextRef="#ctx0" brushRef="#br0" timeOffset="106060.723">2265 13875,'2'21,"3"20,4 14,1 10,2 2,1-2,1-9,-2-11,-1-14,-2-11</inkml:trace>
  <inkml:trace contextRef="#ctx0" brushRef="#br0" timeOffset="106310.154">2492 13942,'-4'20,"-2"19,7 16,10 12,12 9,10 2,3-2,-5-15</inkml:trace>
  <inkml:trace contextRef="#ctx0" brushRef="#br0" timeOffset="107046.323">3174 14704,'-17'-6,"-1"1,0 1,0 0,0 2,0 0,-17 0,29 2,-1 0,1 1,0 0,0 0,-1 0,1 1,0 0,0 0,0 1,0-1,1 1,-1 1,1-1,0 1,0 0,0 0,0 0,1 1,-1-1,1 1,0 1,0 0,1-1,0 1,0-1,1 1,0 0,0 0,0 0,1 0,0 0,0 1,0-1,1 0,0 1,0-1,1 0,-1 0,1 1,1-1,-1 0,1 0,0 0,1 0,-1-1,1 1,0 0,1-1,-1 0,1 0,0 0,0 0,1-1,-1 0,1 0,0 0,0 0,1 0,12 5,1 0,0-1,0-1,1-1,0-1,0-1,0 0,0-1,1-2,-1 0,1-1,0-1,-1-1,0 0,1-2,-1-1,0 0,9-4,-9 3,-1 0,1 0,-1-2,0-1,0 0,-1-1,-1-1,0-1,0 0,-1-1,-1-1,0 0,2-5,-15 18,0-1,-1 0,1 1,-1-1,1 0,-1 0,0 0,0 0,0 0,0 0,0 0,0 0,-1 0,1 0,-1 0,1-1,-1 1,0 0,0 0,0-1,0 1,0 0,0 0,-1 0,1-1,-1 1,0 0,1 0,-1 0,0 0,0 0,-1 0,1 0,0 0,0 0,-1 1,0-1,1 0,-1 1,0 0,1-1,-1 1,0 0,0 0,0 0,-2-1,0 1,-1-1,0 1,0 0,1 1,-1-1,0 1,0 0,0 0,0 1,1-1,-1 1,0 0,0 0,1 1,-1-1,1 1,-1 0,1 1,0-1,0 1,0-1,0 1,0 0,0 1,1-1,0 1,0-1,0 1,0 0,0 0,1 0,-1 1,1-1,1 1,-1-1,0 1,1 0,0-1,0 1,1 0,-1 0,1 0,0-1,0 1,0 0,1 3,1 1,0-1,0 1,0 0,1-1,0 1,1-1,0 0,0 0,1-1,0 1,0-1,1 0,0 0,0 0,0-1,1 0,0-1,4 3,5 3,1 0,0-2,1 0,0-1,0-1,0 0,1-2,1 0,-5 0,0-2,1 0,-1 0,1-2,0 1,0-2,-1-1,1 0,0 0,-1-2,1 0,-1-1,0 0,0-1,0-1,0 0,-1-1,0-1,-1 0,0-1,0 0,-1-1,8-8,-1-9,-1-2,-2 0,-1-1,-1-1,-1 0,-2-1,-1-1,-1 1,-2-1,0-11,-3 23,12-45,-3-1,-3-1,-4 0,-2 0,-3-2,0 63,-1 1,0 0,0-1,0 1,-1 0,0 0,0-1,-1 1,1 0,-1 0,-1 0,1 0,-1 1,0-1,-1 1,1 0,-1-1,0 1,0 1,0-1,-1 1,0 0,0 0,0 0,0 0,-1 1,1 0,-2 0,-1 2,-1 1,1 0,0 1,-1 0,1 0,0 1,0 0,0 0,0 1,0 0,0 1,1-1,0 1,0 1,0 0,0 0,0 0,1 0,0 1,0 0,1 1,0-1,0 1,0 0,-7 9,0 1,2 0,0 1,1 0,0 0,2 1,0 0,1 0,1 1,1 0,0 0,2 0,0 0,1 0,2 0,0 1,1-1,0 0,2 0,1-1,0 1,1-1,1 0,9 17,5-4,0-1,2-1,2 0,0-2,2-1,1-2,1 0,1-2,1-1,1-1,1-2,27 11,45 21</inkml:trace>
  <inkml:trace contextRef="#ctx0" brushRef="#br0" timeOffset="108771.699">5580 14665,'8'3,"0"1,-1 0,1 1,-1 0,0 0,-1 1,1-1,-1 1,0 1,0-1,-1 1,0 0,0 1,-1-1,0 1,0-1,2 9,4 11,-2 0,0 0,-2 1,2 22,-6-40,-3-8,1 1,-1-1,1 0,0 0,0 0,0 0,0 0,0 1,0-1,1 0,-1 0,1 0,-1 0,1 0,0 0,0 0,0 0,0 0,0 0,0 0,0-1,1 1,-1 0,1-1,-1 1,1-1,0 0,0 1,-1-1,1 0,0 0,0 0,0 0,0-1,0 1,0 0,1-1,-1 1,0-1,0 0,2 0,9-6,0 0,-1-2,0 1,0-1,0-1,-1 0,-1-1,1 0,1-4,1 1,-1-1,-1 0,-1-1,0 0,0 0,-2-1,0-1,-1 1,0-1,4-17,-10-2,-12 51,9-8,1 1,0 0,1 0,-1 0,2 0,-1 0,1 0,0 0,1 0,-1-1,2 1,-1-1,1 1,0-1,1 0,-1 0,1 0,1 0,-1-1,1 1,1-1,-1-1,1 1,0-1,0 0,0 0,1-1,0 1,-1-2,2 1,-1-1,0 0,1 0,0-1,0 1,0 0,0-1,1 0,-1 0,1-1,-1 0,1-1,-1 0,1 0,-1 0,1-1,-1-1,1 0,-1 0,0 0,0-1,0 0,0-1,0 0,-1 0,0 0,1-1,-2 0,1-1,-1 1,1-1,-2-1,1 1,-1-1,3-3,0-6,0 0,-1-1,-1 1,-1-2,0 1,-1 0,-1-1,0-3,-13 138,10-111,1 1,0 0,1 0,-1-1,1 1,1-1,-1 1,1-1,0 0,0 0,1 0,0-1,0 1,0-1,1 0,-1 0,1 0,1-1,-1 1,1-1,-1-1,1 1,0-1,0 0,1 0,-1-1,0 0,1 0,0 0,-1-1,7 1,-3-1,0 0,-1 0,1-1,0 0,0-1,0 0,-1 0,1-1,0 0,-1-1,0 0,0-1,0 0,0 0,0-1,-1 0,0 0,0-1,0 0,-1-1,1 0,-2 0,1 0,-1-1,0 0,-1 0,0 0,0-1,1-3,17-79,-29 83,-1 24,5-8,0-1,1 1,0 0,0-1,1 1,0 0,0 0,1 0,0-1,0 1,1 0,0-1,0 0,1 1,0-1,0 0,0 0,1 0,0-1,1 1,0-1,0 0,0 0,0-1,1 0,0 0,0 0,1 0,-1-1,1 0,0-1,0 1,0-1,6 1,-5-1,0-1,1 0,-1-1,1 0,0 0,-1-1,1 0,0-1,-1 1,1-2,0 1,-1-1,0 0,1-1,-1 0,0-1,0 1,-1-1,1-1,-1 0,0 0,0 0,0-1,-1 0,0 0,0 0,-1-1,4-4,2-6,-1 0,0 0,-2-1,0 0,0-1,-2 1,0-1,2-18,-9-2,-16 51,13-4,1 1,0-1,0 1,1-1,0 1,1 0,0 0,0-1,1 1,0 0,1 0,0 0,0 0,1 0,0-1,0 1,1-1,0 1,1-1,0 0,0 0,1-1,-1 1,2-1,-1 0,1 0,0-1,1 0,-1 0,1 0,4 1,13 11,2-1,0-2,1 0,1-2,0-1,0-1,2-2,-1-1,1-1,0-1,0-2,4-1,-18-1,0-1,-1-1,1 0,0-1,-1-1,1-1,-1 0,1-1,-1 0,-1-1,1-1,-1 0,0-1,0-1,0 0,-1-1,-1 0,5-5,8-12,-2-1,-1-1,-1-1,-1 0,-1-2,-2 0,-2-2,0 1,-3-2,0 1,3-23,-2 9,-2-1,-3-1,-1 1,-3-1,-1 0,-3-1,-4-24,4 62,-1-1,0 1,-1 0,0 0,-1 0,0 1,-1-1,-1 1,1-1,-2 1,0 1,0-1,-1 1,0 0,0 1,-7-6,10 13,0 0,0 1,0-1,-1 1,1 0,-1 0,1 1,-1-1,1 1,-1 0,1 0,-1 1,1-1,-1 1,1 0,-1 0,1 1,0-1,-1 1,1 0,0 0,0 0,1 1,-1-1,0 1,1 0,-1 0,1 0,0 1,0-1,0 1,1-1,-1 1,1 0,0 0,0 1,-20 28,2 1,1 1,2 0,1 2,2 0,1 1,2 0,2 0,1 1,1 18,2-20,1 0,2 0,2 0,2 0,1 0,2 0,1-1,11 35,-11-49,2 0,0-1,2-1,0 1,1-2,1 1,1-1,0-1,1-1,2 0,-1 0,2-2,0 0,1-1,4 2,-14-10,1 0,-1 0,1-1,0 0,1-1,-1 0,1 0,-1-1,1-1,0 1,1-2,-1 1,0-1,0-1,0 0,1 0,-1-1,0 0,0-1,0 0,0-1,9-3,-8-1,1-1,-1 0,0 0,-1-1,0 0,-1-1,0 0,0-1,-1 0,0 0,-1-1,-1 0,1-1,65-168,-71 178,41-130,-7-2,-5 0,10-131,-40 264,3-16,-2-1,0 0,0-1,-2 1,-3-17,4 35,0 0,0 0,0-1,0 1,0 0,-1 0,1 0,0 0,-1 0,1 0,0 0,-1 0,1 0,-1 0,0 0,1 0,-1 0,0 0,0 0,1 1,-1-1,0 0,0 0,0 1,0-1,0 1,0-1,0 1,0-1,0 1,0 0,0-1,-1 1,1 0,0 0,0 0,0 0,0 0,0 0,0 0,-1 0,-39 30,22-5,2 0,0 1,2 1,1 1,1 0,1 1,2 0,1 0,1 1,1 1,-1 7,2 0,1 0,2 0,1 0,3 1,1-1,1 0,2 0,2 0,2-1,1 0,2 0,1-1,2-1,2 0,1-1,1-1,2-1,1-1,22 23,-34-41,2-1,-1-1,1 0,1-1,0 0,1-1,-1 0,2-1,-1-1,12 4,-24-10,0 0,1 0,-1 0,1 0,-1-1,1 1,-1-1,1 0,0 1,-1-1,1 0,-1-1,1 1,-1 0,1-1,0 0,-1 1,0-1,1 0,-1 0,1-1,-1 1,0 0,0-1,0 1,0-1,0 0,0 1,0-1,-1 0,1 0,0 0,-1-1,0 1,0 0,1-1,-1 0,9-27</inkml:trace>
  <inkml:trace contextRef="#ctx0" brushRef="#br0" timeOffset="109012.054">8481 14624,'-18'-13,"-10"-8,1 1,12 3,23 4,25 6,28 2,26 3,22 2,11 1,-13 0</inkml:trace>
  <inkml:trace contextRef="#ctx0" brushRef="#br0" timeOffset="109638.268">10152 14704,'-81'30,"79"-29,0 0,0 1,0-1,1 1,-1-1,1 1,-1 0,1 0,0-1,0 1,0 0,0 0,0 0,0 0,0 1,1-1,-1 0,1 0,-1 0,1 0,0 1,0-1,0 0,0 0,0 1,0-1,1 0,-1 0,1 0,0 0,-1 0,1 0,0 1,0-2,1 1,-1 0,0 0,8 8,0 0,1-1,0 0,0 0,1-1,0-1,0 0,1-1,0 0,0 0,0-1,1-1,0 0,0-1,0 0,4-1,1 2,0-1,1-1,0-1,-1-1,1 0,0-1,-1-2,19-3,-30 5,0-1,0 0,0 0,0-1,0 0,0 0,-1-1,0 1,1-1,-1-1,-1 1,1-1,-1 0,0-1,0 1,0-1,-1 0,1 0,-2 0,1 0,-1-1,0 0,0 0,0 0,-2 2,0 0,0-1,0 1,-1 0,0-1,0 1,0-1,-1 1,0-1,0 1,0 0,0 0,-1-1,0 1,0 0,-1 0,1 1,-1-1,0 0,0 1,0 0,-1-1,0 1,0 1,0-1,0 1,0-1,-1 1,0 0,-9-5,1 0,-1 0,-1 2,1 0,-1 0,0 1,-1 1,1 1,-9-1,10 2,0 1,-1 1,1 0,0 1,0 1,0 0,0 0,-6 3,16-4,0 0,0 0,0 1,0-1,0 1,1 0,-1 0,0 0,1 1,-1-1,1 1,0 0,0 0,0 0,0 0,1 1,-1-1,1 1,0-1,0 1,0 0,0 0,1 0,-1 0,1 0,0 0,1 0,-1 0,0 5,3-1,0 0,0 0,1 0,0 0,1 0,-1 0,1-1,1 1,-1-1,2 0,-1-1,0 1,1-1,0 0,1 0,-1-1,1 0,0 0,5 2,45 32</inkml:trace>
  <inkml:trace contextRef="#ctx0" brushRef="#br0" timeOffset="109924.025">11463 14704,'9'14,"5"13,3 12,0 8,0 2,-3 1,-3-5,-5-4,-5-8,-5-9,-4-9,-1-9,2-5</inkml:trace>
  <inkml:trace contextRef="#ctx0" brushRef="#br0" timeOffset="110180.033">11435 14250,'18'18,"18"11,2 0</inkml:trace>
  <inkml:trace contextRef="#ctx0" brushRef="#br0" timeOffset="110390.484">11944 15066,'18'-9,"0"0,-1-1,0-1,0-1,-1 0,-1-1,0 0,-1-2,0 1,-1-2,-1 0,-1 0,0-1,-1-1,0 0,-2 0,1-4,-8 19,1-1,-1 0,-1 1,1-1,0 1,-1-1,0 0,0 0,0 1,0-1,-1 0,1 1,-1-1,0 0,0 1,0-1,-1 1,1 0,-1-1,0 1,0 0,0 0,0 0,-1 0,1 0,-1 1,1-1,-1 1,0-1,0 1,0 0,-1 0,1 1,0-1,-1 1,1-1,-1 1,1 0,-1 0,-1 0,-5 2,-1 0,0 0,1 1,-1 0,1 1,-1 0,1 1,0 0,1 0,-1 1,1 0,0 1,0 0,0 1,1 0,0 0,0 0,1 1,0 1,1-1,-1 1,2 0,-1 0,1 1,1-1,-1 1,2 0,-3 10,4-14,2 1,-1-1,0 1,1-1,0 1,1 0,0-1,0 1,0-1,0 0,1 1,0-1,1 0,-1 0,1 0,0-1,1 1,0-1,-1 1,1-1,1 0,-1-1,1 1,0-1,0 0,0 0,1 0,-1-1,1 0,4 2,13 6,1-2,0 0,0-2,1 0,0-2,0-1,10 1,32 1</inkml:trace>
  <inkml:trace contextRef="#ctx0" brushRef="#br0" timeOffset="110877.807">12733 14704,'-50'-8,"-65"-1,114 9,0 0,0 0,0 0,-1 0,1 0,0 0,0 1,0-1,0 0,0 1,0-1,0 0,0 1,0-1,0 1,0 0,0-1,0 1,0 0,0-1,0 1,1 0,-1 0,0 0,1 0,-1 0,0 0,1 0,-1 0,1 0,0 0,-1 0,1 0,0 0,0 0,-1 0,1 1,0-1,0 0,0 0,1 0,-1 0,0 0,0 1,0-1,1 0,-1 0,33 49,70 53,-67-71,-2 3,-1 0,-2 3,1 3,-1 18,-30-57,-1 0,1 0,0 0,-1 0,0 0,1 0,-1 0,0 0,0 0,0 0,0 0,-1 0,1 0,-1 0,1 0,-1 0,1-1,-1 1,0 0,0 0,0 0,0-1,0 1,0-1,-1 1,1-1,0 1,-1-1,1 1,-3 0,-2 1,-1 0,-1 0,1-1,0 0,-1 0,1-1,-1 0,1 0,-1 0,0-1,1-1,-1 1,1-1,-1 0,1-1,-6-1,11 2,0 1,0-1,-1 1,1-1,0 0,0 0,0 0,0 0,0 0,0-1,0 1,0 0,0-1,1 0,-1 1,1-1,-1 0,1 0,0 0,-1 0,1 0,0 0,0 0,1 0,-1 0,0-1,1 1,-1 0,1 0,0-1,0 1,0 0,0-1,0 1,0 0,0-1,1 1,-1 0,1 0,0-1,0 1,0 0,0 0,0 0,0 0,0 0,1 0,12-16,1 0,1 1,1 1,0 0,1 1,1 1,0 1,10-5,-23 14,18-12,-4 1,0 2,1 0,1 1,0 1,0 1,1 0,2 2,-24 7,0 1,0 0,0-1,-1 1,1 0,0 0,0 0,0-1,0 1,0 0,0 0,0 0,-1 0,1 1,0-1,0 0,0 0,0 0,0 1,-1-1,1 1,0-1,0 0,-1 1,1-1,0 1,0 0,-1-1,1 1,-1-1,1 1,-1 0,1 0,-1-1,1 1,-1 0,1 0,-1 0,0-1,1 1,-1 0,0 0,0 0,0 0,0 0,-6 43,3-32,-11 123,14-129,1-1,-1 1,1-1,0 1,1-1,-1 0,1 1,0-1,1 0,-1 0,1 0,0 0,0-1,1 1,-1-1,1 0,0 0,0 0,0-1,1 1,-1-1,1 0,1 1,-2-2,0 0,-1-1,1 1,0-1,0 0,0 0,0 0,0 0,0 0,0-1,1 0,-1 0,0 0,0-1,0 1,0-1,0 0,0 0,3-1,16-10</inkml:trace>
  <inkml:trace contextRef="#ctx0" brushRef="#br0" timeOffset="111136.461">13280 14477,'-9'-14,"-5"-8,-3-2,4 9,12 16,11 19,10 17,1 3</inkml:trace>
  <inkml:trace contextRef="#ctx0" brushRef="#br0" timeOffset="111613.789">13482 15240,'71'-201,"23"-94,-76 241,0 82,-10-18,0 0,0 0,1 0,1-1,0-1,0 0,0 0,1-1,0 0,1-1,0 0,0-1,0 0,0-1,1-1,1 1,61 26,-73-30,0 1,1-1,-1 1,0 0,0 0,0 0,0 0,0 0,0 0,0 1,0-1,0 1,-1-1,1 1,0 0,-1 0,0 0,1-1,-1 1,0 0,0 1,0-1,0 0,0 0,-1 0,1 1,-1-1,1 0,-1 1,0-1,0 0,0 0,0 1,0-1,-1 0,1 1,-1-1,1 0,-1 0,0 1,0-1,0 0,0 0,-36 52,30-45,0-1,0 1,1 1,0-1,1 1,0 0,1 1,0-1,0 1,1-1,1 1,0 0,0 2,2-8,0 0,1 0,0 1,0-1,1-1,-1 1,1 0,0 0,0 0,0-1,1 1,0-1,0 0,0 0,0 0,1 0,-1-1,1 1,0-1,0 0,0 0,1 0,-1 0,3 0,7 4,0-1,0 0,0-1,1 0,-1-1,1-1,13 1,-18-2,1-2,0 1,-1-1,1-1,-1 0,1 0,-1-1,1 0,-1-1,0 0,0-1,0 0,0-1,-1 0,1 0,-2-1,1 0,0 0,-1-1,0-1,-1 1,0-1,0 0,0-1,-1 1,-1-1,2-4,1-3,-1-1,0 0,-2 0,0-1,0 1,-2-1,0 0,-2 0,1-10,-12-16,10 44,-1-1,0 0,1 0,-1 1,0-1,1 0,-1 1,0-1,0 1,1-1,-1 1,0-1,0 1,0 0,0-1,0 1,0 0,0 0,0-1,0 1,1 0,-1 0,0 0,0 0,0 0,0 0,0 1,0-1,0 0,0 0,0 1,0-1,0 1,1-1,-1 1,0-1,0 1,0-1,1 1,-1 0,0-1,0 2,-5 4,1 0,-1 0,1 1,1 0,-1 0,1 1,0-1,1 1,0-1,0 1,1 0,-1 0,2 1,-1-1,1 0,1 1,-1-1,2 0,-1 1,1-1,0 0,1 1,0-1,0 1,1 0,1 1,1-1,-1 0,1 0,1 0,0 0,0-1,0 0,1 0,0-1,1 0,0 0,0-1,0 0,1 0,14 8,1-1,0-1,0-1,1-2,3 1,44 12</inkml:trace>
  <inkml:trace contextRef="#ctx0" brushRef="#br0" timeOffset="112044.93">14644 14090,'0'22,"0"18,0 9,0 7,2 1,1-1,3-3,-1-6,2-7,-1-9</inkml:trace>
  <inkml:trace contextRef="#ctx0" brushRef="#br0" timeOffset="112321.241">14885 14116,'-7'16,"-2"19,3 21,6 20,9 17,2 9,-1-13</inkml:trace>
  <inkml:trace contextRef="#ctx0" brushRef="#br3" timeOffset="146253.1">1249 9664,'-24'56,"-32"99,52-143,1 0,0 0,0 0,2 0,-1 0,1 0,1 0,0 1,1-1,1 0,-1 0,2 0,0 0,0 0,1-1,0 1,1-1,1 0,4 6,-7-14,0 0,0 0,0 0,1 0,0-1,-1 0,1 0,0 0,0 0,0 0,0-1,0 0,1 0,-1 0,0 0,1-1,-1 1,0-1,1 0,-1-1,0 1,1-1,-1 0,3 0,2-2,0 0,0 0,-1-1,1 0,-1 0,0-1,-1 0,1 0,-1-1,0 0,1-2,7-10,0-2,-2 0,-1 0,0-1,-1-1,-2 0,0 0,-1-1,-2 0,0-1,-1 1,-2-1,0 0,-1 0,-2 0,0 0,-2 0,-1-2,3 15,-1-1,0 1,0 0,-2 0,1 0,-1 0,-1 0,0 0,0 1,-1 0,-1 0,1 0,-2 1,1-1,-1 2,-1-1,-1-1,7 8,1 0,-1 0,0-1,0 1,0 0,0 0,-1 0,1 0,0 0,-1 1,0-1,1 1,-1-1,0 1,1 0,-1 0,0 0,0 1,0-1,0 1,0-1,0 1,0 0,0 0,0 0,0 1,0-1,-2 1,-1 3,0-1,0 1,1 0,-1 0,1 1,0-1,0 1,0 0,1 1,0-1,0 1,0 0,1 0,0 0,0 0,0 0,1 1,0-1,0 1,1 0,-1 5,-38 201,19-144,-1-4</inkml:trace>
  <inkml:trace contextRef="#ctx0" brushRef="#br3" timeOffset="150747.56">5728 4089,'-4'1,"1"0,-1 0,1 0,0 1,-1 0,1-1,0 1,0 0,0 0,0 0,1 1,-1-1,1 1,-1 0,1-1,0 1,0 0,0 0,0 1,0-1,-7 21,2 0,0 1,1 0,2 0,0 0,2 0,1 1,1-1,1 1,1 0,-1 21,-1-40,1 0,0-1,1 1,0 0,0 0,0-1,1 1,0-1,0 0,0 1,1-1,0-1,0 1,1-1,-1 0,1 0,1 0,-1 0,0-1,1 0,5 3,-9-6,1 0,0 0,-1 0,1 0,0 0,-1-1,1 1,0-1,0 0,0 0,-1 0,1 0,0 0,0-1,0 1,-1-1,1 0,0 1,-1-1,1-1,-1 1,1 0,-1-1,1 1,-1-1,0 1,0-1,0 0,0 0,0 0,1-2,48-74,-37 51,-2-1,-1 0,-1-1,-1 0,-2-1,0 1,-3-1,0-1,-2 1,-1-2,0-12,0 20,-1 0,-1-1,-1 1,-1 0,-5-19,8 39,-2 1,1 0,0-1,-1 1,1 0,-1 0,0 0,0 0,-1 0,1 0,0 1,-1-1,0 1,1-1,-1 1,0 0,0 0,0 0,-1 1,1-1,0 1,-1 0,1 0,0 0,-1 0,0 0,1 1,-1 0,1 0,-1 0,1 0,-1 0,0 1,1-1,-1 1,1 0,-3 1,-2 3,1 0,0 0,1 0,0 1,0 0,0 0,0 1,1 0,0 0,1 0,-1 0,1 1,1-1,-1 1,1 0,1 0,-1 2,3-9,-8 23,2 0,0 1,2 0,0 0,2 0,1 1,1 11,-1 2,-8 8,0-27</inkml:trace>
  <inkml:trace contextRef="#ctx0" brushRef="#br3" timeOffset="156975.117">5634 1069,'16'0,"12"-3,8 0,5-2,4-1,2 2,-3 0,-2 4,-6 5,-7 2,-6 6,-7 2,-6-1</inkml:trace>
  <inkml:trace contextRef="#ctx0" brushRef="#br3" timeOffset="157270.749">5728 1215,'16'7,"14"2,15 0,13-2,9-4,4-6,2-3,-11-2</inkml:trace>
  <inkml:trace contextRef="#ctx0" brushRef="#br3" timeOffset="157554.985">6529 895,'-3'9,"1"1,0-1,1 1,0 0,0-1,1 1,0 0,1-1,0 1,0 0,1-1,1 1,-1-1,2 0,-1 0,1 0,0 0,1 0,0-1,2 2,-5-6,24 46,1-2,3-1,10 10,-40-55,1-1,-1 1,1-1,-1 0,1 1,-1-1,1 0,0 0,-1 1,1-1,0 0,0 0,0 0,0 0,0 0,0 0,0 0,0 0,1-1,-1 1,0 0,0-1,1 1,-1-1,0 1,1-1,-1 0,1 1,-1-1,1 0,-1 0,0 0,1 0,-1 0,1 0,-1-1,0 1,1 0,-1-1,0 1,1-1,-1 1,0-1,1 0,-1 0,0 1,0-1,0 0,0 0,0 0,0 0,0 0,0 0,0-1,0 1,8-19,-1 0,-1-1,-1 1,0-1,-2-1,1-4,1-7,55-253,-61 284,0 0,-1 1,1-1,0 0,1 0,-1 0,0 0,0 1,1-1,-1 0,1 1,0-1,-1 0,1 1,0-1,0 0,0 1,0-1,0 1,0 0,1-1,-1 1,0 0,1 0,-1 0,1 0,-1 0,1 0,-1 0,1 0,0 1,-1-1,1 1,0-1,0 1,-1 0,1-1,0 1,0 0,0 0,-1 0,1 1,0-1,0 0,0 1,-1-1,2 1,13 13</inkml:trace>
  <inkml:trace contextRef="#ctx0" brushRef="#br3" timeOffset="158364.611">7237 1028,'-2'-7,"-1"-1,-1 1,0-1,0 1,0 0,-1 1,0-1,0 1,-1 0,0 0,0 1,0 0,0 0,-1 0,0 1,0 0,0 0,-1 0,1 1,-1 1,0-1,0 1,0 0,0 1,0 0,0 0,0 1,0 0,0 0,0 1,-1 0,1 0,0 1,-1 1,0 1,1 0,-1 1,1 0,0 1,0 0,1 0,0 1,0-1,0 2,1-1,0 1,1 0,-1 0,-1 5,4-9,1 0,0 1,0-1,0 1,0-1,1 1,-1 0,1 0,1-1,-1 1,1 0,-1 0,1 0,1 0,-1 0,1-1,0 1,0 0,0 0,1-1,-1 1,1-1,0 1,1-1,-1 0,1 1,0-1,0-1,1 3,1-2,-1-1,1 1,0-1,-1 0,2 0,-1-1,0 1,0-1,1 0,-1-1,1 1,0-1,-1 0,1 0,0-1,0 0,-1 0,1 0,0-1,0 0,-1 0,1 0,0-1,-1 1,3-3,4 0,-1-1,0 0,0-1,0-1,-1 1,0-2,0 1,-1-1,0-1,0 0,4-6,-6 5,0 0,-1 0,-1-1,0 0,0 0,-1-1,0 1,-1-1,0 0,-1 0,-1 0,0 0,0 0,-2-7,1 19,0 0,-1 0,1 1,0-1,-1 0,1 0,0 1,-1-1,1 0,-1 0,1 0,0 0,-1 0,1 0,-1 0,1 0,-1 0,1 0,0 0,-1 0,1 0,-1 0,1 0,-1 0,1 0,0 0,-1-1,1 1,-1 0,1 0,0-1,-1 1,1 0,0 0,-1-1,1 1,0 0,0-1,-1 1,1 0,0-1,0 1,0-1,-1 1,1 0,0-1,0 1,0-1,0 1,0-1,-4 15,0 0,1 0,1 0,0 0,1 0,0 0,1 0,1 0,0 0,1 0,4 14,-5-25,0 1,1 0,-1 0,1-1,0 1,0 0,0-1,0 0,0 0,1 1,0-1,-1-1,1 1,0 0,1-1,-1 1,0-1,1 0,-1 0,1-1,0 1,-1-1,1 1,0-1,0 0,0-1,0 1,0-1,0 1,0-1,0-1,0 1,0 0,2-1,10-5,0-1,0 0,0-1,-1-1,0 0,-1-1,0 0,0-1,-1-1,-1 0,0-1,-1 0,0-1,-1 0,0-1,-1 0,2-6,9-19,-1-2,-3-1,-1 0,-2-1,-2 0,-2-1,-2 0,-2 0,-1-1,-3 1,-3-22,2 47,0 0,-2 0,0 1,-1-1,-1 0,-1 1,0 0,-2 0,-4-9,10 26,1 0,-1 1,0-1,0 0,0 1,0-1,0 1,0-1,0 1,0 0,-1-1,1 1,-1 0,1 0,-1 0,1 0,-1 0,1 0,-1 0,0 1,0-1,1 1,-1-1,0 1,0-1,0 1,0 0,1 0,-1 0,0 0,0 0,0 1,0-1,1 1,-1-1,0 1,0-1,1 1,-1 0,0 0,1 0,-1 0,1 0,-1 0,1 0,0 0,-1 1,1-1,0 1,0-1,0 1,0-1,0 1,-1 1,-11 19,1 0,1 1,1 0,1 1,1 0,1 0,1 1,1 0,1 0,0 22,2-10,1 0,1 0,3 0,0-1,3 1,1-1,1 0,2 0,2-1,1 0,2-1,1-1,2-1,1 0,1-1,14 15,36 21,-67-65,1 0,-1 0,0 0,1 0,-1 0,1-1,-1 0,1 1,0-1,0-1,-1 1,1 0,0-1,0 0,0 0,0 0,0 0,-1-1,1 0,0 1,0-1,-1-1,3 0,5-6,0-1,-1 0,0-1,-1 0,0-1,0 0,-1 0,0-1,-1 0,-1 0,0 0,0-1,2-10,-4 15,44-128,-48 136,0 0,1 1,-1-1,0 0,0 0,0 0,0 0,0 0,1 0,-1 0,0 0,0 0,0 0,0 0,0 0,1 0,-1 0,0 0,0 0,0-1,0 1,-2 21,-5 23,0-13,3-1,0 0,2 1,1 0,2 8,-1-36,0-1,0 0,1 1,-1-1,0 1,1-1,0 0,0 0,0 1,0-1,0 0,0 0,0 0,1 0,-1 0,1 0,-1 0,1 0,0-1,-1 1,1-1,0 1,0-1,1 0,-1 0,2 1,11 1</inkml:trace>
  <inkml:trace contextRef="#ctx0" brushRef="#br3" timeOffset="158639.878">8014 520,'-19'-2,"-5"1,1 3,7 9,12 6,15 5,14 6,2-2</inkml:trace>
  <inkml:trace contextRef="#ctx0" brushRef="#br3" timeOffset="159713.149">8589 814,'-6'-7,"-1"1,1-1,-1 1,0 0,-1 1,1 0,-1 0,0 1,-1 0,1 0,0 1,-1 0,0 0,0 1,0 0,0 1,0 0,0 0,0 1,0 0,0 1,-1 0,1 0,0 1,1 0,-1 1,0 0,1 0,-1 1,1 0,0 0,0 1,1 0,-6 5,5-5,0 0,1 1,0 0,0 1,0-1,1 1,0 0,1 1,-1 0,1 0,1 0,0 0,0 1,0-1,1 1,0 0,1 0,0 0,0 0,1 1,1-1,-1 0,1 1,1 0,0-5,1-1,-1-1,1 1,0 0,0 0,0 0,1-1,-1 0,1 1,0-1,0 0,0 0,0 0,0-1,1 1,-1-1,1 0,0 0,0 0,0 0,0-1,0 1,0-1,0 0,0 0,4 0,1 0,0-1,0 0,0 0,0 0,0-1,0-1,0 0,0 0,0 0,-1-1,1-1,0 0,4-3,-1 0,0-2,-1 1,0-1,0-1,-1 0,0 0,-1-1,0-1,0 1,-2-1,1-1,-1 1,-1-1,4-13,4-14,-1-1,-2-1,-2 0,2-32,3-56,-6-1,-7-81,-13 126,10 85,1-1,0 2,0-1,-1 0,1 0,-1 0,1 1,-1-1,1 1,-1-1,0 1,1-1,-1 1,1 0,-1 0,0 0,1 0,-1 0,0 0,1 1,-1-1,1 0,-1 1,1-1,-1 1,1 0,-1-1,1 1,-1 0,1 0,0 0,-1 0,1 0,0 0,0 0,0 1,0-1,0 0,0 1,0-1,0 0,1 1,-1-1,0 1,1-1,-1 2,-13 20,0 0,1 1,2 0,0 1,2 1,0-1,2 1,1 1,1-1,2 1,0 0,2 2,-1-2,1 1,1-1,2 1,1-1,1 0,1 0,1 0,1-1,2 0,1 0,1-1,1 0,1-1,1 0,1-1,1-1,1 0,-7-12,1 0,1-1,0 0,0-1,0-1,1 1,0-2,1 0,-1-1,1 0,0-1,1 0,-1-1,1-1,-1 0,6-1,-10 0,0-1,0-1,0 1,-1-1,1-1,0 0,-1 0,1-1,-1 0,0-1,0 0,0 0,0-1,-1 0,1 0,-2-1,1 0,0-1,-1 0,0 0,-1 0,0-1,0 0,3-5,-6 9,0-1,-1 0,1 1,-1-1,0 0,0 0,0 0,-1-1,1 1,-1 0,0 0,-1-1,0 1,0-1,0 1,0 0,-1-1,0 1,0 0,0 0,-1-1,1 1,-1 0,-1 0,1 1,-1-1,0 0,0 1,0-1,0 1,-1 0,0 0,1 1,-2-1,1 1,0 0,-1 0,1 0,-1 0,0 1,-2-1,0 2,1 0,0 1,-1 0,1 0,-1 0,1 1,0 0,0 0,-1 1,1-1,0 1,0 1,0-1,1 1,-1 0,1 0,-1 1,1-1,0 1,0 1,1-1,-1 1,1-1,0 1,0 0,1 1,0-1,-1 1,2-1,-1 1,1 0,0 0,0 0,0 0,1 1,0-1,0 0,1 1,0-1,0 0,0 1,1-1,0 0,0 1,1-1,-1 0,1 0,1 0,0 2,1-3,-1 0,1-1,0 0,0 0,0 0,1-1,0 1,-1-1,1 0,0 0,0-1,1 1,-1-1,0 0,1-1,-1 1,1-1,0 0,-1-1,1 1,0-1,-1 0,1 0,0-1,1 0,2 0,1-1,0 0,-1-1,1 0,-1-1,0 1,0-2,0 1,0-1,-1-1,0 1,0-2,0 1,0-2,-1 1,-1 0,0 0,0 0,-1-1,0 0,0 0,-1-1,0 1,-1-1,1 0,-2 0,1 0,-1 0,-1-2,-8 40,6-23,-1-1,1 1,1-1,-1 1,1 0,0-1,0 1,0 0,1-1,0 1,0-1,1 1,0-1,-1 1,2-1,-1 0,1 0,-1 0,1 0,1-1,-1 1,1-1,0 0,0 0,0 0,0 0,1-1,-1 1,1-1,1 0,-1-1,0 0,0-1,0 0,0 1,0-2,1 1,-1-1,0 0,0 0,1 0,-1-1,0 1,0-1,0-1,0 1,0-1,0 0,0 0,0 0,0-1,-1 1,0-1,1 0,-1-1,1 0,6-6,-1-1,0 0,0-1,-1 0,-1 0,0-1,-1 0,3-8,16-41,-3-1,-3-2,-3 0,-2-1,-3 0,2-66,-10 93,-1 0,-3 0,0 0,-5-17,5 52,0 1,0-1,-1 1,0-1,1 1,-1 0,0-1,-1 1,1 0,-1 0,1 0,-1-1,0 2,0-1,0 0,-2-1,3 4,0 0,0-1,-1 1,1 0,0 0,0 0,-1 0,1 0,0 1,0-1,-1 0,1 0,0 1,0-1,0 1,-1-1,1 1,0 0,0-1,0 1,0 0,0 0,0 0,1-1,-1 1,0 0,0 0,1 0,-1 1,0-1,1 0,-1 0,1 0,-1 0,1 0,-12 26,0 0,2 0,1 1,2 0,0 0,2 1,1 0,1 7,-5 21,3 0,2 1,3 0,6 51,-4-91,1 1,0-1,1 0,1 0,1 0,1-1,0 0,1 0,1-1,1 0,0 0,1-1,0 0,1-1,1-1,0 0,3 1,-3-4,0-1,0-1,1 0,0-1,1 0,-1-1,1-1,1 0,-1-1,1-1,-1 0,1-1,13 0,-24-2,-1 0,0 0,0 0,1-1,-1 1,0-1,0 0,0-1,0 1,0-1,0 1,0-1,-1 0,1-1,-1 1,1 0,-1-1,0 0,0 0,0 0,0 0,-1-1,1 1,-1-1,0 1,0-1,0 0,0 0,-1 0,1 0,-1 0,0 0,-1 0,1 0,-1-1,1-30</inkml:trace>
  <inkml:trace contextRef="#ctx0" brushRef="#br3" timeOffset="160001.428">9404 453,'10'-7,"-1"0,1 1,1 0,-1 1,1 0,0 1,0 0,1 0,-1 1,1 1,-1 0,1 1,1 0,3-2,281-27,-185 22,-1-5,34-10,-75 0,-70 23,0 0,-1 0,1 0,-1 0,1 0,0 0,-1 0,1 0,-1 0,1-1,0 1,-1 0,1 0,-1 0,1 0,0-1,-1 1,1 0,0 0,-1-1,1 1,0 0,0 0,-1-1,1 1,0 0,0-1,-1 1,1 0,0-1,0 1,0-1,0 1,-1 0,1-1,0 1,0-1,0 1,0 0,0-1,0 1,0-1,0 1,0-1,0 1,1 0,-1-1,0 1,0 0,0-1,0 1,1-1,-1 1,0 0,0-1,1 1,-1 0,0-1,0 1,1 0,-1 0,0-1,1 1,-1 0,1 0,-1 0,1-1,-3 1,3 0</inkml:trace>
  <inkml:trace contextRef="#ctx0" brushRef="#br3" timeOffset="166413.746">6289 11523,'160'-275,"-159"272,-1 3,0-1,0 0,0 0,0 1,0-1,0 0,0 0,0 1,1-1,-1 0,0 1,0-1,1 0,-1 1,0-1,1 0,-1 1,1-1,-1 0,1 1,-1-1,1 1,-1-1,1 1,-1 0,1-1,0 1,-1-1,1 1,0 0,-1 0,1-1,0 1,0 0,-1 0,1 0,0 0,0 0,-1 0,1 0,0 0,-1 0,1 0,0 0,0 0,-1 0,1 1,0-1,-1 0,1 1,0-1,-1 0,1 1,0 0,27 124,-24-97,-1 0,-2 1,0-1,-2 0,-1 0,-2 0,0 0,-2-1,-1 1,-1-1,-2-1,-2 4,11-27,0-1,0 0,0 0,0 0,0 0,0 0,-1 0,1 0,-1-1,1 1,-1 0,0-1,1 1,-1-1,0 0,0 0,0 0,0 0,0 0,-1 0,1 0,0 0,0-1,-1 1,1-1,0 0,0 0,-1 0,1 0,0 0,-2 0,32-3,257 1,-245 5,-32-6</inkml:trace>
  <inkml:trace contextRef="#ctx0" brushRef="#br3" timeOffset="167941.493">6115 8461,'4'-2,"0"1,0-1,0 0,0 0,-1 0,1-1,0 1,-1-1,0 0,0 0,0 0,0 0,0 0,0-1,-1 0,0 1,2-4,5-6,116-176,-125 189,0 0,0 0,1 1,-1-1,0 0,0 0,0 1,0-1,0 0,0 0,1 0,-1 0,0 1,0-1,0 0,1 0,-1 0,0 0,0 1,0-1,1 0,-1 0,0 0,0 0,1 0,-1 0,0 0,0 0,1 0,-1 0,0 0,0 0,1 0,-1 0,0 0,0 0,1 0,-1 0,0 0,0 0,0-1,1 1,-1 0,0 0,0 0,0 0,1 0,-1-1,0 1,0 0,0 0,0 31,0-26,-14 251,13-219,2-28,-1 0,0 0,0 0,-1 0,-1 0,1 0,-1 0,-1 0,1-1,-1 1,-5 7,3-12,1 0,-2 0,1-1,0 1,-1-1,0-1,1 1,-1-1,0 0,0 0,0-1,-1 1,1-1,0-1,-1 1,1-1,-1 0,319-12,-301 11,-6 2,-1-1,0 0,1 0,-1-1,0 1,0-1,1 0,-1 0,0 0,0-1,0 1,0-1,0 0,0 0,-1-1,1 1,-1-1,1 1,1-4,2-3</inkml:trace>
  <inkml:trace contextRef="#ctx0" brushRef="#br3" timeOffset="179922.044">6449 5908,'5'5,"3"1,3 1,4 1,7-2,5-2,6 2,6-2,6 0,4-2,2 0,1-2,-5 1,-6-1,-10 2,-12 3,-16 3,-9-1</inkml:trace>
  <inkml:trace contextRef="#ctx0" brushRef="#br3" timeOffset="180184.341">6636 6121,'0'7,"0"7,0 3,2 1,6 0,6-4,7-1,9-3,9-4,9-4,5-5,3-5,-1-3,-10 1</inkml:trace>
  <inkml:trace contextRef="#ctx0" brushRef="#br3" timeOffset="181053.655">7372 5988,'109'150,"-104"-139,-1 1,-1 0,1 0,-2 1,0-1,0 1,-2-1,1 1,-1-1,-1 1,0-1,-1 1,-1-1,1 1,-2-1,0 0,0-1,-1 1,-1-1,-2 5,13-45,8-4,2 2,0-1,3 2,0 0,2 1,1 2,9-9,3 8,-33 28,1-1,0 0,0 1,0-1,0 1,-1-1,1 1,0 0,0-1,0 1,0 0,0 0,0-1,0 1,0 0,0 0,0 0,0 0,0 0,0 1,0-1,0 0,0 0,0 1,0-1,-1 0,1 1,0-1,0 1,0-1,0 1,-1-1,1 1,0 0,0 0,-1-1,1 1,-1 0,1 0,2 7,-1 0,0 0,0 0,-1 0,0 1,0-1,-1 1,0-1,-1 0,0 1,-1 3,2-7,-5 30,3-26,0 0,1-1,0 1,0 0,1 0,1 0,-1 0,1 0,1 0,-1-1,2 3,-1-8,0 0,0 0,0 0,0-1,0 1,1-1,-1 1,1-1,0 0,0 0,0 0,0 0,0 0,0-1,0 1,0-1,1 0,-1 0,0 0,1-1,-1 1,1-1,2 0,82-5,-74 3,0-1,0 0,0-1,-1-1,1 0,-1-1,-1 0,1-1,-1 0,0-1,0 0,-1-1,0 0,-1-1,0 0,-1-1,0 0,0 0,3-8,-5-50,-8 67,1 1,0-1,-1 0,1 0,-1 1,0-1,1 0,-1 1,0-1,0 1,0-1,0 1,0 0,-1-1,1 1,0 0,0 0,-1 0,1 0,-1 0,1 0,-1 0,0 0,1 0,-1 1,0-1,1 1,-1-1,0 1,0 0,1 0,-1 0,0 0,0 0,1 0,-1 0,0 1,-4 1,0 1,1 0,0 0,-1 0,1 1,0 0,1 0,-1 0,1 1,0-1,0 1,0 0,0 0,1 1,0-1,0 1,1 0,-1-1,1 1,0 0,1 0,0 0,0 1,0 2,0 0,0-1,1 0,0 1,1-1,0 1,0-1,1 0,0 0,0 0,1 0,0 0,1 0,-1-1,2 1,-1-1,1 0,0 0,0-1,1 0,-1 1,2-2,-1 1,1-1,-1 0,1 0,1-1,-1 0,1 0,-1-1,1 0,0 0,0-1,0 0,8 1,27 2,-5-5</inkml:trace>
  <inkml:trace contextRef="#ctx0" brushRef="#br3" timeOffset="181412.023">8321 6108,'-3'7,"1"0,0 0,0-1,1 1,0 1,0-1,1 0,0 0,0 0,0 0,1 0,0 0,1 0,-1 0,1 0,1 0,-1-1,1 1,0-1,1 1,4 5,1 1,1 0,1 0,0-1,0 0,1-1,1-1,0 0,1 0,1-1,-14-8,0 1,0-1,0 0,0-1,0 1,1 0,-1 0,0 0,1-1,-1 1,1-1,-1 1,1-1,-1 1,1-1,-1 0,1 0,-1 0,1 0,-1 0,1 0,-1 0,1 0,-1-1,1 1,-1-1,1 1,-1-1,0 1,1-1,-1 0,0 0,1 0,-1 0,0 1,0-2,0 1,0 0,0 0,0 0,0 0,0-1,0 1,-1 0,1-1,35-146,-31 130,-4 6,1 0,1 0,0 0,0 0,1 1,1 0,0-1,0 2,1-1,1 1,0 0,0 0,4-3,38-5,-25 17</inkml:trace>
  <inkml:trace contextRef="#ctx0" brushRef="#br3" timeOffset="182249.122">9056 6202,'-7'-5,"-2"1,1 0,0 0,-1 1,0 0,0 0,0 1,0 0,0 1,0 0,0 0,-1 1,1 0,0 1,0 0,0 0,0 1,0 0,0 1,0 0,0 0,1 1,0 0,-1 1,1-1,1 2,-1-1,1 1,-4 4,5-6,0 1,0 1,0-1,1 1,0 0,0 0,1 0,-1 1,1 0,1 0,-1 0,-1 6,4-11,1-1,0 1,-1-1,1 1,0 0,0-1,0 1,0-1,0 1,1-1,-1 1,0-1,1 1,-1-1,1 1,-1-1,1 1,0-1,0 0,0 1,0-1,0 0,0 0,0 0,0 0,0 0,0 0,0 0,1 0,-1 0,0 0,1-1,-1 1,1 0,-1-1,1 1,-1-1,1 0,-1 0,1 1,-1-1,1 0,0 0,70-4,-58 0,0 0,0-1,-1 0,0-1,0-1,0 0,-1 0,0-2,-1 1,1-1,-2-1,1 0,-2-1,1 0,-1 0,7-13,-15 24,0-1,-1 1,1-1,0 0,-1 1,1-1,-1 0,1 0,-1 0,1 1,-1-1,0 0,1 0,-1 0,0 0,1 0,-1 0,0 0,0 0,0 0,0 1,0-1,0 0,0 0,0 0,-1 0,1 0,0 0,0 0,-1 0,1 0,-1 1,1-1,0 0,-1 0,0 0,1 1,-1-1,1 0,-1 1,0-1,0 0,-4 6,0-1,0 1,0 0,1 0,0 0,0 1,0 0,1 0,0 0,0 0,0 0,1 0,0 1,0-1,0 2,1-5,-1-1,1 1,0 0,0 0,0 0,0 0,1 1,-1-1,1 0,-1 0,1 0,0 0,1 0,-1 1,1-1,-1 0,1 0,0 0,0 0,0 0,0 0,1 0,-1-1,1 1,0 0,-1-1,1 1,0-1,1 0,-1 1,0-1,1 0,-1 0,1-1,0 1,8 1,0-1,1 0,-1-1,1 0,-1-1,1 0,-1-1,1 0,-1-1,1 0,-1-1,0 0,0-1,0 0,-1-1,3-1,10-4,-1-2,-1-1,0 0,0-2,-2 0,1-1,-2-1,0-1,-2 0,0-2,-1 1,0-2,-2 0,-1-1,0 0,-2-1,0 0,-2-1,0 1,-2-2,-1 1,0-1,-1-9,-1 13,0 0,-1 0,-2 0,0 0,-1 0,-1 0,0-1,-2 2,-1-1,0 0,-8-15,13 34,-1 0,0 0,1 0,-1 0,0 0,0 1,-1-1,1 0,0 0,0 1,-1-1,1 1,-1-1,0 1,1-1,-1 1,0 0,0 0,0 0,0 0,0 0,0 0,0 1,0-1,0 1,0-1,0 1,0 0,0 0,-1 0,1 0,0 0,0 0,0 1,0-1,0 1,0-1,0 1,0 0,0 0,0 0,0 0,-2 1,-6 8,1 0,0 1,0 0,1 0,0 1,1 0,0 0,1 1,0 0,1 0,-1 8,4-18,-11 31,0 1,3 0,1 1,1 0,2 1,2-1,1 1,2 0,1 0,2-1,6 28,-5-50,0-1,1 0,1-1,0 1,1-1,0 0,1 0,1-1,-1 1,3 0,-6-8,-1 0,1 0,0 0,0-1,0 1,0-1,1 0,-1 0,1-1,0 1,0-1,0 0,0-1,0 1,0-1,0 0,1 0,-1 0,0-1,1 0,-1 0,0 0,1-1,-1 0,0 0,5-2,-1 0,-1-2,0 1,-1-1,1 0,-1-1,0 0,0 0,-1 0,1-1,-1 0,-1 0,0-1,0 0,0 0,-1 0,0 0,0 0,-1-1,0 0,-1 0,0 0,0 0,-1-6,-22 119,20-101,0 1,0 0,0 0,1 0,-1 0,1 0,0 0,0 0,0 0,1 0,-1 0,1-1,0 1,0 0,0 0,1-1,-1 1,1 0,0-1,0 1,0-1,1 0,-1 0,1 0,0 0,0 0,0-1,0 1,0-1,0 0,1 0,-1 0,1 0,-1-1,1 1,0-1,0 0,2 1,47-21,-29 2</inkml:trace>
  <inkml:trace contextRef="#ctx0" brushRef="#br3" timeOffset="182468.527">9858 5855,'-16'-7,"-7"0,0 6,4 5,5 9,10 7,9 4,9 3,3-3</inkml:trace>
  <inkml:trace contextRef="#ctx0" brushRef="#br3" timeOffset="183517.641">10366 6175,'-13'-8,"0"1,0 0,-1 1,0 0,0 2,0-1,-1 2,0 0,0 0,1 2,-1 0,0 0,0 1,0 1,0 1,0 0,0 1,1 0,-1 1,-2 2,7-2,1 1,-1 0,1 1,0 0,1 0,-1 0,1 1,1 1,-1-1,1 1,1 1,-1-1,1 1,1 0,0 1,0-1,0 1,1 2,3-9,0-1,1 1,-1 0,1 0,0 0,0 0,0 0,0 0,0 0,0 0,1 0,0 0,0-1,-1 1,1 0,1 0,-1-1,0 1,1 0,-1-1,1 0,0 1,0-1,0 0,0 0,0 0,1 0,-1 0,0-1,1 1,-1-1,1 1,2 0,3 1,0-1,-1 1,1-2,0 1,0-1,0 0,0 0,0-1,0 0,0-1,0 0,1 0,12-6,-1 0,0-2,0 0,-1-1,0-1,-1-1,0 0,0-2,-2 0,0 0,0-2,-2 0,0 0,0-2,-2 0,0 0,-1-1,-1 0,-1-1,-1 0,-1 0,0-1,0-7,9-37,-4-1,-2 0,-3-1,-3 0,-3-10,-3 38,1 40,1-1,0 1,0-1,-1 1,1-1,0 0,0 1,-1-1,1 1,0-1,-1 0,1 1,-1-1,1 0,0 1,-1-1,1 0,-1 0,1 1,-1-1,1 0,-1 0,1 0,-1 0,1 0,-1 0,1 0,-1 0,1 0,-1 0,1 0,-1 0,1 0,-1 0,1 0,-1 0,1 0,-1-1,1 1,-1 0,1 0,-1-1,1 1,0 0,-1-1,1 1,-1 0,1-1,0 1,-1-1,1 1,0 0,0-1,-1 1,1-1,0 1,0-1,0 1,0-1,-1 1,1-1,0 1,0-1,0 1,0-1,0 0,-14 22,1 1,1 0,1 1,1 0,-6 20,11-30,-11 28,1 1,3 1,1 0,2 1,2 0,2 1,2-1,2 31,2-65,-1-1,1 0,0 1,1-1,0 0,0 0,1 0,1 0,-1 0,1-1,1 0,-1 0,2 0,-1 0,1-1,0 1,0-2,1 1,0-1,0 0,1 0,-1-1,1 0,1 0,-1-1,0 0,5 1,0-1,1 0,-1-1,1-1,0 0,0-1,0-1,0 0,0 0,0-2,0 0,-1 0,1-1,0-1,-1 0,0-1,0-1,0 0,-1 0,0-1,0-1,-1 0,0-1,0 0,-1 0,9-11,-17 17,1 0,-1 0,0-1,1 1,-1-1,-1 0,1 1,-1-1,1 0,-1 0,0 0,0 0,-1 0,1 0,-1 0,0-1,0 1,-1 0,1 0,-1 0,0 0,0 0,0 0,0 0,-1 1,1-1,-1 0,0 1,0-1,-1 1,1-1,-1 1,1 0,-1 0,0 0,0 1,-1-1,1 1,0-1,-1 1,-2-1,2 1,0 0,0 0,0 1,-1-1,1 1,0 0,-1 0,1 1,-1-1,1 1,-1 0,1 0,-1 0,1 1,0 0,-1 0,1 0,0 0,-1 0,1 1,0 0,0 0,0 0,0 1,1-1,-1 1,0 0,1 0,0 0,0 0,0 0,-1 2,-1 1,0 1,0 0,1 0,0 0,0 0,1 1,0-1,0 1,0 0,1 0,1 0,-1 0,1 0,1 1,-1-1,1 0,1 5,0-9,-1-1,1 1,0 0,0 0,1-1,-1 1,1 0,0-1,0 0,0 1,0-1,0 0,1 0,0 0,-1 0,1-1,0 1,0-1,1 0,-1 0,0 0,1 0,-1 0,1-1,0 1,-1-1,1 0,0 0,0-1,0 1,3-1,0 1,0-1,0 0,0-1,0 0,0 0,0 0,0-1,0 0,0 0,-1-1,1 0,-1 0,0 0,0-1,0 0,0 0,2-3,1-2,0-1,-1-1,0 1,0-1,-1-1,0 1,-1-1,-1-1,2 5,-10 28,2-12,-1 5,-3 77,5-87,0 0,1 0,-1 0,1 0,0 0,0 0,0-1,1 1,-1 0,1 0,-1-1,1 1,0-1,0 0,0 1,0-1,0 0,1 0,-1 0,0-1,1 1,0 0,-1-1,1 0,0 0,0 1,2-1,7 0,-1-1,1 0,0 0,-1-2,1 1,-1-1,0-1,1 0,-1-1,0 0,-1 0,1-1,-1-1,0 0,0 0,-1-1,0 0,0-1,0 0,-1 0,0-1,-1 0,4-6,14-22,-1 0,-3-1,-1-1,-2-1,-1-1,-3 0,-1-1,-2-1,-1-3,6-20,-3-1,-3 0,-1-29,-12 63,3 32,-1 1,1 0,-1-1,1 1,-1 0,1-1,-1 1,1 0,-1-1,1 1,-1 0,1 0,-1-1,1 1,-1 0,1 0,-1 0,0 0,1 0,-1 0,1 0,-1 0,0 0,1 0,-1 0,1 0,-1 1,1-1,-1 0,1 0,-1 0,1 1,-1-1,1 0,-1 1,1-1,-1 0,1 1,-1-1,1 1,0-1,-1 1,1-1,0 1,-1-1,1 1,0-1,0 1,0-1,-1 1,1 0,-21 25,1 1,1 1,1 1,2 0,1 1,1 1,0 5,0-4,2-1,1 2,1 0,2 0,1 0,2 1,1 0,2 1,1-1,2 0,2 9,-2-33,1 0,0 0,1 0,0 0,1 0,-1-1,2 0,0 1,0-1,0-1,1 1,0-1,1 0,0-1,0 1,1-1,0-1,0 1,0-2,1 1,0-1,0 0,0-1,1 0,0 0,-1-1,1 0,1-1,-8-2,0 0,0 0,0 0,0 0,0 0,0-1,0 0,0 1,0-1,0 0,0-1,0 1,0 0,-1-1,1 1,-1-1,1 0,-1 0,0 0,1 0,-1 0,0-1,0 1,-1-1,1 1,0-1,-1 0,0 0,0 1,0-1,0 0,0 0,0 0,-1 0,1 0,-1 0,0 0,0 0,0 0,0-1,-1-34</inkml:trace>
  <inkml:trace contextRef="#ctx0" brushRef="#br3" timeOffset="183699.683">10995 5720,'15'-2,"20"1,17 1,18 1,15 0,7-1,-1 1,-13-3,-21-1</inkml:trace>
  <inkml:trace contextRef="#ctx0" brushRef="#br1" timeOffset="192039.761">13548 4651,'5'2,"3"1,5 2,5 1,9 1,8 2,10-1,9 0,8 2,6-1,0-3,-3 1,-7-1,-10-2,-12 1,-13 0</inkml:trace>
  <inkml:trace contextRef="#ctx0" brushRef="#br1" timeOffset="192314.513">13748 4838,'-13'2,"-8"4,1 2,5 2,13 3,15-3,20-1,17-4,14 1,10-1,3-1,-2-2,-6 2,-12-1,-12 0,-12-1,-12 0</inkml:trace>
  <inkml:trace contextRef="#ctx0" brushRef="#br1" timeOffset="192634.33">14244 4437,'-1'-1,"1"1,-1 0,0-1,1 1,-1-1,1 1,-1 0,0 0,1-1,-1 1,1 0,-1 0,0 0,1 0,-1 0,0-1,1 1,-1 0,0 1,1-1,-1 0,0 0,1 0,-1 0,0 0,1 1,-1-1,0 0,1 1,-1-1,1 0,-1 1,1-1,-1 1,1-1,-1 1,1-1,-1 1,1-1,0 1,-1-1,1 1,0 0,-1-1,1 1,0 0,0-1,0 1,0-1,-1 1,1 0,0 0,0-1,0 1,0 0,0-1,1 1,-1 0,0-1,0 1,0-1,1 1,-1 0,0-1,1 1,-1-1,0 1,1 0,-1-1,13 9,0-2,0 1,1-2,-1 0,1 0,1-2,1 1,20 7,-21-8,0 0,-1 2,0-1,0 1,0 1,-1 1,0 0,0 0,-1 2,0-1,0 1,-1 1,-1 0,0 1,0 0,-1 0,-1 1,0 0,-1 1,0 0,-1 0,-1 0,0 2,-2 4,-2 1,0 0,-2 0,0-1,-1 1,-2 0,0-1,-1 0,0 0,-2 0,-1-1,0 0,-1 0,-1-1,-1 0,0-1,-2 0,0-1,0 0,-2-1,0-1,0 0,-2-1,1-1,-2 0,-3 1,-45 27,3-7</inkml:trace>
  <inkml:trace contextRef="#ctx0" brushRef="#br1" timeOffset="194654.632">15459 3662,'38'8,"26"-5,-1-2,0-2,1-4,-9 0,1 3,-1 3,1 1,19 6,12 2,1-3,0-5,7-3,-68 1,8-9,-42 3</inkml:trace>
  <inkml:trace contextRef="#ctx0" brushRef="#br1" timeOffset="195333.132">15701 2833,'-4'36,"-1"-1,-1 0,-2 0,-2 0,-1-1,-1 0,-2-1,-11 18,7-23,16-57,73-144,-36 100,79-187,-114 259,0-1,0 1,0 0,0 0,1-1,-1 1,0 0,1 0,-1 0,1-1,-1 1,1 0,-1 0,1 0,0 0,0 0,-1 0,1 0,0 0,0 0,0 1,0-1,0 0,0 0,0 1,0-1,0 1,1-1,-1 1,0-1,0 1,0 0,1 0,-1 0,0-1,0 1,1 0,-1 0,0 1,0-1,1 0,-1 0,0 1,0-1,0 0,1 1,-1-1,0 1,1 0,44 95,-37-69,9 24,-3 0,-2 0,-2 1,-2 1,-3 0,-2 0,-4 51,0-81,-1-6</inkml:trace>
  <inkml:trace contextRef="#ctx0" brushRef="#br1" timeOffset="195579.773">15620 2980,'2'-3,"8"3,13 0,17 0,17 1,17 0,15-1,7-2,4-1,-6-2,-20 0</inkml:trace>
  <inkml:trace contextRef="#ctx0" brushRef="#br1" timeOffset="196372.425">16622 3261,'-21'241,"-12"-58,19-119,3 0,2 1,2 36,8-90,-1-19</inkml:trace>
  <inkml:trace contextRef="#ctx0" brushRef="#br1" timeOffset="196829.131">16569 3221,'0'-9,"2"-3,4 0,4 3,1 2</inkml:trace>
  <inkml:trace contextRef="#ctx0" brushRef="#br1" timeOffset="197601.957">16609 3087,'1'5,"1"0,-1 0,1 0,0 0,1 0,-1-1,1 1,0-1,0 1,0-1,0 0,1 0,0 0,3 2,-4-3,44 41,3-2,1-3,1-1,20 7,-31-18,263 159,-304-186,2 0,-1 1,0-1,0 0,1 0,-1 0,0 1,0-1,1 1,-1-1,0 1,0-1,0 1,0 0,0 0,0-1,0 1,0 0,0 0,0 0,0 0,-1 0,1 0,0 0,-1 0,1 1,-1-1,1 0,-1 0,1 0,-1 1,0-1,0 0,0 0,1 1,-1-1,0 0,-1 1,1-1,0 0,0 0,-1 1,1-1,0 0,-1 0,1 0,-1 1,1-1,-1 0,0 0,0 0,-112 57,-134 69,-82 41,316-159,17-8,23-22,-12 8</inkml:trace>
  <inkml:trace contextRef="#ctx0" brushRef="#br1" timeOffset="198740.188">17438 3541,'0'17,"-1"-10,0-1,1 1,0 0,0-1,1 1,-1 0,2-1,-1 1,1 0,0-1,0 0,0 1,1-1,0 0,1-1,-1 1,1 0,4 4,0-3,1 0,0-1,1 0,-1-1,1 1,0-2,0 0,1 0,-1 0,1-2,0 1,0-1,0-1,0 0,0 0,0-1,0-1,0 0,5-1,-10 1,-1-1,0 0,0 0,1 0,-2 0,1-1,0 0,0 0,-1 0,1 0,-1-1,0 0,0 0,-1 0,1 0,-1 0,0-1,0 0,0 1,-1-1,0 0,1 0,-2-1,1 1,-1 0,0-1,0 1,0-3,1-2,-1 1,0 0,-1-1,0 1,-1-1,0 1,0 0,-1-1,0 1,0 0,-1 0,-1 0,1 1,-2-1,1 1,-3-4,2 6,1 1,-1 0,0 0,0 0,-1 1,1 0,-1 0,0 0,0 1,0 0,-1 0,1 0,-1 1,0 0,1 0,-1 1,0 0,0 0,0 0,0 1,0 0,0 1,0-1,0 2,0-1,0 0,1 1,-1 1,0-1,1 1,0 0,0 0,0 1,0 0,0 0,1 0,-1 1,0 0,2 1,0-1,1 0,-1 1,1 0,0 0,1 0,-1 0,1 0,0 1,1-1,0 1,0-1,0 1,1-1,0 1,0-1,0 1,1 0,0-1,0 1,1-1,0 0,0 0,0 1,1-1,0 0,0-1,1 1,22 13,2-4</inkml:trace>
  <inkml:trace contextRef="#ctx0" brushRef="#br1" timeOffset="199049.729">17826 3608,'18'0,"18"2,18 1,18 0,15 2,12 0,6-1,1 1,-3 0,-8 1,-11 0,-13-2,-16 0,-16-2,-18-1,-18-1,-9 0</inkml:trace>
  <inkml:trace contextRef="#ctx0" brushRef="#br1" timeOffset="199594.348">17064 2472,'-5'21,"-1"13,-2 12,0 5,0 4,0-2,3-2,1-6,2-8,1-8,1-9</inkml:trace>
  <inkml:trace contextRef="#ctx0" brushRef="#br1" timeOffset="199969.766">16970 2391,'-3'-17,"1"14,1 0,0-1,0 1,0-1,0 0,1 1,-1-1,1 1,0-1,0 0,0 1,0-1,1 0,-1 1,1-1,0 1,0-1,1 1,-1-1,1 1,-1 0,1-1,0 1,0 0,1 1,-1-1,2-2,9 2,1 0,-1 1,0 1,0 0,1 0,-1 1,1 1,-1 0,0 1,11 3,0-1,0 0,0 2,-1 1,0 0,0 2,-1 0,0 2,0 1,-1 0,-1 2,0 0,1 2,-19-14,0-1,1 1,-1 0,0 0,0 0,0 0,-1 0,1 1,0-1,-1 0,1 1,-1-1,0 1,0 0,0-1,0 1,-1 0,1 0,0-1,-1 1,0 0,0 0,0 0,0 0,0-1,-1 1,1 0,-1 0,0-1,0 1,0 0,0-1,0 1,0 0,-1-1,1 0,-2 1,-8 6,-1 0,0-1,-1-1,0 0,0 0,-1-2,1 0,-1 0,-1-1,1-1,0 0,-1-1,-3 0,18-2,-101 14,102-14,0 0,-1 0,1 0,0 1,-1-1,1 0,0 1,-1-1,1 0,0 1,-1-1,1 1,-1-1,1 1,-1-1,1 1,-1 0,1-1,-1 1,0 0,1-1,-1 1,0 0,1-1,-1 1,0 0,0-1,0 1,0 0,0 0,0-1,0 1,0 0,0 0,0-1,0 1,0 0,0 0,-1-1,1 1,0 0,-1-1,1 1,0 0,-1-1,1 1,-1 0,1-1,-1 1,1-1,-1 1,1-1,-1 1,0-1,1 0,-1 1,0-1,1 0,-1 1,0-1,1 0,-1 0,0 0,21 11</inkml:trace>
  <inkml:trace contextRef="#ctx0" brushRef="#br1" timeOffset="200474.405">17358 2859,'19'-22,"-2"-1,0 0,-2-1,0-1,1-7,-5 22,-10 34,-5 257,4-278,0 0,0-1,0 1,0 0,0-1,0 1,-1 0,1-1,-1 1,1 0,-1-1,0 1,0-1,-1 1,1-1,0 0,-1 1,1-1,-1 0,0 0,0 0,0 0,0-1,0 1,0 0,0-1,-1 1,1-1,-1 0,1 0,-1 0,1 0,-1 0,1-1,-1 1,0-1,1 1,-2-1,-43-10,63 5,217 16,-204-11</inkml:trace>
  <inkml:trace contextRef="#ctx0" brushRef="#br1" timeOffset="202465.144">18802 3649,'66'22,"236"10,-146-17,0-6,23-7,85 11,-205-8,-59-14,-11 2</inkml:trace>
  <inkml:trace contextRef="#ctx0" brushRef="#br1" timeOffset="206878.982">15540 5574,'27'10,"48"0,0-4,0-3,25-5,-25 2,321 2,-298 19,-96-20,1 0,-1 0,0-1,1 1,-1-1,0 1,1-1,-1 0,1 0,-1 0,0 0,1-1,-1 1,1 0,-1-1,0 0,1 0,-1 1,0-1,0-1,0 1,0 0,0 0,0-1,0 1,0-1,1-1,188-216,154-261,-335 466</inkml:trace>
  <inkml:trace contextRef="#ctx0" brushRef="#br1" timeOffset="207898.748">17452 5561,'0'0,"-2"9,1-1,0 1,1-1,0 1,0 0,1-1,0 1,1-1,-1 1,1-1,1 0,0 0,0 0,1 0,0 0,0-1,1 1,-1-1,2 0,-1-1,1 1,0-1,0-1,6 5,-7-7,0-1,0 0,0 0,1 0,-1-1,0 1,1-1,-1-1,1 1,0-1,-1 0,1 0,-1 0,1-1,-1 0,1 0,-1-1,0 1,1-1,-1 0,0 0,0-1,0 0,-1 0,1 0,-1 0,1-1,-1 0,0 1,-1-2,1 1,0 0,-1-1,0 1,0-1,-1 0,2-4,1 1,-2 0,1 0,-1 0,0 0,0-1,-1 1,-1-1,1 1,-1-1,-1 0,0 0,0 1,-1-10,0 16,0 0,0 0,0-1,0 1,0 0,-1 0,1 0,0 0,-1 1,0-1,0 0,1 1,-1-1,0 1,0-1,0 1,0 0,-1 0,1 0,0 0,0 0,-1 0,1 1,0-1,-1 1,1 0,-1 0,1-1,-2 2,-71 6,55-1,1 1,1 0,-1 2,1 0,-16 11,33-19,-16 8</inkml:trace>
  <inkml:trace contextRef="#ctx0" brushRef="#br1" timeOffset="209609.914">16449 5520,'-6'5,"0"0,1 1,0-1,0 1,0 0,1 1,0-1,0 1,1 0,0 0,0 0,0 0,1 0,0 1,1-1,0 1,0-1,0 1,1-1,0 1,0 0,1-1,0 1,1-1,-1 1,1-1,1 0,0 0,0 0,2 4,-4-9,0 1,0-1,1 0,-1 0,1 1,0-1,0 0,-1-1,1 1,1 0,-1 0,0-1,0 1,0-1,1 0,-1 0,1 0,-1 0,1 0,-1 0,1-1,0 1,-1-1,1 0,0 0,-1 0,1 0,0 0,-1 0,1-1,0 1,-1-1,1 0,-1 0,1 0,-1 0,1 0,-1 0,0-1,0 1,1-1,-1 0,0 0,0 0,6-6,0 0,0 0,-1-1,0 0,0-1,-1 1,0-1,-1 0,0-1,-1 1,0-1,-1 0,0 0,-1 0,0 0,1-11,-3 20,1-1,-1 0,0 0,0 1,0-1,0 0,0 0,-1 1,1-1,-1 0,0 1,0-1,0 1,0-1,0 1,-1-1,1 1,-1 0,1-1,-1 1,0 0,0 0,0 0,0 1,0-1,0 0,0 1,-1-1,1 1,-1 0,1 0,-1 0,1 0,-1 0,0 1,1-1,-1 1,0-1,0 1,0 0,-4 0,1 0,-1 1,0 0,1 0,-1 0,0 1,1-1,0 2,-1-1,1 1,0 0,0 0,1 1,-1-1,1 1,-1 1,1-1,0 1,1 0,-1 0,1 0,0 0,0 1,1 0,0 0,0 0,0 0,1 0,0 0,0 1,0-1,1 1,0 0,0-1,1 6,7 22</inkml:trace>
  <inkml:trace contextRef="#ctx0" brushRef="#br1" timeOffset="210268.878">17678 5561,'22'7,"131"-1,942 7,-1116-11,6 1</inkml:trace>
  <inkml:trace contextRef="#ctx0" brushRef="#br1" timeOffset="210984.442">17077 6256,'6'168,"-2"-85,-3 0,-7 43,5-108,-2 1,0-1,0 0,-2 0,0 0,-2-1,-3 9,10-26,0-1,0 1,0-1,0 1,0-1,0 1,0-1,-1 1,1 0,0-1,0 1,0-1,0 1,-1-1,1 1,0 0,-1-1,1 1,0 0,-1-1,1 1,0 0,-1-1,1 1,0 0,-1 0,1-1,-1 1,1 0,-1 0,1 0,0 0,-1-1,1 1,-1 0,1 0,-1 0,1 0,-1 0,1 0,-1 0,1 0,-1 1,1-1,-1 0,1 0,0 0,-1 0,1 1,-1-1,1 0,-1 0,1 1,0-1,-1 0,1 1,9-118,-3 70</inkml:trace>
  <inkml:trace contextRef="#ctx0" brushRef="#br1" timeOffset="211295.211">17064 6336,'-5'-32,"-1"0,-2 1,-1 0,-2 1,-1 0,12 29,-1 0,0 0,0 0,1 0,-1 0,1 0,-1 0,1 0,-1 0,1 0,0 0,-1 0,1 0,0 0,0 0,0 0,0 0,0 0,0-1,0 1,0 0,0 0,0 0,1 0,-1 0,0 0,1 0,-1 0,1 0,0 0,-1 0,1 0,-1 0,1 0,0 0,0 1,0-1,-1 0,1 1,0-1,0 0,0 1,0-1,0 1,0-1,0 1,1 0,118 4,163 33,-228-19,-55-17,1 1,-1-1,1 0,-1 0,0 0,1 0,-1 0,0 0,0 1,0-1,0 0,0 0,0 0,0 1,0-1,0 0,-1 0,1 0,0 0,-1 0,1 1,-1-1,1 0,-1 0,1 0,-1 0,0 0,0-1,1 1,-1 0,0 0,0 0,0-1,0 1,0 0,0-1,0 1,0-1,0 1,0-1,-1 0,1 1,0-1,0 0,0 0,-18 9,0 0,0-2,-1 0,1-1,-14 1,-87 33,118-39,0 1,-1-1,1 1,0-1,0 1,0 0,0 0,0 0,0 0,1 0,-1 0,0 0,1 1,0-1,0 1,0-1,0 1,-1 0,0 10</inkml:trace>
  <inkml:trace contextRef="#ctx0" brushRef="#br1" timeOffset="211847.938">17304 6603,'35'-18,"-26"14,0 1,0 0,1 1,-1 0,1 0,-1 1,1 0,0 1,-1 0,1 1,0 0,-1 0,1 1,-1 0,0 1,1 0,-1 0,0 1,8 5,-15-7,-1-1,1 1,0 0,-1 0,1 0,-1 0,0 0,0 1,0-1,0 0,0 0,0 1,0-1,-1 1,1-1,-1 1,0-1,0 1,0-1,0 1,0-1,0 1,-1-1,1 1,-1-1,1 0,-1 1,0-1,0 0,0 0,-1 1,0 0,-55 62,-149 78,205-143,0 0,0 0,0 1,0-1,0 0,0 1,1-1,-1 1,0-1,0 1,0-1,0 1,0-1,1 1,-1 0,0-1,1 1,-1 0,0 0,1 0,-1 0,1-1,-1 1,1 0,0 0,-1 0,1 0,0 0,0 0,0 0,-1 0,1 0,0 0,0 0,0 0,1 0,-1 0,0 0,0 0,0 0,1 0,-1 0,1 0,-1 0,1 0,-1-1,1 1,-1 0,1 0,0 0,-1-1,1 1,0 0,0-1,0 1,12 3,0 0,-1-1,2-1,-1 0,0-1,0-1,10 0,3 0,51 1,-27-1,-1 1,0 3,37 8,-64-5,-14-1</inkml:trace>
  <inkml:trace contextRef="#ctx0" brushRef="#br1" timeOffset="-214605.494">18949 5587,'22'-27,"-15"9,0 0,-2 0,0 0,-2-1,0 0,0 0,-2 0,0 0,-2 0,0-5,1-7,2-160,12-43,-4-7,3 88,0-19,-13-83,13 110,-14-68,1 214,0 0,-1 0,1 1,-1-1,1 0,-1 0,1 0,-1 0,0 0,0 0,1 0,-1-1,0 1,0 0,0 0,0-1,0 1,0 0,0-1,0 1,0-1,-1 1,1-1,0 0,0 1,0-1,-1 0,1 0,0 0,0 0,0 0,-1 0,1 0,0 0,0-1,0 1,-1 0,1-1,0 1,0-1,0 1,0-1,0 1,0-1,0 0,0 0,0 0,0 1,0-1,1 0,-1 0,0 0,1 0,-1 0,0 0,1 0,-1-1,1 1,0 0,-1 0,1 0,0 0,0-1,0 1,0 0,0 0,0 0,0-1,0 1,0-1,-1 4,-1-1,1 1,0 0,0 0,0 0,0 0,0 0,0 0,1 0,-1 0,1 0,-1 0,1 1,0-1,0 0,0 0,0 0,0 1,0-1,0 0,1 0,-1 0,1 0,0 0,0 0,-1 0,1 0,1 0,-1 0,0 0,0 0,1-1,-1 1,1 0,-1-1,1 0,0 1,-1-1,1 0,1 1,3-1,1 1,0-1,0-1,0 1,0-1,0 0,0-1,0 0,0 0,0 0,6-3,-10 3,-1 1,0-1,1 0,-1 0,0 0,1 0,-1 0,0 0,0-1,0 1,0-1,0 0,-1 1,1-1,0 0,-1 0,1 0,-1 0,0 0,1 0,-1-1,0 1,0 0,-1-1,1 1,0-1,-1 1,0 0,1-1,-1 1,0-1,0 1,-1-1,1 0,-1 0,0 0,0 1,0-1,0 1,0-1,-1 1,1 0,-1-1,0 1,0 0,0 0,0 0,0 1,0-1,0 0,0 1,-1-1,1 1,-1 0,1 0,-1 0,1 0,-1 0,0 0,1 1,-2-1,-73-2,74 3,-1 0,0 0,0 1,0-1,0 1,0 0,1 0,-1 1,0-1,1 1,-1 0,1 0,0 0,-1 0,1 0,0 1,0-1,1 1,-1 0,0 0,1 0,0 0,0 0,0 1,0-1,0 1,1-1,-1 1,1 0,0 0,0-1,1 1,-1 0,1 0,-1 0,1 0,1 0,-1 0,0-1,2 5,2-1,1 1,0-1,0 0,0 0,1 0,0-1,1 0,-1 0,1 0,0-1,1 0,-1-1,1 0,0 0,0 0,0-1,1 0,-1-1,1 0,0 0,-1-1,1 0,0 0,0-1,0 0,-1-1,8-1,-12 1,0 0,0 0,0 0,0-1,-1 1,1-1,-1 0,1 0,-1-1,0 1,0-1,0 1,0-1,0 0,0 0,-1 0,0 0,1-1,-1 1,0-1,-1 1,1-1,-1 0,1 0,-1 0,0 0,-1 0,1 0,-1-2,2-5,-2 0,0 0,0 0,0 0,-2 0,1 1,-1-1,-1 0,0 1,-2-5,4 11,0 1,-1 0,1 0,0-1,-1 1,0 0,0 0,0 1,0-1,0 0,-1 1,1-1,-1 1,1 0,-1 0,0 0,0 0,0 0,0 1,0-1,-1 1,1 0,0 0,-1 0,1 0,-1 1,1-1,-1 1,1 0,0 0,-1 0,1 0,-1 1,1-1,-1 1,1 0,0 0,-2 1,-4 4,0 0,0 1,1 0,0 0,0 1,1 0,0 0,0 1,1 0,0 0,0 0,1 1,1 0,-1 0,2 0,-1 0,1 1,1 0,0-1,1 1,-1 3,2-11,-1 0,1 1,0-1,0 0,0 0,0 0,0 0,1 0,-1 0,1 0,0 0,0 0,0 0,0 0,1 0,-1 0,1-1,0 1,-1-1,1 1,0-1,1 0,-1 1,0-1,1 0,-1-1,1 1,-1 0,1-1,0 1,0-1,0 0,0 0,0 0,0 0,0-1,0 1,0-1,0 0,3 0,5 0,-1-1,0 0,1-1,-1 0,0-1,0 0,0-1,0 0,0 0,-1-1,0 0,0-1,0 0,-1 0,0-1,7-7,-10 9,0 0,0-1,0 1,-1-1,1 0,-1 0,-1-1,1 1,-1-1,-1 0,1 1,-1-1,0 0,-1-1,1 1,-1 0,-1 0,1-1,-1 1,-1 0,1-1,-1 1,-1 0,-1-5,1 8,-1-1,1 1,-1 0,0 0,-1 0,1 0,-1 1,1-1,-1 1,0 0,-1 0,1 0,0 1,-1-1,1 1,-1 0,0 1,0-1,0 1,0 0,0 0,0 0,0 1,0 0,0 0,0 0,0 0,0 1,0 0,0 0,0 0,0 1,0 0,0 0,1 0,-1 0,1 1,0-1,0 1,-1 0,2 1,-1-1,0 1,-2 3,0 0,0 0,1 0,0 1,0-1,0 1,1 0,1 0,-1 1,1-1,1 1,0-1,0 1,0 0,1 0,1 0,-1 0,2 0,0 5,-1-8,1 0,0 0,0 0,0 0,1-1,0 1,0 0,0-1,1 1,0-1,0 0,0 0,1 0,0 0,0-1,0 0,0 1,1-1,0-1,-1 1,1-1,1 0,-1 0,0 0,1-1,-1 0,6 2,-5-4,-1 1,1-1,0 0,0-1,-1 1,1-1,0 0,-1-1,1 1,-1-1,1 0,-1-1,0 1,0-1,0 0,0 0,0-1,-1 1,0-1,1 0,-1 0,-1 0,1-1,-1 0,1 1,-1-1,-1 0,1-1,-1 1,0 0,0-1,0 1,-1-1,0 0,0 1,0-1,-1 0,0 0,0 1,0-1,-1 0,0 0,0 1,0-1,-1 1,0-1,0 1,0 0,-1-1,0 1,-1-2,1 4,1 1,-1-1,1 1,-1 0,0 0,0 0,0 0,0 0,0 1,0-1,-1 1,1 0,-1 0,1 0,-1 0,1 1,-1-1,1 1,-1 0,1 0,-1 1,1-1,-1 0,1 1,-1 0,1 0,0 0,-1 0,1 1,-1 0,-2 1,0 1,0 0,0 0,1 0,-1 0,1 1,1 0,-1 0,1 1,-1-1,1 1,1 0,-1 0,1 0,0 2,1-5,0 1,0-1,0 0,1 1,0 0,0-1,0 1,0 0,1 0,-1 0,1-1,0 1,0 0,0 0,1 0,-1 0,1-1,0 1,0 0,0-1,1 1,-1 0,1-1,0 0,0 1,0-1,0 0,1 0,-1 0,1 0,0-1,-1 1,1-1,1 0,-1 1,0-1,0-1,1 1,-1 0,1-1,0 0,-1 0,4 0,0-1,-1 0,1 0,-1-1,1 0,-1 0,0-1,1 0,-1 0,0 0,0-1,0 1,0-1,-1-1,1 1,-1-1,0 0,0-1,0 1,-1-1,1 0,-1 0,0 0,-1 0,1-1,-1 0,0 1,0-1,-1 0,0-1,0 1,0 0,-1-1,0 1,0-1,-1 1,0-1,0 1,0-1,-1 1,0-1,0 1,1 4,0 0,0 1,0-1,-1 0,1 1,-1-1,1 1,-1-1,1 0,-1 1,0 0,0-1,0 1,1-1,-1 1,-1 0,1 0,0-1,0 1,0 0,-1 0,1 0,0 0,-1 1,1-1,-1 0,1 0,-1 1,0-1,1 1,-1 0,1-1,-1 1,0 0,1 0,-1 0,0 0,1 0,-1 0,0 1,1-1,-1 0,1 1,-1 0,1-1,-1 1,1 0,-1-1,1 1,-1 0,1 0,0 0,0 1,-1-1,1 0,0 0,0 1,-10 59,12-25</inkml:trace>
  <inkml:trace contextRef="#ctx0" brushRef="#br1" timeOffset="-211932.86">15594 4638,'0'52,"-3"0,-1 1,-3-2,-5 15,6-44,6-22,-1 0,1 0,0-1,0 1,0 0,0 0,0 0,0-1,0 1,0 0,-1 0,1 0,0 0,0-1,0 1,0 0,-1 0,1 0,0 0,0 0,0 0,-1-1,1 1,0 0,0 0,0 0,-1 0,1 0,0 0,0 0,0 0,-1 0,1 0,0 0,0 0,-1 0,1 0,0 0,0 0,0 1,17-143,-11 108,13-78,-9 45,2 1,17-47,-29 110,1 0,-1 0,1 0,0 0,-1 0,1 0,0 0,1 0,-1 0,1 0,-1 1,1-1,0 0,0 1,0 0,0-1,0 1,0 0,1 0,-1 0,1 1,0-1,-1 0,1 1,0 0,0 0,0 0,0 0,0 0,0 0,0 1,1-1,7 5,-1 0,1 1,-1 0,0 0,-1 1,0 0,1 1,-2 0,1 0,-1 1,0 0,3 5,-1-2,0 0,-1 0,0 1,-1 0,0 0,-1 1,1 4,-6-13,0 0,-1 0,0 0,1 0,-1 1,-1-1,1 1,-1-1,0 0,0 1,0-1,0 1,-1-1,0 0,0 1,0-1,0 0,-1 0,1 1,-1-1,0 0,0-1,-1 1,1 0,-3 2,-7 4,-1 0,1 0,-1-2,-1 0,0 0,0-1,0-1,-1 0,0-1,0-1,0 0,0-1,-1 0,-5-1,6-2,22-3,28-6,-20 5,0 1,1 1,-1 0,1 1,-1 1,1 0,-1 2,1-1,-1 2,1 0,-1 0,0 2,0 0,-1 1,0 0,0 1,0 0,11 9,-22-13,0 0,0-1,0 1,-1 1,1-1,-1 0,0 0,0 1,0 0,0-1,-1 1,1 0,-1 0,0 0,0 0,-1 0,1 0,-1 0,0 0,0 0,0 0,0 0,-1 0,0 0,1 0,-1 0,-1-1,1 1,-1 0,1 0,-1-1,0 1,0-1,-1 0,1 1,-1-1,0 0,1 0,-3 0,-11 8,0-1,-1-1,0-1,-1-1,0 0,0-1,0-1,-1-1,0 0,0-2,0 0,0-1,0 0,-2-2,17 1,0 0,1 1,-1-1,0 0,0 0,0 0,0-1,1 1,-1-1,0 0,0 0,1 0,-1-1,1 1,-1-1,1 0,0 0,-3-2,12-20,4 12</inkml:trace>
  <inkml:trace contextRef="#ctx0" brushRef="#br1" timeOffset="-206959.125">19925 3715,'14'-3,"1"1,0 0,0 1,0 1,0 0,0 1,0 0,0 1,0 1,9 3,16 2,127 17,1-7,1-8,43-7,-203-4,-27 5,15-1</inkml:trace>
  <inkml:trace contextRef="#ctx0" brushRef="#br1" timeOffset="-206280.314">19818 2458,'2'9,"8"8,6 8,6 6,3 2,4 3,2 2,-2 1,-2-1,-2-3,-4-5,-4-7,-1-8,1-9,1-10,3-8,-2-3</inkml:trace>
  <inkml:trace contextRef="#ctx0" brushRef="#br1" timeOffset="-205938.49">20286 2499,'10'-92,"-107"329,89-204,3 1,1-1,1 1,2 0,1 0,1 0,3-1,0 1,3 4,1 24,-6 7,-4-61</inkml:trace>
  <inkml:trace contextRef="#ctx0" brushRef="#br1" timeOffset="-205673.176">20406 2659,'9'0,"12"0,14 0,12 0,10 0,4 0,-1 0,-10 2,-14 4,-14 0</inkml:trace>
  <inkml:trace contextRef="#ctx0" brushRef="#br1" timeOffset="-205504.957">20472 2820,'19'9,"14"3,11 0,8-3,3-2,2-3,-2-4,-4-5,-10-1</inkml:trace>
  <inkml:trace contextRef="#ctx0" brushRef="#br1" timeOffset="-204934.004">21141 2606,'-2'23,"-2"-1,-1 1,-1-1,-1 1,0-2,-2 1,-1-1,0-1,-2 1,0-2,-8 10,1 1,-29 44,83-134,-3-2,-3-1,-2-1,-3-1,11-53,-21 78,-11 43,6 116,95 283,-102-394,-1-5,0-1,0 1,-1-1,1 1,-1 0,1 0,-1-1,0 1,0 0,0-1,-1 1,1 0,0 0,-1-1,0 1,0 0,0-1,0 1,-1 1,-6-1</inkml:trace>
  <inkml:trace contextRef="#ctx0" brushRef="#br1" timeOffset="-204768.408">21101 2793,'9'0,"12"0,12 2,11 1,8 0,1-1,-1 0,-9-1</inkml:trace>
  <inkml:trace contextRef="#ctx0" brushRef="#br1" timeOffset="-204577.882">20940 2218,'16'0,"17"2,18 6,19 3,16 2,11 2,1-3,-12-2,-21-4</inkml:trace>
  <inkml:trace contextRef="#ctx0" brushRef="#br3" timeOffset="-193174.011">7639 7018,'0'0</inkml:trace>
  <inkml:trace contextRef="#ctx0" brushRef="#br3" timeOffset="-189544.868">9458 7539,'-5'0,"3"0,9 0,10 0,11 0,11 0,8 0,12 0,5 0,7 0,3 0,-3 0,-5 2,-5 1,-12 0,-12 0,-10-2,-9 0</inkml:trace>
  <inkml:trace contextRef="#ctx0" brushRef="#br3" timeOffset="-188802.224">9778 7351,'-59'27,"-45"11,-1-6,-8-2,33-2,79-27,1 0,-1 0,1 1,-1-1,1 0,0 1,0-1,0 1,0-1,0 0,0 1,0-1,0 0,0 1,1-1,-1 0,0 1,1-1,-1 0,1 1,0-1,-1 0,1 0,0 0,0 0,0 0,0 0,0 0,0 0,0 0,0 0,0 0,0-1,0 1,1 0,-1-1,0 1,0-1,1 1,-1-1,0 0,1 1,-1-1,2 1,120 60,-7 11,-10-25,-105-47,0 0,-1 1,1-1,0 0,-1 0,1 1,0-1,-1 0,1 0,0 0,-1 0,1 0,0 0,0 0,-1 0,1-1,0 1,-1 0,1 0,0-1,-1 1,1 0,0-1,-1 1,1 0,-1-1,1 1,-1-1,1 1,-1-1,1 1,-1-1,1 1,-1-1,0 0,1 1,-1-1,0 0,0 1,1-1,-1 0,0 1,0-1,0 0,0 1,0-1,0 0,0 0,-4-38,3 32,-48-255,43 222,7 39,-1 1,1-1,-1 1,1 0,-1-1,1 1,0 0,-1-1,1 1,0 0,-1 0,1-1,-1 1,1 0,0 0,0 0,-1 0,1 0,0 0,-1 0,1 0,0 0,-1 0,1 0,0 1,-1-1,1 0,0 0,-1 1,1-1,-1 0,1 1,-1-1,1 1,0-1,-1 0,0 1,1-1,-1 1,1 0,-1 0,2 0,13 8</inkml:trace>
  <inkml:trace contextRef="#ctx0" brushRef="#br3" timeOffset="-188262.274">10567 7138,'2'11,"1"14,0 12,0 13,-4 11,-3 8,-4 5,-3 2,-1 1,1-5,3-5,2-7,5-11,2-12,4-13,2-12,1-8</inkml:trace>
  <inkml:trace contextRef="#ctx0" brushRef="#br3" timeOffset="-187937.616">10808 7098,'-12'65,"-5"47,4 0,6 1,4 0,8 54,-2-87,-5-71</inkml:trace>
  <inkml:trace contextRef="#ctx0" brushRef="#br3" timeOffset="-187563.499">10460 7539,'493'1,"-491"-2,-1 1,1-1,0 1,-1 0,1-1,0 1,-1 0,1 0,0 0,-1 1,1-1,0 0,-1 1,1-1,-1 1,1-1,-1 1,1 0,-1-1,1 1,-1 0,1 0,-1 0,0 0,0 0,0 1,1-1,-1 0,0 0,0 1,-1-1,1 1,0-1,0 1,-1-1,1 1,-1-1,1 1,-1 0,0-1,0 1,0 0,1-1,-2 1,0 11,-3 14,1 0,1 0,2 1,0-1,2 0,1 0,3 8,-6-32,1-1,-1 1,1-1,0 1,-1-1,1 1,0-1,1 0,-1 0,0 1,1-1,-1 0,1 0,-1 0,1 0,0-1,0 1,0 0,0-1,0 1,0-1,1 0,-1 0,0 0,1 0,-1 0,1 0,-1-1,1 1,-1-1,1 0,-1 1,1-1,-1 0,1-1,0 1,-1 0,1-1,-1 1,1-1,1-1,17-8</inkml:trace>
  <inkml:trace contextRef="#ctx0" brushRef="#br3" timeOffset="-187200.007">11048 7218,'-1'0,"0"1,0 0,0-1,0 1,1 0,-1 0,0 0,0 0,1-1,-1 1,0 0,1 0,-1 0,1 0,-1 0,1 1,0-1,-1 0,1 0,0 0,0 0,0 0,0 1,0-1,0 0,0 0,0 0,0 0,0 0,1 1,-1-1,0 0,1 0,0 0,-1 0,0 1,1-1,-1 0,1 0,0 0,-1 0,1 0,0 0,0 0,0-1,-1 1,1 0,0 0,0 0,0-1,0 1,0-1,0 1,1-1,-1 1,0-1,0 1,0-1,0 0,1 0,-1 0,0 0,0 0,1 0,-1 0,0 0,0 0,0 0,1-1,-1 1,0 0,0-1,0 1,0-1,0 1,1-1,38-33,-39 33,0 0,0-1,0 1,0 0,0-1,-1 1,1-1,0 1,-1-1,1 1,-1-1,1 1,-1-1,0 0,0 1,0-1,0 0,0 1,0-1,0 1,0-1,0 0,-1 1,1-1,-1 1,1-1,-1 1,0-1,0 1,0-1,1 1,-1 0,0-1,-1 1,1 0,0 0,0 0,0 0,-1 0,1 0,-1 0,1 0,0 0,-1 1,0-1,1 1,-1-1,1 1,-1 0,0-1,1 1,-1 0,1 0,-1 0,0 0,1 0,-1 1,-1-1,1 1,-1 0,1 0,0 0,0 0,0 0,0 0,0 1,0-1,0 0,0 1,0 0,1-1,-1 1,1 0,-1 0,1 0,0 0,0 0,0 0,0 1,0-1,0 0,0 0,1 1,-1-1,1 0,0 3,1 10</inkml:trace>
  <inkml:trace contextRef="#ctx0" brushRef="#br3" timeOffset="-186740.197">11422 7071,'10'-1,"0"1,0-1,1 2,-1-1,0 1,0 1,0 0,0 0,-1 1,1 0,0 1,-1 0,0 1,0 0,-1 0,1 1,7 6,-10-7,0 0,0 0,-1 0,1 1,-1 0,-1 0,1 0,-1 1,0 0,0 0,-1 0,0 0,0 0,-1 0,0 1,0-1,-1 1,0 0,0 0,-1-1,0 1,0 0,-1 4,-5 10,-1 0,-1-1,-1 0,-1 0,0-1,-2-1,-9 13,7-10,-25 38,23-39,2 2,0-1,1 2,1 0,1 0,2 1,-5 16,13-38,0 0,0 0,0 0,0 0,1 1,-1-1,1 0,0 0,0 0,0 1,0-1,0 0,1 0,0 1,-1-1,1 0,0 0,1 0,-1 0,0 0,1 0,0-1,0 1,-1 0,2-1,-1 0,0 1,0-1,1 0,-1 0,1 0,0 0,-1-1,1 1,0-1,3 2,18 1,1 0,-1-2,0-1,1 0,-1-2,2-1,22 0,169-2,-216 4,2 0,-1 0,0 0,0 0,1 0,-1 0,0 0,0-1,1 1,-1-1,0 0,0 0,0 0,0 0,0 0,0 0,0 0,0 0,0-1,-1 1,1-1,2-7</inkml:trace>
  <inkml:trace contextRef="#ctx0" brushRef="#br3" timeOffset="-186458.81">11409 7471,'-2'-2,"3"-1,11 0,15 1,17 1,13 0,12 0,7 1,3 0,-4 0,-7 2,-13 1,-19 0,-21 0,-14-2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13:56.8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376 763,'-22'-11,"-1"1,0 0,0 2,-1 1,0 1,-10 0,27 4,-1 1,0 0,0 1,0 0,1 0,-1 1,0 0,0 0,1 1,-1 0,0 0,1 0,0 1,0 1,0-1,0 1,0 0,1 1,-1-1,1 1,-4 5,6-6,0-1,1 1,0 0,0 0,0 1,0-1,1 0,0 1,0 0,0-1,0 1,1 0,0 0,0 0,0 0,0 0,1 0,0 0,0 0,0 1,1-1,0 0,0 0,0 0,0 0,1-1,0 1,0 0,0-1,1 1,-1-1,1 0,0 1,0-2,1 1,-1 0,1 0,0-1,0 0,0 0,0 0,3 1,0-2,1 0,-1 0,0-1,1 0,-1 0,1-1,-1 0,1 0,-1-1,1 0,-1 0,0-1,1 0,-1 0,0 0,0-1,0-1,3-1,7-4,0-2,0 0,-1 0,0-2,-1 0,6-7,-3-2,-1 0,0-1,-2-1,-1-1,0 0,-2 0,-1-1,-2-1,0 0,-1 0,-2-1,-1 0,-1 0,-2 0,0 0,-2-1,-1 1,-1 0,-5-21,6 39,0 0,-1 1,0-1,-1 0,0 1,0-1,-1 1,-1 0,1 0,-1 0,-1 1,1 0,-1 0,-1 0,-1-1,5 8,1 0,-1 0,1 0,-1 1,1 0,-1-1,0 1,1 0,-1 0,1 0,-1 0,0 1,1-1,-1 1,1-1,-1 1,1 0,-1 0,1 0,0 1,-1-1,1 0,0 1,0-1,0 1,0 0,0 0,1 0,-1 0,0 0,1 0,-1 0,1 1,0-1,0 0,0 1,0-1,0 1,1-1,-1 3,-11 24,2 1,1 0,1 1,2 0,1 0,1 1,2-1,1 1,2 10,0-13,0 0,3 0,0 0,2-1,0 1,3-1,0 0,1-1,6 9,-10-25,0 1,1-1,0 0,0-1,1 0,1 0,-1-1,2 0,-1 0,1-1,0 0,1-1,0 0,0 0,1-2,0 1,0-1,0-1,0 0,1-1,-1-1,2 1,-2-2,0-1,0 0,0-1,0 0,0 0,0-2,-1 1,1-2,0 1,-1-2,0 1,0-1,-1-1,1 0,-1-1,0 0,-1 0,0-1,0 0,-1-1,0 0,0 0,-1-1,0 1,-1-2,0 1,0-1,-1 0,-1 0,0 0,0-1,-1 1,-1-1,0 0,0 0,-1 0,-1 0,0 0,-1-3,-27-47,27 61,1 0,-1 0,0 0,0 0,0 0,0 0,0 0,-1 0,1 0,0 0,0 1,-1-1,1 1,0-1,-1 1,1-1,0 1,-1 0,1-1,-1 1,1 0,0 0,-1 0,1 0,-1 0,1 1,0-1,-1 0,1 1,-1-1,1 1,0-1,0 1,-1 0,1-1,0 1,0 0,0 0,0 0,0 0,0 0,0 0,0 0,0 0,0 1,-3 4,0 0,0 0,1 0,0 1,1 0,-1-1,1 1,0 0,1 0,0 0,0 0,0 1,1-1,0 0,0 0,1 0,0 0,0 0,1 0,0 0,0 0,1 0,-1 0,1-1,1 0,-1 1,1-1,1-1,-1 1,1 0,0-1,2 2,2-1,0 0,0-1,1 0,0-1,0 0,0 0,0-1,1-1,-1 1,1-2,-1 1,1-2,0 1,3-2,149-22,-135 17,-1-3,-1 0,1-1,-2-2,11-6,-26 12,0 0,0-1,-1 1,0-2,0 0,-1 0,0 0,0-1,-1 0,0-1,-1 1,0-1,0-1,0-2,-6 49,-1 151,8 1,9-1,32 147,-45-316,3 19,-2-27,-5-26,-71-666,44 448,25 176,4 57,0 0,-1 0,1 0,0 0,0 0,0 0,0 0,0 0,0 1,0-1,1 0,-1 1,0-1,0 1,0-1,1 1,-1-1,0 1,1 0,-1 0,0 0,1 0,-1 0,0 0,1 0,-1 0,0 0,0 1,1-1,-1 0,0 1,0-1,1 1,-1 0,0-1,0 1,0 0,0 0,1 0,17 8,0 0,0 1,-1 0,0 2,-1 0,0 1,-1 1,-1 0,0 1,-1 1,-1 0,3 5,-13-17,-1-1,1 1,0 0,-1 1,0-1,0 0,0 1,-1-1,1 1,-1-1,0 1,-1 0,1 0,-1-1,0 1,0 0,0 0,0-1,-1 1,0 0,0-1,0 1,-1-1,0 1,0-1,0 1,0-1,0 0,-1 0,0 0,0-1,0 1,0-1,-1 1,-3 2,5-4,-1 1,1-1,-1 0,0 0,0 0,0 0,0-1,0 1,0-1,-1 0,1 0,0 0,-1 0,1 0,-1-1,1 1,-1-1,1 0,-1 0,1-1,-1 1,1-1,0 1,-1-1,1 0,0 0,-1-1,1 1,0-1,0 1,0-1,0 0,0 0,1-1,-1 1,1 0,-1-1,1 0,0 1,0-1,0 0,0 0,0 0,1 0,0-1,-1 1,1 0,0-2,2-3,1 0,-1 0,2 0,-1 1,1-1,0 1,1 0,-1-1,1 2,1-1,0 0,0 1,0 0,0 0,1 0,0 1,0 0,1 0,-1 0,1 1,0 0,0 1,1-1,-1 1,1 1,-1-1,5 0,-9 1,1 1,-1-1,1 1,-1 0,1-1,-1 2,1-1,0 0,-1 1,1-1,0 1,0 0,-1 1,1-1,0 0,-1 1,1 0,0 0,-1 0,1 0,-1 1,0-1,1 1,-1 0,0 0,0 0,0 1,0-1,0 1,-1-1,1 1,-1 0,0 0,2 2,16 59,-20-58,1 0,0 0,0 0,1 0,-1 0,1-1,1 1,-1-1,1 1,0-1,0 0,0 0,1 0,0-1,0 1,0-1,1 0,-1 0,1 0,5 3,-3-5,0 1,0-1,1-1,-1 1,0-1,1-1,-1 1,1-1,-1 0,1-1,-1 0,1 0,-1-1,0 1,1-2,-1 1,0-1,0 0,-1-1,1 1,-1-1,0 0,3-3,-5 4,0 0,0 0,0 0,0 0,-1-1,0 1,1-1,-1 0,-1 0,1 0,-1-1,1 1,-1-1,0 1,-1-1,1 0,-1 0,0 1,0-1,0 0,-1 0,0 0,0 0,0 0,-1 0,1 0,-1 0,0 0,0 1,-1-1,0 0,0 1,0-1,0 1,-1-2,-2-1,-1 1,1 0,-1 0,0 0,-1 0,1 1,-1 0,0 0,0 1,-1 0,1 0,-1 1,0 0,0 0,0 1,0 0,-1 0,4 1,1 0,-1 1,0-1,1 1,-1 0,1 0,-1 0,0 1,1-1,-1 1,1 0,-1 1,1-1,-1 1,1 0,0 0,0 0,0 1,0-1,0 1,1 0,-1 0,1 0,0 0,-1 1,2 0,-1-1,0 1,1 0,0 0,-1 1,1 2,1-1,-1 0,1 1,0-1,1 1,0-1,0 1,0-1,1 1,0-1,0 1,0-1,1 0,0 1,0-1,1 0,0 0,0-1,0 1,1-1,-1 1,1-1,1 0,-1 0,1-1,0 1,0-1,0 0,0-1,1 1,0-1,-1 0,1 0,0-1,1 0,0 0,29 12</inkml:trace>
  <inkml:trace contextRef="#ctx0" brushRef="#br0" timeOffset="287.57">2087 228,'-18'5,"-13"5,-3 6,3 8,8 5,12 8,17 4,17 2,4-6</inkml:trace>
  <inkml:trace contextRef="#ctx0" brushRef="#br0" timeOffset="576.348">2248 923,'-2'16,"-4"12,0 6,1 2,1-4,1-2,6-6,9-7,12-7,11-12,12-10,0-2</inkml:trace>
  <inkml:trace contextRef="#ctx0" brushRef="#br0" timeOffset="848.659">2849 750,'-21'-6,"1"1,-1 1,-1 0,1 2,0 1,-1 1,-14 1,33-1,0 1,0 0,0-1,0 1,1 0,-1 0,0 1,0-1,1 1,-1-1,1 1,0 0,-1 0,1 0,0 0,0 0,0 0,0 0,0 1,1-1,-1 1,1 0,0-1,0 1,0 0,0 0,0 0,0 0,1-1,-1 1,1 0,0 0,0 0,0 0,0 0,1 0,-1 0,1 0,-1 0,1 0,0 0,1-1,-1 1,0 0,1 0,10 18,0 0,1-1,1-1,2 0,-1-1,2-1,0 0,10 6,-20-17,21 20,-13-15,-1 2,0 0,-1 0,-1 2,0-1,-1 1,-1 1,6 11,-15-25,0-1,0 1,-1 0,1-1,-1 1,0 0,1-1,-1 1,0 0,0 0,0 0,0-1,0 1,0 0,-1 0,1-1,-1 1,1 0,-1-1,1 1,-1 0,0-1,0 1,0-1,0 1,0-1,0 0,0 1,-1-1,1 0,0 0,-1 0,1 0,-1 0,1 0,-1 0,1 0,-1-1,-1 1,-2 1,0 0,-1 0,1-1,-1 0,1 0,-1-1,0 0,1 1,-1-2,1 1,-1-1,-1 0,4 1,0-1,0 0,1 1,-1-1,0 0,1-1,-1 1,0 0,1-1,0 1,-1-1,1 0,0 0,0 0,0 0,0 0,0 0,1 0,-1-1,0 1,1-1,0 1,0-1,0 1,0-1,0 0,0 0,1 1,-1-1,1 0,0 0,0 0,0 0,0 0,0 1,1-1,0-3,6-9,0 0,2 0,0 0,0 1,1 1,1 0,1 0,-1 1,2 0,0 1,0 1,7-5,17-14,1 2,1 1,1 2,2 2,27-11,-67 32,-1 0,1 0,-1 0,1 0,-1 1,1-1,0 0,-1 1,1-1,0 1,-1 0,1 0,0-1,0 1,-1 0,1 0,0 1,0-1,-1 0,1 0,0 1,-1-1,1 1,0 0,-1-1,1 1,-1 0,1 0,-1 0,1 0,-1 0,0 0,0 1,1-1,-1 0,0 1,0 0,8 93,12 28,-20-117,1 0,1 0,-1 0,1 0,0-1,0 1,1-1,-1 0,1 0,0 0,1-1,-1 1,1-1,0 0,0 0,0-1,1 0,2 2,13 3</inkml:trace>
  <inkml:trace contextRef="#ctx0" brushRef="#br0" timeOffset="1111.967">3157 402,'14'7,"4"2</inkml:trace>
  <inkml:trace contextRef="#ctx0" brushRef="#br0" timeOffset="1331.377">3718 1,'-6'12,"1"0,0 1,0 0,2-1,0 2,0-1,1 0,0 1,2-1,-1 1,2-1,0 5,-1-9,7 140,7 0,14 46,-22-156,5 44,4-1,3 0,27 68,-45-149,3 8,-1-1,2 0,-1 0,1 0,0 0,1 0,0-1,0 0,1 0,0 0,0-1,1 1,-6-6,0 0,1 0,-1-1,0 1,0 0,1-1,-1 1,0-1,1 1,-1-1,1 1,-1-1,0 0,1 0,-1 0,1 0,-1 0,1 0,-1 0,1-1,-1 1,0 0,1-1,-1 1,0-1,2 0,12-10</inkml:trace>
  <inkml:trace contextRef="#ctx0" brushRef="#br0" timeOffset="1639.897">3625 642,'-14'-4,"1"0,13 2,20 2,26 2,24 0,24-2,16-3,8-4,-17-1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13:53.7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147 561,'-5'16,"-1"7,-1 5,-1-3</inkml:trace>
  <inkml:trace contextRef="#ctx0" brushRef="#br0" timeOffset="618.39">215 281,'-10'200,"-8"-1,-18 58,28-199,2-21,2-27,3-25,2-121,6 1,6-1,9-12,-20 136,7-60,3 1,3 0,3 1,24-57,-40 122,28-39,-29 45,1 0,-1-1,0 1,1 0,-1-1,0 1,0 0,0 0,0 0,1 0,-1 0,-1 0,1 1,0-1,0 0,0 0,-1 1,1-1,0 1,-1-1,1 0,-1 1,0-1,0 1,1-1,-1 1,0-1,0 2,1-1,52 300,-33-161,2 2,5-1,8-2,20 47,-42-155</inkml:trace>
  <inkml:trace contextRef="#ctx0" brushRef="#br0" timeOffset="1334.936">0 721,'306'5,"-201"-7,0 5,59 10,-149-13,-1 2,0 0,0 0,0 1,0 1,-1 0,1 1,-1 1,0 0,-1 0,1 1,-1 1,-1 0,1 1,-1 0,-1 1,0 0,0 1,-1 0,0 0,-1 1,6 11,14 85,-28-107,0 1,0-1,0 0,0 1,0-1,0 1,1-1,-1 0,0 1,1-1,-1 0,1 1,-1-1,1 0,0 0,0 0,-1 1,1-1,0 0,0 0,0 0,0 0,0 0,0-1,1 1,-1 0,0 0,0-1,1 1,-1-1,0 1,1-1,-1 0,0 1,1-1,-1 0,0 0,1 0,-1 0,1 0,-1 0,0 0,1 0,-1-1,0 1,1-1,-1 1,0-1,1 1,-1-1,0 0,0 1,0-1,0 0,1 0,-1-1,17-12,-2 0,1-1,-2-1,0-1,-1 0,-1-1,-1 0,0-1,-1-1,7-18,22-59,-44 139,3-36,0 0,1 0,-1 0,1 0,0 0,1 0,0 0,0 1,0-1,0-1,1 1,0 0,0 0,1-1,0 1,0-1,0 0,0 0,1 0,0 0,0 0,0-1,1 0,-1 0,1 0,0 0,0-1,1 0,-1 0,0 0,3 0,0-1,0 0,0 0,0-1,0 0,0-1,0 1,0-1,0-1,0 0,0 0,0-1,-1 1,1-2,0 1,-1-1,1 0,-1-1,0 0,0 0,0 0,-1-1,0 0,1 0,-2-1,1 0,-1 0,0 0,0 0,0-1,-1 0,0 0,-1 0,1-1,-1 1,-1-1,10-97,-16 158,3-43,0 0,1-1,1 1,-1 0,2 0,-1-1,1 1,1-1,0 1,0-1,1 0,0 0,0-1,1 1,1-1,-1 0,1 0,0 0,1-1,0 0,0-1,1 1,2 0,1-1,1 0,0-2,0 1,0-1,1-1,-1-1,1 1,0-2,0 0,0 0,0-2,0 1,-1-1,1-1,0-1,-1 0,1 0,-1-1,0-1,0 0,0 0,1-2,39-18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14:01.9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857 1,'-28'8,"1"1,0 1,1 1,1 2,-1 0,2 2,0 0,1 2,1 1,0 1,1 0,-17 22,6 8,1 0,3 2,3 2,1 0,-4 22,-47 122,9 4,8 2,10 2,-21 199,43-138,12 0,21 262,8-351,9-1,7-1,31 93,47 104,28 25,-79-243,6-4,7-2,41 58,-98-182,32 47,-4 2,-2 2,-4 1,-4 2,-3 2,0 11,-18-41,-3 1,-2 1,-2-1,-2 1,-3 0,-2-1,-2 1,-2-1,-3 0,-1-1,-16 41,-29 52,-6-2,-52 85,48-99,-31 68,-40 128,105-237,5 2,4 0,3 1,5 2,1 19,10-19,3-1,5 1,3-1,5 0,14 52,41 132,22 32,-34-123,312 995,-325-1054,7 13,-5 1,-7 3,-6 1,-5 1,-3 44,-22-133,-2 0,-2-1,-2 1,-3 0,-2-1,-3-1,-2 0,-2-1,-2 0,-24 42,-21 23,-69 91,-25 41,138-212,2 2,1 0,2 1,2 1,1 0,2 1,2 0,2 0,1 1,3 0,1 0,5 39,16 83,8 0,17 39,-22-100,154 593,-147-587,-5 1,-5 1,-5 0,-1 46,-14-110,-2 1,-2 0,-2-1,-3 0,-1-1,-2 1,-2-2,-19 41,-17 31,-5-2,-10 6,39-77,3-12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13:08.2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1484 911,'0'18,"0"15,0 13,0 13,0 7,0 2,0-1,0-4,0-7,2-9,3-11,1-10</inkml:trace>
  <inkml:trace contextRef="#ctx0" brushRef="#br0" timeOffset="331.043">1417 790,'-1'-2,"0"-1,0 0,0 0,0 1,1-1,0 0,-1 0,1 0,0 0,0 0,0 0,1 0,-1 1,1-1,-1 0,1 0,0 0,0 1,1-1,-1 0,0 1,1-1,-1 1,1 0,0-1,0 1,0 0,0 0,0 0,1 0,-1 1,0-1,1 1,0-1,-1 1,1 0,0-1,20-2,-1 0,1 2,0 0,0 1,0 1,-1 2,1 0,0 1,-1 2,0 0,0 1,14 7,-21-9,-1 0,0 1,0 1,0 0,-1 1,1 0,-2 2,1-1,-1 1,8 8,-18-15,-1 0,1 0,0 1,0-1,-1 0,1 1,-1-1,0 1,0-1,0 1,0 0,0-1,-1 1,1 0,-1 0,1 0,-1-1,0 1,0 0,-1 0,1 0,0 0,-1-1,0 1,1 0,-1-1,0 1,-1 0,1-1,-1 2,-63 60,16-34,0-3,-2-2,-1-2,-16 2,-2 3,31-9,40-19,-1 0,1 0,-1 0,1 0,-1 0,1 0,-1 1,1-1,-1 0,1 0,-1 1,0-1,1 0,-1 1,1-1,-1 0,0 1,1-1,-1 0,0 1,0-1,1 1,-1-1,0 1,0-1,0 1,1-1,-1 1,0-1,0 1,0-1,0 1,0-1,0 1,0-1,0 1,0-1,0 0,-1 1,1-1,0 1,0-1,0 1,0-1,-1 1,1-1,0 1,-1-1,1 0,0 1,-1-1,1 0,0 1,-1-1,1 0,0 1,-1-1,1 0,-1 0,40 5,8-3</inkml:trace>
  <inkml:trace contextRef="#ctx0" brushRef="#br0" timeOffset="-3847.04">0 3197,'1'-2,"-1"0,1 1,-1-1,1 1,0-1,0 1,-1-1,1 1,0 0,0-1,1 1,-1 0,0 0,0 0,1 0,-1 0,0 0,1 0,-1 0,1 1,-1-1,1 0,-1 1,1-1,0 1,-1 0,1 0,-1-1,1 1,0 0,-1 0,4-1,69-12,1 2,69 1,-113 8,1003-14,-827 17,-146-3,-52-3,-8 0</inkml:trace>
  <inkml:trace contextRef="#ctx0" brushRef="#br0" timeOffset="-3200.11">187 3811,'1'4,"-1"-1,1 1,-1 0,1 0,1-1,-1 1,0-1,1 1,0-1,-1 0,1 0,1 0,-1 0,0 0,1 0,0 0,-1-1,1 1,0-1,0 0,0 0,1 0,1 1,87 31,-23-22,0-4,1-2,-1-3,1-4,18-3,381-43,-112 7,-229 38,-128 3,0-1,0 0,0 1,0-1,0 0,0 1,0-1,0 0,0 1,0-1,0 0,0 1,0-1,0 0,0 1,0-1,0 0,0 1,-1-1,1 0,0 0,0 1,0-1,0 0,-1 1,1-1,0 0,0 0,-1 0,1 1,0-1,-1 0,1 0,0 0,0 0,-1 1,1-1,0 0,-1 0,1 0,0 0,-1 0,1 0,0 0,-1 0,1 0,0 0,-1 0,1 0,0 0,-1 0,1 0,0-1,-1 1,1 0,0 0,-1 0,1 0,0-1,0 1,-1 0,1 0,0 0,0-1,-1 1,-13-2,1-3</inkml:trace>
  <inkml:trace contextRef="#ctx0" brushRef="#br0" timeOffset="-2729.297">1537 2514,'0'-42,"-2"24,1 0,2 0,0 0,0 1,2-1,0 1,1-1,2-3,-6 21,0 0,0-1,0 1,0-1,0 1,0 0,0-1,0 1,0-1,0 1,0 0,0-1,1 1,-1 0,0-1,0 1,0 0,0-1,1 1,-1 0,0-1,1 1,-1 0,0 0,0-1,1 1,-1 0,0 0,1 0,-1-1,0 1,1 0,-1 0,1 0,-1 0,0 0,1 0,-1 0,0 0,1 0,-1 0,1 0,-1 0,0 0,1 0,-1 0,0 0,1 0,-1 0,1 1,-1-1,0 0,1 0,-1 0,0 1,0-1,1 0,-1 0,0 1,1-1,-1 0,0 1,0-1,0 0,12 27,17 164,41 284,-14-124,-15 1,-13 91,-28-436,2 30,-2-1,-1 1,-2-1,-1 1,-3-1,-5 17,12-51,0-1,0 0,0 1,0-1,0 0,0 1,-1-1,1 0,0 0,-1 1,1-1,-1 0,0 0,1 0,-1 0,0 1,0-1,0 0,0 0,0-1,0 1,0 0,0 0,0 0,0-1,0 1,0 0,-1-1,1 1,0-1,0 0,-1 1,1-1,0 0,-1 0,1 1,0-1,-1 0,1-1,0 1,-1 0,1 0,0 0,0-1,-1 1,0-1,-4-6,0 0,1 0,-1-1,1 0,1 0,0 0,0-1,0 1,1-1,0 0,1 0,0 0,0 0,1-7,-6-33,3 4</inkml:trace>
  <inkml:trace contextRef="#ctx0" brushRef="#br0" timeOffset="-2210.393">1417 2555,'-6'-8,"1"-1,0 0,1 1,0-2,0 1,1 0,0-1,1 1,0-1,0 0,1 0,1 0,-1-4,4 9,-1 1,1-1,0 1,0 0,0 0,1 0,-1 0,1 0,0 1,0 0,0-1,1 2,-1-1,1 0,-1 1,1 0,0 0,0 0,0 1,0-1,0 1,0 1,0-1,2 1,44-9,0 2,1 3,0 2,0 2,0 3,0 2,0 2,-1 2,0 3,36 13,-44-12,-1 1,0 2,-2 2,0 2,-1 1,-1 2,-1 2,-1 2,-1 0,-1 3,-2 1,-2 1,0 1,-2 2,-2 1,-1 1,-2 1,-2 1,5 14,-9-5,-3 0,-1 0,-3 1,-2 1,-2 0,-2 0,-2 0,-3 0,-2 0,-2 0,-2 0,-2-1,-2 0,-3-1,-1 0,-3-1,-2-1,-10 16,12-29,-2-2,-1 0,-2-1,0-1,-2-1,-1-1,-1-1,-2-2,0-1,-2-1,0-1,-1-2,-1-1,-1-2,0-1,-12 2,-37 5,-2-4,-1-3,0-4,0-4,-42-3,-22 0,137-2,21 0,67-9,-26 0</inkml:trace>
  <inkml:trace contextRef="#ctx0" brushRef="#br0" timeOffset="-1056.275">2994 3143,'-7'4,"0"0,0 0,0 1,1 0,-1 0,1 0,0 1,1 0,-1 0,1 1,1-1,-1 1,1 0,0 0,0 1,1-1,0 1,-1 5,-2 10,0 1,2-1,1 0,0 1,2 20,0-36,0-1,0 0,1 1,0-1,1 0,-1 1,2-1,-1 0,1 1,0-1,0 0,1 0,0-1,0 1,0-1,1 1,0-1,1 0,-1 0,1-1,0 1,1-1,-1 0,1-1,0 1,0-1,0 0,1-1,2 0,0-1,1 0,-1-1,0 0,1-1,-1 0,1 0,-1-1,0 0,1-1,-1 0,0 0,0-1,0 0,0-1,-1 0,0 0,1-1,-1 0,-1 0,1-1,0-1,2-1,-1 0,0-1,-1 1,0-2,-1 1,1-1,-2 0,1-1,-2 0,1 0,-2 0,1 0,-1-1,-1 0,0 1,1-13,-4 15,0 0,-1 0,0 0,0-1,-1 1,0 1,-1-1,0 0,0 0,-1 1,0 0,-1 0,1 0,-2 0,1 1,-1 0,0 0,0 0,-1 1,0 0,0 0,0 1,-1-1,0 2,0-1,0 1,-1 1,1-1,-1 1,0 1,0 0,0 0,0 0,-3 1,6 1,1-1,0 1,0 1,-1-1,1 1,0 0,0 0,-1 0,1 1,0 0,0 0,1 0,-3 1,5-2,0 1,1-1,-1 0,1 0,-1 1,1-1,-1 1,1-1,0 1,0 0,0-1,0 1,0 0,0 0,0 0,0 0,1 0,-1 0,1 0,0 0,-1 0,1 0,0 0,0 0,0 0,1 0,-1 0,0 0,1 0,-1 0,1 0,0 0,-1 0,1 0,1 1,2 3,-1 0,1-1,1 1,-1-1,1 0,0 0,0-1,0 1,0-1,6 3,28 17</inkml:trace>
  <inkml:trace contextRef="#ctx0" brushRef="#br0" timeOffset="-626.43">3583 3370,'119'7,"1"-6,0-4,14-8,7 2,191-10,1 15,316 39,-506-13,-112-13,-17-2</inkml:trace>
  <inkml:trace contextRef="#ctx0" brushRef="#br0" timeOffset="1802.709">1390 5375,'-13'88,"-1"269,15-427,-4 0,-2 1,-3-1,-4 1,-2 1,-5-5,-23-28,42 93,15 13,-5-1,31 6,0-2,1-1,0-3,1-1,-1-2,39-5,193-8,-242 15,-12 1</inkml:trace>
  <inkml:trace contextRef="#ctx0" brushRef="#br0" timeOffset="2011.197">1404 5455,'20'12,"21"3,17 0,14-6,9-8,2-7,-2-7,-8-4,-16 2</inkml:trace>
  <inkml:trace contextRef="#ctx0" brushRef="#br0" timeOffset="2671.875">2259 5388,'-6'1,"0"-1,0 1,0 0,1 0,-1 1,1 0,-1 0,1 0,-1 1,1-1,0 1,0 1,0-1,1 1,-1-1,1 1,0 1,0-1,0 1,1-1,-1 1,1 0,0 0,0 0,1 1,0-1,0 1,0 0,-3 7,1 1,1-1,0 1,1 0,0 0,1 0,1 1,0-1,1 0,1 0,1 4,-1-7,1-1,1 0,0 0,0-1,1 1,0-1,1 0,0 0,0-1,1 1,0-1,0-1,1 0,0 0,3 2,-6-5,-1-1,1 0,0 0,0-1,0 1,0-1,0 0,1 0,-1-1,0 0,1 0,0 0,-1 0,1-1,-1 0,1 0,0-1,-1 1,1-1,-1 0,1-1,-1 0,0 1,0-2,0 1,0 0,0-1,0 0,2-2,2-4,0-1,-1 0,0 0,-1-1,0 0,0 0,-2-1,1 1,-1-1,-1-1,0 1,-1 0,0-1,-1 0,-1 0,0 0,0 1,-1-1,-1 0,0 0,-1 0,0 0,-1 0,0 2,-1 1,0 0,0 0,-1 0,0 0,-1 1,0-1,0 2,-1-1,0 1,-1 0,1 0,-2 1,1 0,-5-3,7 6,0 0,0 1,-1-1,1 1,-1 0,1 0,-1 1,0 0,0 1,0-1,0 1,-1 0,1 1,0 0,0 0,0 0,-1 1,1 0,0 1,0 0,0 0,1 0,-6 3,7-3,1 0,-1 1,1 0,0-1,0 2,0-1,0 0,1 1,-1-1,1 1,0 0,0 0,0 1,1-1,0 0,0 1,0-1,0 1,0 0,1 0,0 0,0 0,0 0,1 0,0 0,0 0,0 0,0 0,1 0,0 0,0-1,1 4,24 28,6-6</inkml:trace>
  <inkml:trace contextRef="#ctx0" brushRef="#br0" timeOffset="2942.163">2673 5416,'18'-3,"18"1,11-1,7 0,4 2,-4 0,-6 0,-12 1</inkml:trace>
  <inkml:trace contextRef="#ctx0" brushRef="#br0" timeOffset="3113.257">2794 5603,'18'4,"16"2,12 0,13-2,7-3,2-2,-11 0</inkml:trace>
  <inkml:trace contextRef="#ctx0" brushRef="#br0" timeOffset="3384.326">3462 5616,'63'-125,"-44"92,-1 0,-2-1,-2 0,-1-2,-1 1,-3-2,0 1,-9-9,0 44,0 0,0 0,0 0,0 1,0-1,0 0,0 0,0 1,0-1,0 0,-1 0,1 1,0-1,0 0,-1 1,1-1,-1 0,1 1,-1-1,1 0,-1 1,1-1,-1 1,1-1,-1 1,0-1,1 1,-1 0,0-1,1 1,-1 0,0-1,1 1,-1 0,0 0,0 0,1 0,-1 0,0 0,0 0,0 0,1 0,-1 0,0 0,0 0,1 0,-1 1,0-1,0 0,1 0,-1 1,-4 3,0 0,1 0,0 1,0-1,0 1,0 0,1 1,-1-1,1 0,1 1,-1 0,1-1,0 1,-1 4,-4 10,1 0,1 1,1-1,0 1,2 0,0 0,2 0,0 0,1 0,1 0,1 0,1 0,1 0,1-1,0 0,2 0,1 1,6 3</inkml:trace>
  <inkml:trace contextRef="#ctx0" brushRef="#br0" timeOffset="3788.35">3997 5362,'-2'7,"1"-1,0 0,0 1,1 0,0-1,0 1,0-1,1 1,0-1,0 1,1-1,0 0,0 1,0-1,1 0,0 0,0 0,0-1,1 1,0-1,0 0,0 0,1 0,-1-1,1 1,0-1,1 0,-1-1,1 1,0-1,-1 0,1 0,1-1,-1 0,0 0,5 1,-1-4,-1-1,0 1,0-1,0-1,0 0,0 0,-1 0,1-1,-1-1,0 1,0-1,-1-1,1 1,-1-1,-1-1,1 1,-1-1,0 0,0-1,-1 1,0-1,0 0,-1 0,0-1,-1 1,0-1,2-6,-2 5,-1 0,1-1,-2 1,1-1,-2 0,1 1,-2-1,1 0,-2-7,1 14,0 0,1 0,-1 0,-1 0,1 1,-1-1,1 1,-1-1,0 1,0-1,0 1,-1 0,1 0,-1 0,0 1,0-1,0 0,0 1,0 0,0 0,-1 0,1 0,-1 0,1 1,-1-1,0 1,-3 0,-3 0,0 1,0 0,-1 1,1 0,0 1,1 0,-1 0,0 1,0 1,1-1,0 2,0-1,0 1,0 0,1 1,0 0,0 1,1-1,-1 1,1 1,1 0,0 0,0 0,0 0,-3 8,8-14,-1 1,1 0,0 0,0 0,0-1,0 1,1 0,-1 0,1 0,-1 1,1-1,0 0,1 0,-1 0,0 0,1 0,-1 0,1 0,0 0,0 0,0-1,1 1,-1 0,1-1,-1 1,1 0,0-1,0 0,0 1,0-1,1 0,0 0,24 17</inkml:trace>
  <inkml:trace contextRef="#ctx0" brushRef="#br0" timeOffset="4502.468">4639 4626,'17'2,"0"1,-1 0,1 1,0 0,-1 2,0 0,0 0,-1 2,0 0,0 1,10 8,-3-3,-2 0,0 2,0 1,-2 0,0 1,-1 1,-1 1,-1 0,-1 1,0 1,-2 0,0 0,-2 2,0-1,-2 1,-1 0,0 1,-2 0,-1 0,-1 0,-1 0,-1 1,-2-1,0 0,-2 1,0-1,-2 0,-1 0,-5 14,-5-2,-1-2,-2 0,-1-1,-2-1,-1-1,-1-1,-17 15,-24 21,-2-3,-53 36,-61 35,6-14</inkml:trace>
  <inkml:trace contextRef="#ctx0" brushRef="#br0" timeOffset="5159.748">1003 4894,'-14'9,"-13"17,-14 24,-11 27,-8 29,-3 29,4 23,13 17,21 7,30-3,38-15,36-24,34-28,-2-34</inkml:trace>
  <inkml:trace contextRef="#ctx0" brushRef="#br0" timeOffset="6823.173">5641 3330,'498'-13,"165"13,-548 4,-1 4,80 18,-178-23,35 7,0-2,0-3,0-1,29-4,-79 1,0-1,0 0,0 0,1 0,-1 0,0 0,0 0,0-1,0 1,0 0,0-1,0 1,1 0,-1-1,0 1,0-1,0 0,0 1,-1-1,1 0,0 1,0-1,0 0,-1 0,1 0,0 0,-1 0,1 0,0 0,-1 0,1 0,-2-8</inkml:trace>
  <inkml:trace contextRef="#ctx0" brushRef="#br0" timeOffset="9668.015">7580 3330,'-8'-31,"2"0,1 0,1 0,2-1,1 1,1-3,0 7,-6-1209,-2 384,20 675,-12 177,0-1,0 1,0-1,0 1,0-1,0 1,0-1,0 1,0 0,0-1,0 1,1-1,-1 1,0-1,0 1,0-1,1 1,-1 0,0-1,0 1,1 0,-1-1,0 1,1 0,-1-1,0 1,1 0,-1-1,1 1,-1 0,0 0,1 0,-1-1,1 1,-1 0,1 0,-1 0,1 0,-1 0,0 0,1 0,-1 0,1 0,-1 0,1 0,-1 0,1 0,-1 0,1 1,-1-1,0 0,1 0,-1 0,1 1,-1-1,0 0,1 1,20 24,-13-15,6 5,0-1,1-1,1 0,0-1,1 0,0-2,1 0,0-1,0-1,1 0,0-2,1 0,8 1,33 5,0-3,1-3,49-1,319-8,-207-3,181 21,-168 24,-232-38,-3 0,1-1,-1 1,1 0,-1 0,1-1,-1 1,1-1,0 0,-1 1,1-1,0 0,-1 0,1 0,0 0,-1 0,1 0,0-1,-1 1,1 0,0-1,-1 1,1-1,-1 0,1 0,-1 1,1-1,-1 0,1 0,-1 0,0-1,0 1,0 0,0 0,1-1,-1 1,-1 0,1-1,0 1,0-1,-10-85,2 56</inkml:trace>
  <inkml:trace contextRef="#ctx0" brushRef="#br0" timeOffset="21794.281">9611 576,'13'58,"-4"1,-2 0,-3 0,-2 14,-1-39,4 579,-24-684,-15-81,6-2,8-2,6 1,6-2,9-38,-1 184,-1 9,0 0,1 1,-1-1,1 0,0 0,0 0,-1 0,1 0,0 1,1-1,-1 0,0 0,0 0,1 0,-1 0,1 1,0-1,-1 0,1 0,0 1,0-1,0 0,0 1,0-1,1 1,-1 0,0-1,1 1,-1 0,1 0,-1 0,1 0,0 0,-1 0,1 0,0 1,0-1,-1 0,1 1,2-1,10 4,1 1,-1 0,0 1,0 0,-1 1,1 0,-1 1,-1 1,12 9,-15-11,409 279,-67-85,-253-143,-96-56,-1 0,1 0,-1 0,1 0,-1 0,0 1,0-1,1 0,-1 1,0-1,0 1,0-1,0 1,0-1,-1 1,1 0,0-1,-1 1,0 0,1 0,-1-1,0 1,1 0,-1 0,0-1,-1 1,1 0,0 0,0 0,-1-1,1 1,-1 0,1-1,-1 1,0 0,0-1,0 1,0-1,0 1,0-1,0 1,0-1,0 0,-1 0,1 1,-1-1,1 0,-1 0,1-1,-1 1,-20 15,-1 0,0-2,-1-1,0-1,-14 4,11-4,-518 220,485-206,108-45,-12 2</inkml:trace>
  <inkml:trace contextRef="#ctx0" brushRef="#br0" timeOffset="22132.731">10721 1004,'-85'9,"82"-8,1 0,-1 1,0-1,1 0,-1 1,1-1,-1 1,1 0,0 0,-1 0,1 0,0 0,0 0,1 1,-1-1,0 1,1-1,-1 1,1 0,0 0,0-1,0 1,0 0,1 0,-1 0,1 0,0 0,0 4,0 0,0 0,1 0,0-1,0 1,1 0,0-1,0 1,0-1,1 0,0 0,0 0,1 0,0 0,0-1,0 1,0-1,4 2,4 5,0-1,0-1,1 0,1 0,-1-2,1 0,5 2,-2-1,1-2,-1 1,1-2,1 0,-1-1,1-2,0 1,0-2,0 0,0-2,1 0,-1-1,0-1,0-1,14-3,-27 3,-1 1,1-1,0 0,-1-1,0 1,0-1,0 0,0 0,-1-1,0 0,0 1,0-1,0-1,-1 1,0 0,0-1,0 0,-1 0,1 1,-2-1,1-1,-1 1,1 0,-2 0,1-1,-1 1,0 0,0 0,-1-1,1 1,-2 0,1 0,-1 0,1 0,-2 0,-1-4,-1-2,0 0,-1 0,-1 1,0 0,0 0,-1 0,-1 1,1 0,-2 1,1 0,-2 0,1 1,-1 1,-3-3,7 6,0 0,0 1,0-1,0 1,0 0,-1 1,0 0,1 0,-1 1,0 0,0 0,1 1,-1 0,0 0,0 1,0 0,0 0,1 1,-1 0,1 0,-1 1,1 0,0 0,-3 2,5-2,0 0,1 1,-1-1,1 1,0 0,0 0,0 0,1 0,0 1,-1 0,1-1,1 1,-1 0,1 0,0 1,0-1,0 0,1 1,0-1,0 1,0-1,1 1,0 0,0-1,0 1,1-1,-1 1,2 0,-1-1,0 0,1 1,0-1,0 0,1 0,1 3,2 1,1-1,0 0,0 0,0 0,1-1,0 0,1-1,0 0,-1 0,2 0,0-1,50 24</inkml:trace>
  <inkml:trace contextRef="#ctx0" brushRef="#br0" timeOffset="22431.513">11283 1164,'20'-2,"30"-3,36-4,35-3,33-3,25-1,14-1,3 4,-11 3,-21 9,-32 8,-35 8,-36 6,-26-1</inkml:trace>
  <inkml:trace contextRef="#ctx0" brushRef="#br0" timeOffset="23303.182">7633 3023,'375'-23,"-254"12,675-38,76 36,-817 14,-57 0,1-1,0 0,0 1,0-1,0 0,-1 0,1 0,0 0,0 0,-1 0,1 0,0 0,0-1,0 1,0 0,-1-1,1 1,0-1,0 1,0-1,0 1,0-1,0 0,0 0,0 1,0-1,1 0,-1 0,0 0,0 0,1 0,-1 0,0 0,1 0,-1 0,1-1,3-9</inkml:trace>
  <inkml:trace contextRef="#ctx0" brushRef="#br0" timeOffset="24338.927">9732 2528,'0'0,"0"0,0 0,0 0,0 0,0 0,0 1,0-1,0 0,0 0,0 0,0 0,0 1,0-1,0 0,0 0,0 0,0 0,0 1,0-1,0 0,0 0,0 0,0 0,0 0,0 1,-1-1,1 0,0 0,0 0,0 0,0 0,0 0,0 0,-1 1,1-1,0 0,0 0,0 0,0 0,0 0,-1 0,16 17,117 110,-66-66,-3 3,25 35,-64-70,-1 1,-2 0,-1 2,-1 0,-2 1,-1 1,-2 1,-1 0,-2 0,-2 1,-1 1,-1 0,-2 0,-2 0,-2 0,-1 1,-1-1,-3 0,-3 18,-4-20,-1 0,-2-1,-1 0,-1-2,-2 1,-1-2,-2-1,-1 0,-1-1,-2-2,0 0,-2-2,-1-1,-1-1,-1-2,0 0,-2-2,0-2,-2-1,-31 11,-46-1,111-27,1 1,0-1,0 0,-1 1,1-1,0 0,-1 1,1-1,-1 0,1 0,-1 1,1-1,-1 0,1 0,-1 0,0 0,1 0,-1 0,0 0,0 0,0 0,0 1,0-1,0 0,0 0,0 0,0 0,0 0,-1 0,1 0,0 0,-1 0,1 0,0 1,-1-1,1 0,-1 0,1 0,-1 1,0-1,1 0,-1 1,0-1,0 0,1 1,-1-1,0 1,0-1,0 1,0 0,1-1,-1 1,0 0,0 0,0-1,0 1,0 0,0 0,0 0,0 0,0 0,0 0,0 1,0-1,1 0,-1 0,-1 1,26-24</inkml:trace>
  <inkml:trace contextRef="#ctx0" brushRef="#br0" timeOffset="24719.942">9933 2716,'62'-3,"54"12,-2 5,1 5,2 6,-17-3,-1 5,-2 4,-1 3,55 31,-107-43,0 2,-1 2,-2 2,0 2,-2 1,-2 2,-1 2,-1 1,-2 2,11 18,-16-13,-20-30,0 0,1 0,1-1,0 0,0 0,1-1,3 1,-13-10,1-1,-1 0,1 0,0 0,-1 0,1 0,0 0,0 0,0 0,0-1,0 1,0-1,0 1,0-1,0 0,0 0,0 0,0 0,0 0,0 0,0-1,1 1,-1-7,-5-1</inkml:trace>
  <inkml:trace contextRef="#ctx0" brushRef="#br0" timeOffset="25120.87">10133 3985,'-2'2,"1"1,-1-1,1 1,0-1,0 1,0-1,0 1,0 0,1 0,-1-1,1 1,0 0,-1 0,1 0,1 0,-1-1,0 1,1 0,-1 0,1 0,0-1,0 1,0 0,0-1,1 1,-1-1,1 1,-1-1,1 0,0 0,0 0,0 0,0 0,0 0,0 0,1-1,0 2,10 0,0 1,0-2,1 0,-1-1,0 0,1-1,-1 0,1-1,9-2,-7 2,182-25,-2-8,-2-8,-1-9,-92 27,-1-5,-2-3,0-6,-3-3,16-13,-98 47,1 0,-1-1,0 0,0-1,-1-1,-1 0,1 0,-2-1,1-1,-2 1,1-2,-2 1,1-1,-2-1,0 0,-1 0,1-1,-7 12,0-1,0 0,0 0,0 1,0-1,-1 0,1 1,-1-1,0 0,0 1,-1-1,1 1,-1-1,1 1,-2-1,-9-25,10 18</inkml:trace>
  <inkml:trace contextRef="#ctx0" brushRef="#br0" timeOffset="25403.288">11925 3410,'831'-28,"-184"3,-508 24,-158 1,-15 0</inkml:trace>
  <inkml:trace contextRef="#ctx0" brushRef="#br0" timeOffset="26529.426">7527 3304,'-6'19,"39"176,26 199,-16 3,-11 384,-38-602,-8-1,-8 4,16-125,1 1,4 0,1-1,6 31,1 63,-7-106,1 1,3-1,8 36,-8-69,-1-17,-3-21,-2 1</inkml:trace>
  <inkml:trace contextRef="#ctx0" brushRef="#br0" timeOffset="27117.95">9879 4948,'-7'9,"-2"5,1-1,1-7,-1-5,2 1,2 5,1 8,1 2</inkml:trace>
  <inkml:trace contextRef="#ctx0" brushRef="#br0" timeOffset="27390.578">9826 5643,'2'5,"3"-2,6-2,0-5,-1-1</inkml:trace>
  <inkml:trace contextRef="#ctx0" brushRef="#br0" timeOffset="27570.627">9826 6218,'7'9,"6"5,9 3,2 3,-3-3</inkml:trace>
  <inkml:trace contextRef="#ctx0" brushRef="#br0" timeOffset="27757.146">9892 6940,'0'13,"0"8,0-1</inkml:trace>
  <inkml:trace contextRef="#ctx0" brushRef="#br0" timeOffset="28792.723">7673 6311,'-1'0,"-1"0,1 1,-1-1,1 0,-1 1,1-1,-1 1,1-1,0 1,-1-1,1 1,0 0,-1 0,1 0,0 0,0 0,0 0,0 0,0 0,0 1,0-1,0 0,1 0,-1 1,0-1,1 1,-1-1,1 0,-1 1,1-1,0 1,0-1,0 1,0-1,0 1,0-1,0 2,-1-2,-7 49,2 0,2 1,2 38,0-20,-22 1193,24-1260,-1 69,3 0,4-1,2 1,9 25,-17-91,0 1,1 0,0-1,0 1,1-1,-1 0,1 1,0-1,1 0,-1 0,1 0,0 0,0-1,0 1,1-1,0 0,0 0,0 0,0 0,1-1,-1 1,1-1,0 0,0-1,0 1,0-1,0 0,1-1,-1 1,1-1,-1 0,2 0,199-19,449 14,105-5,-243-19,-462 28,-59 3,-6-3</inkml:trace>
  <inkml:trace contextRef="#ctx0" brushRef="#br0" timeOffset="29340.317">9665 8103,'0'0</inkml:trace>
  <inkml:trace contextRef="#ctx0" brushRef="#br0" timeOffset="29709.644">9746 8397,'35'-8,"345"-1,302-47,-319 20,-147 21,-214 15,-2 1,1-1,-1 0,0 0,1 1,-1-1,0 0,1 0,-1 0,1 0,-1 1,1-1,-1 0,1 0,-1 0,0 0,1 0,-1 0,1 0,-1 0,1 0,-1 0,1-1,-1 1,0 0,1 0,-1 0,1 0,-1-1,0 1,1 0,-1 0,0-1,1 1,-1 0,0-1,1 1,-1 0,0-1,0 1,1-1,-1 1,0 0,0-1,0 1,0-1,1 1,-1-1,0 1,0 0,0-1,0 1,0-1,0 1,0-1,0 1,0-1,-11-7</inkml:trace>
  <inkml:trace contextRef="#ctx0" brushRef="#br0" timeOffset="30091.255">10789 7955,'19'15,"0"-1,2 0,-1-2,2-1,-1 0,2-1,-1-2,1 0,0-2,1 0,16 1,89 20,123 34,-153-13,-95-46,-1 0,0 0,-1 1,1-1,0 1,-1 0,1 0,-1 0,0 0,0 0,0 1,0-1,-1 1,0-1,1 1,-1-1,0 1,-1 0,1 0,-1-1,1 1,-1 0,0 0,-1 0,1-1,-1 1,1 0,-6 10,0-1,-1 0,0 0,-1-1,0 0,-1 0,0-1,-1 0,-1 0,1-2,-1 1,-1-1,0-1,-2 1,12-7,-86 63,-3-3,-2-5,-67 29,100-58</inkml:trace>
  <inkml:trace contextRef="#ctx0" brushRef="#br0" timeOffset="35217.087">10909 95,'0'14,"0"13,0 11,0 11,0 6,0 1,0-1,-2-3,-4-5,-2-8,0-12</inkml:trace>
  <inkml:trace contextRef="#ctx0" brushRef="#br0" timeOffset="35485.913">10775 68,'9'-8,"2"1,-1 1,1 0,0 0,0 1,0 0,1 1,0 0,0 1,0 0,0 1,0 1,1 0,6-2,0 1,0 0,0 2,0 1,1 0,-1 1,0 1,0 1,-1 0,1 2,-1 0,10 5,-25-10,0 0,1 1,-1-1,0 1,0-1,0 1,0 0,0 0,-1 1,1-1,-1 1,1-1,-1 1,0 0,0-1,0 1,0 0,0 1,-1-1,0 0,1 0,-1 1,0-1,-1 0,1 1,0-1,-1 1,0-1,0 1,0-1,0 1,-1-1,1 1,-1-1,0 1,0-1,0 0,-1 1,1-1,-1 0,1 0,-2 1,-10 8,0 0,-1 0,0-1,-1-1,0 0,-1-2,0 1,0-2,-1 0,0-1,0-1,0 0,-17 2,17-3</inkml:trace>
  <inkml:trace contextRef="#ctx0" brushRef="#br0" timeOffset="35700.34">11296 429,'11'-19,"9"-9,3-6,0-1,-5 4,-4 3,-5 13,-7 14,-7 18,-6 16,-1 14,2 13,7 10,6 7,3-11</inkml:trace>
  <inkml:trace contextRef="#ctx0" brushRef="#br0" timeOffset="36307.67">11069 2274,'2'-5,"3"2,2 4,-2 10,-1 15,-6 13,-5 10,-3 7,-1 4,3-1,4-5,5-8,7-11,5-10,-1-13,-1-7</inkml:trace>
  <inkml:trace contextRef="#ctx0" brushRef="#br0" timeOffset="36598.892">10989 2033,'27'3,"25"4,20 7,11 4,0 5,-6 2,-18 0,-17 0,-21-1,-24 2,-22-2,-18-3,-11-3,-3-2,3-3,14-3,17-2,14-3</inkml:trace>
  <inkml:trace contextRef="#ctx0" brushRef="#br0" timeOffset="36893.109">11483 2435,'14'-7,"0"0,0 1,1 1,0 0,0 1,0 1,0 1,1 0,-1 0,4 2,-17 0,0-1,0 1,-1 0,1 0,0 1,0-1,0 0,-1 1,1-1,0 1,-1-1,1 1,0 0,-1-1,1 1,-1 0,1 0,-1 0,0 1,1-1,-1 0,0 0,0 1,0-1,0 1,0-1,0 1,0-1,0 1,-1-1,1 1,0 0,-1 0,0-1,1 1,-1 0,0 0,0-1,0 1,0 0,0 0,-1 1,-2 8,-1 0,-1 0,0 0,0-1,-1 1,-1-1,1-1,-2 1,1-1,-1-1,-3 5,-20 25,13-17,1 0,0 1,2 1,1 1,-7 15,19-37,1 0,0 0,0 0,-1 1,2-1,-1 1,0-1,0 1,1-1,-1 1,1-1,0 1,0-1,0 1,0 0,0-1,0 1,1-1,0 1,-1-1,1 1,0-1,0 1,0-1,0 0,1 0,-1 1,0-1,1 0,0 0,0 0,-1-1,1 1,0 0,0-1,0 1,1-1,-1 0,0 0,1 1,1-1,12 4,1-1,-1 0,1-2,0 0,-1-1,1 0,5-2,62 0</inkml:trace>
  <inkml:trace contextRef="#ctx0" brushRef="#br0" timeOffset="39749.166">10935 7768,'-47'-93,"47"93,0 1,0 0,0-1,0 1,0 0,-1-1,1 1,0-1,0 1,-1 0,1-1,-1 1,1-1,0 1,-1-1,1 1,-1-1,1 1,-1-1,1 0,-1 1,0-1,1 0,-1 1,1-1,-1 0,0 0,1 1,-1-1,0 0,1 0,-1 0,0 0,1 0,-1 0,0 0,1 0,-1 0,0 0,1-1,-1 1,1 0,-1 0,0 0,1-1,-1 1,1 0,-1-1,0 1,1-1,-1 1,1-1,0 1,-1-1,1 1,-1-1,1 1,-1-1,8 206,15 897,-23-1052,6 193,0-217,0-22,-5-17,-29-228,-2-134,15-134,16 420,2-22,-6 0,-4 1,-18-85,5 122,25 83,1-1,0-1,0 1,1-1,0 0,1 0,0 0,0-1,7 5,37 30,2-3,1-2,3-2,0-3,28 10,252 120,144 77,-424-207,-1 1,-2 4,-1 1,-3 3,20 22,-17 1,-51-61,-1-1,1 1,-1 0,1-1,-1 1,0 0,0 0,0 0,-1 0,1 0,-1 0,0 0,1 0,-1 0,-1 1,1-1,0 0,-1 0,1 0,-1 0,0 0,0 0,0-1,-1 2,-2 2,-1-1,0 0,0 1,0-2,-1 1,1-1,-1 0,0 0,-1 0,-4 2,10-6,-353 174,-589 316,840-444,80-39</inkml:trace>
  <inkml:trace contextRef="#ctx0" brushRef="#br0" timeOffset="41706.905">12620 8450,'-8'4,"1"1,0-1,-1 1,2 0,-1 1,1 0,0 0,0 0,0 1,1 0,0 0,1 0,-1 0,1 1,1 0,-1 0,1 0,1 0,0 0,-1 4,1-6,1 1,0-1,0 1,1 0,0-1,0 1,0-1,1 1,0 0,0-1,1 1,0-1,0 0,0 1,1-1,0 0,0-1,0 1,1 0,0-1,0 0,0 0,1 0,0 0,0-1,2 1,2 1,0-1,1-1,0 0,0 0,0-1,0 0,1 0,-1-1,1-1,-1 0,1 0,0-1,-1-1,1 0,0 0,-1-1,1 0,-1-1,0 0,0-1,0 0,0 0,-1-1,1 0,-1-1,0 0,-1 0,7-7,-11 8,1 0,-1-1,0 1,-1-1,1 0,-1 0,0-1,-1 1,0 0,0-1,0 0,0 1,-1-1,0 0,-1 0,0 0,0 0,0 1,-1-1,0 0,0 0,0 1,-1-1,0 0,-1 0,-3-7,0 0,0 0,-2 1,0-1,0 2,-1-1,0 2,-1-1,-1 1,-11-9,12 11,-1 1,0 0,-1 0,0 1,0 1,0 0,-1 1,0 0,0 1,0 0,0 1,-1 1,0 0,1 0,-13 2,23 0,-1 0,0 0,1 1,-1-1,0 1,1 0,-1 0,1 0,0 1,-1-1,1 1,0 0,0 0,0 0,0 0,0 0,0 1,1-1,-1 1,1 0,0 0,-1 0,2 0,-1 0,0 0,0 0,1 1,0-1,0 1,0-1,0 1,0-1,1 1,-1 0,1-1,0 1,0 0,1-1,-1 1,1 0,0 2,2 1,1 0,-1-1,1 1,0-1,1 0,-1 0,1 0,0 0,1-1,0 0,-1 0,3 1,37 26</inkml:trace>
  <inkml:trace contextRef="#ctx0" brushRef="#br0" timeOffset="41910.316">13075 8731,'15'-4,"20"-5,22-2,21-2,20-1,19 2,12 3,5 3,-3 7,-10 11,-16 7,-21 7,-26 0</inkml:trace>
  <inkml:trace contextRef="#ctx0" brushRef="#br0" timeOffset="42790.998">11871 9359,'-7'16,"-4"16,-1 15,0 10,2 10,2 4,3 1,2-1,4-5,2-6,2-12,1-13</inkml:trace>
  <inkml:trace contextRef="#ctx0" brushRef="#br0" timeOffset="43078.291">11778 9305,'13'-7,"1"1,0 1,0 0,1 0,-1 1,1 1,0 1,0 0,0 1,0 0,0 1,0 1,0 1,-3-3,0 2,0-1,0 2,0-1,0 2,0 0,0 0,-1 1,1 0,-1 1,0 0,-1 1,1 0,-1 1,0 0,-1 1,0 0,0 0,0 1,-1 0,4 6,-11-12,0 0,0 0,0 0,0 1,0-1,-1 0,0 0,1 0,-1 1,0-1,0 0,-1 0,1 0,-1 1,0-1,0 0,0 0,0 0,0 0,0 0,-1 0,0-1,1 1,-1 0,0-1,-1 1,-67 52,29-35,0-1,-1-3,-1-1,0-3,-44 8,59-15,13-4</inkml:trace>
  <inkml:trace contextRef="#ctx0" brushRef="#br0" timeOffset="43429.864">12298 9934,'-3'-37,"2"0,1 0,2 0,2 0,1 1,1-1,3 1,5-13,-6 23,-8 27,0-1,0 0,0 1,0-1,0 0,0 0,0 1,0-1,0 0,0 1,0-1,1 0,-1 0,0 1,0-1,0 0,0 0,0 1,1-1,-1 0,0 0,0 0,0 1,1-1,-1 0,0 0,0 0,1 0,-1 1,0-1,0 0,1 0,-1 0,0 0,1 0,-1 0,0 0,0 0,1 0,-1 0,0 0,1 0,-1 0,0 0,0 0,1 0,-1 0,0 0,1-1,0 259,7 28,-6-253</inkml:trace>
  <inkml:trace contextRef="#ctx0" brushRef="#br0" timeOffset="43788.904">12660 9760,'77'91,"-65"-79,16 17,0 0,-3 2,0 1,-2 1,-2 0,16 33,-35-63,0 0,-1-1,1 1,0 0,-1 1,0-1,0 0,0 0,0 0,0 1,-1-1,1 0,-1 1,0-1,0 1,0-1,0 0,-1 1,1-1,-1 0,0 1,0-1,0 0,-1 0,1 0,-1 0,0 0,1 0,-1 0,-1-1,1 1,0 0,-2 1,-3-2,0-1,0 1,1-1,-1 0,0-1,0 1,0-1,0-1,0 1,0-1,0-1,0 1,0-1,1 0,-1-1,1 1,0-1,-1-1,1 1,-3-3,-30-18</inkml:trace>
  <inkml:trace contextRef="#ctx0" brushRef="#br0" timeOffset="44301.657">12753 9614,'21'-12,"13"-5,10-3,9 0,5 4,1 1,-2 5,-5 3,-6 0,-8 2,-12 1</inkml:trace>
  <inkml:trace contextRef="#ctx0" brushRef="#br0" timeOffset="55363.757">7660 3263,'-6'1,"0"-1,0 2,0-1,0 0,0 1,0 0,1 0,-1 1,1 0,0 0,-1 0,1 0,0 1,1 0,-1 0,1 0,0 1,0 0,0-1,0 1,1 0,0 1,0-1,1 1,-1-1,1 1,0 0,1 0,-1 2,-2 2,1 0,0-1,1 1,0 1,0-1,1 0,1 0,0 1,0 0,0-8,0 0,1 0,-1 0,1 0,0 0,0 0,0 0,0-1,1 1,-1 0,1-1,-1 1,1-1,0 1,0-1,0 0,0 0,0 0,1 0,-1 0,1 0,-1-1,1 1,0-1,-1 0,1 1,0-1,0-1,0 1,0 0,0-1,1 1,2-1,0 0,1 0,-1 0,0-1,0 0,0 0,0-1,0 1,-1-1,1-1,0 1,-1-1,0 0,4-3,-6 5,0-1,-1 1,1-1,-1 0,0 0,1-1,-1 1,0 0,0-1,0 1,-1-1,1 0,-1 0,1 1,-1-1,0 0,0 0,0 0,0 0,-1 0,1 0,-1-1,0 1,0 0,0 0,0 0,-1 0,1 0,-1-1,-3-2,1 1,-1 0,0 0,-1 0,1 0,-1 1,0 0,0 0,0 0,-1 1,1-1,-1 1,0 0,0 1,0 0,0 0,0 0,0 1,-1-1,1 1,-1 1,1 0,0-1,-1 2,1-1,-4 2,7-2,-1 0,1 1,0 0,0-1,0 1,0 0,0 1,0-1,0 1,0-1,0 1,1 0,-1 0,0 0,1 0,0 0,0 1,-1-1,1 1,1 0,-1-1,0 1,1 0,-1 0,1 0,0 0,0 0,0 0,0 1,1-1,-1 0,1 0,0 1,0-1,0 0,1 0,-1 1,1-1,-1 0,1 0,0 0,0 0,0 0,2 2,0 0,0 1,0-1,1 0,0 0,0-1,0 1,1-1,0 0,-1 0,1 0,1-1,-1 1,0-1,1-1,0 1,-1-1,1 0,0 0,0-1,0 0,1 0,0 0,3 1,0-1,1-1,-1 0,0 0,0-1,0 0,0-1,0 0,0-1,0 0,0 0,-1-1,3-1,-8 2,1 0,-1 0,0 0,-1 0,1-1,-1 1,1-1,-1 0,0 0,0 0,-1 0,1-1,-1 1,0-1,0 0,-1 1,1-1,-1 0,0 0,0 0,-1 0,1 0,-1 0,0 0,-1 0,1 0,-1 0,0 0,0 0,-1 0,1 1,-1-1,0 0,0 1,-1-1,1 1,-1 0,0 0,0 0,0 0,-1 1,0-1,-1 0,1-1,-1 0,0 1,-1 0,1 0,-1 0,0 1,1 0,-1 0,-1 0,1 1,0 0,-1 0,1 1,-1-1,1 1,-1 1,0-1,1 1,-1 1,0-1,1 1,-1 0,0 0,1 1,0 0,-1 0,1 1,0 0,0 0,0 0,0 1,-4 3,-26 20,4 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14:25.5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287 302,'0'-2,"0"1,-3 1,0 1</inkml:trace>
  <inkml:trace contextRef="#ctx0" brushRef="#br0" timeOffset="1701.767">180 62,'-4'-3,"1"0,1 1,-1-1,0 1,1-1,-1 1,0 0,0 0,0 1,-1-1,1 0,0 1,-1 0,1 0,-1 0,1 0,-1 1,1-1,-1 1,0 0,1 0,-1 0,1 0,-1 1,0-1,1 1,-1 0,1 0,0 1,-1-1,1 1,0-1,0 1,-3 2,0 7,0 0,0 0,1 0,1 1,0 0,0 0,1 0,1 0,0 0,0 1,2-1,-1 1,2-1,-1 1,2 0,0-4,0 0,1-1,1 1,-1-1,1 0,0 0,1 0,0-1,0 0,1 0,0 0,0 0,0-1,1 0,0 0,0-1,1 0,0 0,-1-1,1 0,1 0,-1-1,1 0,-1 0,1-1,0 0,0-1,0 0,0 0,0-1,0 0,0-1,0 1,0-2,-1 1,1-2,0 1,-1-1,1 0,-1-1,0 0,0 0,2-2,-4 2,-1-1,-1 1,1-1,-1 0,0 0,0 0,0-1,-1 1,1-1,-2 0,1 0,0 0,-1 0,0 0,-1-1,0 1,0-1,0 1,0-1,-1 1,0-1,-1 1,1-1,-1 1,-1-1,1 1,-3-6,0-2,-1 1,0-1,0 1,-2 0,0 1,0 0,-1 0,0 0,-1 1,-1 0,0 1,-4-4,10 11,0-1,0 1,0 0,0 0,-1 0,1 0,-1 1,0 0,1 0,-1 0,0 1,0-1,0 1,0 0,-1 1,1-1,0 1,0 0,0 0,0 1,-1 0,1-1,0 2,0-1,0 1,-1 0,-5 5,0 1,0 1,1-1,1 2,-1-1,1 1,1 1,0 0,0 0,-1 5,-2 0,-28 42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15:04.1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16,'12'140,"-10"-20,-2-119,-1-1,1 0,0 1,-1-1,1 1,0-1,0 1,0 0,0-1,-1 1,1-1,0 1,0-1,0 1,0-1,0 1,0 0,1-1,-1 1,0-1,0 1,0-1,0 1,1-1,-1 1,0-1,0 1,1-1,-1 1,0-1,1 0,-1 1,1-1,-1 1,0-1,1 0,-1 0,1 1,-1-1,1 0,-1 0,1 1,-1-1,1 0,0 0,-1 0,1 0,-1 0,1 0,-1 0,1 0,-1 0,1 0,-1 0,1 0,0 0,-1 0,1-1,53-110,5-37,-59 148,0 0,-1 0,1 0,0 1,0-1,-1 0,1 0,0 1,0-1,-1 0,1 0,0 1,0-1,0 0,0 1,-1-1,1 0,0 1,0-1,0 0,0 1,0-1,0 0,0 1,0-1,0 0,0 1,0-1,0 0,0 1,0-1,0 0,1 1,-1-1,0 0,0 1,0-1,0 0,1 0,-1 1,0-1,0 0,0 0,1 1,-1-1,0 0,1 0,-1 0,0 1,0-1,1 0,-1 0,0 0,1 0,-1 0,0 0,1 0,-1 1,0-1,1 0,-1 0,0 0,1 0,-1-1,0 1,1 0,-1 0,0 0,1 0,-1 0,0 3,0 4,1 1,0 0,0-1,0 1,1-1,0 0,0 1,1-1,0 0,0 0,1-1,0 1,0-1,0 1,1-1,0-1,0 1,1-1,-1 0,1 0,0 0,1-1,-1 0,1 0,2 1,-5-6,0 1,0-1,0 0,0 0,0-1,-1 1,1-1,0 1,-1-1,1 0,-1 0,0-1,0 1,0-1,0 1,0-1,-1 0,1 0,-1-1,1 1,-1 0,0-1,-1 1,1-1,0-1,6-10,0-2,-1 1,-1-1,-1 0,0 0,-1-1,0-5,-3 11,-6 17,-6 21,-12 68,22-90,1 0,0 1,0-1,0 0,1 0,-1 0,1 0,0 0,0 0,0 0,1 0,-1-1,1 1,0 0,0-1,1 1,-1-1,1 0,-1 0,1 0,0 0,1 1,6 1,0 0,-1-1,1 0,1-1,-1 0,0 0,1-1,-1-1,1 1,0-2,0 0,-1 0,1-1,10-2,22-2</inkml:trace>
  <inkml:trace contextRef="#ctx0" brushRef="#br0" timeOffset="6026.503">656 123,'-1'-3,"-1"0,1 1,0-1,-1 0,1 1,-1 0,0-1,0 1,0 0,0 0,0 0,0 0,-1 0,1 0,-1 1,1-1,-1 1,0 0,1 0,-1 0,0 0,0 0,0 1,0-1,0 1,0 0,0-1,0 1,0 1,1-1,-1 0,0 1,0 0,0-1,0 1,0 0,1 0,-1 1,-1 0,-2 5,1 1,0 0,0 0,0 0,1 0,0 1,1 0,0 0,0 0,1 0,0 0,0 1,1-1,1 0,-1 1,2 2,-2-11,1 0,-1 1,1-1,0 0,-1 1,1-1,0 1,0-1,0 0,0 1,1-1,-1 1,0-1,0 0,1 1,-1-1,1 0,-1 1,1-1,0 0,-1 0,1 0,0 1,0-1,0 0,0 0,0 0,0 0,0-1,0 1,0 0,0 0,1-1,-1 1,0 0,1-1,-1 1,0-1,1 0,-1 1,0-1,1 0,-1 0,1 0,-1 0,0 0,1 0,-1-1,1 1,-1 0,0-1,6-3,0-2,-1 1,0-1,0 0,0 0,-1 0,0-1,0 0,-1 0,0 0,0 0,0-1,-1 0,2-7,2-1,3 33,-7-13,0 0,0 0,1-1,-1 1,1-1,0 0,0 0,0 0,0 0,0-1,1 0,-1 0,1 0,0 0,-1-1,1 1,0-1,0-1,4 1,95 1,-103-2,33-2</inkml:trace>
  <inkml:trace contextRef="#ctx0" brushRef="#br0" timeOffset="6295.393">909 69,'12'7,"10"9,6 6,5 7,1 2,0 1,1 0,-3-4,-3-7,-4-6,-4-7,-5-6,-6-10,-4-5</inkml:trace>
  <inkml:trace contextRef="#ctx0" brushRef="#br0" timeOffset="6476.965">1177 16,'-14'4,"-8"12,-9 15,-4 20,-7 18,-8 18,-16 18,5-10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14:41.950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2012 1299,'-9'16,"-3"16,1 15,1 10,4 7,2 4,1-1,3-4,0-9,0-11,0-18,1-13</inkml:trace>
  <inkml:trace contextRef="#ctx0" brushRef="#br0" timeOffset="285.24">1959 1192,'-67'-177,"66"176,1 0,-1-1,1 1,0 0,-1 0,1 0,0-1,0 1,0 0,0 0,0-1,0 1,0 0,0 0,1-1,-1 1,0 0,1 0,-1 0,1 0,0 0,-1-1,1 1,0 0,-1 0,1 0,0 1,0-1,0 0,0 0,0 0,0 1,0-1,0 0,0 1,0-1,0 1,1-1,-1 1,0 0,0-1,1 1,-1 0,0 0,0 0,1 0,-1 0,0 0,69 11,-64-10,71 20,0 2,-2 4,-1 3,51 30,-111-53,0 1,0 0,-1 1,0 1,-1 0,0 1,7 9,-17-18,0 1,0-1,0 1,0-1,-1 1,1 0,-1 0,0 0,0 0,0 0,0 0,-1 0,1 0,-1 0,0 0,1 0,-2 1,1-1,0 0,0 0,-1 0,0 0,0 0,0 0,0 0,0 0,0 0,-1 0,1-1,-1 1,0 0,0-1,-5 7,-1-1,0-1,0 1,-1-1,0-1,0 0,0 0,-9 4,-34 13,-1-1,0-3,-2-3,-1-2,-50 17,47-7,60-16,11-4</inkml:trace>
  <inkml:trace contextRef="#ctx0" brushRef="#br0" timeOffset="1055.639">2413 1780,'0'11,"1"1,0-1,1 0,1 0,0 1,0-2,1 1,0 0,1-1,0 0,1 0,0 0,2 2,-4-7,-1 0,1-1,1 1,-1-1,0 1,1-1,0-1,0 1,0-1,1 0,-1 0,1 0,-1-1,1 0,0 0,0 0,0-1,0 0,0 0,0 0,1-1,-1 0,0 0,6-1,-5-1,-1 0,1 0,0-1,-1 0,0 0,1 0,-1-1,-1 0,1 0,0 0,-1-1,0 0,0 0,-1 0,1-1,-1 1,0-1,-1 0,1-1,-1 1,0 0,-1-1,0 1,0-1,0 0,-1 0,1 0,-2 0,1 0,-1 0,0 0,-1 0,0 0,0 0,0 0,-1 0,0 1,0-1,-2-3,-1 1,0 0,-1 0,0 0,0 1,-1 0,0 0,-1 1,0 0,0 0,0 1,-1 0,0 0,0 1,0 0,-1 1,0 0,0 0,0 1,0 1,0-1,-1 2,1-1,-3 1,7 3,1-1,-1 1,0 0,1 0,-1 1,1 0,0 0,0 0,0 0,0 1,1 0,-1 0,1 0,0 0,0 1,1 0,-1 0,1 0,0 0,0 0,1 0,0 1,0 0,0-1,0 1,1 0,0 0,0 0,1 0,0-1,0 1,0 0,1 4,0 37</inkml:trace>
  <inkml:trace contextRef="#ctx0" brushRef="#br0" timeOffset="-4764.413">7 3892,'-5'-2,"4"-1,8 0,17 0,20 2,21 0,22 0,18 1,16 0,8 0,4 0,-6 0,-12 3,-17 0,-20 0,-22-1,-20 0</inkml:trace>
  <inkml:trace contextRef="#ctx0" brushRef="#br0" timeOffset="-5369.884">87 2769,'-1'0,"0"0,1-1,0 1,0 0,0-1,-1 1,1 0,0 0,-1-1,1 1,0 0,0 0,-1 0,1-1,0 1,-1 0,1 0,0 0,-1 0,1 0,-1 0,1 0,0-1,-1 1,1 0,0 0,-1 0,1 1,-1-1,1 0,0 0,-1 0,1 0,0 0,-1 0,1 0,0 1,-1-1,1 0,0 0,-1 1,1-1,0 0,0 0,-1 1,1-1,0 0,0 1,-1-1,1 0,0 1,0-1,0 0,0 1,0-1,0 0,-1 1,1-1,0 0,0 1,0-1,0 1,0-1,0 0,0 1,1-1,-1 0,0 1,0-1,0 1,87 19,50-9,-1-6,4-7,-47 2,218-1,-296 1</inkml:trace>
  <inkml:trace contextRef="#ctx0" brushRef="#br0" timeOffset="-4154.871">822 2823,'5'0,"3"2,3 3,7 6,6 4,13 3,17-1,16-5,15-3,12-4,4-5,0-5,-7-1,-12 0,-18 1,-20 2</inkml:trace>
  <inkml:trace contextRef="#ctx0" brushRef="#br0" timeOffset="-3341.02">1076 3906,'-3'2,"5"1,8 0,12-1,13 0,12-1,12-1,10 1,6-1,0 0,-4-1,-10 1,-10 0,-11 0,-14-5,-10-5,-8-2</inkml:trace>
  <inkml:trace contextRef="#ctx0" brushRef="#br0" timeOffset="-2926.087">1852 2421,'-8'44,"44"128,-2-26,-6 1,-6 2,-7 0,-7 1,-6 0,-12 87,-14-66,-18 47,8-45,31-155,0-5,1 0,0 1,0 0,1-1,1 1,1 0,0 6,10-7,-6-21</inkml:trace>
  <inkml:trace contextRef="#ctx0" brushRef="#br0" timeOffset="-2333.516">1891 2501,'28'-11,"0"1,0 2,0 0,1 2,1 1,-1 2,0 0,1 2,0 1,-1 2,1 1,1 1,27 0,0 2,0 3,-1 3,0 2,-1 2,-1 3,-1 2,0 3,-2 1,-1 4,6 5,-39-20,-1 1,0 0,-1 2,-1 0,0 0,-1 1,-1 1,-1 1,-1-1,0 2,-2-1,0 2,-2-1,0 1,-1 0,2 18,1 37,-3 1,-3 0,-4 0,-4 0,-2-1,-9 30,11-63,-1 1,-2-1,-2-1,-2 1,-1-2,-3 0,-1 0,-3-2,-1 0,-1-2,-3 0,-1-1,-2-7,-1 0,-2-2,0-1,-2-2,-1-1,-1-2,-1-1,-1-2,-1-1,0-2,-13 2,-3-1,0-3,-1-2,0-3,-1-2,0-2,0-3,0-2,-6-3,32-3,29 2</inkml:trace>
  <inkml:trace contextRef="#ctx0" brushRef="#br0" timeOffset="-1041.829">3175 3357,'0'208,"0"-201,0 1,1-1,-1 1,1-1,1 1,0-1,0 1,0-1,1 0,0 0,0 0,0-1,1 1,1-1,-1 0,1 0,0 0,0 0,0-1,1 0,0 0,0-1,0 1,0-1,5 1,-1-1,0 0,0-1,1-1,-1 0,1 0,0-1,0 0,-1-1,1 0,0-1,0 0,0-1,-1 0,1 0,-1-1,0-1,0 0,0 0,0-1,-1 0,1-1,-1 0,-1 0,1-1,-1 0,0 0,-1-1,0 0,0-1,-1 0,0 0,0 0,-1 0,0-1,-1 0,0 0,0 0,-1-1,-1 1,0-1,0 1,-1-1,0 0,-1 0,0 1,-1-5,-2 3,0 0,-1 0,-1 0,1 1,-2 0,0 0,0 0,-1 1,0 0,-1 0,0 1,0 0,-1 0,0 1,-1 0,0 1,0 0,-1 0,1 1,-1 1,-1 0,1 0,-1 1,0 1,0 0,0 0,0 1,-11 0,17 2,0 0,0 0,0 1,0 0,0 1,0-1,0 1,1 0,-1 0,1 1,-1-1,1 1,0 1,0-1,0 1,0 0,1 0,-1 0,1 0,0 1,1 0,-1 0,1 0,0 0,0 0,0 1,1-1,0 1,0 0,1 0,-1 0,1 0,0 0,1 0,-1 0,1 0,1 4,1 1,1 0,0 0,1 0,0-1,1 1,0-1,0 0,1 0,0-1,1 0,0 0,1 0,0-1,0 0,0-1,1 0,1 0,-1 0,1-2,0 1,1-1,46 24</inkml:trace>
  <inkml:trace contextRef="#ctx0" brushRef="#br0" timeOffset="-735.658">3923 3437,'104'-3,"1022"-16,-583 5,196-12,-583 7,-137 11,-21 1,-32-2,-15 2,-4 3</inkml:trace>
  <inkml:trace contextRef="#ctx0" brushRef="#br0" timeOffset="4717.143">6638 3304,'0'-163,"-11"-480,-24-69,30 651,-2 1,-3 0,-3 0,-2 2,-14-33,20 59,2-2,1 1,1-1,2 0,1-24,0 13,0-92,4 135,-1 0,1 0,-1 0,1 1,0-1,-1 1,1-1,0 1,0-1,0 1,0 0,1 0,-1 0,0 0,0 1,1-1,-1 1,0-1,1 1,-1 0,0 0,1 0,-1 0,1 0,-1 0,0 1,1-1,-1 1,0-1,0 1,1 0,-1 0,0 0,0 1,0-1,17 3,106 6,1-5,13-5,-52-1,1253-51,-1071 35,-253 19,-20 4,-6-3</inkml:trace>
  <inkml:trace contextRef="#ctx0" brushRef="#br0" timeOffset="5534.286">8709 563,'24'370,"-19"-312,0 20,5-1,16 68,-24-137,-5-21,-1-3,-19-101,5 0,-1-91,-13-95,-9 119,72 217,18 15,2-3,2-1,44 25,-50-35,1 1,18 12,-2 2,49 50,-106-93,0 0,0 0,-1 1,0-1,0 1,-1 0,1 1,-2 0,1 0,-1 0,0 0,-1 0,0 1,0 0,-1-1,0 1,0 0,-1 0,0 0,-1 0,0 0,0 0,-1 0,-1 5,-7 3,-1 0,-1-1,0 0,-1 0,-1-1,0-1,-1 0,0-1,-1-1,-1 0,0-1,0 0,-14 5,-52 30,-2-5,-1-3,-35 8,85-31,35-15,0 0,0 0,1 1,-1-1,0 0,0 0,0 0,1 1,-1-1,0 0,0 0,0 1,0-1,0 0,0 0,0 1,0-1,1 0,-1 1,0-1,0 0,0 0,0 1,0-1,-1 1,26-5</inkml:trace>
  <inkml:trace contextRef="#ctx0" brushRef="#br0" timeOffset="6202.028">9445 1005,'-18'29,"-5"78,23-103,-1 0,1 0,0 0,0 0,1 0,-1 0,1 0,0 0,0-1,0 1,1 0,-1-1,1 1,0 0,0-1,0 0,0 0,1 1,-1-1,1-1,0 1,0 0,0-1,0 1,0-1,2 1,3 0,0 0,0-1,0 0,1 0,-1-1,1 0,-1 0,1-1,-1 0,1-1,-1 0,0 0,1-1,-1 0,0 0,0-1,0 0,0 0,0-1,-1 0,0 0,1-1,-2 0,1 0,0-1,2-3,-4 4,0 0,0 0,0 0,-1-1,0 1,0-1,0 0,-1-1,0 1,0 0,0-1,-1 0,0 1,0-1,-1 0,0 0,0 0,-1 0,0 0,0 0,0 0,-1 0,0 0,-1 0,1 0,-1 0,-1 1,1-1,-1 1,0-1,-4-4,2 5,0 0,0 1,0-1,-1 2,0-1,0 0,0 1,0 0,-1 1,1-1,-1 1,0 1,0-1,0 1,-1 0,1 1,0 0,-1 0,1 0,-1 1,1 0,-3 1,5-1,-1 0,1 1,-1-1,1 1,-1 1,1-1,-1 1,1 0,0 0,0 0,0 1,0 0,1 0,-1 0,1 0,-1 1,1 0,0 0,1 0,-1 0,1 1,-1-1,1 1,1 0,-1 0,1 0,0 0,0 0,-1 5,2-4,1 1,0-1,0 0,0 1,1-1,0 1,0-1,0 0,1 0,0 0,0 0,1 0,0 0,0 0,0-1,1 0,0 1,0-1,0-1,0 1,1 0,2 1,35 30</inkml:trace>
  <inkml:trace contextRef="#ctx0" brushRef="#br0" timeOffset="6546.623">9966 1178,'257'-11,"-179"11,337 2,129 27,-434-15,-110-14,0 0,0 0,0 0,0 1,0-1,0 0,0 0,0 1,0-1,0 0,0 0,0 0,0 1,0-1,0 0,0 0,1 1,-1-1,0 0,0 0,0 0,0 0,0 1,1-1,-1 0,0 0,0 0,0 0,-24 2,-6-2,0 0</inkml:trace>
  <inkml:trace contextRef="#ctx0" brushRef="#br0" timeOffset="10757.722">10087 229,'0'6,"0"8,0 10,0 8,-3 7,-2 4,-3 5,-1-1,3-2,0-8,3-7,1-9</inkml:trace>
  <inkml:trace contextRef="#ctx0" brushRef="#br0" timeOffset="11084.954">9953 2,'10'-1,"1"1,-1 0,0 0,1 1,-1 0,0 1,0 0,8 2,1 1,33 5,-1 3,-1 1,0 3,37 19,-86-36,0 0,0 0,0 0,-1 0,1 0,0 0,0 0,-1 1,1-1,0 0,0 1,-1-1,1 0,0 1,0-1,-1 1,1-1,-1 1,1-1,0 1,-1 0,1-1,-1 1,0 0,1-1,-1 1,1 0,-1 0,0-1,0 1,1 0,-1 0,0 0,0-1,0 1,0 0,0 0,0 0,0-1,0 1,0 0,0 0,-1 0,1-1,0 1,0 0,-1 0,1-1,-1 1,1 0,0-1,-1 1,1 0,-1-1,0 1,1-1,-1 1,0 0,-135 51,43-5,77-33</inkml:trace>
  <inkml:trace contextRef="#ctx0" brushRef="#br0" timeOffset="11965.843">10527 509,'162'-211,"-132"179,-30 32,1 1,0-1,0 0,0 1,-1-1,1 1,0-1,0 1,-1-1,1 1,0-1,-1 1,1 0,-1-1,1 1,-1 0,1-1,-1 1,1 0,-1 0,0 0,0-1,1 1,-1 0,0 0,0 0,0 0,0-1,0 1,0 0,0 0,0 0,0 0,0 0,0-1,0 1,-1 0,1 0,0 0,-1 0,1-1,-1 1,1 1,-6 233,20-117,-7-64</inkml:trace>
  <inkml:trace contextRef="#ctx0" brushRef="#br0" timeOffset="12501.408">9138 2048,'11'13,"11"12,8 6,-1-3</inkml:trace>
  <inkml:trace contextRef="#ctx0" brushRef="#br0" timeOffset="12807.145">9191 2795,'3'16,"4"10,4 5,0-3</inkml:trace>
  <inkml:trace contextRef="#ctx0" brushRef="#br0" timeOffset="12808.145">9231 3411,'9'18,"5"11,1 2,-3-3</inkml:trace>
  <inkml:trace contextRef="#ctx0" brushRef="#br0" timeOffset="13803.33">6677 3398,'-4'62,"2"0,4 0,3 20,0 1,102 1427,-90-1357,7-1,7-1,20 49,-47-186,0 0,1 0,1-1,0 1,0-1,1 0,1-1,1 0,8 10,-12-18,0-1,1-1,-1 1,1-1,-1 0,1 0,0 0,0-1,0 0,-1 0,1-1,0 1,1-1,-1-1,-1 1,1-1,0 0,0 0,3-1,8-1,421-57,343 26,-473 27,-52-12,-198 1,-57 18,-1-1,1 1,-1-1,0 1,1-1,-1 0,0 1,0-1,0 1,1-1,-1 0,0 1,0-1,0 0,0 1,0-1,0 0,0 1,0-1,0 1,0-1,0 0,-1 1,1-1,0 0,0 1,-1-1,1 1,0-1,-1 1,1-1,-1 1,1-1,0 1,-1-1,1 1,-1-1,0 1,-11-11</inkml:trace>
  <inkml:trace contextRef="#ctx0" brushRef="#br0" timeOffset="15302.626">9097 5242,'-1'-1,"1"1,-1-1,0 0,0 1,0 0,0-1,0 1,0-1,0 1,0 0,0 0,0-1,0 1,0 0,0 0,0 0,0 0,0 0,0 1,0-1,0 0,0 0,0 1,0-1,0 0,0 1,0-1,0 1,0-1,1 1,-1 0,0-1,0 1,0 0,1 0,-1-1,1 1,-1 0,0 0,-6 46,44 197,-19-133,-4 1,-5 0,-5 1,-5 0,-5-1,-5 1,-18 74,1-84,27-103,1-1,0 1,0 0,-1 0,1-1,0 1,0 0,-1 0,1 0,0-1,-1 1,1 0,0 0,-1 0,1 0,0 0,-1 0,1 0,0 0,-1 0,1 0,0 0,-1 0,1 0,0 0,-1 0,1 0,0 0,-1 0,1 0,0 0,-1 0,1 1,0-1,-1 0,1 0,0 0,0 1,-1-1,12-160,-5-5,-8 0,-15-93,1 104,7-1,7 1,12-77,8 140,-18 90,1 0,0 0,-1 0,1 0,0 0,0 0,0 0,0 0,0 0,0 0,0 0,0 0,0 1,0-1,1 0,-1 1,0-1,0 1,1-1,-1 1,0 0,1 0,-1-1,0 1,1 0,-1 0,0 0,1 1,-1-1,0 0,1 0,-1 1,0-1,0 1,1-1,-1 1,0-1,0 1,0 0,0-1,0 1,1 0,-2 0,1 0,0 0,0 0,0 0,0 0,-1 0,1 1,0-1,-1 0,1 2,184 228,-114-146,4-3,3-3,4-3,3-5,3-3,3-4,66 34,-131-84,-13-8,0 0,0 2,-1-1,-1 1,1 1,-1 0,-1 1,9 9,-17-16,0 0,-1 0,1-1,-1 1,1 0,-1 0,0 1,0-1,0 0,-1 0,1 0,-1 1,0-1,0 0,0 1,0-1,0 0,-1 0,0 1,1-1,-1 0,0 0,-1 0,1 0,0 0,-1 0,-1 2,-65 70,-2-23,-3-3,-2-3,-2-4,-1-3,-62 21,-40 12,-121 29,296-99</inkml:trace>
  <inkml:trace contextRef="#ctx0" brushRef="#br0" timeOffset="15693.215">10087 5951,'-4'10,"1"-1,1 1,-1 0,2 0,-1 0,1 0,1 0,0 0,0 0,1 0,1 0,-1 0,1-1,1 1,0 0,1-1,-1 1,2-1,-1 0,1-1,4 6,-2-4,0 0,1 0,0 0,0-1,1 0,0-1,0 0,1 0,0-1,1 0,0-1,0-1,0 1,0-2,1 1,0-2,5 2,-12-5,0 1,0-1,0 0,0 0,0 0,0-1,0 1,0-1,0-1,0 1,0-1,-1 0,1 0,-1 0,1-1,-1 1,0-1,0 0,0 0,0-1,0 1,-1-1,1 0,-1 0,0 0,0 0,-1 0,1-1,-1 1,0-1,0 0,-1 1,1-1,-1 0,0 0,0-4,0-1,0 0,-1 0,0 0,-1 1,1-1,-2 0,0 0,0 1,-1-1,0 1,0-1,-1 1,0 0,-1 1,0-1,0 1,-1 0,0 0,-1 1,1-1,-1 1,-1 1,1 0,-1 0,-1 0,-1 0,-33-3,43 9,-1 0,0 0,0 0,1 1,-1-1,0 0,1 0,-1 1,0-1,1 1,-1-1,0 0,1 1,-1-1,1 1,-1 0,1-1,-1 1,1-1,-1 1,1 0,0-1,-1 1,1 0,0-1,0 1,-1 0,1 0,0-1,0 1,0 0,0 0,0-1,0 1,0 0,0 0,0-1,0 1,1 0,-1 0,0-1,0 1,1 0,-1-1,0 1,1 0,-1-1,1 1,-1 0,1-1,-1 1,1-1,0 1,19 25,6 0</inkml:trace>
  <inkml:trace contextRef="#ctx0" brushRef="#br0" timeOffset="15932.651">10769 6218,'13'0,"17"-2,13-6,17-3,15-5,14-1,11-1,10 1,5 3,-7 2,-12 3,-18 3,-25 2,-20 2</inkml:trace>
  <inkml:trace contextRef="#ctx0" brushRef="#br0" timeOffset="16502.162">9819 4694,'0'7,"0"9,0 11,-2 12,-1 8,0 8,1 7,-2 0,0-4,-2-9,1-9,0-13</inkml:trace>
  <inkml:trace contextRef="#ctx0" brushRef="#br0" timeOffset="16803.504">9846 4533,'5'-3,"-1"0,1 1,0-1,0 1,1 0,-1 0,0 0,1 1,-1 0,0 0,1 0,0 1,-1-1,1 1,-1 1,1-1,-1 1,1 0,-1 0,1 1,-1 0,0 0,3 1,20 4,0 2,0 0,-1 2,-1 1,0 1,-1 1,0 2,-1 0,-1 2,19 17,-39-33,0 1,0-1,0 0,-1 1,1 0,-1 0,1 0,-1 0,0 0,0 0,0 0,-1 1,1-1,-1 1,0-1,0 1,0-1,0 1,-1 0,1-1,-1 1,0 0,0 0,-1-1,1 1,-1 0,1-1,-1 1,0 0,-1 1,-5 2,0-1,-1 1,0-2,0 1,0-1,0 0,-1 0,0-1,0-1,0 1,-1-1,1-1,-1 0,1 0,-1-1,-2 2,-259 37,239-36,30 1,17-2,15 2</inkml:trace>
  <inkml:trace contextRef="#ctx0" brushRef="#br0" timeOffset="17327.756">10447 5001,'-53'-25,"52"25,0 0,0 0,-1 0,1 0,0 0,0 0,0 0,-1 0,1 0,0 0,0 1,0-1,-1 1,1-1,0 1,0-1,0 1,0-1,0 1,0 0,0 0,0 0,0-1,0 1,1 0,-1 0,0 0,1 0,-1 0,0 1,1-1,-1 0,1 0,0 0,-1 0,1 1,0-1,0 0,0 0,0 0,0 1,0-1,0 0,0 0,0 1,2 9,1 0,-1-1,2 1,-1-1,1 0,1 0,0 0,0-1,1 1,0-1,1-1,0 1,0-1,1 0,1 0,183 174,-191-182,0 1,1-1,-1 1,0-1,0 1,0-1,0 1,-1 0,1 0,0-1,0 1,0 0,0 0,-1 0,1 0,-1 0,1 0,0 0,-1 0,0 0,1 1,-1-1,0 0,1 0,-1 0,0 0,0 1,0-1,0 0,0 0,0 0,0 1,-1-1,1 0,0 0,-1 0,1 0,-1 0,1 0,-1 0,1 0,-1 0,0 0,0 0,1 0,-1 0,0 0,0 0,0-1,0 1,0 0,-11 2,0 1,-1-2,1 0,-1 0,1-1,-1-1,1 0,-4-1,-1 1,-3 0,0 0,0-1,0-2,1 0,-1 0,1-2,-1-1,2 0,-18-9,34 15,0-1,0 0,0 0,0 1,0-1,0 0,0-1,0 1,1 0,-1 0,0-1,1 1,-1-1,1 0,-1 1,1-1,0 0,0 0,0 0,0 0,0 1,0-2,1 1,-1 0,1 0,-1 0,1 0,0 0,-1 0,1 0,0-1,1 1,-1 0,0 0,1 0,-1 0,1 0,-1 0,2-1,4-4,1-1,0 1,1 1,0-1,0 1,0 1,1 0,0 0,0 0,0 1,0 1,3-1,6-4,44-18,-37 18,0-1,-1-1,0-1,-1-2,-1 0,0-1,0-1,-1-1,-1-1,-1-1,10-13,-26 29,-1 0,0-1,1 0,-1 1,0-1,-1 0,1 0,0 0,-1-1,0 1,0 0,0 0,0-1,0 1,-1 0,1-1,-1 1,0-1,0 1,0-1,-1 1,1-1,-1 1,0 0,0-1,0 1,0 0,0 0,-1 0,1 0,-1 0,0 0,0 0,0 0,-1 1,1-1,0 1,-1-1,-6-1,0 0,0 0,0 1,-1 0,1 0,-1 1,0 1,1-1,-1 2,0-1,0 1,0 1,1 0,-1 0,0 1,1 0,-1 1,1 0,0 0,0 1,0 0,0 1,-7 5,-10 8</inkml:trace>
  <inkml:trace contextRef="#ctx0" brushRef="#br1" timeOffset="51224.988">1945 7007,'-7'481,"-27"77,4-277,-1 16,10 74,21-344,-7 47,2-67</inkml:trace>
  <inkml:trace contextRef="#ctx0" brushRef="#br1" timeOffset="53226.726">2012 6980,'203'11,"-2"9,-1 9,79 26,-224-44,-8-4,0 1,-1 3,0 2,-1 1,-1 3,0 1,-1 3,32 20,-60-28,-1 0,0 0,-1 2,0 0,-2 0,1 1,-2 0,0 1,-1 0,-1 1,0 0,-2 0,0 1,-1 0,0 0,-2 0,0 0,-2 1,0 16,0 284,-5-197,4-66,-2 0,-3 0,-2 0,-3-1,-2 0,-2-1,-22 51,18-64,-2-2,-2 0,-1-1,-3-1,0-1,-3-2,-19 19,15-27,-1-2,-1-2,-2-1,0-2,-1-1,0-2,-2-2,0-2,0-1,-6-1,11 0,7-3,-58 19,0-4,-62 7,-74-25,136-7,-48 2,134 0,0-1,1 1,-1 0,0-1,0 1,0-1,1 1,-1 0,0-1,0 1,0-1,0 1,0 0,0-1,1 1,-1-1,0 1,0-1,-1 1,1 0,0-1,0 1,0-1,0 1,0-1,0 1,0 0,-1-1,1 1,0 0,0-1,-1 1,1-1,0 1,-1 0,1 0,0-1,-1 1,1 0,0-1,-1 1,1 0,0 0,-1 0,1 0,-1-1,1 1,0 0,-1 0,1 0,-1 0,1 0,-1 0,1 0,-1 0,1 0,-1 0,24-19,5-4</inkml:trace>
  <inkml:trace contextRef="#ctx0" brushRef="#br1" timeOffset="54135.816">3696 8090,'-5'0,"0"0,0 0,0 1,0 0,0 0,0 0,1 0,-1 1,0 0,1 0,-1 0,1 1,0-1,0 1,0 0,0 0,0 1,1-1,-1 1,1 0,0-1,0 1,0 1,1-1,-1 0,1 1,0-1,1 1,-1 0,1 0,0 0,0-1,0 5,3 3,0 0,2 0,-1 0,2-1,-1 1,1-1,1 0,0-1,1 1,0-1,1 0,-1-1,2 0,0 0,0-1,0 0,1-1,0 0,0 0,1-1,0 0,0-1,0-1,9 3,-7-1,1-2,0 1,0-2,1 0,-1-1,1 0,-1-1,1 0,-1-2,1 1,0-2,-1 0,0-1,1 0,-1-1,0-1,-1 0,1-1,-1 0,0-1,-1-1,0 0,0 0,0-1,6-8,-11 11,0-1,-1 0,0-1,0 1,0-1,-1 0,-1-1,1 1,-1-1,-1 0,1 0,-2 0,1-1,-1 1,-1-1,0 1,0-1,0 1,-2-1,1 0,-1 1,0-1,-1 1,0 0,-1-1,0 1,0 0,-1 0,0 1,-1-1,-2-3,1 3,0 1,-1-1,0 1,0 1,-1-1,0 1,0 0,0 1,-1 0,0 1,-1-1,1 2,-1-1,0 1,0 1,0 0,0 0,-1 1,1 0,-1 1,0 0,1 1,-1 0,1 1,-1 0,0 1,1 0,0 0,-1 1,1 1,0-1,-4 4,11-6,0 0,0 1,1-1,-1 1,1-1,-1 1,1 0,0 0,-1 0,1 0,0 1,1-1,-1 0,0 1,1-1,-1 1,1 0,0-1,0 1,0 0,0 0,0 0,1 0,-1 0,1 0,0 0,0 0,0 0,0 0,0 0,1 0,-1 0,1 0,0 0,0-1,0 1,0 0,0 0,1-1,0 1,-1-1,1 1,29 17,5-5</inkml:trace>
  <inkml:trace contextRef="#ctx0" brushRef="#br1" timeOffset="54436.013">4325 8143,'22'0,"27"-2,22-1,18-2,13-3,9 1,1-2,-6 1,-8 3,-15 1,-17 1,-19 4,-18 2</inkml:trace>
  <inkml:trace contextRef="#ctx0" brushRef="#br1" timeOffset="57764.894">902 3852,'-18'16,"13"-11,0 0,1 0,0 1,0-1,1 1,-1 0,1 0,1 0,-1 0,1 1,0-1,0 1,1-1,0 1,0 0,0-1,1 6,2-9,1 0,-1 0,1-1,-1 1,1-1,0 1,0-1,0 0,0 0,1 0,-1-1,1 1,-1-1,1 0,-1 0,1 0,-1 0,1-1,0 1,0-1,-1 0,1 0,0 0,-1-1,1 1,0-1,0 0,78-25,-79 25,-1 0,0-1,1 1,-1-1,0 1,0-1,0 0,0 0,-1 0,1 0,0 0,-1 0,0-1,1 1,-1 0,0-1,0 1,0-1,0 1,-1-1,1 0,-1 1,0-1,0 0,1 1,-2-1,1 0,0 1,0-1,-1 0,0 1,-2-4,0 1,-1-1,0 1,0 0,0 0,0 1,-1-1,0 1,0 0,0 0,-1 1,1 0,-1 0,1 0,-1 0,0 1,0 0,-1 0,1 1,0-1,-1 2,1-1,-1 1,3-1,1 1,-1-1,1 1,-1 1,1-1,-1 0,1 1,-1 0,1-1,0 1,-1 1,1-1,0 0,0 1,0 0,0-1,0 1,0 1,0-1,1 0,-1 1,1-1,-1 1,1 0,0-1,0 1,1 0,-1 1,0-1,1 0,0 0,0 1,0-1,0 0,0 1,0 2,0 1,0-1,1 1,-1-1,2 0,-1 1,1-1,-1 1,2-1,-1 0,1 1,0-1,0 0,1 0,0 0,0-1,0 1,4 4,1-2,1 0,0 0,0-2,0 1,1-1,0 0,0-1,0 0,1-1,0 0,0 0,0-1,0-1,0 0,1-1,-1 0,1 0,-1-1,11-2,-16 2,-1-1,1-1,-1 1,1-1,-1 0,0 0,0 0,0-1,0 0,0 0,-1 0,1 0,-1-1,0 0,0 0,0 0,0 0,-1 0,0-1,0 0,0 0,0 0,-1 0,0 0,0 0,0-1,-1 1,1-1,-1 1,-1-1,1 1,-1-1,0 1,0-1,0 0,-1 1,-1-3,1-1,0 1,-1 0,0 1,0-1,-1 0,0 0,-1 1,1 0,-1 0,-1 0,1 0,-1 1,0-1,-1 1,0 0,0 1,0 0,0 0,-1 0,0 0,0 1,0 0,0 1,-1 0,0 0,1 0,-1 1,0 0,-5 0,9 3,0-1,0 0,1 1,-1 0,0 0,0 0,0 1,1-1,-1 1,0 0,1 0,0 0,-1 0,1 1,0-1,0 1,0 0,1 0,-1 0,1 0,0 0,-1 1,1-1,1 1,-1-1,0 1,1 0,0-1,0 1,0 2,-1 2,0 1,1-1,0 1,0 0,1-1,0 1,1 0,0 0,0-1,1 1,0-1,0 1,3 3,55 118,-56-101,-2 0,0 0,-2 0,-1 1,-2-1,-4 21,-2 31,5-18,3-1,3 0,9 61,4-17,-3 0,-6 1,-4 1,-5 0,-19 90,10-106,3 0,5 0,4 19,3-64,3 49,-3 0,-5 1,-8 43,1-40,4 1,5 23,0-89,-14 210,23-100,-9-135,1 1,0-1,0 0,1 0,1-1,0 1,0 0,0-1,2 1,-1-1,1 0,0-1,1 1,0-1,0 0,1-1,5 6,-3-5,0-1,1 1,0-2,1 1,-1-1,1-1,0 0,1 0,-1-2,3 1,67 10,1-5,1-3,82-5,-158-1,34 0,-1-1,0 2,-1 2,31 5,-69-8,1 0,0 0,0 1,0-1,1 0,-1 1,0-1,0 1,0 0,0 0,0 0,0 0,0 0,0 0,0 0,0 1,-1-1,1 0,0 1,-1 0,1-1,-1 1,0 0,0 0,1 2,-3 6</inkml:trace>
  <inkml:trace contextRef="#ctx0" brushRef="#br1" timeOffset="60179.536">502 2782,'-1'-2,"-1"0,1 0,-1 1,1-1,-1 0,1 0,-1 1,0-1,0 1,0 0,0-1,0 1,0 0,0 0,0 0,0 1,0-1,-1 0,1 1,0-1,-1 1,1 0,0 0,-1 0,1 0,0 0,-1 1,1-1,0 1,0-1,-1 1,1 0,0 0,0 0,0 0,0 0,0 0,0 1,0-1,0 0,1 1,-1 0,1-1,-1 1,1 0,-1 0,1 0,0 0,0 0,0 0,-1 2,-1 0,1 0,0 0,1 0,-1 0,1 1,0-1,0 0,0 1,1-1,-1 0,1 1,0-1,0 1,1-1,-1 1,1-1,0 0,0 1,1-1,-1 0,1 0,0 0,0 0,0 0,1-1,-1 1,1 0,0-1,0 0,0 0,0 0,1 0,-1 0,1-1,0 1,0-1,3 2,-1-3,0-1,0 1,0-1,0 0,0 0,0-1,0 0,0 0,0 0,0-1,0 0,-1 0,1 0,-1-1,1 1,-1-1,0-1,0 1,0-1,-1 0,3-2,1-2,0 0,0-1,0 0,-1 0,-1-1,1 0,-2 0,1 0,-2-1,4-8,-6 11,1-1,-2 1,1-1,-1 1,0-1,-1 0,0 0,-1 1,1-1,-2 0,-1-6,2 11,0 1,0 0,0-1,0 1,-1 0,0 0,1 0,-1 0,-1 0,1 0,0 0,-1 1,1-1,-1 1,0 0,1 0,-1 0,0 0,0 0,-1 1,1-1,0 1,-1 0,1 0,0 0,-1 0,1 1,-1-1,1 1,-1 0,-5 1,1 0,-1 1,1 0,0 0,0 1,0 0,0 1,0-1,1 2,-1-1,1 1,0 0,0 0,1 1,0 0,0 0,0 0,1 1,-1 0,2 0,-1 0,1 1,0 0,1 0,0 0,0 0,-1 4,4-6,-1 0,1 1,0-1,0 0,1 0,0 0,0 0,1 0,-1 0,1 0,0-1,1 1,0 0,0-1,0 0,0 0,1 0,0 0,0 0,0-1,0 0,1 1,0-2,0 1,0-1,0 1,0-1,1-1,-1 1,1-1,0 0,0 0,0-1,0 1,0-1,0-1,0 1,0-1,4 0,-7-1,0 1,1 0,-1-1,0 0,0 0,0 0,0 0,0 0,0-1,0 1,0-1,-1 0,1 1,-1-1,1-1,-1 1,1 0,-1-1,0 1,0-1,-1 1,1-1,0 0,-1 0,0 0,1 0,-1 0,0 0,0-1,1-5,0-1,-1 1,1-1,-2 1,1-1,-1 0,-1 1,0-1,-1-3,2 10,-1 0,1 0,-1 0,0 1,0-1,0 0,0 1,0-1,-1 0,1 1,-1 0,0-1,1 1,-1 0,0 0,-1 0,1 0,0 0,0 0,-1 1,1-1,-1 1,1-1,-1 1,0 0,0 0,1 0,-1 1,0-1,0 1,0-1,0 1,0 0,0 0,1 0,-1 1,0-1,0 1,0 0,0-1,1 1,-1 0,0 1,1-1,-1 0,1 1,-1-1,1 1,0 0,-1 0,-3 4,-1 0,1 1,1 0,0 0,-1 0,2 0,-1 1,1 0,1 0,-1 0,1 0,1 0,-1 1,0 6,-11 125,14-137,3 599,-3 900,-14-952,7-118,2-172,12 21,-17 37,6-254,2-9,3 0,2 0,3 0,4 11,-2 19,-3 1,-3 0,-10 71,4-82,-5 312,4-317,3 1,2-1,10 55,-10-125,-1 3,0-1,1 0,0 1,-1-1,1 0,0 1,0-1,1 0,-1 1,0-1,1 0,-1 0,1 1,0-1,-1 0,1 0,0 0,1 0,-1 0,0 0,1 0,-1 0,1 0,-1-1,1 1,0 0,0-1,-1 0,1 1,0-1,0 0,1 0,-1 0,0 0,0 0,0-1,1 1,-1-1,0 1,1-1,-1 0,0 0,1 0,-1 0,120-51,-68 25,6 3,0 3,1 2,0 3,2 3,50-3,341-52,-388 57,69-1,-127 13,-7-2,-1 1,0-1,1 1,-1-1,1 1,-1-1,1 0,0 1,-1-1,1 0,-1 1,1-1,-1 0,1 0,0 0,-1 1,1-1,0 0,-1 0,1 0,0 0,-1 0,1 0,0 0,-1 0,1-1,-1 1,1 0,0 0,-1 0,1-1,-1 1,1 0,-1-1,1 1,0-1,-1 1,0 0,1-1,-1 1,1-1,-1 1,1-1,-1 1,0-1,0 0,1 1,-1-1,0 1,0-1,-4-7</inkml:trace>
  <inkml:trace contextRef="#ctx0" brushRef="#br1" timeOffset="61289.682">2119 9587,'-14'36,"3"1,1 0,2 1,1 0,2 0,2 0,1 1,2-1,2 1,3 17,21 313,-27-359,-2-21,-34-304,-10-215,46 518,0 5,-1 0,1 0,1 0,-1 0,1 0,1 0,-1 0,1 0,1 0,-1 0,1 0,0 0,0 0,1 1,0-1,0 1,1 0,0 0,0 0,0 0,5-3,1 4,1 0,-1 1,1 0,1 1,-1 0,0 1,1 0,-1 1,1 0,-1 1,1 0,2 1,13-1,1 2,-1 0,0 1,0 2,0 1,-1 1,0 1,0 1,-1 2,0 0,-1 2,3 2,-22-12,-1-1,0 1,0 0,0 0,-1 0,1 0,-1 1,1 0,-1-1,0 1,-1 0,1 0,-1 1,1-1,-1 1,-1-1,1 1,-1-1,1 1,-2 0,1 0,0 0,-1-1,0 1,0 0,0 1,-5 5,-1 0,0-1,-1 0,0 0,0-1,-1 0,0 0,0-1,-1 0,-1-1,1 1,-1-2,0 1,-1-2,1 1,-1-1,0-1,-8 3,-193 62,191-65</inkml:trace>
  <inkml:trace contextRef="#ctx0" brushRef="#br1" timeOffset="61693.689">2399 10309,'1'20,"1"0,0 0,2 0,0 0,1 0,1-1,1 0,0 0,2-1,0 0,1 0,1-1,5 6,-13-18,1 1,0-1,0 0,0-1,0 1,1-1,0 0,0 0,0-1,0 1,1-1,-1 0,1 0,0-1,0 0,0 0,0 0,0-1,0 0,0 0,1 0,-1-1,0 0,1 0,-1-1,0 0,0 0,0 0,1-1,-1 1,-1-2,1 1,0-1,0 1,-1-2,0 1,3-2,1-4,-1 1,-1-1,1 0,-1-1,-1 1,0-2,0 1,-1 0,0-1,-1 0,0 0,-1-1,0 1,-1-1,0 1,-1-1,0 0,-1 1,0-1,-1 0,-1 0,1 1,-2-1,0 1,0-1,-1 1,0 0,-1 1,0-1,-1 1,0 0,0 0,-3-1,3 3,-1 0,-1 0,1 1,-1 0,0 1,-1 0,0 0,0 0,0 2,-8-4,12 6,1 0,-1 0,0 1,0 0,1 0,-1 0,0 1,0 0,0 0,0 0,0 0,0 1,1 0,-1 0,0 0,0 0,1 1,-1 0,1 0,0 0,-1 1,1-1,0 1,0 0,-3 5,0 0,1 1,0-1,0 1,1 0,1 1,-1 0,1-1,1 1,0 0,0 1,1-1,0 1,1-1,0 1,1-1,0 1,1-1,1 11,4 35</inkml:trace>
  <inkml:trace contextRef="#ctx0" brushRef="#br1" timeOffset="64936.242">3135 1593,'-3'-7,"-3"22,5-11,-32 102,5 0,5 2,-3 51,24-232,1 28,1 1,3 0,1 0,3 0,1 0,2 1,2 1,2 0,2 0,2 1,-16 36,0 1,-1 1,1-1,0 0,0 1,0-1,1 1,-1 0,1 0,-1 0,1 0,0 0,0 0,1 1,-1 0,0-1,1 1,0 0,2-1,-4 4,0 0,0 0,0 0,0 0,0 1,-1-1,1 0,0 1,-1-1,1 1,-1-1,1 1,-1 0,0 0,0 0,0-1,0 1,0 0,0 0,0 1,-1-1,1 0,-1 0,1 0,-1 0,0 0,0 2,1 0,69 335,-56-278,4-1,2-1,2 0,3-2,10 14,-24-52</inkml:trace>
  <inkml:trace contextRef="#ctx0" brushRef="#br1" timeOffset="65216.481">3001 1860,'23'0,"25"2,26 1,22 0,16 0,7-2,-17 1</inkml:trace>
  <inkml:trace contextRef="#ctx0" brushRef="#br1" timeOffset="66689.581">3148 10242,'-4'98,"-5"-1,-14 57,8-54,14-86,2-20,6-24,-1-37,-2 1,-3-1,-3 0,-3 0,-3 1,-13-53,20 112,0 5,0 1,0-1,0 1,0-1,0 0,1 1,-1-1,1 0,-1 0,1 1,0-1,-1 0,1 0,0 0,0 0,1 1,-1-1,0 0,0 0,1 0,0 1,-1-1,1 0,0 1,-1-1,1 0,0 1,0-1,0 1,1-1,-1 1,0 0,0-1,1 1,-1 0,1 0,-1 0,1 0,0 0,-1 0,1 1,0-1,-1 1,1-1,1 0,16 5,0 0,0 0,-1 2,1 1,-1 0,-1 1,17 10,-20-11,-1 1,1 0,-1 1,-1 1,0 0,0 1,0 1,-9-9,0 0,0 0,-1 0,1 0,-1 1,0 0,0-1,0 1,0 0,0 0,-1 0,0 0,0 0,0 0,0 0,-1 1,0-1,0 0,0 0,0 0,0 1,-1-1,0 0,0 0,0 0,0 0,-1 0,-1 2,-5 4,0-1,0-1,-1 1,-1-1,1-1,-1 0,0 0,-1-1,0 0,0-1,0 0,0-1,-1 0,0-1,-8 1,15-2,-39 11,70-8,-4-5,0 1,0 1,-1 0,1 2,-1 0,0 2,0 0,0 1,-1 1,0 1,-1 1,0 1,0 0,-1 2,-1 0,0 1,1 1,-16-13,1 1,-1-1,0 0,0 1,0-1,0 1,-1-1,1 1,-1 0,1 0,-1 0,0 0,0 0,0 0,0 0,-1 0,1 0,-1 0,0 0,0 1,0-1,0 0,-1 0,1 0,-1 0,0 0,0 0,0 0,0 0,0 0,-1 0,1 0,-1-1,0 1,0-1,0 1,0-1,0 1,-1-1,0 0,-17 11,-1-1,0-1,-1-1,0-1,0-1,-1 0,0-2,-1-1,1-1,-12 0,-42 0,62-11,10-2</inkml:trace>
  <inkml:trace contextRef="#ctx0" brushRef="#br1" timeOffset="70148.545">5260 8063,'139'-7,"73"4,8 52,-134-40,1-4,0-4,1-4,48-9,-13 3,149 18,407-8,-679-1,1 1,0-1,0 0,0 0,0 1,-1-1,1 0,0 0,0 0,0 0,0 0,0 0,-1 0,1 0,0 0,0 0,0 0,0-1,0 1,-1 0,1-1,0 1,0-1,-1 1,1-1,0 1,0-1,-1 1,1-1,-1 1,1-1,0 0,-1 0,0 1,1-1,-1 0,1 0,-1 1,0-1,1 0,-1 0,0 0,0 0,0 1,0-1,0 0,0 0,0 0,0 0,0 0,0 0,0 1,0-1,-1 0,1 0,0 0,-1 1,1-2,-5-7</inkml:trace>
  <inkml:trace contextRef="#ctx0" brushRef="#br1" timeOffset="75867.322">7560 7635,'-14'61,"2"1,3 0,3 1,1 54,7 151,11-2,13 3,-23-229,-3-26,-4-26,-5-48,3-1,2 0,3-32,0 40,0-21,3-59,-6-1,-6 1,-5 0,-7 1,-27-88,17 135,24 66,13 16,55 41,165 104,-105-69,-3 4,97 86,-184-136,-1 1,-1 2,-1 1,-1 1,-3 1,3 6,-16-22,0 1,-1 1,-1 0,-1 0,0 0,-2 1,0 0,-1 0,-1 0,-1 1,-1-1,0 1,-2 0,0-10,-1-1,0 0,-1 0,0 0,0 0,-1 0,0-1,-1 1,0-1,-1 0,0-1,0 1,-1-1,0 0,0-1,-1 0,1 0,-3 1,-19 13,-1-2,-1 0,0-2,-24 8,-115 44,-3-7,-128 25,184-50,92-23,26-4,23-3,11-2</inkml:trace>
  <inkml:trace contextRef="#ctx0" brushRef="#br1" timeOffset="76294.209">8469 8465,'-8'12,"2"2,0-1,0 1,1 0,1 0,0 1,1-1,0 1,2 0,-1 6,2-14,-1-1,1 1,1-1,-1 1,1-1,0 1,1-1,0 0,0 1,0-1,0 0,1 0,0 0,1-1,-1 1,1-1,0 0,0 0,1 0,-1 0,1-1,0 0,0 0,1 0,-1 0,1-1,0 0,0 0,0-1,0 0,0 0,0 0,1-1,-1 0,1 0,2 0,0 0,0-1,0 0,1 0,-1-1,0 0,0-1,0 0,-1 0,1-1,0 0,-1 0,1-1,-1 0,0-1,-1 1,1-2,-1 1,0-1,0 0,-1-1,1 1,-2-1,1 0,-1-1,0 1,0-1,-1 0,0-1,0 1,-1-1,-1 1,1-1,-1 0,0 0,-1 0,0 0,-1 0,0 0,0-1,-1 1,0 0,-2-6,2 9,-1 0,0 0,0 1,0-1,-1 0,0 1,0-1,-1 1,1 0,-1 0,0 0,0 1,-1-1,1 1,-1 0,0 0,0 1,0 0,-1-1,1 2,-1-1,0 1,0 0,0 0,0 0,0 1,0 0,0 0,0 0,-1 1,1 0,0 1,0-1,0 1,0 0,-1 0,1 1,1 0,-1 0,-2 2,5-2,0 1,0-1,0 1,1 0,-1 0,1 0,0 1,0-1,0 1,0-1,1 1,0-1,-1 1,1 0,0 0,1-1,-1 1,1 0,0 0,0 0,0 0,0 0,0 0,1 0,0-1,0 1,0 0,0 0,1-1,-1 1,1-1,0 1,0-1,0 0,1 0,-1 0,1 0,-1 0,1 0,0-1,2 2,32 32</inkml:trace>
  <inkml:trace contextRef="#ctx0" brushRef="#br1" timeOffset="76540.553">9312 8718,'22'-4,"20"-2,18-2,19 0,21 2,24 1,19 0,18 1,14 0,1 2,-9 0,-16 2,-27 2,-31 1,-37 0,-29-1</inkml:trace>
  <inkml:trace contextRef="#ctx0" brushRef="#br1" timeOffset="76856.224">9485 7328,'-4'4,"-2"16,0 18,1 18,4 13,2 9,0 4,1 0,0-7,-1-9,0-15,-1-14</inkml:trace>
  <inkml:trace contextRef="#ctx0" brushRef="#br1" timeOffset="77126.545">9338 7181,'48'3,"1"1,-1 3,0 2,-1 2,0 2,15 7,-47-16,0 1,0 0,-1 1,0 1,0 0,0 0,-1 2,0 0,-1 0,0 1,7 8,-17-16,0 1,0-1,-1 1,1-1,-1 1,1 0,-1 0,0 0,0 0,0 0,-1 0,1 0,-1 0,1 0,-1 0,0 0,0 0,-1 0,1 0,-1 0,1 0,-1 0,0 0,0 0,0 0,0 0,-1-1,0 3,-4 2,1 1,-1-1,0-1,0 1,-1-1,0 0,0 0,0-1,-3 1,-259 135,267-140,-1 0,1 0,0 0,0 0,1 1,-1-1,0 1,0-1,1 1,-1 0,1 0,-1-1,1 1,0 0,0 0,0 0,0 0,0 1,0-1,0 0,1 0,-1 1,1-1,0 0,0 0,0 1,0-1,0 0,0 1,0-1,1 0,-1 1,1-1,0 0,0 2,14 18</inkml:trace>
  <inkml:trace contextRef="#ctx0" brushRef="#br1" timeOffset="77509.654">10194 7876,'-2'-10,"1"1,-1-1,-1 0,0 1,-1-1,1 1,-2 0,1 0,-1 0,-1 1,1 0,-1 0,-1 0,0 1,0 0,0 0,-1 0,0 1,0 1,0-1,-1 1,0 1,0-1,0 2,-1-1,1 1,-1 0,0 1,4 2,1 0,-1 0,1 1,-1-1,1 1,0 0,-1 1,1-1,0 1,0 0,0 1,0-1,0 1,1 0,-1 0,1 0,0 1,0 0,0-1,0 1,0 1,1-1,0 0,0 1,0 0,1 0,-1 0,1 0,0 0,1 0,-1 3,0-4,0 1,1 0,-1 0,1 0,1 0,-1 0,1 0,-1 0,1 0,1 0,-1 0,1 0,0 0,0 0,0 0,1 0,0 0,0-1,0 1,0-1,1 1,0-1,0 0,0 0,0 0,1 0,-1-1,1 0,0 1,0-1,0 0,0-1,5 3,8-2,0 0,-1-1,1-1,0 0,0-1,0-1,0-1,0 0,0-2,-1 1,0-2,0 0,0-1,0-1,-1 0,12-8,60-24,-87 39,1 0,0 0,-1 1,1-1,0 0,-1 1,1-1,-1 0,1 1,0-1,-1 1,1-1,-1 1,1-1,-1 1,0-1,1 1,-1 0,0-1,1 1,-1 0,0-1,0 1,1 0,-1-1,0 1,0 0,0-1,0 1,0 0,0-1,0 1,0 0,0 0,0-1,-1 1,1 0,0-1,0 1,-1 0,1-1,0 1,-1-1,1 1,-1 0,-63 133,16-42,-5-2,-9 6,17-35</inkml:trace>
  <inkml:trace contextRef="#ctx0" brushRef="#br1" timeOffset="78740.47">5915 8050,'-12'29,"11"275,-23 940,-22-400,-5 469,65-634,-16-642,-2-27,0-23,-4-125,9 85</inkml:trace>
  <inkml:trace contextRef="#ctx0" brushRef="#br1" timeOffset="79207.214">7600 10028,'0'11,"0"5</inkml:trace>
  <inkml:trace contextRef="#ctx0" brushRef="#br1" timeOffset="79477.004">7681 10764,'-16'6,"-6"8,2 5,8 7,16 1,6-5</inkml:trace>
  <inkml:trace contextRef="#ctx0" brushRef="#br1" timeOffset="79675.473">7600 11472,'-12'20,"-3"14,6 11,3-4</inkml:trace>
  <inkml:trace contextRef="#ctx0" brushRef="#br1" timeOffset="80425.573">5889 12395,'-12'32,"2"1,1 0,1 1,2 0,1 0,2 0,2 1,1-1,1 1,4 17,-3 10,-1-30,0 15,1-1,3 0,5 21,-8-61,-1 1,1-1,0 1,0-1,1 0,-1 0,2 0,-1 0,0-1,1 1,0-1,1 0,-1 0,1 0,0-1,0 1,0-1,1-1,-1 1,1-1,0 0,0 0,0 0,4 0,29 7,0-2,1-1,0-3,1-1,27-2,-15 1,1095 8,-784-11,-335 1,66-9,-83 4</inkml:trace>
  <inkml:trace contextRef="#ctx0" brushRef="#br1" timeOffset="80747.711">8068 12609,'8'-61,"-20"133,3 1,1 38,5-62,-13 328,17 58,13-217,-9-187,-5-31,1 0,-1 0,0 0,1 0,-1 0,1 1,-1-1,0 0,1 0,-1 0,1 0,-1 0,0 0,1 0,-1 0,0 0,1-1,-1 1,1 0,-1 0,0 0,1 0,-1 0,0-1,1 1,-1 0,0 0,0-1,1 1,-1 0,0 0,1-1,-1 1,0 0,0-1,0 1,0 0,1-1,-1 1,0 0,0-1,0 1,0-1,0 1,0 0,0-1,0 1,0 0,0-1,0 1,0-1,0 1,0 0,0-1,0 1,0 0,0-1,-1 1,1 0,0-1,0 1,0 0,-1-1,1 1,0 0,4-29</inkml:trace>
  <inkml:trace contextRef="#ctx0" brushRef="#br1" timeOffset="81139.701">8054 12368,'-7'-86,"7"85,0 1,0-1,-1 0,1 0,0 1,1-1,-1 0,0 0,0 1,0-1,0 0,0 0,1 1,-1-1,0 0,1 0,-1 1,0-1,1 1,-1-1,1 0,-1 1,1-1,0 1,-1-1,1 1,-1-1,1 1,0 0,-1-1,1 1,0 0,-1-1,1 1,0 0,0 0,-1 0,1 0,0 0,0-1,-1 1,1 1,0-1,0 0,0 0,-1 0,1 0,0 0,-1 1,1-1,0 0,0 1,-1-1,1 0,-1 1,1-1,39 31,202 245,57 45,16-11,-307-302,34 32,28 26,-3 3,-3 2,36 54,-91-112,-1 0,0 1,-1-1,0 1,-1 1,-1-1,3 11,-7-20,0-1,0 1,-1 0,0 0,0 0,0 0,0 0,-1 0,0 0,0 0,0 0,0-1,-1 1,0 0,0-1,0 1,-1-1,1 0,-1 0,0 0,0 0,-1 0,1-1,-1 1,-1 0,-10 6,0 0,0-1,-1 0,0-2,-1 0,0 0,0-2,-17 4,-67 11,-2-3,0-6,-1-3,1-6,-47-6,-112-14,233 12,21-1</inkml:trace>
  <inkml:trace contextRef="#ctx0" brushRef="#br1" timeOffset="81903.69">9485 13571,'-7'18,"1"1,1-1,0 1,1 0,1 1,1-1,1 3,1-16,0-1,0 1,0-1,1 0,0 1,0-1,0 0,1 0,0 1,0-1,0-1,0 1,1 0,0 0,0-1,0 0,1 1,-1-1,1 0,0-1,0 1,0-1,1 0,-1 0,1 0,0 0,2 0,4 0,0 0,0 0,0-1,0 0,1-1,-1 0,1-1,-1-1,0 0,1 0,-1-1,0 0,0-1,0 0,0-1,0 0,-1-1,0 0,0-1,0 0,-1 0,1-1,-2 0,1-1,-1 0,0 0,-1-1,1 0,-2 0,0-1,0 0,2-5,-3 3,0 0,-2-1,1 0,-2 1,1-1,-2 0,0-1,0 1,-1 0,-1 0,0 0,-2-7,1 13,1 1,-1-1,0 0,0 1,0 0,-1-1,0 1,-1 0,1 1,-1-1,0 1,-1-1,1 1,-1 0,0 1,0-1,0 1,-1 0,0 0,0 1,0 0,0 0,0 0,-5-1,3 2,-1 1,1 0,-1 1,1-1,0 2,-1-1,1 1,0 0,-1 1,1 0,0 0,0 1,0 0,1 1,-1-1,1 1,-1 1,1-1,1 1,-1 1,1-1,0 1,0 0,0 1,1-1,0 1,0 0,1 0,0 1,0-1,1 1,0 0,0 0,1 0,0 0,0 0,1 0,0 1,0-1,1 2,8 25</inkml:trace>
  <inkml:trace contextRef="#ctx0" brushRef="#br1" timeOffset="82220.509">9939 13678,'23'4,"19"5,18 0,14-2,14-1,12-2,9-2,2-1,-1-1,-9 0,-15 0,-17-1,-22 1,-27 0,-16-1</inkml:trace>
  <inkml:trace contextRef="#ctx0" brushRef="#br1" timeOffset="82851.867">9739 12180,'0'23,"0"19,0 16,0 9,0 4,0 1,0-5,0-5,0-12,0-15</inkml:trace>
  <inkml:trace contextRef="#ctx0" brushRef="#br1" timeOffset="83213.905">9672 11993,'8'-5,"1"-1,-1 1,1 1,-1-1,2 1,-1 1,0 0,0 0,1 1,0 0,-1 1,1 0,0 0,0 1,0 0,7 2,7-2,0 1,-1 1,1 1,-1 2,0 0,0 1,0 1,-1 1,0 1,0 1,-1 1,0 1,-1 1,-1 1,3 3,-19-15,1 1,0 0,-1 1,0-1,0 0,0 1,0 0,-1 0,1 0,-1 0,0 0,0 0,0 1,-1-1,1 0,-1 1,0 0,-1-1,1 1,-1-1,0 1,0 0,0-1,-1 1,1 0,-1-1,0 1,-1-1,0 2,-5 3,-1 0,0 0,0-1,-1 0,0 0,0-1,-1 0,0 0,-1-1,1-1,-1 0,0 0,0-1,-7 1,16-4,-267 91,238-76,13-3</inkml:trace>
  <inkml:trace contextRef="#ctx0" brushRef="#br1" timeOffset="83560.369">10153 12876,'21'-60,"-4"0,-1-1,-4-1,3-47,-27 211,-3 12,6 0,4 36,12-101,-1-37</inkml:trace>
  <inkml:trace contextRef="#ctx0" brushRef="#br1" timeOffset="84359.007">10568 12635,'-5'7,"0"0,1 1,0-1,0 1,1 0,0 0,0 0,1 0,0 1,1-1,-1 1,2-1,-1 1,1-1,1 1,-1 0,1-1,1 1,0-1,0 0,0 0,1 1,1-2,-1 1,1 0,0-1,1 1,0-1,0-1,3 4,134 152,-141-161,0 0,0-1,0 1,0 0,0 0,0 0,0 0,0 0,0 0,0 0,0 0,-1 1,1-1,-1 0,1 0,-1 1,1-1,-1 0,0 1,1-1,-1 0,0 1,0-1,0 0,0 1,0-1,0 1,-1-1,1 0,0 1,-1-1,1 0,-1 0,1 1,-1-1,0 0,1 0,-1 0,0 0,0 0,0 0,0 0,0 0,0 0,0 0,0 0,0 0,0-1,0 1,-1-1,1 1,0-1,-1 1,1-1,0 1,-1-1,1 0,-15 4,0-1,0-1,0 0,0-1,0-1,0 0,0-2,-1 1,2-2,-1 0,0-1,1-1,-1 0,1-1,-8-5,-19-14</inkml:trace>
  <inkml:trace contextRef="#ctx0" brushRef="#br1" timeOffset="84562.022">10554 12502,'14'-5,"18"-3,19-3,20-2,13-1,4 0,-6-1,-18 3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16:25.29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50,'18'-2,"20"-1,20 0,17 1,15-2,10-3,1-1,-7-3,-19 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16:29.05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140 88,'5'35,"0"-1,2 0,2 0,1 0,1-1,2-1,2 0,0-1,2 0,2-2,8 11,12 25,-32-53,-4-8,0 0,0 1,0-1,-1 1,0 0,0 0,0 0,0 0,-1 0,0 1,0-1,-1 0,1 1,-1-1,-2-2,0 0,-1-1,1 1,-1-1,1 0,-1 0,0 0,0 0,0 0,0 0,0-1,0 1,0-1,-1 0,1 0,0 0,-1-1,1 1,-1-1,1 0,-1 0,1 0,-1 0,1-1,-1 1,1-1,-1 0,-16-1,1-1,-1-2,1 1,-1-2,2-1,-1 0,1-1,0-1,0-1,1-1,1 0,-4-4,18 14,0 0,-1 0,1 0,0-1,0 1,0-1,0 0,0 1,1-1,-1 0,0 0,1 0,-1 0,1-1,0 1,0 0,0 0,0-1,0 1,0-1,1 1,-1-1,1 1,0-1,0 1,0-1,0 1,0-1,0 0,0 1,1-1,0 1,-1 0,1-1,0 1,0-1,0 1,1 0,-1 0,1-1,7-6,1 1,1-1,-1 1,2 1,-1 0,1 1,4-2,17-9,3-4,-2-1,0-1,29-27,-52 41,-1-2,0 1,0-1,-1-1,0 1,-1-2,0 1,-1-1,-1 0,0-1,0 1,1-11,-5 20,-1 1,0-1,0 0,0 0,-1 1,1-1,-1 0,0 0,0 0,-1 0,1 1,-1-1,1 0,-1 0,-1 0,1 1,0-1,-1 1,0-1,1 1,-2 0,1-1,0 1,0 0,-1 1,0-1,0 0,1 1,-1-1,-1 1,1 0,0 0,-1 0,1 0,-1 1,1 0,-1-1,-3 0,0 2,0-1,0 1,0 0,0 1,0 0,0 0,1 0,-1 1,0 0,1 0,-1 1,1 0,0 0,0 0,0 1,0 0,0 0,1 0,0 1,0 0,0 0,-2 4,-1 0,0 1,1 0,1 1,0 0,0 0,1 0,1 1,0-1,0 1,1 0,0 0,1 6,1 45,8-6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16:30.47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10 816,'-3'5,"-2"-16,4-11,0-1,2 1,0 0,1-1,2 1,0 0,1 1,1-1,2 1,0 0,1 1,0 0,12-17,23-20,-43 56,0 0,1-1,-1 1,0 0,1 0,-1 0,1 0,-1 0,1 0,0 0,-1 1,1-1,0 1,-1-1,1 1,0-1,0 1,0 0,-1 0,1 0,0 0,0 0,0 1,-1-1,1 0,0 1,0-1,-1 1,1 0,0-1,-1 1,1 0,-1 0,1 0,-1 0,2 1,5 9,0 1,-1-1,-1 1,0 0,0 0,-1 1,-1 0,0 0,-1 0,0 0,-1 0,0 10,-1-19,0-1,0 1,-1-1,1 1,-1-1,0 1,0-1,0 1,-1-1,1 1,-1-1,0 0,0 1,0-1,0 0,-1 1,1-1,-1 0,0 0,0 0,0 0,0-1,0 1,-1-1,1 1,-1-1,0 0,0 0,0 0,0 0,0 0,0-1,-1 1,-36 6,40-8,1 0,-1 0,1 0,-1 0,1 1,-1-1,1 0,-1 0,1 0,-1 0,1 0,-1 0,1 0,-1-1,1 1,-1 0,1 0,-1 0,1 0,-1-1,1 1,-1 0,0 0,1-1,-1 1,1 0,-1-1,0 1,1 0,-1-1,0 1,1-1,-1 1,0-1,0 1,0 0,1-1,-1 1,0-1,0 1,0-1,0 1,0-1,0 1,0-1,0 1,0-1,0 1,0-1,0 1,0-1,0 1,0-1,-1 1,1-1,0 1,0-1,0 1,-1 0,1-1,0 1,-1-1,1 1,0 0,-1-1,1 1,-1 0,1 0,-1-1,186-48,-95 8,-87 39,0 0,-1 0,1-1,-1 1,1-1,-1 1,0-1,0 0,0 0,0 0,-1 0,1 0,-1 0,0-1,1 1,-2 0,1-1,0 1,-1-1,1 1,-1-1,0 1,0-1,-1 1,1-1,-1 1,1-1,-1 2,1 0,0-1,0 1,-1 0,0-1,1 1,-1 0,0 0,0 0,0-1,0 1,0 0,-1 0,1 1,-1-1,1 0,-1 0,0 1,1-1,-1 1,0-1,0 1,0 0,0 0,0 0,-1 0,1 0,0 0,0 1,-1-1,1 1,0-1,-1 1,1 0,0 0,-1 0,1 0,-1 1,1-1,0 0,0 1,-1 0,1 0,0-1,0 1,0 1,0-1,0 0,0 0,0 1,0-1,-1 2,-4 9,1 0,0 0,2 1,-1-1,1 1,1 0,0 0,1 1,0-1,1 0,1 1,0 5,0-16,0-1,-1 1,1-1,0 1,0-1,0 1,0 0,1-1,-1 1,1-1,0 1,-1-1,1 0,0 1,0-1,1 0,-1 0,0 1,1-1,-1 0,1 0,0-1,0 1,0 0,0 0,0-1,0 1,0-1,0 0,1 0,-1 0,0 0,1 0,-1 0,1-1,-1 1,4-1,0-1,-1 0,1 0,-1 0,1 0,-1-1,0 0,1 0,-1-1,0 1,0-1,-1 0,1-1,-1 1,1-1,-1 1,0-2,0 1,-1 0,1-1,-1 1,4-6,-1 1,0-1,-1 0,0-1,0 1,-1-1,0 0,-1 0,1-10,-4 21,0 0,-1 1,1-1,0 0,0 0,-1 0,1 0,0 0,-1 0,1 0,0 0,-1 0,1 0,0 0,-1 0,1 0,0 0,-1 0,1 0,0 0,-1 0,1 0,0-1,0 1,-1 0,1 0,0 0,0-1,-1 1,-2 10,0-1,1 1,0 0,1-1,0 1,0 0,1 0,0 0,1 0,0 0,1 0,0 0,0-1,1 1,0-1,1 1,0-1,0 0,1-1,3 5,-6-10,0-1,0 0,1 0,-1 0,0 0,1 0,-1 0,1-1,-1 1,1-1,0 0,0 1,0-1,0-1,0 1,0 0,0-1,0 1,0-1,0 0,0 0,0 0,0-1,0 1,0-1,0 1,0-1,0 0,-1 0,1-1,0 1,0 0,-1-1,1 0,-1 1,1-1,-1 0,0 0,0-1,0 1,0 0,0-1,0 0,4-10,-1 1,0-1,-1 0,0 0,-1-1,0 1,-2-1,1 1,-2-1,0-8,2-12,-1 8,-1 19,0 0,0 0,0 0,1-1,0 1,1 0,-1 0,1 1,1-1,-1 0,1 0,0 5,1 0,-1 0,1 0,-1 1,1-1,0 1,0 0,-1-1,1 2,0-1,0 0,0 1,0 0,0 0,0 0,0 0,0 1,0 0,0 0,0 0,10 0,-10-2,0 1,0-1,1 1,-1 0,0 0,0 1,0-1,1 1,-1 0,0 0,0 0,0 1,0-1,-1 1,1 0,0 0,-1 0,1 1,-1-1,1 1,-1 0,0 0,-1 0,1 0,0 1,-1-1,0 1,1-1,-1 1,-1 0,1 0,-1 0,1 0,-1 0,0 0,-2 5,0 0,-1 0,0 0,0 0,0 0,-2 0,1-1,-1 1,0-1,-2 2,2-2,-1 0,2 0,-1 0,1 1,0 0,1-1,0 1,0 0,1 0,0 3,2-8,1 0,0 0,0-1,0 1,1 0,-1-1,1 0,0 1,0-1,0 0,0 0,1-1,-1 1,1-1,-1 0,1 0,0 0,0 0,0 0,0-1,0 0,0 0,1 0,-1 0,0-1,0 0,1 0,-1 0,4 0,47 1,-3-4</inkml:trace>
  <inkml:trace contextRef="#ctx0" brushRef="#br0" timeOffset="369.377">1441 509,'-1'0,"-14"-5,-1 0,0 1,0 1,0 1,0 0,-1 2,1-1,-1 2,1 0,-12 3,25-3,-1 0,1 1,-1-1,1 1,0 0,0 0,0 0,0 0,0 0,0 1,0-1,1 1,-1 0,1 0,0 0,0 0,0 0,0 0,1 0,-1 1,1-1,0 1,0-1,0 1,0 0,1-1,-1 1,1 0,0-1,0 1,0 0,1-1,-1 1,1 0,0-1,0 1,0-1,1 1,-1 0,5 6,-1 1,1-1,1 0,0 0,0-1,1 0,0 0,1-1,0 0,0 0,1-1,0 0,0-1,0 0,1-1,0 0,0-1,0 0,1 0,-1-1,1-1,0 0,0-1,0 0,0-1,0 0,-1 0,1-2,0 1,0-2,0 1,-1-2,0 1,1-2,-2 1,1-2,0 1,0-5,0 0,0 0,-1-1,0-1,-1 0,0 0,-1 0,-1-1,0 0,0-1,-2 0,1 0,-2 0,0 0,-1-1,0 0,-2 15,-1-1,1 0,-1 0,1 0,-1 0,1 0,-1 0,0 0,0 0,1 0,-1 0,0 0,0 0,0 0,0 0,0 0,0 0,0 0,-1 0,1 0,0 0,-1 0,1 0,0 0,-1 0,1 0,-1 0,1 0,-1 0,0 1,1-1,-1 0,0 0,0 1,0-1,1 0,-1 1,0-1,0 1,0-1,0 1,0 0,-1-1,-2 6,-1 0,1 0,0 0,0 1,1 0,0-1,0 1,0 1,0-1,1 0,0 0,1 1,-1-1,1 1,1 0,-1-1,1 2,0 0,1 1,0-1,0 1,1-1,1 0,-1 1,1-1,0-1,1 1,0 0,0-1,1 1,0-1,0-1,0 1,1-1,0 0,0 0,1 0,0-1,0 0,0-1,0 1,1-1,0-1,-1 1,2-1,-1-1,0 0,1 0,29 8</inkml:trace>
  <inkml:trace contextRef="#ctx0" brushRef="#br0" timeOffset="1087.274">1776 67,'2'8,"1"-1,0 0,0 0,1 0,0 0,0 0,1-1,0 0,0 0,0 0,1 0,0-1,0 0,0 0,1-1,-2 0,42 33,-33-27,0 0,0 1,-1 0,0 1,-1 0,0 1,-1 1,-1 0,0 0,0 1,-2 0,0 0,4 13,-7-3,0 1,-2 0,-1 0,-1 0,-2 0,-1 13,0 16,1-51,0-1,1 1,-1 0,1-1,0 1,0-1,0 1,1 0,-1-1,1 1,0-1,0 1,0-1,1 0,-1 1,1-1,0 0,-1 0,1 0,1 0,-1 0,0 0,1-1,-1 1,1-1,0 0,0 0,0 0,0 0,0 0,1-1,-1 1,0-1,1 0,-1 0,1 0,-1 0,1-1,-1 1,1-1,3-1,-1 1,1-1,-1-1,0 1,1-1,-1 0,0-1,0 0,0 0,-1 0,1 0,-1-1,1 0,-1 0,-1 0,1-1,0 0,-1 1,0-2,1 0,5-8,-1-1,0 0,-1-1,-1 0,0 0,4-17,-4-1,-28 54,16-10,1 1,-1-1,2 1,0 0,0 0,1 0,0 0,1 0,0 1,1-1,0 1,1-1,1 9,-1-17,0-1,0 0,0 1,0-1,0 0,0 0,0 0,1 0,-1 0,1 0,-1 0,1-1,0 1,0 0,0-1,0 0,0 1,0-1,0 0,0 0,0 0,0 0,1 0,-1-1,0 1,1-1,-1 0,1 1,-1-1,0 0,1 0,-1-1,1 1,-1 0,0-1,3 0,4-1,0-1,1 0,-2-1,1 1,0-2,-1 1,0-1,7-5,1-3,-1-1,-1 0,0-1,-1 0,0-1,-2-1,0 0,0 0,-2-1,0-1,-1 1,-1-2,-6 19,-1 1,1-1,0 1,-1-1,1 1,-1-1,1 1,-1-1,0 0,1 1,-1-1,0 0,1 1,-1-1,0 0,0 1,0-1,1 0,-1 0,0 1,0-1,0 0,0 0,0 1,0-1,-1 0,1 0,0 1,0-1,0 0,-1 1,1-1,0 0,-1 1,1-1,-1 0,1 1,-1-1,1 1,-1-1,1 1,-1-1,1 1,-1-1,0 1,1 0,-1-1,0 1,1 0,-1-1,0 1,0 0,-5 5,1 1,-1 0,1 0,0 1,1-1,-1 1,1 0,1 0,-1 1,1-1,0 1,1-1,0 1,0 0,1 0,0 0,0 2,0-3,1 1,0-1,0 0,1 1,0-1,0 0,1 0,0 0,0 0,0 0,1 0,0-1,1 1,-1-1,1 0,0 0,1 0,-1 0,1-1,1 0,-1 0,1 0,-1 0,1-1,0 0,1-1,-1 1,1-1,0 0,-1-1,1 0,3 1,14-2</inkml:trace>
  <inkml:trace contextRef="#ctx0" brushRef="#br0" timeOffset="1350.392">2711 67,'-7'-13,"-4"-8,-3 1,1 8,3 12,2 16,2 12,0 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23:41.6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230 435,'1'-7,"0"1,-1-1,0 0,0 0,0 0,-1 1,0-1,-1 0,1 1,-1-1,-1 1,1 0,-2-2,3 5,0 1,-1 0,1-1,-1 1,0 0,1 0,-1 0,0 0,0 1,0-1,0 0,-1 1,1-1,0 1,-1 0,1 0,-1 0,1 0,-1 0,1 1,-1-1,0 1,1-1,-1 1,0 0,1 0,-1 0,0 1,0-1,1 1,-1-1,1 1,-1 0,0 0,-6 4,0-1,0 2,1-1,0 1,0 0,0 1,1 0,0 0,0 1,1-1,0 1,0 1,1-1,0 1,0 0,1 0,1 1,-1-1,1 1,1 0,0 2,1-10,0 0,0 1,1-1,-1 1,1-1,0 1,0-1,0 1,0-1,0 0,1 1,-1-1,1 1,-1-1,1 1,0-1,0 0,0 0,0 1,0-1,1 0,-1 0,1 0,-1 0,1 0,0-1,0 1,0-1,0 1,0-1,0 1,0-1,0 0,0 0,1 0,-1 0,1 0,4 0,-1 0,0 0,1-1,-1 0,1 0,-1 0,1-1,-1 0,0-1,0 1,1-1,-1 0,0 0,0-1,-1 0,1 0,-1 0,1-1,-1 0,0 0,0 0,-1 0,4-5,0 0,0 0,-1 0,0-1,-1 0,0 0,0 0,-1-1,-1 0,0 0,0 0,-1 0,1-10,-4-13,-1 34,1 0,-1 0,0 0,1 0,-1 0,1 0,-1 0,0 0,1 0,-1 0,1 0,-1 0,0 1,1-1,-1 0,1 0,-1 1,1-1,-1 0,1 1,-1-1,1 1,0-1,-1 0,1 1,-1-1,1 1,0-1,-1 1,1-1,0 1,0 0,0-1,-1 1,1-1,0 1,0-1,0 1,0 0,0-1,0 1,0-1,0 1,0 0,0-1,0 1,0-1,1 1,-1 0,-3 16,0 0,1 0,1 1,0-1,2 0,0 1,1-1,0 0,3 5,-4-14,1 0,1 0,-1 0,1 0,1 0,0-1,0 1,0-1,1 0,0 0,0-1,1 1,-1-1,1-1,1 1,-1-1,1 0,0 0,0-1,2 1,-6-4,0 1,1-1,-1 0,0 0,0-1,1 1,-1-1,0 0,0 1,1-2,-1 1,0 0,1 0,-1-1,0 0,0 0,1 0,-1 0,0 0,0-1,0 1,2-2,13-11</inkml:trace>
  <inkml:trace contextRef="#ctx0" brushRef="#br0" timeOffset="261.977">565 48,'-7'-14,"-2"-6,2 6,8 16,10 18,9 19,12 22,4 18,-4 16,-14 17,-27 17,-35 14,-44 12,-6-21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16:26.50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212 665,'-7'-1,"-2"0,1 0,0 1,0 0,0 0,0 1,0 1,0-1,1 1,-1 0,0 1,1 0,-1 0,1 0,0 1,0 0,0 1,1-1,-1 1,1 1,1-1,-1 1,1 0,-1 0,2 1,-1 0,1-1,0 1,0 1,1-1,-2 7,4-11,1 0,-1 0,1 0,-1 0,1 0,0 0,0 0,0 0,1 0,-1 1,1-1,0 0,-1 0,2 0,-1-1,0 1,0 0,1 0,0-1,-1 1,1-1,0 1,0-1,0 0,1 1,-1-1,0 0,1-1,0 1,-1 0,1-1,2 2,6 1,1 1,-1-2,1 1,0-2,-1 1,1-2,0 1,1-2,31 1,0-3,0-1,0-2,-1-2,0-2,0-2,-1-2,-1-2,0-1,13-9,-34 15,-23 14,0 0,1 1,-1-1,1 1,0 0,1-1,-1 1,1 0,0 0,0 0,1 0,-1 0,1 0,0 0,0 0,1 2,3-2,0 0,0 0,1 0,0 0,-1 0,2-1,-1 0,0 0,1-1,0 1,0-1,0 0,0-1,0 0,1 0,-1 0,1 0,-1-1,1 0,-1-1,1 1,0-1,0-1,0 1,62-6,-67 6,0-1,1 1,-1-1,0 1,0-1,0 0,0 0,0 1,0-2,-1 1,1 0,0 0,0-1,-1 1,1 0,-1-1,1 0,-1 1,0-1,1 0,-1 0,0 0,0 0,0 0,-1 0,1 0,0 0,-1 0,1 0,-1-1,-2-2,0 0,0 0,0 0,-1 0,0 1,0-1,0 1,0 0,-1-1,0 2,0-1,0 0,0 1,0 0,-1 0,1 0,-1 0,0 1,0 0,0 0,-4-1,-125-41,134 44,0 0,0 0,0 0,0-1,0 1,0 0,1 0,-1 0,0 0,0 0,0 0,0-1,0 1,0 0,0 0,0 0,0 0,0 0,0-1,0 1,0 0,0 0,0 0,-1 0,1-1,25 1,-21 0,358 4,-356-4,89 11,-91-11,0 2,0-1,-1 0,1 1,-1-1,1 1,-1 0,0 0,1 1,-1-1,0 1,-1 0,1-1,0 1,-1 0,1 0,-1 1,0-1,0 0,-1 1,1 0,1 2,2 49,7 14,-9-67,0 0,-1 0,1 0,0-1,0 1,0-1,0 0,0 0,0 0,0 0,0 0,0-1,0 1,1-1,-1 0,0 0,0 0,0-1,1 1,-1-1,0 0,0 1,0-2,0 1,0 0,0 0,0-1,0 0,-1 1,1-1,-1 0,1 0,-1-1,0 1,1 0,-1-1,9-9,1-2,-1 1,-1-1,-1-1,0 1,0-2,-2 1,0-1,-1 0,1-3,6-13,-6 16,-6 16,0 1,0-1,-1 0,1 1,0-1,-1 1,1 0,0-1,-1 1,1-1,-1 1,1 0,-1 0,1-1,-1 1,0 0,1 0,-1-1,0 1,0 0,1 0,-1 0,0-1,0 1,0 0,0 0,0 0,0 0,0-1,0 1,-1 0,1 0,0 0,0 0,-1 0,1 1,1 10,1 0,0 0,0 0,1 0,1-1,0 1,4 8,-6-17,0 1,0 0,0-1,1 1,-1-1,1 0,-1 0,1 0,0 0,1-1,-1 1,0-1,1 1,-1-1,1 0,0-1,-1 1,1-1,0 1,0-1,0 0,0-1,0 1,4-1,-1 0,-1-1,1 1,-1-2,1 1,-1-1,0 0,1 0,-1-1,0 1,-1-2,1 1,0 0,-1-1,0 0,0 0,0-1,0 0,-1 0,2-1,66-106,-59 177,-7-57,1-1,0 1,0-1,1 0,0-1,0 0,1 0,0 0,0-1,0-1,0 0,1 0,-1-1,1 0,0 0,0-1,0 0,9-1,134 16,-82-14</inkml:trace>
  <inkml:trace contextRef="#ctx0" brushRef="#br0" timeOffset="736.915">2471 839,'-10'-10,"-1"1,0 1,0 0,-1 0,0 1,0 1,0 0,-1 1,0 0,0 1,-1 0,1 1,-1 0,0 2,1-1,-1 2,0 0,0 0,-9 2,-53 24,74-25,1 1,-1-1,0 0,0 0,0 1,1-1,-1 1,1-1,-1 1,1 0,0 0,0 0,-1-1,1 1,0 0,1 0,-1 0,0 1,1-1,-1 0,1 0,-1 0,1 0,0 1,0-1,0 0,0 0,1 0,-1 1,1-1,-1 0,1 0,0 0,0 1,4 3,1 0,-1 0,1-1,1 1,-1-1,1-1,0 1,0-1,0 0,1-1,-1 0,1 0,0-1,-1 1,1-2,1 1,-1-1,0 0,8-1,-2 2,1-1,0-1,0 0,0-1,-1-1,1 0,-1-1,1 0,-1-1,10-5,-18 7,1-1,-1-1,0 1,0-1,0 0,-1 0,1-1,-1 0,0 0,0 0,-1 0,1-1,-1 1,0-1,-1-1,0 1,0 0,0-1,0 1,-1-1,0 0,-1 0,0-1,1-29,-10 44,6-1,0 0,0 0,1 0,0 0,0 0,0 0,1 1,0-1,0 0,1 0,-1 1,1-1,1 0,-1 0,1 0,0 0,0 0,1-1,0 1,0-1,0 0,1 1,-1-1,1-1,1 1,-1 0,1-1,-1 0,1 0,0-1,1 1,-1-1,0 0,1 0,0-1,2 1,1-2,-1 1,1-2,0 1,0-1,0-1,0 0,0 0,0-1,-1 0,1 0,-1-1,1 0,-1 0,0-1,0 0,0-1,-1 1,1-2,-1 1,-1-1,1 0,-1 0,0-1,0 0,-1 0,0 0,0-1,0 0,-1 1,-1-2,1 1,-1 0,0-1,-1 1,0-1,-1 0,8-37,-16 64,6-13,1 0,-1 1,1-1,1 0,-1 0,1 1,0-1,0 0,1 0,-1 0,1 0,0 0,1 0,-1-1,1 1,0-1,0 1,0-1,0 0,1 0,0-1,0 1,0-1,0 0,1 0,-1 0,1 0,-1-1,1 0,0 0,0 0,0 0,0-1,1 0,-1 0,2 0,1-1,-1 1,1-2,-1 1,1-1,-1 0,1 0,-1-1,0 0,0 0,0-1,0 0,0 0,0 0,-1-1,1 0,-1-1,0 1,0-1,-1 0,0-1,0 1,0-1,0 0,-1 0,0-1,0 1,-1-1,0 0,0 0,0 0,-1 0,0 0,-1-1,1 1,-1-5,-1-63,0 74,1 1,-1 0,0-1,0 1,0-1,0 1,0 0,-1-1,1 1,0-1,0 1,0 0,0-1,0 1,0-1,-1 1,1 0,0-1,0 1,-1 0,1-1,0 1,0 0,-1-1,1 1,0 0,-1 0,1-1,0 1,-1 0,1 0,-1 0,1 0,0-1,-1 1,1 0,-1 0,1 0,-1 0,1 0,0 0,-1 0,1 0,-1 0,1 0,0 0,-1 1,1-1,-1 0,1 0,0 0,-1 0,1 1,0-1,-1 0,1 0,0 1,-1-1,1 0,0 0,-1 1,1-1,0 0,0 1,-1-1,1 1,0-1,0 0,0 1,0-1,-14 30,13-22,-1-1,1 0,1 0,-1 1,1-1,1 0,-1 1,1-1,0 0,1 1,0-1,0 0,0 0,1 0,0-1,1 1,-1-1,1 0,0 0,1 0,0 0,0-1,0 1,0-1,1-1,0 1,0-1,0 0,0 0,1-1,-1 0,5 2,45 14,-1-5</inkml:trace>
  <inkml:trace contextRef="#ctx0" brushRef="#br0" timeOffset="1483.274">3715 732,'-10'-6,"0"1,0 1,0 0,0 0,-1 1,0 0,0 1,0 0,0 1,0 0,0 0,5 2,1-1,0 0,-1 1,1 0,0 0,0 0,0 1,0 0,0 0,0 0,0 1,0-1,1 1,0 0,-1 1,1-1,0 1,1 0,-1 0,1 0,-1 0,1 0,-1 4,1-5,1 1,0-1,0 1,1 0,-1-1,1 1,-1 0,1 0,0 0,1 0,-1 0,1 0,0 0,0 0,0 0,0 0,1 0,-1 0,1 0,0 0,1 0,-1 0,1 0,-1 0,1-1,0 1,0-1,1 1,-1-1,1 0,0 0,-1 0,2 0,-1-1,2 2,1-1,0-1,1 0,-1 0,1 0,-1-1,1 0,0-1,-1 1,1-1,0 0,-1-1,1 0,0 0,-1 0,1-1,-1 0,0 0,6-3,1-1,0 0,-1 0,0-2,0 1,-1-2,0 1,-1-2,8-7,-3-4,-1-1,-1-1,-2 0,0-1,-1 0,-1-1,-1 1,-2-2,0 1,-2-1,0 0,-2 0,-1-18,7-66,-5 1,-7-46,4 145,0 5,0 0,0 0,-1-1,0 1,1 0,-2 0,1 0,0 0,-1 0,0 1,0-1,-1 0,1 0,-13 6,9 5,1 1,1 0,0 0,0 0,0 0,1 1,-1-1,2 1,-2 4,2-5,-13 36,2 0,2 1,2 0,2 0,1 1,3 0,1 0,3-1,2 1,6 33,-6-60,1-1,1 0,1-1,0 1,1-1,1-1,0 1,4 2,-8-11,1-1,0 0,0 0,0-1,1 1,0-1,0 0,0-1,1 1,0-1,-1-1,1 1,1-1,-1 0,0-1,1 0,0 0,-1 0,4-1,-3-1,0 0,0 0,0-1,0 0,0 0,0-1,0 0,-1-1,1 1,-1-2,1 1,-1-1,0 0,0 0,-1-1,1 0,2-3,1 10,-10 20,-1-6,1-14,1 1,0-1,0 1,0-1,0 0,0 1,0-1,1 0,-1 0,1 0,-1 0,1 0,0 0,0 0,0 0,0-1,0 1,0-1,1 0,-1 1,0-1,1 0,-1 0,1-1,-1 1,1 0,1-1,72 1,-71-3,1 0,-1-1,0 1,0-1,0 0,0 0,0-1,0 1,-1-1,0 0,0 0,0-1,0 1,0-1,-1 0,0 0,0 0,-1 0,1 0,-1-1,0 1,0-1,-1 0,0 1,0-1,0 0,-1 0,0 0,0 0,0-4,0 5,0-1,-1 1,1 0,-1-1,0 1,0 0,0 0,-1 0,0 0,0 0,0 0,-1 0,0 1,1-1,-2 1,1-1,0 1,-1 1,0-1,0 0,0 1,0 0,-1-1,1 2,-1-1,0 1,1-1,-1 1,0 1,-1-1,1 1,0 0,-3-1,0 2,-1 0,1 1,0 0,0 0,0 1,0 0,0 0,0 1,1 0,-1 0,1 1,0 0,0 0,0 1,0 0,1 0,0 0,0 1,0 0,1 0,0 0,0 1,1 0,-1 0,1 0,1 0,-3 8,5-11,1-1,0 1,0 0,0 0,0-1,0 1,1 0,0-1,-1 1,1-1,1 1,-1-1,0 1,1-1,0 0,0 0,0 0,0 0,0 0,1 0,-1 0,1-1,0 1,0-1,0 0,0 0,0 0,0 0,0 0,1-1,-1 0,1 1,-1-1,3 0,29 11</inkml:trace>
  <inkml:trace contextRef="#ctx0" brushRef="#br0" timeOffset="1760.532">4329 330,'-15'-2,"-11"1,-3 8,2 10,5 11,7 9,7 8,10 6,5-7</inkml:trace>
  <inkml:trace contextRef="#ctx0" brushRef="#br0" timeOffset="1761.532">4303 879,'14'7,"13"2,11 0,9-2,5-5,0-4,-8-2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16:22.85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308 414,'-7'25,"-7"24,-3 17,2 12,0 6,3-1,4-4,3-9,3-13,1-15</inkml:trace>
  <inkml:trace contextRef="#ctx0" brushRef="#br0" timeOffset="283.689">0 160,'1'-5,"-1"0,1 0,0 0,0-1,0 2,1-1,0 0,0 0,0 0,1 1,-1-1,1 1,0 0,0 0,1 0,-1 0,1 1,0-1,0 1,0 0,0 0,1 0,-1 1,1-1,0 1,12-6,2 1,-1 0,0 1,1 2,0-1,2 2,16-3,0 2,1 1,0 2,-1 1,1 2,0 2,-1 1,0 2,3 3,-33-9,0 0,0 0,0 1,-1 0,1 1,0-1,-1 1,0 1,0-1,0 1,0 0,0 0,-1 1,0 0,0 0,0 0,0 0,-1 1,0 0,0 0,0 0,-1 0,0 1,-1-1,3 6,-6-5,1 1,-1-1,0 1,-1-1,0 0,0 1,0-1,-1 0,0 0,0-1,-1 1,0-1,0 0,-1 1,1-2,-4 4,-29 28,-1-1,-2-3,-1-1,-2-1,0-3,-2-2,-2-1,-26 8,43-17,2-1,16-6</inkml:trace>
  <inkml:trace contextRef="#ctx0" brushRef="#br0" timeOffset="585.875">562 989,'-3'6,"1"0,0 0,0 1,0-1,1 1,0-1,0 1,0 0,1-1,0 1,0 0,1-1,0 1,0-1,1 1,0-1,0 1,0-1,1 0,-1 0,2 0,-1 0,1-1,0 1,0-1,0 0,1 0,-1 0,1-1,0 1,1-1,-1-1,6 4,-3-5,0 1,0-1,0-1,0 1,1-1,-1-1,0 0,1 0,-1 0,0-1,1 0,-1-1,0 0,0 0,0-1,0 0,-1 0,1-1,-1 0,0 0,0-1,0 0,0 0,4-5,-6 6,-1 0,1-1,-1 1,0-1,0-1,0 1,-1 0,1-1,-1 0,-1 0,1 0,-1 0,0 0,0 0,-1 0,0-1,0 1,-1-1,1 1,-1 0,-1-1,1 1,-1-1,0 1,-1 0,1-1,-1 1,-1 0,1 0,-1 0,0 1,0-2,-4-1,1 0,-1 0,-1 0,1 1,-1-1,0 2,-1-1,0 2,0-1,0 1,-1 0,1 1,-1 0,0 1,-1-1,1 2,0 0,-1 0,1 1,-4 0,7 0,0 1,1 0,-1 0,0 1,1-1,-1 1,0 1,1-1,0 1,-1 0,1 1,0 0,0 0,0 0,0 0,1 1,-1 0,1 0,0 1,0-1,1 1,-1 0,1 1,0-1,0 1,1-1,0 1,0 0,0 0,1 1,0-1,-1 2,-3 46,10-2</inkml:trace>
  <inkml:trace contextRef="#ctx0" brushRef="#br0" timeOffset="1821.807">1297 748,'-55'150,"-48"86,93-212,10-24,0 0,0-1,0 1,0 0,-1-1,1 1,0 0,0-1,0 1,0 0,0-1,0 1,0 0,0-1,0 1,1 0,-1-1,0 1,0 0,0-1,0 1,0 0,0-1,1 1,-1 0,0 0,0-1,1 1,-1 0,0 0,0-1,1 1,-1 0,0 0,0 0,1-1,-1 1,0 0,1 0,-1 0,0 0,1 0,-1 0,0 0,1 0,-1 0,0 0,1 0,-1 0,0 0,1 0,-1 0,0 0,1 0,-1 0,0 0,1 1,-1-1,0 0,1 0,-1 0,0 0,0 1,1-1,-1 0,0 0,0 1,1-1,-1 0,0 1,35-51,-3-2,-2-1,-3-2,-1 0,2-18,-6 22,-21 48,-1 1,0 1,0 0,0 0,0-1,1 1,-1 0,0 0,0-1,1 1,-1 0,1 0,-1 0,1-1,-1 1,1 0,0 0,0 0,-1 0,1 0,0 0,0 1,0-1,0 0,0 0,0 1,0-1,1 0,-1 1,0-1,0 1,0-1,0 1,1 0,-1 0,0-1,0 1,1 0,-1 0,0 0,1 0,-1 1,0-1,0 0,1 1,3 6,-1 0,0 1,-1 0,1 0,-1 0,-1 0,0 1,0-1,0 3,4 16,22 70,4-2,37 74,-56-138,-2-7</inkml:trace>
  <inkml:trace contextRef="#ctx0" brushRef="#br0" timeOffset="2108.041">1230 1002,'12'-7,"14"0,17 4,15 2,13 1,9 1,4 0,-13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16:36.59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55 81,'-34'239,"21"-121,10-96,-1-52,7-27,3 0,2 1,3 0,12-36,11 11,-33 78,0 1,0 0,1 1,-1-1,1 0,-1 0,1 0,-1 1,1-1,0 1,0 0,0-1,0 1,0 0,0 0,0 0,0 0,0 1,1-1,-1 0,0 1,0 0,1-1,-1 1,0 0,1 0,-1 0,0 1,1-1,-1 1,0-1,0 1,1-1,-1 1,1 1,11 6,-1 1,0 0,-1 1,0 1,-1 0,0 0,0 1,7 13,-15-22,0 0,0 1,0 0,0-1,-1 1,0 0,1 0,-2 0,1 0,0 1,-1-1,0 0,0 1,0-1,0 1,-1-1,0 1,0 0,0-1,0 1,-1-1,0 1,0-1,0 1,0-1,-1 0,0 0,0 1,0-1,0-1,-1 1,1 0,-3 2,-3 2,-1 0,0-1,-1 0,1 0,-1-1,-1 0,1-1,-1 0,-10 3,47-5,-2-4,0 0,0 1,-1 2,1 1,0 0,-1 2,1 0,-1 2,-1 1,1 0,-1 2,9 6,-28-15,0 1,0 0,0-1,-1 1,1 1,-1-1,1 0,-1 0,0 1,0 0,0-1,0 1,-1 0,1 0,-1 0,0 0,1 0,-1 0,0 0,-1 0,1 1,-1-1,1 0,-1 0,0 1,0-1,-1 0,1 1,-1-1,1 0,-1 0,0 0,0 0,0 0,-1 0,1 0,-1 0,0 0,0 0,0 0,-11 10,0 0,0-1,-2 0,1-1,-2-1,1 0,-1-1,-1-1,1 0,-2-1,1-1,-1-1,1 0,-1-1,-18 1,35-5,-1 1,1-1,-1 1,0 0,0-1,0 1,0-1,0 1,0-1,0 0,1 0,-1 0,0 0,0 0,0-1,0 1,0 0,0-1,0 0,0 1,1-1,-1 0,0 0,0 0,1 0,-1 0,1 0,-1-1,1 1,-1 0,1-1,0 1,0-1,0 1,0-1,-1-1,5-15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16:36.79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14,'25'0,"22"0,21 0,20 0,15 0,10-2,5-4,-18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16:41.62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216 208,'-9'-4,"0"0,0 1,-1 1,1-1,-1 1,0 1,1 0,-1 0,0 1,-1 1,7-1,0 0,0 1,1 0,-1 0,0 0,0 0,1 0,-1 1,1 0,-1-1,1 1,0 1,0-1,0 0,0 1,0-1,0 1,1 0,-1 0,1 0,0 1,0-1,0 0,0 1,0-1,0 3,0 1,1 0,0 0,0 0,0 0,1 0,0 0,0 0,1 0,0 0,0 0,0-1,1 1,0 0,1-1,-1 1,1-1,0 0,2 2,75 105,-73-105,68 84,-74-92,0 1,-1 0,1 0,0-1,-1 1,1 0,-1 0,1 0,-1 0,1 0,-1 0,1 0,-1 0,0 0,0 0,1 0,-1 0,0 0,0 0,0 0,0 0,0 0,0 0,0 0,-1 0,1 0,0 0,-1 0,1 0,0 0,-1 0,0 0,1 0,-1 0,1 0,-1-1,0 1,1 0,-1 0,0-1,0 1,0-1,0 1,1 0,-1-1,0 1,0-1,0 0,0 1,0-1,0 0,-1 0,-8 3,-1-1,1-1,-1 1,0-2,0 0,1 0,-1-1,0 0,0-1,1 0,-1 0,1-1,0-1,-6-2,14 5,0 0,0 0,0 0,0 0,0 0,1 0,-1-1,0 1,1-1,-1 1,1-1,0 1,-1-1,1 0,0 0,0 1,0-1,0 0,0 0,0 0,1 0,-1 0,1-1,0 1,-1 0,1 0,0 0,0 0,0 0,0 0,1 0,-1-1,1 1,-1 0,1 0,-1 0,1 0,0 0,0 0,0 1,0-1,1 0,-1 0,0 1,1-1,0 0,15-11,0 2,0 0,1 0,0 2,1 0,0 1,1 1,-1 1,1 1,0 1,1 0,-1-1,175-49,-195 54,1 0,0 0,0 0,0 0,-1 0,1 0,0 0,0-1,-1 1,1 0,0 0,0 0,-1-1,1 1,0 0,-1-1,1 1,0-1,-1 1,1-1,-1 1,1-1,-1 1,1-1,-1 1,1-1,-1 0,1 1,-1-1,0 0,1 1,-1-1,0 0,0 0,0 1,1-1,-1 0,0 0,0 1,0-1,0 0,0 0,0 0,-1 1,1-1,0 0,0 1,0-1,-1 0,1 0,0 1,-1-1,1 0,-1 1,1-1,-5-1,0 0,0 0,0 1,0-1,-1 1,1 0,0 1,-1-1,1 1,0 0,0 1,-1-1,1 1,0 0,0 0,-1 1,1 0,0-1,1 2,-1-1,0 0,1 1,-1 0,1 0,0 1,0-1,0 1,0 0,1 0,-1 0,-2 4,4-3,1 1,-1-1,1 1,0-1,0 1,1 0,-1-1,1 1,1 0,-1-1,1 1,0 0,0-1,0 1,1-1,0 1,0-1,0 0,1 0,0 0,0 0,0-1,1 1,-1-1,1 1,0-1,0 0,1-1,-1 1,1-1,-1 0,2 0,-2 0,0 0,1 0,0 0,-1-1,1 1,0-1,0 0,0-1,1 1,-1-1,0 0,1-1,-1 1,0-1,1 0,-1 0,0-1,1 0,-1 0,0 0,0 0,0-1,1 0,-2 0,1 0,0-1,0 1,-1-1,1 0,-1 0,0-1,0 0,3-3,39-88,-49 108,0 1,1 1,1-1,1 0,0 0,1 0,0 1,1-1,1 4,-2-14,1 1,-1-1,0 1,1-1,0 0,0 0,0 0,1 0,-1 0,1 0,0-1,0 1,0-1,1 0,-1 0,1 0,0 0,0-1,0 1,0-1,0 0,0 0,0-1,1 1,-1-1,1 0,-1 0,1 0,-1-1,2 1,-1-1,-1 0,0-1,0 1,1-1,-1 1,0-1,0-1,0 1,0 0,0-1,0 0,-1 0,1 0,0 0,-1-1,1 0,-1 1,0-1,0 0,0 0,-1-1,1 1,-1-1,1 1,-1-1,0 0,-1 0,1 0,-1 0,1 0,-1 0,0-3,4-15,-1-1,-1 0,-1 0,-1 0,-1-8,-2-73,2 103,0 0,0 0,-1 0,1-1,0 1,0 0,1 0,-1-1,0 1,0 0,1 0,-1-1,0 1,1 0,-1 0,1 0,0 0,-1 0,1 0,0 0,0 0,-1 0,1 0,0 0,0 0,0 1,0-1,0 0,0 1,0-1,1 0,-1 1,0 0,0-1,0 1,0 0,1-1,-1 1,0 0,0 0,1 0,-1 0,0 0,0 0,1 1,-1-1,0 0,0 1,0-1,1 1,-1-1,0 1,0-1,11 4,-1-1,1 1,-1 1,0 0,0 1,-1 0,0 1,0-1,0 2,-1 0,0 0,0 1,-1 0,0 0,-1 0,0 1,3 7,-8-10,0-1,-1 0,1 0,-1 1,-1-1,1 1,-1-1,-1 0,1 1,-1-1,0 1,0-1,-1 0,0 0,0 0,0 0,-1 0,0 0,0 0,0-1,-1 1,0-1,0 0,3-4,0 0,0 1,0-1,0 0,1 0,-1 1,1-1,-1 1,1-1,-1 0,1 1,0-1,-1 1,1-1,0 1,0-1,0 1,0-1,0 1,1-1,-1 1,0-1,1 0,-1 1,1-1,0 0,-1 1,1-1,0 0,0 1,-1-1,1 0,0 0,0 0,1 0,-1 0,0 0,0 0,0 0,1-1,-1 1,0 0,1-1,-1 1,0-1,1 1,21 6,1 0,-1-2,1 0,0-1,1-2,-1-1,12-1,23 1</inkml:trace>
  <inkml:trace contextRef="#ctx0" brushRef="#br0" timeOffset="388.477">1473 422,'-5'-2,"0"0,0 1,0-1,-1 1,1 0,0 1,-1-1,1 1,-1 0,1 1,-1-1,1 1,0 0,-1 0,1 1,0 0,0-1,0 2,0-1,0 1,1-1,-1 1,1 1,0-1,-1 0,2 1,-1 0,0 0,1 0,0 1,-1-1,2 1,-1 0,1-1,-1 1,1 2,1-2,0 0,0 1,1-1,0 0,0 0,0 1,0-1,1 0,0 0,0 0,1 0,-1 0,1 0,0 0,0-1,1 1,0 0,-1-1,1 0,1 0,-1 0,1 0,-1 0,1-1,3 2,2 2,0 0,0-1,0 0,1-1,0 0,0 0,1-1,-1-1,1 1,0-2,7 1,-8-1,-1-2,1 0,0 0,0 0,-1-2,1 1,-1-1,1 0,-1-1,1 0,-1-1,0 0,-1 0,1-1,-1 0,0 0,0-1,0 0,1-2,10-10,-2-1,0-1,-1 0,-1-1,-1-1,8-17,-3 12,-12 40,-17 80,6-79,2 0,0-1,0 1,1 0,1 0,1 0,1 10,16 12,-5-27</inkml:trace>
  <inkml:trace contextRef="#ctx0" brushRef="#br0" timeOffset="583.954">1794 21,'-14'-7,"-9"-2,0 5,6 7,15 11,16 7,18 7,3-2</inkml:trace>
  <inkml:trace contextRef="#ctx0" brushRef="#br0" timeOffset="944.507">2061 328,'-1'14,"-1"0,2-1,0 1,1 0,0 0,1 0,0-1,1 1,1-1,0 0,1 0,0 0,1 0,1-1,0 0,0-1,1 1,1-1,0-1,0 0,2 1,-9-9,-1-1,1 0,0 0,-1 0,1 0,0 0,0 0,-1-1,1 1,0-1,0 1,0-1,0 1,0-1,0 0,0 0,0 0,0 0,0 0,0-1,0 1,0-1,0 1,-1-1,1 0,0 1,0-1,0 0,-1 0,1 0,-1-1,1 1,-1 0,1-1,-1 1,1-1,-1 1,0-1,104-157,-114 200,7-35,0-1,0 0,0 1,0-1,1 1,0 0,1 0,-1-1,1 1,0 0,0 0,1 0,-1-1,1 1,1 0,-1-1,1 1,0-1,0 0,1 1,-1-1,1 0,0 0,1-1,3 5,2-2,1-1,0 0,1-1,-1 0,1 0,0-1,0-1,1 0,-1-1,1 0,-1 0,8-1,16 2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16:40.20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2,'14'0,"24"-1,0 1,1 2,-1 2,0 1,0 2,13 6,-44-11,0 0,0 1,-1 0,1 1,-1-1,0 1,1 1,-2-1,1 1,-1 0,1 0,-1 1,-1-1,1 1,-1 0,0 0,0 1,-1-1,0 1,0 0,0 0,-1 0,0 0,0 4,0 13,-1 1,-1-1,-2 0,0 1,-2-1,0 0,-2-1,0 1,-8 17,-10 43,24-83,-3 7,0-1,1 1,0 0,0-1,1 1,0 0,0 0,1 0,0 0,0 0,1 0,0 0,1 0,-1 0,1-1,1 1,0-1,0 1,0-1,4 5,5-4,-2-5</inkml:trace>
  <inkml:trace contextRef="#ctx0" brushRef="#br0" timeOffset="270.265">120 416,'27'0,"28"3,24 0,17-1,-7 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16:38.83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219 714,'-9'-1,"0"1,0 0,0 0,0 1,0 0,0 1,1 0,-1 0,1 1,-1 0,1 0,0 1,0 0,0 1,1 0,-1 0,1 0,0 1,1 0,0 1,0-1,0 1,0 0,1 1,1-1,-1 1,1 0,0 0,1 0,-1 5,3-8,1 0,0-1,0 1,0 0,1 0,-1 0,1 0,0 0,1-1,-1 1,1 0,0-1,0 1,1-1,-1 0,1 0,0 0,0 0,0 0,1-1,-1 1,1-1,0 0,0 0,0 0,0-1,0 1,1-1,9 5,-1-1,1-1,0 0,0 0,0-2,1 0,-1 0,15-1,0-2,1-2,-1 0,0-3,0 0,-1-2,1-1,-2-1,1-1,-1-2,-1 0,0-2,-1-1,0-1,-1-1,19-19,-8 1,-38 50,2-10,-1 0,1 1,0-1,0 0,0 1,1-1,0 1,0-1,0 1,1-1,0 0,0 1,0-1,0 0,1 0,0 0,0 0,1 0,-1 0,1 0,0-1,0 0,1 1,-1-1,1 0,0-1,0 1,0-1,0 1,1-1,0 0,0 0,0 0,-1-1,1 1,0-1,1 0,-1 0,0-1,1 1,-1-1,0-1,1 1,-1-1,1 0,-1 0,1 0,-1-1,1 0,-1 0,1 0,-1-1,0 1,0-2,0 1,0 0,0-1,0 0,-1 0,1 0,-1-1,0 1,0-1,0 0,-1 0,1-1,-1 1,0-1,0 1,0-1,0-3,-2 3,0 0,-1 1,0-1,0 0,-1 1,1-1,-1 0,0 1,0-1,0 1,-1-1,1 1,-1-1,0 1,-1 0,1 0,-1 0,0 1,0-1,0 0,0 1,-1-1,-5-5,-1 1,0-1,0 2,0-1,-1 2,0-1,-8-2,15 7,0-1,-1 1,0 0,1 0,-1 0,0 1,0-1,0 1,0 1,0-1,0 1,0-1,0 1,0 1,0-1,0 1,-5 1,9-1,1-1,0 1,-1 0,1 0,0 0,-1-1,1 1,0 0,0 0,0 0,0 0,0-1,0 1,0 0,0 0,0 0,0 0,0 0,1-1,-1 1,0 0,0 0,1 0,-1-1,1 1,-1 0,1-1,-1 1,1 0,-1-1,1 1,0 0,-1-1,1 1,0-1,-1 1,1-1,0 0,0 1,-1-1,1 0,0 1,0-1,0 0,0 0,-1 0,1 0,1 0,17 6,1-1,0-1,0-1,0-1,0-1,0-1,20-1,-26 0,268-5,-277 5,1 1,-1 0,1 0,-1 0,1 0,-1 1,1 0,-1 0,0 1,1-1,-1 1,0 1,0-1,0 0,0 1,-1 0,1 0,-1 1,1-1,-1 1,0 0,-1 0,1 0,-1 1,0-1,0 1,0 0,0 0,-1 0,2 4,-1 21,-3-27,-1 0,0-1,1 1,0 0,0-1,0 1,0 0,0 0,0-1,1 1,-1 0,1-1,0 1,-1 0,1-1,1 1,-1-1,0 1,1-1,-1 0,1 0,-1 1,1-1,0 0,0-1,0 1,0 0,1 0,-1-1,0 1,1-1,-1 0,1 0,-1 0,1 0,-1 0,1-1,0 1,-1-1,2 1,4-4,-1-1,1 1,-1-1,0 0,-1-1,1 0,-1 0,0 0,0-1,0 0,-1 0,0 0,0-1,-1 0,1 0,-1 0,-1 0,0-1,0 1,0-1,-1 0,1-7,13-98,-8 223,-8-106,1 0,0-1,0 1,0 0,1 0,-1-1,1 1,0-1,0 1,0-1,0 0,1 0,-1 0,1 0,0 0,0-1,0 1,0-1,0 0,1 0,-1 0,1 0,-1 0,1-1,0 0,0 0,-1 0,1 0,2 0,6 0,1 0,0-1,0 0,0-1,-1 0,1-1,0-1,-1 0,0-1,1 0,-2-1,1 0,0-1,-1 0,0 0,0-2,-1 1,0-1,0-1,25-22,-34 31,0 0,1 0,-1 0,0 0,0 0,0 0,0 0,0 0,0 1,0-1,0 0,0 1,1-1,-1 1,0-1,-1 1,1 0,0-1,0 1,0 0,0-1,0 1,-1 0,1 0,0 0,-1 0,1 0,-1 0,1 0,-1 0,1 0,-1 0,4 5,11 8,0-1,1 0,0-1,1-1,0-1,1-1,0 0,0-1,1-1,0 0,0-2,1 0,-1-1,1-1,0-1,0-1,0-1,7 0,-11 1,0-1,0 0,0-1,0-1,0 0,0-1,0-1,-1 0,1-1,-1-1,-1 0,1-1,-1-1,0 0,-1-1,1-1,-2 0,1 0,-11 7,1 1,-1-1,0 0,0 1,0-1,0 0,-1 0,1 0,-1-1,0 1,1 0,-1 0,-1-1,1 1,0-1,-1 1,0 0,0-1,0 1,0-1,-1 1,1-1,-1 1,0 0,0-1,0 1,0 0,0 0,-1 0,0-1,1 2,-1-1,0 0,-1 0,1 1,0-1,-1 1,0-1,-6-3,-1 1,0 0,0 1,0-1,-1 2,0 0,1 0,-1 1,0 0,0 1,0 0,0 1,0 0,0 1,0 0,0 1,0 0,-1 1,8-3,0 1,0 0,0 0,0 0,0 1,0-1,0 1,0 0,1 0,-1 0,1 1,-1-1,1 1,0 0,0 0,0 0,0 0,1 1,-1-1,1 1,0-1,0 1,0 0,0 0,1 0,0 0,-1 0,1 0,1 0,-1 0,1 1,0-1,0 0,0 0,0 0,1 1,-1-1,1 0,0 0,1 0,-1 0,1 0,-1 0,1 0,1 0,6 4,1 0,0-1,0 0,1-1,0 0,0 0,0-1,1-1,-1 0,1-1,0 0,1 0,-1-1,0-1,1 0,-1-1,9-1,-10 1,-1-1,1 0,-1 0,0-1,0-1,0 0,0 0,0-1,-1 0,1-1,5-4,-11 7,0-1,-1 1,1-1,-1 0,0-1,0 1,0 0,0-1,0 0,-1 1,0-1,0 0,0 0,0-1,0 1,-1 0,0 0,0-1,0 1,-1-1,1 1,-1-1,0 1,0-1,-1 1,1-1,-2-3,2 7,1 0,-1 1,0-1,0 0,0 1,0-1,0 0,0 0,0 1,0-1,0 0,0 0,0 1,0-1,0 0,-1 0,1 1,0-1,0 0,-1 1,1-1,-1 0,1 1,0-1,-1 1,1-1,-1 1,0-1,1 1,-1-1,1 1,-1-1,0 1,1 0,-1-1,0 1,1 0,-1 0,0-1,1 1,-1 0,0 0,0 0,1 0,-1 0,0 0,0 0,1 0,-1 0,0 0,0 1,1-1,-1 0,0 0,1 1,-1-1,0 1,1-1,-1 0,0 1,1-1,-1 1,1-1,-1 1,1-1,-1 1,1 0,0-1,-1 1,1 0,-2 4,1 1,1 0,-1-1,1 1,0-1,0 1,0 0,1-1,0 1,0-1,1 1,-1-1,1 0,0 0,1 1,-1-1,1-1,0 1,0 0,0-1,1 1,0-1,0 0,0 0,0-1,0 1,1-1,0 0,0 0,-1 0,2-1,-1 0,0 0,0 0,1-1,-1 1,1-1,-1-1,5 1,-3 0,0 0,0 0,0-1,1 0,-1 0,0-1,0 0,0 0,0 0,0-1,0 0,0-1,-1 0,1 0,-1 0,0 0,0-1,0 0,0-1,-1 1,1-1,-1 0,0-1,-1 1,1-1,-1 0,-1 0,1 0,-1 0,0-1,2-5,24-100,-33 176,3-58,1 0,0 0,0 0,1 0,0 0,0 0,0 1,0-2,1 1,0 0,1 0,-1 0,1-1,0 0,0 1,1-1,-1 0,1-1,0 1,1-1,-1 1,1-1,0-1,0 1,0-1,0 0,1 0,-1 0,1-1,0 1,0-1,0-1,0 1,0-1,0 0,5-1,-3 0,-1 0,1-1,-1-1,0 1,1-1,-1 0,0-1,0 0,0 0,0 0,-1-1,1 0,-1 0,0-1,0 1,-1-1,1-1,-1 1,4-6,3-5,-1 0,-1 0,-1-1,0-1,-1 1,-1-1,0-3,3 9,-7 38,-2-9,2-9,0 0,0 1,1-1,0 0,1-1,-1 1,2-1,-1 0,1 0,0-1,0 1,1-1,-1-1,1 1,1-1,-1 0,1-1,0 0,0 0,0-1,0 0,1 0,0-1,-1 0,1 0,0-1,9 0,35 7</inkml:trace>
  <inkml:trace contextRef="#ctx0" brushRef="#br0" timeOffset="716.708">3934 727,'-11'-7,"0"2,-1-1,0 2,0-1,-1 1,1 1,-1 1,-10-2,18 4,0 0,0 0,0 0,0 0,0 1,0 0,0 0,0 0,0 1,0-1,1 1,-1 0,1 1,-1-1,1 1,0 0,0 0,0 0,1 0,-1 1,1 0,-1 0,-1 3,2-4,1 1,-1 0,1 0,0 0,0 0,0 0,0 0,1 0,-1 1,1-1,0 1,1-1,-1 1,1-1,0 1,0-1,0 1,1 0,-1-1,1 0,0 1,1-1,-1 1,1-1,0 0,0 0,0 0,0 0,1 0,-1 0,1-1,0 0,1 1,-1-1,0 0,1 0,0-1,-1 1,1-1,0 1,0-1,0-1,1 1,0 0,2 0,0 0,0-1,0 0,1 0,-1-1,0 0,0 0,1 0,-1-1,0 0,0-1,0 1,0-1,0-1,0 1,-1-1,1-1,-1 1,0-1,0 0,0 0,2-3,3-2,-1-1,0 0,-1-1,0 0,-1-1,0 1,-1-2,0 1,-1-1,-1 0,2-3,6-37,-1 0,-3-1,-2 0,-3 0,-2-1,-3-25,1 68,1-44,1 1,-3 0,-2 0,-6-28,8 83,1 1,-1 0,1 0,-1-1,1 1,-1 0,0-1,1 1,-1 0,0-1,1 1,-1-1,0 1,0-1,0 1,1-1,-1 0,0 0,0 1,0-1,0 0,0 0,0 0,0 0,0 0,1 0,-1 0,0 0,0 0,0 0,0 0,0-1,0 1,1 0,-1-1,0 1,0-1,0 1,1-1,-1 1,0-1,0 1,1-1,-1 0,1 1,-1-1,1 0,-1 0,1 1,-1-1,1 0,-1 0,1 0,0 0,0 0,-1 1,1-1,0 0,0 0,0 0,-11 27,2 0,0 1,2 0,1 0,1 1,1-1,2 1,0 25,1-23,2 0,1 0,1-1,2 1,0-1,2 0,5 11,-7-26,0 0,1 0,1-1,0 0,0 0,1 0,1-1,0 0,1-1,0 0,1-1,0 0,1 0,0-1,9 4,-15-9,-1-1,1 0,0 0,0-1,0 1,1-1,-1-1,1 1,-1-1,1 0,-1-1,1 0,-1 0,1 0,0-1,-1 0,1 0,-1 0,0-1,1 0,-1 0,0-1,0 0,0 0,0 0,-1-1,0 0,1 0,-1 0,0-1,29-35,-38 97,5-53,-1 0,1 0,0 0,0 0,0 0,0-1,1 1,-1 0,1-1,0 1,0-1,0 1,1-1,-1 0,1 0,0 0,0 0,0-1,0 1,0-1,1 0,-1 0,1 0,-1 0,1 0,0-1,-1 0,1 0,0 0,0 0,0 0,0-1,0 0,0 0,0 0,0 0,0-1,3 0,2 0,1 0,-1 0,0-2,0 1,1-1,-2 0,1-1,0 0,-1 0,1-1,-1 0,-1 0,1-1,3-3,-8 5,1 1,0-1,-1 0,0 0,0 0,0-1,-1 1,1-1,-1 1,0-1,0 0,-1 0,1 0,-1 0,0 0,-1 0,1 0,-1 0,0 0,0 0,0-1,-1 1,0 0,0 0,0 0,-1 0,0-1,0 1,0 1,0 0,0-1,0 1,-1 0,0 0,0 0,0 0,0 1,-1-1,1 1,-1 0,0 0,0 0,0 1,0-1,0 1,-1 0,1 0,-1 1,1-1,-1 1,0 0,0 0,1 0,-1 1,0 0,0 0,0 0,0 0,1 1,-1 0,0 0,0 0,1 1,-1-1,1 1,-1 0,1 0,0 1,0-1,0 1,0 0,0 0,1 1,-1-1,1 1,0-1,0 1,0 0,-1 3,2-3,-1 0,1 0,1 0,-1 1,1-1,0 0,0 1,0-1,0 1,1 0,0-1,0 1,0-1,0 1,1-1,0 1,0-1,0 1,0-1,1 0,-1 0,1 1,0-1,1 0,-1-1,1 1,0 0,-1-1,2 1,-1-1,3 3,16 7</inkml:trace>
  <inkml:trace contextRef="#ctx0" brushRef="#br0" timeOffset="1006.493">4670 85,'-16'0,"-12"5,-8 10,0 12,6 10,8 11,10 6,14 2,16 0,11-4,1-11</inkml:trace>
  <inkml:trace contextRef="#ctx0" brushRef="#br0" timeOffset="1007.481">4724 607,'15'11,"16"6,12 1,16-2,18-2,14-4,-8-4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16:35.28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28 210,'2'18,"3"20,6 17,4 13,3 8,-2 3,-3-5,-9-9,-5-15</inkml:trace>
  <inkml:trace contextRef="#ctx0" brushRef="#br0" timeOffset="374.037">1 23,'14'-5,"1"0,0 2,0-1,0 2,1 0,-1 1,0 0,1 2,-1-1,1 2,3 1,4-1,-1 0,0 2,0 1,0 0,-1 2,0 1,0 0,17 10,-35-17,0 1,-1-1,1 0,-1 1,1-1,-1 1,0 0,1 0,-1 0,0 0,0 0,0 1,-1-1,1 0,-1 1,1-1,-1 1,0 0,0-1,0 1,0 0,0 0,-1 0,1 0,-1 0,0-1,0 1,0 0,0 0,0 0,-1 0,0 1,-4 6,0-1,-1 0,0-1,-1 1,0-1,0 0,-1-1,0 0,0 0,-1-1,-9 6,10-6,-184 112,165-101</inkml:trace>
  <inkml:trace contextRef="#ctx0" brushRef="#br0" timeOffset="658.251">483 772,'0'7,"1"0,0 0,0 0,0 0,1 0,0-1,1 1,0-1,0 1,0-1,1 0,-1 0,2 0,-1-1,0 1,1-1,0 0,1 0,-1-1,1 0,-1 0,1 0,1 0,-1-1,2 1,-1-1,1-1,-1 1,0-1,1-1,0 1,-1-1,1-1,0 1,-1-1,1-1,0 1,-1-1,1-1,0 1,-1-1,0-1,1 1,-1-1,0-1,0 1,-1-1,1 0,-1-1,0 1,0-1,0-1,-1 1,1-1,-1 0,-1 0,1 0,-1-1,0 1,-1-1,0 0,0 0,0-1,-1 1,0 0,0-1,0-4,-2 6,0-1,-1 1,0 0,0 0,0 0,-1 0,0 0,0 0,0 0,-1 1,0-1,0 1,0-1,-1 1,0 0,0 1,0-1,0 1,-1 0,0 0,0 0,0 0,0 1,-1 0,1 0,-1 0,0 1,0 0,1 0,-1 1,-1-1,1 1,0 0,0 1,0 0,-1 0,1 0,0 1,0-1,0 1,0 1,0-1,0 1,0 1,0-1,0 1,-4 3,7-4,0 0,0 1,1-1,-1 1,1 0,0 0,0 0,0 0,0 0,1 1,-1-1,1 0,-1 1,1-1,1 1,-1-1,0 1,1 0,0-1,-1 1,2 0,-1-1,0 1,1 0,-1-1,1 1,0-1,0 1,1-1,-1 1,1-1,0 0,-1 0,1 0,1 0,-1 0,0 0,1-1,2 3,34 26,4-5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16:33.45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0 692,'34'-21,"-1"0,-2-3,0 0,-2-3,0 0,-2-1,-1-2,-2-1,-1 0,-1-2,-2-1,6-14,-17 33,-2-1,0 0,0 0,-2-1,0 1,-1-1,0 0,-2-1,0 1,-1 0,0-1,-2 1,0 0,-3-15,4 29,-1 1,0 0,1-1,-1 1,0 0,0 0,0 0,0 0,-1 0,1 0,0 0,-1 0,0 0,1 1,-1-1,0 0,0 1,0 0,0-1,0 1,0 0,0 0,0 0,-1 0,1 1,0-1,0 0,-1 1,1 0,-1 0,1-1,0 2,-1-1,1 0,0 0,-1 1,1-1,0 1,-1-1,0 2,-6 4,1 1,0 1,0-1,1 1,0 1,0-1,1 1,0 1,1-1,0 1,0-1,1 1,0 1,1-1,0 1,1-1,0 1,0 0,1 2,-4 10,1 1,0-1,2 1,1 0,1-1,1 1,1 0,1-1,1 1,1-1,1 0,1 0,1-1,1 0,1 0,1-1,0-1,2 1,6 5,-13-19,1-1,0 0,1 0,-1-1,1 1,0-2,1 1,-1-1,1-1,0 1,0-1,0-1,0 0,0 0,0-1,1 0,-1 0,1-1,-1-1,0 1,1-2,-1 1,0-1,0 0,0-1,0 0,0-1,-1 0,1 0,7-6,-4 4,0-1,-1-1,0 0,0-1,-1 0,0 0,0-1,-1 0,0-1,-1 0,0-1,-7 11,-1 1,0 0,1 0,-1 0,1 0,-1-1,1 1,-1 0,0 0,1-1,-1 1,1 0,-1-1,0 1,1 0,-1-1,0 1,0 0,1-1,-1 1,0-1,0 1,0-1,1 1,-1-1,0 1,0 0,0-1,0 1,0-1,0 1,0-1,0 1,0-1,0 1,0-1,0 1,0-1,-1 1,1-1,0 1,0 0,0-1,-1 1,1-1,0 1,-1 0,1-1,0 1,-1-1,1 1,0 0,-1 0,1-1,-1 1,1 0,0 0,-1-1,1 1,-1 0,1 0,-1 0,1 0,-3 2,1 1,0 0,0 0,0 0,1 0,-1 0,1 0,0 0,-1 0,1 1,1-1,-1 0,0 1,1-1,0 1,0-1,0 0,0 1,0-1,1 1,-1-1,1 1,0-1,0 0,0 0,1 0,-1 1,1-1,0 0,0-1,0 1,0 0,0 0,0-1,1 0,-1 1,1-1,0 0,2 1,4 1,0 0,1-1,-1-1,1 0,0 0,0 0,0-2,0 1,0-1,0 0,0-1,0 0,-1-1,1 0,0-1,-1 0,1 0,-1-1,0 0,0-1,0 1,-1-2,1 0,-7 5,1-1,-1 0,1 0,-1-1,1 1,-1 0,0-1,0 1,0-1,-1 1,1-1,-1 0,1 0,-1 0,0 0,0 0,0 0,0 0,-1 0,0-1,1 1,-1 0,0 0,0 0,-1 0,1-1,0 1,-1 0,0 0,0 0,0 0,0 0,-1 0,1 0,-1 0,1 1,-1-1,-1 0,-4-3,0 1,0 0,0 1,-1-1,0 2,0-1,0 1,0 0,-1 1,1 0,-1 0,1 0,-1 2,1-1,-1 1,0 0,0 0,1 1,-1 1,1-1,-1 1,-5 3,10-4,1 0,0 1,0 0,0-1,0 1,0 0,0 0,1 1,-1-1,1 1,-1-1,1 1,0 0,0-1,0 1,0 0,1 1,-1-1,1 0,0 0,0 1,0-1,0 0,1 1,-1-1,1 1,0-1,0 1,0-1,0 1,1-1,-1 1,1-1,0 0,0 1,0-1,1 0,-1 0,1 0,0 0,-1 0,2 0,-1 0,0 0,0-1,1 1,-1-1,1 0,0 0,0 0,2 1,10 6,0-2,1 0,0-1,0 0,1-1,-1-1,1-1,0 0,0-1,0-1,5-1,56 4</inkml:trace>
  <inkml:trace contextRef="#ctx0" brushRef="#br0" timeOffset="615.464">1471 585,'-1'-5,"1"1,-1 0,0-1,0 1,0 0,-1-1,1 1,-1 0,0 0,0 0,-1 0,1 1,-1-1,0 1,0-1,0 1,0 0,0 0,-1 0,0 1,1-1,-1 1,0 0,0 0,0 0,-2 0,-10-4,1 0,0 2,-1 0,0 1,0 0,-12 0,19 2,0 0,0 1,-1 0,1 0,0 0,-1 2,1-1,0 1,0 0,0 1,0 0,1 0,-1 1,-2 2,10-5,0-1,0 1,0-1,1 1,-1-1,0 1,0 0,1-1,-1 1,1 0,-1-1,0 1,1 0,-1 0,1 0,0 0,-1 0,1 0,0-1,-1 1,1 0,0 0,0 0,0 0,0 0,0 0,0 0,0 0,0 0,0 0,1 0,-1 0,0 0,0 0,1 0,-1 0,1-1,-1 1,1 0,-1 0,1 0,-1-1,1 1,0 0,41 20,-10-15,0-1,1-2,0-1,-1-2,4-1,-2 0,0 1,0 2,0 1,23 6,-50-7,-1 0,1 0,-1 0,0 1,0 0,0 0,0 0,-1 1,1 0,-1 0,0 0,0 1,0 0,-1 0,1 0,-1 0,-1 1,1 0,-1-1,0 1,0 1,0-1,-1 0,0 1,-1-1,1 1,-1-1,0 1,-1 5,2 9,-1-1,-2 0,0 0,0 0,-2 1,-1-2,-1 1,0 0,-1-1,-1 0,-1 0,-1-1,-2 2,-27 27,37-46,0 0,0 0,0-1,0 1,0 0,0 0,0 0,0-1,0 1,-1-1,1 1,0-1,0 1,-1-1,1 0,0 1,-1-1,1 0,0 0,-1 0,1 0,0 0,0 0,-1 0,1-1,0 1,-1 0,1-1,0 1,0-1,0 0,-1 1,1-1,0 0,0 1,0-1,0 0,0 0,0 0,0 0,1 0,-1-1,-3-7,1 0,0-1,1 0,0 1,0-1,1 0,1 0,0 0,0 0,1 0,0 0,0 0,1 0,1 1,0-1,0 1,0-1,1 1,3-4,7-19,1 1,1 0,1 1,2 1,1 1,1 0,2 2,1 0,0 2,2 1,11-8,-34 29,40-23,-42 24,0 1,0-1,0 1,0 0,1-1,-1 1,0 0,0 0,0-1,0 1,0 0,0 0,1 0,-1 1,0-1,0 0,0 0,0 0,0 1,0-1,0 1,1-1,-1 1,0-1,-1 1,1 0,0-1,0 1,0 0,0 0,0-1,-1 1,1 0,0 0,-1 0,1 0,-1 0,1 0,10 100,-11-89,0 1,0-1,1 0,1 0,0 0,1-1,0 1,0 0,1-1,1 0,0 0,1 0,0-1,0 1,1-1,1-1,0 0,7 7,36 0,-27-19</inkml:trace>
  <inkml:trace contextRef="#ctx0" brushRef="#br0" timeOffset="901.701">1979 130,'-9'21,"1"15,12 11,16 7,18 0,3-8</inkml:trace>
  <inkml:trace contextRef="#ctx0" brushRef="#br0" timeOffset="1147.051">2687 492,'-5'-6,"-1"1,0 0,-1 0,1 0,-1 1,0 0,0 0,0 1,0 0,-1 0,1 1,-1 0,0 0,0 1,0 0,0 0,1 1,-1 0,0 0,0 1,0 0,0 0,0 1,0 0,1 0,-1 1,1 0,0 0,0 1,0 0,0 0,-2 3,2-1,0 1,1 0,-1 0,2 0,-1 1,1 0,0 0,0 0,1 1,1 0,-1-1,-1 9,4-13,0 0,0 0,1 0,-1 1,1-1,0 0,0 0,0 0,1 0,-1 0,1 0,0 0,1 0,-1 0,0 0,1 0,0 0,0-1,0 1,1-1,-1 0,1 1,-1-1,1 0,0 0,0-1,1 1,-1-1,1 0,0 1,13 5,0-1,0-1,1-1,0 0,0-1,0-1,0-1,1 0,-1-2,6 0,22 0,1-1,-1-3,0-1,0-3,-1-1,0-3,-1-1,0-2,-1-3,34-18,-61 28,0-1,-1-1,0 0,-1-1,0-1,0 0,-2-1,1 0,9-14,-20 25,0 0,-1 0,1 0,-1-1,0 1,1 0,-1 0,0-1,0 1,0-1,0 1,-1-1,1 1,-1-1,0 1,1-1,-1 0,0 1,-1-1,1 1,0-1,-1 1,1-1,-1 1,0-1,0 1,0-1,0 1,0 0,-1-1,1 1,-1 0,1 0,-1 0,0 0,0 0,0 1,0-1,0 1,0-1,-1 0,-9-2,0-1,-1 2,1-1,-1 2,0 0,0 0,0 1,0 1,0 0,0 1,0 0,0 1,1 1,-1 0,0 0,0 2,8-5,1 1,0 0,-1 0,1 0,0 0,-1 1,1 0,0 0,0 0,0 0,1 0,-1 1,0 0,1 0,0 0,0 0,0 0,0 1,0 0,0-1,1 1,0 0,0 0,0 0,0 0,1 1,0-1,-1 0,2 1,-1-1,0 1,1-1,0 1,0-1,0 1,1-1,-1 1,1-1,0 1,7 6,0 0,0 0,1 0,1-1,0-1,0 0,0 0,1-1,1 0,-1-1,1 0,1-1,-1-1,3 1,149 65,-93-44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17:00.51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9,'0'-1,"1"1,-1-1,1 1,-1-1,0 1,1-1,-1 1,1-1,-1 1,1 0,0-1,-1 1,1 0,-1-1,1 1,0 0,-1 0,1-1,-1 1,1 0,0 0,-1 0,1 0,0 0,-1 0,1 0,0 0,-1 0,1 0,0 1,-1-1,1 0,0 0,-1 1,1-1,-1 0,1 1,-1-1,1 0,-1 1,1-1,-1 1,1-1,-1 1,1-1,-1 1,0-1,1 1,-1 0,0-1,1 1,-1-1,0 1,5 2,91 42,85 57,-150-82,0 1,-1 2,-1 1,-2 2,0 0,-2 2,8 11,-25-27,1 0,-1 0,-1 1,-1-1,0 2,0-1,-1 1,-1 0,0 0,-1 0,-1 0,0 1,-1-1,0 1,-1-1,-1 1,0-1,-1 1,-1-1,0 0,-1 0,0 0,-4 6,-15 25,-2-1,-2 0,-2-2,-1-2,-3 0,-8 6,-11 14,49-55,-136 179,127-167,2 1,0 1,2-1,0 2,0-1,2 1,1 0,0 0,-1 21,5-32,1 0,0 0,0 0,1 0,0 0,1 0,0 0,0-1,1 1,0 0,1-1,0 0,0 0,0 0,1 0,0-1,1 0,0 0,0 0,0-1,1 0,0 0,0 0,1-1,-1 0,1-1,0 0,0 0,1 0,-1-1,1-1,5 2,7-2,0 0,0-1,1-1,-1-2,0 0,0-1,0-1,0 0,-1-2,0-1,12-5,-24 9,-7 3,0-1,0 1,0-1,0 1,0 0,0-1,0 1,0 0,0 0,0-1,0 1,0 0,0 0,0 0,0 0,0 1,0-1,0 0,0 0,0 1,0-1,0 0,0 1,0-1,0 1,0-1,0 1,0 0,0-1,-1 1,1 0,0 0,-1-1,1 1,0 0,-1 0,1 0,-1 0,1 0,-1 0,0 0,1 0,-1 0,0 0,0 0,1 0,-1 0,0 0,0 0,0 0,0 0,-1 0,1 0,0 0,0 0,-1 0,1 0,0 0,-1 0,1 0,-1 0,0 1,-55 194,43-126,3 0,3 1,3-1,3 1,4 0,9 54,12 191,-14 1,-25 222,-22 192,36-712,1 25,-3-1,-1 1,-2-1,-4 8,10-47,0 0,0-1,-1 1,1-1,-1 1,0-1,0 1,-1-1,1 1,-1-1,1 0,-1 0,0 0,0 0,-1 0,1 0,0-1,-1 1,0-1,1 1,-1-1,0 0,0 0,-1-1,1 1,0 0,0-1,-1 0,1 0,-1 0,1 0,-1-1,1 1,-1-1,0 0,1 0,-1 0,0 0,1-1,-1 1,-4-5,0 1,1-1,0-1,0 1,0-1,0 0,1-1,0 1,0-1,1-1,0 1,0-1,1 1,-1-2,0-4,-19-38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23:45.8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499 114,'0'0</inkml:trace>
  <inkml:trace contextRef="#ctx0" brushRef="#br0" timeOffset="1014.117">499 114,'-21'26,"-416"523,398-491,37-51,11-14,80-121,-8 7,5 3,5 5,62-58,-142 161,0-2,1 0,0 0,0 2,1 0,1 0,8-4,-21 13,-1 1,1 0,-1-1,0 1,1-1,-1 1,1 0,-1 0,1-1,0 1,-1 0,1 0,-1-1,1 1,-1 0,1 0,0 0,-1 0,1 0,-1 0,1 0,0 0,-1 0,1 0,-1 0,1 1,0-1,-1 0,1 0,-1 0,1 1,-1-1,1 0,-1 1,1-1,-1 0,1 1,-1-1,0 1,1-1,-1 1,0-1,1 1,-1-1,0 1,1-1,-1 1,-6 31,-8 0,-2 0,-1-1,-2-1,-2 2,21-32,-466 635,447-606,17-20,13-20,151-220,77-89,-161 243,-78 76,1 1,0-1,-1 1,1 0,0 0,-1-1,1 1,-1 0,1 0,0 0,-1 0,1-1,0 1,0 0,-1 0,1 0,0 1,-1-1,1 0,0 0,-1 0,1 0,0 1,-1-1,1 0,-1 1,1-1,0 0,-1 1,1-1,-1 1,1-1,-1 1,1-1,-1 1,0-1,1 1,-1-1,1 1,-1 0,0-1,0 1,1 0,-1-1,0 1,0 0,0-1,0 1,0 0,0-1,0 1,0 0,0-1,0 1,0 0,0-1,-1 1,1 0,0-1,0 1,-1 0,1-1,0 1,-1-1,1 1,0-1,-1 1,1-1,-1 1,-6 24,-1-1,-1 0,-1 0,-1-1,-1 0,-4 3,3-1,-46 76,-3-3,-24 23,77-109,19-27,25-34,38-60,6 3,4 4,31-26,-71 92,-43 36,0 1,0 0,0-1,-1 1,1 0,0-1,0 1,0 0,0-1,0 1,1 0,-1-1,0 1,0-1,0 1,1 0,-1-1,0 1,0-1,1 1,-1-1,0 1,1-1,-1 1,1-1,-1 1,1-1,-1 1,1-1,-1 0,1 1,-1-1,1 0,0 1,-1-1,1 0,-1 0,1 0,0 0,-1 1,1-1,0 0,-1 0,1 0,0 0,-1-1,1 1,0 0,-1 0,1 0,-1 0,1-1,0 1,-1 0,1 0,-1-1,1 1,-1-1,1 1,0-1,-10 26,0 0,-2 0,0-1,-2-1,0 0,-5 4,5-7,-161 238,153-231,16-25,14-17,-4 8,40-62,2 1,28-26,-70 89,-4 3,0 0,1 0,-1 0,1 0,0 0,0 1,0-1,0 0,0 1,0 0,0-1,0 1,0 0,1 0,-1 0,0 1,1-1,-1 0,1 1,6 5</inkml:trace>
  <inkml:trace contextRef="#ctx0" brushRef="#br0" timeOffset="2018.704">726 1037,'13'70,"-2"-82,-8 7,0-1,-1 1,0-1,0 0,0 0,-1 0,0 0,0 0,0 0,-1-1,0 1,0 0,-1 0,1 0,-1 0,-1 0,1 0,-1 0,0 0,0 0,-1 1,0-1,0 1,0-1,-1 1,1 0,-1 1,-1-1,1 1,0-1,-1 1,-5-3,2 4,0 1,0 0,0 1,-1 0,1 0,0 0,0 1,-1 0,1 1,0 0,-1 0,1 1,0 0,0 1,0-1,1 1,-2 2,-14 5,1 2,0 0,1 1,1 2,-3 2,4-2,1 0,0 1,1 1,1 0,0 2,1 0,2 0,0 1,1 1,0 0,2 1,1 0,1 0,0 1,2 0,1 0,-3 21,8-34,1 0,0 0,0 0,1-1,0 1,1 0,0-1,0 0,1 0,0 0,1 0,0 0,0-1,1 0,0 0,0 0,1-1,0 0,0-1,1 1,0-1,0-1,0 1,1-1,0-1,0 0,0 0,0-1,6 2,10 2,1-1,0-1,0-1,1-1,-1-1,1-2,-1 0,0-2,1-1,4-2,19-5,-1-2,-1-2,0-2,40-19,-57 19,-9 5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17:01.06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140 120,'-7'14,"2"1,0 0,0 1,2-1,-1 1,2-1,0 1,1 0,1 0,0 0,2 0,1 10,5 20,2 0,2-1,13 28,15 36,-18-52,-1 2,-4 0,10 54,-32-24,5-86,-1-1,0 1,0-1,0 0,0 0,0 1,-1-1,1 0,-1 0,1 0,-1 0,0 0,0-1,0 1,0 0,0-1,0 0,0 1,-1-1,1 0,0 0,-1 0,1 0,-1-1,1 1,-1-1,1 1,-1-1,1 0,-1 0,1 0,-1 0,0-1,-9-2,0-1,1-1,-1 0,1 0,0-1,0 0,1-1,0-1,0 1,0-1,1-1,1 0,-1 0,1-1,1 0,0 0,0-1,-3-7,6 12,0 0,0 0,0 0,1-1,0 1,0-1,0 1,1-1,0 0,1 0,-1 0,1 0,1-1,-1 1,1 0,0 0,1 0,0-1,0 1,0 0,1 0,0 0,1 1,2-7,5 2,1-1,0 2,1 0,0 0,0 1,1 1,1 0,-1 0,1 2,12-5,-2-1,22-10,37-18,-2-3,10-11,-67 38,-2 0,1-2,-2 0,0-1,-2-2,0 0,-1-1,-1 0,2-6,-12 16,-1 0,0-1,0 1,-1-1,-1-1,0 1,-1 0,1-11,-3 19,0 0,-1 0,0 0,0 0,0-1,-1 1,0 0,0 0,0 0,-1 0,1 0,-1 0,0 0,-1 1,1-1,-1 1,0 0,0-1,0 1,-1 0,1 1,-1-1,0 1,-1-1,-2-1,0 2,0-1,0 1,0 0,-1 0,1 1,-1 0,0 1,1-1,-1 1,0 1,0 0,0 0,0 0,1 1,-1 0,0 0,0 1,-4 2,-6 2,0 0,0 2,0 0,1 0,1 2,0 0,-11 9,2 3,0 1,1 1,2 1,0 1,-16 26,-22 41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17:02.25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79,'0'-3,"0"-1,1 1,-1 0,0-1,1 1,0 0,0 0,0 0,0-1,0 1,1 0,-1 1,1-1,0 0,0 0,0 1,0-1,0 1,1-1,-1 1,1 0,0 0,-1 0,1 1,0-1,0 1,0-1,0 1,0 0,2 0,5 0,1 1,0 0,0 0,0 2,-1-1,1 1,-1 1,1 0,-1 0,2 2,45 16,-1 2,-1 3,-1 2,-2 2,-1 3,-1 2,-2 2,-2 2,-1 2,5 10,-30-30,-1 0,0 0,-2 2,-1 0,-1 1,-1 1,-1 0,-1 1,-2 0,0 1,-2 0,0 1,-2-1,-2 1,0 0,-2 1,-1-1,-2 23,-3-21,-2 0,-2 0,0 0,-2-1,-1-1,-2 0,0 0,-7 8,-144 199,4-5,146-207,2 1,1 0,1 1,1 1,1-1,1 1,1 0,0 18,4-32,1 1,1 0,0 0,1-1,0 1,1-1,1 1,0-1,0 0,1 1,1-2,0 1,0-1,1 1,1-1,0-1,0 0,1 0,1 0,7 3,0-1,0-1,1-1,1 0,0-1,0-1,1 0,0-2,0 0,0-1,1-1,0-1,0-1,0 0,0-2,0 0,0-1,-1-1,13-3,-23 4,-8 0,1 0,-1 0,1 0,0 1,-1-1,1 1,0-1,-1 1,1 0,0-1,0 1,-1 0,1 0,0 0,0 1,-1-1,1 0,0 1,0-1,-1 1,1-1,-1 1,1 0,0 0,-1 0,1 0,-1 0,0 0,1 0,-1 0,0 1,0-1,0 0,0 1,0-1,0 1,0-1,0 1,0-1,-1 1,1 0,-1-1,1 1,-1 0,0 0,1 0,-36 133,16-57,4 1,3 1,3 0,4 1,3 0,8 65,3 85,-15 124,-43 364,51-363,-4-271,2-84,-1 0,1 1,0-1,0 0,-1 0,1 0,-1 0,1 0,-1 0,0 0,1 0,-1 0,0-1,1 1,-1 0,0 0,0-1,0 1,0 0,0-1,0 1,0-1,0 1,0-1,0 1,0-1,0 0,0 1,0-1,0 0,-1 0,1 0,0 0,0 0,0 0,0 0,0-1,0 1,0 0,-1-1,1 1,0 0,0-1,0 1,0-1,0 0,-51-34,48 32,-91-85,49 40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17:02.77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175 7,'0'-1,"1"1,-1-1,1 1,0-1,-1 1,1-1,0 1,-1 0,1-1,0 1,0 0,-1 0,1-1,0 1,0 0,-1 0,1 0,0 0,0 0,0 0,-1 0,1 0,0 0,0 0,-1 1,1-1,0 0,0 1,-1-1,1 0,0 1,-1-1,1 1,0-1,-1 1,1-1,-1 1,1-1,-1 1,1-1,-1 1,1 0,-1-1,1 1,8 8,1 0,-1 1,0-1,-1 2,0-1,-1 1,0 0,-1 1,0-1,-1 1,0 1,-1-1,0 1,-1-1,-1 1,0 0,1 12,-1 0,-2-1,0 1,-2 0,0-1,-2 1,-1-1,-1 2,-88 357,78-274,12-90</inkml:trace>
  <inkml:trace contextRef="#ctx0" brushRef="#br0" timeOffset="272.272">1 582,'23'-9,"27"-1,29 6,30 4,24 1,-11 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23:49.7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467 205,'0'28,"0"-22,0-18,0-2,-1 0,-1 0,0 0,0 0,-1 1,-1-1,0 1,-1 0,-4-6,7 13,-1 1,0-1,-1 1,0 0,1 0,-2 0,1 0,0 1,-1 0,0 0,0 0,0 0,0 1,-1 0,0 0,1 0,-1 1,0 0,0 0,0 0,-1 1,0 0,-4 2,0 0,0 1,1 1,-1 0,1 0,0 1,0 1,0-1,0 2,1-1,0 1,0 1,0-1,1 2,0-1,0 1,1 0,0 1,1-1,0 1,0 1,0 1,-10 11,2 0,0 2,2 0,0 0,2 1,0 0,2 1,1 0,1 0,1 0,2 1,0 0,2 0,1 4,1-21,0-2,0 1,1 0,1 0,-1 0,1-1,1 1,-1-1,2 0,-1 0,1-1,0 1,0-1,1 0,0 0,0-1,1 0,0 0,0 0,0-1,1 0,0-1,0 1,1-1,16 4,0-1,1 0,0-3,1 0,-1-1,1-2,-1 0,1-2,-1-1,1-1,-1-1,0-2,0 0,-1-2,0-1,0 0,-1-2,12-8,10-4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23:51.6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89 164,'-6'4,"-1"1,0 0,1 0,0 1,0 0,1 0,0 1,0-1,0 1,1 0,0 0,0 1,0-1,1 1,1 0,-1 0,1 0,1 0,-1 0,1 0,1 0,-1 0,1 1,1-1,0 0,0 0,0 1,1-1,2 3,0-3,2 0,-1-1,1 1,1-1,-1 0,1-1,0 1,1-1,-1-1,1 1,0-1,1-1,-1 0,1 0,0 0,0-1,7 1,1 1,-1-2,1 0,-1-1,1 0,0-2,-1 0,1-1,0 0,13-4,-22 3,1 0,0-1,-1 0,0-1,0 0,0-1,0 1,0-1,-1-1,0 1,0-1,-1-1,1 1,-1-1,-1 0,1 0,-1-1,-1 0,1 0,-1 0,-1 0,1 0,-2-1,1 0,-1 0,0 1,-1-1,0 0,0 0,-1-1,0-2,-1-2,0 0,0 1,-1-1,-1 1,0-1,-1 1,0 0,-1 0,-1 1,0-1,-1 1,0 1,0-1,-2 1,-4-5,8 9,-1 1,0 0,-1 1,1 0,-1 0,0 0,0 0,0 1,-1 0,0 1,1 0,-1 0,0 1,-1 0,1 0,0 1,-1 0,1 0,0 1,-1 0,1 0,-1 1,1 0,0 1,-6 1,8-1,0 0,0 0,0 0,0 1,0 0,0 0,1 0,-1 1,1 0,0 0,0 0,1 0,-1 1,1 0,0 0,0 0,1 1,-1-1,1 1,1 0,-1 0,1 0,0 0,0 0,0 0,1 0,0 1,0-1,1 1,0-1,0 3,16 40,9-6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23:53.3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351 0,'-8'0,"0"1,0 0,0 0,-1 1,1 0,0 1,1-1,-1 1,0 1,1 0,0 0,0 0,0 1,0 0,1 0,0 0,0 1,0 0,1 0,-1 1,-1 3,-3 7,0-1,1 1,1 0,1 1,0 0,1 0,1 0,-2 18,-3 54,4 0,4 0,4 1,4-1,4 0,8 18,13 170,-29-266,0-1,-1 1,0 0,-1 0,0-1,-1 1,0 0,-1-1,0 1,-1-1,0 0,-1 1,0-2,-1 1,0 0,-1-1,-6 9,8-16,0 0,0 0,0-1,0 0,-1 1,1-2,-1 1,1 0,-1-1,0 0,1 0,-1 0,0-1,0 1,0-1,1 0,-1-1,0 1,0-1,0 0,1 0,-1-1,1 1,-1-1,1 0,-3-1,0-3,14 7,16 8,-8-2,-1 1,1 0,-1 1,-1 0,0 1,0 1,-1 0,0 1,-1 0,-1 0,1 2,-2-1,0 1,-1 0,0 1,-1 0,-1 0,1 5,1 23,-3 0,-1 0,-2 0,-2 1,-2-1,-2 0,-1 0,-11 36,14-66,1-7,-37 240,6 59,27-227,4 1,3 0,4 0,3-1,4 0,3 1,-4-35,1 0,3-2,2 0,1-1,2 0,2-2,2 1,5 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23:52.0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0 271,'7'9,"9"5,13 1,13-3,13-3,11-4,5-1,0-3,-5-1,-12 0,-15-1</inkml:trace>
  <inkml:trace contextRef="#ctx0" brushRef="#br0" timeOffset="264.16">13 458,'16'2,"17"1,14 0,10 2,7 0,4-1,1-2,-3 0,-7-3,-13-1</inkml:trace>
  <inkml:trace contextRef="#ctx0" brushRef="#br0" timeOffset="526.464">561 3,'-13'0,"7"-1,0 0,0 1,0 0,0 0,0 1,0-1,0 1,0 1,0-1,1 1,-1 0,1 0,-1 1,1-1,0 1,-1 0,0 2,5-3,0 1,0-1,1 1,-1 0,0-1,1 1,0 0,0 0,0-1,0 1,0 0,0 0,1-1,0 1,-1 0,1-1,0 1,0-1,0 1,1-1,-1 1,0-1,1 0,0 0,-1 0,1 0,0 0,0 0,0 0,0 0,1-1,-1 1,0-1,1 0,25 19,1-2,0-1,2-1,-1-2,2-1,0-1,15 2,-20-4,34 9,-29-10,0 2,-1 1,-1 1,0 1,28 19,-56-32,1 0,-1 0,0 1,0-1,0 1,0 0,0-1,0 1,0 0,0 0,-1 0,1 0,-1 0,1 1,-1-1,0 0,0 1,0-1,0 0,-1 1,1-1,0 1,-1 0,0-1,0 1,0-1,0 1,0 0,0-1,-1 1,1-1,-1 1,0-1,1 1,-1-1,0 1,-1-1,0 2,-8 9,-1-2,0 0,-1 0,0-1,-1 0,1-1,-2 0,0-1,-3 1,1 0,-208 123,195-109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05:54.90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42 1,'-2'4,"-4"7,0 8,-1 9,0 10,1 7,2 8,2 5,1 3,0 0,1-7,1-4,-1-10,0-11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23:50.6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1,'2'2,"4"2,6 1,10 0,6 0,9-2,8-1,7 0,5-2,2 0,1 0,-4 0,-7 0,-9 0,-14 2,-11 0</inkml:trace>
  <inkml:trace contextRef="#ctx0" brushRef="#br0" timeOffset="263.292">187 162,'-2'11,"1"6,4 1,5-2,8-2,9-4,8-4,9-2,7-6,6-1,-1 0,-2 0,-7 0,-12 4,-12 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23:57.9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1 554,'2'25,"0"-1,2 0,1 0,1 0,1 0,1-1,1 0,1-1,11 18,-19-36,2 4,-1 0,1-1,1 1,-1-1,1-1,1 1,-1-1,1 1,0-2,0 1,1-1,2 2,-6-7,0 0,-1-1,1 0,-1 0,1 1,-1-1,1-1,-1 1,1 0,-1-1,0 1,0-1,0 0,0 1,0-1,0 0,0 0,-1 0,1-1,-1 1,1 0,-1-1,0 1,0 0,0-1,0 0,-1 1,1-1,-1 1,1-1,-1-2,1 1,34-140,-30 110,2 1,1 0,2 1,4-9,-12 38,-1 0,0 0,1 0,-1 0,1 0,0 1,0-1,0 0,0 1,1 0,-1-1,1 1,-1 0,1 0,0 0,0 1,0-1,0 1,2-2,12-1</inkml:trace>
  <inkml:trace contextRef="#ctx0" brushRef="#br0" timeOffset="797.824">709 621,'-6'-5,"-1"1,1-1,-1 2,-1-1,1 1,0 0,-1 0,1 1,-1 0,0 0,0 1,0 0,0 0,0 1,0 0,0 1,0-1,1 2,-1-1,0 1,0 0,1 1,-1-1,1 1,0 1,0 0,0 0,0 0,1 1,-1 0,1 0,-4 4,7-5,0-1,0 1,0 0,0 0,1 0,-1 0,1 0,0 0,1 0,-1 1,0-1,1 1,0 0,0-1,1 1,-1 0,1-1,0 1,0 0,1-1,0 1,-1 0,1-1,1 1,-1-1,1 1,-1-1,1 0,1 1,-1-1,1 0,-1 0,1-1,0 1,0-1,1 1,-1-1,1 0,3 2,1-3,0-1,1 0,-1 0,0-1,0 0,1-1,-1 0,0 0,0 0,0-1,0-1,0 1,0-1,0-1,-1 1,0-1,0 0,0-1,0 0,0 0,-1-1,0 1,0-1,-1 0,0-1,0 0,3-4,-4 7,0-2,-1 1,1 0,-1-1,0 1,0-1,0 0,-1 0,0 0,0 0,-1-1,0 1,0 0,0-1,-1 1,0-1,0 1,-1-2,1 7,0 0,-1 0,1 0,-1 0,1 0,-1 1,0-1,0 0,1 0,-1 0,0 1,0-1,0 0,1 1,-1-1,0 0,0 1,0 0,0-1,0 1,0-1,0 1,-1 0,1 0,0 0,0 0,0-1,0 1,0 1,0-1,0 0,0 0,0 0,0 1,0-1,0 0,0 1,0-1,0 1,0-1,0 1,0-1,0 1,0 0,0 0,1-1,-1 1,0 0,0 0,1 0,-1 0,1 0,-1 0,1 0,-1 0,1 0,0 0,-1 0,1 1,-5 5,0 1,1 0,0 1,0-1,1 1,0-1,0 1,1 0,0 0,1 0,0 1,0 2,1-8,0 0,0 1,0-1,0 0,1 0,0 1,0-1,0 0,0 0,1 0,-1 0,1 0,0 0,0-1,0 1,1-1,0 1,-1-1,1 0,0 0,0 0,1 0,-1-1,1 1,-1-1,1 0,1 1,2-1,1 1,0-1,-1-1,1 1,0-1,0-1,0 1,0-2,0 1,0-1,0 0,0 0,-1-1,1 0,0-1,-1 1,0-1,6-4,1 0,0-1,0-1,-1 0,0-1,0-1,-1 0,-1 0,9-12,-2-5,-2 0,-2-2,0 1,-2-2,-1 0,-1 0,-2 0,-2-1,0-1,-2 1,-2-1,-1 1,-2-18,3 35,-1 0,0 0,-1-1,-1 1,-1 0,0 0,-1 0,0 0,-1 0,-1 1,0 0,-1 0,-1 0,0 0,-6-6,12 18,-1 1,0-1,0 0,0 1,0-1,0 1,0-1,0 1,-1 0,1 0,0 0,-1 0,1 1,-1-1,1 1,-1-1,1 1,-1 0,0 0,1 0,-1 0,1 0,-1 1,1-1,-1 1,1 0,0 0,-1 0,1 0,0 0,-1 0,1 1,-4 2,0 0,0 1,0 0,1 0,0 0,0 1,0-1,1 1,0 1,-3 4,-2 10,0 0,1 1,2 0,0 1,1-1,2 1,0 0,1 0,1 0,2 0,0 0,1-1,1 1,2 0,0-1,1 0,1 0,1 0,11 19,-7-16,1-1,2-1,0 0,1-1,1-1,1 0,1-1,1-1,1-1,0-1,1-1,12 6,-30-19,0 0,1 0,-1-1,1 1,0-1,-1 0,1 0,0-1,0 1,0-1,0 0,0-1,0 1,1-1,-1 0,0 0,0-1,0 1,0-1,0 0,0-1,0 1,0-1,0 0,-1 0,1-1,-1 1,2-2,5-10,-1 0,-1 0,0-1,-1 0,0 0,-2-1,0 0,0 0,-2-1,0 0,-1 1,0-1,-2-1,0 7,-3 16,-5 18,3-7,1 0,0 1,1 0,1 0,0 0,2-1,0 1,0 0,2 0,0-1,2 4,-4-16,1-1,0 0,-1 0,1 1,1-1,-1 0,0 0,1-1,-1 1,1-1,0 1,0-1,0 0,0 0,0 0,1 0,-1-1,1 1,-1-1,1 0,-1 0,1 0,0 0,2-1,22 1</inkml:trace>
  <inkml:trace contextRef="#ctx0" brushRef="#br0" timeOffset="1049.752">1484 327,'-15'0,"-11"2,-3 6,4 5,11 6,16 4,17 2,6-3</inkml:trace>
  <inkml:trace contextRef="#ctx0" brushRef="#br0" timeOffset="2031.43">2019 621,'-11'-10,"-1"0,0 1,-1 1,0 0,0 1,-1 0,0 1,-6-2,16 7,-1-1,0 1,0 0,0 1,0-1,0 1,0 0,0 0,0 0,0 1,0 0,0 0,0 0,0 1,0-1,0 1,1 0,-1 1,1-1,0 1,-1 0,1 0,0 0,1 0,-1 1,-1 2,1-3,1 1,-1 0,1 0,0 0,0 1,0-1,1 1,-1 0,1-1,0 1,1 0,-1 0,1 0,0 1,0-1,1 0,-1 0,1 0,0 1,1-1,-1 0,1 0,0 1,0-1,1 0,-1 0,1 0,0-1,1 1,-1 0,1-1,0 1,0-1,0 0,1 0,2 2,0-2,0 0,1-1,-1 0,1 0,0 0,-1-1,1 0,0 0,1-1,-1 0,0 0,0-1,0 0,0 0,1 0,-1-1,0 0,0-1,6-1,5-2,-1-1,0-1,-1 0,0-1,0-1,0 0,6-7,-5 3,0-2,0 0,-2-1,0-1,0 0,-2-1,0 0,-1-1,-1-1,-1 0,-1 0,-1-1,5-17,-4 6,-1 0,-2-1,-2 0,0-1,-3 1,0 0,-3-1,-4-29,5 52,0 0,-1 0,-1 0,0 1,0-1,-1 1,-1 0,-1-3,5 12,1-1,-1 1,0 0,0-1,1 1,-1 0,0 0,0 0,0 0,-1 0,1 0,0 0,0 0,0 0,-1 0,1 1,0-1,-1 1,1-1,-1 1,1-1,-1 1,1 0,-1 0,1 0,0-1,-1 1,1 1,-1-1,1 0,-1 0,1 1,-1-1,1 0,-1 1,1 0,0-1,-1 1,1 0,0-1,0 1,-1 0,1 0,-1 1,-41 56,34-39,0 0,2 1,0 1,2-1,0 1,1 0,1 0,1 0,1 1,1-1,0 0,2 1,1-1,0 0,2 0,0-1,1 1,1-1,1 0,1-1,1 0,0 0,2-1,0-1,1 0,7 8,-6-10,0-1,1 0,0-1,1-1,0-1,1 0,1-1,-1-1,2 0,-1-1,1-1,0-1,0-1,1-1,0 0,18 0,-32-4,-1 0,1 0,0-1,0 1,0-1,-1-1,1 1,0-1,-1 0,0 0,1-1,-1 0,0 1,0-2,0 1,-1-1,1 1,-1-1,0-1,0 1,0 0,-1-1,1 0,-1 0,0 0,-1 0,1 0,-1-1,0 1,0-1,-1 1,0-1,0 0,0 0,0 0,-1 1,0-1,0-2,-1 4,0-1,0 0,0 1,-1-1,1 1,-1 0,0-1,0 1,0 0,-1 0,0 0,0 0,0 1,0-1,0 1,-1 0,1 0,-1 0,0 0,0 0,0 1,0 0,0 0,-1 0,1 0,-1 1,1 0,-1 0,1 0,-1 0,0 1,1 0,-1 0,0 0,0 0,1 1,-1 0,0 0,1 0,-1 0,1 1,0 0,-1 0,1 0,0 0,0 1,0-1,0 1,1 0,-1 0,0 2,0-1,0 1,0 0,0 1,1-1,0 1,0-1,0 1,1 0,0 0,0 0,0 0,1 1,0-1,0 0,1 1,-1-1,1 0,1 1,-1-1,1 0,0 1,1-1,0 0,0 0,0 0,0 0,1 0,0-1,0 1,1-1,0 0,-1 0,2 0,-1 0,1-1,-1 1,1-1,0 0,1-1,-1 1,1-1,-1 0,5 1,-5-3,0 0,0 0,1-1,-1 0,0 0,0 0,0 0,0-1,0 0,0 0,0 0,0-1,-1 0,1 1,0-2,-1 1,1 0,-1-1,0 0,0 0,0 0,0-1,-1 1,1-1,0-1,5-7,1 0,-2 0,0 0,0-1,-2-1,1 1,-2-1,0 0,-8 29,1 1,0-1,1 1,1 0,0-1,2 13,-1-24,0 1,0 0,0-1,0 1,1-1,0 1,0-1,0 0,1 1,-1-1,1-1,0 1,0 0,0-1,1 1,-1-1,1 0,0 0,0 0,0-1,0 1,0-1,0 0,1 0,-1-1,1 1,-1-1,1 0,0 0,0-1,-1 1,1-1,4 0,0-1,0 0,0 0,0-1,0 0,-1-1,1 0,-1 0,0-1,0 1,0-2,0 1,-1-1,0-1,0 1,0-1,-1 0,1-1,6-7,0-1,-2 0,0-1,0 0,-1-1,-1 0,3-10,6-27,-2 0,-3-2,-2 0,-3 0,-2 0,-2-1,-4-40,-3-5,3 101,0 1,0-1,1 1,-1-1,0 1,0-1,0 1,0-1,0 1,0-1,0 1,0-1,0 1,0-1,0 0,0 1,0-1,0 1,-1 0,1-1,0 1,0-1,0 1,-1-1,1 1,0-1,-1 1,1 0,0-1,-1 1,1 0,-1-1,1 1,0 0,-1-1,1 1,-1 0,1 0,-1 0,1-1,-1 1,1 0,-1 0,1 0,-1 0,1 0,-1 0,1 0,-1 0,1 0,-1 0,1 0,-1 0,1 0,-1 1,1-1,-1 0,-18 27,3 6,2 1,1 0,2 1,1 0,2 1,1 0,2 1,1 13,3-22,1-1,1 0,2 0,0 0,2 0,1 0,1-1,10 24,-11-35,1 0,0 0,1-1,1 0,0-1,0 1,2-2,-1 1,2-2,0 1,0-2,1 0,0 0,0-1,8 3,-19-10,0 0,1 0,-1 0,1-1,-1 1,1-1,0 0,-1 0,1 0,0 0,0 0,0-1,0 1,0-1,0 1,0-1,-1 0,1-1,0 1,0 0,0-1,0 1,0-1,0 0,0 0,-1 0,1-1,0 1,-1-1,1 1,-1-1,0 0,1 0,-1 0,0 0,0 0,2-3,2-24,-4-3</inkml:trace>
  <inkml:trace contextRef="#ctx0" brushRef="#br0" timeOffset="2302.703">2982 407,'18'2,"20"4,17 0,15-1,9-1,3-1,-6-2,-12 0,-11-1,-15-2,-12-4,-11-2,-6-3,-7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23:56.5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82 167,'0'14,"0"15,0 17,0 12,2 10,1 4,0-1,-1-3,0-9,-4-11,0-15</inkml:trace>
  <inkml:trace contextRef="#ctx0" brushRef="#br0" timeOffset="310.587">1 20,'0'-1,"1"-1,0 1,-1 0,1 0,0 0,0 0,0 0,0 0,0 0,0 0,0 0,0 0,0 1,1-1,-1 0,0 1,0-1,1 1,-1-1,0 1,1 0,-1-1,0 1,1 0,-1 0,0 0,1 0,-1 0,1 0,-1 0,34-1,-1 2,0 1,0 1,0 2,29 8,-61-12,19 1,-1 2,1 1,-1 0,0 2,0 0,-1 1,1 1,-2 1,0 1,14 10,-30-19,0-1,0 1,-1 0,1 0,-1 0,1 0,-1 0,0 0,1 0,-1 1,-1-1,1 0,0 1,0-1,-1 1,1-1,-1 0,0 1,0-1,0 1,0-1,0 1,-1-1,1 1,-1-1,1 1,-1-1,0 0,0 1,0-1,0 0,0 0,-1 0,1 0,-1 0,1 0,-1 0,0 0,0-1,0 1,-2 1,-16 12,-1-1,0-1,-2 0,1-2,-1-1,-1 0,0-2,-23 5,24-6,-88 30,85-25,22-2,13-2</inkml:trace>
  <inkml:trace contextRef="#ctx0" brushRef="#br0" timeOffset="816.759">376 688,'139'-255,"-113"203,-26 52,1-1,0 1,-1 1,1-1,0 0,-1 0,1 0,0 0,-1 0,1 1,0-1,-1 0,1 0,-1 1,1-1,-1 1,1-1,0 0,-1 1,1-1,-1 1,0-1,1 1,-1-1,1 1,-1 0,0-1,1 1,-1-1,0 1,0 0,0-1,1 1,-1 0,0-1,0 1,0 0,0-1,0 1,0 0,0-1,0 1,-1 0,1-1,0 1,0 0,0-1,-1 1,1 0,0-1,-1 1,1 2,24 226,-21-212,-2 0,0 0,-1 0,0 0,-2 1,0-1,0 0,-2 0,0-1,-1 1,-1-1,0 0,-2 0,-5 9,-21 7,33-32,0 1,0-1,0 0,1 1,-1-1,0 0,0 0,0 0,0 0,0 0,1 0,-1 0,0 0,0 0,0 0,0 0,0 0,1 0,-1-1,0 1,0 0,0-1,1 1,-1-1,0 1,1-1,-1 1,0-1,1 1,-1-1,1 0,-1 1,0-1,1 0,0 0,-1 1,1-1,-1 0,1 0,0 0,0 1,-1-1,1 0,0 0,0 0,0 0,0 1,0-1,0 0,1-1,-1 1,1 0,0 0,-1 0,1 0,0 0,0 0,0 0,0 0,0 0,0 0,0 1,0-1,0 0,0 1,1-1,-1 0,0 1,0 0,1-1,-1 1,0 0,1 0,-1 0,0-1,0 1,1 1,-1-1,0 0,1 0,-1 0,0 1,1-1,-1 1,0-1,0 1,0-1,1 1,-1 0,0-1,0 1,0 0,13 2,27 0,-1-1,0-2,1-2,33-6,-10-3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24:02.3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1,'16'0,"16"0,15 0,10 0,10 0,1 0,-2 0,-10 0,-13 2,-14 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24:02.6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1,'14'4,"16"2,16 0,14-1,15-2,11-1,6-1,0-3,-17-1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24:02.9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 48,'-4'22,"-2"22,0 19,4 15,4 12,2 7,0 2,-1-3,0-8,-2-11,0-12,2-15,0-16</inkml:trace>
  <inkml:trace contextRef="#ctx0" brushRef="#br0" timeOffset="263.287">255 114,'0'3,"0"6,0 15,0 13,0 17,0 16,0 10,0 9,2 2,1-2,2-6,1-9,0-11,1-12,-2-14</inkml:trace>
  <inkml:trace contextRef="#ctx0" brushRef="#br0" timeOffset="444.816">1 689,'549'1,"-541"-1,-5-1,-1 0,1 1,0-1,-1 1,1 0,0-1,0 1,0 1,-1-1,1 0,0 1,0-1,-1 1,1 0,0 0,-1 0,1 0,-1 0,1 1,-1-1,0 1,1-1,-1 1,0 0,0 0,0 0,0 0,-1 0,1 1,-1-1,1 0,-1 1,0-1,0 1,0 0,0-1,0 2,-3 52,4 54,-1-105,0-1,1 1,-1-1,1 1,0-1,1 0,-1 1,1-1,-1 0,1-1,0 1,1 0,-1-1,1 0,-1 0,1 0,0 0,0 0,0-1,0 0,4 2,46 3,-28-10</inkml:trace>
  <inkml:trace contextRef="#ctx0" brushRef="#br0" timeOffset="676.197">736 275,'-16'-9,"-10"-3,-2 0,0 5,6 8,9 9,8 4,11 2,7 1,8-2,1-4,0-4,-4-3</inkml:trace>
  <inkml:trace contextRef="#ctx0" brushRef="#br0" timeOffset="1233.708">1070 21,'15'-5,"0"1,1 0,-1 1,1 1,0 0,-1 1,1 1,0 1,0 0,0 1,-1 0,1 1,-1 1,0 1,14 5,-19-6,-1 0,1 1,-1 0,0 1,-1 0,1 0,-1 0,0 1,-1 1,0-1,0 1,-1 0,0 1,0-1,-1 1,0 1,0-1,-1 0,0 1,-1 0,0 0,-1 0,0 1,0 4,-1 1,-2 1,1-1,-2 1,0-1,-2 0,1 0,-2 0,0 0,-1-1,-7 15,-89 141,67-121,18-28,1 0,1 1,2 1,0 0,-7 22,18-42,1-1,1 1,-1 0,0 0,1-1,0 1,0 0,0 0,0 0,0-1,1 1,0 0,0 0,0-1,0 1,0-1,1 1,0-1,-1 1,1-1,0 0,1 0,-1 0,1 0,-1 0,1-1,0 1,0-1,0 0,0 1,0-1,1-1,-1 1,1 0,-1-1,1 0,1 1,28 7,0-2,0 0,0-3,1 0,-1-3,1 0,0-2,-1-2,7-2,-30 4,9 1,1-2,-1 0,0-2,0 0,0-1,-1 0,0-2,0 0,3-3,-5-2</inkml:trace>
  <inkml:trace contextRef="#ctx0" brushRef="#br0" timeOffset="1514.488">1218 423,'20'0,"23"0,20 0,17 0,12 0,0 0,-12 0,-20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24:01.2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168 148,'0'7,"3"13,0 15,2 18,0 13,0 11,-1 4,-2 2,-3-4,-2-7,0-10,1-14,0-18,0-20,2-12</inkml:trace>
  <inkml:trace contextRef="#ctx0" brushRef="#br0" timeOffset="317.664">142 148,'-8'-15,"-1"0,0 1,-1 0,0 0,-1 1,-1 1,0 0,-13-9,-10 3,35 23,54 21,4-11,1-2,0-3,18-1,82 15,-91-3,-68-19,1-1,0 0,-1 0,1 0,-1 0,0 1,1-1,-1 0,0 0,0 1,0-1,0 0,0 0,0 1,0-1,0 0,0 0,-1 1,1-1,-1 0,1 0,-1 0,1 0,-1 1,1-1,-1 0,0 0,0 0,1 0,-1 0,0-1,0 1,0 0,0 0,0-1,0 1,0 0,-1-1,1 1,0-1,0 1,0-1,-1 0,1 1,0-1,0 0,-1 0,0 1,-78 41,60-33,0 0,1 1,0 2,1 0,0 0,1 2,1 0,-3 4,2 7,8-5</inkml:trace>
  <inkml:trace contextRef="#ctx0" brushRef="#br0" timeOffset="721.592">516 669,'10'-6,"-1"0,1 1,1 0,-1 0,1 1,-1 1,1 0,0 0,8 0,-15 2,-1 1,1 0,-1 0,1 0,0 0,-1 0,1 1,-1 0,1-1,-1 1,1 1,-1-1,1 0,-1 1,0 0,0 0,0 0,0 0,0 0,0 0,-1 1,1 0,-1-1,0 1,1 0,-1 0,0 0,-1 0,1 1,-1-1,1 2,1 3,-1 0,-1 0,0 0,0 1,0-1,-1 0,0 0,-1 0,1 1,-2-1,1 0,-1 0,0 0,-1-1,0 1,0 0,-1-1,0 0,0 0,-1 1,-10 15,-2 0,0-1,-2-1,0-1,-7 5,-43 42,68-67,1 0,-1 1,1-1,-1 0,1 1,0-1,-1 1,1-1,0 0,-1 1,1-1,0 1,0-1,-1 1,1-1,0 1,0-1,0 1,0-1,0 1,0 0,0-1,0 1,0-1,0 1,0-1,0 1,0-1,0 1,0-1,0 1,1-1,-1 1,0-1,0 1,1-1,-1 1,0-1,1 1,-1-1,0 0,1 1,-1-1,1 0,-1 1,0-1,1 0,-1 1,1-1,-1 0,1 0,-1 0,1 1,0-1,-1 0,38 3,-32-3,106-3,-1-5,78-17,-132 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24:26.1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1,'20'0,"23"5,25 5,19 4,10 2,-2-4,-18-4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24:10.8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1164,'247'29,"-17"-5,16-8,173 23,-259-40,-120 9,31-2,-81-18,-3 0</inkml:trace>
  <inkml:trace contextRef="#ctx0" brushRef="#br0" timeOffset="608.305">442 416,'-44'333,"37"-322,7-36,50-274,-13 95,-37 203,15-39,-15 39,0 0,1 1,-1-1,0 0,1 1,-1-1,0 0,1 1,-1-1,1 0,-1 1,1-1,0 1,-1-1,1 1,-1-1,1 1,0 0,-1-1,1 1,0 0,0-1,-1 1,1 0,0 0,0 0,-1 0,1 0,0 0,0 0,0 0,-1 0,1 0,0 0,0 0,-1 0,1 1,0-1,0 0,-1 1,1-1,0 0,-1 1,1-1,0 1,-1-1,1 1,9 10,-1 0,-1 1,0 0,0 0,-1 1,-1 0,0 0,2 8,-1-5,21 56,-4 1,-3 1,-2 1,-5 1,2 32,-17-106,1-1,0 0,0 0,0 1,0-1,0 0,0 1,0-1,1 0,-1 0,0 1,1-1,-1 0,1 0,-1 0,1 1,-1-1,1 0,0 0,0 0,-1 0,1 0,0 0,0 0,0-1,0 1,0 0,1 0,0 0,3-11</inkml:trace>
  <inkml:trace contextRef="#ctx0" brushRef="#br0" timeOffset="884.62">416 483,'-14'-5,"-7"-1,3 0,13 1,22 2,27 1,30 3,30 2,23 0,14 0,-17-1</inkml:trace>
  <inkml:trace contextRef="#ctx0" brushRef="#br0" timeOffset="2081.733">1592 830,'31'670,"-9"-435,-21-362,0-19,0-14,-6 0,-21-123,-8 153,36 123,14 23,-9-9,56 46,2-4,2-2,2-3,46 21,-28-16,-1 4,58 49,-125-87,0 2,-1 0,-1 1,-1 0,-1 2,1 2,-11-16,-1 0,0 1,-1-1,0 1,0 0,0 0,-1 0,0 0,0 0,0 0,-1 1,-1-1,1 1,-1-1,0 1,-1-1,0 0,0 1,0-1,-1 0,0 0,-2 2,-3 3,-1-1,-1 1,0-2,0 0,-1 0,-1 0,1-1,-1-1,-1 0,0 0,0-1,0-1,-10 4,-38 19,-1-3,-1-3,-1-2,0-3,-2-3,-8-1,41-10,24-6,19-4,12-4</inkml:trace>
  <inkml:trace contextRef="#ctx0" brushRef="#br0" timeOffset="2502.846">2594 1245,'-8'5,"0"0,0 0,0 1,1 1,-1-1,1 1,1 0,0 1,0 0,0 0,1 0,0 0,1 1,-1 0,2 0,-1 0,2 0,-1 1,1-1,0 1,1 0,0-1,1 1,0 5,1-10,-1 1,1-1,1 1,-1-1,1 0,0 0,0 0,0 0,1 0,0 0,0-1,0 1,1-1,-1 0,1 0,0 0,0 0,0-1,1 1,-1-1,1 0,0-1,0 1,0-1,0 0,0 0,0-1,0 1,1-1,-1 0,1-1,-1 1,1-1,0 0,2 0,0 0,-1 0,1 0,0-1,-1 0,1-1,0 1,-1-2,0 1,1-1,-1 0,0 0,-1-1,1 0,0 0,-1-1,0 0,0 0,-1 0,1-1,-1 0,0 0,-1 0,2-2,-3 1,-1 0,0 0,0-1,-1 1,1 0,-1 0,-1-1,0 1,0-1,0 1,-1 0,0-1,0 1,-1 0,0 0,-1 0,1 0,-1 0,0 0,-1 1,0 0,0-1,0 1,-1 1,1-1,-1 1,-1 0,1 0,-1 0,0 1,0-1,0 2,-1-1,1 1,-1 0,0 0,0 0,0 1,0 1,0-1,-1 1,1 0,0 0,-1 1,1 0,-1 1,1 0,0 0,-1 0,1 1,0 0,0 0,-2 2,5-3,1 1,0 0,1 0,-1 0,0 0,0 0,1 0,-1 1,1-1,0 1,0 0,0-1,0 1,0 0,1 0,-1 1,1-1,0 0,0 0,0 1,0-1,1 0,-1 1,1-1,0 1,0-1,0 0,0 1,1-1,0 1,-1-1,1 0,0 1,0-1,1 0,-1 0,23 25,5-5</inkml:trace>
  <inkml:trace contextRef="#ctx0" brushRef="#br0" timeOffset="2892.77">2861 1378,'0'0,"-1"0,1 0,0 0,0 0,-1 0,1-1,0 1,-1 0,1 0,0 0,-1 0,1-1,0 1,0 0,-1 0,1-1,0 1,0 0,0 0,0-1,-1 1,1 0,0-1,0 1,0 0,0-1,0 1,0 0,0-1,0 1,-1 0,1-1,0 1,1 0,-1-1,0 1,0 0,0-1,0 1,0 0,0 0,0-1,0 1,1 0,-1-1,0 1,0 0,0 0,1-1,-1 1,0 0,0 0,1-1,-1 1,0 0,0 0,1 0,-1-1,0 1,1 0,-1 0,0 0,1 0,-1 0,0 0,1 0,-1 0,0 0,1 0,-1 0,29-5,-28 5,329-7,1124-26,-1420 32,154-3,0 8,125 21,-287-20,-19-2,-10-1</inkml:trace>
  <inkml:trace contextRef="#ctx0" brushRef="#br0" timeOffset="4508.227">161 2889,'-9'20,"2"1,0 0,1 0,1 0,1 1,1 0,1 0,1 0,1 0,1 0,1 0,1 0,1 2,3 96,-14-99,2-42,0 0,1-1,2 1,0-1,1 0,2-6,-2-7,0 3,-1-4,1 1,1 0,2-1,2 1,1 0,1 1,9-26,-13 55,-1 1,1 0,0 0,0 0,0 0,1 0,-1 0,1 0,0 1,0 0,0-1,0 1,1 0,0 0,-1 1,1-1,0 1,0 0,0 0,0 0,1 1,-1-1,0 1,1 0,-1 0,1 1,-1-1,1 1,0 0,-1 0,1 1,-1-1,3 1,2 1,1 1,-1 0,0 0,0 1,0 0,0 0,-1 1,1 0,-1 1,-1 0,1 0,-1 1,1 1,-4-4,-1-1,1 1,-1 0,-1 0,1 0,0 0,-1 1,0-1,0 1,0-1,-1 1,0 0,1 0,-2 0,1 0,0-1,-1 1,0 0,0 0,-1 0,1 0,-1 0,0 0,-1 0,1-1,-2 4,-2 2,-1-2,0 1,0-1,-1 0,0 0,0-1,-1 0,0 0,0-1,0 0,-1 0,-2 1,-15 10,26-17,-1 0,1 0,0 0,-1 0,1 0,0 0,0 0,-1 0,1 0,0 1,-1-1,1 0,0 0,-1 0,1 0,0 1,0-1,-1 0,1 0,0 0,0 1,0-1,-1 0,1 0,0 1,0-1,0 0,0 1,0-1,-1 0,1 0,0 1,0-1,0 0,0 1,0-1,0 0,0 1,0-1,0 0,0 1,0-1,0 0,0 1,1-1,-1 0,0 1,0-1,0 0,0 0,0 1,1-1,-1 0,0 0,0 1,0-1,1 0,-1 0,0 0,0 1,1-1,-1 0,0 0,23 3,31-2,-42-3,1 1,-1 1,1 0,-1 1,0 0,1 1,-1 0,0 1,0 0,-1 1,1 0,-1 1,1 0,8 7,-18-10,1 0,-1 0,0 0,0 0,0 0,0 0,0 1,-1-1,1 1,-1 0,1-1,-1 1,0 0,0 0,0 0,-1-1,1 1,-1 0,1 0,-1 0,0 0,0 0,0 0,-1 0,1 0,-1 0,0 0,1 0,-1 0,-1 0,1-1,-2 3,-1 2,0 0,-1-1,0 1,0-1,0-1,-1 1,0-1,0 0,-1 0,1-1,-1 1,0-2,-11 6,1-1,-1-1,0 0,-1-2,0 0,0-1,-14 1,11-5,22 0,0 0,0 0,1 0,-1 0,0 0,1 0,-1 0,0 0,0 0,1 0,-1 0,0 0,0-1,1 1,-1 0,0 0,0 0,0 0,1-1,-1 1,0 0,0 0,0-1,1 1,-1 0,0 0,0 0,0-1,0 1,0 0,0-1,0 1,0 0,0 0,1-1,-1 1,0 0,0-1,-1 1,1 0,0 0,0-1,0 1,0 0,0 0,0-1,0 1,0 0,0 0,-1-1,1 1,0 0,0 0,0-1,0 1,-1 0,1 0,0 0,0 0,-1-1,1 1,0 0,0 0,-1 0,1 0,0 0,-1 0,17-10</inkml:trace>
  <inkml:trace contextRef="#ctx0" brushRef="#br0" timeOffset="6045.771">322 3664,'329'-14,"673"1,-906 11,-96 1,1 1,0 0,0 0,0-1,0 1,-1 0,1 0,0 0,0 0,0 0,0 0,0 0,0 0,-1 0,1 0,0 0,0 1,0-1,0 0,-1 1,1-1,0 1,0-1,-1 1,1-1,0 1,-1-1,1 1,0-1,-1 1,1 0,-1 0,1-1,-1 1,1 0,-1 0,0-1,1 1,-1 0,0 0,0 0,0 0,1 0,-1-1,0 1,0 0,0 0,0 0,0 0,-1 0,1 0,0-1,0 1,-1 0,1 0,0 0,-1-1,1 1,-1 0,1 0,-1-1,1 2,-1 0,1 0,-1-1,1 1,0 0,-1 0,1-1,0 1,0 0,0 0,1 0,-1-1,0 1,1 0,-1-1,1 1,0 0,-1-1,1 1,0 0,0-1,0 1,0-1,0 0,0 1,1-1,-1 0,0 0,1 1,-1-1,1 0,-1 0,1-1,-1 1,1 0,0 0,0-1,70 9,-63-9,1-2,-1 1,1-1,-1-1,0 1,0-2,0 1,-1-1,1-1,-1 1,0-1,2-2,-7 4,0 1,1-1,-1 0,0 0,0-1,-1 1,1 0,-1-1,0 0,1 0,-2 1,1-1,0 0,-1-1,0 1,0 0,0 0,0 0,-1-1,0 1,1 0,-2-1,1 1,0 0,-1 0,0-1,-1-3,-1 1,0 1,0-1,-1 1,0-1,0 1,-1 0,0 1,0-1,0 1,0 0,-1 0,0 1,0-1,0 1,-1 1,1-1,-1 1,0 0,0 1,0-1,0 1,0 1,0-1,-1 1,1 1,0-1,-1 1,1 1,-1-1,1 1,0 1,-1-1,1 1,0 0,0 1,0 0,1 0,-1 0,1 1,-1 0,1 0,0 0,1 1,-4 4,5-6,1 0,0 1,0-1,1 1,-1 0,1 0,-1 0,1 0,0 0,1 0,-1 1,1-1,0 0,0 1,0-1,1 1,0 0,-1-1,2 1,-1-1,0 1,1-1,0 1,0-1,0 1,1-1,-1 0,1 1,0-1,1 0,-1 0,0-1,1 1,0 0,0-1,0 0,1 1,-1-1,1 0,-1-1,1 1,0-1,-1-1,-1 0,1-1,-1 1,1-1,-1 0,1 0,0 0,-1 0,1 0,-1 0,1-1,-1 1,1-1,-1 0,1 0,-1 0,1 0,-1 0,0 0,0-1,0 1,1-2,11-8</inkml:trace>
  <inkml:trace contextRef="#ctx0" brushRef="#br0" timeOffset="6419.79">1966 3517,'-2'-18,"1"-15,8-11,9-8,12-8,9-7,8-7,8-5,3-2,0 4,-3 8,-9 15,-11 13,-11 16,-10 14,-7 10</inkml:trace>
  <inkml:trace contextRef="#ctx0" brushRef="#br0" timeOffset="7289.336">2781 3517,'-5'8,"0"-1,1 1,0 0,0 0,1 0,0 1,0-1,1 1,0 0,0 0,1-1,0 6,1-9,0-1,0 0,0 1,0-1,1 0,0 1,0-1,0 0,0 0,1 0,-1 0,1 0,0 0,1 0,-1 0,1-1,-1 1,1-1,0 0,0 0,0 0,1 0,-1-1,1 1,0-1,1 1,2 0,1 0,0 0,1-1,-1 0,0 0,1-1,-1 0,0-1,1 0,-1 0,1-1,-1 0,1 0,-1-1,0 0,0 0,0-1,0 0,0-1,0 1,-1-2,0 1,0-1,0 0,0 0,-1-1,0 0,0 0,-1-1,1 1,-1-1,-1 0,1-1,2-5,-5 7,0-1,0 1,0 0,-1-1,0 1,0 0,-1-1,0 1,0-1,0 1,-1-1,0 1,0-1,-1 1,0 0,0 0,0 0,-1 0,0 0,0 0,0 0,-1 1,0 0,0 0,0 0,0 0,-1 1,0-1,0 1,0 0,-1 1,1-1,-1 1,0 0,0 1,0-1,0 1,0 0,0 1,-1 0,-2-1,2 2,1-1,-1 1,0 0,0 1,0 0,1 0,-1 0,1 1,-1 0,1 0,-1 0,1 1,0 0,0 0,0 1,1 0,-1 0,1 0,0 1,0-1,0 1,1 0,-1 1,1-1,1 1,-1 0,1 0,0 0,0 0,1 1,0-1,0 1,0 2,2-6,1 1,0-1,0 1,1-1,-1 1,1-1,0 0,-1 0,1 0,1 0,-1 0,0 0,1 0,-1-1,1 1,0-1,0 0,0 0,0 0,0 0,1 0,-1-1,0 1,1-1,2 1,30 10</inkml:trace>
  <inkml:trace contextRef="#ctx0" brushRef="#br0" timeOffset="7914.546">3075 3597,'29'-10,"326"4,-49-3,132-27,-351 20,-86 17,0-1,-1 0,1 0,0 0,-1-1,1 1,-1 0,1 0,0 0,-1 0,1-1,0 1,-1 0,1 0,-1-1,1 1,-1 0,1-1,-1 1,1-1,-1 1,1-1,-1 1,0-1,1 1,-1-1,0 1,1-1,-1 0,0 1,0-1,1 1,-1-1,0 0,0 1,0-1,0 0,0 1,0-1,0 0,0 1,-9-7</inkml:trace>
  <inkml:trace contextRef="#ctx0" brushRef="#br0" timeOffset="12500.691">4198 3477,'20'-5,"145"40,-57-11,2-5,66 1,-169-19,-5 0,0 0,0 0,0-1,0 1,0 0,0-1,0 0,1 1,-1-1,0 0,0 0,0 0,1 0,-1-1,0 1,0-1,0 1,0-1,1 0,-1 0,0 0,0 0,-1 0,1 0,0 0,0-1,0 1,-1-1,1 1,-1-1,1 0,-1 1,0-1,0 0,1 0,-1 0,-1 0,1 0,0 0,0-2,-3-8,-1-1,-1 1,0 1,-1-1,0 1,0 0,-6-8,-9-19,4-11,1 0,3 0,2-1,2-1,2 0,3 0,2 0,1 0,7-33,-6 42,7-249,-30-276,-28 166,46 365,2 0,1 0,2 0,2 0,3-18,0-31,-5 85,-1-1,0 1,0-1,0 1,0 0,0-1,0 1,0-1,0 1,0-1,0 1,0-1,0 1,0 0,0-1,0 1,0-1,0 1,0-1,-1 1,1 0,0-1,0 1,-1 0,1-1,0 1,0-1,-1 1,1 0,0 0,-1-1,1 1,0 0,-1 0,1-1,-1 1,1 0,0 0,-1 0,1 0,-1 0,1-1,-1 1,1 0,0 0,-1 0,1 0,-1 0,1 0,-1 0,1 1,-1-1,1 0,0 0,-1 0,1 0,-1 1,1-1,0 0,-1 0,1 1,0-1,-1 0,1 0,0 1,-1-1,-18 26,16-21,1-1,0 1,-1 0,2-1,-1 1,0 0,1 0,0 0,0 1,1-1,-1 0,1 0,0 0,1 0,-1 1,1-1,0 0,0 0,1 0,-1 0,1 0,0-1,0 1,1 0,0-1,-1 0,1 1,1-1,-1 0,3 1,0-2,0 0,1-1,0 0,-1 0,1-1,0 1,0-2,0 1,0-1,0 0,0 0,0-1,-1 0,1 0,0-1,0 1,-1-2,1 1,-1-1,5-2,-9 4,0-1,-1 1,1 0,-1-1,1 1,-1-1,0 1,0-1,1 1,-1-1,0 0,-1 0,1 0,0 0,0 1,-1-1,1 0,-1 0,0 0,1 0,-1 0,0 0,0 0,0 0,-1 0,1 0,0 0,-1 0,1 0,-1 0,0 0,0 0,1 0,-1 0,-1-1,-1-1,0 0,0 1,0-1,0 1,-1-1,1 1,-1 0,0 0,0 1,0-1,0 1,0 0,-1 0,-3-1,-1 1,1 0,-1 0,1 1,-1 1,1-1,-1 1,0 1,1 0,-1 0,1 0,-1 1,1 1,-1 0,5-2,0 0,1 1,-1 0,0-1,1 2,-1-1,1 0,0 1,-1-1,1 1,1 0,-1 0,0 0,1 0,-1 1,1-1,0 1,0-1,0 1,1 0,-1 0,1 0,0 0,0 0,1 0,-1 0,1 0,0 2,0-2,0 0,1 0,0 1,0-1,0 0,1 0,-1 0,1 0,0 0,0-1,1 1,-1 0,1-1,-1 0,1 1,0-1,0 0,1-1,-1 1,0 0,1-1,0 0,0 0,-1 0,5 1,105 29,-108-32,9 3,-1 0,1-2,0 0,0 0,-1-1,1-1,0 0,0-1,11-3,-24 4,1 0,0 0,0-1,-1 1,1-1,-1 1,1-1,-1 0,1 1,-1-1,0 0,0 0,0 0,0 0,0 0,-1 0,1 0,-1 0,1 0,-1-1,0 1,0 0,1 0,-2 0,1 0,0-1,0 1,-1 0,1 0,-1 0,1 0,-1 0,0 0,0 0,0 0,0 0,0 0,-1 1,1-1,-1 0,1 1,-1-1,1 1,-1-1,0 1,0 0,1 0,-2-1,-5-5,0 1,-1 0,1 0,-1 1,0 0,-1 0,1 1,-1 0,0 1,0 0,0 0,0 1,0 1,-1 0,1 0,0 1,-1 0,1 1,0 0,-1 1,1 0,0 0,0 1,-1 1,7-2,1 1,0-1,0 1,0-1,0 1,0 0,0 0,1 0,-1 1,1-1,0 1,0-1,1 1,-1 0,1 0,-1-1,1 1,0 0,1 0,-1 0,1 0,0 0,0 0,0 0,0 0,1 1,-1-1,1-1,0 1,0 0,1 0,-1 0,1 0,0-1,0 1,0-1,0 0,1 1,-1-1,1 0,0 0,1 0,1 2,0-1,1 0,0 0,0 0,0-1,0 0,0 0,0-1,1 0,-1 0,1 0,0-1,0 0,-1 0,1 0,0-1,0 0,0-1,0 0,-1 0,1 0,0-1,-1 0,4-1,-7 0,-1 0,1 0,0 0,-1 0,1-1,-1 1,0-1,-1 1,1-1,0 0,-1 0,0 0,0 0,0 0,0 0,-1 0,0 0,0 0,0 0,0 0,0 0,-1 0,0 0,0 0,0 0,0 0,-1 0,1 0,-1 1,0-1,0 1,0-1,-1 1,1 0,-1 0,0 0,0 0,0 0,0 0,0 1,-1 0,0-1,1 1,0-1,0 1,0 0,-1 0,1 0,-1 0,0 1,1 0,-1-1,0 1,0 1,1-1,-1 0,0 1,0 0,0 0,0 0,0 0,0 1,0 0,0-1,1 1,-1 1,0-1,1 0,-1 1,0 0,1 0,0 0,0 0,-1 1,1-1,0 1,1 0,-1-1,0 1,1 1,0-1,0 0,-1 2,3-4,0 0,0 0,0 1,0-1,0 0,0 0,0 0,0 1,0-1,1 0,-1 0,0 0,1 0,-1 1,1-1,0 0,-1 0,1 0,0 0,-1 0,1-1,0 1,0 0,0 0,0 0,0-1,0 1,0 0,0-1,0 1,0-1,0 1,1-1,-1 0,0 1,0-1,0 0,1 0,-1 0,0 0,1 0,51-8,-53 8,1-1,-1 1,0-1,1 1,-1-1,0 1,1-1,-1 1,0-1,0 1,0-1,1 1,-1-1,0 1,0-1,0 0,0 1,0-1,0 1,0-1,0 1,0-1,0 0,0 1,-1-1,1 1,0-1,0 1,0-1,-1 1,1-1,0 1,-1-1,1 1,0-1,-1 1,1 0,-1-1,1 1,-1 0,1-1,-1 1,-4-7,36-6,31 7,-1 3,52 4,-55 0,848 22,202-19,-1084-4</inkml:trace>
  <inkml:trace contextRef="#ctx0" brushRef="#br0" timeOffset="13571.195">5949 335,'-2'403,"-9"-325,11-79,0 1,0 0,0 0,-1 0,1-1,0 1,0 0,0 0,-1 0,1 0,0 0,0 0,-1 0,1-1,0 1,0 0,0 0,-1 0,1 0,0 0,0 0,-1 0,1 0,0 0,0 0,-1 0,1 1,0-1,16-183,-6 106,10-326,-18 291,-2 107,0 4,0 0,-1 0,1 0,0 0,0 0,0 0,-1 0,1 0,0 0,0 0,1 0,-1 0,0 0,0 0,0 0,1 0,-1 0,1 0,-1 0,0 0,1 0,0 0,-1 0,1 1,-1-1,1 0,0 0,0 1,0-1,-1 0,1 1,0-1,0 1,0-1,0 1,0-1,0 1,0 0,0-1,0 1,0 0,1 0,107 29,284 32,-341-41,-47-10</inkml:trace>
  <inkml:trace contextRef="#ctx0" brushRef="#br0" timeOffset="13848.168">6097 389,'18'2,"18"1,13 0,11-1,3-3,-4-3,-12-1</inkml:trace>
  <inkml:trace contextRef="#ctx0" brushRef="#br0" timeOffset="14146.454">6659 376,'22'4,"22"2,19 0,10 1,2-1,-8-1,-15-1</inkml:trace>
  <inkml:trace contextRef="#ctx0" brushRef="#br0" timeOffset="14353.429">6672 616,'18'2,"18"1,18 0,13-1,10-2,0-4,-3-9,-15-1</inkml:trace>
  <inkml:trace contextRef="#ctx0" brushRef="#br0" timeOffset="14796.683">7407 296,'-26'96,"-4"0,-3-2,-34 61,53-112,21-44,57-78,-56 65,22-36,-2-2,-3-1,-2-1,-2-1,-3-1,-2 0,-3-1,-2-1,-3 0,-2-1,-3-1,-2 249,12-106,2-1,5-1,2 0,17 32,17 77,-51-167</inkml:trace>
  <inkml:trace contextRef="#ctx0" brushRef="#br0" timeOffset="15030.064">7393 470,'0'2,"12"3,17 3,17 0,14-1,12-2,-1-4,-7-5,-13-5,-14-3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24:19.4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50 107,'-2'7,"-1"9,3 8,0 12,1 9,1 8,-1 6,-3 5,-2 1,-4-3,-3-1,1-8,3-10,1-12</inkml:trace>
  <inkml:trace contextRef="#ctx0" brushRef="#br0" timeOffset="277.294">278 120,'-3'-4,"-2"2,-1 9,1 13,1 13,3 13,3 10,2 7,2 7,-2 2,0-2,-4-4,-1-5,-4-10,-2-11,-1-12</inkml:trace>
  <inkml:trace contextRef="#ctx0" brushRef="#br0" timeOffset="637.863">24 549,'448'-24,"-434"22,-11 1,-1 0,1 0,-1 1,1-1,0 0,-1 1,1 0,0-1,-1 1,1 0,0 1,-1-1,1 0,0 1,-1-1,1 1,0 0,-1 0,1 0,-1 0,0 0,1 1,-1-1,0 1,0-1,0 1,0 0,0 0,0 0,0 0,-1 0,1 0,-1 1,0-1,1 1,-10 173,10-158,1-4</inkml:trace>
  <inkml:trace contextRef="#ctx0" brushRef="#br0" timeOffset="887.196">492 120,'-9'5,"-1"3,6 3,8 0,3-3</inkml:trace>
  <inkml:trace contextRef="#ctx0" brushRef="#br0" timeOffset="1227.697">825 14,'9'-3,"0"0,0 1,1 0,-1 1,0-1,0 2,1 0,-1 0,0 0,1 1,-1 1,0-1,0 2,0-1,0 1,0 0,0 1,-1 0,0 1,0-1,0 2,0-1,-1 1,0 0,0 0,-1 1,1 0,-1 0,-1 1,0 0,0 0,0 1,-1 1,-1 0,0 0,-1 0,0 0,-1 0,0 1,0-1,-1 1,-1-1,1 0,-2 1,0-1,0 0,-1 0,-3 10,-77 143,28-65,25-13,29-82,0 0,1 0,0 0,0 0,0 0,0 0,0 0,0 0,1 0,0 0,-1 0,1 0,0 0,1 0,-1 0,0 0,1-1,0 1,-1 0,1-1,0 0,0 1,1-1,-1 0,0 0,1 0,1 1,8 2,1 0,-1-1,1 0,1-1,-1 0,0-1,1 0,-1-2,1 1,-1-2,1 1,1-2,3 1,1-1,0-1,-1 0,1-2,-1 0,0-1,-1-1,17-8,5-19,-31 17</inkml:trace>
  <inkml:trace contextRef="#ctx0" brushRef="#br0" timeOffset="1486.016">933 308,'13'-2,"19"-4,22 0,20-1,15-3,9-1,-13 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05:55.18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0,'4'5,"9"1,11 2,15-1,15-1,11-1,9-3,2 0,-10-2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24:28.7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422 110,'-7'19,"1"0,0 0,2 1,0-1,1 1,0 14,2-33,1 1,0-1,-1 1,1-1,0 1,0-1,0 1,0-1,0 1,0-1,0 1,1-1,-1 1,1-1,-1 1,1-1,-1 1,1-1,0 0,0 1,-1-1,1 0,0 0,0 0,0 1,1-1,-1 0,0-1,0 1,1 0,-1 0,0 0,1-1,-1 1,0 0,1-1,-1 0,1 1,-1-1,1 0,-1 0,1 0,-1 0,1 0,0 0,-1 0,1 0,-1 0,1-1,-1 1,0-1,1 1,-1-1,1 0,-1 1,1-2,1-1,0 0,-1 0,1 0,-1-1,0 1,1-1,-2 0,1 1,0-1,-1 0,0 0,0 0,0 0,0 0,-1-1,1 1,-1 0,0 0,0 0,-1 0,1 0,-2-3,-33-86,31 85,-1 0,0 0,0 0,-1 1,0 0,0 0,-1 1,1 0,-1 0,-1 0,1 1,-1 0,0 1,0 0,-1 0,1 0,-1 1,1 1,-1-1,0 1,0 1,-1 0,1 0,0 1,0 0,0 0,0 1,0 0,-9 3,5 4,-1 1,1 1,0 0,1 1,0 1,1 0,1 0,-1 1,2 0,0 1,1 0,0 0,1 1,0 0,2 0,-1 0,2 1,0 0,1 0,1 2,-3 3,2 0,0 0,2 0,0 1,2-1,0 0,1 1,1-1,3 8,-4-18,2-1,-1 1,1-1,1 0,0 0,0 0,1-1,0 0,0 0,1 0,1-1,-1 0,1 0,1-1,-1 0,1-1,0 0,1 0,0 0,14 2,1 0,0-1,0-2,1 0,0-2,0-1,0-1,-1-1,1-1,0-1,0-1,-1-2,1-1,-1 0,-1-2,20-9,10-5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24:29.7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1 376,'16'-35,"170"-245,-154 221,-26 57,-7 15,0-10,-36 343,36-240,2-56,-2 0,-3 0,-4 17,-8-25,16-41,-1 0,1-1,-1 1,1 0,-1-1,0 1,1 0,-1-1,0 1,1-1,-1 1,0-1,0 1,0-1,1 0,-1 1,0-1,0 0,0 0,0 0,0 0,1 1,-1-1,0 0,0-1,0 1,0 0,0 0,0 0,0 0,1-1,-1 1,0 0,0-1,0 1,1-1,-1 1,0-1,1 1,-1-1,0 1,1-1,-1 0,0 1,1-1,-1 0,0 0,0 1,0 0,0-1,0 1,0-1,0 0,0 1,0-1,0 1,0-1,0 0,0 0,0 0,1 0,-1 1,0-1,1 0,-1 0,1 0,-1 0,1-1,-1 1,1 0,0 0,-1 0,1 0,0 0,0 0,0-1,0 1,0 0,0 0,0 0,0 0,1 0,-1-1,0 1,1 0,-1 0,1 0,-1 0,1 0,-1 0,1 0,0 0,-1 0,1 1,0-1,0 0,0 0,0 1,0-1,0 0,0 1,0-1,0 1,0-1,0 1,187 3,-44-3,-80-2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24:31.5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282 0,'-9'2,"-1"1,1-1,0 1,0 1,0 0,1 0,-1 0,1 1,0 1,0-1,1 1,-1 1,2-1,-1 1,-5 7,-1 3,0 1,1 0,1 1,0 1,2-1,-4 11,-2 15,2 0,2 1,2 0,2 1,2 0,2 0,3 0,1 0,2 0,2 0,8 25,5-4,3 0,3-2,3 0,3-2,8 9,-30-57,6 10,-1 1,-1 0,-1 1,-2 0,-1 1,5 28,-12-51,-1 1,0-1,0 0,-1 0,0 0,0 0,0 0,0 0,-1 0,0 0,-1 0,1-1,-1 1,0-1,0 1,-1-1,0 0,1-1,-2 1,1-1,0 1,-1-1,-1 0,-13 10,-1-2,-1 0,0-1,-1 0,-9 1,-8 5,38-17,-1 0,0 1,1-1,-1 1,1-1,-1 1,1 0,0-1,-1 1,1 0,-1 0,1 0,0 0,0 0,0 0,0 0,0 1,0-1,0 0,0 0,0 1,0-1,1 1,-1-1,0 1,1-1,0 1,-1-1,1 1,0-1,0 1,0 0,0-1,0 1,0-1,0 1,64 79,-43-57,-1 0,-1 2,-1 0,-1 1,-1 0,-2 2,-1 0,-1 0,-1 1,-2 0,4 26,-4 23,-4 1,-3-1,-3 1,-5 0,-11 58,-7 130,23-247,0 0,1 0,2-1,0 1,1 0,0-1,2 1,1-1,0-1,2 1,0-1,1 0,0-1,2 0,0-1,2 0,8 10,22 15,-4-10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24:30.2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0 241,'21'5,"22"3,18 1,14-2,10-1,3-3,-8-1,-14-1,-19-1</inkml:trace>
  <inkml:trace contextRef="#ctx0" brushRef="#br0" timeOffset="262.087">121 428,'18'0,"15"0,14 0,12 3,9 0,8-1,1 1,-12-2</inkml:trace>
  <inkml:trace contextRef="#ctx0" brushRef="#br0" timeOffset="601.819">682 1,'16'20,"17"14,13 8,14 6,7 1,-1 2,-4 1,-11 1,-14 3,-16-2,-20 0,-20-3,-17-4,-15-4,-5-8,3-8,7-8,12-7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24:29.0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0,'9'3,"14"2,18 1,14 0,13-2,7-2,1 0,-9-4,-15 0</inkml:trace>
  <inkml:trace contextRef="#ctx0" brushRef="#br0" timeOffset="262.364">135 161,'12'7,"12"2,16 0,17-4,13-6,5-4,1-4,-11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24:27.6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0,'11'176,"-9"53,-2-141,-11 280,15-400,-3 10,1 0,2 0,0 0,1 1,2-1,0 2,4-9,-10 27,-1 0,1-1,0 1,0 0,0 0,1 0,-1 0,0 0,1 0,-1 0,1 0,0 1,0-1,0 1,-1-1,2 1,-1 0,0-1,0 1,0 0,0 0,1 1,-1-1,0 0,1 1,-1-1,0 1,1 0,-1 0,1 0,-1 0,1 0,-1 1,0-1,1 1,-1-1,0 1,1 0,-1 0,1 0,4 8,-1-1,1 1,-2 0,1 0,-1 1,0 0,-1-1,-1 2,1-1,-1 0,-1 1,0-1,-1 1,0 0,0-1,-1 1,0 1,1-5,0-1,-1 1,0 0,0-1,0 1,-1 0,0-1,0 1,0-1,-1 1,0-1,0 0,-1 0,0 1,0-2,0 1,-1 0,0-1,0 1,0-1,-1 0,0-1,0 1,0-1,0 0,-1 0,1-1,-2 1,-55 5,61-9,0 0,-1 0,1 0,-1 0,1 0,0 0,-1-1,1 1,0-1,-1 1,1-1,0 1,-1-1,1 0,0 1,0-1,0 0,0 0,0 0,0 0,0 0,0 0,0 0,0-1,1 1,-1 0,0 0,1 0,-1-1,1 1,-1 0,1-1,0 1,-1-1,1 1,0 0,0-1,0 1,0-1,0 1,1-2,22-43,-6 21</inkml:trace>
  <inkml:trace contextRef="#ctx0" brushRef="#br0" timeOffset="246.341">415 201,'6'-107,"-6"108,1 0,-1-1,0 1,1-1,-1 1,1-1,-1 1,1-1,0 1,-1-1,1 1,-1-1,1 0,0 1,-1-1,1 0,0 1,-1-1,1 0,0 0,0 0,-1 0,1 0,0 0,0 0,-1 0,1 0,0 0,0 0,-1 0,1 0,0-1,-1 1,1 0,0-1,-1 1,1 0,0-1,-1 1,1-1,-1 1,1-1,-1 1,1-1,-1 1,1-1,-1 0,0 1,1-1,-1 0,0 1,1-1,-1 0,0 1,0-1,0 0,1 1,-1-1,0 0,0 0,0 1,0-1,0 0,-1 0,1 1,0-1,0 0,19 30,-1 1,-1 0,-2 2,-1 0,-1 0,3 18,-15-50,18 58,-1 1,-3 0,-3 1,-2 0,-3 3,-5-31,-1 0,-1 0,-2 1,-1-1,-2-1,-1 1,-1-1,-2 0,-1 0,-7 13,2-15,0 0,-2-1,-1 0,-2-2,-3 3,-33 34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24:32.6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79 190,'-5'21,"2"15,2 11,5 9,1 4,-1 1,-2-1,-7-4,-7-5,-3-6,-4-11,1-11</inkml:trace>
  <inkml:trace contextRef="#ctx0" brushRef="#br0" timeOffset="299.647">12 137,'-1'-3,"-1"0,0 0,1-1,0 1,0 0,0-1,0 1,0 0,1-1,0 1,0-1,-1 1,2-1,-1 1,0-1,1 1,0-1,0 1,0 0,0-1,0 1,1 0,-1 0,1 0,0 0,0 0,0 0,0 0,0 1,1-1,0 1,1-1,11-4,1 2,0 0,0 1,1 0,-1 1,1 1,0 1,0 0,-1 2,1-1,12 4,-11-2,0 0,0 1,0 2,-1-1,1 2,-1 0,6 5,-19-9,1 0,-1 0,1 0,-1 1,0 0,0 0,0 0,0 1,-1-1,1 1,-1 0,0 0,0 0,-1 0,1 1,-1-1,0 1,0-1,0 1,0 0,-1 0,0 0,0-1,0 1,-1 0,0 0,0 0,0 4,-2 0,0-1,-1 1,0-1,0 1,-1-1,0 0,0-1,-1 1,0-1,0 0,0 0,-1 0,0-1,-1 0,0 0,-4 3,-124 73,64-49,47-23</inkml:trace>
  <inkml:trace contextRef="#ctx0" brushRef="#br0" timeOffset="608.949">399 751,'118'-212,"-95"169,-17 45,-1 110,1 32,16 78,-18-184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24:42.4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1,'23'0,"21"0,16 0,12 0,6 0,-3 0,-8 2,-17 6,-15 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24:42.7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1,'14'11,"15"4,17-3,17-5,10-7,3-6,-5-1,-15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24:46.3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1,'16'2,"14"2,16-1,13-1,9-3,3-1,-3 0,-10 0,-16 2,-15 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05:55.96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150 1,'-1'0,"1"1,-1-1,1 1,0-1,-1 1,1 0,0-1,0 1,-1 0,1-1,0 1,0 0,0-1,0 1,0 0,0-1,0 1,0 0,0-1,0 1,0-1,1 1,-1 0,0-1,0 1,1 0,-1-1,0 1,1-1,-1 1,0-1,1 1,-1-1,1 1,-1-1,1 1,-1-1,1 0,-1 1,1-1,0 0,-1 1,1-1,-1 0,17 17,25 25,-2 2,-2 2,24 38,-54-71,-3-7,-1 0,1 1,-1-1,-1 1,1 0,-1 0,0 1,-1-1,0 1,0-1,0 6,-3-11,1-1,-1 0,0 1,0-1,0 0,0 1,-1-1,1 0,0 0,0 0,-1 0,1 0,0 0,-1 0,1-1,-1 1,1-1,-1 1,1-1,-1 1,0-1,1 0,-1 1,0-1,1 0,-1 0,1 0,-1-1,0 1,-1-1,-1 2,-245-8,170-15,53 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24:46.5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1,'23'4,"23"2,19 0,16-1,7-4,-12-2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24:50.4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1,'14'0,"16"0,14 0,10 0,9 2,1 3,-4 3,-14 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24:50.6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0,'25'14,"20"4,17 0,15-4,6-7,-12-4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24:50.9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47,'0'20,"0"21,3 17,-1 14,1 11,0 8,-2 1,0-6,0-7,-1-12,0-12,0-13,0-14</inkml:trace>
  <inkml:trace contextRef="#ctx0" brushRef="#br0" timeOffset="188.041">267 20,'2'-11,"4"3,0 13,1 21,0 24,-1 21,-2 17,-4 11,-2 6,0 0,2-6,1-11,3-14,2-12,2-17</inkml:trace>
  <inkml:trace contextRef="#ctx0" brushRef="#br0" timeOffset="480.967">40 514,'143'16,"0"-7,14-7,-55 0,-91-2,-8-1,0 1,0-1,-1 1,1-1,0 1,0 0,0 0,0 0,0 0,-1 1,1-1,0 1,0-1,0 1,-1 0,1 0,-1 0,1 1,-1-1,1 1,-1-1,0 1,1 0,-1 0,0 0,0 0,0 0,-1 0,1 1,0-1,-1 1,0-1,1 1,-4 10,1 0,-2 0,0 0,0-1,-1 0,-1 1,-2 2,-6 21,8-25,0 1,1 0,0 0,1 0,1 0,0 1,1-1,0 0,0 1,2-1,-1 1,2-1,0 1,2 9,-2-19,-1-1,0 1,1 0,-1-1,1 1,0-1,0 1,0-1,0 0,0 0,1 0,-1 0,1 0,-1-1,1 1,0-1,-1 1,1-1,0 0,0 0,0-1,0 1,0 0,0-1,0 0,0 0,0 0,0 0,0 0,0 0,1-1,17-7</inkml:trace>
  <inkml:trace contextRef="#ctx0" brushRef="#br0" timeOffset="725.579">681 207,'-11'-2,"1"4,6 1,4 0</inkml:trace>
  <inkml:trace contextRef="#ctx0" brushRef="#br0" timeOffset="1005.968">990 47,'7'-3,"0"1,1 1,-1 0,1 0,-1 0,1 1,0 0,-1 0,1 1,-1 0,1 0,-1 1,0 0,1 0,-1 1,0 0,0 0,-1 1,1 0,-1 0,1 0,-1 1,-1 0,1 0,-1 1,0-1,0 1,0 0,-1 0,0 1,1 1,2 7,0 1,0 0,-1 0,-1 0,-1 1,-1 0,0 0,-1 0,0 0,-2 0,0 0,-1 1,-2 7,-2 13,-3 0,-1 0,-2-1,-1 0,-9 16,-11 18,18-43,2 0,0 1,2 1,1 0,-5 29,14-54,-1-1,1 1,0-1,0 1,0-1,1 0,-1 1,1-1,0 1,0-1,1 0,-1 0,1 1,0-1,0 0,1-1,-1 1,1 0,-1-1,1 1,0-1,1 0,-1 0,1 0,-1 0,1-1,0 1,0-1,0 0,0 0,0-1,3 2,23 4,1-1,-1-1,1-1,0-2,0-1,-1-1,1-2,-29 2,16 0,1 0,-1-1,0 0,1-2,-1 0,0-1,-1-1,1-1,8-4,-5-4</inkml:trace>
  <inkml:trace contextRef="#ctx0" brushRef="#br0" timeOffset="1266.24">1056 514,'16'-6,"21"1,23 5,21 4,17 4,9 1,-15-2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24:46.7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189 523,'0'21,"0"13,0 7,0 5,0-2,0-1,0-6,0-7,-3-9,0-7</inkml:trace>
  <inkml:trace contextRef="#ctx0" brushRef="#br0" timeOffset="459.794">1 175,'39'-4,"1"0,0 3,0 1,-1 2,1 2,-1 2,23 6,-48-9,1 0,0 1,-1 1,1 1,-1 0,-1 0,1 2,-1 0,-1 0,1 1,-1 0,-1 1,0 1,0 0,-1 0,-1 1,1 0,-2 1,0 0,-1 0,0 1,5 14,-7-3,0 0,-1 0,-2 1,-1 0,-1-1,0 1,-3 0,0 2,-3 74,5-100,1 0,0 0,0-1,0 1,0 0,0 0,0 0,0-1,1 1,-1 0,0-1,1 1,0 0,-1-1,1 1,0 0,0-1,0 1,0-1,0 1,0-1,0 0,1 0,-1 1,0-1,1 0,-1 0,1 0,-1 0,1-1,0 1,-1 0,1-1,0 1,-1-1,1 1,0-1,0 0,-1 0,1 0,0 0,0 0,0 0,-1 0,1-1,0 1,0 0,0-1,8-2,-1-1,-1 1,1-1,0-1,-1 0,0 0,0-1,0 1,-1-2,0 1,0-1,0 0,-1-1,0 1,-1-1,0 0,4-8,3-8,0 0,-2 0,-1-1,-1 0,4-24,-7 22,-5 20,-4 15,-4 16,2-8,1 1,1 0,1 0,0 1,2-1,0 1,0-1,2 1,0-1,1 1,2 6,0-18,0 0,0 0,1 0,0 0,0-1,0 0,1 0,0-1,-1 1,2-1,-1 0,0-1,1 0,0 0,-1 0,1-1,0 1,1-2,-1 1,0-1,0 0,1-1,-1 0,0 0,1 0,-1-1,0 0,3-1,36-2</inkml:trace>
  <inkml:trace contextRef="#ctx0" brushRef="#br0" timeOffset="1039.256">1271 523,'6'39,"2"-1,2 0,12 33,-9-32,69 177,-55-176,-26-39,-1 0,1-1,0 1,0-1,-1 1,1-1,0 1,0-1,0 1,0-1,0 0,0 1,0-1,0 0,-1 0,1 0,0 1,0-1,0 0,0-1,0 1,0 0,0 0,0 0,0 0,0-1,0 1,0 0,0-1,0 1,-1-1,1 1,0-1,0 0,-1 1,1-1,0 0,-1 1,1-1,0 0,-1 0,1 1,-1-1,1 0,-1-1,9-15,-2 0,0-1,0 0,-2 0,0-1,-1 1,-1-1,-1 0,-1-9,0 18,14-277,-5 213,-10 73,1 0,0 1,0-1,0 0,0 1,0-1,-1 1,1-1,0 1,0 0,0-1,0 1,0 0,0 0,0-1,0 1,1 0,-1 0,0 0,0 0,0 1,0-1,0 0,0 0,0 1,0-1,0 0,0 1,0-1,-1 1,1-1,0 1,0 0,0-1,0 1,-1 0,1 0,0-1,0 2,22 18</inkml:trace>
  <inkml:trace contextRef="#ctx0" brushRef="#br0" timeOffset="1828.841">2020 777,'-11'-13,"1"1,-2 1,1 0,-2 0,1 1,-1 1,-9-5,17 11,0 0,0 1,0 0,0 0,-1 1,1-1,0 1,-1 0,1 0,-1 1,1 0,-1 0,1 0,-1 0,1 1,-1 0,1 0,0 1,-1-1,1 1,0 1,0-1,-3 2,0 2,0 0,1 0,-1 1,1 0,1 0,0 0,0 1,0 0,1 0,0 0,1 1,0 0,0 0,0 0,2 0,-1 1,1-1,0 1,1-1,0 1,1 1,0-8,0 1,0-1,0 0,1 0,-1 0,1 1,0-1,0 0,0 0,1 0,-1 0,1 0,-1-1,1 1,0 0,0-1,0 1,0-1,1 0,-1 1,1-1,-1 0,1-1,0 1,0 0,0-1,0 0,0 1,0-1,0-1,2 2,2-1,0 0,0 0,0-1,1 0,-1 0,0 0,0-1,0 0,0-1,0 0,0 0,0 0,6-3,-4 0,0 0,-1 0,1-1,-1 0,0-1,0 0,-1 0,0 0,0-1,-1 0,0-1,0 1,-1-1,0 0,-1 0,0-1,0 1,-1-1,0 0,-1 0,0-2,-6-18,3 30,1 0,-1 0,1-1,-1 1,0 0,1 0,-1 0,1 0,-1 0,0-1,1 1,-1 0,1 1,-1-1,0 0,1 0,-1 0,1 0,-1 0,0 1,1-1,-1 0,1 0,-1 1,1-1,-1 0,1 1,-1-1,1 1,0-1,-1 1,1-1,-1 1,1-1,0 1,-1-1,1 1,0-1,0 1,0-1,-1 1,1 0,0-1,0 1,0 0,-5 6,0 1,1 0,0 1,0-1,1 1,0-1,1 1,0 0,0 0,1 0,0 0,0 0,1 0,0 0,1 1,0-1,0 0,1 0,1 0,-1-1,1 1,2 3,-2-9,0 1,0 0,1-1,-1 1,1-1,0 0,0 0,0-1,0 1,1-1,-1 0,1 0,-1 0,1-1,0 1,-1-1,1 0,0-1,0 1,0-1,0 0,0 0,0-1,-1 1,1-1,3-1,4-1,0 0,-1-1,0 0,0-1,0 0,-1 0,0-1,0-1,0 0,5-5,0-2,-2-1,1 0,-2-1,0 0,-1-1,-1-1,0 1,-2-2,0 1,-1-1,2-7,5-26,-2-1,-2 0,1-35,-5 46,-2 0,-1 1,-3-1,-1 0,-2 0,-2 0,-11-39,16 76,-1 1,1 0,-1 0,-1-1,1 1,-1 0,1 0,-1 0,0 0,-1 1,1-1,0 0,-1 1,0 0,0-1,0 1,0 1,-1-1,1 0,-1 1,0-1,1 1,-1 0,0 0,0 1,-1-1,1 1,0 0,0 0,-1 1,-2-1,0 4,0 0,0 1,1 0,-1 1,1-1,0 1,0 0,0 1,1-1,0 1,0 0,0 1,1-1,0 1,0 0,0 0,1 0,0 0,1 1,-2 7,-6 16,1 0,1 1,2 0,2 0,0 1,2-1,2 1,1-1,1 1,2-1,1 0,2 0,1 0,1-1,2 0,1-1,1 0,2-1,1 0,1-2,2 0,0 0,2-2,0-1,2 0,-22-24,58 46,-57-44,0-1,0 0,1 1,-1-1,0-1,1 1,-1 0,1 0,-1-1,1 0,-1 1,1-1,0 0,-1 0,1 0,-1-1,1 1,-1-1,1 1,-1-1,1 0,-1 0,1 0,-1 0,0 0,2-1,6-9,0 0,0 0,-1-1,-1 0,0-1,-1 0,0 0,-1-1,4-13,-5 17,20-47,-25 57,0 0,1 0,-1 0,0 0,0 1,0-1,0 0,0 0,0 0,1 0,-1 0,0 1,0-1,0 0,0 0,0 0,1 0,-1 0,0 0,0 0,0 0,0 0,1 0,-1 0,0 0,0 0,0 0,1 0,-1 0,-6 25,1-4,-27 144,32-164,0 1,-1-1,1 0,0 1,0-1,0 1,0-1,0 0,0 1,0-1,0 0,0 1,1-1,-1 0,1 1,-1-1,1 0,-1 0,1 0,0 1,-1-1,1 0,0 0,0 0,0 0,0 0,0 0,0 0,0-1,0 1,0 0,1-1,-1 1,0 0,0-1,1 0,-1 1,0-1,1 0,-1 1,0-1,16-4</inkml:trace>
  <inkml:trace contextRef="#ctx0" brushRef="#br0" timeOffset="2085.673">2688 309,'-16'-2,"-12"-1,-6 4,1 8,6 8,9 11,16 6,16 8,6-4</inkml:trace>
  <inkml:trace contextRef="#ctx0" brushRef="#br0" timeOffset="3050.991">3049 764,'-15'-14,"-1"1,0 0,-1 2,0 0,-1 0,0 2,-1 0,-10-2,24 9,1 1,-1 0,0 1,1-1,-1 1,0 0,1 0,-1 0,0 1,1 0,-1-1,1 2,-1-1,1 0,0 1,-1 0,1 0,0 0,0 1,0-1,0 1,1 0,-1 0,1 1,0-1,0 0,0 1,0 0,1 0,-1 0,-1 3,0 1,0 0,0 0,0 0,1 0,0 1,1 0,0-1,0 1,1 0,0 0,1 0,0 0,0 0,0-1,2 1,-1 0,1 0,0 0,1-1,0 1,0-1,1 0,0 0,0 0,1-1,0 1,0-1,-1-4,0-1,-1 1,1-1,0 0,0 0,0-1,0 1,1-1,-1 0,0 0,1 0,-1 0,1-1,-1 0,0 0,1 0,-1 0,1-1,-1 0,0 1,1-2,-1 1,0 0,0-1,0 0,0 0,0 0,1-1,7-5,0 0,-1-1,0 0,0 0,-1-1,0-1,0 0,1-4,12-21,-3-1,-1-1,-1-1,-3-1,-1 0,-2-1,-1 0,-3-1,-1 0,8-44,-4 0,-2-22,-9 105,1-7,0-1,-1 1,0-1,-1 1,0-1,-1 1,0-1,0 1,-1-1,2 10,1 0,0 0,-1 0,0-1,1 1,-1 0,0 0,1 0,-1 1,0-1,0 0,0 0,0 0,0 0,0 1,0-1,0 1,0-1,0 0,0 1,0 0,0-1,0 1,-1 0,1-1,0 1,0 0,0 0,-1 0,1 0,0 0,0 0,0 1,-1-1,1 0,0 1,0-1,0 1,0-1,0 1,0-1,0 1,0 0,0-1,0 1,0 0,0 0,-9 7,0 1,1 0,1 1,-1 0,1 0,1 1,0-1,-2 7,-9 14,1 1,2 0,1 2,1-1,2 2,2-1,1 2,1-1,2 1,2 0,1 0,3 16,0-37,1 0,0 1,1-1,1 0,0-1,2 1,-1-1,2 0,-1 0,2-1,0 0,1 0,0-1,1 0,0 0,1-1,0-1,1 0,0 0,0-1,1-1,0 0,1-1,0 0,3 1,4-1,-1 0,1-2,1 0,-1-1,1-1,-1-1,1-1,0-1,0-1,-12 0,1 0,-1 0,0-1,0 0,0-1,0 0,0 0,-1-1,1-1,-1 1,0-2,0 1,-1-1,0 0,0-1,0 0,-1 0,0-1,5-7,-9 13,-1-1,1 0,-1 0,0 0,0-1,0 1,0 0,0-1,-1 1,0-1,0 0,0 1,0-1,0 0,-1 0,1 1,-1-1,0 0,0 0,-1 0,1 1,-1-1,0 0,0 1,0-1,0 0,-1 1,1-1,-1 1,0 0,0-1,0 1,-1 0,1 0,-1 1,0-1,1 0,-1 1,0 0,0-1,-1 1,1 1,0-1,-1 0,1 1,-4-1,-1 1,1 0,-1 1,0 1,0-1,1 1,-1 0,1 1,-1 0,1 0,-1 1,1-1,0 2,0-1,1 1,-1 0,1 0,-1 1,1 0,1 0,-1 0,1 1,0 0,0 0,1 0,-1 1,1-1,1 1,0 0,-1 0,2 1,-1-1,1 2,1-6,1 1,0-1,0 1,0-1,0 1,1-1,0 0,-1 1,1-1,0 0,0 1,1-1,-1 0,1 0,0 0,-1 0,1 0,1-1,-1 1,0 0,1-1,-1 0,1 1,-1-1,1 0,0 0,0-1,0 1,0-1,1 1,-1-1,0 0,0 0,2 0,3 1,0 0,1-1,-1 0,1 0,-1-1,1 0,-1 0,1-1,0 0,-1 0,0-1,1-1,3 0,-5 0,0-1,-1 1,1-1,-1 0,1-1,-1 1,0-1,-1 0,1-1,-1 1,0-1,-1 0,1-1,-1 1,-1-1,1 1,-1-1,0 0,0-1,-1 1,0 0,0-3,-10 24,3 0,0 1,0-1,2 1,0 0,0 0,2 0,0 0,0 4,1-15,0 1,0 0,1-1,-1 1,1 0,0-1,1 1,-1-1,1 0,-1 1,1-1,1 0,-1 0,1 0,-1 0,1 0,0-1,0 1,1-1,-1 0,1 0,-1 0,1-1,0 1,0-1,0 0,1 0,2 1,-1-1,-1-1,0 0,1 0,-1-1,1 0,-1 0,1 0,-1 0,0-1,1 0,-1 0,1 0,-1-1,0 0,0 0,0 0,0-1,0 1,-1-1,1 0,-1-1,0 1,1-1,6-6,-1-1,0 0,0 0,-1-1,-1 0,0 0,-1-1,1-2,16-42,-4-1,-2-1,-2 0,-3-1,1-25,-5 34,48-306,-54 316,-3 41,0 1,-1-1,1 0,0 1,-1-1,1 0,0 1,-1-1,1 0,-1 1,1-1,-1 0,1 0,0 1,-1-1,1 0,-1 0,1 0,-1 0,1 0,-1 0,1 0,-1 0,1 0,-1 0,1 0,-1 0,1 0,-1 0,1 0,-1 0,1-1,-1 1,1 0,0 0,-1-1,1 1,-1 0,1 0,0-1,-1 1,1 0,0-1,-1 1,1-1,0 1,0 0,-1-1,1 1,0-1,0 1,0-1,-1 1,1-1,0 1,0-1,0 1,0-1,0 1,0-1,0 1,0-1,0 1,-12 16,0 2,1-1,0 2,2-1,0 1,1 1,0 2,-9 29,2 1,3 1,1 0,3 0,3 1,2 0,2 0,4 34,-1-64,0 0,1-1,2 1,0-1,2 0,0-1,2 1,-7-17,1 1,0-1,1 1,-1-1,1 0,0-1,1 1,-1-1,1 0,1 0,-1 0,0-1,1 1,0-1,0-1,0 1,1-1,-1 0,1-1,0 1,-1-1,1-1,0 1,0-1,2 0,81-18,-50 0</inkml:trace>
  <inkml:trace contextRef="#ctx0" brushRef="#br0" timeOffset="3360.165">3824 349,'16'0,"19"0,19 0,19 0,17 0,10-2,3-1,-15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24:43.4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0 467,'18'43,"1"-1,2 0,2-2,1 0,2-2,2-1,2-1,1-2,7 5,28 21,-65-59,-1 0,1-1,0 1,0 0,-1 0,1-1,0 1,0-1,0 1,-1-1,1 1,0-1,0 1,0-1,0 0,0 1,0-1,0 0,0 0,0 0,0 0,0 0,0 0,0 0,0 0,0 0,0-1,0 1,0 0,0-1,0 1,0 0,0-1,0 1,-1-1,1 1,0-1,0 0,0 1,-1-1,1 0,0 0,-1 0,1 1,-1-1,1 0,-1 0,1 0,-1 0,0 0,1 0,-1 0,0 0,0 0,0 0,0 0,0 0,0 0,0 0,0 0,3-159,-6 72,3 73,1 0,0 0,1 0,1 0,0 0,1 1,1-1,2-2,-6 12,1 1,0 0,1 0,-1 0,1 0,-1 1,1-1,0 1,1-1,-1 1,0 0,1 1,0-1,0 0,0 1,0 0,0 0,0 0,0 1,1-1,-1 1,1 0,-1 0,1 0,-1 1,1 0,0 0,3 0,38 9,-3 6</inkml:trace>
  <inkml:trace contextRef="#ctx0" brushRef="#br0" timeOffset="820.102">950 761,'-9'-8,"0"1,-1 0,0 0,0 1,-1 0,1 0,-1 1,-1 1,1 0,-1 1,1 0,-1 0,0 2,0-1,0 1,0 1,0 0,0 1,0 0,0 1,0 0,0 1,1 1,-1-1,-9 6,14-5,0 0,1 1,-1-1,1 2,0-1,0 1,1-1,0 1,0 1,0-1,1 1,-1 0,2 0,-1 0,1 1,0-1,0 5,2-10,1 0,0 0,0 1,0-1,0 0,0 0,1 1,-1-1,1 0,-1 0,1 0,0 0,0 0,0 0,0 0,0 0,1 0,-1 0,0 0,1-1,-1 1,1 0,0-1,0 0,-1 1,1-1,0 0,0 0,0 0,0 0,0 0,1-1,-1 1,0 0,1-1,80 4,-69-7,-1 0,0 0,0-1,0-1,-1 0,0-1,0 0,0-1,-1 0,1-1,-2 0,1 0,-1-2,-1 1,0-1,0 0,-1-1,0 0,0-1,-8 11,1 1,0 0,-1-1,1 0,-1 1,1-1,0 1,-1-1,0 0,1 1,-1-1,1 0,-1 1,0-1,1 0,-1 0,0 1,0-1,0 0,0 0,0 0,0 1,0-1,0 0,0 0,0 0,0 1,0-1,0 0,-1 0,1 1,0-1,0 0,-1 0,1 1,-1-1,1 0,-1 1,1-1,-1 1,1-1,-1 0,0 1,1-1,-1 1,1 0,-1-1,0 1,0-1,1 1,-1 0,0 0,0-1,-4 6,0 0,0-1,1 2,-1-1,1 0,1 1,-1 0,1 0,0 0,0 0,0 0,1 1,0-1,1 1,-1-1,1 1,-1-3,1 1,-1-1,1 0,0 0,0 1,0-1,1 0,0 1,0-1,0 1,0-1,0 0,1 1,0-1,0 1,0-1,1 0,-1 0,1 0,0 0,0 0,1 0,-1-1,1 1,-1-1,4 4,2-4,1-1,-1 0,0-1,1 0,-1 0,1 0,-1-1,1-1,0 1,-1-1,0-1,1 0,-1 0,0 0,0-1,0 0,0-1,0 0,-1 0,0-1,0 1,0-2,0 1,0-2,10-7,0 0,-1-1,-1-1,-1-1,0 0,-1-1,-1-1,0 1,-2-2,0 0,-1 0,-2 0,6-19,0-13,-1-1,-3 0,-3-1,-1 1,-3-7,-2 54,2-22,-2 1,0-1,-2 0,-1 1,-1-1,-6-19,10 46,0-1,-1 0,1 1,0-1,0 1,-1-1,1 1,-1-1,1 1,-1-1,0 1,0-1,1 1,-1 0,0 0,0-1,0 1,-1 0,1 0,0 0,0 0,-1 0,1 0,0 0,-1 1,1-1,-1 0,1 1,-1-1,1 1,-1 0,1-1,-1 1,1 0,-1 0,0 0,1 0,-1 0,1 0,-1 1,1-1,-1 0,1 1,-1-1,1 1,-1 0,1-1,-1 1,1 0,0 0,-1 0,1 0,0 0,0 0,0 0,0 1,0-1,0 0,0 1,0-1,-11 17,0 1,1 0,1 0,1 1,1 0,1 1,0 0,2 0,0 1,2-1,-1 14,-3 12,3 0,1 0,3 0,2 0,2 0,2 0,1 0,3-1,6 14,-10-43,1 1,0-1,1-1,1 0,0 0,5 5,-11-17,0 1,0-1,0 0,1-1,0 1,0 0,0-1,0 0,0 0,0 0,1-1,0 1,-1-1,1 0,0-1,0 1,0-1,0 0,0 0,0 0,1-1,-1 0,0 0,3 0,1-4,1 0,-1-1,-1 0,1 0,-1-1,0 0,0 0,-1-1,1 0,-2 0,1-1,-1 0,0 0,-1-1,0 1,0-1,0 0,-2-1,1 1,0-3,50-139,-80 311,25-154,0-1,0 1,1-1,-1 1,1 0,0-1,1 1,0-1,0 1,0-1,0 1,1-1,0 0,0 0,0 0,1 0,-1 0,1 0,1-1,-1 1,0-1,1 0,0 0,0 0,0 0,1-1,-1 0,1 0,0 0,0 0,0-1,3 1,25-2,-3-7</inkml:trace>
  <inkml:trace contextRef="#ctx0" brushRef="#br0" timeOffset="1083.407">1659 347,'-16'-2,"-8"3,1 9,4 8,10 6,13 7,15 2,15 1,3-6</inkml:trace>
  <inkml:trace contextRef="#ctx0" brushRef="#br0" timeOffset="2064.694">2221 681,'-8'-4,"0"0,0 0,-1 1,1 0,-1 0,1 1,-1 0,0 0,0 1,0 1,0-1,0 1,0 1,1-1,-1 2,0-1,0 1,0 1,1-1,0 2,-1-1,1 1,-3 2,3-2,-1 1,1 0,1 1,-1 0,1 0,0 0,0 1,1 0,0 0,0 1,1 0,0 0,0 0,1 1,0-1,0 1,-2 8,6-15,0 1,0-1,-1 1,2-1,-1 1,0-1,0 0,1 1,-1-1,1 0,0 1,0-1,0 0,0 0,0 1,0-1,1 0,-1 0,0 0,1-1,0 1,0 0,-1-1,1 1,0-1,0 1,0-1,0 0,1 0,0 1,74 12,-57-15,-1-2,0 1,0-2,0-1,-1 0,1-1,-1-1,0-1,-1-1,0 0,0-1,-1-1,-1 0,0-1,0-1,-1 0,0-1,-2-1,0 0,0 0,-1-1,-1-1,-1 0,0 0,-1-1,0-3,2-23,-1-1,-3 0,-1-1,-3 1,-1-1,-2 1,-3-1,-1 1,-3-2,-21-73,28 119,1 0,0 0,0 0,0 0,-1 0,1 0,-1 0,1 0,-1 0,1 0,-1 1,1-1,-1 0,0 0,1 0,-1 1,0-1,0 0,0 1,1-1,-1 1,0-1,0 1,0-1,0 1,0 0,0-1,0 1,0 0,0 0,0 0,0-1,0 1,0 0,0 1,0-1,0 0,0 0,0 0,0 1,0-1,0 0,0 1,-1-1,-29 41,4 19,3 1,3 1,3 1,-10 58,17-74,2 1,1 0,3 0,2 1,3 24,0-63,1 1,0-1,1 0,0 0,1 0,0 0,0-1,1 1,0-1,1 0,0 0,1 0,0-1,0 0,0 0,1 0,0-1,1 0,0 0,0-1,4 2,9 2,1 0,1-2,0-1,0-1,0 0,0-2,1-1,0-1,0-1,0 0,0-2,-1-1,1-1,0-1,-1-2,15-4,-24 7,0-1,0 0,-1-1,1-1,-1 0,0 0,-1-1,1-1,-2 0,1-1,-1 0,0-1,-1 0,0-1,3-5,-11 13,0 1,-1-1,1 1,-1-1,0 0,0 0,0 1,0-1,-1 0,1 0,-1 0,0 0,1 0,-1 0,-1 0,1 0,0 0,-1 0,1 0,-1 0,0 0,0 0,0 1,0-1,-1 0,1 1,-1-1,0 1,1-1,-1 1,0 0,0 0,-1 0,1 0,0 0,-1 0,1 1,-2-2,-3 0,0 0,0 0,0 1,0 0,0 0,0 0,0 1,-1 0,1 1,0 0,-1 0,1 0,0 1,-1 0,1 0,0 1,0 0,0 0,0 1,0 0,1 0,-1 1,1 0,0 0,0 0,0 0,0 1,1 0,0 1,0-1,0 1,1 0,0 0,0 0,0 1,1-1,0 1,0 0,1 0,0 0,0 0,1 0,-1 8,1-11,2 0,-1 0,0 0,1 0,0 0,0 0,0 0,0 0,1-1,0 1,-1 0,1-1,1 1,-1-1,0 0,1 0,0 0,0 0,-1 0,2 0,-1-1,0 1,0-1,1 0,0 0,-1 0,1-1,0 1,2 0,2 0,0 0,-1-1,1 1,0-1,0-1,1 0,-1 0,0 0,0-1,0 0,0-1,-1 0,1 0,5-3,-3 0,1-1,-1 0,-1 0,1-1,-1-1,0 1,-1-2,0 1,0-1,-1 0,0-1,0 1,-1-1,-1-1,0 1,0-1,0-1,-11 97,5-80,0-1,0 1,0-1,1 1,0 0,0-1,0 1,1-1,-1 1,1 0,0-1,0 1,1-1,-1 0,1 1,0-1,1 0,-1 0,0 0,1 0,0-1,0 1,0-1,1 1,1 0,1-1,-1-1,1 0,0 0,0 0,0-1,0 0,1 0,-1-1,0 1,0-1,1-1,-1 1,0-1,0 0,0 0,0-1,0 0,0 0,0-1,4-1,6-4,-1-1,1 0,-1-1,-1-1,0 0,9-10,7-14,-1-2,-2-1,-1-1,-2-1,-2-1,-2-1,-2 0,-1-2,-3 0,3-19,8-20,-4 0,9-75,-30 137,-13 31,-9 32,1 1,3 1,2 1,1 0,-3 23,6-23,1 1,3 0,1 0,3 1,1 16,3-45,1-1,1 1,0-1,1 0,1 0,0 0,2 0,0-1,0 1,2-2,0 1,1-1,0 0,1-1,11 12,-12-16,0 0,1-1,0 0,1 0,0-1,0-1,1 0,0 0,0-2,0 1,1-1,0-1,0 0,0-1,7 1,-16-4,0 0,-1 0,1 0,0 0,0-1,0 0,-1 1,1-1,0-1,-1 1,1 0,0-1,-1 0,0 0,1 0,-1 0,0 0,0-1,0 1,-1-1,1 0,-1 0,1 0,-1 0,0 0,0-1,0 1,0-1,11-30</inkml:trace>
  <inkml:trace contextRef="#ctx0" brushRef="#br0" timeOffset="2326.158">3410 494,'18'0,"22"3,23 0,22 2,21 0,12-1,-1-2,-19-3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24:41.4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95 138,'4'16,"2"14,0 13,-2 11,-1 8,-3 2,-4 2,-4-2,0-4,1-8,2-11,1-12</inkml:trace>
  <inkml:trace contextRef="#ctx0" brushRef="#br0" timeOffset="301.193">1 3,'31'-2,"0"2,1 0,-1 2,0 2,1 1,1 1,-32-6,24 4,-1 0,1 2,-1 0,0 2,-1 0,0 2,20 11,-40-20,-2 0,1 0,0 0,0 0,0 0,0 0,-1 1,1-1,0 0,-1 1,1 0,-1-1,0 1,0 0,1 0,-1-1,0 1,0 0,-1 0,1 0,0 0,-1 1,1-1,-1 0,0 0,0 0,1 0,-2 0,1 1,0-1,0 0,-1 0,1 0,-1 1,-6 5,0 0,0-1,-1-1,0 1,0-1,-1-1,1 1,-1-1,0-1,-1 0,1 0,-1-1,-5 2,4-1,-128 46,127-40,7 0</inkml:trace>
  <inkml:trace contextRef="#ctx0" brushRef="#br0" timeOffset="660.764">375 525,'7'-6,"-1"1,1-1,0 1,0 1,0-1,1 1,-1 1,1-1,0 1,0 1,0-1,1 1,-1 1,1 0,-1 0,1 0,2 1,-6-1,1 0,-1 0,1 0,-1 1,1 0,0 0,-1 1,1-1,0 1,-1 0,1 1,-1 0,0-1,1 2,-1-1,0 0,0 1,0 0,-1 0,1 1,-1-1,0 1,1 0,-2 0,1 1,0-1,-1 1,0-1,0 1,0 0,-1 0,0 1,1 2,-4 3,0 0,-1 0,-1 0,0 0,0 0,-1 0,0-1,-1 1,0-1,-1-1,0 1,0-1,-1 0,0 0,-1-1,-4 5,-121 117,132-130,0 0,1 1,-1-1,0 1,1-1,-1 1,0-1,1 1,-1 0,0-1,1 1,-1 0,1-1,-1 1,1 0,0 0,-1-1,1 1,0 0,-1 0,1 0,0-1,0 1,0 0,0 0,0 0,0 0,0 0,0-1,0 1,0 0,0 0,1 0,-1 0,0-1,0 1,1 0,-1 0,1 0,-1-1,1 1,-1 0,1-1,-1 1,1 0,0-1,-1 1,1-1,0 1,-1-1,1 1,0-1,0 0,0 1,-1-1,1 0,0 0,0 1,0-1,0 0,-1 0,2 0,17 1,0-1,0-1,0 0,0-1,0-1,-1-1,1-1,7-3,-23 7,52-14,-5-1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25:13.1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42 173,'0'21,"0"13,0 10,0 9,0 4,0 2,-2-2,-2-7,-1-7,0-6,0-12,2-17,0-9</inkml:trace>
  <inkml:trace contextRef="#ctx0" brushRef="#br0" timeOffset="320.594">2 39,'-1'-1,"1"-1,0 1,0-1,0 1,0 0,0-1,0 1,1 0,-1-1,0 1,1-1,-1 1,1 0,-1 0,1-1,0 1,-1 0,1 0,0 0,0 0,0 0,0 0,0 0,0 0,0 0,0 0,0 0,1 1,-1-1,0 1,0-1,1 1,-1-1,0 1,1-1,-1 1,1 0,-1 0,0 0,1 0,-1 0,1 0,-1 0,0 0,1 1,-1-1,0 1,1-1,41-1,0 2,1 1,-2 3,14 3,-48-7,9 1,0 0,-1 1,1 1,-1 0,0 1,0 1,-1 0,13 8,-27-13,0 1,0 0,0-1,0 1,0 0,0-1,-1 1,1 0,-1 0,1 0,-1 0,0 0,1-1,-1 1,0 0,0 0,0 0,-1 0,1 0,0 0,-1 0,1-1,-1 1,0 0,0 0,1-1,-1 1,0 0,-1-1,1 1,0-1,0 1,-1-1,1 0,0 1,-1-1,1 0,-1 0,0 0,1 0,-1 0,0-1,0 1,0 0,-1-1,-152 86,89-53,42-21</inkml:trace>
  <inkml:trace contextRef="#ctx0" brushRef="#br0" timeOffset="704.104">309 414,'7'-3,"0"1,1 0,-1 1,1-1,0 1,-1 1,1-1,0 2,-1-1,1 1,0 0,-1 0,1 1,-1 0,0 0,1 1,-1 0,0 0,-1 1,1 0,0 0,-1 1,0-1,0 1,-1 1,1-1,-1 1,0 0,-1 0,1 0,-1 1,0-1,-1 1,0 0,0 0,0 1,-1-1,0 1,0-1,-1 1,0 2,-1-3,-1-1,1 1,-1-1,-1 1,1-1,-1 1,0-1,-1 0,1 0,-1 0,-1 0,1 0,-1-1,0 0,0 1,0-1,-1-1,-2 3,-100 70,79-60,28-17,1 0,-1 0,1 1,-1-1,0 0,1 0,-1 0,1 0,-1 1,0-1,1 0,-1 0,1 1,-1-1,0 0,1 1,-1-1,0 0,0 1,1-1,-1 0,0 1,0-1,1 1,-1-1,0 0,0 1,0-1,0 1,0-1,0 1,0-1,0 1,0-1,0 0,0 1,0-1,0 1,0-1,0 1,0-1,0 1,-1-1,1 0,0 1,0-1,0 1,-1-1,1 0,-1 1,71 0,0-2,67-11,-89 7,4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24:58.5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1769,'2'5,"12"1,23-2,31-7,36-7,35-7,32-2,22 1,11 5,-1 4,-13 5,-20 7,-28 4,-31 2,-32 1,-30-4,-23-4,-16-3</inkml:trace>
  <inkml:trace contextRef="#ctx0" brushRef="#br0" timeOffset="803.06">1953 1596,'-8'4,"-1"0,1 0,0 1,0-1,0 2,1-1,0 1,0 0,1 1,-1 0,1 0,1 0,-1 1,1-1,1 1,-1 1,1-1,1 0,-2 6,4-11,1 0,-1 1,1-1,-1 0,1 1,0-1,1 1,-1-1,1 0,-1 1,1-1,0 0,0 1,0-1,1 0,-1 0,1 0,0 0,0 0,0-1,0 1,0 0,0-1,1 0,-1 1,1-1,0 0,0 0,-1-1,1 1,1 0,-1-1,2 1,9 4,0-2,1 1,-1-2,1 1,-1-2,1 0,2-1,0 0,-1-1,0 0,0-1,0-1,0-1,0 0,11-4,-21 5,-1 1,1-2,-1 1,1-1,-1 1,0-1,0-1,0 1,-1-1,1 0,-1 0,0 0,0 0,0-1,-1 0,1 0,-1 0,-1 0,1 0,0 0,-1-1,1-3,-2 1,-1 1,1-1,-1 0,0 1,-1-1,0 1,0-1,-1 1,0-1,0 1,-1 0,1 0,-2 0,1 0,-1 0,0 1,0 0,-1-1,0 2,0-1,0 0,-1 1,0 0,0 1,0-1,0 1,-1 0,0 1,-5-3,10 5,0 0,-1 0,1 1,-1-1,0 1,1-1,-1 1,1 0,-1 0,0 0,1 0,-1 1,1-1,-1 1,1-1,-1 1,1 0,-1 0,1 0,0 0,-1 0,1 1,0-1,0 1,0-1,0 1,0 0,0 0,1 0,-1 0,1 0,-1 0,1 1,0-1,0 0,0 1,0-1,0 0,0 1,1-1,-1 1,1 0,-1 0,5 30,7-2</inkml:trace>
  <inkml:trace contextRef="#ctx0" brushRef="#br0" timeOffset="1205.047">2982 1529,'19'176,"-19"-173,1 1,-1-1,1 0,0 0,0 0,0 0,1 0,-1 0,1 0,0-1,0 1,0 0,0-1,0 1,0-1,1 0,-1 0,1 0,-1 0,1 0,0-1,0 1,0-1,0 0,0 1,0-1,0-1,0 1,0 0,0-1,1 0,-1 1,0-1,1-1,4 1,-1-1,0 0,0 0,0-1,0 0,0 0,0-1,-1 1,1-2,-1 1,0-1,0 0,0 0,0 0,-1-1,0 0,1 0,-2-1,4-3,-6 6,1-1,0 1,-1-1,0 0,0 0,0 0,0 0,-1 0,1 0,-1-1,0 1,0 0,-1-1,0 1,1-1,-1 1,-1 0,1-1,-1 1,1-1,-1 1,0 0,-1 0,1-1,-1 1,0 0,0 0,0 1,-1-1,1 0,-1 1,-1-2,-5-2,-2 0,1 1,-1-1,0 2,0 0,0 0,-1 1,0 1,0 0,0 0,0 1,0 1,0 0,-1 0,1 1,0 1,-11 2,-31 1,6 3</inkml:trace>
  <inkml:trace contextRef="#ctx0" brushRef="#br0" timeOffset="1623.639">1913 1516,'4'-16,"9"-14,11-14,13-13,15-12,16-11,10-10,2-7,0-6,-3 1,-8 4,-8 12,-10 17,-15 19</inkml:trace>
  <inkml:trace contextRef="#ctx0" brushRef="#br0" timeOffset="2323.011">3250 1676,'18'0,"24"0,28 0,31-2,33-1,28-2,20-1,7 2,-9 0,-21 0,-38-1</inkml:trace>
  <inkml:trace contextRef="#ctx0" brushRef="#br0" timeOffset="3397.577">3370 86,'0'11,"0"18,0 14,2 17,1 12,0 6,-1 5,0-1,-1-6,-3-8,-3-14,-1-16</inkml:trace>
  <inkml:trace contextRef="#ctx0" brushRef="#br0" timeOffset="3680.536">3624 99,'-3'-2,"0"8,3 12,0 17,2 18,-1 14,0 9,0 5,-3 1,-1-5,1-7,-3-10,1-13,-3-15,2-13</inkml:trace>
  <inkml:trace contextRef="#ctx0" brushRef="#br0" timeOffset="4001.324">3290 486,'253'19,"6"-10,-237-10,-17 1,1-1,0 1,-1 0,1 0,0 1,-1 0,1 0,0 0,-1 0,1 1,2 1,-7-1,1 0,-1 0,0 0,0 1,0-1,0 0,0 1,-1-1,1 0,-1 1,1-1,-1 0,0 1,0-1,0 1,0-1,0 1,-1-1,1 0,-1 1,0-1,1 0,-1 1,0-1,-1 1,0 8,-1-5,1 1,1 0,-1 0,1 1,0-1,1 0,0 0,0 0,0 1,1-1,0 0,0 0,1 0,0 0,0 0,1 0,0-1,0 1,1-1,-1 0,1 0,1 0,-1 0,1-1,4 5,8-1</inkml:trace>
  <inkml:trace contextRef="#ctx0" brushRef="#br0" timeOffset="4277.626">3998 125,'-11'-2,"-2"3,4 5,3 1</inkml:trace>
  <inkml:trace contextRef="#ctx0" brushRef="#br0" timeOffset="4500.032">4198 18,'20'-5,"0"1,0 0,1 2,-1 0,1 2,-1 0,0 1,1 1,-1 1,0 1,1 1,-11-3,-1 1,0 0,0 1,0-1,0 2,0-1,-1 1,0 1,0-1,-1 2,1-1,-1 1,0 0,-1 0,0 0,0 1,-1 0,0 1,0-1,-1 1,0 0,0 0,-1 0,0 0,-1 12,-1 0,-1 0,-1 0,-1 0,-1 0,0 0,-2-1,0 1,-1-1,-1 0,-1-1,-1 0,-1 0,0-1,-2 0,-21 50,31-62,-45 117,45-116,0 1,0 0,1 0,0-1,0 1,1 0,0 0,1 0,-1 0,2-1,-1 1,1 0,0-1,1 1,0 1,3-1,1-2,0 1,0-1,0 0,1 0,-1-1,1 0,1-1,-1 1,1-2,-1 1,1-1,0 0,0-1,1 0,-1-1,0 0,1 0,-1-1,1 0,-1 0,8-3,-8 4,1-2,-1 1,0-1,0-1,-1 0,1 0,0 0,0-1,-1-1,0 1,0-2,0 1,4-3,11-14</inkml:trace>
  <inkml:trace contextRef="#ctx0" brushRef="#br0" timeOffset="4661.6">4400 513,'-14'-7,"0"-2,12 0,22 2,28 2,28 2,27 2,16 0,3 1,-18 0</inkml:trace>
  <inkml:trace contextRef="#ctx0" brushRef="#br0" timeOffset="6282.402">308 994,'-39'420,"83"-578,105-346,-123 440,-25 63,1 1,-1 0,0 0,1 0,-1 0,1 0,-1 0,1 0,-1 0,0 0,1 0,-1 1,1-1,-1 1,0-1,1 1,-1 0,0-1,0 1,1 0,-1 0,0 0,0 0,0 0,0 0,0 0,0 0,0 0,-1 0,1 1,0-1,-1 0,1 1,-1-1,1 0,-1 1,1-1,-1 1,3 3,39 63,-3 1,-2 3,10 34,-36-78,-1 0,-1 1,-1 0,-2 1,-1-1,-1 1,-2 4,-11 11,-1-33</inkml:trace>
  <inkml:trace contextRef="#ctx0" brushRef="#br0" timeOffset="6559.722">415 994,'-2'-7,"12"1,24 0,30 2,32 2,24 0,13 2,-17 0</inkml:trace>
  <inkml:trace contextRef="#ctx0" brushRef="#br0" timeOffset="9772.354">148 3441,'0'18,"0"20,-2 14,-1 13,-3 6,-1 2,-1-1,0-7,0-10,0-12,-1-13,1-12</inkml:trace>
  <inkml:trace contextRef="#ctx0" brushRef="#br0" timeOffset="10191.311">54 3574,'11'-86,"-10"62,1 1,2-1,0 1,1 0,2 0,0 0,2 1,2-4,-10 23,1 0,0-1,0 1,0 0,0 0,0 1,1-1,-1 0,1 1,0-1,0 1,0 0,0 0,0 0,0 0,1 1,-1-1,0 1,1 0,-1 0,1 0,0 1,-1-1,1 1,0 0,-1 0,1 0,0 0,-1 0,1 1,-1 0,1 0,-1 0,1 0,-1 0,1 1,10 5,-1 1,0 1,-1 0,0 0,0 1,-1 1,0-1,-1 2,0 0,-1 0,0 1,-1 0,0 0,2 9,-8-18,0 1,0 0,0 0,-1 1,0-1,0 0,-1 0,1 1,-1-1,0 0,0 0,-1 1,0-1,0 0,0 0,-1 0,1 0,-1 0,0 0,0 0,-1 0,0-1,0 1,0-1,0 0,-1 0,1 0,-1 0,0-1,-1 1,-19 15,-1-1,-1-1,0-2,-1 0,0-2,-2-1,-1 2,11-3,19-10,0-1,0 1,0-1,0 1,0-1,1 1,-1-1,0 0,0 1,0-1,1 1,-1-1,0 1,0-1,1 0,-1 1,0-1,1 1,-1-1,0 0,1 0,-1 1,1-1,-1 0,0 0,1 1,-1-1,1 0,-1 0,1 0,-1 0,1 1,-1-1,1 0,-1 0,1 0,-1 0,1 0,-1 0,1-1,-1 1,1 0,-1 0,1 0,-1 0,1-1,0 1,16 3,17 0,0 3,0 0,0 3,6 3,-32-10,0 1,0 1,0-1,-1 1,1 1,-1-1,0 1,0 0,0 1,-1 0,0 0,0 0,-1 1,1 0,-1 0,-1 0,1 1,-1 0,1 3,-4-7,0 1,0-1,0 1,0 0,-1-1,0 1,0 0,0 0,0-1,-1 1,1 0,-1-1,-1 1,1-1,-1 1,1-1,-1 0,-1 0,1 0,0 0,-1 0,0 0,0 0,0-1,0 0,-2 1,-5 6,0-2,-1 0,0 0,0-1,-1 0,0-1,0 0,-9 2,5-2,-1 0,1-2,-1 0,0-1,0 0,0-2,0 0,0-1,-1 0,-12-3,8-11,22 8</inkml:trace>
  <inkml:trace contextRef="#ctx0" brushRef="#br0" timeOffset="10921.346">202 4350,'527'-22,"-250"5,-87 8,0 7,170 22,-299-12,-83-34,9 18</inkml:trace>
  <inkml:trace contextRef="#ctx0" brushRef="#br0" timeOffset="11633.455">1752 3801,'-29'-45,"28"45,1 0,0 0,-1 0,1 0,-1 0,1 0,0 0,-1 0,1 0,0 0,-1 0,1 0,-1 0,1 1,0-1,-1 0,1 0,0 0,-1 1,1-1,0 0,0 0,-1 1,1-1,0 0,-1 0,1 1,0-1,0 0,0 1,0-1,-1 0,1 1,0-1,0 1,0-1,0 0,0 1,0-1,0 0,0 1,0-1,0 1,0-1,0 0,0 1,0-1,0 1,0-1,0 0,1 1,-1-1,0 0,0 1,0-1,1 0,-1 1,0-1,0 0,1 0,-1 1,0 0,40 355,-29-107,-11 5,3-247,1-31,-4 20,13-114,-6-1,-7-75,0 167,0-42,-3 0,-3 0,-2 0,-4 1,-16-52,25 109,1 1,-1 0,-1-1,0 1,0 1,-1-1,-1 1,1-1,-1 1,-1 1,0 0,0-1,0 2,-1-1,0 1,-1 1,0-1,-9-4,18 11,-1-1,0 1,0-1,1 1,-1-1,0 1,0 0,0-1,0 1,0 0,1 0,-1 0,0 0,0 0,0 0,0 0,0 0,0 0,0 0,1 0,-1 0,0 1,0-1,0 0,0 1,0-1,1 0,-1 1,0-1,0 1,1-1,-1 1,0 0,1-1,-1 1,1 0,-1-1,1 1,-1 0,1 0,-1 0,1-1,0 1,-1 0,1 0,0 1,13 40,3-24,2 0,1-2,0 0,0-1,2-2,0 0,0 0,1-2,19 6,-27-10,217 95,-155-73,-2 3,0 3,-3 4,-1 3,-2 3,8 10,-61-43,-2 1,1 1,-1 0,-1 1,-1 1,7 10,-15-20,1-1,-1 1,-1 0,1 0,-1 0,0 0,-1 0,1 0,-1 1,0-1,-1 1,0-1,0 0,0 1,0-1,-1 1,0-1,-1 0,0 0,0 1,0 0,-9 8,1 0,-2-2,0 1,0-1,-1-1,-1-1,0 0,-1 0,0-1,0-1,-1-1,0 0,-1-1,0-1,0 0,-98 35,-2-4,-1-6,-87 10,183-33,43-11,9-2</inkml:trace>
  <inkml:trace contextRef="#ctx0" brushRef="#br0" timeOffset="12069.699">2782 4003,'-17'44,"4"-16,2 0,1 0,1 1,2 1,1-1,1 1,2 0,0 17,3-40,0 0,1 0,1 1,-1-1,1 0,0 0,0-1,1 1,0 0,0-1,1 0,0 1,0-1,0-1,1 1,0-1,0 0,0 0,0 0,1 0,0-1,0 0,0-1,1 1,-1-1,1 0,0-1,6 3,0-2,1 0,-1 0,0-1,1-1,0 0,-1-1,1 0,-1-1,1-1,-1 0,1-1,6-3,-13 4,1 0,-1-1,1 0,-1-1,0 1,0-1,-1-1,1 1,-1-1,0-1,0 1,-1-1,1 0,-1 0,0 0,-1-1,0 0,0 0,0 0,-1 0,0 0,0-1,0-4,-1 0,-1 1,-1 0,0-1,0 1,-1-1,-1 1,0 0,0 0,-1 0,-1 0,0 0,0 0,-1 1,0 0,-1 0,0 0,-1 1,0 0,0 0,-1 1,0 0,0 0,-1 1,0 0,0 0,-1 1,0 0,0 1,0 0,-1 1,0 0,0 0,0 1,0 1,0 0,-7 0,12 2,1 0,-1 0,0 0,0 1,0 0,1 0,-1 1,1-1,-1 1,1 1,0-1,-1 1,1-1,0 2,1-1,-1 0,1 1,-1 0,1 0,0 0,0 1,1-1,0 1,-1 0,1 0,1 0,-1 0,1 1,0-1,0 0,1 1,-1 0,1-1,1 1,-1 0,1 0,0 0,0-1,0 1,1 0,0 0,0 0,2 1,1 0,-1 0,1 0,0-1,1 1,0-1,0 0,0 0,0-1,1 1,0-1,0-1,6 5,40 23</inkml:trace>
  <inkml:trace contextRef="#ctx0" brushRef="#br0" timeOffset="12298.259">3222 4216,'14'-2,"25"-1,33 0,34 0,32 2,33 0,22 0,16 1,6 0,-4 0,-13 0,-22-2,-27-1,-35-2,-36-2,-39-3,-25 1</inkml:trace>
  <inkml:trace contextRef="#ctx0" brushRef="#br0" timeOffset="17122.638">5295 4216,'40'-545,"-38"389,-3 41,6-1,5 1,5-3,89-359,-66 338,-20 81,-3 0,-2-2,-2 1,-4-1,-1-15,-5 35,-1 1,-2 0,-2 0,-2 0,-5-16,-12-18,19 63</inkml:trace>
  <inkml:trace contextRef="#ctx0" brushRef="#br0" timeOffset="18413.77">4559 1569,'412'24,"-327"-17,434 47,-427-47,-61-18,-45 22,7-3,2 0,-1 1,1 0,1 0,-1 0,1 1,1-1,0 1,0 0,1 0,1 0,-1 0,2 0,-1 1,1-1,1 0,1 8,-2-16,1 0,-1 0,1 1,-1-1,1 0,0 0,0 0,0 0,0 0,1 0,-1-1,0 1,1 0,-1-1,1 1,0 0,-1-1,1 0,0 1,0-1,0 0,0 0,0 0,0 0,0-1,0 1,0-1,0 1,1-1,-1 0,0 1,0-1,1 0,-1 0,0-1,0 1,0 0,1-1,-1 0,0 1,0-1,0 0,0 0,0 0,0 0,0 0,0-1,-1 1,1-1,0 1,-1-1,1 1,-1-1,0 0,1 0,-1 0,1-2,1-3,0-1,-1 0,0-1,-1 1,0 0,0 0,0-1,-1 1,0-1,-1 1,0 0,0-1,-1 1,0 0,-1 0,1 0,-1 0,-1 1,0-1,0 1,0 0,-1 0,0 0,0 1,-1-1,0 1,0 1,0-1,-1 1,0 0,0 1,0-1,0 1,-1 1,-3-2,2 2,0 0,-1 1,1 0,0 1,-1 0,1 1,0-1,-1 2,-7 0,14 0,0-1,0 0,0 1,0 0,1 0,-1 0,0 0,0 0,1 0,-1 1,1-1,-1 1,1 0,0-1,0 1,0 0,0 1,0-1,0 0,0 0,0 1,1-1,0 1,-1 0,1-1,0 1,0 0,0 0,1 0,-1-1,1 1,0 0,-1 0,2 2,-1 0,1 0,0 0,0 0,0-1,0 1,1 0,0-1,0 0,0 1,1-1,-1 0,1 0,0 0,0 0,0-1,1 1,0-1,-1 0,1 0,0 0,2 0,99 45,-27-41,-76-7,0 0,0 0,-1-1,1 1,0 0,0-1,0 0,-1 1,1-1,0 0,0 0,-1 0,1 0,-1 0,1 0,-1 0,0-1,1 1,-1-1,0 1,0-1,0 1,0-1,0 1,0-1,0 0,-1 0,1 1,0-1,-1 0,0 0,1 0,-1 0,0 0,0 1,0-1,0 0,0 0,-1-1,-2-6,-1 1,1 0,-1 0,-1 1,0-1,0 1,0 0,-1 1,0-1,0 1,-1 0,1 0,-1 1,-1 0,1 0,-1 1,0 0,0 0,0 1,0 0,-1 0,0 1,-1-2,-1 1,1 0,-1 0,0 1,0 1,0 0,0 0,0 1,-10 1,20-1,0 0,1 0,-1 0,0 0,0 0,0 0,1 0,-1 0,0 0,0 1,1-1,-1 0,0 0,0 1,1-1,-1 0,0 1,1-1,-1 1,1-1,-1 1,1-1,-1 1,1 0,-1-1,1 1,-1 0,1-1,-1 1,1 0,0-1,0 1,-1 0,1 0,0-1,0 1,0 0,0 0,0-1,0 1,0 0,0 0,0 0,0-1,0 1,0 0,1 0,-1-1,0 1,1 0,-1-1,0 1,1 0,-1-1,1 1,-1 0,1-1,-1 1,1-1,0 1,-1-1,1 1,8 3,1 0,-1-1,1 0,0 0,0-1,0 0,0-1,1 0,3-1,5 2,188 9,27-10,-96-1,380 13,362-6,-611-25,-252 15,-30 1,-5 2</inkml:trace>
  <inkml:trace contextRef="#ctx0" brushRef="#br0" timeOffset="20552.864">7381 112,'31'0,"39"2,38 4,31 2,13 0,-21-1</inkml:trace>
  <inkml:trace contextRef="#ctx0" brushRef="#br0" timeOffset="19198.797">6218 607,'-8'30,"1"0,2 0,1 0,2 1,1-1,1 1,1 0,2-1,1 1,2-1,1 0,1-1,1 0,4 5,8 8,-15-48,-1-109,0-46,-2-195,-4 336,-1-1,-1 0,0 1,-2-1,0 1,-1 0,-2-1,8 21,1 1,-1-1,0 0,1 0,-1 0,0 0,1 0,-1 0,1 0,-1 0,0 0,1 0,-1 0,0 0,1-1,-1 1,0 0,1 0,-1 0,0 0,1-1,-1 1,0 0,1 0,-1 0,0-1,0 1,1 0,-1-1,0 1,0 0,1 0,-1-1,0 1,0 0,0-1,0 1,0-1,0 1,0 0,1-1,-1 1,0 0,0-1,0 1,0-1,-1 1,1 0,0-1,0 1,2 0,57 18,1-2,1-4,1-2,15-1,66 11,-106-14</inkml:trace>
  <inkml:trace contextRef="#ctx0" brushRef="#br0" timeOffset="19462.058">6218 660,'18'4,"15"2,16 0,12-1,9-2,2 0,-6-5,-13 0</inkml:trace>
  <inkml:trace contextRef="#ctx0" brushRef="#br0" timeOffset="19725.866">6765 767,'23'0,"21"0,16 0,13 0,2 0,-12 0</inkml:trace>
  <inkml:trace contextRef="#ctx0" brushRef="#br0" timeOffset="19726.866">6793 968,'22'4,"20"2,18 0,14-2,9-3,-1-4,-14-1</inkml:trace>
  <inkml:trace contextRef="#ctx0" brushRef="#br0" timeOffset="20379.331">7527 646,'-10'13,"0"1,1-1,1 1,0 1,1-1,0 1,1 0,1 1,0 0,2 0,-1 0,2 0,0 0,1 1,1-1,0 0,1 1,1-1,2 6,-3-13,-1-3,1-1,0 1,0-1,0 1,1-1,0 1,0-1,0 0,1 0,-1 0,1 0,1 1,-4-6,1 0,-1 0,1 1,-1-1,1 0,-1 0,1 0,-1 0,1 0,-1 0,1 0,-1 0,1 0,-1 0,1 0,-1 0,1 0,-1 0,1 0,-1-1,0 1,1 0,-1 0,1-1,-1 1,1 0,-1 0,0-1,1 1,-1 0,0-1,1 1,-1-1,0 1,1 0,-1-1,0 1,0-1,0 1,1-1,-1 1,0-1,0 1,0-1,0 1,0-1,0 1,0-1,0 1,0-1,0 1,6-27,-1 1,-1-1,-1 0,-1-23,-1 30,4-283,-5 294,-1 6,0 1,1 0,-1 0,1 0,0-1,-1 1,1 0,0 0,0-1,1 1,-1 0,0 0,1-1,-1 1,1 0,0 0,0 0,-1 0,2 0,-1 0,0 0,0 0,0 0,1 0,-1 1,1-1,0 1,-1-1,1 1,0-1,0 1,0 0,0 0,0 0,0 0,0 0,1 0,8 3,1 0,-1 0,-1 1,1 0,0 1,-1 1,1-1,-1 1,-1 1,1 0,8 7,-10-7,0 1,0-1,-1 1,1 1,-2-1,1 1,-1 1,0-1,-1 1,-3-6,0 0,0 0,-1 0,0 0,1 1,-1-1,0 0,-1 0,1 1,0-1,-1 0,0 1,0-1,0 1,0-1,-1 0,1 1,-1-1,0 0,0 1,0-1,0 0,-1 0,1 0,-1 0,0 0,0 0,-1 1,-5 4,-1-1,0-1,0 0,0 0,-1 0,0-2,0 1,0-1,0 0,-1-1,-1 0,-11 4,23-7,0 0,-1 0,1 0,-1-1,1 1,-1 0,1 0,-1 0,1 0,-1 0,1 0,-1 0,1 0,-1 0,0 0,1 0,-1 0,1 0,-1 0,1 1,-1-1,1 0,-1 0,1 1,0-1,-1 0,1 0,-1 1,1-1,-1 1,1-1,0 0,-1 1,1-1,0 1,0-1,-1 1,1-1,0 1,0-1,0 1,-1-1,1 1,0-1,0 1,0-1,0 1,0-1,0 1,0-1,0 1,0-1,0 1,1-1,-1 1,0-1,0 1,0-1,1 1,-1-1,0 1,0-1,1 1,-1-1,1 1,121 35,-111-32,0 1,0 0,-1 1,1 0,-1 1,-1 0,0 0,0 1,0 0,-1 1,0 0,0 0,-1 0,-1 1,1 0,-2 1,1 0,-1-1,0 3,-5-9,1 1,0-1,-1 0,0 0,0 0,0 0,0 0,-1 0,0 0,1 0,-2 0,1 0,0 0,-1 0,0 0,1-1,-1 1,-1-1,1 1,-1-1,1 0,-1 0,0 0,0 0,0 0,0-1,-1 1,1-1,-1 0,0 0,1-1,-1 1,0-1,0 1,0-1,0 0,0-1,0 1,-8 3,-1 0,1-1,0-1,-1 0,1-1,-1 0,0 0,1-2,-1 1,0-2,-4-1,14 2,0 0,1 0,-1 0,0 0,1-1,-1 1,0-1,1 0,0 0,-1 0,1 0,0 0,0 0,0-1,1 1,-1-1,0 0,-8-19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25:51.5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30 537,'21'-21,"-1"0,-1-1,0-1,-2 0,-1-2,0 0,-2 0,-1-1,-2-1,0-1,-2 1,0-1,-2-1,-2 0,1-12,-4 35,-2 0,1 0,-1 0,0-1,0 1,0 0,-1 0,0 0,0 0,-1 0,1 0,-1 0,-1 0,1 1,-1-1,0 1,0-1,-1 1,1 4,0 0,0 0,1 0,-1 1,0 0,0-1,0 1,0 0,0 0,1 1,-1-1,0 1,0-1,0 1,0 0,1 0,-1 0,0 0,1 1,-1-1,1 1,0-1,-1 1,1 0,0 0,0 0,0 0,0 0,0 1,1-1,-1 0,1 1,-2 2,-13 16,1 1,1 0,0 1,2 0,1 1,1 1,0-1,2 2,1-1,2 1,0 0,1 0,1 16,3-33,-1 0,2 0,-1-1,1 1,1 0,0 0,0-1,1 1,0-1,0 1,1-1,0 0,0-1,1 1,0-1,0 0,1 0,0 0,0-1,0 0,1 0,5 3,10 2,1 0,0-1,1-2,0 0,1-1,0-2,0 0,0-2,0-1,0-1,1-1,-1-1,0-1,0-1,0-2,4-1,-10 3,1-1,-1-1,0 0,-1-2,1 0,-1-1,-1-1,1 0,-1-1,-1-1,14-12,-28 21,1 0,-1 0,1 0,-1 0,0-1,0 1,0 0,0-1,-1 1,1-1,-1 0,1 0,-1 0,0 1,0-1,0 0,-1 0,1 0,-1-1,1 1,-1 0,0 0,0 0,0 0,-1 0,1 0,-1 0,0 0,0 0,0 0,0 0,0 0,-1 0,1 1,-1-1,1 0,-3-1,-4-1,0 0,-1 1,0 1,1-1,-1 1,0 1,-1-1,1 2,0-1,-1 1,1 1,0 0,-1 0,1 1,-1 0,1 0,0 1,0 0,0 1,0 0,0 1,0 0,-1 0,-1 2,1-1,1 2,-1-1,1 1,0 1,1-1,0 1,-7 9,13-15,0 1,0-1,0 1,0 0,0 0,0 0,1 0,-1 0,1 0,0 0,0 1,0-1,0 0,1 1,-1-1,1 0,0 1,0-1,0 1,0-1,1 0,-1 1,1-1,0 0,0 1,0-1,1 0,-1 0,1 0,0 0,-1 0,1 0,1-1,0 2,5 2,1-1,0 0,0 0,1-1,-1 0,1 0,0-1,0-1,0 0,1 0,-1-1,0 0,1-1,-1 0,0 0,1-1,-1-1,0 0,0 0,0-1,0 0,0-1,3-2,-2 3,0-1,0 0,0-1,-1 0,0 0,0-2,-1 1,1-1,-1 0,-1-1,1 0,-1 0,-1-1,1 0,-2 0,1-1,-1 0,-1 0,3-6,-7 14,0 0,0 0,0 0,0-1,-1 1,1 0,-1 0,1 0,-1 0,0-1,0 1,0 0,0 0,0 0,0-1,0 1,-1 0,0 0,1 0,-1 0,0 0,0-1,0 2,0-1,0 0,0 0,-1 0,1 0,-1 1,1-1,-1 1,1-1,-1 1,0 0,0-1,0 1,0 0,0 0,0 0,0 1,0-1,0 0,0 1,-1 0,1-1,0 1,0 0,-1 0,1 0,0 0,0 0,0 1,-2 0,2 0,-1 0,0 0,0 0,1 0,-1 1,1 0,-1-1,1 1,0 0,0 0,0 0,0 1,0-1,0 0,0 1,1-1,-1 1,1-1,0 1,0 0,0 0,0-1,0 1,1 0,-1 0,1 0,0 0,0 0,0 0,0 0,0 0,1 0,-1 0,1 0,0-1,0 1,0 0,0 0,0-1,0 1,1-1,0 1,-1-1,1 1,1 0,6 3,1 1,0-1,1-1,-1 0,1 0,0-1,0 0,1-1,-1-1,1 0,-1 0,1-1,8 0,66 4,-2-3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05:56.21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 99,'-7'-9,"2"-3,7 1,12-1,15 3,14-1,13 3,9-1,4 2,0 2,-8-2,-13 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25:49.1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363 468,'1'-19,"-2"-1,0 1,-2 0,0 0,-1 0,-2-7,5 21,-1 1,1 0,-1 0,0 0,0 0,0 0,0 1,0-1,-1 0,0 1,0 0,0 0,0 0,0 0,-1 0,1 1,-1-1,0 1,0 0,0 0,0 0,0 1,0-1,0 1,0 0,-1 0,1 1,0-1,-1 1,1 0,0 0,-3 1,-2 0,0 1,1 0,-1 1,0 0,1 0,0 0,0 1,0 1,0-1,1 1,-1 1,1-1,0 1,1 0,0 1,0 0,-4 6,-2 2,2 1,0 0,1 1,0 0,1 1,1 0,-4 17,7-25,1 0,0 0,0 0,1 1,1-1,-1 0,2 1,-1-1,1 1,1 0,0-1,1 0,0 1,0-1,1 0,0 0,1 0,0 0,1-1,0 0,0 1,1-2,0 1,1-1,0 0,0 0,1-1,-1 0,10 6,0-5,1-1,1-1,-1-1,1 0,0-1,0-1,0-1,1-1,-1 0,0-2,0 0,1-1,-1-1,0-1,0 0,-1-2,14-5,-12 3,-1-1,-1-1,0-1,0 0,-1-2,-1 0,11-11,-25 23,25-19,-27 20,1 0,0 0,-1 0,1 0,-1 0,1 0,0 0,-1 0,1 0,-1 0,1 1,0-1,-1 0,1 0,-1 1,1-1,-1 0,1 1,-1-1,1 0,-1 1,0-1,1 1,-1-1,1 1,-1-1,0 1,1-1,-1 1,0-1,0 1,0 0,1-1,-1 1,0-1,0 1,0 0,0-1,0 1,0-1,0 1,0 0,0-1,0 1,0-1,-1 1,1-1,0 1,0 7,0-4,-1 1,1 0,0-1,0 1,0-1,1 1,0 0,0-1,0 1,0-1,1 0,-1 1,1-1,0 0,0 0,1 0,-1 0,1-1,0 1,0-1,0 1,1-1,-1 0,1 0,0-1,-1 1,1-1,0 0,1 1,3-1,-1-1,1 1,-1-1,1-1,-1 1,1-1,0 0,-1-1,1 0,-1 0,1-1,-1 0,4-1,-8 2,0 0,0 0,1 0,-1-1,0 1,0-1,-1 0,1 0,0 0,-1 0,1 0,-1-1,1 1,-1-1,0 1,0-1,0 0,-1 0,1 0,-1 0,1 0,-1 0,0 0,0 0,-1-1,1 1,0 0,-1-1,0 1,0 0,0-2,-3-3,0 0,0 0,-1 0,0 1,-1-1,0 1,0 0,0 0,-1 1,0 0,0 0,0 0,-1 1,0-1,0 2,-1-1,1 1,-1 0,-7-2,-74-26,75 36,29 7,8-5,0-2,0 0,1-1,-1-1,1-2,-1 0,2-2,197-15,-219 16,0 1,-1-1,1 1,0 0,0 0,-1 1,1-1,0 0,0 1,-1 0,1-1,0 1,-1 0,1 0,-1 1,1-1,-1 0,0 1,1 0,-1-1,0 1,0 0,0 0,0 0,-1 0,1 1,-1-1,1 0,-1 1,0-1,0 1,0-1,0 1,0 0,0-1,-1 1,1 2,1 48,-3-45,1 1,0-1,0 0,1 0,0 1,0-1,1 0,0 0,3 5,-3-11,0 1,1-1,0 0,-1 0,1 0,0 0,0-1,0 1,0-1,0 0,0 0,1 0,-1 0,0 0,1-1,-1 1,0-1,1 0,-1 0,1 0,-1-1,0 1,1-1,-1 0,0 0,0 0,0 0,1 0,-1-1,0 0,-1 1,1-1,0 0,0 0,-1-1,2 0,16-12,-1 0,0-2,-1 0,-1-1,-1 0,0-2,-1 1,-1-3,-13 20,17-20,-18 22,0 0,0-1,0 1,1 0,-1-1,0 1,0 0,0 0,0-1,0 1,1 0,-1 0,0-1,0 1,1 0,-1 0,0 0,0-1,1 1,-1 0,0 0,0 0,1 0,-1 0,0-1,1 1,-1 0,0 0,1 0,-1 0,0 0,0 0,1 0,-1 0,0 0,1 0,-1 0,0 0,1 0,-1 1,0-1,0 0,1 0,-1 0,0 0,1 0,-1 1,0-1,0 0,0 0,1 1,-1-1,0 0,0 0,0 1,1-1,-1 0,0 0,0 1,0-1,0 0,0 1,0-1,0 0,0 1,0-1,-1 60,3 23,-1-80,0 0,1 0,-1-1,0 1,1 0,-1-1,1 1,0-1,0 1,0-1,0 0,1 0,-1 0,0 0,1 0,-1-1,1 1,0-1,0 1,-1-1,1 0,0 0,0-1,0 1,0 0,2-1,12 1,-1 0,1-2,-1 0,1-1,-1 0,1-2,-1 0,0 0,-1-2,1 0,-1-1,0 0,0-1,-1-1,-1 0,4-3,-9 7,0-1,0 0,0 0,-1 0,0-1,0 0,-1-1,0 0,0 1,-1-2,0 1,0-1,-1 1,0-1,-1-1,0 1,0 0,-1-1,0 1,0-9,-2 15,0 0,-1 1,1-1,-1 0,1 1,-1-1,0 0,0 1,-1 0,1-1,0 1,-1-1,1 1,-1 0,0 0,0 0,0 0,0 0,0 1,0-1,0 0,0 1,-1 0,1-1,-1 1,1 0,-1 0,0 1,1-1,-1 0,0 1,1 0,-1-1,0 1,1 0,-1 1,0-1,0 0,1 1,-1-1,1 1,-1 0,0 0,1 0,-1 0,1 0,0 1,-1-1,0 2,-3 1,0 1,0 0,0 1,1 0,-1-1,1 1,1 1,-1-1,1 1,0 0,1 0,0 0,0 0,0 1,1-1,-1 5,2-7,0-1,1 0,-1 0,1 0,0 1,0-1,0 0,1 0,0 1,-1-1,1 0,1 0,-1 0,1 0,-1 0,1 0,0-1,0 1,1 0,-1-1,1 0,0 0,0 1,0-2,0 1,0 0,1-1,-1 1,1-1,0 0,0 0,11 4,0-2,0 1,1-2,-1 0,1 0,0-2,0 0,0-1,0 0,1-2,46-2</inkml:trace>
  <inkml:trace contextRef="#ctx0" brushRef="#br0" timeOffset="466.994">2529 496,'-9'-2,"-1"1,0 0,1 1,-1 0,1 0,-1 1,1 0,-1 1,1 0,0 1,0 0,0 0,0 1,0 0,1 0,-1 1,1 0,1 1,-1 0,1 0,0 0,0 1,1 0,-1 1,2-1,-1 1,1 0,-3 6,7-11,0 1,-1-1,1 1,1 0,-1-1,0 1,1 0,0-1,0 1,0 0,0 0,1-1,-1 1,1 0,0-1,0 1,0-1,0 1,1-1,0 0,-1 1,1-1,1 0,-1 0,0 0,1 0,-1-1,1 1,0-1,0 1,0-1,0 0,0 0,0 0,9 4,0 0,1-1,-1-1,1 1,0-2,0 0,0 0,0-2,1 1,11 0,-1-2,1 0,0-1,0-2,-1 0,0-2,1 0,-2-2,17-7,-26 9,0-1,-1-1,1 0,-2-1,1 0,-1-1,0-1,-1 1,0-2,-1 0,0 0,0-1,-2 0,1-1,-1 1,3-9,-2-9,0 1,-2-1,-1 0,-2 0,0-1,-3 0,0 1,-2-1,-1 0,-5-23,-19-127,20 165,2 28,0 227,4-176,-1-12,2 0,2-1,7 34,-9-75,1-1,0 1,0-1,0 0,1 0,1 0,-1 0,1 0,1-1,-1 0,1 0,0 0,1 0,0-1,0 0,0 0,1 0,0-1,0 0,0-1,0 1,1-1,0-1,0 1,0-1,0-1,0 0,1 0,98-4,-59-10</inkml:trace>
  <inkml:trace contextRef="#ctx0" brushRef="#br0" timeOffset="716.925">2622 201,'23'7,"30"2,36 0,32-3,25-3,-13-3</inkml:trace>
  <inkml:trace contextRef="#ctx0" brushRef="#br0" timeOffset="1552.379">3746 562,'-8'-5,"0"-1,0 2,-1-1,1 1,-1 0,0 1,0 0,0 0,0 1,0 0,-1 1,1 0,-1 1,1 0,-1 0,1 1,-1 0,1 0,0 1,-1 1,1-1,0 1,1 1,-1 0,0 0,1 1,0 0,-4 3,6-1,0 0,1 0,-1 0,2 1,-1 0,1 0,0 0,1 0,0 1,0-1,1 1,0 0,0 4,1-9,1-1,-1 1,1 0,0 0,0 0,1 0,-1 0,1-1,0 1,0 0,0 0,1-1,-1 1,1-1,0 1,0-1,0 0,0 0,1 0,-1 0,1 0,0 0,0-1,0 1,0-1,0 0,0 0,1 0,-1 0,1-1,2 2,0-1,0-1,1 1,-1-1,1 0,-1 0,0-1,1 0,-1 0,1-1,-1 0,1 0,-1 0,0-1,0 0,1 0,-1 0,-1-1,1 0,0 0,-1 0,1-1,-1 0,0 0,3-3,0 0,-1 0,0-1,0 0,-1 0,0 0,0-1,-1 0,0 0,0-1,-1 1,-1-1,1 0,-2 0,3-42,-5 53,0-1,0 0,0 0,0 1,0-1,0 0,0 0,0 1,0-1,0 0,0 0,0 1,0-1,-1 0,1 0,0 1,0-1,0 0,0 0,0 0,-1 1,1-1,0 0,0 0,0 0,-1 0,1 0,0 1,0-1,-1 0,1 0,0 0,0 0,-1 0,1 0,0 0,0 0,-1 0,1 0,0 0,0 0,-1 0,1 0,0 0,0 0,-1 0,1 0,0 0,0-1,-1 1,1 0,0 0,0 0,0 0,-1 0,1-1,0 1,0 0,0 0,0 0,-1-1,1 1,-9 24,4-10,2 1,0-1,1 1,0 0,1 0,1 0,0 3,0-14,0 0,1 0,-1 0,1 0,0 0,0 0,0 0,1 0,-1 0,1 0,0-1,0 1,0-1,1 1,-1-1,1 0,0 0,0 0,0 0,0-1,0 1,1-1,-1 0,1 0,-1 0,1 0,0-1,2 1,-1 0,1-1,0-1,-1 1,1-1,-1 0,1 0,0-1,-1 0,1 0,-1 0,1-1,-1 1,1-1,-1-1,0 1,0-1,0 0,-1 0,1 0,0 0,-1-1,0 0,0 0,1-1,4-6,1 0,-2 0,1-1,-2 0,0 0,0-1,-1 0,0 0,-1-3,18-129,-16 136,5 24,-4-5,2-3,0 0,0-1,0 0,1-1,0 0,0-1,0 0,0 0,1-2,-1 1,5-1,-2 1,-1-1,1 2,-1 0,0 1,0 0,-1 1,11 6,-18-8,-1 1,0-1,0 1,-1 0,1 0,-1 0,0 1,0-1,-1 1,0-1,0 1,0 0,-1 0,1 0,-2 0,1 0,0 0,-1 0,-1 0,1 0,-1 1,0-1,0 0,0-1,-1 2,0 70,3-73,0-1,0 1,0 0,1 0,-1-1,1 1,0-1,0 1,0-1,1 0,-1 0,1 0,-1 0,1 0,0-1,0 1,0-1,1 0,-1 0,1 0,-1 0,1-1,-1 1,1-1,0 0,0 0,3 0,3 1,1-1,-1 0,0-1,1 0,-1 0,0-1,0 0,1-1,-1-1,2 0,-2 0,-1 0,1-1,-1 0,0 0,0-1,0 0,0-1,-1 0,0 0,0-1,-1 1,0-2,0 1,-1-1,0 0,0-1,-1 1,0-1,0 0,-1-1,0 1,-1-1,0 1,0-1,-1 0,-1 0,0 0,0 0,0-5,-1 12,0 1,1 0,-1-1,0 1,0-1,-1 1,1 0,0-1,-1 1,1 0,-1-1,0 1,0 0,0 0,0 0,0 0,0 0,-1 0,1 0,0 0,-1 0,0 1,1-1,-1 0,0 1,0-1,0 1,0 0,0 0,0 0,-1 0,1 0,0 0,0 1,-1-1,1 1,0-1,-1 1,1 0,-1 0,-1 1,0 1,0-1,0 1,1 0,-1 0,1 0,-1 0,1 1,0-1,0 1,0 0,0 0,0 0,1 0,0 1,-1-1,1 1,0-1,1 1,-1 0,1 0,-1 0,1 0,0 0,1 0,-1 0,1 0,0 0,0 0,0 0,0 0,1 0,-1 0,1 0,0 0,0 0,1 0,-1 0,1 0,0-1,0 1,0-1,1 1,6 3,1 0,0-1,0 0,1-1,-1 0,1-1,0 0,1-1,-1 0,0 0,1-2,0 1,-1-1,10-1,-21 0,97 5,-1-3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25:57.3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271 441,'-11'-3,"0"1,0 0,0 1,0 0,0 0,0 1,0 1,0 0,0 0,0 1,0 1,0-1,0 2,1 0,-1 0,1 1,0 0,1 0,-1 1,1 1,0 0,1 0,-3 3,9-8,0 0,1 0,-1 0,0 0,1 1,-1-1,1 1,0-1,0 1,0-1,0 1,0 0,1 0,-1-1,1 1,0 0,-1 0,1 0,1-1,-1 1,0 0,1 0,-1-1,1 1,0 0,0 0,0-1,0 1,1-1,-1 1,0-1,1 0,0 0,0 1,0-1,0 0,0 0,0-1,0 1,0 0,2 0,2 1,1 0,0-1,-1 0,1 0,0 0,0-1,0 0,0 0,0-1,0 0,0 0,0 0,0-1,0-1,0 1,0-1,0 0,0 0,-1-1,2 0,6-4,0 0,0 0,-1-2,0 0,-1 0,1-1,-2 0,9-10,-6 1,-1-1,-1-1,0 0,-2-1,0 0,-2 0,0-1,-2 0,0-1,-1 1,-2-1,0 0,-2 0,-1 0,-1-16,1 32,0-4,1 0,-2 1,1-1,-2 0,1 1,-2-1,0 1,0 0,-4-10,6 20,0 0,0 0,0 0,-1 0,1 1,0-1,0 0,0 1,-1-1,1 1,0-1,-1 1,1 0,0-1,-1 1,1 0,0 0,-1 0,1 0,-1 0,1 0,0 0,-1 1,1-1,0 0,-1 1,1-1,0 1,-1-1,1 1,0 0,0 0,0-1,0 1,0 0,0 0,0 0,0 0,0 0,0 1,0-1,1 0,-1 0,0 0,1 1,-1-1,1 0,-1 1,1 0,-13 24,1 0,1 0,1 1,2 1,1 0,1 0,1 0,1 0,2 1,1 18,-1-23,2 0,0 1,2-1,1 0,0 0,2 0,6 15,-9-31,0-1,1 1,1-1,-1 0,1-1,0 1,1 0,-1-1,1 0,0 0,1-1,0 1,0-1,0-1,0 1,1-1,-1 0,1 0,0-1,1 0,-1 0,0 0,1-1,0-1,3 1,0-1,1-1,-1 0,1-1,-1-1,0 0,1 0,-1-1,0 0,-1-1,1 0,0-1,-1 0,0-1,-1 0,1-1,-1 1,0-2,-1 1,1-2,-2 1,1-1,-1 0,0 0,-1-1,0 0,-1 0,0 0,-1-1,0 1,0-1,-1 0,0-1,-1 1,-1 0,1-9,-2 15,1 1,-1-1,0 1,-1 0,1-1,-1 1,0 0,0-1,0 1,-1 0,1 0,-1 0,0 0,0 0,0 0,-1 1,1-1,-1 1,0-1,0 1,0 0,-1 0,1 0,-1 1,1-1,-1 1,0 0,0 0,0 0,0 1,0-1,0 1,-1 0,1 0,0 0,-1 1,1 0,0 0,-1 0,1 0,-1 1,1-1,-1 1,-1 2,0 0,0 0,0 0,0 1,0-1,1 2,0-1,0 0,0 1,1 0,-1 0,1 1,0-1,1 1,-1-1,1 1,0 1,1-1,-1 0,1 0,0 1,1 0,0-1,0 1,0 0,1-1,0 1,0 0,1-1,-1 1,2 0,-1-1,1 1,0-1,0 1,0-1,1 0,0 0,1 0,1 2,8 4,1-1,1 0,-1-1,2-1,-1 0,1-1,1-1,0 0,-1-1,2-1,-1 0,1-2,-1 0,1-1,0-1,6 0,59 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25:59.7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274 415,'-11'-1,"0"0,0 1,0 0,0 1,0 0,0 1,0 0,0 0,1 1,-1 1,1 0,0 0,0 1,0 0,1 1,-1 0,1 1,-3 3,6-6,-1 0,1 1,-1 0,2 0,-1 1,0-1,1 1,0 0,1 1,-1-1,1 1,-1 3,4-9,1 1,-1-1,1 0,0 0,0 0,0 1,0-1,-1 0,1 0,1 1,-1-1,0 0,0 0,0 1,1-1,-1 0,1 0,-1 0,1 0,-1 1,1-1,0 0,-1 0,1 0,0 0,0 0,0-1,0 1,0 0,0 0,0-1,0 1,0 0,0-1,0 1,0-1,0 1,1-1,-1 0,0 1,0-1,1 0,56 4,-42-6,0 0,0-1,-1-1,1 0,-1-1,0-1,0 0,6-5,-15 8,0 0,0-1,-1 1,0-1,1 0,-2-1,1 1,0-1,-1 0,0 0,0 0,0-1,-1 1,0-1,0 0,0 0,-1 0,0 0,0-1,0 1,-1 0,0-1,0 5,-1 1,0-1,1 0,-1 1,0-1,0 0,0 0,0 1,0-1,-1 0,1 1,0-1,-1 0,0 1,1-1,-1 1,0-1,1 0,-1 1,0 0,0-1,0 1,-1 0,1-1,0 1,0 0,-1 0,1 0,0 0,-1 0,1 0,-1 1,0-1,1 0,-1 1,1-1,-1 1,0-1,0 1,1 0,-1 0,0 0,1 0,-1 0,0 0,1 1,-1-1,0 0,-1 1,-3 3,1 0,0-1,0 2,0-1,0 1,1-1,0 1,0 1,0-1,0 0,1 1,0 0,0 0,1 0,-1 0,1 0,1 1,-1-1,1 0,0 1,0-1,1 1,0-1,0 1,1 0,0-1,0 1,0-1,1 0,0 0,0 1,1-1,0 0,0-1,1 0,0 0,0-1,0 1,1-1,-1 0,1 0,0 0,0-1,1 1,-1-1,1-1,-1 1,1-1,0 0,0 0,0 0,0-1,0 0,1-1,-1 1,6-1,2 0,0-1,0 0,-1-1,1 0,0-1,-1-1,1 0,-1-1,0 0,3-3,-4 1,0 0,-1-1,0-1,0 0,-1 0,0-1,0 0,-1-1,-1 0,1-1,-2 1,0-2,0 1,-1-1,-1 0,0 0,2-10,0-7,0-1,-2 0,-1 0,-2-1,-1 1,-1-1,-3-11,3 34,0-1,-1 1,0 0,0 0,-1 0,-1 0,1 0,-1 0,-1 0,1 1,-2 0,1 0,-1 0,0 0,-2-2,4 9,1 0,-1 0,0 0,0 0,1 0,-1 0,0 1,0-1,0 1,0 0,1 0,-1 0,0 0,0 0,0 1,0-1,0 1,1 0,-1 0,0 0,1 0,-1 0,0 1,1-1,0 1,-1-1,1 1,0 0,0 0,0 0,0 0,0 1,0-1,1 0,-1 1,1 0,-1 0,-12 15,0 2,2 0,0 0,1 1,1 0,1 1,0 0,2 1,1 0,1 0,1 0,1 0,0 1,2 14,2-28,0 0,0 0,1 0,0 0,1 0,0 0,0-1,1 1,0-1,1 0,0-1,1 1,0-1,0 0,0 0,1 0,1-1,-1-1,1 1,0-1,0 0,1-1,0 0,0 0,6 2,2 0,1-1,0-1,0 0,1-1,-1-1,1-1,0 0,13-2,-21 0,-1 0,0-1,1-1,-1 0,0 0,0 0,0-2,0 1,-1-1,1-1,-1 1,0-2,0 1,-1-1,0-1,4-3,-7 4,0 0,0-1,-1 1,0-1,-1 0,1 0,-1 0,0 0,-1-1,0 1,0-1,-1 0,1-7,-2 11,1 1,-1-1,0 0,0 1,0-1,0 0,-1 1,0-1,0 0,0 1,0-1,0 1,-1 0,1-1,-1 1,0 0,0 0,0 0,0 0,-1 0,1 0,-1 1,0-1,0 1,0 0,0 0,0 0,0 0,0 0,-1 1,0 0,-1 1,1 0,-1 0,1 1,-1-1,1 1,0 0,-1 0,1 0,0 0,0 1,0 0,0 0,0 0,0 0,0 1,1 0,-1-1,1 1,0 1,0-1,0 0,0 1,0-1,1 1,0 0,-1 0,1 0,1 0,-1 0,1 0,-1 1,1-1,1 0,-1 1,0-1,1 1,0-1,0 4,1-2,0-1,0 1,0 0,1 0,0-1,0 1,0-1,1 0,-1 1,1-1,1 0,-1-1,1 1,-1-1,1 1,1-1,-1 0,1-1,-1 1,1-1,4 3,9 4,0 0,1-2,0 0,0-1,18 4,75 14,1-8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26:02.2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227 397,'-5'-4,"0"0,0 1,0-1,0 1,-1 1,0-1,1 1,-1 0,0 0,0 0,0 1,0 0,0 0,-1 1,1-1,0 1,0 1,0-1,0 1,0 0,-1 1,2-1,-1 1,0 0,0 1,1-1,-1 1,1 0,0 1,-1-1,2 1,-1 0,0 0,1 1,0-1,-2 3,4-5,0 0,1 0,-1 0,0 0,1 1,-1-1,1 0,0 1,-1-1,1 1,0-1,1 1,-1 0,0-1,1 1,0 0,-1 0,1-1,0 1,1 0,-1 0,0-1,1 1,-1 0,1 0,0-1,0 1,0-1,0 1,1-1,-1 1,0-1,1 0,0 0,0 0,-1 0,1 0,0 0,1 0,-1 0,0-1,0 1,1-1,-1 0,1 0,2 1,4-1,1-1,0 0,-1-1,1 0,-1-1,0 0,1 0,-1-1,0 0,0 0,0-1,-1 0,0-1,1 0,-2-1,1 1,0-1,-1-1,0 1,-1-1,0 0,0-1,0 0,-1 0,0 0,0-1,8-19,0 0,-2-1,-2 0,0-1,-2 0,-2 0,0-1,-2 1,-1-1,-2-5,-1-30,1 66,-1-1,1 1,0 0,0-1,-1 1,1-1,0 1,0 0,-1-1,1 1,-1 0,1-1,0 1,-1 0,1-1,-1 1,1 0,0 0,-1 0,1-1,-1 1,1 0,-1 0,1 0,-1 0,1 0,-1 0,1 0,-1 0,1 0,-1 0,1 0,-1 0,1 0,-1 1,1-1,0 0,-1 0,1 0,-1 1,1-1,-1 0,1 1,0-1,-1 0,1 1,0-1,-1 0,1 1,0-1,0 1,-1-1,1 0,0 1,0-1,0 1,-1-1,1 1,0-1,0 1,0-1,0 1,0-1,-13 21,0 1,2 0,0 1,1 0,2 0,0 1,-2 16,4-19,0 1,2 0,0 0,1 1,1-1,2 1,0 0,1-1,3 12,-3-29,1 0,-1 0,1 0,0 0,1-1,-1 1,1 0,0-1,0 0,1 0,-1 0,1 0,0 0,0-1,0 0,0 1,0-2,1 1,0 0,-1-1,1 0,0 0,0 0,0-1,0 0,0 0,1 0,-1 0,0-1,0 0,4 0,3-1,1 1,-1-2,1 0,-1 0,0-1,0 0,0-1,-1-1,1 0,-1 0,0-1,0-1,0-1,-2 2,0-2,-1 1,0-1,0 0,-1-1,0 0,-1 0,0-1,0 1,-1-1,0-1,-1 1,0-1,-1 1,0-1,0 0,-1 0,-1 0,0-3,0 12,-1 0,0 1,1-1,-1 0,0 1,0-1,0 0,0 1,0-1,0 0,-1 1,1-1,0 0,-1 1,0-1,1 1,-1-1,0 1,0-1,0 1,1-1,-2 1,1 0,0 0,0-1,0 1,0 0,-1 0,1 0,-1 0,1 0,-1 1,1-1,-1 0,1 1,-1-1,0 1,1 0,-1-1,1 1,-1 0,0 0,0 0,1 0,-1 0,0 0,1 1,-1-1,1 0,-2 1,-1 3,0 0,0-1,1 1,0 0,-1 1,2-1,-1 0,0 1,1 0,0-1,0 1,0 0,1 0,0 0,0 0,0 1,0-1,1 0,0 0,0 1,0-1,1 0,0 0,0 0,0 0,0 0,1 0,0 0,0 0,0 0,1-1,-1 1,1-1,0 0,4 4,5 5,0-1,1-1,0 0,1 0,0-2,1 0,0 0,0-1,1-1,0-1,0 0,12 2,54 16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26:03.2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200 463,'-5'-3,"-1"0,0 1,0 0,0 0,0 0,0 0,0 1,-1 0,1 0,-1 1,1 0,0 0,-1 1,1-1,0 1,-1 1,1-1,0 1,0 0,0 0,0 1,1 0,-1 0,0 0,1 1,0 0,0 0,0 0,1 0,-1 1,1 0,-2 3,5-6,0 0,0 0,0 0,0 0,0 0,0 0,1 0,-1 1,1-1,-1 0,1 1,0-1,0 0,0 1,0-1,1 0,-1 1,0-1,1 0,0 0,0 1,-1-1,1 0,0 0,1 0,-1 0,0 0,1 0,-1-1,2 2,63 38,-24-29,0-3,1-1,0-2,0-2,0-2,24-2,-21 1,0-2,-1-2,1-2,-1-2,18-6,-58 12,0 0,-1 0,1 0,0-1,-1 1,1-1,-1-1,1 1,-1 0,0-1,0 0,0 0,0 0,-1-1,1 1,-1-1,0 0,2-2,-5 5,0-1,0 1,0-1,0 1,0 0,0-1,0 1,0-1,0 1,-1 0,1-1,-1 1,1 0,-1-1,1 1,-1 0,0 0,0 0,0-1,1 1,-1 0,0 0,0 0,0 0,-1 1,1-1,0 0,0 0,0 1,-1-1,1 0,0 1,-1-1,0 1,-49-15,39 12,1 1,-1 0,0 1,0 1,0 0,0 0,0 1,0 1,0 0,0 1,1 0,-1 0,1 1,-4 3,13-7,1 1,0-1,-1 1,1 0,0-1,0 1,0 0,0 0,0 0,0 0,0 0,0 0,0 0,0 0,0 0,0 1,1-1,-1 0,1 1,-1-1,1 0,-1 1,1-1,0 0,0 1,-1-1,1 1,0-1,0 0,0 1,1-1,-1 1,0-1,0 0,1 1,-1-1,1 0,-1 1,1-1,0 0,0 0,-1 1,1-1,0 0,0 0,0 0,0 0,0 0,0 0,0-1,1 1,-1 0,14 5,0-1,0-1,0 0,0-1,1 0,-1-2,1 0,0 0,15-3,-10 3,-6-2,-12 0,1 1,-1-1,0 1,0 0,0 0,0 0,0 0,1 0,-1 0,0 1,0 0,0 0,0 0,0 0,0 0,0 0,0 1,-1-1,1 1,-1 0,1 0,-1 0,1 0,-1 0,2 3,-2-1,-1-1,1 0,1 0,-1 0,0 0,1 0,-1 0,1 0,0-1,0 0,0 1,0-1,1 0,-1 0,0-1,1 1,-1-1,1 0,0 1,-1-2,1 1,0 0,3-1,91-6,-82 2,-1-1,1-1,-1-1,0 0,0-1,-1 0,0-1,0-1,-1 0,0-1,-1 0,-1-1,1 0,-2-1,0-1,4-7,7-13,-1 0,-2-2,-2 0,-1-1,-2-1,2-14,-14 50,6-18,-2 0,0-1,-1 1,-1-1,-1 0,0 0,-2 0,-1-7,1 26,0-1,-1 0,1 0,-1 0,0 0,0 0,0 1,0-1,0 0,-1 1,1-1,-1 1,0 0,1-1,-1 1,0 0,0 0,-1 0,1 0,0 0,-1 1,1-1,-1 1,1-1,-1 1,0 0,1 0,-1 0,0 1,0-1,0 1,0-1,0 1,1 0,-1 0,0 0,0 0,0 1,-1 0,-10 3,1 1,0 1,0 0,1 1,0 0,0 1,0 0,1 1,1 0,-1 1,1 0,1 0,0 1,1 0,0 1,0 0,-4 11,5-12,1 1,1-1,0 1,0 0,1 0,1 1,0-1,1 1,0 0,1-1,0 1,1 0,1 0,0 0,0-1,1 1,1 0,0-1,1 0,0 0,1 0,6 10,1-3,1-1,0 0,2-2,0 1,1-2,0 0,2-1,-1 0,2-1,0-2,0 0,1-1,0 0,7 1,39 13</inkml:trace>
  <inkml:trace contextRef="#ctx0" brushRef="#br0" timeOffset="796.883">1684 504,'-100'-7,"96"7,-1 1,1-1,0 1,0 0,0 0,0 0,0 1,0 0,0-1,1 1,-1 0,0 1,1-1,0 1,-1-1,1 1,0 0,0 0,1 1,-1-1,1 0,-1 2,2-2,-1 0,1 0,0 0,1 0,-1 0,0 1,1-1,0 0,-1 0,1 0,1 1,-1-1,0 0,1 0,0 1,-1-1,1 0,0 0,1 0,-1 0,1 0,-1 0,1-1,0 1,0 0,0-1,1 1,70 55,-58-51,0 0,0-1,1-1,-1 0,1-2,0 1,0-2,1 0,-1-1,0-1,1 0,0-2,-7 2,-1-2,0 1,0-1,0-1,-1 1,1-1,-1-1,1 0,-1 0,0 0,0-1,-1-1,0 1,1-1,-2 0,1-1,-1 1,0-1,0-1,-1 1,0-1,0-1,4-10,1 0,-14 40,2-18,0 0,0 1,1-1,-1 1,1 0,0-1,0 1,0 0,1 0,-1 0,1 0,0-1,0 1,0 0,1 0,-1 0,1 0,0-1,0 1,0 0,1-1,-1 1,1-1,0 1,0-1,0 0,0 0,1 1,-1-2,1 1,0 0,0-1,0 1,3 1,5-1,-1-1,1-1,1 0,-1 0,0-1,0-1,0 1,0-2,0 0,0 0,-1-1,1 0,0-1,-1 0,0 0,0-1,0-1,-1 0,0 0,0-1,0 0,-1 0,0-1,3-5,-2 3,0-1,-1 0,0 0,-1-1,0 0,-1 0,3-11,-22 38,10-11,0 0,0 0,1 0,-1 0,1 1,0-1,1 1,-1-1,1 1,0 0,0 0,0 0,1 0,-1-1,1 1,0 0,1 0,-1 0,1 0,0 0,0-1,1 1,-1 0,1-1,0 1,1-1,-1 0,1 1,-1-1,1 0,0-1,1 1,-1 0,1-1,1 2,4-2,0 0,0 0,0-1,0 0,1-1,-1 0,1 0,-1-1,1 0,-1-1,0 0,1 0,-1-1,0-1,0 1,0-1,0-1,0 0,-1 0,0 0,0-1,0 0,0-1,-1 0,0 0,0-1,0 0,-1 0,4-6,12-19,-1-2,-1 0,-2-1,-2-1,-1 0,-2-1,-1-1,-2 0,-2-1,3-36,-10 69,2-3,-2 1,1-1,-1 0,-1 0,1 1,-1-1,-1 0,0 1,0-1,-1 0,0 1,0-1,-1 1,0 0,-4-8,6 14,-1 1,1-1,-1 0,0 1,0 0,0-1,1 1,-1 0,0 0,0 0,-1 0,1 0,0 0,0 1,0-1,-1 1,1-1,0 1,0 0,-1 0,1 0,0 0,-1 0,1 1,0-1,0 1,0-1,-1 1,1 0,0 0,0 0,0 0,-62 46,52-32,0 0,2 1,0 0,0 0,2 1,0 1,1-1,0 1,2 1,0-1,1 1,1-1,1 1,0 0,2 0,0 0,1 0,1 0,0 0,2 0,0 0,1-1,1 0,1 0,0-1,2 2,2 3,0-2,1 0,1 0,1-1,1-1,1 0,0-1,1-1,0 0,2-2,0 0,0-1,1-1,9 4,11 0</inkml:trace>
  <inkml:trace contextRef="#ctx0" brushRef="#br0" timeOffset="1046.319">3034 757,'2'0,"2"-2,-6-8,-2-2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26:00.3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0 846,'20'-27,"-1"0,-2-1,0-1,-2-1,5-16,-13 31,78-183,-85 198,0-1,0 1,0-1,0 1,0-1,0 0,0 1,0-1,0 1,0-1,1 1,-1-1,0 1,0-1,1 1,-1 0,0-1,1 1,-1-1,0 1,1 0,-1-1,1 1,-1 0,0-1,1 1,-1 0,1 0,-1-1,1 1,-1 0,1 0,-1 0,1 0,-1 0,1 0,0 0,-1 0,1 0,-1 0,1 0,-1 0,1 0,-1 0,1 0,-1 0,1 1,-1-1,1 0,-1 0,1 1,-1-1,1 0,-1 1,0-1,1 0,-1 1,0-1,1 1,-1-1,0 0,1 1,-1 0,13 38,-10-28,58 145,-46-116,-28-46,10 2,0-1,1 1,-1-1,1 1,0-1,1 0,-1 0,1 1,0-1,0 0,1 0,-1 0,1 0,0-1,0 1,1 0,0 0,0 0,0 0,0 1,1-1,0 0,0 0,0 1,0-1,1 1,0 0,0 0,0 0,0 0,1 0,-1 1,1-1,0 1,0 0,0 0,0 1,1-1,-1 1,1 0,1 0,3-3,0 2,0-1,0 1,1 1,-1 0,1 0,0 1,0 0,-1 0,1 1,0 1,3 0,-11 0,0-1,1 1,-1 0,0 0,0 0,1 1,-1-1,0 1,0-1,-1 1,1-1,0 1,0 0,-1 0,1 0,-1 0,0 0,0 0,0 1,0-1,0 0,0 0,0 1,-1-1,1 1,-1-1,1 1,-1-1,0 1,-3 77,2-70,0-2,-1-4,1 1,0-1,0 0,0 0,0 1,1-1,-1 0,1 1,1-1,-1 0,0 1,1-1,0 0,0 0,0 1,1-1,-1 0,1 0,0 0,0-1,1 1,-1 0,1-1,-1 1,1-1,0 0,0 0,1 0,-1-1,3 2,23 3,0-5</inkml:trace>
  <inkml:trace contextRef="#ctx0" brushRef="#br0" timeOffset="290.924">442 150,'2'14,"10"9,12 4,2-1</inkml:trace>
  <inkml:trace contextRef="#ctx0" brushRef="#br0" timeOffset="972.994">882 391,'-6'-3,"0"1,-1 0,0 0,1 1,-1-1,0 1,1 1,-1 0,0-1,0 2,0-1,1 1,-1 0,0 1,1 0,-1 0,1 0,-1 0,1 1,0 0,0 1,0-1,1 1,-1 0,1 1,0 0,3-3,0 0,1 0,-1 0,1 0,0 0,0 1,0-1,0 0,0 1,0-1,1 1,-1-1,1 1,0-1,-1 1,1-1,0 1,0-1,1 1,-1-1,1 1,-1-1,1 1,0-1,0 0,0 1,0-1,0 0,0 0,1 1,-1-1,1 0,0 0,-1-1,2 2,74 55,137 27,-165-57,-49-27,0 0,0-1,0 1,0 0,0 0,0-1,0 1,0 0,0 0,-1-1,1 1,0 0,0 0,-1-1,1 1,-1 0,1-1,0 1,-1-1,1 1,-1 0,0-1,1 1,-1-1,1 0,-1 1,0-1,1 1,-1-1,0 0,0 1,1-1,-1 0,0 0,0 0,1 0,-1 0,0 0,0 0,1 0,-1 0,-22 6,0-2,0-1,-1 0,1-2,-9-1,19 1,-45-6,58 4,-1 1,1-1,-1 1,1-1,-1 1,1-1,-1 1,1-1,0 1,-1-1,1 0,0 1,0-1,-1 0,1 1,0-1,0 0,0 1,0-1,0 0,0 1,0-1,0 0,0 0,0 1,0-1,0 0,1 1,-1-1,0 0,0 1,1-1,-1 1,1-1,-1 1,0-1,1 0,-1 1,1-1,-1 1,1 0,-1-1,1 1,-1-1,1 1,0 0,-1-1,1 1,123-96,-99 76,0 0,-1-2,-1-1,-1 0,-1-2,-1 0,-1-2,-2 0,0-1,-2 0,4-14,-10 20,-1 0,-1-1,-1 1,-1-1,-1 0,-1-1,-1 1,-2-23,-12 8,11 37,1 1,-1-1,0 0,1 1,-1-1,0 1,1-1,-1 1,0 0,0-1,0 1,1 0,-1 0,0-1,0 1,0 0,0 0,1 0,-1 0,0 0,0 0,0 0,0 0,0 0,1 1,-1-1,0 0,0 1,0-1,1 0,-1 1,0-1,0 1,1-1,-1 1,0-1,1 1,-1 0,1-1,-1 1,1 0,-1 0,-7 9,0 0,0 1,1 1,0-1,1 1,1 0,0 1,0-1,1 1,1 0,0 0,1 0,0 0,1 0,1 1,0-1,1 0,0 1,1-1,0 0,1 1,9 25,2 0,1 0,2-1,2-1,1-1,2 0,11 11,58 106,-67-114,-24-39,1 0,0 1,-1-1,1 0,-1-1,1 1,-1 0,1 0,0 0,-1 0,1 0,-1 0,1-1,-1 1,1 0,-1 0,1-1,-1 1,1 0,-1-1,1 1,-1-1,0 1,1 0,-1-1,0 1,1-1,-1 1,0-1,0 1,1-1,-1 0,0 1,0-1,0 1,0-1,0 1,1-1,-1 1,0-1,0 0,-1 1,1-1,0 0,4-22,-1 0,-1 0,-1 0,-1 0,-1 0,-1 0,-1 0,-1 0,-6-18,3 19,-1 1,-1 0,-1 0,-1 1,-1 1,0 0,-2 0,0 1,-1 1,-1 0,0 1,-1 1,-1 1,0 0,-1 1,-1 1,0 1,-4-1,-58-26,151 51,309 48,-289-47</inkml:trace>
  <inkml:trace contextRef="#ctx0" brushRef="#br0" timeOffset="1237.707">1764 658,'0'2,"3"1,2-4,1-7,0-2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25:57.9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262 584,'-8'-3,"0"0,0 0,-1 1,1 0,-1 1,1 0,-1 0,0 1,1 0,-1 0,0 1,1 0,-1 1,1 0,-1 0,1 1,0 0,0 0,0 1,0 0,1 0,0 1,-3 2,5-3,-1 1,1 0,0 0,0 1,1-1,-1 1,1 0,0 0,1 0,0 1,0-1,0 1,0 3,2-8,1 1,-1-1,1 1,-1-1,1 1,0 0,0-1,0 1,0-1,1 1,-1-1,1 1,-1 0,1-1,0 0,0 1,0-1,0 1,1-1,-1 0,1 0,-1 0,1 0,0 0,0 0,0 0,0-1,0 1,0-1,0 1,0-1,1 0,-1 0,0 0,1 0,-1 0,3 0,5 0,0 0,-1 0,1-1,0 0,0-1,0-1,0 1,0-1,-1-1,1 0,-1 0,0-1,1 0,-2 0,1-1,-1-1,1 1,-1-1,-1-1,1 1,-1-1,0-1,-1 1,0-1,0 0,-1 0,0-1,0 0,0-1,5-14,-1 0,0-1,-2 0,-1 0,-1-1,-1 0,-1 0,-1 0,-2-1,0 1,-2 0,-5-24,-14-10,21 59,-1 1,1-1,-1 1,1-1,-1 1,1-1,-1 1,1 0,-1-1,0 1,1 0,-1 0,0-1,1 1,-1 0,0 0,1 0,-1 0,0 0,1 0,-1 0,0 0,1 0,-1 0,0 0,0 0,1 1,-1-1,1 0,-1 0,0 1,1-1,-1 0,1 1,-1-1,0 1,1-1,-1 1,1-1,0 1,-1-1,1 1,-1-1,1 1,0 0,-1-1,1 1,0 0,0-1,-1 1,-10 20,1 0,1 0,1 1,1 1,0-1,2 1,1 0,-1 15,0-20,1 0,1 0,1 0,1 0,0 1,2-1,0 0,1 1,0-1,2 0,0 0,1-1,1 1,0-1,1 0,9 13,11 0</inkml:trace>
  <inkml:trace contextRef="#ctx0" brushRef="#br0" timeOffset="860.998">636 598,'-9'-1,"1"0,-1 0,0 1,0 0,0 0,0 1,1 0,-1 1,0 0,1 0,-1 1,1 0,0 1,0-1,0 2,1-1,-1 1,1 0,0 0,0 1,1 0,0 0,0 1,0 0,1 0,0 0,-4 8,8-13,0-1,0 2,0-1,0 0,1 0,-1 0,1 0,-1 0,1 1,0-1,0 0,0 0,0 0,0 1,0-1,1 0,-1 0,1 0,-1 0,1 1,0-1,0 0,0 0,0 0,0-1,1 1,-1 0,0 0,1-1,-1 1,1-1,0 1,0-1,-1 0,1 1,0-1,0 0,0 0,0 0,0-1,0 1,1 0,-1-1,0 0,9 2,0-1,0-1,-1 0,1-1,0 0,0 0,-1-1,1-1,0 0,-1 0,0-1,0 0,0-1,-1 0,1-1,-1 0,0 0,-1-1,0 0,0 0,0-1,-1 0,0-1,-1 1,1-1,-2-1,1 1,-2-1,2-1,-6 10,1-1,1 0,-1 0,0-1,0 1,0 0,0 0,-1-1,1 1,-1-1,1 1,-1 0,0-1,0 1,0-1,0 1,0-1,-1 1,1-1,-1 1,1 0,-1-1,0 1,0-1,-2 3,1 0,0 1,-1-1,1 1,0-1,0 1,-1 0,1 0,0 0,0 0,0 0,0 1,0-1,1 1,-1-1,0 1,1 0,-1-1,1 1,-1 0,1 0,0 0,0 0,-1 0,-3 6,0 0,1 0,0 0,0 0,0 1,1 0,1-1,-1 1,1 0,1 1,0-7,1 0,-1 1,1-1,0 0,0 0,0 1,1-1,-1 0,1 1,0-1,0 0,0 0,0 0,0 0,1 0,-1 0,1 0,0 0,0-1,0 1,0-1,0 1,1-1,-1 0,1 0,-1 0,1 0,0 0,1 0,8 1,1-1,-1 0,1 0,0-2,-1 1,1-2,0 1,0-2,-1 0,1 0,-1-1,0-1,0 0,0-1,0 0,-1 0,1-1,-1-1,-1 0,9-8,-4 4,-1-1,-1 0,0-1,-1 0,-1-1,0-1,0 0,-2 0,0-1,0 0,-2 0,0-1,-1 0,0-1,2-15,0-12,-1 0,-3-1,-1 1,-3-1,-3-33,-17-43,20 121,0-1,0 0,0 1,0-1,-1 1,1-1,0 0,-1 1,1-1,-1 1,0-1,0 1,1 0,-1-1,0 1,0 0,0-1,0 1,0 0,-1 0,1 0,0 0,-1 0,1 0,0 0,-1 1,1-1,-1 0,1 1,-1-1,1 1,-1 0,0-1,1 1,-1 0,1 0,-1 0,0 0,1 0,-1 1,1-1,-1 0,0 1,1-1,-1 1,1-1,-1 1,1 0,0 0,-1 0,1-1,0 1,-1 0,1 1,0-1,0 0,0 0,-12 17,1 0,0 0,2 1,0 0,1 1,1 0,0 1,2-1,1 1,0 1,0 13,0-8,1 0,2 0,1 0,0 0,2 0,2 0,0 0,5 17,-4-28,0-1,2 0,-1 0,2-1,0 0,1 0,0 0,1-1,0-1,1 1,0-1,1-1,1 0,0-1,6 5,-9-9,1 0,-1 0,1-1,0 0,1 0,-1-2,1 1,0-1,0 0,11 0,-17-2,0-1,0 0,0 0,0 0,0-1,0 0,0 0,0 0,0 0,-1-1,1 0,0 0,-1 0,1-1,-1 1,0-1,0 0,0 0,0-1,0 1,-1-1,0 0,1 0,-2 0,2 0,2-7,-1 0,0-1,0 1,-1-1,-1 0,0 0,0 0,-2 0,1-1,-1 1,-1 0,0-1,-1 1,-1-7,2 19,0-1,-1 0,1 0,0 1,0-1,-1 0,1 1,0-1,-1 1,1-1,0 0,-1 1,1-1,-1 1,1-1,-1 1,1-1,-1 1,0-1,1 1,-1 0,1-1,-1 1,0 0,1 0,-1-1,0 1,0 0,1 0,-1 0,0 0,1 0,-1 0,0 0,0 0,1 0,-1 0,0 0,1 1,-1-1,0 0,1 0,-1 1,0-1,1 0,-1 1,1-1,-1 1,0-1,1 1,-1-1,1 1,0-1,-1 1,1-1,-1 1,1 0,0-1,-1 1,1 0,0-1,0 1,-1 0,1-1,0 1,0 0,0-1,0 1,0 0,-4 5,1 1,-1-1,1 1,1 0,-1-1,1 1,0 0,1 0,0 1,0-1,0 0,1 0,0 1,1-1,-1 0,1 0,1 0,-1 0,1 0,0 0,1 0,0 0,0-1,0 1,1-1,0 0,0 0,1 0,-1-1,1 0,1 0,-1 0,3 2,2-1,-1 0,1 0,1-1,-1-1,0 0,1 0,0-1,0 0,0-1,1 0,-1-1,0 0,1-1,-1 0,0-1,1 0,0-1,26-8</inkml:trace>
  <inkml:trace contextRef="#ctx0" brushRef="#br0" timeOffset="1108.221">1011 344,'29'0,"38"0,41 0,41 0,33 0,-13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25:52.6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1 620,'8'-1,"0"1,1 0,-1 0,0 1,1 0,-1 1,0 0,0 0,0 0,0 1,-1 1,1-1,-1 1,0 0,0 1,0 0,0 0,-1 0,0 1,0 0,0 0,-1 1,0-1,0 1,-1 0,0 1,0-1,-1 1,1-1,1 9,1 0,-5-12,0 0,0 0,1 0,-1 0,1 0,0 0,0-1,1 1,-1-1,1 1,-1-1,1 0,0 0,1 0,0 1,-2-4,0 0,0-1,0 1,0 0,0-1,0 1,0-1,0 1,-1-1,1 0,0 0,0 0,-1 0,1 0,0 0,-1 0,1-1,-1 1,0-1,1 1,-1-1,0 1,1-2,1 0,6-8,0 0,0-1,-1 0,0 0,-1-1,-1 0,0 0,-1 0,0-1,-1 0,1-6,-3 0,-2 20,0 0,1 1,-1-1,0 0,0 0,0 0,-1 1,1-1,0 0,0 0,0 1,0-1,0 0,0 0,0 0,0 1,0-1,0 0,-1 0,1 0,0 1,0-1,0 0,0 0,-1 0,1 0,0 0,0 1,0-1,-1 0,1 0,0 0,0 0,0 0,-1 0,1 0,0 0,0 0,-1 0,1 0,0 0,0 0,-1 0,1 0,0 0,0 0,0 0,-1 0,1 0,0 0,-3 6,1 0,0 0,0 0,1 1,-1-1,1 1,1-1,-1 1,1 0,1-1,-1 1,1-1,0 1,0-1,1 1,0-1,0 0,1 0,-1 0,1 0,1 0,-1 0,1-1,0 0,0 0,0 0,3 2,0-3,0 0,1 0,-1-1,1 0,-1-1,1 1,0-1,0-1,0 0,0 0,0 0,0-1,1-1,-1 1,0-1,3-1,-6 1,-1 0,1 0,0 0,-1-1,0 0,1 0,-1 0,0 0,0-1,0 0,0 1,-1-1,1-1,-1 1,1-1,-1 1,0-1,-1 0,1 0,-1 0,1 0,-1 0,-1-1,1 1,0-1,-1 1,0-1,0-2,0-1,0-1,0 0,-1 1,0-1,-1 0,0 1,0-1,-1 1,0-1,-1 1,0 0,0 0,-3-6,5 14,0 0,1 0,-1 0,0 0,0 0,1 0,-1 0,0 0,0 1,1-1,-1 0,0 0,0 1,1-1,-1 0,1 1,-1-1,0 1,1-1,-1 1,1-1,-1 1,1-1,-1 1,1 0,-1-1,1 1,-1 0,1-1,0 1,0 0,-1-1,1 1,0 0,0 0,0-1,0 1,0 0,0 0,0-1,0 1,0 0,0 0,0-1,0 1,1 1,-2-1,-1 5,0 1,0 0,1-1,0 1,0 0,0 0,1 0,0 0,0-1,1 1,0 0,0 0,1 0,-1-1,2 1,-1-1,1 1,0-1,0 0,0 0,1 0,0-1,4 5,5-1,0-2,0 1,1-2,0 0,1 0,-1-2,1 0,0 0,0-1,0-1,0-1,0 0,1-1,10-1,51-2,0-2,0-5,0-2,56-19,-120 28,-6 2,0 0,0-1,0 0,0 0,-1-1,1 0,-1 0,1-1,-1 0,4-3,-9 6,0 0,-1 0,1 0,0 0,-1 0,1 0,-1 0,1-1,-1 1,0 0,1 0,-1 0,0-1,0 1,0 0,0-1,0 1,0 0,0 0,0-1,0 1,-1 0,1 0,0 0,-1-1,1 1,-1 0,0 0,1 0,-1 0,0 0,1 0,-1 0,0 0,0 0,0 0,0 1,0-1,0 0,-1 0,-44-31,35 25,0 1,-1 0,1 1,-1 0,0 1,0 1,0 0,-1 0,1 1,-1 0,0 2,1-1,-1 1,0 1,0 0,1 1,-4 1,12-1,0 0,0 0,0 0,1 0,-1 1,1-1,-1 1,1 0,0 0,0 0,0 0,0 1,1-1,-1 1,1-1,0 1,0 0,0 0,1 0,0 0,-1 0,1 1,1-1,-1 0,0 1,1-1,0 0,0 1,1-1,-1 0,1 1,0-1,0 0,0 0,0 0,1 0,0 0,0 0,0 0,0 0,0-1,1 1,0-1,0 0,1 2,6 3,0-1,1 0,0-1,0 0,0-1,0 0,1-1,0 0,0-1,0 0,0-1,0 0,1-1,-1-1,1 0,-1 0,0-1,1-1,-1 0,0 0,0-2,0 1,-6 1,0-1,-1 1,1-1,-1 0,1 0,-1-1,0 1,0-1,-1 0,1-1,-1 1,0-1,0 0,0 0,-1 0,1 0,-1-1,-1 1,1-1,-1 0,0 0,0 0,-1 0,0 0,0 0,0 0,-1 0,1-1,-2 1,1 0,-1 0,0 0,0 0,-1-2,2 7,0 1,1 0,-1-1,0 1,0-1,0 1,0 0,0-1,0 1,0-1,0 1,0 0,0-1,0 1,-1-1,1 1,0 0,0-1,0 1,0 0,-1-1,1 1,0 0,0-1,0 1,-1 0,1-1,0 1,-1 0,1 0,0 0,-1-1,1 1,0 0,-1 0,1 0,0 0,-1-1,1 1,-1 0,1 0,0 0,-1 0,1 0,-1 0,1 0,0 0,-1 0,1 0,-1 0,1 0,0 1,-1-1,1 0,0 0,-1 0,1 0,0 1,-1-1,1 0,0 1,-8 25,8-22,0 1,1 0,0-1,-1 1,1-1,1 1,-1-1,1 1,0-1,0 0,0 0,0 0,1 0,-1 0,1 0,0-1,0 1,1-1,-1 0,1 0,-1 0,1 0,0-1,1 1,8 4,0-1,0 0,0 0,1-2,0 0,0 0,3-1,34 6</inkml:trace>
  <inkml:trace contextRef="#ctx0" brushRef="#br0" timeOffset="684.023">2139 686,'-13'-4,"0"-1,0 0,0 0,0 1,-1 1,1 0,-1 1,0 1,1 0,-1 0,0 1,0 1,0 1,0 0,1 1,-1 0,1 1,0 0,-2 2,10-2,1-1,-1 1,1 1,1-1,-1 0,0 1,1 0,0 0,0 0,1 0,-1 0,1 1,0-1,1 1,-1-1,1 2,0-4,0 0,1 0,0-1,-1 1,1 0,0 0,1-1,-1 1,0 0,1 0,-1-1,1 1,0 0,0-1,0 1,0-1,1 1,-1-1,1 1,-1-1,1 0,0 0,0 0,0 0,0 0,0 0,0-1,0 1,1 0,-1-1,1 0,-1 0,1 0,0 0,7 1,1-2,0 1,-1-1,1-1,0 0,-1-1,1 0,-1 0,0-1,1 0,-2-1,1-1,0 1,-1-1,0-1,0 0,0 0,1-2,8-5,-1-1,-1 0,0-2,-1 0,-1 0,-1-1,1-2,0 1,-14 17,0 1,0 0,0 0,1-1,-1 1,0 0,0 0,1 0,-1 0,0-1,0 1,1 0,-1 0,0 0,0 0,1 0,-1 0,0 0,1 0,-1 0,0 0,0 0,1 0,-1 0,0 0,1 0,-1 0,0 0,0 0,1 0,-1 0,0 0,0 1,1-1,-1 0,0 0,0 0,1 0,-1 1,0-1,0 0,0 0,1 0,-1 1,0-1,0 0,0 0,0 1,0-1,0 0,1 0,-1 1,0-1,0 0,0 1,0-1,0 0,0 0,0 1,0-1,0 0,0 1,0-1,-1 0,1 0,0 1,0-1,1 27,-1-24,-1 107,-1 10,5-1,9 30,15 64,-32-140,4-71,1 0,-1 0,0 0,0 0,0 0,0 0,0 0,0 0,0 0,-1 0,1-1,-1 1,1-1,-1 1,0-1,1 0,-1 1,0-1,0 0,0 0,0 0,0-1,0 1,0 0,0-1,-1 1,1-1,0 0,0 0,-2 0,-3-1,0-1,0-1,0 1,0-1,0 0,0-1,1 0,0 0,0 0,0-1,0 0,1 0,-1 0,1-1,1 0,-1 0,1 0,0 0,0-1,1 1,0-1,0 0,1 0,-1 0,2-1,-5-11,0-1,2 1,0-1,2 0,0-1,1 1,1 0,1 0,1 0,1-1,0 2,4-9,4-14,2 1,3 0,1 1,1 1,8-10,-3 8,2 1,2 1,1 2,2 0,14-12,-43 48,26-20,-27 20,1 1,-1-1,0 1,1 0,-1-1,1 1,-1 0,1 0,0-1,-1 1,1 0,-1 0,1 0,-1 0,1-1,0 1,-1 0,1 0,-1 0,1 0,-1 1,1-1,0 0,-1 0,1 0,-1 0,1 1,-1-1,1 0,-1 0,1 1,-1-1,1 0,-1 1,1-1,-1 1,0-1,1 0,-1 1,0-1,1 1,-1-1,0 1,1-1,-1 1,0-1,0 1,0 0,0-1,1 1,-3 88,2-75,1 0,0 0,1-1,1 1,0-1,1 0,0 1,1-2,1 1,0 0,0-1,1-1,1 1,0-1,1 0,0-1,0 0,4 2,-12-10,1 0,0 0,1 0,-1 0,0 0,1-1,-1 0,0 1,1-1,0 0,-1 0,1 0,0 0,-1-1,1 1,0-1,0 1,0-1,1 0,7-5</inkml:trace>
  <inkml:trace contextRef="#ctx0" brushRef="#br0" timeOffset="862.16">2433 446,'-13'-7,"-10"-4,-5-1,3 4,7 8,11 9,16 7,7 1</inkml:trace>
  <inkml:trace contextRef="#ctx0" brushRef="#br0" timeOffset="1413.256">2995 579,'-15'-6,"-1"0,0 1,0 0,-1 2,1 0,-1 1,0 0,0 1,1 1,-1 1,0 0,0 1,1 1,-1 1,-2 1,16-5,1 1,-1-1,1 1,-1 0,1 0,-1 0,1 0,-1 0,1 1,0-1,0 0,-1 1,1 0,0 0,0 0,1-1,-1 2,0-1,1 0,-1 0,1 0,0 1,0-1,0 1,0-1,0 1,0-1,1 1,-1-1,1 1,0 0,-1-1,1 1,1 0,-1-1,0 1,1 0,-1-1,1 1,0-1,0 1,0-1,0 1,0 0,8 5,0-1,0 1,1-1,0-1,0 0,1 0,-1-1,1 0,1-1,9 2,-7-1,69 23,-45-17,-1 2,-1 2,0 1,19 12,-54-28,0 0,0 0,0 0,0 0,0 1,0-1,0 0,0 0,0 1,0-1,0 1,0-1,0 1,0-1,-1 1,1-1,0 1,0 0,-1-1,1 1,0 0,-1 0,1-1,0 1,-1 0,0 0,1 0,-1 0,1 0,-1 0,0 0,0 0,1 0,-1 0,0 0,0 0,0 0,0 0,0 0,0 0,-1 0,1 0,0 0,0 0,-1 0,1 0,0-1,-1 1,1 0,-1 0,0 0,1 0,-1-1,1 1,-1 0,0 0,0-1,0 1,0 0,-14 3,-1-1,1-1,-1 0,1-1,-1-1,0 0,0-2,-10-1,23 3,1 1,-1-1,1 0,-1 0,1-1,-1 1,1 0,0-1,-1 0,1 1,0-1,-1 0,1 0,0 0,0-1,0 1,0 0,0-1,0 1,0-1,0 0,1 0,-1 0,0 0,1 0,0 0,-1 0,1 0,0 0,0-1,1 1,-1 0,0-1,1 1,-1 0,1-1,0 1,0-1,0 1,0-1,0 1,0-1,1 1,-1 0,1-2,7-11,0 0,0 0,2 1,0 1,0 0,12-11,2-5,8-7,-1-2,-3-1,-1-1,-2-2,-1 0,-3-2,-1 0,-3-1,-1-1,-3-1,4-23,-17 69,2-7,0 0,-1 0,0 0,0-1,-1 1,0 0,-1-1,0 1,0 0,0 0,-1-1,-1 1,1 0,-2-2,4 9,-1 0,1 0,-1 0,1 1,-1-1,1 0,-1 0,0 0,1 0,-1 1,0-1,1 0,-1 1,0-1,0 0,0 1,0-1,0 1,0-1,0 1,0 0,0-1,0 1,0 0,0 0,0 0,0 0,0 0,0 0,0 0,0 0,0 0,0 0,0 0,0 1,0-1,0 0,0 1,0-1,0 1,1-1,-1 1,0 0,0-1,0 1,0 0,0 0,-29 45,21-13,1 0,1 1,2 0,2 0,1 0,1 0,2 0,1 0,2 0,3 8,1 14,2 0,3-1,3 0,1-2,23 48,-35-90,0-1,0 1,1-1,0 0,1 0,0-1,1 0,0 0,0-1,1 0,0 0,0-1,1 0,3 2,-11-9,0 1,0 0,1 0,-1-1,0 1,0-1,0 0,1 1,-1-1,0 0,0 0,0-1,1 1,-1 0,0-1,0 1,0-1,0 0,0 0,0 0,2-1,14-11</inkml:trace>
  <inkml:trace contextRef="#ctx0" brushRef="#br0" timeOffset="1658.601">2995 232,'21'2,"24"3,30 1,27 1,22 3,-12-2</inkml:trace>
  <inkml:trace contextRef="#ctx0" brushRef="#br0" timeOffset="2747.47">3650 873,'11'-41,"-2"-1,-2-1,-2 1,0-25,0 9,-6 55,1 1,0-1,0 0,0 0,1 1,-1-1,1 0,-1 1,1-1,0 0,0 1,0-1,0 1,1 0,-1-1,1 1,-1 0,1 0,0 0,0 0,0 0,0 0,0 0,0 1,1-1,-1 1,0-1,1 1,1-1,7 1,0-1,0 2,0 0,0 0,0 0,0 2,0-1,4 2,4 0,-7-1,8 0,-1 1,1 1,-1 0,1 2,-1 0,-1 1,14 7,-29-12,0 0,-1 0,1 0,-1 0,1 1,-1-1,0 1,0-1,0 1,0 0,0 0,0 0,-1 0,0 0,1 0,-1 0,0 0,-1 1,1-1,-1 0,1 1,-1-1,0 0,0 1,0-1,-1 3,-28 90,17-67,12-29,-3 4,1 0,0 0,0 1,0-1,1 0,-1 1,1-1,0 1,0-1,0 1,1 0,0-1,0 1,0-1,0 1,1 0,0-1,0 1,0-1,0 1,1-1,0 0,0 1,0-1,0 0,0 0,1 0,0-1,0 1,7 2,1-1,-1 0,1 0,0-2,0 1,0-1,0-1,1 0,-1-1,1 0,-1 0,1-1,4-1,19 0,-1-1,0-2,1-1,-2-2,1-1,-1-2,0-1,-1-1,0-2,4-4,-29 15,1-1,-1 0,0 0,0-1,0 1,-1-1,0-1,0 1,0-1,-1 0,1-1,-2 1,1-1,-1 0,0 0,3-6,-7 11,0 0,1-1,-1 1,0 0,0-1,0 1,-1 0,1 0,0-1,-1 1,1 0,-1 0,0-1,0 1,0 0,0 0,0 0,0 0,-1 1,1-1,-1 0,1 0,-1 1,0-1,1 1,-1-1,0 1,0 0,0 0,0 0,-1 0,-70-22,59 21,1 0,-1 2,0-1,0 1,1 1,-1 1,0 0,1 1,0 0,-1 1,1 0,0 1,1 1,-1 0,1 0,1 1,-1 1,1 0,0 1,1 0,-1 2,9-10,1 0,0 1,-1-1,1 0,0 1,0 0,0-1,0 1,1-1,-1 1,0 0,1 0,-1-1,1 1,-1 0,1 0,0 0,0 0,0-1,0 1,0 0,0 0,1 0,-1 0,0-1,1 1,0 0,-1 0,1-1,0 1,0 0,0-1,0 1,0-1,0 1,0-1,1 0,-1 1,1-1,0 0,9 4,0-1,1 0,0-1,-1-1,1 0,0-1,0 0,1 0,-1-1,0-1,0 0,0-1,0 0,10-4,4 1,0-1,0-2,-1 0,0-2,0-1,18-11,-17-1,-34 24,3 3,-1-1,1 1,0 0,0 0,0 0,1 1,-1-1,1 1,0 0,1 1,-1-1,1 1,0 0,0-1,1 1,-1 2,2-4,-1-1,1 1,1 0,-1-1,0 1,1 0,0-1,0 1,0 0,0-1,1 1,-1 0,1-1,0 1,0-1,1 1,-1-1,1 1,-1-1,1 0,0 0,0 0,0 0,1 0,-1 0,1 0,0-1,-1 1,1-1,11 5,0-1,0-1,0 0,0-1,1 0,0-1,0-1,0 0,0-1,0-1,0 0,0-1,0 0,0-2,0 0,-1 0,1-1,-1-1,10-5,-6 5,-1-2,1 0,-1-1,-1 0,1-2,-2 0,1-1,-1 0,-1-1,0-1,-1 0,0-1,-1 0,-1-1,0-1,-1 1,0-2,-2 1,0-1,0-2,1-7,-2-2,-1 1,0-1,-2 0,-2 0,0 0,-2 0,-1 0,-1 0,-2 0,0 0,-2 0,-1 1,-9-21,13 39,-1 1,0 0,0 0,-1 0,0 0,0 1,-1 0,0 0,0 0,-1 0,5 6,-1-1,1 0,0 0,-1 1,0-1,1 1,-1 0,0 0,1 0,-1 0,0 1,0-1,0 1,0-1,0 1,0 0,1 0,-1 0,0 1,0-1,0 1,0 0,0-1,1 1,-1 0,0 1,1-1,-1 0,0 1,1 0,0-1,-1 1,-8 10,-1 1,2 0,-1 1,2 0,0 1,1 0,0 0,1 1,1-1,0 2,2-1,-1 1,2-1,0 1,1 0,1 0,-2 10,1 0,1 1,1-1,2 0,0 0,2 0,1 0,2 0,0-1,1 0,3 3,-6-16,1-1,0 1,1-1,0 0,1-1,0 0,1 0,0 0,1-1,0-1,1 0,-1 0,2-1,-1 0,1-1,1 0,-1-1,1-1,0 0,0 0,0-1,9 1,-9-4,-1-1,1 0,-1-1,1 0,-1-1,0 0,0-1,0-1,0 0,0 0,-1-1,1 0,-2-1,1-1,0 0,-1 0,0-1,-1 0,0 0,0-1,-1-1,0 1,-1-1,0-1,0 1,-1-1,0 0,-1-1,-1 1,0-1,0 0,-1 0,1-9,-3 19,0 0,0-1,-1 1,1 0,0-1,-1 1,0 0,0-1,0 1,0-1,0 1,0 0,0-1,-1 1,1-1,-1 1,0 0,0 0,0-1,0 1,0 0,0 0,0 0,-1 0,1 0,-1 0,0 1,1-1,-1 0,0 1,0 0,0-1,0 1,0 0,0 0,0 0,-1 0,1 0,0 0,-1 1,1-1,0 1,-1 0,-2 1,-1 1,1 1,0-1,0 1,0 0,0 0,0 0,1 0,-1 1,1 0,0 0,0 0,0 1,1-1,0 1,-1 0,2 0,-1 0,0 0,1 0,0 1,1-1,-1 1,1-1,0 1,0 0,1-1,-1 1,1 0,1 0,-1-1,1 1,1 3,0-2,0 0,0-1,1 1,0-1,1 0,0 0,-1 0,2-1,-1 1,1-1,0 0,0 0,0-1,0 0,1 0,0 0,0 0,0-1,0 0,1 0,-1-1,2 1,5 1,-1 0,1-1,0 0,0-1,0-1,0 0,0-1,0 0,0-1,0 0,6-3,6-2</inkml:trace>
  <inkml:trace contextRef="#ctx0" brushRef="#br0" timeOffset="3862.756">5749 846,'13'-15,"26"-25,-3 0,-1-3,-2-1,-2-1,-2-1,-2-2,-3-1,9-26,-26 58,-1-1,0 0,-1 0,-2 0,1 0,-2-1,-1 1,0-1,-1 0,-1 1,-1-1,-1 1,0-1,3 17,-1 0,0 0,0 0,0 0,0 0,0 0,0 0,0 0,0 0,-1 0,1 0,-1 1,0-1,1 1,-1-1,0 1,0 0,0-1,0 1,0 0,0 0,0 1,0-1,0 0,0 1,-1-1,1 1,0 0,0 0,-1-1,1 2,0-1,0 0,-1 0,1 1,0-1,0 1,0 0,0-1,-1 1,1 0,0 0,0 1,0-1,-11 9,1 1,0 0,0 1,1 0,1 1,0 0,1 1,0 0,1 0,0 1,1 0,1 0,1 1,-4 15,0-6,1 1,2 1,0 0,2 0,1 0,1 0,2 0,0 0,2 1,1-1,1 0,1-1,1 1,2-1,1 0,0-1,2 0,14 23,-20-40,0 0,0 0,1-1,0 0,1 0,0 0,0-1,0 0,1 0,0-1,0 0,0 0,0-1,1 0,0-1,0 1,0-2,0 1,0-2,1 1,-1-1,1 0,-1-1,1 0,-1-1,1 0,-1 0,0-1,0 0,1 0,5-4,-4 0,0-1,-1 0,0 0,-1-1,0 0,0-1,0 0,-1-1,-1 1,1-2,-2 1,1-1,-2 0,1 0,-1 0,-1-1,0 0,-1 0,0 0,-1 0,0 0,-1-6,0 16,0 0,-1 0,1 1,-1-1,1 0,-1 0,0 0,0 0,0 0,0 0,0 0,0 0,-1 1,1-1,0 0,-1 0,0 0,1 0,-1 1,0-1,0 0,0 1,0-1,0 1,0-1,-1 1,1-1,0 1,-1 0,1 0,-1-1,0 1,1 0,-1 1,0-1,1 0,-1 0,0 1,0-1,0 1,0-1,0 1,1 0,-1 0,0 0,0 0,0 0,0 0,-1 1,-2 2,0 0,0 1,0 0,1 0,-1 0,1 1,0-1,0 1,1 0,0 0,-1 0,2 1,-1-1,1 1,-1-1,2 1,-1 0,0 0,1 0,0 0,1 0,-1 0,1 0,1 0,-1 0,1 0,0 0,0 0,0 0,1 0,2 4,0-3,1 1,0-1,0 0,0-1,1 1,0-1,0-1,1 1,-1-1,1 0,0 0,1-1,-1 0,1 0,0-1,5 2,134 31,-55-24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26:09.488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2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553 884,'18'8,"16"-2,1-1,0-1,-1-2,26-2,-10 1,658-20,-121-1,-528 19,0 3,0 2,0 3,-1 3,0 2,19 8,-77-20,1 0,0 0,0 0,-1 0,1 0,0 0,0 0,-1 0,1 0,0 0,0 0,-1 1,1-1,0 0,-1 0,1 1,0-1,-1 0,1 1,0-1,-1 1,1-1,-1 1,1-1,-1 1,1 0,-1-1,1 1,-1 0,0-1,1 1,-1 0,0-1,0 1,1 0,-1-1,0 1,0 0,0 0,0-1,0 1,0 0,0 0,0-1,0 1,0 0,0 0,-1-1,1 1,0 0,-1-1,1 1,0 0,-1-1,1 1,-1 0,1-1,-1 1,1-1,-1 1,0 0,-2 9,0 0,0 1,1-1,0 1,1-1,0 1,0 0,2 0,-1-1,1 3,0 18,21 193,-5-92,-2 132,-13 102,-3-229,-15 583,-9 22,-14 131,22-590,-4 666,-9-119,28-233,-11-459,-30 132,-1-1,-38 356,-8-93,52-272,-28 239,39 71,-28 464,32-737,-1-17,12 239,24 470,-6-832,17 89,-12-82,-9 148,-4-150,2-80,-5 1,-3-1,-3 0,-15 48,-16 117,42-244,0 0,0 0,0 0,-1-1,1 1,-1 0,0 0,0-1,0 1,0 0,0-1,-1 1,1-1,-1 1,1-1,-1 0,0 0,0 0,0 0,0 0,0 0,-1 0,1-1,-1 1,1-1,-1 1,1-1,-1 0,0 0,1-1,-1 1,0 0,0-1,0 0,0 1,-213 5,-282 30,492-36,0 1,1-1,-1 0,0 0,1 0,-1-1,0 0,1 0,-1 0,1-1,0 0,-1 0,1 0,0-1,-2 0,6 2,1-1,-1 1,0 0,0 0,0 0,1-1,-1 1,1 0,-1-1,1 1,0-1,-1 1,1 0,0-1,0 1,0-1,0 1,0-1,0 1,0 0,1-1,-1 1,0-1,1 1,-1 0,1-1,0 1,-1 0,1 0,0-1,0 1,0 0,0 0,0-1,38-40,-34 38,27-25</inkml:trace>
  <inkml:trace contextRef="#ctx0" brushRef="#br0" timeOffset="1493.472">500 7087,'0'83,"0"154,-20 110,-35-2,-16-3,-15-3,-33 52,-9 34,116-393,12-32,0 0,0 0,0 0,0 0,0 0,0-1,0 1,-1 0,1 0,0 0,0 0,0 0,0-1,0 1,0 0,0 0,-1 0,1 0,0 0,0 0,0 0,0 0,-1 0,1 0,0 0,0 0,0-1,0 1,-1 0,1 0,0 0,0 0,0 1,0-1,-1 0,1 0,0 0,0 0,0 0,0 0,0 0,-1 0,1 0,0 0,0 0,0 0,0 1,0-1,-1 0,1 0,0 0,0 0,0 0,0 0,0 1,0-1,-2-20,10-107,-1 49</inkml:trace>
  <inkml:trace contextRef="#ctx0" brushRef="#br0" timeOffset="2029.023">287 7796,'30'-135,"6"1,6 1,6 3,41-75,-78 169,-18 47,-1 1,2 0,0 0,0 0,1 1,0 0,1 0,1 0,0 1,1-1,1 1,0-1,0 1,2 11,-3 10,-9 299,11-328,0-1,-1-1,1 1,1 0,-1 0,0 0,1 0,0-1,0 1,1 0,-1 0,1-1,0 1,0-1,1 0,-1 0,3 3,-3-6,0-1,0 0,0 0,1 0,-1 0,0 0,0 0,0 0,0-1,0 1,0-1,0 1,0-1,0 0,0 0,0 0,0 0,0 0,0 0,-1-1,1 1,0-1,-1 1,1-1,-1 1,0-1,0 0,1 0,-1 0,0 1,-1-1,1 0,0-1,19-30,-1 0,-2-1,-2-1,-1-1,5-20,-7 17,-1-1,-3 0,-1 0,-1 0,-3-1,-1-34,-6 189,3-77,0 27,1 0,4 1,2-1,6 15,24 12,-34-89,-1 0,0 0,0 0,1 0,-1 0,1-1,0 1,-1-1,1 1,0-1,0 0,0 0,0 1,0-1,0-1,0 1,0 0,1 0,-1-1,0 1,0-1,1 0,-1 0,0 0,1 0,-1 0,0 0,0-1,1 1,-1-1,0 1,0-1,0 0,0 0,0 0,0 0,0 0,0 0,0-1,1 0,29-28,-3-5</inkml:trace>
  <inkml:trace contextRef="#ctx0" brushRef="#br0" timeOffset="2709.894">1102 7127,'8'95,"-4"0,-4 0,-7 33,5-96,-25 200,27-231,0 0,1-1,-1 1,0 0,1-1,-1 1,0 0,0-1,0 1,1 0,-1-1,0 1,0 0,0-1,0 1,0 0,0 0,-1-1,1 1,0 0,0-1,0 1,-1 0,1-1,0 1,-1 0,1-1,-1 1,1-1,0 1,-1-1,1 1,-1-1,0 1,1-1,-1 1,1-1,-1 0,0 1,1-1,-1 0,0 0,1 1,-1-1,0 0,1 0,-1 0,0 0,1 0,-1 0,0 0,0 0,1 0,-1 0,0 0,1-1,-1 1,0 0,1 0,-1-1,0 1,1 0,-5-10,0 0,1 0,0 0,1 0,0-1,1 1,0-1,0 0,1 1,1-1,0 0,0 0,1 0,0 1,1-1,1-1,74-413,-55 185,-8-77,-12 280,-2 37,0-1,0 1,-1-1,1 1,0-1,0 1,0 0,0-1,0 1,0-1,0 1,0-1,0 1,0 0,1-1,-1 1,0-1,0 1,0-1,0 1,1 0,-1-1,0 1,0 0,1-1,-1 1,0 0,1-1,-1 1,0 0,1 0,-1-1,1 1,-1 0,0 0,1 0,-1-1,1 1,-1 0,0 0,1 0,-1 0,1 0,-1 0,1 0,-1 0,1 0,-1 0,0 0,1 0,-1 0,1 1,-1-1,0 0,1 0,19 20,-15-15,26 28,1-3,2 0,0-2,3-2,20 12,-36-25,93 71,-110-80,0 0,-1 1,1 0,-1 0,0 0,0 0,0 0,-1 0,1 1,-1-1,-1 1,1 0,-1 0,0-1,0 1,-1 0,0 0,0 0,0 0,-1 0,1 0,-2 1,-2 6,-2-1,1 0,-1 0,-1-1,0 0,-1 0,0 0,0-1,-1-1,0 1,-1-1,0-1,-1 0,0 0,0-1,0 0,-1-1,0-1,0 0,-1 0,0-1,-13 3,5-4</inkml:trace>
  <inkml:trace contextRef="#ctx0" brushRef="#br0" timeOffset="3006.822">1075 7943,'16'2,"14"1,12 0,9-1,6-3,-1-3,-5-3,-11-1</inkml:trace>
  <inkml:trace contextRef="#ctx0" brushRef="#br0" timeOffset="11318.518">2639 1700,'755'0,"-10"51,104-47,-512-6,830 10,-839-4,748 21,314 32,266 0,167 60,-5-49,245-70,-542-84,-123 0,-85 83,-723 5,-283-2,1341 18,877-5,-1022-19,-1290 5,0-10,43-14,-135-2,-120 27,0 0,0 0,0 0,0 0,0 0,0-1,0 1,0 0,0 0,0-1,0 1,0 0,-1-1,1 1,0-1,0 1,0-1,-1 0,1 1,0-1,0 0,-1 1,1-1,-1 0,1 0,-1 0,1 1,-1-1,1 0,-1 0,0 0,1 0,-1 0,0 0,0 0,0 0,0 0,-9-8</inkml:trace>
  <inkml:trace contextRef="#ctx0" brushRef="#br0" timeOffset="14741.503">2586 2489,'1'-2,"0"0,0 0,1 0,-1 0,1 0,0 0,-1 0,1 1,0-1,0 1,0-1,0 1,0 0,0 0,1 0,-1 0,0 0,1 0,-1 1,0-1,1 1,-1 0,1 0,-1 0,1 0,-1 0,0 0,1 0,-1 1,3 0,2-1,276 0,-1 12,35 16,242 13,150-24,-166-7,1119 27,-563-5,107 8,39-15,-543 12,-680-36,407 14,111-22,-270 0,972-20,515 28,135 26,-318-51,-594-12,-579 10,37-21,245-10,-263 27,606-34,581 40,-297 25,-517 12,532-14,-1010-5,354 1,741 8,-1181-3,93 15,276 32,-575-47,-23 0,0 0,-1 0,1-1,1 1,-1 0,0 0,0 0,0 0,0-1,0 1,0 0,0 0,0 0,0 0,0 0,0-1,0 1,0 0,0 0,1 0,-1 0,0 0,0 0,0-1,0 1,0 0,0 0,1 0,-1 0,0 0,0 0,0 0,0 0,1 0,-1 0,-92-24,52 15</inkml:trace>
  <inkml:trace contextRef="#ctx0" brushRef="#br0" timeOffset="16045.529">28186 1833,'785'81,"171"-30,11-47,-891 0,-94 8,-83 11,149-11,157-1,-63 18,-94-17,1-1,0-3,0-2,1-3,-1-1,22-4,-11-12,-86 10,13 6</inkml:trace>
  <inkml:trace contextRef="#ctx0" brushRef="#br0" timeOffset="16389.982">31341 1485,'-12'-3,"8"1,0 0,0 1,0 0,0 0,0 0,0 0,-1 1,1-1,0 1,0 0,0 1,-1-1,1 1,0 0,-2 0,5 0,0 0,1-1,-1 1,0 0,1 0,-1 0,1 0,-1 0,1 0,-1 0,1 0,-1 0,1 0,0 0,0 0,0 0,-1 0,1 0,0 0,0 0,1 1,-1-1,0 0,0 0,0 0,1 0,-1 0,0 0,1 0,-1 0,1 0,-1 0,1 0,0 0,-1-1,1 1,0 0,9 14,2-1,-1 0,2-1,-1 0,2-1,0 0,0-1,7 3,1 3,88 64,-50-40,-2 2,-2 3,-2 2,-3 2,-1 3,7 13,-46-51,0 0,-1 1,-1 0,-1 0,0 1,-1 0,-1 0,0 1,-2 0,0 0,0 0,-2 0,-1 1,0-1,-1 1,-1-1,0 1,-2-1,0 0,-1 0,-1 0,-6 14,-2-5,-2-1,0 0,-2-1,-1-1,-1-1,0 0,-2-1,-1-2,-1 0,0-1,-1-1,-1-2,-27 14,-55 16,0-11</inkml:trace>
  <inkml:trace contextRef="#ctx0" brushRef="#br0" timeOffset="17770.496">3427 1258,'-104'94,"-5"-5,-4-4,-119 66,185-120,-387 245,412-262,8-6,1 0,0 1,0 0,1 1,0 1,1 0,0 0,1 1,-5 7,14-17,0 1,-1-1,1 1,0-1,1 1,-1-1,0 1,1 0,-1 0,1-1,0 1,0 0,0-1,0 1,1 0,-1 0,1-1,-1 1,1 0,0-1,0 1,0-1,1 1,-1-1,0 0,1 1,0-1,-1 0,1 0,2 2,70 51,50 10,96 34,-58-27,-25-7,-3 6,-3 6,4 11,-108-69,10 9,0-1,2-3,1-1,1-1,0-3,2-1,15 2,-6-8</inkml:trace>
  <inkml:trace contextRef="#ctx0" brushRef="#br0" timeOffset="19009.232">4631 363,'20'55,"-2"1,-3 1,-3 0,-2 1,-2 0,-3 1,-2 50,-4-103,2 0,-2 1,1-1,-1 1,0-1,0 1,-1-1,1 0,-1 0,-1 0,1 0,-1 0,-1 0,4-6,-1 0,0 1,1-1,-1 0,0 0,0 0,1 0,-1 0,0 0,0-1,1 1,-1 0,0 0,1-1,-1 1,0 0,1 0,-1-1,0 1,1-1,-1 1,1-1,-1 1,0-1,1 1,0-1,-1 1,1-1,-1 0,1 1,0-1,-1 0,1 1,0-1,0 0,-1 0,1 1,0-1,0 0,0 1,0-1,0 0,0 0,0 1,0-1,0 0,1 0,-2 1,-69-225,-72-43,142 267,-1-1,0 0,-1 0,1 0,0-1,1 1,-1 0,0 0,1-1,-1 1,1-1,0 1,-1 0,1-1,0 1,1-1,-1 1,0 0,1-1,-1 1,24 22,-15-7</inkml:trace>
  <inkml:trace contextRef="#ctx0" brushRef="#br0" timeOffset="20680.653">4738 283,'0'9,"0"12,0 16,0 16,-2 14,-4 10,0 5,1 0,1-5,6-8,5-12,1-13,-1-12,-1-11</inkml:trace>
  <inkml:trace contextRef="#ctx0" brushRef="#br0" timeOffset="21118.045">4564 135,'-29'-45,"36"48,114 123,-34-28,-4 3,-5 4,17 38,-80-119,-1 0,-1 1,-1 1,-1 0,-2 1,0 0,1 15,-8-38,-1 1,-1 0,1-1,-1 1,0 0,0-1,0 1,-1 0,1-1,-1 1,0-1,0 1,-1-1,0 1,1-1,-2 0,1 0,0 0,-1 0,1 0,-1 0,0-1,-1 1,1-1,-1 0,1 0,-5 2,-8 2,-1-2,0 0,0-1,0 0,0-2,-1 0,1-1,-1 0,1-2,-1 0,1-1,-1-1,1 0,0-1,0-1,-9-5,-260-79,270 82,38 8,-14-1,124 6,-55-3</inkml:trace>
  <inkml:trace contextRef="#ctx0" brushRef="#br0" timeOffset="21768.715">5607 858,'-11'-9,"-1"0,0 1,-1 0,1 1,-1 0,-1 1,1 1,-1 0,0 1,-1 0,1 1,0 1,-1 0,1 1,-10 1,14 0,1 1,-1 0,0 0,0 1,1 0,-1 1,1 0,0 1,-1 0,2 0,-1 1,0 0,1 1,0-1,1 2,-1-1,1 1,0 0,1 0,-1 1,1 0,1 0,-1 3,2-5,0-1,1 1,0 0,0 0,0 1,1-1,0 0,0 1,1 0,0-1,0 1,0 0,1-1,0 1,1 0,-1 0,1-1,0 1,1 0,0-1,0 0,0 1,1-1,0 0,0 0,0 0,1 0,0-1,0 0,0 1,1-1,0-1,0 1,0-1,1 1,2-2,0 1,0-1,-1-1,2 0,-1 0,0-1,0 1,1-2,-1 1,0-1,1-1,-1 1,0-1,1-1,-1 0,0 0,0 0,0-1,2-2,3 0,0-1,-1 0,0-1,0-1,-1 0,0 0,0-1,-1-1,0 0,-1 0,3-5,-5 6,-1-1,0 0,-1 0,0 0,0 0,-1-1,-1 0,0 0,0 0,-1 0,0-1,-1 1,-1 0,0-1,0 1,-1-1,0 1,-2-6,3 16,0 0,0 0,0-1,0 1,-1 0,1 0,0 0,-1 0,1-1,0 1,-1 0,1 0,-1 0,0 0,1 0,-1 0,0 0,0 0,0 1,1-1,-1 0,0 0,0 1,0-1,0 0,0 1,0-1,-1 1,1-1,0 1,0 0,0-1,0 1,0 0,-1 0,1 0,0 0,0 0,0 0,-1 0,1 0,0 1,0-1,-1 1,-2 4,0 0,1 1,0-1,0 1,0 0,0 0,1 0,0 0,0 0,1 1,0-1,0 1,0 3,0-2,0-1,0 1,1 0,0-1,0 1,1 0,0-1,0 1,0-1,1 1,1-1,-1 0,1 0,0 0,1 0,-1-1,2 1,-1-1,1 0,-1 0,2 0,-1-1,0 0,1 0,0 0,1 0,-1-1,1 0,1 0,1-1,0 1,0-2,0 1,0-1,1-1,-1 0,1 0,-1 0,1-2,-1 1,1-1,-1 0,1-1,-1 0,0-1,0 0,0 0,0-1,0 0,-1 0,0-1,0 0,0-1,-1 0,1 0,-1 0,-1-1,1 0,-1-1,0 1,-1-1,1-2,9-24,-2-1,-1 0,-2-1,-1 0,-2 0,-2-1,-1 0,-2 0,-1-1,-3-11,2-33,-4 0,-3 0,-18-79,-11 43,35 116,1 1,0 0,-1-1,1 1,-1 0,0 0,1-1,-1 1,0 0,0 0,0 0,0 0,0 0,0 0,0 0,0 0,0 0,0 1,-1-1,1 0,0 1,-1-1,1 1,0-1,-1 1,1 0,0-1,-1 1,1 0,-1 0,1 0,-1 0,1 0,0 0,-1 1,1-1,-1 0,1 1,0-1,0 1,-1 0,1-1,0 1,0 0,-1 0,1-1,0 1,0 0,0 0,0 0,0 0,0 1,1-1,-1 0,0 0,1 0,-1 1,0-1,1 0,0 1,-1-1,1 1,0-1,-1 2,-9 21,1 2,1-1,1 1,1 0,2 0,0 1,1 15,-1 2,2 0,1 1,3-1,1 1,3-1,1 0,2 0,3-1,1-1,2 0,1-1,3 0,1-1,2-2,2 0,7 7,-25-37,0 0,1 0,-1-1,2 0,-1 0,1-1,0 0,0 0,1-1,-1 0,1-1,8 3,-15-6,0-1,-1 0,1 1,0-1,0 0,-1 0,1 0,0 0,-1-1,1 1,0 0,0-1,-1 1,1-1,-1 0,1 1,0-1,-1 0,0 0,1 0,-1 0,1 0,-1 0,0-1,0 1,0 0,0-1,0 1,0 0,0-1,0 0,0 1,-1-1,1 1,-1-1,1 0,-1 1,0-1,1 0,-1 0,0 1,0-1,0 0,1-28</inkml:trace>
  <inkml:trace contextRef="#ctx0" brushRef="#br0" timeOffset="22031.058">5700 550,'-23'-16,"-14"-10,-7-2,1 0,14 4,25 6,32 2,35 6,31 3,28 3,17 8,4 9,-23 2</inkml:trace>
  <inkml:trace contextRef="#ctx0" brushRef="#br0" timeOffset="22309.233">6423 817,'-16'-8,"-1"-1,1 2,-1 0,0 1,-1 1,0 1,1 0,-7 0,17 3,0 1,0-1,-1 1,1 0,0 1,0 0,0 0,-1 1,1-1,0 2,1-1,-1 1,0 0,1 0,-1 1,1-1,0 1,0 1,1-1,-1 1,-3 4,3 0,0 0,0 0,1 0,0 0,1 1,0 0,0-1,1 2,0-1,1 0,0 1,1-1,0 1,1-1,0 1,0-1,1 1,1-1,-1 1,2-1,0 0,0 0,0 0,2 0,-1 0,1-1,0 0,4 4,-5-8,1-1,-1 0,1 0,-1-1,1 1,1-1,-1 0,0 0,1-1,-1 0,1 0,0 0,0 0,-1-1,1 0,0 0,0-1,0 0,0 0,0 0,0-1,0 0,0 0,0 0,0-1,4-1,-1 0,0-1,0 0,-1-1,1 0,-1 0,0-1,0 0,0 0,-1-1,0 0,-1 0,1-1,-2 0,1 0,-1 0,1-2,0-3,-1 0,0 0,-1 0,0-1,-1 0,0 0,-2 0,1 0,-2 0,0 0,-1-12,-15-16,15 42,1 0,-1 1,0-1,0 0,1 0,-1 0,0 0,0 1,1-1,-1 0,0 1,1-1,-1 0,0 1,1-1,-1 1,0-1,1 1,-1-1,1 1,-1 0,1-1,0 1,-1 0,1-1,-1 1,1 0,0-1,0 1,-1 0,1 0,0-1,0 1,0 0,0 0,0 0,-2 4,1 1,0-1,0 1,0-1,1 1,-1 0,1-1,1 1,-1-1,1 1,0 0,0-1,1 1,-1-1,1 0,0 0,1 0,-1 0,1 0,0 0,1 0,-1-1,1 0,0 1,5 4,0-1,1 1,0-2,0 0,1 0,0 0,0-2,0 1,1-1,6 1,63 16,1-7</inkml:trace>
  <inkml:trace contextRef="#ctx0" brushRef="#br0" timeOffset="22633.655">7024 1125,'14'0,"17"0,23 0,17-3,11 0,0 1,-13-1</inkml:trace>
  <inkml:trace contextRef="#ctx0" brushRef="#br0" timeOffset="23628.678">7679 510,'-9'90,"4"0,5 28,0-46,0 80,2-139,1-18,0-23,-2-102,-5 1,-7 0,-4 0,-11-21,22 129,-6-66,10 86,1-1,-1 1,0-1,0 1,1 0,-1-1,1 1,-1 0,1-1,-1 1,1 0,0-1,0 1,0 0,0 0,0 0,0 0,0 0,0 0,0 0,0 0,0 0,1 1,-1-1,0 0,1 1,-1-1,0 1,1-1,-1 1,1 0,-1 0,0 0,1-1,-1 1,1 1,0-1,57 10,-55-9,16 4,-1 0,0 1,0 1,0 1,-1 1,0 1,-1 0,0 1,0 1,-1 0,-1 2,0-1,-1 2,-11-10,0 0,0 0,0 0,-1 0,0 1,0-1,0 1,-1-1,1 1,-2 0,1-1,0 1,-1 0,0 0,-1-1,1 1,-1 0,0-1,-1 1,1 0,-1-1,0 1,0-1,-1 0,1 0,-1 0,-1 0,1 0,-1-1,1 0,-1 1,-1-1,-12 13,0-2,-2 0,1 0,-2-2,0 0,-1-2,0 0,0-1,-1-2,-1 0,-7 1,90-3,-44-4,-1 1,1 0,-1 1,0 1,0 0,0 1,0 1,-1 0,0 1,-1 1,0 0,0 0,-1 1,0 1,-1 0,0 1,0 0,-2 1,1 0,-2 0,0 1,0 0,-2 0,1 1,-2 0,0 0,-1 1,2 14,-5-24,0 0,-1 1,1-1,-2 0,1 0,-1 0,0 0,0 0,-1 0,1 0,-1 0,-1 0,1 0,-1-1,0 1,0-1,-1 0,1 0,-1 0,0-1,-1 1,1-1,-1 0,0 0,0 0,0-1,0 0,-1 0,1 0,-1-1,0 0,1 0,-1 0,0 0,-1-1,1 0,0-1,0 1,0-1,-5-1,5-2,1 0,-1 0,1-1,0 0,0 0,1-1,-1 1,1-1,0 0,0 0,0 0,1-1,-1 1,1-1,1 0,-1 0,1 0,0 0,1 0,-1 0,1-1,0 1,1 0,0-1,0 1,0-1,0 1,1 0,0-1,1 1,0-2,2-5,0 0,0 0,2 0,0 1,0 0,1 0,0 1,1 0,0 0,1 0,0 1,1 1,0 0,0 0,1 1,0 0,1 0,0 2,0-1,0 2,1 0,0 0,0 1,1 0,-9 2,0 1,0-1,0 1,0 0,1 1,-1-1,0 1,0 0,1 0,-1 0,0 1,0 0,1 0,-1 1,0-1,0 1,0 0,-1 0,1 1,0-1,-1 1,1 0,-1 0,0 1,0-1,0 1,-1 0,1 0,-1 0,2 8,-1-1,0 1,-1 0,0 0,-1 0,0 0,0 1,-2-1,0 0,0 1,-1-1,0 0,-1 0,-1 2,-3 84,6-95,0-1,0 0,0 0,0 0,0 0,1 0,-1 0,1 0,-1 0,1 0,0 0,0 0,0 0,0 0,0-1,0 1,0 0,1-1,-1 1,1 0,-1-1,1 0,0 1,-1-1,1 0,0 0,0 0,0 0,0 0,0-1,0 1,0-1,0 1,0-1,0 0,0 1,0-1,0 0,0 0,1-1,-1 1,0 0,0-1,0 1,8-5,0 1,0-2,0 1,-1-1,0-1,0 0,-1 0,0 0,0-1,0-1,-1 1,-1-1,1 0,-1-1,-1 1,0-1,0 0,2-9,2-2,-2-1,0 0,-1 0,-2-1,0 0,-1 1,-2-1,0-19,-14 72,9-15,0 0,1 0,0 0,1 1,1-1,1 0,0 1,1-1,0 0,1 1,1-1,1 0,0 0,1-1,0 1,2 1,-3-11,0-1,0 1,0-1,1 0,0 0,0-1,0 1,0-1,0 0,1 0,4 1,24 8</inkml:trace>
  <inkml:trace contextRef="#ctx0" brushRef="#br0" timeOffset="24017.688">9123 644,'-33'-10,"0"2,0 2,0 0,-1 3,-22 0,-38 10,90-6,0-1,1 1,-1 1,0-1,0 0,1 1,-1 0,1 0,0 0,-1 0,1 0,0 1,0-1,0 1,1 0,-1 0,1 0,-1 0,1 1,0-1,0 0,0 3,2-2,-1 1,2-1,-1 1,0-1,1 1,0-1,0 1,1-1,-1 0,1 0,0 0,0 1,0-2,0 1,1 0,0 0,-1-1,1 1,1-1,-1 0,0 0,1 0,0-1,-1 1,1-1,0 0,0 0,1 0,28 16,1-2,1-1,0-2,1-1,25 4,86 29,-146-44,0-1,-1 0,1 0,0 0,0 0,0 0,-1 0,1 0,0 0,0 0,-1 0,1 0,0 0,0 1,-1-1,1 0,0 1,-1-1,1 0,0 1,-1-1,1 1,-1-1,1 1,-1 0,1-1,-1 1,1-1,-1 1,1 0,-1-1,0 1,1 0,-1-1,0 1,0 0,0 0,1-1,-1 1,0 0,0 0,0 0,0-1,0 1,0 0,-1 0,1-1,0 1,0 0,0 0,-1-1,1 1,-1 0,-13 6,-1 0,0-2,-1 1,1-2,-1 0,-13 1,17-3,-128 18,132-15,23-2,6-2</inkml:trace>
  <inkml:trace contextRef="#ctx0" brushRef="#br0" timeOffset="24203.268">9698 1017,'2'-9,"-4"-19,-14-25,-6-3</inkml:trace>
  <inkml:trace contextRef="#ctx0" brushRef="#br0" timeOffset="35408.871">10927 5590,'0'23,"3"21,2 21,3 22,3 22,-1 19,-2 15,-5 9,-5 1,-4-6,-4-11,0-17,2-21,2-21,2-25</inkml:trace>
  <inkml:trace contextRef="#ctx0" brushRef="#br0" timeOffset="36234.879">10927 5429,'2'-4,"-1"1,1-1,0 0,0 0,0 0,1 1,-1-1,1 1,-1 0,1 0,0 0,1 0,-1 0,0 1,1 0,0-1,-1 1,1 0,0 1,0-1,0 1,0 0,0 0,0 0,0 0,1 1,-1-1,0 1,4 0,11 2,-1 0,0 1,1 0,-1 2,0 0,3 2,67 23,2-4,1-4,0-4,25-1,116-6,209-17,-175-2,693-10,-729 6,142-7,150 19,-330 10,469 10,-233-29,-368 1,-54 2</inkml:trace>
  <inkml:trace contextRef="#ctx0" brushRef="#br0" timeOffset="41455.389">12425 7020,'2'-28,"0"-1,2 1,2 0,0 0,2 0,1 1,1 0,3-3,-6 14,1 0,1 0,1 0,0 1,1 1,1 0,4-3,-12 12,0 1,0 0,1 0,-1 0,1 1,0 0,0-1,1 2,-1-1,0 1,1 0,0 0,-1 0,1 1,0 0,0 0,0 0,0 1,0 0,0 0,0 1,0-1,4 2,-4 0,0 1,0 0,0 0,0 0,-1 1,0-1,1 1,-1 0,-1 1,1 0,-1-1,1 1,-1 1,-1-1,1 0,-1 1,0 0,2 5,2 5,-1 0,-1 1,0-1,-1 1,-1 0,0 10,-2-21,1 1,-2-1,1 1,-1 0,0-1,0 1,-1 0,0-1,0 1,-1-1,1 1,-1-1,-1 0,1 1,-1-1,0-1,-1 1,1 0,-1-1,0 1,-1-1,3-4,0 0,1 0,-1 0,0-1,0 1,1-1,-1 1,0-1,0 0,0 0,0 0,1 0,-1 0,0 0,0 0,0 0,0-1,1 1,-1-1,0 0,0 1,1-1,-1 0,0 0,1 0,-1 0,1 0,-1 0,1-1,0 1,-1 0,1-1,0 1,0-1,0 0,-30-61,29 59,1-1,-1 0,1 0,0 0,1 0,-1 0,1 0,0 0,1 0,-1 0,1 0,0 0,0 0,0 0,1 0,-1 1,1-1,1 0,-1 1,0 0,1-1,0 1,0 0,1 0,-1 1,1-1,-1 1,1 0,3-2,13-6,1 2,0 1,1 1,0 0,0 2,0 0,0 2,1 0,15 1,-37 2,93 2,-91-2,0 1,0 0,-1 0,1 0,0 0,-1 0,1 0,-1 1,1-1,-1 1,0 0,1 0,-1-1,0 2,0-1,-1 0,1 0,0 1,-1-1,1 0,-1 1,0 0,0-1,0 1,0 0,0 0,0-1,-1 1,0 0,1 2,-17 131,15-134,1-1,0 1,0-1,0 1,0-1,0 1,1-1,-1 1,0-1,1 1,-1-1,1 1,-1-1,1 0,0 1,-1-1,1 0,0 0,0 1,0-1,0 0,0 0,0 0,0 0,1 0,-1 0,0 0,1-1,-1 1,0 0,1-1,-1 1,1-1,-1 1,1-1,-1 0,1 0,-1 0,2 0,61-9,-57 7,1-1,-1 0,1-1,-1 1,0-1,0-1,-1 1,1-1,-1-1,0 1,0-1,-1 0,0 0,0 0,0-1,-1 0,0 0,0 0,0 0,-1-1,1-3,1-3,-2 26,0 3,1 5,1 0,0-1,2 1,0-1,2 0,0-1,1 0,1 1,-11-18,1 0,0 1,0-1,-1 0,1 0,0 1,0-1,0 0,0 0,0 0,0 0,0 0,1 0,-1 0,0-1,0 1,1 0,-1-1,1 1,-1-1,0 1,1-1,-1 0,1 1,-1-1,1 0,-1 0,1 0,-1 0,1 0,-1-1,1 1,-1 0,1-1,-1 1,1-1,-1 1,0-1,1 0,-1 0,0 1,0-1,1-1,5-8,0 0,-1 0,0 0,-1-1,-1 0,1 0,-1-1,-1 1,0-5,1 3,46-219,-49 227,-2 4,1 0,0-1,0 1,0 0,0-1,0 1,0 0,0-1,0 1,0 0,1 0,-1-1,1 1,-1 0,1 0,-1-1,1 1,0 0,-1 0,1 0,0 0,0 0,0 0,0 0,0 0,0 0,1 0,54 33,163 15,-216-46,0 0,0 0,-1 1,1-1,0 0,-1 1,1 0,-1 0,0-1,0 1,0 0,0 1,0-1,0 0,0 1,-1-1,1 1,-1-1,1 1,-1 0,0 0,0-1,-1 1,1 0,0 0,-1 0,0 0,0 0,0 0,0 0,0 0,0 0,-1 0,1-1,-1 1,0 0,0 0,0 0,-2 2,-18 45,15-40,1 1,1-1,0 1,0 0,1 0,0 0,1 1,0-1,1 0,0 12,1-20,1 0,0 0,0 1,0-1,0 0,1 0,-1 0,1-1,0 1,-1 0,1 0,1-1,-1 1,0-1,0 0,1 0,0 0,-1 0,1 0,0 0,0-1,0 0,0 1,0-1,0 0,2 0,87 13,-41-14,-4-3</inkml:trace>
  <inkml:trace contextRef="#ctx0" brushRef="#br0" timeOffset="41880.834">14404 6633,'-11'-3,"-1"1,1 1,-1 0,1 0,0 1,-1 0,1 1,-1 1,1 0,0 0,0 1,0 0,0 1,0 0,1 1,-1 0,-4 5,12-10,1 1,-1 0,1 0,0 0,0 0,-1 1,1-1,0 0,0 1,0 0,1-1,-1 1,0 0,1 0,-1 0,1 0,-1 0,1 0,0 1,0-1,0 0,0 1,0-1,1 1,-1-1,1 1,0-1,-1 1,1-1,0 1,1-1,-1 1,0-1,1 1,-1-1,1 0,0 1,0-1,0 1,0-1,0 0,0 0,1 0,-1 0,2 2,9 4,0-1,1 0,-1 0,1-2,1 1,-1-2,1 0,12 2,4 2,-15-3,3-2,-1 2,0 0,0 1,0 1,-1 1,1 0,-2 1,0 0,0 2,6 5,-19-15,0 1,-1 0,1 0,-1 0,1 0,-1 0,1 0,-1 0,0 0,0 0,0 1,0-1,-1 0,1 1,-1-1,1 1,-1-1,0 1,0-1,0 1,0-1,0 1,-1-1,1 1,-1-1,0 0,1 1,-1-1,0 0,0 1,-1-1,1 0,0 0,-1 0,1 0,-1 0,0-1,0 1,1 0,-2 0,-8 6,-1-1,0 0,-1 0,0-2,0 1,0-1,0-1,-1-1,0 0,0 0,0-1,0-1,0-1,0 0,0 0,-5-2,16 2,-1 0,0 0,0 0,0-1,0 1,0-1,1 0,-1 0,0 0,1-1,-1 1,1-1,-1 0,1 0,0 0,0-1,-1 1,2-1,-1 1,0-1,1 0,-1 0,1-1,2 2,1 0,-1 0,1 0,0 0,0 0,0 0,0 0,0 1,0-1,1 0,-1 0,1 1,-1-1,1 1,-1 0,1-1,0 1,0 0,0 0,0 0,-1 0,1 0,1 0,-1 1,0-1,0 1,0-1,-1 1,25-9</inkml:trace>
  <inkml:trace contextRef="#ctx0" brushRef="#br0" timeOffset="42316.234">15099 6793,'0'-7,"-1"0,0 0,0 0,-1 0,1 1,-2-1,1 0,-1 1,0 0,0 0,0 0,-1 0,0 0,0 0,-1 1,0 0,1 0,-2 0,1 1,0 0,-1 0,0 0,0 1,0-1,-1 1,1 1,-1-1,1 1,-1 1,0-1,0 1,1 0,-1 0,0 1,0 0,0 0,0 1,0 0,0 0,0 1,-6 2,4-2,-1 1,1 0,0 0,0 1,0 0,1 1,0 0,-1 1,2-1,-1 1,1 1,0-1,0 1,1 1,-1-1,2 1,-1 0,1 0,1 1,-1 0,1 0,1 0,0 0,0 0,1 1,0-1,-1 6,4-10,-1 0,1-1,0 1,0 0,1-1,-1 1,1-1,0 1,0-1,0 0,1 0,-1 0,1 0,0 0,0 0,1-1,-1 0,1 1,0-1,0-1,0 1,0 0,0-1,0 0,1 0,-1 0,1-1,-1 0,5 1,2 1,0-1,0 0,0-1,0-1,0 1,0-2,0 0,0 0,0-1,0 0,0-1,5-2,-8 3,-1-1,1-1,-1 1,0-1,-1 0,1-1,-1 0,1 0,-1 0,-1-1,1 0,-1 0,0 0,0 0,-1-1,0 0,0 0,-1 0,0-1,0 1,0-1,-1 0,0 1,-1-1,0 0,0 0,0 0,-1 0,-1-6,1 14,1 0,-1-1,0 1,1-1,-1 1,0-1,1 1,-1-1,0 1,0 0,0-1,0 0,1 1,-1-1,0 1,0-1,0 1,0-1,0 1,0-1,0 1,0-1,-1 1,1-1,0 1,0-1,0 1,0-1,-1 1,1-1,0 1,-1-1,1 1,0 0,-1-1,1 1,0-1,-1 1,1 0,-1-1,1 1,-1 0,1 0,-1-1,1 1,0 0,-1 0,0 0,1 0,-1 0,1-1,-1 1,1 0,-1 0,1 0,-1 0,1 1,-1-1,1 0,-1 0,1 0,-1 0,1 0,-1 1,-2 6,1 0,-1 0,2 1,-1-1,1 0,0 1,0-1,1 1,0 0,1-1,-1 1,2-1,-1 1,1-1,0 0,0 0,1 0,0 0,0 0,1 0,0-1,0 1,3 2,9 5,1-1,1 0,0-2,0 0,1-1,0-1,1-1,0-1,0 0,1-2,0 0,0-1,0-1,0-1,1-1,77 10</inkml:trace>
  <inkml:trace contextRef="#ctx0" brushRef="#br0" timeOffset="42811.982">16355 6472,'-34'82,"-3"-2,-4-2,-3-1,-46 60,67-108,12-19,13-21,109-287,-25 0,-55 224,-31 74,0-1,1 1,-1-1,0 1,1 0,-1-1,1 1,-1-1,1 1,-1 0,1-1,-1 1,1 0,-1 0,1-1,-1 1,1 0,0 0,-1 0,1 0,-1 0,1 0,0 0,-1 0,1 0,-1 0,1 0,0 0,-1 0,1 0,-1 0,1 1,-1-1,1 0,0 0,-1 1,1-1,-1 0,0 1,1-1,-1 1,1-1,-1 1,1-1,-1 0,0 1,1 0,-1-1,0 1,1 0,13 30,-14-31,18 59,-3 1,-3 1,-2 3,0-1,10 51,5-1,21 55,-42-156,0 0,1-1,0 0,0 0,1 0,1-1,0 1,4 3,6 3</inkml:trace>
  <inkml:trace contextRef="#ctx0" brushRef="#br0" timeOffset="42995.655">16181 6739,'-18'0,"-8"0,0 3,4 2,13 1,20-1,26-1,29-3,31-9,26-8,19-10,-14 0</inkml:trace>
  <inkml:trace contextRef="#ctx0" brushRef="#br0" timeOffset="43967.946">15807 5376,'1100'-23,"-975"20,0 6,-1 5,0 5,24 10,59 20,-206-43,0 0,0 0,0 0,0 1,0-1,0 0,0 0,0 1,0-1,0 1,0-1,0 1,0-1,-1 1,1 0,0-1,0 1,0 0,-1 0,1-1,0 1,-1 0,1 0,-1 0,1 0,-1 0,0 0,1 0,-1 0,0 0,1 0,-1 0,0 0,0 0,0 0,0 0,0 0,0 0,0 0,-1 0,1 0,0 1,-1-1,1-1,0 1,-1 0,1 0,-1 0,1 0,-1 0,0 0,1 0,-2 0,-9 30,1 0,1 0,1 1,2 1,2-1,-1 22,-2 247,13 0,14 1,-20-302,18 1006,-19-814,7-43,-7-149,1 1,0 0,-1 0,1-1,0 1,0 0,0 0,0 0,-1-1,1 1,0 0,1 0,-1 0,0-1,0 1,0 0,0 0,1-1,-1 1,0 0,0 0,1-1,-1 1,1 0,-1-1,1 1,-1 0,1-1,-1 1,1-1,0 1,-1-1,1 1,0-1,-1 1,1-1,0 0,-1 1,1-1,0 0,0 0,0 0,-1 1,1-1,0 0,0 0,0 0,-1 0,1 0,0-1,0 1,0 0,-1 0,1 0,0-1,0 1,-1 0,1-1,0 1,-1-1,1 1,0-1,-1 1,1-1,0 0,12-27,0-7</inkml:trace>
  <inkml:trace contextRef="#ctx0" brushRef="#br0" timeOffset="45354.013">10861 6927,'33'154,"-6"1,-6 17,-10 77,-14 82,3-326,-1 31,-1-16,1 1,2 0,0 0,1-1,1 1,1-1,1 1,-5-18,2 0,-1-1,0 1,0 0,1 0,0 0,0-1,-1 1,1-1,1 1,-1-1,0 0,1 0,-1 0,1 0,-1 0,1-1,0 1,0-1,0 0,0 1,0-1,0-1,0 1,0 0,0-1,0 0,0 1,0-1,1 0,-1-1,0 1,0-1,106-30,-100 27,77-30,-22 5,2 3,0 3,2 2,0 4,1 3,1 2,3 4,18 9,-1 5,0 3,49 13,74 8,279 1,257-24,-546-8,865 11,529-1,-1499-11,570 0,-165 26,-435-24,-53-7,-8 1</inkml:trace>
  <inkml:trace contextRef="#ctx0" brushRef="#br0" timeOffset="46632.831">19123 5550,'46'-35,"-45"35,-1 0,1 0,0 0,-1 0,1 0,0 0,-1 0,1 0,0 0,0 0,-1 0,1 0,0 1,-1-1,1 0,0 0,-1 1,1-1,-1 1,1-1,0 0,-1 1,1-1,-1 1,1-1,-1 1,0-1,1 1,-1 0,1-1,-1 1,0 0,0-1,1 1,-1 0,0-1,0 1,0 0,0-1,0 1,0 0,0-1,0 1,0 0,0 0,0-1,0 1,0 0,0-1,-1 1,1 0,0-1,-1 1,1-1,0 1,-1 0,0 0,1 2,-5 348,28 368,-6 12,-8-63,-22-458,12-209,1 1,-1 0,1-1,0 1,-1 0,1-1,0 1,0 0,1-1,-1 1,0 0,0 0,1-1,-1 1,1-1,0 1,-1 0,1-1,0 1,0-1,0 0,0 1,0-1,0 0,0 1,1-1,-1 0,0 0,1 0,-1 0,1 0,-1 0,1-1,-1 1,1 0,-1-1,1 1,0-1,-1 0,1 1,0-1,0 0,-1 0,2 0,89-33,-59 26,1 1,-1 1,1 2,0 2,1 1,11 2,-24-1,823 24,359-47,-261-8,371 57,-757 0,-547-27,48-10,-58 9,0 0,0-1,0 1,0 0,0 0,0 0,0-1,0 1,-1 0,1 0,0 0,-1-1,1 1,-1 0,1 0,-1 0,0 0,1 0,-1 0,0 0,0 0,1 0,-1 0,0 1,0-1,0 0,0 0,0 1,-1-1,1 1,0-1,0 1,-1-2,-28-19</inkml:trace>
  <inkml:trace contextRef="#ctx0" brushRef="#br0" timeOffset="47451.537">19310 5416,'417'21,"835"-9,-935-30,172-38,-436 55,-68 27,-3-11</inkml:trace>
  <inkml:trace contextRef="#ctx0" brushRef="#br0" timeOffset="48683.114">20312 5924,'-15'-8,"-1"1,0 1,0 0,-1 1,1 1,-1 1,0 0,0 1,-1 1,1 0,0 1,0 2,0-1,0 2,0 0,0 1,-13 5,26-7,0-1,0 1,1 0,-1 0,0 0,1 0,-1 1,1 0,0-1,0 1,0 0,0 1,1-1,-1 0,1 1,0-1,0 1,0 0,0 0,1 0,0 0,-1 0,1 0,1 0,-1 0,1 0,-1 0,1 0,0 1,1-1,-1 0,1 0,0 0,0 2,8 11,0 0,1 0,1-1,1 0,0-1,1 0,0-1,1-1,1 0,0-1,1 0,3 0,45 35,-32-25,-2 0,-1 2,0 2,-1 1,-25-25,-1 0,0 0,1 0,-1 0,0 1,0-1,0 1,0-1,-1 1,1 0,-1-1,1 1,-1 0,0 0,0 0,0 0,-1 0,1 0,-1 0,1 0,-1 0,0 0,0 1,-1-1,1 0,-1 0,1 0,-1 0,0 0,-1 2,-4 0,-1 0,0 0,0 0,0-1,0 0,-1 0,1 0,-1-1,0-1,0 1,-1-1,1-1,0 0,0 0,-1 0,1-1,-4 0,9 1,-1-1,1 1,0-1,-1 1,1-1,0 0,-1 0,1 0,-1-1,1 1,0-1,0 0,-1 0,1 0,0 0,0-1,0 1,0-1,0 0,0 0,1 0,-1 0,1 0,-1 0,1-1,0 0,0 1,0-1,0 0,0 0,1 0,-1 0,1 0,0 0,0 0,0 0,0-1,0-2,3-1,1-1,0 0,0 1,1 0,0 0,0 0,1 0,-1 0,1 1,1 0,-1 0,1 1,0-1,1 1,-1 0,1 1,3-2,10-8,1 1,0 1,1 1,0 1,0 1,1 1,0 0,1 2,-1 1,1 1,4 1,-26 2,0 1,0 0,1 0,-1 0,0 0,0 0,0 0,1 1,-1-1,0 1,0-1,0 1,0 0,0 0,0 0,0 0,0 0,-1 0,1 1,0-1,0 1,-1-1,1 1,-1-1,0 1,1 0,-1 0,0 0,0 0,0 0,0 0,-1 0,1 0,0 0,-1 0,1 0,-1 0,0 1,0-1,0 0,0 0,0 1,-2 45,4 37,-1-82,0 0,0-1,0 1,0 0,0-1,1 1,-1-1,1 1,0-1,0 0,-1 0,1 1,1-1,-1-1,0 1,0 0,1 0,-1-1,1 0,-1 1,1-1,0 0,0 0,-1 0,1-1,0 1,1-1,2 1,1 0,0 0,-1-1,1 0,0-1,0 0,-1 0,1 0,-1-1,1 1,-1-2,1 1,-1-1,0 0,0 0,0-1,-1 1,1-1,-1-1,0 1,0-1,3-3,1-4,1 1,-2-1,0-1,0 1,-1-1,0-1,-1 1,-1-1,3-12,0 5,-7 40,-1-1,-1-8,1 1,1-1,0 1,0-1,1 0,0 0,1 0,0 0,1 0,0 0,0-1,1 0,1 0,-1 0,1 0,1-1,-1 0,8 6,-12-13,0 0,0 1,0-1,0 0,1 0,-1 0,0 0,1-1,-1 1,1 0,-1-1,1 0,-1 0,1 0,-1 0,1 0,-1 0,1-1,-1 1,1-1,-1 1,1-1,-1 0,0 0,1 0,-1-1,0 1,0 0,0-1,0 1,0-1,0 0,-1 0,1 0,1-1,46-81,-41 56,0 1,-2-1,-1 0,-1 0,-1-1,-2 1,-1-1,-1 0,-2-4,-8-12,12 44,0 1,-1-1,1 1,0 0,0-1,-1 1,1 0,0-1,0 1,0 0,-1 0,1 0,0-1,0 1,0 0,0 0,-1 0,1 0,0 1,0-1,0 0,-1 0,1 0,0 1,0-1,0 0,-1 1,1-1,0 1,-1-1,1 1,0-1,-1 1,1-1,-1 1,1 0,0 0,10 3,38 11,-29-10,-1 1,1 0,-2 2,1 0,-1 1,0 1,6 5,-20-10,1 0,-1 1,0 0,-1-1,1 2,-1-1,-1 0,1 1,-1-1,0 1,0 0,-1-1,0 1,0 0,-1 0,1 0,-2 0,1 0,-1 0,0 0,0-1,-1 1,0 0,0-1,-2 4,-2 25,5-28,-1-2,0 0,1 0,-1 0,1 0,0 0,1 0,-1 0,1 1,0-1,1 0,-1 0,1 0,0 0,0 1,1-1,-1 0,1-1,0 1,0 0,1-1,0 1,-1-1,2 1,-1-1,0 0,1-1,0 1,-1-1,3 2,76 17,-37-19</inkml:trace>
  <inkml:trace contextRef="#ctx0" brushRef="#br0" timeOffset="49083.638">21864 6097,'-10'-4,"0"1,0-1,0 1,-1 1,1 0,0 0,-1 1,0 1,1 0,-1 0,1 1,-1 0,1 1,-1 0,1 0,0 1,0 1,0 0,1 0,-1 1,1 0,-7 5,14-8,0-1,0 1,1 0,-1 0,0 0,1 0,-1 0,1 1,0-1,0 0,0 0,0 1,0-1,0 1,1-1,-1 1,1-1,0 1,0-1,0 1,0 0,0-1,0 1,1-1,-1 1,1-1,-1 1,1-1,0 0,0 1,1-1,-1 0,0 1,1-1,-1 0,1 0,0 0,11 10,1 0,0 0,1-1,1-1,0-1,0 0,1-1,10 4,18 9,-38-17,8 2,-1 1,0 1,0 1,-1 0,0 0,-1 1,1 1,1 3,-13-13,0 0,0 0,-1 0,1 0,0 0,0 0,-1 0,1 0,-1 0,1 0,-1 0,1 1,-1-1,0 0,0 0,1 1,-1-1,0 0,0 0,0 1,0-1,0 0,-1 0,1 1,0-1,-1 0,1 0,-1 0,1 1,-1-1,1 0,-1 0,0 0,1 0,-1 0,0 0,0 0,0 0,0-1,0 1,0 0,0-1,0 1,0 0,0-1,-1 1,-57 18,43-15,-1-2,1 1,0-2,-1-1,1 0,-15-2,31 3,-1-1,1 0,-1 0,1 0,-1 0,1 0,-1 1,1-1,-1 0,1 0,-1 0,1 0,-1 0,1-1,-1 1,1 0,-1 0,1 0,-1 0,1 0,-1-1,1 1,0 0,-1 0,1-1,-1 1,1 0,0-1,-1 1,1 0,0-1,-1 1,1-1,0 1,-1 0,1-1,0 1,0-1,0 1,0-1,-1 1,1-1,0 1,0-1,0 1,0-1,0 1,0-1,0 1,0-1,0 1,1-1,-1 1,0-1,0 1,0-1,0 1,1 0,-1-1,0 1,0-1,1 1,-1-1,30-18,-3 8</inkml:trace>
  <inkml:trace contextRef="#ctx0" brushRef="#br0" timeOffset="49492.18">22291 6325,'11'-11,"0"0,0 0,-2-1,1-1,-1 1,-1-1,-1-1,1 0,-2 0,5-14,-11 27,1-1,0 0,-1 1,1-1,-1 0,0 1,1-1,-1 0,0 0,0 1,0-1,0 0,0 0,-1 1,1-1,0 0,-1 1,0-1,1 0,-1 1,0-1,0 1,0-1,0 1,0-1,0 1,0 0,0-1,0 1,-1 0,1 0,-1 0,1 0,-1 0,1 0,-1 0,1 1,-1-1,0 0,1 1,-1 0,0-1,1 1,-1 0,0 0,0 0,0 0,-7 1,0 1,0 0,0 0,1 1,-1 0,1 1,-1 0,1 0,0 0,1 1,-1 1,1-1,0 1,0 1,1-1,-1 1,1 0,1 0,0 1,0 0,0-1,1 2,-1 2,3-7,0-1,1 1,-1-1,1 1,0 0,0 0,0-1,1 1,-1 0,1 0,0 0,0 0,0-1,1 1,-1 0,1 0,0 0,0-1,0 1,0 0,1-1,0 1,0-1,0 0,0 0,0 1,0-1,1-1,0 1,-1 0,1 0,0-1,0 0,1 0,-1 0,0 0,1 0,-1 0,1-1,2 1,0 0,0 0,0 0,0-1,0 0,0-1,0 1,0-1,1 0,-1 0,0-1,0 0,0 0,0-1,0 1,0-1,0-1,0 1,-1-1,1 0,-1 0,0 0,0-1,0 0,0 0,-1 0,0-1,1 1,-2-1,1 0,0 0,-1-1,0 1,0-1,0-3,0 2,-1 0,0-1,0 1,0-1,-1 1,-1-1,1 0,-1 1,0-1,-1 0,0-1,1 9,-1 0,1 0,0 1,0-1,0 0,-1 0,1 0,0 1,0-1,0 0,-1 0,1 0,0 0,0 0,-1 0,1 1,0-1,-1 0,1 0,0 0,0 0,-1 0,1 0,0 0,-1 0,1 0,0 0,0 0,-1 0,1 0,0-1,-1 1,1 0,0 0,0 0,-1 0,1 0,0 0,0-1,-1 1,1 0,0 0,0 0,0-1,0 1,-1 0,1 0,0-1,0 1,0 0,0 0,0-1,0 1,-1 0,1-1,0 1,0 0,0 0,0-1,0 1,-9 25,8-18,0 0,0 0,1-1,0 1,0 0,0 0,1 0,0 0,0 0,1 0,0 0,0-1,0 1,1-1,0 0,1 1,-1-1,1-1,0 1,0-1,1 1,0-1,0 0,0-1,0 1,1-1,3 1,17 11,1-3,1 0,0-1,1-2,0-1,1-2,9 2,50 10</inkml:trace>
  <inkml:trace contextRef="#ctx0" brushRef="#br0" timeOffset="49971.256">20954 7087,'-2'16,"-1"14,-2 16,-1 11,1 10,2 3,1-2,0-6,2-10,0-17,0-15</inkml:trace>
  <inkml:trace contextRef="#ctx0" brushRef="#br0" timeOffset="50410.399">20900 7275,'-44'-230,"44"224,-1 3,0 1,0 0,0 0,0 0,0-1,1 1,-1 0,1 0,0-1,0 1,0-1,0 1,0 0,0-1,1 1,-1 0,1-1,-1 1,1 0,0 0,0 0,0 0,0-1,0 1,1 1,-1-1,1 0,-1 0,1 0,-1 1,1-1,0 1,0-1,0 1,0 0,0 0,0 0,1 0,88 25,-65-14,10 2,-11-4,-1 0,0 1,0 1,-1 2,-1 0,0 1,-1 1,2 3,-21-16,-1 1,1-1,0 0,-1 1,0 0,1-1,-1 1,0-1,0 1,0 0,0 0,0 0,0 0,0 0,-1 0,1 0,-1 0,1 0,-1 0,0 0,0 0,0 0,0 0,0 0,0 0,-1 0,1 0,-1 0,0 0,1 0,-1 0,0 0,0 0,0 0,0 0,0-1,-1 1,1 0,-1-1,-9 10,0-1,-1-1,-1 0,0-1,0 0,0-1,-1 0,0-2,0 1,-7 0,-46 22,56-16,31-7,169 12,-170-12,0 0,0 1,-1 2,0-1,0 2,0 0,-1 2,13 9,-22-13,1 0,-1 0,0 0,-1 1,0 1,0-1,-1 1,0 0,0 0,-1 1,-1 0,1 0,-2 0,1 0,-1 1,1 8,-3-13,-1-1,1 1,-1-1,0 0,-1 1,1-1,-1 1,0-1,0 0,-1 1,0-1,0 0,0 0,0 0,-1 0,0-1,0 1,0-1,-1 0,1 1,-1-2,0 1,0 0,0-1,-1 0,1 1,-9 3,0 0,0 0,-1-1,1-1,-1 0,-1-1,1 0,0-1,-3-1,2 2,0-2,0 1,0-2,0 0,0-1,0 0,0-1,0-1,0-1,0 0,0 0,1-2,0 0,0 0,0-1,0-1,1-1,0 0,-9-7,-5-18</inkml:trace>
  <inkml:trace contextRef="#ctx0" brushRef="#br0" timeOffset="51601.564">21690 5350,'130'18,"1"-5,1-6,42-6,-97-1,1919 0,-1995-1,1 1,0 0,-1-1,1 1,0 0,-1 0,1-1,0 1,0 1,-1-1,1 0,0 0,-1 1,1-1,0 0,-1 1,1 0,-1-1,1 1,-1 0,1 0,-1 0,0 0,1 0,-1 0,0 0,0 1,0-1,0 0,0 1,0-1,0 1,0-1,0 1,-1-1,1 1,-1 0,1-1,-1 1,1-1,-1 1,0 0,0 0,0 0,-3 195,95 814,-65-338,-27-594,4 0,3 0,4-1,3 3,8 7,-12-57,-2 1,-1 0,-1 0,-2 1,-1 0,-1 0,-2 0,-2-1,-3 23,2-45,2-8,0 0,0 0,1 0,-1 0,0 1,1-1,-1 0,1 1,0-1,0 0,0 1,0-1,0 0,1 1,-1-1,1 0,-1 0,1 1,0-1,14-17,-9-12,0-4</inkml:trace>
  <inkml:trace contextRef="#ctx0" brushRef="#br0" timeOffset="53276.825">25699 5483,'1'-1,"0"0,0 1,-1-1,1 0,0 0,0 1,0-1,0 1,0-1,0 1,0-1,0 1,0 0,0-1,0 1,0 0,0 0,0 0,0 0,0-1,1 2,-1-1,0 0,0 0,0 0,0 0,0 1,0-1,0 1,0-1,0 0,0 1,0 0,0-1,0 1,0 0,-1-1,1 1,0 0,0 0,-1 0,1-1,-1 1,1 0,0 0,-1 0,0 0,1 0,-1 0,0 0,1 0,-1 1,-4 167,24 482,0-120,-17 156,21-275,-1-254,-17-129,6 158,-11-185,0 0,0-1,0 1,1 0,-1-1,0 1,1-1,-1 1,1-1,0 0,-1 1,1-1,0 0,0 0,0 0,0-1,0 1,0 0,0-1,0 1,0-1,0 0,0 1,0-1,0 0,0 0,0 0,0-1,0 1,0-1,0 1,0-1,0 1,0-1,0 0,0 0,0 0,1-1,20-2,242 12,8-13,222-34,-69 3,1158 2,-1449 37,91 5,-1-10,1-10,147-29,-343 34,-27 2,-17 3,12 2,-36-3,-6 0</inkml:trace>
  <inkml:trace contextRef="#ctx0" brushRef="#br0" timeOffset="54090.619">25780 5470,'408'-24,"253"22,21 20,721-2,-973-39,365-71,-470 52,-279 43,-45 3,-7 0</inkml:trace>
  <inkml:trace contextRef="#ctx0" brushRef="#br0" timeOffset="55552.024">27491 5991,'-11'-11,"0"0,0 0,-1 1,-1 1,0 0,0 0,-1 2,0-1,0 2,-1 0,1 1,-1 0,-1 1,1 1,0 0,-1 1,0 1,1 0,-14 2,23 0,0 0,0 1,0 0,1 0,-1 0,1 1,-1-1,1 2,0-1,0 0,0 1,1 0,-1 0,1 0,0 1,0-1,0 1,1 0,0 0,0 1,0-1,0 0,1 1,0 0,0-1,0 6,-1 2,1 0,0 0,1 0,1 0,0 0,1 0,0 0,1 1,0-2,1 1,1 0,0 0,9 12,0 0,2-1,0-1,2 0,0-1,2-1,0 0,1-2,1 0,1-2,1 0,0-1,8 2,78 65,-59-29,-50-53,0 1,0 0,0 0,0-1,0 1,-1 0,1-1,-1 1,1-1,-1 1,1 0,-1-1,0 1,0-1,0 0,0 1,0-1,0 0,0 1,0-1,-1 0,1 0,0 0,-1 0,1 0,-1 0,1-1,-1 1,0 0,1-1,-1 1,1-1,-1 0,0 1,1-1,-1 0,0 0,0 0,1 0,-1 0,0-1,0 1,-13 3,0-1,1-1,-1 0,0-1,0 0,0-2,0 1,1-2,-1 0,1-1,-1 0,1-1,1-1,-1 0,1 0,0-2,0 0,-4-4,15 11,0-1,0 0,0 1,1-1,-1 0,1 0,-1 0,1 0,0 0,-1 0,1 0,0-1,1 1,-1 0,0-1,1 1,-1 0,1-1,0 1,0-1,0 1,0-1,0 1,0 0,1-1,-1 1,1-1,-1 1,1 0,0 0,0-1,0 1,1 0,-1 0,0 0,1 0,-1 0,1 0,9-7,1 0,0 1,0 0,0 1,1 1,0 0,0 1,1 0,-1 1,13-3,-22 7,38-13,1 2,0 2,0 3,1 1,33 0,-75 5,-1 0,0 0,1-1,-1 1,1 0,-1 0,1 0,-1 0,0 1,1-1,-1 0,1 1,-1-1,0 0,1 1,-1 0,0-1,0 1,1 0,-1 0,0 0,0-1,0 1,0 0,0 0,0 1,0-1,0 0,-1 0,1 0,0 1,-1-1,1 0,-1 1,1-1,-1 0,0 1,1-1,-1 1,0-1,0 0,0 1,0-1,0 1,-1-1,1 0,0 1,0-1,-1 1,1-1,-1 0,0 1,1-1,-1 0,0 0,0 0,-10 27,-15 59,25-84,1 0,0 0,0 0,0 0,0 0,0 1,1-1,-1 0,1 0,0 0,0 0,0 0,0 0,0-1,1 1,0 0,-1 0,1-1,0 1,0-1,0 0,1 0,-1 1,0-1,1-1,0 1,2 1,0-1,0 1,0-1,0-1,0 1,1-1,-1 0,1 0,-1-1,0 1,1-1,-1 0,1-1,-1 1,1-1,-1 0,1-1,-1 1,0-1,0 0,0 0,0-1,0 0,-1 0,1 0,-1 0,1 0,-1-1,0 0,-1 0,1 0,-1 0,1-1,-1 1,-1-1,1 0,-1 0,2-3,32-124,-32 111,2 4,-1 26,0 28,8 119,-13-154,1 0,-1 0,1 0,0 0,0 0,-1 0,1 0,1 0,-1-1,0 1,0 0,1-1,-1 1,0-1,1 1,0-1,-1 0,1 1,0-1,0 0,0 0,-1 0,1-1,0 1,0 0,0-1,1 1,-1-1,0 0,0 1,0-1,0 0,0 0,0-1,0 1,0 0,0-1,0 1,0-1,0 0,0 0,1 0,5-2,0-1,-1 0,0-1,0 1,0-1,0-1,-1 1,0-1,0 0,0-1,-1 1,0-1,0 0,-1 0,0-1,0 0,-1 1,3-7,2-11,-1 1,0-1,-2 0,-1 0,0-17,-6-107,2 148,-1 0,1 0,0 0,-1 0,1 0,0 0,0 0,0 0,0 0,0 0,0 0,0 0,0 0,0 0,1 0,-1 0,0 0,0 0,1 0,-1 0,1 0,-1 1,1-1,0 0,-1 0,1 0,0 1,-1-1,1 0,0 0,0 1,-1-1,1 1,0-1,0 1,0-1,0 1,0 0,0-1,0 1,0 0,0 0,0 0,0-1,0 1,0 0,0 0,0 1,1-1,158 27,-120-18,-24-5,3-1,0 1,-1 1,1 0,-1 2,0 0,-1 1,0 1,13 9,-28-17,0 0,0 0,-1 1,1-1,-1 1,1-1,-1 1,0 0,1 0,-1-1,0 1,0 0,0 0,-1 0,1 0,0 0,-1 0,1 0,-1 1,0-1,0 0,1 0,-1 0,-1 0,1 0,0 1,0-1,-1 0,0 0,1 0,-1 0,0 0,0 0,0 0,0 0,0 0,-102 110,100-109,0-1,0 1,0 0,1 0,-1 0,1 0,0 1,0-1,0 1,0-1,0 1,1 0,0 0,0-1,0 1,0 0,0 0,1 0,0 0,0 0,0 0,0 0,1 0,-1 0,1 0,0 0,0 0,2 3,3-2,0-1,0 1,0-1,1-1,0 1,0-1,0 0,0-1,0 0,1 0,-1 0,1-1,-1 0,6 0,-9-1,45 6</inkml:trace>
  <inkml:trace contextRef="#ctx0" brushRef="#br0" timeOffset="55947.178">29028 6191,'-11'-5,"0"-1,0 1,-1 1,1 0,-1 1,0 0,0 0,0 2,-1-1,1 2,0-1,-1 2,1 0,0 0,0 1,0 1,0 0,0 0,0 1,1 1,-1 0,10-4,-1 0,1 1,-1-1,1 1,0-1,-1 1,1 0,0 0,0 0,1 0,-1 0,0 1,1-1,-1 0,1 1,0-1,0 1,0 0,0-1,0 1,0 0,1-1,-1 1,1 0,0 0,0 0,0-1,0 1,1 0,-1 0,1 0,-1-1,1 1,0 0,0-1,0 1,0-1,2 2,7 8,1 0,0-2,1 1,0-1,1-1,0 0,1-1,-1 0,2-1,-1-1,6 2,-10-3,160 78,-169-83,0 1,0-1,0 0,0 1,0-1,0 1,0-1,0 1,0 0,-1-1,1 1,0 0,0 0,-1-1,1 1,0 0,-1 0,1 0,-1 0,1 0,-1 0,1 0,-1 0,0 0,0 0,1 0,-1 0,0 0,0 0,0 0,0 0,0 0,0 0,-1 1,1-1,0 0,0 0,-1 0,1 0,-1 0,1 0,-1-1,1 1,-1 0,0 0,1 0,-1 0,0-1,0 1,1 0,-1 0,0-1,0 1,-15 7,-1 0,0-1,0-1,0 0,-1-1,0-1,0-1,-15 1,0 1,-129 21,146-22,27-1,25-2,11-1</inkml:trace>
  <inkml:trace contextRef="#ctx0" brushRef="#br0" timeOffset="56366.054">29470 6392,'-2'-14,"-1"1,0-1,0 1,-2 0,1 1,-2-1,-2-3,8 15,-1 0,1 0,-1 0,0 0,0 0,1 0,-1 0,0 0,0 0,0 0,0 1,0-1,0 0,0 1,0-1,0 1,0-1,0 1,-1-1,1 1,0 0,0 0,0-1,0 1,-1 0,1 0,0 0,0 1,-1-1,1 0,0 0,0 1,0-1,0 0,-1 1,1-1,0 1,0-1,0 1,0 0,0 0,0-1,0 2,-40 39,41-41,-12 15,1 0,1 1,0 0,1 1,1 0,1 0,0 1,1-1,-1 11,6-25,0-1,1 0,0 1,-1-1,1 1,0-1,0 1,0-1,1 1,-1-1,1 0,-1 1,1-1,0 1,0-1,0 0,0 0,0 0,0 1,1-1,-1 0,1-1,-1 1,1 0,0 0,0-1,0 1,0-1,0 1,0-1,0 0,0 0,1 0,-1 0,0 0,1 0,-1-1,0 1,1-1,0 0,3 1,1 0,-1-1,0 0,1 0,-1 0,1-1,-1 0,0 0,0-1,1 0,-1 0,0 0,0-1,-1 0,1 0,-1 0,1-1,-1 0,0 0,0 0,-1-1,1 1,-1-1,0 0,0 0,3-6,0-1,-1 0,0-1,0 0,-1 0,-1 0,0 0,-1-1,0 0,-1 1,-1-1,0 0,0 0,-10-26,9 39,-1 1,0 0,0 0,1 0,-1 0,0 0,1 1,-1-1,0 0,0 0,1 0,-1 1,0-1,1 0,-1 1,0-1,1 0,-1 1,1-1,-1 1,1-1,-1 1,1-1,-1 1,1-1,-1 1,1 0,0-1,-1 1,1 0,0-1,-1 1,1 0,0-1,0 1,0 0,0 0,0-1,0 1,0 0,0-1,0 1,0 0,0 0,0-1,0 1,1 0,-1-1,0 2,-1 10,0 1,1 0,0-1,1 1,0 0,1-1,1 1,0-1,0 1,2-1,-1 0,1-1,1 1,0-1,1 0,0-1,0 1,10 8,-3-3,2 0,0-1,0-1,2-1,-1 0,2-1,-1-1,2-1,-1-1,16 5,15 2</inkml:trace>
  <inkml:trace contextRef="#ctx0" brushRef="#br0" timeOffset="56912.073">28280 7168,'3'-6,"-1"-1,0 1,-1 0,1 0,-1-1,-1 1,1-1,-1 1,0-1,0 1,-1-1,0 1,0-1,-1 1,1 0,-2 0,1 0,0 0,-1 0,0 0,-1 1,1-1,-1 1,0 0,0 0,-1 0,1 1,-1-1,0 1,-1 0,-1-1,-2 0,-1 0,0 1,-1 0,1 0,-1 1,1 0,-1 1,0 0,0 1,0 0,0 1,0 0,0 1,0 0,0 0,1 1,-1 1,0 0,1 0,0 1,-9 5,6-3,1 0,0 1,0 0,1 1,0 0,0 1,1 1,0-1,1 1,0 1,0 0,2 0,-1 1,1 0,1 0,0 0,-1 6,5-10,0 0,1 1,0-1,0 1,1-1,0 0,1 1,-1-1,2 1,-1-1,1 0,1 0,-1 0,1 0,1 0,-1-1,1 1,1-1,-1 0,1 0,1 0,-1-1,1 0,0 0,0 0,1-1,0 0,0 0,0-1,0 0,5 2,18 8,1-1,0-2,1-1,0-1,0-2,1-1,0-2,1-1,-1-1,0-2,1-1,12-4,-1 0,-1-2,-1-2,0-2,21-9,33-17</inkml:trace>
  <inkml:trace contextRef="#ctx0" brushRef="#br0" timeOffset="58145.189">30513 5256,'-3'66,"4"1,2-1,4 0,10 47,-11-77,-5-32,33 215,-9 1,-5 213,-47-26,8-197,9 87,35 435,-25-730,-1-1,1 0,0 0,-1 0,1 0,-1 0,1 0,-1 0,1 0,-1 0,0 0,1 0,-1-1,0 1,0 0,0 0,0-1,1 1,-1 0,0-1,0 1,0-1,0 1,0-1,-1 0,1 1,0-1,0 0,0 0,0 0,0 0,0 0,0 0,-1 0,1 0,0 0,0-1,0 1,0 0,0-1,0 1,0 0,0-1,0 0,0 1,0-1,-15-2,-91-6,-148-21,92 6</inkml:trace>
  <inkml:trace contextRef="#ctx0" brushRef="#br0" timeOffset="83152.358">13868 3131,'-5'116,"-6"1,-20 86,-2 20,-2 247,25-257,-10-2,-13 25,-18 4,35-196,15-44,1 0,-1 0,1-1,-1 1,1 0,-1 0,1 0,0 0,-1-1,1 1,-1 0,1 0,-1-1,1 1,0 0,-1-1,1 1,0-1,-1 1,1 0,0-1,-1 1,1-1,0 1,0-1,0 1,-1-1,1 1,0-1,0 1,0-1,0 1,0-1,0 1,0-1,0 1,0-1,0 1,0-1,0 1,1-1,-1 1,0-1,0 1,0-1,1 1,17-94,-13 68</inkml:trace>
  <inkml:trace contextRef="#ctx0" brushRef="#br0" timeOffset="84253.431">13949 4841,'-9'16,"-10"17,-6 11,-6 11,-4 6,-4 4,2 1,3-2,6-8,8-8,9-13,14-16,6-12</inkml:trace>
  <inkml:trace contextRef="#ctx0" brushRef="#br0" timeOffset="84503.394">13936 4854,'4'21,"7"17,5 15,3 6,2 3,3-2,1-7,1-8,1-7,-4-8,-7-9</inkml:trace>
  <inkml:trace contextRef="#ctx0" brushRef="#br0" timeOffset="85327.745">14136 3183,'0'0,"0"1,0-1,0 1,0-1,0 1,0-1,0 0,0 1,1-1,-1 1,0-1,0 0,0 1,1-1,-1 0,0 1,0-1,1 0,-1 1,0-1,1 0,-1 1,0-1,1 0,-1 0,0 1,1-1,-1 0,1 0,-1 0,0 0,1 0,-1 0,1 0,-1 1,0-1,1 0,-1 0,1-1,-1 1,1 0,-1 0,0 0,1 0,-1 0,1 0,-1 0,0-1,1 1,-1 0,1 0,-1-1,0 1,0 0,1 0,-1-1,0 1,1 0,-1-1,0 1,0-1,1 1,-1 0,12 161,54 473,-25-297,-5 284,-39-527,-3 1,-6-1,-3-1,-4-1,-14 36,21-70,12-59,0 1,0 0,1 0,-1-1,0 1,0 0,0 0,0 0,0-1,1 1,-1 0,0 0,0 0,0-1,1 1,-1 0,0 0,0 0,0 0,1 0,-1 0,0 0,0-1,1 1,-1 0,0 0,0 0,1 0,-1 0,0 0,0 0,1 0,-1 0,0 0,1 0,-1 1,0-1,0 0,0 0,1 0,-1 0,0 0,0 0,1 1,-1-1,0 0,0 0,0 0,1 0,-1 1,0-1,0 0,0 0,0 1,0-1,0 0,1 0,-1 0,0 1,0-1,0 0,0 1,12-21,-3-4</inkml:trace>
  <inkml:trace contextRef="#ctx0" brushRef="#br0" timeOffset="86555.245">13949 2957,'-61'94,"-4"-3,-5-2,-40 38,-7 9,79-84,38-52,1 0,-1-1,0 1,1 0,-1 0,0 0,1 0,-1 0,1 0,-1 0,0 0,1 0,-1 0,1 0,-1 0,0 0,1 0,-1 0,1 0,-1 0,0 0,1 0,-1 1,0-1,1 0,-1 0,0 0,1 1,-1-1,0 0,0 1,1-1,-1 0,0 0,0 1,1-1,-1 0,0 1,0-1,0 1,0-1,0 0,1 1,-1-1,0 0,0 1,0-1,0 1,0-1,0 0,0 1,0-1,0 1,-1-1,1 0,0 1,0-1,0 0,0 1,0-1,-1 1,1-1,0 0,0 0,-1 1,1-1,0 1,29-15,-16 5,0-1,-1-1,0 0,-1-1,0 0,-1 0,-1-1,0-1,0 0,-2 0,0 0,0-1,-1 0,-1 0,0-3,4-7,1 0,1 0,1 1,2 1,0 0,1 1,1 0,1 2,1 0,1 1,8-6,-14 13,0 0,1 1,1 0,-1 1,2 1,0 1,0 0,0 1,1 0,0 1,0 2,16-4,45-17,-75 26,1-1,0 0,0 1,-1 0,1 0,-1 0,1 0,-1 0,1 1,-1 0,1-1,-1 1,0 0,0 1,0-1,0 1,-1-1,1 1,-1 0,1 0,-1 0,0 1,13 10,84 81,73 93,-83-83,-88-105,-1 1,1-1,-1 1,1 0,-1-1,1 1,-1 0,1-1,-1 1,0 0,1-1,-1 1,0 0,1 0,-1-1,0 1,0 0,0 0,0-1,0 1,0 0,0 0,0 0,0-1,0 1,0 0,-1 0,1-1,0 1,0 0,-1 0,1-1,0 1,-1 0,1-1,-1 1,1 0,-1-1,1 1,-1-1,0 1,1-1,-1 1,0-1,1 0,-1 1,0-1,1 0,-1 1,0-1,0 0,1 0,-1 0,0 0,0 1,0-1,1 0,-1 0,0-1,0 1,0 0,1 0,-1 0,0 0,0-1,1 1,-1 0,0-1,-135-11,-26 9,-118 15,-21 0,244-20,45-1</inkml:trace>
  <inkml:trace contextRef="#ctx0" brushRef="#br0" timeOffset="87722.621">21716 2769,'0'-3,"1"-18,6 26,23 156,96 1134,-37-680,-85-574</inkml:trace>
  <inkml:trace contextRef="#ctx0" brushRef="#br0" timeOffset="88757.011">21984 4747,'2'9,"1"10,0 13,-1 11,0 8,-1 3,-1 2,0-7,0-10,0-11</inkml:trace>
  <inkml:trace contextRef="#ctx0" brushRef="#br0" timeOffset="89385.991">22424 2729,'8'39,"17"116,0 74,-15-116,85 784,-91-862,14 130,-3 154,-16-268,-2 1,-2-1,-3 0,-2 0,-2-1,-2-1,-2 0,-9 14,12-34</inkml:trace>
  <inkml:trace contextRef="#ctx0" brushRef="#br0" timeOffset="90049.074">22237 4654,'-15'74,"-3"0,-4-2,-3 0,-20 37,15-33,20-48,12-22,7-18,17-34,-2-2,-2 0,10-34,15-33,-36 104,-10 36,-2-12,0-1,2 1,-1 0,1 0,1 0,0-1,1 1,0-1,1 0,1 0,0 0,0 0,1-1,1 0,-1 0,2-1,6 8,2-4,0-1,1 0,1-1,0-1,0 0,1-2,2 1,63 35,-63-30</inkml:trace>
  <inkml:trace contextRef="#ctx0" brushRef="#br0" timeOffset="90908.315">22130 2635,'-13'2,"1"0,-1 1,0 0,1 1,-1 0,1 1,0 0,1 1,0 0,-7 5,-29 19,1 1,1 3,2 1,2 2,1 2,2 2,-11 18,41-49,2-5,1 1,0 0,1 0,-1 0,1 1,0 0,1 0,0 0,0 0,0 0,1 0,0 1,0 1,3-8,-1 1,1-1,0 0,-1 0,1 1,0-1,0 0,0 0,0 0,0 0,0 0,0 0,0-1,0 1,0 0,0 0,1-1,-1 1,0-1,1 1,-1-1,0 0,1 1,-1-1,0 0,1 0,-1 0,1 0,-1 0,0 0,1 0,-1-1,0 1,1 0,-1-1,0 1,1-1,-1 0,0 1,0-1,1 0,-1 0,0 1,0-2,15-5,0 0,-1-1,0-1,-1 0,0-1,0-1,-1 0,0 0,-1-2,-1 1,0-2,0 1,7-15,2-6,-2 0,-1-2,-2 0,-1-1,5-22,-10 24,-3 13,0 0,2 0,0 1,1 0,9-14,-17 33,0 0,0 0,0 1,0-1,0 0,0 1,1-1,-1 1,1 0,-1-1,1 1,-1 0,1 0,0 0,-1 0,1 0,0 0,0 0,0 1,0-1,0 1,-1-1,1 1,0 0,0 0,0-1,0 2,0-1,0 0,0 0,0 1,0-1,0 1,0-1,0 1,0 0,0 0,-1 0,1 0,0 0,-1 0,1 0,-1 0,1 1,-1-1,0 1,1 0,126 116,-82-84,2-1,2-3,0-2,2-3,1-1,45 12,13-2,1-4,104 12,150 0,-292-38</inkml:trace>
  <inkml:trace contextRef="#ctx0" brushRef="#br0" timeOffset="91893.819">27745 2809,'0'40,"14"1672,-14-1675,0 11,1 213,23 156,-18-365</inkml:trace>
  <inkml:trace contextRef="#ctx0" brushRef="#br0" timeOffset="92961.023">28013 4908,'0'5,"0"8,0 8,-3 11,-4 8,-9 7,-8 4,-7 0,-5 1,2-4,3-6,8-7,10-10,12-12,5-7</inkml:trace>
  <inkml:trace contextRef="#ctx0" brushRef="#br0" timeOffset="93204.574">28026 4921,'13'5,"10"5,7 9,6 10,3 6,2 5,-1 4,-4 2,-2 2,-6-1,-7-3,-7-7,-6-8,-5-8</inkml:trace>
  <inkml:trace contextRef="#ctx0" brushRef="#br0" timeOffset="93873.915">28320 2863,'-1'0,"0"0,0 0,1 0,-1 0,0 0,0 0,0 0,0 0,1 0,-1 1,0-1,0 0,1 1,-1-1,0 0,0 1,1-1,-1 1,1-1,-1 1,0 0,1-1,-1 1,1-1,-1 1,1 0,-1 0,1-1,0 1,-1 0,1 0,0-1,0 1,0 0,-1 0,1 0,0-1,0 1,0 0,0 0,0 0,1 0,-1-1,0 1,0 0,0 0,1 0,-2 1,-6 228,7-149,3 222,17 51,-7-230,6 0,4-2,6 0,16 30,148 334,-169-417</inkml:trace>
  <inkml:trace contextRef="#ctx0" brushRef="#br0" timeOffset="94627.298">27745 2515,'-20'48,"-2"0,-2-2,-2-1,-2-1,-18 21,21-30,-23 35,7-14,3 2,2 2,-17 40,52-96,-2 0,1-1,0 1,1 0,-1 0,0 0,1 0,0 1,0-1,1 0,-1 1,1-1,0 0,0 1,0-1,0 0,1 1,0-1,0 3,1-6,0-1,-1 1,1-1,-1 1,1-1,0 0,-1 0,1 0,0 0,-1 0,1 0,0 0,-1 0,1-1,0 1,-1-1,1 1,-1-1,1 1,-1-1,1 0,-1 0,1 0,-1 0,0 0,1 0,-1 0,0 0,0-1,0 1,0 0,0-1,0 1,0-1,-1 1,1-2,12-14,-3 1</inkml:trace>
  <inkml:trace contextRef="#ctx0" brushRef="#br0" timeOffset="94957.633">27371 3210,'18'-2,"18"-1,18 0,21 1,19 3,20 5,15 5,9 4,0 3,-4-1,-11-2,-19-1,-18-4,-26-3</inkml:trace>
  <inkml:trace contextRef="#ctx0" brushRef="#br0" timeOffset="95343.164">28026 2421,'2'14,"10"20,17 20,21 22,23 20,22 17,17 14,10 6,3 1,-9-4,-24-25</inkml:trace>
  <inkml:trace contextRef="#ctx0" brushRef="#br0" timeOffset="96920.163">21435 3131,'7'0,"13"2,18 1,19 0,27 1,27 3,27 0,27 1,23-1,19 1,10 1,5 1,-6 0,-12-3,-41-2</inkml:trace>
  <inkml:trace contextRef="#ctx0" brushRef="#br1" timeOffset="-127413.262">11649 8237,'1'-2,"0"-1,0 1,0 0,0 0,-1-1,1 1,-1-1,0 1,1 0,-1-1,0 1,-1-1,1 1,0-1,-1 1,1 0,-1-1,1 1,-1 0,0 0,0-1,0 1,-1 0,1 0,0 0,-1 0,0 0,1 1,-1-1,0 0,0 1,0-1,0 1,0 0,0-1,0 1,0 0,0 0,-1 1,1-1,0 0,-1 1,-4-1,0 0,1 0,-1 1,0 0,0 0,0 1,0 0,0 0,0 0,1 1,-1 0,0 0,1 1,0 0,0 0,0 1,0-1,0 1,1 1,-1-1,1 1,0 0,1 0,-1 0,-2 5,-51 96,57-100,0 0,0 0,1 0,0 0,1 0,-1 0,1 0,0 0,0-1,1 1,0 0,0 0,0-1,1 1,0-1,0 0,0 0,1 0,-1 0,1-1,0 1,1-1,-1 0,1 0,-1 0,1-1,0 0,1 0,-1 0,1-1,-1 1,1-1,0-1,-1 1,5 0,-10-2,24 5,-1-1,0-1,1-1,-1-1,7-1,-17-2,-1-1,0 0,0-1,0-1,0 1,0-2,-1 0,0 0,8-6,-12 4,-1 1,1-1,-1-1,-1 1,1-1,-2 0,1 0,-1 0,0-1,-1 0,0 1,-1-1,0 0,-1 0,1-1,-2 1,0 0,0 0,-1 0,0 0,0-1,-2-1,2 9,1-1,-1 0,0 1,0-1,-1 1,1 0,-1-1,1 1,-1 0,0 0,0 0,-1 0,1 0,-1 1,1-1,-1 1,0-1,0 1,0 0,0 0,0 0,0 1,-1-1,1 1,-1 0,1 0,-4-1,-1 0,-1 1,0-1,0 1,0 1,1 0,-1 0,0 1,0 0,0 0,1 1,-1 0,-12 10,15-5</inkml:trace>
  <inkml:trace contextRef="#ctx0" brushRef="#br1" timeOffset="-126902.484">11489 8531,'11'78,"-9"11,-2 0,-5 0,-4 0,-10 33,11-70,1 0,3 1,1 0,4 19,0-72,-1-6</inkml:trace>
  <inkml:trace contextRef="#ctx0" brushRef="#br1" timeOffset="-125543.593">8561 9080,'208'19,"33"-15</inkml:trace>
  <inkml:trace contextRef="#ctx0" brushRef="#br1" timeOffset="-124676.07">11543 7434,'0'-2,"0"0,0-1,-1 1,1 0,-1-1,1 1,-1 0,0 0,0-1,0 1,0 0,0 0,-1 0,1 0,0 0,-1 1,0-1,1 0,-1 1,0-1,0 1,0 0,0-1,0 1,0 0,0 0,0 0,-1 0,1 1,0-1,0 1,-1-1,1 1,0 0,-1 0,1 0,-1 0,1 0,0 1,-1-1,1 1,0-1,0 1,-1 0,1 0,0 0,0 0,-1 0,-4 6,0 1,0-1,1 1,0 0,0 0,1 1,0 0,0 0,1 0,0 0,1 1,0-1,0 1,1 0,0 0,1 0,0 0,1 0,0 0,1 0,0 0,0 0,1 0,0 0,1 0,0 0,0-1,1 0,5 9,-6-12,1 1,0 0,1-1,-1 1,1-1,1-1,-1 1,1-1,0 0,0 0,0 0,1-1,-1 0,1 0,0-1,0 0,1 0,-1-1,1 0,-1 0,2 0,-6-4,0 1,1-1,-1 1,0-1,0 0,0 0,0 0,-1 0,1-1,0 1,-1-1,0 0,0 0,0 0,0 0,0 0,0 0,-1 0,1 0,-1-1,0 1,0-1,0 1,-1-1,1 1,-1-2,1 0,14-58,-2-2,-4 0,-1-10,-8 68,1-53,-1 59,-1-1,1 1,0-1,-1 1,1-1,-1 1,1-1,-1 1,1 0,-1-1,0 1,0 0,0 0,0-1,0 1,0 0,0 0,0 0,0 0,-1 0,1 1,0-1,-1 0,1 0,0 1,-1-1,1 1,-1-1,1 1,-1 0,1 0,-1 0,1 0,-1 0,0 0,-8 2,1 0,0 1,-1 0,1 0,1 1,-1 1,0-1,1 2,0-1,0 1,1 0,-1 0,1 1,-2 3,8-9,-1 1,-1-1,1 1,0 0,0 0,0 0,0 0,0 0,0 1,0-1,1 1,-1-1,1 1,0-1,0 1,0 0,0-1,0 1,1 0,-1 0,1 0,-1 0,1 0,0-1,0 1,1 0,-1 0,1 2,8 5</inkml:trace>
  <inkml:trace contextRef="#ctx0" brushRef="#br1" timeOffset="-124332.867">11823 7381,'-8'19,"-35"295,42-308,0 1,1-1,-1 1,1-1,0 1,1-1,-1 1,1-1,1 1,-1-1,1 0,0 0,1 0,-1 0,1 0,0 0,1-1,-1 1,1-1,0 0,1 0,-1 0,1-1,0 0,0 0,0 0,1 0,-1-1,1 0,9 0,0-1,0 0,0-1,0-1,1-1,-1 0,0-1,0 0,0-1,-1-1,1-1,-1 0,0 0,0-2,5-2,8-6,-8 2</inkml:trace>
  <inkml:trace contextRef="#ctx0" brushRef="#br1" timeOffset="-124052.958">11756 7515,'14'3,"11"-1,10 1,7 0,2-4,1-3,-5-4,-7 0,-7-1,-8 1</inkml:trace>
  <inkml:trace contextRef="#ctx0" brushRef="#br1" timeOffset="-123776.657">11876 7328,'7'-2,"12"-1,10 0,11-2,5 0,1-1,-2-2,-8 0</inkml:trace>
  <inkml:trace contextRef="#ctx0" brushRef="#br1" timeOffset="-123527.28">11423 7061,'11'-3,"15"0,15-2,16 0,15-2,12-2,9 1,1-1,-5 2,-19 1</inkml:trace>
  <inkml:trace contextRef="#ctx0" brushRef="#br1" timeOffset="-122305.103">19804 8157,'-10'10,"1"1,0 0,1 0,0 1,1 0,0 1,1-1,1 1,0 0,0 1,1-1,1 1,0 0,1 0,1 0,0 0,1 0,1 8,0-17,0 0,0 0,0 0,1-1,0 1,0 0,0-1,1 0,-1 1,1-1,0 0,1-1,-1 1,0 0,1-1,0 0,0 0,0 0,0 0,0 0,1-1,-1 0,1 0,4 1,7 2,1 0,-1-2,1 0,0-1,0 0,14-1,87-16,-113 14,-1 0,1-1,0 0,-1 0,1 0,-1 0,0-1,0 0,0 0,0 0,0 0,0 0,-1-1,0 0,0 0,0 0,0 0,-1 0,1 0,-1-1,0 1,1-5,0-9,0 0,-1 0,-1-1,-1 1,-1 0,0-1,-1 1,-2 0,1 0,-3-4,5 18,0 0,0-1,0 1,0 0,-1 0,0 0,0 0,0 0,0 0,-1 1,1-1,-1 1,0 0,0-1,0 1,0 1,-1-1,1 0,-1 1,0 0,1 0,-1 0,0 0,-1 0,1 1,0 0,0 0,0 0,-4 0,-8 3,0 0,1 1,-1 1,1 1,0 0,0 1,0 1,1 0,0 1,1 0,-1 1,2 1,-1 0,1 0,1 1,-1 2,-17 19,7-4</inkml:trace>
  <inkml:trace contextRef="#ctx0" brushRef="#br1" timeOffset="-121891.157">19817 8490,'13'195,"-7"-47,1-9,-6 0,-6 1,-12 56,-9-57,26-139,2-9</inkml:trace>
  <inkml:trace contextRef="#ctx0" brushRef="#br1" timeOffset="-120977.208">19765 7528,'-9'-3,"0"0,0 0,-1 1,1 0,-1 1,1 0,-1 1,1-1,-3 2,9-1,0 0,0 1,0-1,0 1,1 0,-1 0,0 0,0 0,0 0,1 1,-1-1,1 1,-1 0,1 0,0-1,-1 2,1-1,0 0,1 0,-1 1,0-1,0 1,1-1,0 1,-1 0,1-1,0 1,0 0,1 0,-1 2,0 6,0 1,2-1,-1 0,1 1,1-1,0 0,0 0,1 0,1 0,0-1,0 1,1-1,1 0,-1 0,2-1,-1 1,1-1,0-1,5 5,-10-11,0 0,-1 0,1 0,0 0,0-1,0 1,0 0,0-1,1 0,-1 1,0-1,1 0,-1 0,1 0,-1-1,1 1,0 0,-1-1,1 0,0 0,-1 1,1-2,0 1,-1 0,1 0,-1-1,1 0,0 1,-1-1,1 0,-1 0,0 0,1-1,-1 1,0-1,0 1,0-1,0 0,0 0,10-13,-1-1,-1-1,-1 0,0 0,-2-1,0 0,0 0,2-19,-6 30,6-22,-1 0,-1-1,-1 0,-1-1,-2 1,-1-23,-2 50,0 0,0 0,0 1,-1-1,1 0,-1 0,1 1,-1-1,0 0,0 1,0-1,-1 1,1-1,0 1,-1-1,0 1,1 0,-1 0,0 0,0 0,0 0,-1 0,1 1,0-1,-1 1,1 0,-1-1,1 1,-1 0,0 0,1 1,-1-1,0 0,0 1,1 0,-1 0,0 0,0 0,0 0,1 0,-4 1,0 0,0 1,-1-1,1 1,0 0,0 1,0 0,0 0,0 0,1 0,0 1,-1 0,1 0,1 1,-1-1,0 1,1 0,0 0,0 0,1 1,0 0,0-1,0 1,0 0,1 0,0 1,0-1,1 0,0 1,0-1,0 1,1-1,0 1,0-1,1 1,0-1,0 1,0-1,1 0,0 0,0 1,1 1,14 16</inkml:trace>
  <inkml:trace contextRef="#ctx0" brushRef="#br1" timeOffset="-120642.661">20111 7434,'8'22,"-8"-5,-1-1,-1 0,0 0,-1 1,-1-2,0 1,-2 0,-3 8,-10 34,18-55,-19 102,20-100,0-1,0 0,0 0,1 0,-1 0,1 0,0 0,0 0,1 0,-1 0,1 0,0 0,0-1,0 1,0-1,1 0,-1 1,1-1,0 0,0 0,0-1,1 1,-1-1,1 1,7 2,1-1,-1 0,1 0,0-1,0-1,0 0,0-1,0 0,0 0,0-2,0 1,1-2,-1 1,0-2,-1 0,1 0,0-1,-1 0,8-5,27-28,-34 20</inkml:trace>
  <inkml:trace contextRef="#ctx0" brushRef="#br1" timeOffset="-120369.597">20085 7649,'18'0,"15"0,12-3,4-2,1-1,-4-1,-7-2,-10-2,-10 1</inkml:trace>
  <inkml:trace contextRef="#ctx0" brushRef="#br1" timeOffset="-120189.978">20179 7368,'2'-16,"6"-5,7 1,9 4,7 4,7 5,2 3,-4 3,-8 1</inkml:trace>
  <inkml:trace contextRef="#ctx0" brushRef="#br1" timeOffset="-119989.92">19604 7047,'23'0,"23"0,22 0,18 0,14 0,7 0,-2 0,-19 0</inkml:trace>
  <inkml:trace contextRef="#ctx0" brushRef="#br1" timeOffset="-118652.48">26635 8344,'-2'-1,"-6"-3,0 0,-1 1,1 0,-1 1,0 0,0 0,1 1,-1 0,0 0,-4 1,9 2,0 1,0-1,0 1,1 0,-1 0,1 0,0 1,-1-1,2 1,-1 0,0 0,1 0,0 0,0 0,0 0,0 1,1-1,-1 1,1-1,1 1,-1-1,0 1,1-1,0 1,0 0,1 1,-1 3,1-1,0 1,0 0,1-1,0 0,0 1,1-1,0 0,1 0,0 0,0-1,1 0,0 1,0-1,0-1,1 1,0-1,0 0,3 1,3 3,0 0,1-1,0-1,1 0,0-1,0 0,0-1,1-1,0 0,5 0,-14-3,0-1,1 0,-1 0,1-1,0 1,-1-2,1 1,-1-1,1 0,-1 0,1 0,-1-1,0 0,0-1,0 1,0-1,0 0,0-1,-1 1,0-1,1 0,-2-1,1 1,0-1,-1 0,0 0,0 0,0-1,-1 1,1-1,-2 0,1 0,2-6,-2 5,0 0,0 0,-1 0,0 0,0 0,0-1,-1 1,0-1,-1 1,0-1,0 1,0-1,-1 1,0-1,-1 1,0-1,0 1,0 0,-1 0,0 0,0 0,-1 1,0-1,0 1,0 0,-1 0,0 0,0 1,-1 0,1 0,-1 0,-6-3,1 4,-1 0,0 1,-1 0,1 1,0 1,-1 0,1 1,0 0,-1 0,1 2,-1-1,1 2,0-1,0 2,0 0,1 0,-1 1,1 0,0 1,-6 4,-7 8</inkml:trace>
  <inkml:trace contextRef="#ctx0" brushRef="#br1" timeOffset="-118368.281">26555 8664,'7'16,"5"10,-1 7,1 5,-1 8,-2 6,-1 9,-2 10,-2 6,-3 4,0 2,-1-2,0-4,-1-7,1-10,0-14</inkml:trace>
  <inkml:trace contextRef="#ctx0" brushRef="#br1" timeOffset="-117558.054">26448 7608,'-2'-2,"-1"0,0-1,0 1,-1 1,1-1,0 0,-1 1,1-1,0 1,-1 0,0 1,1-1,-1 0,1 1,-1 0,0 0,1 0,-1 0,0 1,1-1,-1 1,0 0,1 0,-1 0,1 0,0 1,-1 0,1-1,0 1,0 0,0 1,0-1,0 1,-2 5,0 0,1 1,0 0,0 0,1 1,0-1,1 1,0-1,0 1,1 0,0-1,1 1,0 0,1 0,0 0,0-1,1 3,0-3,1-1,0 1,0-1,0 0,1 1,0-2,1 1,0 0,0-1,1 0,0 0,0-1,2 3,-5-6,0-1,0 1,0-1,0 0,0 0,0 0,1 0,-1 0,0-1,1 0,0 1,-1-1,1-1,0 1,-1 0,1-1,0 0,0 0,0 0,-1 0,1-1,0 1,0-1,-1 0,1 0,-1 0,1-1,-1 1,1-1,-1 0,0 0,2-1,4-6,-1-1,0 0,0 0,-1-1,-1 0,0 0,0 0,-1-1,-1 0,0 0,0 0,-1-1,-1 1,0-1,0-7,3-9,-1-1,-1-1,-1 1,-2 0,-1 0,-2-2,3 29,0 0,0-1,0 1,-1 0,1 0,-1 0,0 0,0 0,0 0,0 0,0 0,-1 0,0 0,1 0,-1 1,0-1,0 1,0-1,-1 1,1 0,0 0,-1 0,0 0,1 0,-1 0,0 1,0 0,0-1,0 1,0 0,0 0,0 1,0-1,-1 1,1-1,-2 1,-3 3,0 0,0 0,0 0,1 1,-1 1,1-1,0 1,0 0,1 0,0 1,0 0,0 0,0 1,1-1,0 1,1 0,-1 1,1-1,1 1,0 0,0 0,0 0,1 0,0 0,0 1,1-1,0 4,1 22</inkml:trace>
  <inkml:trace contextRef="#ctx0" brushRef="#br1" timeOffset="-117217.145">26836 7528,'-19'252,"18"-233,1 101,1-115,0 0,0-1,0 1,1 0,0-1,0 1,0-1,0 1,1-1,0 0,0 0,0 0,0-1,0 1,1-1,0 1,-1-1,1 0,1-1,-1 1,0-1,4 2,3 0,0-1,0 0,0-1,1-1,-1 1,1-2,-1 0,0 0,1-1,-1 0,1-1,-1 0,0-1,0 0,0-1,-1 0,1-1,-1 0,0 0,0-1,3-4,-10 8,0-1,0 0,0 0,0 1,-1-2,1 1,-1 0,0 0,0-1,0 1,-1-1,1 0,-1 0,0 1,0-2,2-22</inkml:trace>
  <inkml:trace contextRef="#ctx0" brushRef="#br1" timeOffset="-116936.634">26770 7702,'15'0,"16"0,8 0,7 0,4 0,4 0,-4 0,-5 0,-8-2,-16-3,-10-1</inkml:trace>
  <inkml:trace contextRef="#ctx0" brushRef="#br1" timeOffset="-116657.083">26943 7449,'14'-7,"9"-2,7 2,3 5,3 3,0 1,-2 0,-7 0</inkml:trace>
  <inkml:trace contextRef="#ctx0" brushRef="#br1" timeOffset="-116408.152">26288 7114,'20'0,"21"0,21 0,19-2,13-1,7 0,-5 1,-18-2,-23 0</inkml:trace>
  <inkml:trace contextRef="#ctx0" brushRef="#br1" timeOffset="-114161.977">14617 4694,'-5'2,"4"1,8-2,13-6,15-7,19-8,16-7,11-4,9-1,2 0,-3 6,-12 7,-17 7,-19 8,-18 4,-18 2,-10 1</inkml:trace>
  <inkml:trace contextRef="#ctx0" brushRef="#br1" timeOffset="-113584.142">14791 4466,'-25'20,"-201"226,193-205,38-37,90-40,44-5,-133 39,0 2,0-1,0 1,-1 0,1 0,0 1,0-1,0 1,0 1,-1-1,1 1,0 0,-1 0,0 1,1 0,-1 0,0 0,0 0,-1 1,1 0,-1-1,0 2,1 0,-5-5,0 1,1 0,-1 0,0 0,1 0,-1 0,1 0,-1 0,1 0,-1 0,1 0,0 0,-1 0,1 0,0-1,0 1,0 0,0 0,0-1,0 1,0-1,0 1,0-1,0 1,0-1,0 0,0 1,0-1,0 0,0 0,0 0,0 0,1 0,-1 0,0 0,0 0,0 0,0-1,0 1,0 0,0-1,0 1,0-1,0 1,0-1,0 1,0-1,0 0,0 1,0-1,-1 0,1 0,0 0,3-7,-1 0,0-1,-1 1,0-1,0 0,-1 1,0-1,0 0,-1 0,0 0,-1 1,0-1,0-1,-1-2,-1-1,1 1,-2-1,0 1,0 0,-1 0,-1 1,0 0,-1 0,0 0,0 1,-1-1,0 2,-1-1,8 9,0 0,0 0,0 0,0 0,0 0,0 0,0 0,0 0,-1 0,1 1,0-1,0 0,-1 1,1-1,0 1,-1 0,1-1,-1 1,1 0,0 0,-1 0,1 0,-1 0,1 0,-1 0,1 0,0 1,-1-1,1 1,18 18,1-10</inkml:trace>
  <inkml:trace contextRef="#ctx0" brushRef="#br1" timeOffset="-113105.783">15793 4172,'0'12,"3"8,0 7,0 6,-1 5,0 0,-1-2,0-5,-1-5,2-10,1-7</inkml:trace>
  <inkml:trace contextRef="#ctx0" brushRef="#br1" timeOffset="-112843.486">15767 3839,'-14'-9,"-6"-3,-1 2,5 8,8 9,13 8,12 3,13 1,10 2,-2-3</inkml:trace>
  <inkml:trace contextRef="#ctx0" brushRef="#br1" timeOffset="-112593.426">15981 4266,'15'-3,"-1"0,0-1,0-1,0-1,-1 0,1 0,-2-1,1-1,-1 0,0-1,0 0,-1-1,-1 0,0-1,0 0,17-53,-27 62,0 1,0-1,0 0,0 0,-1 0,1 1,0-1,-1 0,1 1,-1-1,1 0,-1 1,0-1,0 1,0-1,0 1,0-1,0 1,0-1,0 1,0 0,-1 0,1 0,-1 0,1 0,-1 0,1 0,-1 0,1 1,-1-1,0 0,1 1,-1-1,0 1,0 0,1 0,-2 0,-3 0,0 1,-1 0,1 1,0-1,0 1,0 0,0 1,0 0,1 0,-1 0,1 0,0 1,0 0,0 0,0 0,1 1,-1 0,1 0,0 0,1 0,-1 0,1 1,0 0,0 1,-1-2,0 0,1 1,-1-1,1 1,1 0,-1 0,1 0,0 0,0 1,1-1,0 0,0 1,0-1,1 1,0-1,0 1,0-1,1 1,0-1,1 1,-1-1,1 0,1 0,-1 0,1 0,0 0,0 0,0-1,1 1,0-1,0 0,1 0,-1 0,2 0,4 0,1-1,0 0,0-1,0 0,0-1,0 0,0-1,1 0,-1 0,1-2,-1 1,0-1,1-1,-1 0,9-3,29-7</inkml:trace>
  <inkml:trace contextRef="#ctx0" brushRef="#br1" timeOffset="-112099.372">16609 3972,'-13'-1,"0"-1,0 2,0 0,0 0,0 1,1 1,-1 0,-1 1,10-2,0 0,0 0,-1 1,1 0,0-1,0 1,1 1,-1-1,0 1,1-1,-1 1,1 0,0 0,0 1,0-1,0 0,1 1,-1 0,1 0,0 0,0 0,1 0,-1 0,1 0,0 1,0-2,1 0,0 1,-1-1,2 1,-1-1,0 0,1 1,0-1,-1 0,1 1,1-1,-1 0,0 0,1 0,-1 0,1 0,0 0,0 0,0-1,1 1,-1-1,1 1,-1-1,1 0,2 1,79 45,-76-44,124 58,-132-62,1 0,0 1,0-1,0 1,-1-1,1 1,0-1,-1 1,1-1,0 1,-1 0,1-1,-1 1,1 0,-1-1,1 1,-1 0,1 0,-1 0,0-1,1 1,-1 0,0 0,0 0,0 0,0 0,0-1,0 1,0 0,0 0,0 0,0 0,0 0,-1 0,1-1,0 1,0 0,-1 0,1 0,-1-1,1 1,-1 0,1 0,-1-1,1 1,-1 0,0-1,1 1,-1-1,0 1,0-1,1 1,-1-1,0 1,0-1,0 0,1 0,-1 1,0-1,0 0,0 0,0 0,0 0,0 0,1 0,-1 0,-1 0,-5 2,0 0,0 0,-1-1,1 0,-1 0,1-1,-1 0,1 0,-1-1,1 0,0 0,-8-2,14 2,0 1,-1-1,1 1,0-1,0 0,0 1,0-1,0 0,0 0,0 0,0 0,0 0,0 0,0 0,0 0,1 0,-1 0,0-1,1 1,-1 0,1 0,0-1,-1 1,1 0,0-1,0 1,-1 0,1-1,0 1,1 0,-1-1,0 1,0 0,0-1,1 1,-1 0,1 0,-1-1,1 1,-1 0,1 0,0 0,0 0,0 0,-1 0,1 0,1-1,46-50,8 6,2 3,2 3,8-2,-65 40,-3 1,1 1,-1-1,1 0,-1 0,1 1,0-1,-1 0,1 1,0-1,-1 1,1-1,0 1,0-1,0 1,-1-1,1 1,0 0,0 0,0-1,0 1,0 0,0 0,0 0,0 0,0 0,0 0,-1 0,1 0,0 0,0 1,0-1,0 0,0 1,0-1,-1 0,1 1,0-1,0 1,0-1,-1 1,1 0,0-1,-1 1,1 0,0-1,-1 1,1 0,-1 0,-6 110,22-31,-15-77,0-1,0 1,0-1,1 0,-1 1,1-1,-1 0,1 0,0 0,0 0,0 0,0 0,0-1,0 1,1-1,-1 1,0-1,1 0,-1 0,1 0,-1 0,1-1,0 1,-1-1,1 1,0-1,0 0,1 0,10-2</inkml:trace>
  <inkml:trace contextRef="#ctx0" brushRef="#br1" timeOffset="-111834.352">16930 3665,'-13'0,"-10"0,-3 5,3 3,6 5,7 5,16 4,14 0,14 2,1-4</inkml:trace>
  <inkml:trace contextRef="#ctx0" brushRef="#br1" timeOffset="-111315.472">17144 4133,'0'-333,"2"337,0 1,0-1,0 1,0-1,1 0,0 0,0 0,0 0,0 0,1-1,-1 1,1-1,0 0,0 0,0-1,0 1,0-1,1 0,-1 0,2 0,8 3,1 0,-1-1,1-1,0-1,0 0,0 0,7-2,12 2,-31-1,-1-1,0 0,1 0,-1 1,0-1,0 1,1 0,-1 0,0 0,0 0,0 0,0 0,0 1,0-1,0 1,0-1,-1 1,1-1,0 1,-1 0,0 0,1 0,-1 0,0 0,0 0,0 0,0 1,0-1,-1 0,1 0,-1 1,0-1,1 0,-1 1,0-1,0 1,-3 50,2-48,0-1,-1 1,2 0,-1-1,0 1,1 0,0-1,0 1,1 0,-1 0,1-1,0 1,0 0,1-1,-1 1,1-1,0 0,0 1,0-1,1 0,-1 0,1-1,0 1,0 0,1-1,-1 0,1 0,2 2,4-2,-1-1,1-1,0 1,-1-2,1 1,0-1,0-1,0 0,-1 0,1-1,0 0,-1-1,1 0,-1 0,0-1,0 0,-1-1,1 0,-1 0,0-1,0 0,-1 0,1-2,5 0,-1-1,0-1,-1 0,0 0,-1-1,0-1,0 0,-1 0,-1 0,0-1,-1-1,-1 1,0-1,0 0,-1-1,-1 1,-1-1,0-1,-2 14,-1-1,0 1,0 0,0-1,0 1,-1-1,1 1,-1 0,1-1,-1 1,0 0,0 0,0 0,0-1,0 1,0 0,-1 0,1 0,-1 1,1-1,-1 0,0 1,0-1,0 1,0-1,0 1,0 0,0 0,0 0,0 0,0 0,-1 0,1 1,0-1,-1 1,0-1,-3 1,1 0,-1 0,0 0,1 0,-1 1,1 0,-1 1,1-1,0 1,-1 0,1 0,0 0,0 1,0 0,-1 1,3-2,-1 0,1 1,-1-1,1 1,0 0,0 0,0 0,0 0,1 1,-1-1,1 1,0 0,0 0,0-1,1 1,-1 0,1 0,0 1,0-1,0 0,1 0,-1 1,1-1,0 0,0 0,1 1,-1-1,1 0,0 0,0 0,1 0,-1 0,1 0,0 0,0 0,0 0,0-1,0 1,1-1,0 0,2 3,9 5,1-1,0-1,0 0,1-1,0 0,1-2,-1 0,1 0,1-2,-1 0,0-1,1-1,12 0,118 2,-87-9</inkml:trace>
  <inkml:trace contextRef="#ctx0" brushRef="#br1" timeOffset="-110591.623">16395 4734,'0'12,"0"10,0 10,0 7,0 6,0 2,0 0,0-4,0-6,0-8,0-8</inkml:trace>
  <inkml:trace contextRef="#ctx0" brushRef="#br1" timeOffset="-110324.297">16141 4668,'4'0,"14"-3,19-4,21-7,20-7,12-4,4-1,-5 2,-17 5</inkml:trace>
  <inkml:trace contextRef="#ctx0" brushRef="#br1" timeOffset="-109497.57">16743 4681,'0'26,"2"8,-2-1,-1 1,-2 0,-1 0,-2-1,-1 0,-2 0,-1 0,-2-11,12-22,0 0,0 0,0-1,0 1,0 0,0-1,0 1,0 0,0-1,0 1,0 0,0-1,0 1,0 0,0 0,0-1,0 1,0 0,0-1,0 1,0 0,-1 0,1-1,0 1,0 0,0 0,0-1,-1 1,1 0,0 0,0-1,-1 1,1 0,0 0,0 0,-1 0,1 0,0-1,-1 1,1 0,0 0,0 0,-1 0,1 0,0 0,-1 0,1 0,0 0,-1 0,1 0,0 0,-1 0,1 0,0 0,0 1,-1-1,1 0,0 0,-1 0,1 0,0 0,0 1,0-1,-1 0,1 0,0 1,0-1,-1 0,7-119,0 68,-2-7,-2 26,0 0,2 0,2 0,8-30,-13 59,0-1,1 1,-1 0,0-1,1 1,0 0,-1 0,1 0,0 0,1 1,-1-1,0 1,1-1,0 1,-1 0,1 0,0 0,0 0,0 0,1 1,-1-1,0 1,0 0,1 0,-1 0,1 0,-1 1,1 0,-1-1,1 1,-1 0,1 1,-1-1,1 1,-1-1,1 1,1 1,9 2,-1 0,1 2,-1-1,0 2,0-1,-1 2,0 0,0 0,-1 1,0 0,6 9,-15-17,-1 0,1 0,-1 0,1 0,-1 0,0 1,0-1,0 0,0 1,0-1,0 1,0-1,0 1,0-1,-1 1,1 0,-1 0,1-1,-1 1,0 0,1 0,-1-1,0 1,0 0,0 0,0-1,-1 1,1 0,-1 0,1-1,-1 1,1 0,-1-1,0 1,0 0,1-1,-1 1,-1-1,1 0,0 1,0-1,0 0,-1 1,1-1,-83 22,31-14,52-8,0-1,-1 0,1 1,0-1,0 1,0-1,0 1,1 0,-1-1,0 1,0 0,0 0,0 0,1-1,-1 1,0 0,1 0,-1 0,1 0,-1 0,1 0,-1 0,1 0,0 1,-1-1,1 0,0 0,0 0,0 0,0 0,0 0,0 1,0-1,1 0,-1 0,0 0,0 0,1 0,-1 0,1 0,-1 1,27 45,-23-41,6 11,-4-6,1 1,0-1,1-1,-1 1,2-2,0 1,0-1,1 0,0-1,0 0,1 0,0-1,7 3,-16-10,1 1,0-1,0 1,0-1,-1 0,1 0,0 0,0-1,0 1,-1-1,1 1,0-1,0 0,-1 0,1 0,-1-1,1 1,-1-1,1 1,-1-1,0 0,0 0,0 0,0 0,0 0,0 0,0-1,40-68,-26 35,-3-1,-1 0,-1-1,-3 0,-1 0,-1-1,-3 0,0-3,-10-4,5 46,1 0,0 1,0-1,0 0,0 0,0 1,-1-1,1 0,0 1,0-1,0 1,0-1,0 1,0 0,0-1,0 1,1 0,-1 0,0 0,0 0,1 0,-1 0,0 0,1 0,-1 0,1 0,-1 0,1 0,0 0,-1 0,1 0,0 0,0 1,0-1,0 0,0 0,0 0,-4 17,2 0,0 0,1 1,1-1,1 0,0 0,1 0,1 0,1 0,0 0,2-1,0 0,1 0,0 0,6 7,1 11,-1-1</inkml:trace>
  <inkml:trace contextRef="#ctx0" brushRef="#br1" timeOffset="-109092.069">17625 4494,'-8'-5,"0"1,-1 0,1 1,-1-1,0 2,0-1,-1 1,1 1,0 0,0 0,-1 1,1 0,-1 0,1 1,0 1,0-1,0 2,0-1,0 1,0 0,0 1,1 0,0 0,-1 1,2 0,-1 1,-4 3,11-7,0-1,-1 0,1 1,0 0,0-1,0 1,0-1,0 1,0 0,1 0,-1 0,1-1,-1 1,1 0,0 0,-1 0,1 0,0 0,0 0,0 0,1 0,-1-1,0 1,1 0,-1 0,1 0,0 0,0-1,-1 1,1 0,0-1,0 1,1-1,-1 1,0-1,0 1,1-1,-1 0,2 1,68 41,-65-40,31 14,-22-12,0 1,-1 0,0 1,0 1,-1 0,0 1,-1 0,1 1,-2 1,0 0,0 0,0 2,-9-10,0 0,-1 0,1 0,-1 1,0-1,0 0,0 1,0-1,0 1,-1-1,0 0,0 1,0-1,0 1,0-1,-1 1,1-1,-1 1,0-1,0 0,0 1,0-1,-1 0,0 0,1 0,-1 0,0 0,0 0,-1-1,1 1,0-1,-1 1,0-1,0 0,1 0,-1 0,0-1,-1 1,-2 3,0-1,0-1,0 1,0-1,-1 0,0 0,1-1,-1 0,0 0,0-1,0 0,0 0,0 0,0-1,0 0,-7-1,12 0,1 0,-1 0,0 0,1 0,-1 0,0-1,1 1,0 0,-1-1,1 1,0-1,0 1,-1-1,1 0,0 0,1 1,-1-1,0 0,0 0,1 0,0 0,-1 0,1 0,0 0,0 0,0 0,0 0,0 0,0 0,0 0,1 0,-1 1,1-3,5-24</inkml:trace>
  <inkml:trace contextRef="#ctx0" brushRef="#br1" timeOffset="-108814.567">17866 4520,'0'12,"0"7,0 9,0 3,0 3,0 3,0 0,0-2,0-5,0-5,0-9,0-14,0-15,0-11,0-2</inkml:trace>
  <inkml:trace contextRef="#ctx0" brushRef="#br1" timeOffset="-108333.751">17866 4520,'-106'-113,"104"111,2 2,1 0,-1 0,0 0,1 0,-1-1,1 1,-1 0,1 0,-1-1,0 1,1 0,-1-1,0 1,1 0,-1-1,0 1,0-1,1 1,-1-1,0 1,0 0,0-1,0 1,1-1,-1 1,0-1,0 1,0-1,0 1,0-1,0 1,0-1,0 1,0 0,-1-1,1 1,0-1,0 1,0-1,0 1,-1-1,1 1,0 0,0-1,-1 1,1-1,0 1,-1 0,1 0,0-1,-1 1,1 0,-1-1,1 1,0 0,-1 0,1 0,-1-1,1 1,-1 0,0 0,210-16,58-14,-211 32,-55-1,1-1,-1 1,0-1,0 1,0 0,0-1,1 1,-1 0,0 0,0-1,0 1,0 0,-1 0,1 0,0 0,0 0,-1 1,1-1,0 0,-1 0,1 0,-1 1,0-1,1 0,-1 1,0-1,0 0,0 0,0 1,0-1,0 0,0 1,0-1,0 0,-1 1,1-1,0 0,-1 1,-54 122,14-43,16 8,25-88,0-1,0 1,0 0,1 0,-1-1,0 1,0 0,0 0,1-1,-1 1,0 0,1-1,-1 1,1 0,-1-1,0 1,1 0,0-1,-1 1,1-1,-1 1,1-1,0 1,-1-1,1 0,0 1,-1-1,1 0,0 0,0 1,-1-1,1 0,0 0,0 0,-1 0,1 0,0 0,0 0,0 0,-1 0,1 0,0 0,0-1,-1 1,1 0,0 0,-1-1,1 1,0-1,-1 1,1-1,0 1,-1-1,1 1,-1-1,1 1,-1-1,1 1,-1-1,1 0,-1 1,0-1,1 0,-1 0,0 1,0-1,1 0,12-19,-1 0,0 0,-1-1,-2 0,0-1,-1 0,-1-1,2-14,-1 10,35-118,-43 145,0 1,0-1,-1 1,1-1,0 0,0 1,0-1,0 0,0 1,0-1,-1 1,1-1,0 0,0 1,0-1,0 1,0-1,1 1,-1-1,0 0,0 1,0-1,0 1,0-1,0 0,1 1,-1-1,0 0,0 1,1-1,-1 0,0 1,0-1,1 0,-1 0,0 1,1-1,-1 0,0 0,1 1,-1-1,1 0,-1 0,0 0,1 0,-1 0,1 0,-1 0,0 0,1 0,-1 0,1 0,-1 0,0 0,1 0,-1 0,1 0,-1 0,0 0,1 0,-1-1,1 1,-1 0,1 0,-1 1,36 208,5 52,-41-257,0-7</inkml:trace>
  <inkml:trace contextRef="#ctx0" brushRef="#br1" timeOffset="-108026.022">18240 4507,'268'-123,"-227"106,106-36,-145 52,-1 1,1 0,-1 0,1 0,0-1,-1 1,1 1,0-1,-1 0,1 0,-1 1,1-1,-1 1,1-1,-1 1,1-1,-1 1,1 0,-1 0,0 0,1 0,-1 0,0 0,0 0,0 0,0 1,0-1,0 0,0 1,0-1,0 1,-1-1,1 1,0-1,-1 1,0-1,1 1,2 64,-4-54,-1 220,3-214,-1-12,-2-12,0-7</inkml:trace>
  <inkml:trace contextRef="#ctx0" brushRef="#br1" timeOffset="-107653.956">18548 4213,'89'-35,"-70"30,29-7,0 2,1 2,0 2,2 2,-48 3,0 1,0-1,1 1,-1 0,0 0,1 0,-1 1,0-1,0 1,0 0,1 0,-1 0,0 0,0 0,0 1,-1-1,1 1,0 0,0 0,-1 0,1 0,-1 0,0 0,0 1,1-1,-2 1,1 0,0 0,1 2,0 9,0-1,-1 1,0 0,-1 1,0-1,-2 0,-1 14,1 16,0-23,2 0,0-1,2 1,0-1,1 1,5 13,-6-27,-1 0,1 0,1 0,-1 0,1-1,0 0,1 1,0-2,0 1,0 0,0-1,1 0,0 0,0-1,0 0,1 0,-1 0,1-1,0 0,0 0,5 0,-1-1,1-1,0 0,0 0,-1-2,1 1,0-1,0-1,-1 0,1-1,-1 0,1 0,-1-2,0 1,-1-1,1-1,-1 0,0 0,-1-1,1 0,-1-1,-1 0,1 0,-1-1,3-5,26-42,-31 35</inkml:trace>
  <inkml:trace contextRef="#ctx0" brushRef="#br1" timeOffset="-107386.676">19002 4414,'18'-9,"17"-6,10-2,7 0,-2 0,-7 0,-10 4</inkml:trace>
  <inkml:trace contextRef="#ctx0" brushRef="#br1" timeOffset="-107170.254">19016 4066,'9'-16,"12"-7,14-3,12 2,12 2,7 2,7 3,3 0,-10 2</inkml:trace>
  <inkml:trace contextRef="#ctx0" brushRef="#br1" timeOffset="-106566.954">23414 4294,'4'6,"-4"10,-11 9,-11 6,-11 5,-12 4,-10 1,-3 1,-5-3,0 0,4-5,8-4,7-5,11-4,15-5,11-6,8-5</inkml:trace>
  <inkml:trace contextRef="#ctx0" brushRef="#br1" timeOffset="-106181.979">22959 4507,'-1'6,"-1"0,1 0,-1 0,0 0,-1 0,1 0,-1-1,0 1,-1-1,1 0,-3 3,-2 4,-1 1,-9 13,1 0,1 0,1 2,2 0,0 1,2 0,-6 28,16-54,0 0,1 1,-1-1,1 0,-1 1,1-1,0 0,1 1,-1-1,1 0,-1 1,1-1,0 0,0 0,0 1,1-1,-1 0,1 1,0-4,-1 0,0 1,0-1,1 0,-1 0,0 0,1 0,-1 0,0 0,1 0,-1 0,0-1,0 1,1 0,-1-1,0 1,0-1,1 1,-1-1,0 0,0 0,0 1,0-1,0 0,0 0,0 0,0 0,-1 0,1 0,0 0,0 0,-1-1,1 1,-1 0,1 0,-1-1,0 1,1 0,-1-1,2-1,100-144,-96 141</inkml:trace>
  <inkml:trace contextRef="#ctx0" brushRef="#br1" timeOffset="-105764.423">22892 4547,'28'-1,"153"29,-180-28,1 0,-1 0,1 0,-1 0,1 0,-1 1,1-1,-1 0,1 1,-1-1,0 1,1 0,-1-1,0 1,1 0,-1 0,0 0,0 0,0 0,0 0,0 0,0 0,0 0,0 0,0 1,0-1,-1 0,1 1,0-1,-1 0,1 1,-1-1,0 1,1-1,-1 1,0-1,0 1,0-1,0 1,0-1,-1 1,1-1,0 1,-1-1,1 1,-1-1,1 0,-1 2,-77 79,43-51,22-18,-30 27,1 3,3 1,-4 9,35-41,7-6</inkml:trace>
  <inkml:trace contextRef="#ctx0" brushRef="#br1" timeOffset="-105209.718">23628 4466,'4'16,"2"13,0 9,-1 8,-2 6,-1 2,-1 1,-3-1,-3-4,-3-5,-3-11,-2-11,2-9</inkml:trace>
  <inkml:trace contextRef="#ctx0" brushRef="#br1" timeOffset="-105002.69">23467 4534,'-4'0,"7"0,17-2,21-4,21-2,17-2,8-3,-4 2,-11 3,-18 2</inkml:trace>
  <inkml:trace contextRef="#ctx0" brushRef="#br1" timeOffset="-103927.143">24002 4547,'5'21,"-1"0,-1 0,0 0,-2 0,0 0,-2 1,0-1,-1 0,-1 0,-2 0,0-1,0 1,-7 11,-7 43,15-58,1-46,6-261,-2 275,0 1,1-1,0 1,1-1,1 1,0 0,4-6,-6 15,0 0,0 1,1-1,0 0,0 1,1 0,-1-1,1 1,0 1,0-1,0 0,0 1,1 0,-1 0,1 0,0 1,0 0,0 0,0 0,0 0,3 0,-1 0,1 1,0 0,0 1,-1-1,1 1,0 1,0-1,0 2,-1-1,1 1,0 0,-1 0,0 1,1 0,-1 0,0 1,-1 0,1 0,-1 1,1 0,-1 0,-1 0,1 1,-1 0,0 0,3 4,-7-7,1 0,-1-1,0 1,0 0,0 0,-1 0,1 0,-1 0,1 0,-1 0,0 0,0 0,0 0,-1 0,1 0,-1-1,1 1,-1 0,0 0,0 0,0 0,-1-1,1 1,-1-1,1 1,-1-1,0 1,0-1,0 0,0 0,-1 0,1 0,-3 1,-90 48,-49-9,144-42,1 0,-1 0,0 1,0-1,0 0,0 0,0 0,1 1,-1-1,0 0,0 0,0 0,0 1,0-1,0 0,0 0,0 0,0 1,0-1,0 0,0 0,0 1,0-1,0 0,0 0,0 1,0-1,0 0,0 0,0 0,0 1,0-1,-1 0,1 0,0 0,0 1,0-1,0 0,0 0,-1 0,1 0,0 1,0-1,0 0,-1 0,1 0,0 0,0 0,0 0,-1 0,1 0,0 0,0 0,-1 0,1 0,0 0,0 0,0 0,-1 0,1 0,0 0,0 0,-1 0,21 5,-19-4,51 8,-17-4,0 2,0 1,-1 2,0 1,19 11,-46-19,-1 1,0 0,0 0,0 1,-1 0,0 0,0 0,0 0,0 1,-1 0,0 0,0 1,-2-4,0 0,1-1,-1 0,0 0,1 0,-1 0,1 0,-1 0,1 0,0-1,0 1,0-1,0 0,0 0,0 0,0 0,0-1,0 1,0-1,1 0,1 0,-4 0,0 0,0 0,-1 0,1 0,0 1,0-1,0 0,-1 0,1 1,0-1,0 0,-1 1,1-1,0 1,-1-1,1 1,-1-1,1 1,0-1,-1 1,1 0,-1-1,1 1,-1 0,0-1,1 1,-1 0,0 0,1-1,-1 1,0 0,0 0,0 0,0-1,0 1,0 0,0 0,0 0,0 0,0-1,0 1,0 0,-1 0,1-1,0 1,-1 0,1 0,0 0,-3-43,19-199,-4 142,-39 470,33-334,0-33</inkml:trace>
  <inkml:trace contextRef="#ctx0" brushRef="#br1" timeOffset="-103664.714">24430 4200,'-4'0,"4"4,13 4,14 4,3-2</inkml:trace>
  <inkml:trace contextRef="#ctx0" brushRef="#br1" timeOffset="-103400.795">24924 4360,'-121'-17,"116"17,1 0,0 0,-1 0,1 1,0 0,-1 0,1 0,0 1,0-1,0 1,0 0,0 0,1 0,-1 1,0-1,1 1,0 0,0 0,0 0,0 0,0 1,0-1,1 1,0 0,0 0,-1 1,1 0,1-1,0 1,0 0,0-1,0 1,1 0,0-1,0 1,0 0,1 0,-1-1,1 1,0 0,1-1,-1 1,1-1,0 0,0 1,0-1,0 0,2 2,68 79,-56-69,5 5,-11-12,0 0,-1 1,0 0,0 1,-1-1,-1 1,0 1,0 0,-1 0,-1 0,2 5,-6-14,-1-1,0 0,0 0,0 0,0 1,0-1,0 0,-1 0,1 0,-1 0,1 0,-1 1,0-1,0 0,0 0,0-1,0 1,0 0,0 0,-1 0,1-1,-1 1,1-1,-1 1,0-1,0 0,1 1,-1-1,0 0,0 0,0 0,0-1,0 1,-1 0,1-1,-2 1,-81 8,16-28,68 18,-1 0,1 0,0 0,-1 0,1 0,0 0,0 0,-1-1,1 1,0 0,0-1,0 1,1 0,-1-1,0 1,0-1,1 0,-1 1,1-1,0 1,-1-1,1 0,0 1,0-1,0 0,0 1,0-1,0 0,1 1,-1-1,0 0,1 1,-1-1,1 1,0-1,0 1,-1-1,1 1,0-1,0 1,0 0,24-28,6 3</inkml:trace>
  <inkml:trace contextRef="#ctx0" brushRef="#br1" timeOffset="-103138.676">25192 4414,'-14'13,"-6"12,-3 11,3 5,5 6,5 1,4-1,6-3,2-6,1-6,0-11,0-13,-1-14,-1-4</inkml:trace>
  <inkml:trace contextRef="#ctx0" brushRef="#br1" timeOffset="-102659.297">25085 4320,'0'-1,"0"0,0 0,0 0,0-1,0 1,0 0,0 0,1 0,-1 0,0 0,1 0,-1 0,1 0,-1 0,1 0,-1 0,1 0,0 0,0 1,-1-1,1 0,0 0,0 1,0-1,0 0,0 1,0-1,0 1,0-1,0 1,0 0,0-1,0 1,0 0,0 0,0 0,0 0,0 0,0 0,0 0,0 0,1 0,-1 0,0 0,0 1,0-1,0 0,0 1,0-1,0 1,0 0,0-1,0 1,5 0,241 38,-246-39,84 29,-82-28,-1 1,1-1,0 1,-1-1,0 1,1 0,-1 0,0 0,0 0,0 0,0 1,0-1,-1 0,1 1,-1 0,1-1,-1 1,0 0,0 0,0-1,-1 1,1 0,-1 0,1 0,-1 0,0 0,0 0,-1 1,-3 12,-1 0,0 0,-2-1,0 0,0 0,-2-1,0 0,-8 10,9-12,-75 123,83-135,-1 1,1-1,-1 0,1 1,-1-1,1 0,-1 1,1-1,0 1,-1-1,1 1,0-1,-1 1,1-1,0 1,0-1,-1 1,1-1,0 1,0-1,0 1,0 0,0-1,0 1,0-1,0 1,0 0,0-1,0 1,0-1,0 1,0-1,1 1,-1 0,0-1,0 1,1-1,-1 1,0-1,1 1,-1-1,0 0,1 1,-1-1,1 1,-1-1,1 0,-1 1,1-1,-1 0,1 0,-1 1,1-1,-1 0,1 0,0 0,-1 0,1 1,-1-1,1 0,-1 0,1 0,0 0,-1-1,1 1,0 0,11-8,0-1,0-1,-1 0,0 0,-1-1,0-1,-1 1,0-2,0-1,-5 9,28-46,-2-1,-2-1,-3-1,16-48,-32 79,-6 65,-9 12,2 0,3 1,2-1,2 1,3-1,2 0,2-1,7 17,-15-64,-2-7</inkml:trace>
  <inkml:trace contextRef="#ctx0" brushRef="#br1" timeOffset="-102013.81">25446 4534,'388'-52,"-236"27,-150 25,-1 0,1 0,0 0,0 0,0 0,-1 1,1-1,0 1,0-1,-1 1,1 0,-1-1,1 1,0 0,-1 0,1 0,-1 0,0 0,1 1,-1-1,0 0,0 1,0-1,0 1,0-1,0 1,0-1,-1 1,1 0,0-1,-1 1,1 0,-1 0,0 1,-2 64,0-55,-16 160,11-242,-3-3,-2 0,-4 1,-13-32,29 103,-1 0,1 1,-1-1,1 0,-1 0,1 0,-1 0,1 0,0 0,0 0,-1 0,1 0,0-1,0 1,0 0,0 0,0 0,1 0,-1 0,0 0,0 0,1 0,-1 0,1 0,-1 0,1 0,-1 0,1 1,-1-1,1 0,0 0,-1 0,1 1,0-1,0 0,0 1,-1-1,1 0,0 1,0-1,0 1,0 0,0-1,0 1,0 0,0 0,0-1,0 1,1 0,127 5,-91 0,-27-4,0-1,-1 1,1 0,0 0,0 1,-1 0,1 1,-1 1,0-1,0 2,0-1,0 1,-1 1,9 6,-15-6,0 0,-1 0,1 0,-1 1,0-1,-1 1,0-1,0 1,0 0,-1 0,0-1,0 1,-1 0,0 0,0-1,0 1,-1-1,0 1,0-1,-1 0,0 1,0-1,-1 1,-2 10,1-3,-20 79,25-90,-1 1,1-1,0 0,0 1,0-1,0 0,1 1,0-1,-1 0,1 0,0 0,0 1,1-1,-1 0,1 0,-1 0,1-1,0 1,0 0,0-1,1 1,-1-1,1 0,-1 0,1 0,0 1,8 1,-1 0,1-1,0 0,-1-1,1 0,1 0,-1-1,0-1,0 0,0 0,0-1,0-1,0 0,9-2,-16 3,0 0,1 0,-1 0,0-1,0 1,0-1,0 0,0 0,0 0,0-1,-1 1,1-1,-1 0,0 0,0 0,0 0,0-1,0 1,-1-1,1 0,-1 1,0-2,3-13</inkml:trace>
  <inkml:trace contextRef="#ctx0" brushRef="#br1" timeOffset="-101753.886">26195 4547,'18'-9,"15"-5,11-5,5-2,-4 1,-9 4</inkml:trace>
  <inkml:trace contextRef="#ctx0" brushRef="#br1" timeOffset="-101558.615">26141 4240,'16'-7,"21"-4,22-1,20 2,19 3,20 2,-10 3</inkml:trace>
  <inkml:trace contextRef="#ctx0" brushRef="#br1" timeOffset="-101150.376">30152 4466,'-18'5,"-16"8,-10 9,-12 12,-10 11,-9 10,-9 9,-7 5,-3 2,2-4,9-9,15-10,16-11,21-11,22-13,11-8</inkml:trace>
  <inkml:trace contextRef="#ctx0" brushRef="#br1" timeOffset="-100625.431">29457 4694,'-93'147,"70"-106,-2-1,-1-1,-16 16,-14 8,68-76,0-1,0 0,-2 0,0-1,-1-1,0 1,-1-2,-1 1,0-1,-2 0,0 0,0-1,-2 1,1-9,-4 24,1 0,-1 0,1 0,-1 0,0 0,0 0,0 0,0 0,-1 0,1 0,0 0,-1 0,0 0,1 0,-1 0,0 0,0 1,0-1,0 0,0 1,0-1,-1 0,1 2,0 1,0-1,1 1,-1 0,0-1,1 1,-1 0,0 0,1-1,-1 1,1 0,-1 0,1 0,-1 0,1 0,0 0,0 0,-1-1,1 1,0 0,0 0,0 0,0 0,0 0,0 0,0 0,0 0,1 0,-1 0,0 0,0 0,1 0,-1 0,5 5,-1 0,1 0,0-1,0 1,0-1,1-1,-1 1,1-1,0 0,1 0,-1-1,1 0,-1 0,1 0,0-1,0 0,4 0,150 39,-160-41,0 0,0-1,0 1,0 0,0 0,0 0,0 0,0 0,0 0,0 0,0 0,0 0,1 0,-1 1,-1-1,1 0,0 1,0-1,0 1,0-1,0 1,0-1,0 1,0 0,-1-1,1 1,0 0,-1 0,1 0,0-1,-1 1,1 0,-1 0,1 0,-1 0,0 0,1 0,-1 0,0 0,0 0,0 0,0 0,1 0,-1 0,-1 0,1 0,0 0,0 0,0 0,0 0,-1 0,1 0,-1 0,1 0,0 0,-1 0,0 0,1 0,-1-1,1 1,-1 0,0 0,0-1,1 1,-1 0,-1 0,-24 18,-1-1,0-1,-2-2,0 0,-23 7,48-21,-93 43,86-37</inkml:trace>
  <inkml:trace contextRef="#ctx0" brushRef="#br1" timeOffset="-100146.126">30472 3946,'-7'18,"-2"13,1 10,0 7,4 3,-2-1,2-4,-2-8,-4-11,0-9</inkml:trace>
  <inkml:trace contextRef="#ctx0" brushRef="#br1" timeOffset="-99872.409">30191 3839,'5'-5,"10"-1,19 0,19 4,17 1,12 2,4 0,-4 0,-11 0,-18 0</inkml:trace>
  <inkml:trace contextRef="#ctx0" brushRef="#br1" timeOffset="-99178.98">30740 3878,'-46'168,"8"-19,37-146,1 1,-1-1,-1 0,1 1,0-1,-1 0,0 0,1 0,-1 0,0-1,-1 1,1 0,0-1,-1 0,0 1,1-1,-1 0,0 0,0-1,0 1,-2 0,4-3,0 0,-1 0,1 0,0-1,0 1,1 0,-1-1,0 1,0-1,1 1,-1-1,1 1,-1-1,1 0,0 1,-1-1,1 1,0-1,0 0,0 1,0-1,1 0,-1 1,0-1,1 1,-1-1,1 1,0-2,-1 1,57-227,-54 218,37-99,-38 106,0 0,1 1,-1-1,1 0,0 1,-1 0,2 0,-1-1,0 2,1-1,-1 0,1 1,0 0,0-1,0 2,0-1,0 0,0 1,0 0,1 0,-1 0,0 0,1 1,1-1,12 3,-1 1,1 0,-1 2,0-1,0 2,0 1,-1 0,0 1,0 0,-1 1,0 1,8 8,-19-17,0 2,0-1,-1 0,1 1,0 0,-1 0,0 0,0 0,0 0,0 1,0-1,0 1,-1 0,0 0,0 0,0 0,0 0,-1 0,1 0,-1 1,0-1,-1 1,1-1,-1 0,0 1,0-1,0 1,0-1,-1 1,0-1,0 4,-7-1,1 1,-1-1,0 0,0 0,-1-1,0-1,0 1,-1-1,1-1,-1 0,0 0,0-1,0 0,-1-1,-8 1,-134 23,153-26,-1 0,1 0,-1 0,1 0,-1 0,1 0,-1 1,1-1,-1 0,1 0,-1 0,1 0,-1 1,1-1,-1 0,1 0,-1 1,1-1,0 0,-1 1,1-1,0 1,-1-1,1 0,0 1,0-1,-1 1,1-1,0 1,0-1,0 1,-1-1,1 1,0-1,0 1,0-1,0 1,0-1,0 1,0-1,0 1,0-1,0 1,0-1,1 1,-1-1,0 1,0-1,0 1,1-1,-1 0,0 1,0-1,1 1,-1-1,1 0,-1 1,28 19,-23-17,29 17,0 0,2-2,0-2,24 7,-57-22,0 0,0 1,0-1,0-1,0 1,0 0,0-1,0 0,1 0,-1 0,0 0,0 0,0 0,0-1,0 0,0 1,0-1,0 0,0-1,0 1,0 0,0-1,-1 0,1 0,-1 1,1-1,-1-1,0 1,1 0,-1-1,-1 1,3-3,16-32,-2-1,-1 0,-2-1,6-29,2-2,-13 43,-33 166,22-131,-3 17,0 1,2 0,1 0,1 0,1-1,1 1,1 0,2-1,3 9,-1-17</inkml:trace>
  <inkml:trace contextRef="#ctx0" brushRef="#br1" timeOffset="-98652.88">31595 3839,'-10'-4,"1"0,-1 1,0 1,0 0,0 0,0 1,-1 0,1 0,0 1,0 1,-1 0,1 0,0 1,0 0,0 1,0 0,1 0,-3 2,10-3,0-1,0 0,1 0,-1 1,1-1,-1 1,1 0,-1-1,1 1,0 0,0 0,0 0,0 0,0 0,0 0,0 0,1 0,-1 0,1 0,0 0,-1 0,1 1,0-1,0 0,0 0,1 0,-1 0,0 0,1 1,-1-1,1 0,0 0,1 1,42 61,11-11,-38-38,-1 0,0 1,-1 1,-1 0,0 1,-2 0,0 1,2 5,-13-21,0-1,1 1,-1 0,0 0,0 0,0 0,-1 0,1 0,-1 0,1 0,-1 0,0 0,-1 0,1 0,0 0,-1 0,1 0,-1 0,0 0,0 0,0 0,-1 0,1-1,-1 1,1 0,-1-1,0 0,0 1,0-1,0 0,0 0,-1 0,1 0,-1 0,1 0,-1-1,0 1,0-1,0 0,1 1,1-1,-1 0,1 1,-1-1,0 0,0 0,0 0,0 0,0-1,0 1,0 0,0-1,0 1,0-1,0 0,0 0,0 0,0 0,0 0,0 0,0-1,0 1,-1 0,1-1,0 0,1 1,-1-1,0 0,0 0,0 0,0-1,1 1,-1 0,0 0,1-1,0 1,-1-1,1 0,0 1,-1-1,1 0,0 0,0 0,1 0,-1 0,0 1,1-2,-1 1,1 0,-1 0,1-1,3-7,1 1,0 0,0 0,1 0,0 0,1 1,0 0,0 0,1 0,0 1,0 0,7-5,-8 7,22-23,1 1,2 2,0 0,2 3,24-13,-56 34,0 0,-1 1,1-1,0 0,0 1,0-1,0 1,0-1,0 1,0 0,0-1,-1 1,1 0,0 0,0 0,1 0,-1 0,0 0,0 0,0 0,0 0,0 0,0 0,0 1,0-1,-1 0,1 1,0-1,0 1,0-1,0 1,0-1,0 1,-1-1,1 1,0 0,-1 0,1-1,0 1,-1 0,1 0,-1 0,1 0,-1 0,1 0,-1 0,0-1,1 1,-1 0,0 0,0 0,0 0,0 1,0-1,0 0,0 0,0 0,0 0,-1 0,1 0,0-1,0 1,-1 0,1 0,-31 201,-3-65,24-124,5-23,6-6</inkml:trace>
  <inkml:trace contextRef="#ctx0" brushRef="#br1" timeOffset="-98121.303">31783 3798,'0'0,"0"-1,0 1,0-1,0 0,0 1,0-1,0 0,0 1,0-1,0 0,1 1,-1-1,0 1,0-1,1 0,-1 1,0-1,1 1,-1-1,1 1,-1-1,0 1,1-1,-1 1,1 0,0-1,-1 1,1 0,-1-1,1 1,-1 0,1 0,0-1,-1 1,1 0,0 0,-1 0,1 0,0 0,-1 0,1 0,-1 0,1 0,0 0,-1 0,1 1,0-1,-1 0,1 0,32 1,0 2,-1 1,1 2,9 3,-21-5,-10-2,4 0,0 1,0 0,-1 1,1 0,-1 1,0 1,-1 0,1 1,-1 0,-1 1,9 7,-19-13,0 1,1 0,-2-1,1 1,0 0,0 0,-1 0,0 0,0 1,0-1,0 0,0 0,0 1,-1-1,0 1,1-1,-1 0,-1 1,1-1,0 1,-1-1,0 0,0 0,0 1,0-1,-1 2,-46 77,47-81,-122 167,112-153,25-49,183-262,-176 273,-20 23,-1 0,1 0,-1 0,1 0,-1 0,1 0,-1 0,1 0,-1 0,0 1,1-1,-1 0,1 0,-1 0,0 1,1-1,-1 0,1 1,-1-1,0 0,0 1,1-1,-1 0,0 1,1-1,-1 1,0-1,0 0,0 1,0-1,1 1,-1-1,0 1,0-1,0 1,0-1,0 1,0-1,0 1,0-1,0 0,0 1,-1-1,1 1,0-1,0 1,0-1,0 1,-1-1,1 0,0 1,0-1,-1 0,1 1,0-1,-1 0,1 1,0-1,-1 0,-30 165,17-107,4-1,1 2,1 55,15-72,-1-35</inkml:trace>
  <inkml:trace contextRef="#ctx0" brushRef="#br1" timeOffset="-97722.667">32077 4039,'57'1,"-16"0,-1-1,1-2,-1-2,35-8,-67 9,0 1,1-2,-1 1,0-1,-1-1,1 1,-1-1,1 0,-2-1,6-4,-12 10,0 0,1-1,-1 1,1 0,-1 0,1 0,-1 0,1 0,-1 1,1-1,-1 0,1 0,-1 0,1 0,-1 0,0 1,1-1,-1 0,1 0,-1 1,0-1,1 0,-1 1,0-1,1 0,-1 1,0-1,1 0,-1 1,0-1,0 1,0-1,1 1,-1-1,0 0,0 1,0-1,0 1,0-1,0 1,0-1,0 1,0-1,0 1,0-1,0 1,0-1,0 1,0-1,-1 0,1 1,0-1,0 1,0-1,-1 1,1-1,0 0,-1 1,1-1,0 4,-2 24,0 1,-2 0,-2 0,0-1,-2 0,-1 0,-1-1,-6 10,-6-2,21-35,1 0,-1 0,1 0,-1 0,1 0,-1 0,1 0,-1-1,1 1,-1 0,1 0,-1 0,1-1,0 1,-1 0,1 0,-1-1,1 1,0-1,-1 1,1 0,-1-1,1 1,0-1,0 1,-1 0,1-1,0 1,0-1,0 1,-1-1,1 1,0-1,0 1,0-1,0 1,0-1,0 1,0-1,0 0,0 1,0-1,1 1,-5-64,4 26</inkml:trace>
  <inkml:trace contextRef="#ctx0" brushRef="#br1" timeOffset="-97408.581">32371 3919,'-5'-86,"4"84,1 1,0-1,-1 1,1-1,0 0,0 1,0-1,0 1,0-1,1 1,-1-1,0 0,1 1,-1-1,1 1,-1 0,1-1,0 1,0-1,-1 1,1 0,0 0,0-1,0 1,1 0,-1 0,0 0,0 0,1 0,-1 0,0 1,1-1,-1 0,1 1,-1-1,1 1,-1-1,1 1,-1 0,1 0,-1-1,1 1,0 0,-1 1,1-1,29 2,0 1,-1 2,0 1,0 1,-1 1,7 5,-30-12,-1 0,1 1,-1 0,0 0,1 0,-1 1,0-1,-1 1,1 0,0 1,-1-1,0 1,0 0,0 0,0 0,0 1,-1-1,0 1,0 0,0 0,-1 0,0 0,0 0,0 1,0-1,-1 1,0-1,0 1,0 0,-1-1,0 1,0-1,-1 3,-3 11,-2-1,0 0,-1-1,-1 0,0 0,-6 8,-37 90,50-111,0 0,0 0,0 0,1 1,0-1,0 0,0 0,0 1,1-1,-1 0,1 0,0 0,0 0,1 0,-1 0,1 0,0 0,0 0,0-1,1 1,-1-1,1 0,0 1,0-1,0 0,0-1,0 1,1 0,-1-1,1 0,0 0,0 0,0 0,0-1,0 0,0 1,13 2,0-1,0 0,0-1,0-1,0-1,1 0,-1-1,0-1,0 0,7-4,22-16,-34 8</inkml:trace>
  <inkml:trace contextRef="#ctx0" brushRef="#br1" timeOffset="-97134.786">32651 4133,'16'0,"12"0,8 0,5 0,0 0,-3-2,-7-4,-9 0</inkml:trace>
  <inkml:trace contextRef="#ctx0" brushRef="#br1" timeOffset="-96883.229">32651 3798,'18'0,"20"0,19 3,21 0,17-3,-8 0</inkml:trace>
  <inkml:trace contextRef="#ctx0" brushRef="#br2" timeOffset="-63538.907">5393 7101,'-5'55,"3"1,2-1,3 0,3 5,2 62,-8 72,-12 50,0-8,-37 441,36-499,10 108,2-71,-40 314,41-373,0 8,-15 97,-1-102,6 71,1-40,-7-1,-10 1,-15 326,-26-128,34-13,-18-36,15-125,-30 260,48-320,7-74,3 0,3 28,6-93,-1-1,0 0,-2 1,1-1,-2 0,0 0,-4 11,4-11,-1 0,2 0,0 0,1 0,0 0,1 0,1 8,-5 66,2-78,0 1,1-1,0 1,1-1,0 1,0-1,1 1,1 0,0-1,0 0,4 10,6 13,-7-16,0 0,1-1,1 0,0 0,1 0,1-1,0-1,1 1,1-1,10 10,2-10,0-1,1-1,1-1,0-2,0 0,0-1,1-2,1 0,-1-2,1-1,-1-1,1-2,16-1,471 8,-317-1,139-14,-286 4,46-4,0 3,0 5,1 4,26 7,-119-10,142 22,133 4,-175-25,-44-3,0 2,0 3,0 3,0 2,-1 3,-1 2,16 8,-74-22,-1 0,1 1,0-1,0 0,0 0,-1 0,1 1,0-1,0 0,0 0,0 1,-1-1,1 0,0 0,0 1,0-1,0 0,0 1,0-1,0 0,0 0,0 1,0-1,0 0,0 1,0-1,0 0,0 0,0 1,0-1,0 0,0 1,1-1,-18-2</inkml:trace>
  <inkml:trace contextRef="#ctx0" brushRef="#br2" timeOffset="-60792.577">5433 7395,'-10'-48,"2"0,2 0,3-1,1 0,3 0,1 1,3-3,2-126,-8 140,34 48,10 8,1-2,1-2,0-2,1-2,0-2,1-2,0-1,3-3,-4 2,251 23,2-12,66-14,-313-4,97-3,0 6,144 19,-120-3,-1-8,26-7,-86-2,-9 4,1 4,-1 5,52 14,-31-12,-123-15,-1 0,0 0,1 0,-1 0,1 0,-1 0,1 0,-1 0,0 0,1 0,-1 0,1 1,-1-1,1 0,-1 0,0 0,1 1,-1-1,0 0,1 1,-1-1,0 0,1 1,-1-1,0 0,0 1,1-1,-1 0,0 1,0-1,0 1,1-1,-1 0,0 1,0-1,0 1,0-1,0 1,0-1,0 1,0-1,0 0,0 1,0-1,0 1,-1-1,1 1,0-1,0 0,0 1,0-1,-1 1,1-1,-17 27,9-16,-7 20,1 1,1 1,2 0,2 0,1 1,1 0,2 1,-1 29,-1-6,-67 581,44-374,12 1,12 19,6-169,-15 433,0-370,-21 396,35-485,-1 148,-26 183,-24 89,41-315,-40 435,21-293,23-228,-4 0,-6 0,-11 32,12-64,3 0,-2 78,-37 211,52-286,3-1,3 1,4-1,6 11,52 263,-50-167,22-20,-35-142,-3-20,-1 1,1 0,-1 0,0 0,0 0,0 0,-1 0,1 1,-1-1,-1 0,1 0,-1 0,0 0,0 0,0 0,-1 0,1 0,-1 0,0-1,-1 1,0 0,0-3,-1-1,1 1,0-1,-1 0,1 0,-1-1,1 1,-1-1,0 0,1 0,-1 0,1 0,-1 0,0-1,1 0,-1 0,1 0,0 0,-1 0,1-1,0 1,0-1,0 0,-2-1,-171-74,81 48,-1 3</inkml:trace>
  <inkml:trace contextRef="#ctx0" brushRef="#br2" timeOffset="-59666.202">6021 5590,'3'14,"0"15,-1 15,1 11,-4 7,-3 5,-6 2,-3-1,-2-6,1-8,4-12,1-13,2-11</inkml:trace>
  <inkml:trace contextRef="#ctx0" brushRef="#br2" timeOffset="-59292.162">5955 5483,'33'31,"0"2,-3 1,21 30,-30-38,11 11,-2 2,-1 1,-3 1,-1 1,-2 2,16 41,-36-79,0 1,-1-1,1 1,-1 0,-1-1,0 1,0 0,0 0,0 0,-1 0,0 0,-1 0,0 0,0 0,0 0,-1-1,0 1,0 0,-1-1,0 0,0 1,0-1,-1 0,0-1,0 1,0 0,-1-1,0 0,0 0,-1 0,-11 3,1-1,-1-1,0 0,-1-1,1-1,-1-1,0-1,0 0,0-1,0-1,0 0,0-2,0 0,-15-4,-50-11,96 17,5 2</inkml:trace>
  <inkml:trace contextRef="#ctx0" brushRef="#br2" timeOffset="-58938.996">6917 5884,'-30'-31,"9"8,-1 1,-1 1,-1 1,-23-15,41 31,-1 0,0 0,0 1,0 0,0 0,-1 0,1 1,-1 0,1 1,-1 0,0 0,0 1,0-1,1 2,-1-1,0 1,0 0,1 1,-1 0,1 0,-5 2,5 0,-1 0,1 0,0 1,0 0,0 0,0 1,1-1,0 2,0-1,1 1,0-1,0 2,0-1,1 0,0 1,1 0,-3 6,0 4,0 1,1-1,2 1,-1 0,2 0,1 1,0 8,0-16,1 0,0 0,1 0,0 0,1 0,0 0,1 0,0-1,1 0,0 1,1-1,0-1,1 1,0-1,1 0,0 0,0-1,1 0,1 0,-1-1,1 0,0 0,1-1,0 0,0-1,1 0,-1-1,5 2,7-3,-1-1,1 0,0-2,0 0,1-2,-1 0,-1-1,1-2,0 0,-1-1,1-1,-2-1,1-1,-1-1,0-1,3-2,22-12</inkml:trace>
  <inkml:trace contextRef="#ctx0" brushRef="#br2" timeOffset="-58610.313">7412 5710,'-5'10,"-1"11,-2 14,-2 12,-4 12,-1 10,-4 3,0 3,3-4,2-7,3-9,4-19,3-15</inkml:trace>
  <inkml:trace contextRef="#ctx0" brushRef="#br2" timeOffset="-58301.532">7277 5616,'1'6,"1"0,-1 0,1 0,0-1,0 1,0-1,1 0,0 1,0-1,0 0,1-1,-1 1,1-1,1 1,3 3,-4-4,35 34,2-2,1-2,30 17,96 83,-157-124,-1 1,0 0,-1 1,0 0,-1 1,0 0,-1 0,2 4,-7-12,0 0,0 1,-1-1,1 1,-1-1,0 1,-1 0,1-1,-1 1,0 0,-1-1,1 1,-1 0,0-1,-1 1,1-1,-1 1,0-1,0 0,-1 0,0 0,1 0,-2 1,-12 9,0 0,-1-1,-1-1,0 0,-1-1,0-1,-1-1,0-1,-1-1,0 0,0-2,0 0,-16 1,-10 5,1-2,-1-3,-1-1,0-2,1-3,-38-3,25-6</inkml:trace>
  <inkml:trace contextRef="#ctx0" brushRef="#br2" timeOffset="-55941.208">5981 4106,'-5'16,"-3"16,0 15,-2 12,-1 9,-3 5,-2 0,0-4,0-9,3-12,6-14,4-13</inkml:trace>
  <inkml:trace contextRef="#ctx0" brushRef="#br2" timeOffset="-55579.662">5861 4106,'0'-2,"0"0,1 1,-1-1,1 0,-1 1,1-1,0 1,0-1,0 1,0 0,0-1,0 1,0 0,0-1,0 1,0 0,1 0,-1 0,1 0,-1 0,1 0,-1 1,1-1,-1 0,1 1,-1 0,1-1,0 1,-1 0,1-1,0 1,0 0,-1 0,1 0,0 1,-1-1,1 0,0 1,-1-1,2 1,67 27,-50-16,-1 0,-1 2,0 0,-1 1,0 1,-1 1,-1 0,0 1,-2 0,0 1,-1 1,-1 0,-1 1,-1 0,0 0,-2 1,0 0,-2 0,0 1,-2-1,0 1,-2 0,0 0,-3 20,1-33,0 0,0 0,-2 0,1 0,-1-1,0 1,-1-1,0 0,-1 0,0 0,0 0,-1-1,0 0,-1 0,1 0,-1-1,-1 0,1-1,-1 0,-1 0,1 0,-1-1,0 0,0-1,0 0,-1 0,1-1,-1-1,0 1,0-1,0-1,-11-1,0-2,1 0,-1-1,1-1,-1-1,1 0,1-2,-9-4,10 3,14 2,9 3</inkml:trace>
  <inkml:trace contextRef="#ctx0" brushRef="#br2" timeOffset="-54929.077">6530 4320,'-44'380,"31"-333,9-48,6-54,43-407,-27 392,-18 70,0-1,0 1,0 0,0-1,0 1,0 0,0-1,0 1,0 0,0-1,0 1,0-1,1 1,-1 0,0-1,0 1,0 0,0 0,1-1,-1 1,0 0,0 0,1-1,-1 1,0 0,1 0,-1-1,0 1,1 0,-1 0,0 0,1 0,-1 0,0-1,1 1,-1 0,0 0,1 0,-1 0,0 0,1 0,-1 0,1 0,-1 0,0 1,1-1,-1 0,0 0,1 0,-1 0,0 0,1 1,-1-1,0 0,0 0,1 0,-1 1,0-1,0 0,1 1,-1-1,0 0,0 0,1 1,7 24,26 227,-34-250,1 1,-1-1,1 1,-1-1,1 1,0-1,0 0,0 1,0-1,0 0,1 0,-1 0,1 0,-1 0,1 0,0 0,0-1,-1 1,1-1,0 1,1-1,-1 0,0 1,0-1,0 0,1-1,-1 1,1 0,-1-1,0 1,1-1,-1 0,1 0,-1 1,3-2,6-3,1 0,-1-1,0 0,-1-1,1 0,-1 0,0-1,0-1,-1 0,0 0,-1-1,6-7,6-6,0-2,-2 0,-1 0,-1-2,-1 0,-1-1,7-20,-18 41,-5 11,-5 17,7-21,-36 121,6 1,-3 47,22-109,2 0,3 1,3 0,3 0,5-15,4-13</inkml:trace>
  <inkml:trace contextRef="#ctx0" brushRef="#br2" timeOffset="-54532.282">7105 4320,'-12'71,"3"1,3 0,4 1,3 11,-1-69,-1 11,1 1,1 0,1 0,1-1,2 0,1 1,0-1,9 17,-15-41,1 0,0 0,0 1,1-1,-1 0,0 0,1 0,-1 0,1 0,0 0,-1-1,1 1,0-1,0 1,0-1,0 1,1-1,-1 0,0 0,0 0,1-1,-1 1,1 0,-1-1,0 1,1-1,-1 0,1 0,-1 0,1 0,-1-1,1 1,-1 0,0-1,1 0,-1 1,1-1,-1 0,0 0,0-1,0 1,0 0,0-1,0 1,1-2,11-11,0-1,-2 0,0-1,0-1,-2 1,0-2,-1 1,-1-1,0-1,-2 0,2-6,10-34,-2-1,-2-1,-4-1,-2 1,-2-2,-4 1,-2-3,-7-14,7 79,0 0,0 1,0-1,0 0,-1 0,1 1,0-1,0 0,0 0,0 1,-1-1,1 0,0 0,0 0,-1 1,1-1,0 0,0 0,-1 0,1 0,0 0,0 1,-1-1,1 0,0 0,-1 0,1 0,0 0,-1 0,1 0,0 0,0 0,-1 0,1 0,0 0,-1 0,1 0,0-1,0 1,-1 0,1 0,0 0,0 0,-1 0,1-1,0 1,0 0,-1 0,1 0,0-1,0 1,0 0,-1-1,-3 64,7-26</inkml:trace>
  <inkml:trace contextRef="#ctx0" brushRef="#br2" timeOffset="-54274.887">7706 4360,'7'21,"6"15,9 13,9 8,8 5,7 4,5-1,0 0,-4-2,-5-2,-8-7,-9-9,-10-9,-6-13,-6-15,-2-9</inkml:trace>
  <inkml:trace contextRef="#ctx0" brushRef="#br2" timeOffset="-54011.451">8227 4307,'-18'-5,"-15"8,-14 15,-9 17,-10 22,-9 19,-8 19,-8 14,-2 7,4-1,16-19</inkml:trace>
  <inkml:trace contextRef="#ctx0" brushRef="#br2" timeOffset="-50315.193">5794 5215,'-18'3,"-16"9,-12 16,-11 18,-4 21,1 19,7 21,12 19,17 15,22 7,28-1,27-8,23-16,-2-29</inkml:trace>
  <inkml:trace contextRef="#ctx0" brushRef="#br2" timeOffset="-49551.162">8040 5483,'21'18,"17"22,12 23,5 22,-4 23,-9 20,-15 17,-23 12,-31 7,-39 2,-51-2,-4-29</inkml:trace>
  <inkml:trace contextRef="#ctx0" brushRef="#br2" timeOffset="-41625.093">8775 8812,'0'-2,"-2"-1,-3 0,-4 0,-1 2,0 0</inkml:trace>
  <inkml:trace contextRef="#ctx0" brushRef="#br2" timeOffset="-39889.24">7826 8825,'-8'21,"0"0,2 1,0-1,1 1,2 1,0-1,1 0,1 1,2-1,0 1,1-1,1 0,1 1,2 2,-4-20,-1 0,1-1,0 1,0 0,1 0,-1-1,1 0,0 1,0-1,1 0,-1 0,1-1,0 1,0-1,0 0,1 0,-1 0,0 0,1-1,0 0,0 0,0 0,0 0,0-1,0 0,0 0,0-1,0 1,1-1,-1 0,0 0,0-1,0 1,1-1,-1-1,0 1,0-1,0 1,1-2,3-3,-1 0,0 0,0-1,-1 1,0-2,0 1,-1-1,0 0,0-1,-1 1,0-1,0 0,-1 0,0-1,-1 1,0-1,-1 0,1 0,-2 0,0 0,0 0,-1-2,1-6,-1-1,-1 1,-1-1,-1 1,0 0,-1 0,-2 0,1 1,-2-1,0 1,-8-12,-35-36,48 63,0 0,0 0,0 0,0 0,-1 1,1-1,0 1,-1 0,1 0,-1-1,1 2,-1-1,1 0,-1 0,0 1,0 0,1-1,-1 1,0 0,0 0,1 0,-1 1,0-1,1 1,-1 0,0-1,1 1,-1 1,-7 5,0 2,1-1,0 1,1 1,0 0,0 0,1 0,1 1,-1 0,2 0,0 1,0-1,1 1,0 0,0 5,-14 58,13-45</inkml:trace>
  <inkml:trace contextRef="#ctx0" brushRef="#br2" timeOffset="-39544.839">7706 8544,'-1'0,"1"0,0 0,-1 0,1 0,-1 0,1 0,0 0,-1 0,1 0,-1 0,1-1,-1 1,1 0,0 0,-1 0,1 0,0-1,-1 1,1 0,0-1,-1 1,1 0,0 0,0-1,-1 1,1-1,0 1,0 0,-1-1,1 1,0 0,0-1,0 1,0-1,0 1,0-1,0 1,0 0,0-1,0 1,0-1,0 1,0-1,0 1,0 0,0-1,0 1,0-1,1 1,-1 0,0-1,0 1,0 0,1-1,-1 1,0 0,1-1,-1 1,0 0,1-1,-1 1,0 0,33-6,387-9,-358 19,-54-1,-12 0,-15-1,4-3,1-2</inkml:trace>
  <inkml:trace contextRef="#ctx0" brushRef="#br2" timeOffset="-38041.638">8788 8852,'-29'-12,"26"11,-8 1,0 1,-1 0,1 0,0 1,0 0,0 1,0 0,0 1,1 0,0 1,0 0,0 0,-1 2,6-3,1-1,0 1,1 0,-1 0,1 0,0 0,0 1,0-1,0 1,1 0,0-1,0 1,0 1,0-1,1 0,0 0,0 0,0 1,1-1,0 1,8 111,-7-109,34 126,-33-128,1 0,0 0,0 0,1-1,-1 0,1 1,0-1,1-1,-1 1,1-1,0 1,0-1,0-1,0 1,1-1,0 0,0 0,0 0,0-1,2 1,5 0,0-1,1 1,-1-2,1 0,0-1,-1 0,1-1,-1 0,1-2,-1 1,1-1,-1-1,0-1,-1 0,1 0,-1-1,0-1,0 0,-1 0,0-1,0-1,-6 4,-1-1,0 1,0-1,-1 0,1 0,-1 0,-1-1,1 1,-1-1,0 1,0-1,-1 0,0 0,0 0,-1 1,0-1,0 0,-1 0,1 0,-1 0,-1 0,0 1,1-1,-3-2,-3-13,-2 1,-1 0,-1 0,0 1,-2 0,-9-10,12 16,2 0,-1 1,-1 0,0 1,-1 0,-1 0,1 1,-2 1,1 0,-2 0,-10-5,19 13,-1 1,1-1,-1 1,0 0,0 0,0 0,0 1,0 0,0 0,1 0,-1 1,0 0,0 0,0 1,1 0,-1 0,1 0,-1 0,1 1,0 0,0 0,0 1,-8 4,2 2,-1-1,1 2,1-1,0 1,0 1,1 0,0 3,2-5,1 1,0 0,1 0,0 1,1 0,0 0,1 0,0 0,1 0,1 1,-1-1,2 1,0-1,1 1,0-1,0 1,2-1,-1 0,2 0,0 0,0 0,1-1,0 1,1-1,0 0,1-1,0 0,1 0,0 0,0-1,10 8,-12-12,1-1,-1 0,1 0,0 0,0-1,1 0,-1 0,0-1,1 0,0 0,-1-1,1 0,0 0,0-1,0 0,0 0,-1-1,1 0,0 0,0-1,-1 0,1 0,-1-1,0 0,0 0,0-1,0 0,0 0,-1-1,0 1,0-2,0 1,0 0,-1-1,0 0,0 0,-1-1,3-4,-2 2,0 0,0-1,-1 0,0 1,-1-1,0-1,-1 1,0 0,-1-1,0 1,0-1,-1 0,0 1,-1-1,0 1,-1-1,0 1,-1 0,0 0,-4-9,-1 1,0 0,-1 1,-1 0,0 0,-2 1,0 0,0 1,-2 0,0 1,-12-9,23 19,0 2,0-1,0 0,0 0,0 1,0 0,-1 0,1 0,-1 0,0 0,1 1,-1-1,0 1,0 0,0 0,0 0,0 1,0 0,0 0,0 0,0 0,0 0,0 1,0-1,0 1,0 0,0 1,0-1,1 1,-1-1,-1 2,-11 13,0 0,2 0,0 1,1 1,0 0,2 1,0 0,2 1,0 0,1 1,0 0,1 6,-18 108,22-97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8:33:33.08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15 49,'0'9,"3"3,0-3,-1-5,1-5,-2-8,0-4,0-2,-1-1,-2 2,-4 4,0 6,1 5,1 6,1 3,1 2,1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F644C-1960-4D37-93F6-E461BDC070E2}" type="datetimeFigureOut">
              <a:rPr lang="ro-RO" smtClean="0"/>
              <a:t>05.11.2024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E7765-3615-4616-AA7E-8A391D8DB9E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94555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1ED4770-19B2-467E-A820-4D252C5FB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B9EAB633-709C-4215-A83B-C70829A74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EB80A60A-C062-4A61-89EF-C8229597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05.11.2024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6D5DAC12-4BB4-4FB3-ADBA-6607EC1C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C308DA7-86E3-4F2D-9B4F-316D4B49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8628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E2CB809-B633-455A-95F7-E832C33C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C290D47F-C0E1-4C94-8473-5DC64230F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75517D53-86C8-48DF-AC25-A958CDEC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05.11.2024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91120475-F473-42EE-8D79-2E4A3366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01D6381-EED8-487B-AD15-9C46332B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9683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0FBDDED8-45D2-469D-AE8E-7BCAE64F1B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D8F55C66-06F2-46F9-9FF0-5AD08240E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BA9260EA-BCED-4401-8284-2DB0D9AC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05.11.2024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5860957-C43E-493D-9739-5C5F3F0A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A9412FF-50B1-43AD-80B5-F3316BCF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6819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94A3EC2-79AE-41E8-A92A-BEE7F74BB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8520C22-FB2B-4035-A1DE-07728BB71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CD13D92D-4D72-47D8-A0E2-2E9ED2450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05.11.2024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8EA7473-B08B-4D14-9003-06719883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9619E0BC-7CCD-40FC-B257-81CF53AB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963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7D1A535-10A7-4DD9-BCE9-2641197B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5F637BA4-7257-4270-8DF3-1C906899D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9AB487B0-1099-48CD-9680-5785576A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05.11.2024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AF0A5DC-7B12-4247-9F76-821534F3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AC0A7B7-CE57-44FD-BF2E-A71F1823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7306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A587257-FE4B-4BA8-8DBA-E352AAA8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83CC3E4-EA2D-43AE-B7B1-D3297EB8A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A02512AF-6977-4C7A-8732-5A3D4ECAD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F7169090-FB27-485B-8C27-95AC952E0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05.11.2024</a:t>
            </a:fld>
            <a:endParaRPr lang="ro-RO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DB17E1E-7CF9-4F87-852F-DB6FB23C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D79A5AB8-2E23-4BB6-9BF8-06CA2A6D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6353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F225706-9157-4618-A97E-DEB030C80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0D618A8D-1947-403B-B7AD-F54B2CD50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A1BF42C8-F81B-4BE1-9B8F-68B21591C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80A1361D-98BC-47A1-BA7C-BAE80FA01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72032982-A9C9-429E-948E-0F1DB04E4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FFC008B6-CE0F-4BE4-ABA6-0FC5EF0DC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05.11.2024</a:t>
            </a:fld>
            <a:endParaRPr lang="ro-RO" dirty="0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A380FC15-7219-40D1-9AD0-8E3D9ABFF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E0E67A9F-114C-4374-A10E-8E411024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2469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C4E8672-328F-46F5-8F33-CAA69236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50E7DFD8-6BF1-4F57-A0B0-E1176672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05.11.2024</a:t>
            </a:fld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43F7D0E0-D38C-43A1-9F3D-92DE1129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F03262CE-D94A-4480-ABED-74902A16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7424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21F2B153-6FF7-4407-9DA8-728332E67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05.11.2024</a:t>
            </a:fld>
            <a:endParaRPr lang="ro-RO" dirty="0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DC2D4B50-25D4-44CC-9C17-720F39742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6B1DF0DC-94B8-4D88-BD39-E42A00B3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6139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706A31A-5FB6-4F9C-A411-418F2475E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013DA19-875D-490E-B87E-DBEB5D995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6CE431BE-ED4A-4CD8-9344-B1C946F11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A56F4DDD-6B9F-4633-B667-D2C69F0F2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05.11.2024</a:t>
            </a:fld>
            <a:endParaRPr lang="ro-RO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1459D24-23EC-41CD-9287-124D0C2F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70C83946-98A2-4E98-95DF-F7C6FC1F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5234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64683FC-1DCE-43B5-8D93-44B4DC62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D96C83C8-E8AE-4620-BF96-8922237E0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 dirty="0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BB7FFD63-0F30-49D7-B490-D0C73C37B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7D5E5649-6B0A-43C4-BB7E-0F59CF5D0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05.11.2024</a:t>
            </a:fld>
            <a:endParaRPr lang="ro-RO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2D2AC23-82AA-4055-A673-9B577E3C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9D866400-6F8F-4111-AFCA-C85796035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58592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4F5EB4E9-E70E-4B6C-AA38-D77617C88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D593F9A6-FB02-4209-83AA-F3B74B610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288AD35E-BB51-437C-9835-CA75CDF82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8A049-8667-49AC-8762-F4AFF392D404}" type="datetimeFigureOut">
              <a:rPr lang="ro-RO" smtClean="0"/>
              <a:t>05.11.2024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EA56834E-943C-4A6C-ABFA-1ADD132AC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AD2AFDC-A203-4AB7-8908-78AF98360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9646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customXml" Target="../ink/ink120.xml"/><Relationship Id="rId18" Type="http://schemas.openxmlformats.org/officeDocument/2006/relationships/image" Target="../media/image131.png"/><Relationship Id="rId3" Type="http://schemas.openxmlformats.org/officeDocument/2006/relationships/customXml" Target="../ink/ink115.xml"/><Relationship Id="rId21" Type="http://schemas.openxmlformats.org/officeDocument/2006/relationships/customXml" Target="../ink/ink124.xml"/><Relationship Id="rId7" Type="http://schemas.openxmlformats.org/officeDocument/2006/relationships/customXml" Target="../ink/ink117.xml"/><Relationship Id="rId12" Type="http://schemas.openxmlformats.org/officeDocument/2006/relationships/image" Target="../media/image128.png"/><Relationship Id="rId17" Type="http://schemas.openxmlformats.org/officeDocument/2006/relationships/customXml" Target="../ink/ink122.xml"/><Relationship Id="rId2" Type="http://schemas.openxmlformats.org/officeDocument/2006/relationships/image" Target="../media/image123.png"/><Relationship Id="rId16" Type="http://schemas.openxmlformats.org/officeDocument/2006/relationships/image" Target="../media/image130.png"/><Relationship Id="rId20" Type="http://schemas.openxmlformats.org/officeDocument/2006/relationships/image" Target="../media/image1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5.png"/><Relationship Id="rId11" Type="http://schemas.openxmlformats.org/officeDocument/2006/relationships/customXml" Target="../ink/ink119.xml"/><Relationship Id="rId24" Type="http://schemas.openxmlformats.org/officeDocument/2006/relationships/image" Target="../media/image134.png"/><Relationship Id="rId5" Type="http://schemas.openxmlformats.org/officeDocument/2006/relationships/customXml" Target="../ink/ink116.xml"/><Relationship Id="rId15" Type="http://schemas.openxmlformats.org/officeDocument/2006/relationships/customXml" Target="../ink/ink121.xml"/><Relationship Id="rId23" Type="http://schemas.openxmlformats.org/officeDocument/2006/relationships/customXml" Target="../ink/ink125.xml"/><Relationship Id="rId10" Type="http://schemas.openxmlformats.org/officeDocument/2006/relationships/image" Target="../media/image127.png"/><Relationship Id="rId19" Type="http://schemas.openxmlformats.org/officeDocument/2006/relationships/customXml" Target="../ink/ink123.xml"/><Relationship Id="rId4" Type="http://schemas.openxmlformats.org/officeDocument/2006/relationships/image" Target="../media/image124.png"/><Relationship Id="rId9" Type="http://schemas.openxmlformats.org/officeDocument/2006/relationships/customXml" Target="../ink/ink118.xml"/><Relationship Id="rId14" Type="http://schemas.openxmlformats.org/officeDocument/2006/relationships/image" Target="../media/image129.png"/><Relationship Id="rId22" Type="http://schemas.openxmlformats.org/officeDocument/2006/relationships/image" Target="../media/image133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7.png"/><Relationship Id="rId21" Type="http://schemas.openxmlformats.org/officeDocument/2006/relationships/customXml" Target="../ink/ink135.xml"/><Relationship Id="rId42" Type="http://schemas.openxmlformats.org/officeDocument/2006/relationships/image" Target="../media/image155.png"/><Relationship Id="rId47" Type="http://schemas.openxmlformats.org/officeDocument/2006/relationships/customXml" Target="../ink/ink148.xml"/><Relationship Id="rId63" Type="http://schemas.openxmlformats.org/officeDocument/2006/relationships/customXml" Target="../ink/ink156.xml"/><Relationship Id="rId68" Type="http://schemas.openxmlformats.org/officeDocument/2006/relationships/image" Target="../media/image168.png"/><Relationship Id="rId84" Type="http://schemas.openxmlformats.org/officeDocument/2006/relationships/image" Target="../media/image176.png"/><Relationship Id="rId89" Type="http://schemas.openxmlformats.org/officeDocument/2006/relationships/customXml" Target="../ink/ink169.xml"/><Relationship Id="rId16" Type="http://schemas.openxmlformats.org/officeDocument/2006/relationships/image" Target="../media/image142.png"/><Relationship Id="rId11" Type="http://schemas.openxmlformats.org/officeDocument/2006/relationships/customXml" Target="../ink/ink130.xml"/><Relationship Id="rId32" Type="http://schemas.openxmlformats.org/officeDocument/2006/relationships/image" Target="../media/image150.png"/><Relationship Id="rId37" Type="http://schemas.openxmlformats.org/officeDocument/2006/relationships/customXml" Target="../ink/ink143.xml"/><Relationship Id="rId53" Type="http://schemas.openxmlformats.org/officeDocument/2006/relationships/customXml" Target="../ink/ink151.xml"/><Relationship Id="rId58" Type="http://schemas.openxmlformats.org/officeDocument/2006/relationships/image" Target="../media/image163.png"/><Relationship Id="rId74" Type="http://schemas.openxmlformats.org/officeDocument/2006/relationships/image" Target="../media/image171.png"/><Relationship Id="rId79" Type="http://schemas.openxmlformats.org/officeDocument/2006/relationships/customXml" Target="../ink/ink164.xml"/><Relationship Id="rId5" Type="http://schemas.openxmlformats.org/officeDocument/2006/relationships/customXml" Target="../ink/ink127.xml"/><Relationship Id="rId90" Type="http://schemas.openxmlformats.org/officeDocument/2006/relationships/image" Target="../media/image179.png"/><Relationship Id="rId95" Type="http://schemas.openxmlformats.org/officeDocument/2006/relationships/customXml" Target="../ink/ink172.xml"/><Relationship Id="rId22" Type="http://schemas.openxmlformats.org/officeDocument/2006/relationships/image" Target="../media/image145.png"/><Relationship Id="rId27" Type="http://schemas.openxmlformats.org/officeDocument/2006/relationships/customXml" Target="../ink/ink138.xml"/><Relationship Id="rId43" Type="http://schemas.openxmlformats.org/officeDocument/2006/relationships/customXml" Target="../ink/ink146.xml"/><Relationship Id="rId48" Type="http://schemas.openxmlformats.org/officeDocument/2006/relationships/image" Target="../media/image158.png"/><Relationship Id="rId64" Type="http://schemas.openxmlformats.org/officeDocument/2006/relationships/image" Target="../media/image166.png"/><Relationship Id="rId69" Type="http://schemas.openxmlformats.org/officeDocument/2006/relationships/customXml" Target="../ink/ink159.xml"/><Relationship Id="rId8" Type="http://schemas.openxmlformats.org/officeDocument/2006/relationships/image" Target="../media/image138.png"/><Relationship Id="rId51" Type="http://schemas.openxmlformats.org/officeDocument/2006/relationships/customXml" Target="../ink/ink150.xml"/><Relationship Id="rId72" Type="http://schemas.openxmlformats.org/officeDocument/2006/relationships/image" Target="../media/image170.png"/><Relationship Id="rId80" Type="http://schemas.openxmlformats.org/officeDocument/2006/relationships/image" Target="../media/image174.png"/><Relationship Id="rId85" Type="http://schemas.openxmlformats.org/officeDocument/2006/relationships/customXml" Target="../ink/ink167.xml"/><Relationship Id="rId93" Type="http://schemas.openxmlformats.org/officeDocument/2006/relationships/customXml" Target="../ink/ink171.xml"/><Relationship Id="rId3" Type="http://schemas.openxmlformats.org/officeDocument/2006/relationships/customXml" Target="../ink/ink126.xml"/><Relationship Id="rId12" Type="http://schemas.openxmlformats.org/officeDocument/2006/relationships/image" Target="../media/image140.png"/><Relationship Id="rId17" Type="http://schemas.openxmlformats.org/officeDocument/2006/relationships/customXml" Target="../ink/ink133.xml"/><Relationship Id="rId25" Type="http://schemas.openxmlformats.org/officeDocument/2006/relationships/customXml" Target="../ink/ink137.xml"/><Relationship Id="rId33" Type="http://schemas.openxmlformats.org/officeDocument/2006/relationships/customXml" Target="../ink/ink141.xml"/><Relationship Id="rId38" Type="http://schemas.openxmlformats.org/officeDocument/2006/relationships/image" Target="../media/image153.png"/><Relationship Id="rId46" Type="http://schemas.openxmlformats.org/officeDocument/2006/relationships/image" Target="../media/image157.png"/><Relationship Id="rId59" Type="http://schemas.openxmlformats.org/officeDocument/2006/relationships/customXml" Target="../ink/ink154.xml"/><Relationship Id="rId67" Type="http://schemas.openxmlformats.org/officeDocument/2006/relationships/customXml" Target="../ink/ink158.xml"/><Relationship Id="rId20" Type="http://schemas.openxmlformats.org/officeDocument/2006/relationships/image" Target="../media/image144.png"/><Relationship Id="rId41" Type="http://schemas.openxmlformats.org/officeDocument/2006/relationships/customXml" Target="../ink/ink145.xml"/><Relationship Id="rId54" Type="http://schemas.openxmlformats.org/officeDocument/2006/relationships/image" Target="../media/image161.png"/><Relationship Id="rId62" Type="http://schemas.openxmlformats.org/officeDocument/2006/relationships/image" Target="../media/image165.png"/><Relationship Id="rId70" Type="http://schemas.openxmlformats.org/officeDocument/2006/relationships/image" Target="../media/image169.png"/><Relationship Id="rId75" Type="http://schemas.openxmlformats.org/officeDocument/2006/relationships/customXml" Target="../ink/ink162.xml"/><Relationship Id="rId83" Type="http://schemas.openxmlformats.org/officeDocument/2006/relationships/customXml" Target="../ink/ink166.xml"/><Relationship Id="rId88" Type="http://schemas.openxmlformats.org/officeDocument/2006/relationships/image" Target="../media/image178.png"/><Relationship Id="rId91" Type="http://schemas.openxmlformats.org/officeDocument/2006/relationships/customXml" Target="../ink/ink170.xml"/><Relationship Id="rId96" Type="http://schemas.openxmlformats.org/officeDocument/2006/relationships/image" Target="../media/image1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7.png"/><Relationship Id="rId15" Type="http://schemas.openxmlformats.org/officeDocument/2006/relationships/customXml" Target="../ink/ink132.xml"/><Relationship Id="rId23" Type="http://schemas.openxmlformats.org/officeDocument/2006/relationships/customXml" Target="../ink/ink136.xml"/><Relationship Id="rId28" Type="http://schemas.openxmlformats.org/officeDocument/2006/relationships/image" Target="../media/image148.png"/><Relationship Id="rId36" Type="http://schemas.openxmlformats.org/officeDocument/2006/relationships/image" Target="../media/image152.png"/><Relationship Id="rId49" Type="http://schemas.openxmlformats.org/officeDocument/2006/relationships/customXml" Target="../ink/ink149.xml"/><Relationship Id="rId57" Type="http://schemas.openxmlformats.org/officeDocument/2006/relationships/customXml" Target="../ink/ink153.xml"/><Relationship Id="rId10" Type="http://schemas.openxmlformats.org/officeDocument/2006/relationships/image" Target="../media/image139.png"/><Relationship Id="rId31" Type="http://schemas.openxmlformats.org/officeDocument/2006/relationships/customXml" Target="../ink/ink140.xml"/><Relationship Id="rId44" Type="http://schemas.openxmlformats.org/officeDocument/2006/relationships/image" Target="../media/image156.png"/><Relationship Id="rId52" Type="http://schemas.openxmlformats.org/officeDocument/2006/relationships/image" Target="../media/image160.png"/><Relationship Id="rId60" Type="http://schemas.openxmlformats.org/officeDocument/2006/relationships/image" Target="../media/image164.png"/><Relationship Id="rId65" Type="http://schemas.openxmlformats.org/officeDocument/2006/relationships/customXml" Target="../ink/ink157.xml"/><Relationship Id="rId73" Type="http://schemas.openxmlformats.org/officeDocument/2006/relationships/customXml" Target="../ink/ink161.xml"/><Relationship Id="rId78" Type="http://schemas.openxmlformats.org/officeDocument/2006/relationships/image" Target="../media/image173.png"/><Relationship Id="rId81" Type="http://schemas.openxmlformats.org/officeDocument/2006/relationships/customXml" Target="../ink/ink165.xml"/><Relationship Id="rId86" Type="http://schemas.openxmlformats.org/officeDocument/2006/relationships/image" Target="../media/image177.png"/><Relationship Id="rId94" Type="http://schemas.openxmlformats.org/officeDocument/2006/relationships/image" Target="../media/image181.png"/><Relationship Id="rId4" Type="http://schemas.openxmlformats.org/officeDocument/2006/relationships/image" Target="../media/image136.png"/><Relationship Id="rId9" Type="http://schemas.openxmlformats.org/officeDocument/2006/relationships/customXml" Target="../ink/ink129.xml"/><Relationship Id="rId13" Type="http://schemas.openxmlformats.org/officeDocument/2006/relationships/customXml" Target="../ink/ink131.xml"/><Relationship Id="rId18" Type="http://schemas.openxmlformats.org/officeDocument/2006/relationships/image" Target="../media/image143.png"/><Relationship Id="rId39" Type="http://schemas.openxmlformats.org/officeDocument/2006/relationships/customXml" Target="../ink/ink144.xml"/><Relationship Id="rId34" Type="http://schemas.openxmlformats.org/officeDocument/2006/relationships/image" Target="../media/image151.png"/><Relationship Id="rId50" Type="http://schemas.openxmlformats.org/officeDocument/2006/relationships/image" Target="../media/image159.png"/><Relationship Id="rId55" Type="http://schemas.openxmlformats.org/officeDocument/2006/relationships/customXml" Target="../ink/ink152.xml"/><Relationship Id="rId76" Type="http://schemas.openxmlformats.org/officeDocument/2006/relationships/image" Target="../media/image172.png"/><Relationship Id="rId7" Type="http://schemas.openxmlformats.org/officeDocument/2006/relationships/customXml" Target="../ink/ink128.xml"/><Relationship Id="rId71" Type="http://schemas.openxmlformats.org/officeDocument/2006/relationships/customXml" Target="../ink/ink160.xml"/><Relationship Id="rId92" Type="http://schemas.openxmlformats.org/officeDocument/2006/relationships/image" Target="../media/image180.png"/><Relationship Id="rId2" Type="http://schemas.openxmlformats.org/officeDocument/2006/relationships/image" Target="../media/image135.png"/><Relationship Id="rId29" Type="http://schemas.openxmlformats.org/officeDocument/2006/relationships/customXml" Target="../ink/ink139.xml"/><Relationship Id="rId24" Type="http://schemas.openxmlformats.org/officeDocument/2006/relationships/image" Target="../media/image146.png"/><Relationship Id="rId40" Type="http://schemas.openxmlformats.org/officeDocument/2006/relationships/image" Target="../media/image154.png"/><Relationship Id="rId45" Type="http://schemas.openxmlformats.org/officeDocument/2006/relationships/customXml" Target="../ink/ink147.xml"/><Relationship Id="rId66" Type="http://schemas.openxmlformats.org/officeDocument/2006/relationships/image" Target="../media/image167.png"/><Relationship Id="rId87" Type="http://schemas.openxmlformats.org/officeDocument/2006/relationships/customXml" Target="../ink/ink168.xml"/><Relationship Id="rId61" Type="http://schemas.openxmlformats.org/officeDocument/2006/relationships/customXml" Target="../ink/ink155.xml"/><Relationship Id="rId82" Type="http://schemas.openxmlformats.org/officeDocument/2006/relationships/image" Target="../media/image175.png"/><Relationship Id="rId19" Type="http://schemas.openxmlformats.org/officeDocument/2006/relationships/customXml" Target="../ink/ink134.xml"/><Relationship Id="rId14" Type="http://schemas.openxmlformats.org/officeDocument/2006/relationships/image" Target="../media/image141.png"/><Relationship Id="rId30" Type="http://schemas.openxmlformats.org/officeDocument/2006/relationships/image" Target="../media/image149.png"/><Relationship Id="rId35" Type="http://schemas.openxmlformats.org/officeDocument/2006/relationships/customXml" Target="../ink/ink142.xml"/><Relationship Id="rId56" Type="http://schemas.openxmlformats.org/officeDocument/2006/relationships/image" Target="../media/image162.png"/><Relationship Id="rId77" Type="http://schemas.openxmlformats.org/officeDocument/2006/relationships/customXml" Target="../ink/ink163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9.png"/><Relationship Id="rId18" Type="http://schemas.openxmlformats.org/officeDocument/2006/relationships/customXml" Target="../ink/ink180.xml"/><Relationship Id="rId26" Type="http://schemas.openxmlformats.org/officeDocument/2006/relationships/customXml" Target="../ink/ink184.xml"/><Relationship Id="rId39" Type="http://schemas.openxmlformats.org/officeDocument/2006/relationships/image" Target="../media/image202.png"/><Relationship Id="rId21" Type="http://schemas.openxmlformats.org/officeDocument/2006/relationships/image" Target="../media/image193.png"/><Relationship Id="rId34" Type="http://schemas.openxmlformats.org/officeDocument/2006/relationships/customXml" Target="../ink/ink188.xml"/><Relationship Id="rId42" Type="http://schemas.openxmlformats.org/officeDocument/2006/relationships/customXml" Target="../ink/ink192.xml"/><Relationship Id="rId7" Type="http://schemas.openxmlformats.org/officeDocument/2006/relationships/image" Target="../media/image186.png"/><Relationship Id="rId2" Type="http://schemas.openxmlformats.org/officeDocument/2006/relationships/image" Target="../media/image183.png"/><Relationship Id="rId16" Type="http://schemas.openxmlformats.org/officeDocument/2006/relationships/customXml" Target="../ink/ink179.xml"/><Relationship Id="rId29" Type="http://schemas.openxmlformats.org/officeDocument/2006/relationships/image" Target="../media/image19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4.xml"/><Relationship Id="rId11" Type="http://schemas.openxmlformats.org/officeDocument/2006/relationships/image" Target="../media/image188.png"/><Relationship Id="rId24" Type="http://schemas.openxmlformats.org/officeDocument/2006/relationships/customXml" Target="../ink/ink183.xml"/><Relationship Id="rId32" Type="http://schemas.openxmlformats.org/officeDocument/2006/relationships/customXml" Target="../ink/ink187.xml"/><Relationship Id="rId37" Type="http://schemas.openxmlformats.org/officeDocument/2006/relationships/image" Target="../media/image201.png"/><Relationship Id="rId40" Type="http://schemas.openxmlformats.org/officeDocument/2006/relationships/customXml" Target="../ink/ink191.xml"/><Relationship Id="rId45" Type="http://schemas.openxmlformats.org/officeDocument/2006/relationships/image" Target="../media/image205.png"/><Relationship Id="rId5" Type="http://schemas.openxmlformats.org/officeDocument/2006/relationships/image" Target="../media/image185.png"/><Relationship Id="rId15" Type="http://schemas.openxmlformats.org/officeDocument/2006/relationships/image" Target="../media/image190.png"/><Relationship Id="rId23" Type="http://schemas.openxmlformats.org/officeDocument/2006/relationships/image" Target="../media/image194.png"/><Relationship Id="rId28" Type="http://schemas.openxmlformats.org/officeDocument/2006/relationships/customXml" Target="../ink/ink185.xml"/><Relationship Id="rId36" Type="http://schemas.openxmlformats.org/officeDocument/2006/relationships/customXml" Target="../ink/ink189.xml"/><Relationship Id="rId10" Type="http://schemas.openxmlformats.org/officeDocument/2006/relationships/customXml" Target="../ink/ink176.xml"/><Relationship Id="rId19" Type="http://schemas.openxmlformats.org/officeDocument/2006/relationships/image" Target="../media/image192.png"/><Relationship Id="rId31" Type="http://schemas.openxmlformats.org/officeDocument/2006/relationships/image" Target="../media/image198.png"/><Relationship Id="rId44" Type="http://schemas.openxmlformats.org/officeDocument/2006/relationships/customXml" Target="../ink/ink193.xml"/><Relationship Id="rId4" Type="http://schemas.openxmlformats.org/officeDocument/2006/relationships/customXml" Target="../ink/ink173.xml"/><Relationship Id="rId9" Type="http://schemas.openxmlformats.org/officeDocument/2006/relationships/image" Target="../media/image187.png"/><Relationship Id="rId14" Type="http://schemas.openxmlformats.org/officeDocument/2006/relationships/customXml" Target="../ink/ink178.xml"/><Relationship Id="rId22" Type="http://schemas.openxmlformats.org/officeDocument/2006/relationships/customXml" Target="../ink/ink182.xml"/><Relationship Id="rId27" Type="http://schemas.openxmlformats.org/officeDocument/2006/relationships/image" Target="../media/image196.png"/><Relationship Id="rId30" Type="http://schemas.openxmlformats.org/officeDocument/2006/relationships/customXml" Target="../ink/ink186.xml"/><Relationship Id="rId35" Type="http://schemas.openxmlformats.org/officeDocument/2006/relationships/image" Target="../media/image200.png"/><Relationship Id="rId43" Type="http://schemas.openxmlformats.org/officeDocument/2006/relationships/image" Target="../media/image204.png"/><Relationship Id="rId8" Type="http://schemas.openxmlformats.org/officeDocument/2006/relationships/customXml" Target="../ink/ink175.xml"/><Relationship Id="rId3" Type="http://schemas.openxmlformats.org/officeDocument/2006/relationships/image" Target="../media/image184.png"/><Relationship Id="rId12" Type="http://schemas.openxmlformats.org/officeDocument/2006/relationships/customXml" Target="../ink/ink177.xml"/><Relationship Id="rId17" Type="http://schemas.openxmlformats.org/officeDocument/2006/relationships/image" Target="../media/image191.png"/><Relationship Id="rId25" Type="http://schemas.openxmlformats.org/officeDocument/2006/relationships/image" Target="../media/image195.png"/><Relationship Id="rId33" Type="http://schemas.openxmlformats.org/officeDocument/2006/relationships/image" Target="../media/image199.png"/><Relationship Id="rId38" Type="http://schemas.openxmlformats.org/officeDocument/2006/relationships/customXml" Target="../ink/ink190.xml"/><Relationship Id="rId20" Type="http://schemas.openxmlformats.org/officeDocument/2006/relationships/customXml" Target="../ink/ink181.xml"/><Relationship Id="rId41" Type="http://schemas.openxmlformats.org/officeDocument/2006/relationships/image" Target="../media/image203.png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06.xml"/><Relationship Id="rId21" Type="http://schemas.openxmlformats.org/officeDocument/2006/relationships/image" Target="../media/image215.png"/><Relationship Id="rId42" Type="http://schemas.openxmlformats.org/officeDocument/2006/relationships/customXml" Target="../ink/ink214.xml"/><Relationship Id="rId47" Type="http://schemas.openxmlformats.org/officeDocument/2006/relationships/image" Target="../media/image228.png"/><Relationship Id="rId63" Type="http://schemas.openxmlformats.org/officeDocument/2006/relationships/image" Target="../media/image236.png"/><Relationship Id="rId68" Type="http://schemas.openxmlformats.org/officeDocument/2006/relationships/customXml" Target="../ink/ink227.xml"/><Relationship Id="rId16" Type="http://schemas.openxmlformats.org/officeDocument/2006/relationships/customXml" Target="../ink/ink201.xml"/><Relationship Id="rId11" Type="http://schemas.openxmlformats.org/officeDocument/2006/relationships/image" Target="../media/image210.png"/><Relationship Id="rId32" Type="http://schemas.openxmlformats.org/officeDocument/2006/relationships/customXml" Target="../ink/ink209.xml"/><Relationship Id="rId37" Type="http://schemas.openxmlformats.org/officeDocument/2006/relationships/image" Target="../media/image223.png"/><Relationship Id="rId53" Type="http://schemas.openxmlformats.org/officeDocument/2006/relationships/image" Target="../media/image231.png"/><Relationship Id="rId58" Type="http://schemas.openxmlformats.org/officeDocument/2006/relationships/customXml" Target="../ink/ink222.xml"/><Relationship Id="rId74" Type="http://schemas.openxmlformats.org/officeDocument/2006/relationships/customXml" Target="../ink/ink230.xml"/><Relationship Id="rId79" Type="http://schemas.openxmlformats.org/officeDocument/2006/relationships/image" Target="../media/image244.png"/><Relationship Id="rId5" Type="http://schemas.openxmlformats.org/officeDocument/2006/relationships/image" Target="../media/image207.png"/><Relationship Id="rId61" Type="http://schemas.openxmlformats.org/officeDocument/2006/relationships/image" Target="../media/image235.png"/><Relationship Id="rId82" Type="http://schemas.openxmlformats.org/officeDocument/2006/relationships/customXml" Target="../ink/ink234.xml"/><Relationship Id="rId19" Type="http://schemas.openxmlformats.org/officeDocument/2006/relationships/image" Target="../media/image214.png"/><Relationship Id="rId14" Type="http://schemas.openxmlformats.org/officeDocument/2006/relationships/customXml" Target="../ink/ink200.xml"/><Relationship Id="rId22" Type="http://schemas.openxmlformats.org/officeDocument/2006/relationships/customXml" Target="../ink/ink204.xml"/><Relationship Id="rId27" Type="http://schemas.openxmlformats.org/officeDocument/2006/relationships/image" Target="../media/image218.png"/><Relationship Id="rId30" Type="http://schemas.openxmlformats.org/officeDocument/2006/relationships/customXml" Target="../ink/ink208.xml"/><Relationship Id="rId35" Type="http://schemas.openxmlformats.org/officeDocument/2006/relationships/image" Target="../media/image222.png"/><Relationship Id="rId43" Type="http://schemas.openxmlformats.org/officeDocument/2006/relationships/image" Target="../media/image226.png"/><Relationship Id="rId48" Type="http://schemas.openxmlformats.org/officeDocument/2006/relationships/customXml" Target="../ink/ink217.xml"/><Relationship Id="rId56" Type="http://schemas.openxmlformats.org/officeDocument/2006/relationships/customXml" Target="../ink/ink221.xml"/><Relationship Id="rId64" Type="http://schemas.openxmlformats.org/officeDocument/2006/relationships/customXml" Target="../ink/ink225.xml"/><Relationship Id="rId69" Type="http://schemas.openxmlformats.org/officeDocument/2006/relationships/image" Target="../media/image239.png"/><Relationship Id="rId77" Type="http://schemas.openxmlformats.org/officeDocument/2006/relationships/image" Target="../media/image243.png"/><Relationship Id="rId8" Type="http://schemas.openxmlformats.org/officeDocument/2006/relationships/customXml" Target="../ink/ink197.xml"/><Relationship Id="rId51" Type="http://schemas.openxmlformats.org/officeDocument/2006/relationships/image" Target="../media/image230.png"/><Relationship Id="rId72" Type="http://schemas.openxmlformats.org/officeDocument/2006/relationships/customXml" Target="../ink/ink229.xml"/><Relationship Id="rId80" Type="http://schemas.openxmlformats.org/officeDocument/2006/relationships/customXml" Target="../ink/ink233.xml"/><Relationship Id="rId3" Type="http://schemas.openxmlformats.org/officeDocument/2006/relationships/image" Target="../media/image206.png"/><Relationship Id="rId12" Type="http://schemas.openxmlformats.org/officeDocument/2006/relationships/customXml" Target="../ink/ink199.xml"/><Relationship Id="rId17" Type="http://schemas.openxmlformats.org/officeDocument/2006/relationships/image" Target="../media/image213.png"/><Relationship Id="rId25" Type="http://schemas.openxmlformats.org/officeDocument/2006/relationships/image" Target="../media/image217.png"/><Relationship Id="rId33" Type="http://schemas.openxmlformats.org/officeDocument/2006/relationships/image" Target="../media/image221.png"/><Relationship Id="rId38" Type="http://schemas.openxmlformats.org/officeDocument/2006/relationships/customXml" Target="../ink/ink212.xml"/><Relationship Id="rId46" Type="http://schemas.openxmlformats.org/officeDocument/2006/relationships/customXml" Target="../ink/ink216.xml"/><Relationship Id="rId59" Type="http://schemas.openxmlformats.org/officeDocument/2006/relationships/image" Target="../media/image234.png"/><Relationship Id="rId67" Type="http://schemas.openxmlformats.org/officeDocument/2006/relationships/image" Target="../media/image238.png"/><Relationship Id="rId20" Type="http://schemas.openxmlformats.org/officeDocument/2006/relationships/customXml" Target="../ink/ink203.xml"/><Relationship Id="rId41" Type="http://schemas.openxmlformats.org/officeDocument/2006/relationships/image" Target="../media/image225.png"/><Relationship Id="rId54" Type="http://schemas.openxmlformats.org/officeDocument/2006/relationships/customXml" Target="../ink/ink220.xml"/><Relationship Id="rId62" Type="http://schemas.openxmlformats.org/officeDocument/2006/relationships/customXml" Target="../ink/ink224.xml"/><Relationship Id="rId70" Type="http://schemas.openxmlformats.org/officeDocument/2006/relationships/customXml" Target="../ink/ink228.xml"/><Relationship Id="rId75" Type="http://schemas.openxmlformats.org/officeDocument/2006/relationships/image" Target="../media/image242.png"/><Relationship Id="rId83" Type="http://schemas.openxmlformats.org/officeDocument/2006/relationships/image" Target="../media/image24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96.xml"/><Relationship Id="rId15" Type="http://schemas.openxmlformats.org/officeDocument/2006/relationships/image" Target="../media/image212.png"/><Relationship Id="rId23" Type="http://schemas.openxmlformats.org/officeDocument/2006/relationships/image" Target="../media/image216.png"/><Relationship Id="rId28" Type="http://schemas.openxmlformats.org/officeDocument/2006/relationships/customXml" Target="../ink/ink207.xml"/><Relationship Id="rId36" Type="http://schemas.openxmlformats.org/officeDocument/2006/relationships/customXml" Target="../ink/ink211.xml"/><Relationship Id="rId49" Type="http://schemas.openxmlformats.org/officeDocument/2006/relationships/image" Target="../media/image229.png"/><Relationship Id="rId57" Type="http://schemas.openxmlformats.org/officeDocument/2006/relationships/image" Target="../media/image233.png"/><Relationship Id="rId10" Type="http://schemas.openxmlformats.org/officeDocument/2006/relationships/customXml" Target="../ink/ink198.xml"/><Relationship Id="rId31" Type="http://schemas.openxmlformats.org/officeDocument/2006/relationships/image" Target="../media/image220.png"/><Relationship Id="rId44" Type="http://schemas.openxmlformats.org/officeDocument/2006/relationships/customXml" Target="../ink/ink215.xml"/><Relationship Id="rId52" Type="http://schemas.openxmlformats.org/officeDocument/2006/relationships/customXml" Target="../ink/ink219.xml"/><Relationship Id="rId60" Type="http://schemas.openxmlformats.org/officeDocument/2006/relationships/customXml" Target="../ink/ink223.xml"/><Relationship Id="rId65" Type="http://schemas.openxmlformats.org/officeDocument/2006/relationships/image" Target="../media/image237.png"/><Relationship Id="rId73" Type="http://schemas.openxmlformats.org/officeDocument/2006/relationships/image" Target="../media/image241.png"/><Relationship Id="rId78" Type="http://schemas.openxmlformats.org/officeDocument/2006/relationships/customXml" Target="../ink/ink232.xml"/><Relationship Id="rId81" Type="http://schemas.openxmlformats.org/officeDocument/2006/relationships/image" Target="../media/image245.png"/><Relationship Id="rId4" Type="http://schemas.openxmlformats.org/officeDocument/2006/relationships/customXml" Target="../ink/ink195.xml"/><Relationship Id="rId9" Type="http://schemas.openxmlformats.org/officeDocument/2006/relationships/image" Target="../media/image209.png"/><Relationship Id="rId13" Type="http://schemas.openxmlformats.org/officeDocument/2006/relationships/image" Target="../media/image211.png"/><Relationship Id="rId18" Type="http://schemas.openxmlformats.org/officeDocument/2006/relationships/customXml" Target="../ink/ink202.xml"/><Relationship Id="rId39" Type="http://schemas.openxmlformats.org/officeDocument/2006/relationships/image" Target="../media/image224.png"/><Relationship Id="rId34" Type="http://schemas.openxmlformats.org/officeDocument/2006/relationships/customXml" Target="../ink/ink210.xml"/><Relationship Id="rId50" Type="http://schemas.openxmlformats.org/officeDocument/2006/relationships/customXml" Target="../ink/ink218.xml"/><Relationship Id="rId55" Type="http://schemas.openxmlformats.org/officeDocument/2006/relationships/image" Target="../media/image232.png"/><Relationship Id="rId76" Type="http://schemas.openxmlformats.org/officeDocument/2006/relationships/customXml" Target="../ink/ink231.xml"/><Relationship Id="rId7" Type="http://schemas.openxmlformats.org/officeDocument/2006/relationships/image" Target="../media/image208.png"/><Relationship Id="rId71" Type="http://schemas.openxmlformats.org/officeDocument/2006/relationships/image" Target="../media/image240.png"/><Relationship Id="rId2" Type="http://schemas.openxmlformats.org/officeDocument/2006/relationships/customXml" Target="../ink/ink194.xml"/><Relationship Id="rId29" Type="http://schemas.openxmlformats.org/officeDocument/2006/relationships/image" Target="../media/image219.png"/><Relationship Id="rId24" Type="http://schemas.openxmlformats.org/officeDocument/2006/relationships/customXml" Target="../ink/ink205.xml"/><Relationship Id="rId40" Type="http://schemas.openxmlformats.org/officeDocument/2006/relationships/customXml" Target="../ink/ink213.xml"/><Relationship Id="rId45" Type="http://schemas.openxmlformats.org/officeDocument/2006/relationships/image" Target="../media/image227.png"/><Relationship Id="rId66" Type="http://schemas.openxmlformats.org/officeDocument/2006/relationships/customXml" Target="../ink/ink226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47.xml"/><Relationship Id="rId117" Type="http://schemas.openxmlformats.org/officeDocument/2006/relationships/image" Target="../media/image304.png"/><Relationship Id="rId21" Type="http://schemas.openxmlformats.org/officeDocument/2006/relationships/image" Target="../media/image256.png"/><Relationship Id="rId42" Type="http://schemas.openxmlformats.org/officeDocument/2006/relationships/customXml" Target="../ink/ink255.xml"/><Relationship Id="rId47" Type="http://schemas.openxmlformats.org/officeDocument/2006/relationships/image" Target="../media/image269.png"/><Relationship Id="rId63" Type="http://schemas.openxmlformats.org/officeDocument/2006/relationships/image" Target="../media/image277.png"/><Relationship Id="rId68" Type="http://schemas.openxmlformats.org/officeDocument/2006/relationships/customXml" Target="../ink/ink268.xml"/><Relationship Id="rId84" Type="http://schemas.openxmlformats.org/officeDocument/2006/relationships/customXml" Target="../ink/ink276.xml"/><Relationship Id="rId89" Type="http://schemas.openxmlformats.org/officeDocument/2006/relationships/image" Target="../media/image290.png"/><Relationship Id="rId112" Type="http://schemas.openxmlformats.org/officeDocument/2006/relationships/customXml" Target="../ink/ink290.xml"/><Relationship Id="rId16" Type="http://schemas.openxmlformats.org/officeDocument/2006/relationships/customXml" Target="../ink/ink242.xml"/><Relationship Id="rId107" Type="http://schemas.openxmlformats.org/officeDocument/2006/relationships/image" Target="../media/image299.png"/><Relationship Id="rId11" Type="http://schemas.openxmlformats.org/officeDocument/2006/relationships/image" Target="../media/image251.png"/><Relationship Id="rId32" Type="http://schemas.openxmlformats.org/officeDocument/2006/relationships/customXml" Target="../ink/ink250.xml"/><Relationship Id="rId37" Type="http://schemas.openxmlformats.org/officeDocument/2006/relationships/image" Target="../media/image264.png"/><Relationship Id="rId53" Type="http://schemas.openxmlformats.org/officeDocument/2006/relationships/image" Target="../media/image272.png"/><Relationship Id="rId58" Type="http://schemas.openxmlformats.org/officeDocument/2006/relationships/customXml" Target="../ink/ink263.xml"/><Relationship Id="rId74" Type="http://schemas.openxmlformats.org/officeDocument/2006/relationships/customXml" Target="../ink/ink271.xml"/><Relationship Id="rId79" Type="http://schemas.openxmlformats.org/officeDocument/2006/relationships/image" Target="../media/image285.png"/><Relationship Id="rId102" Type="http://schemas.openxmlformats.org/officeDocument/2006/relationships/customXml" Target="../ink/ink285.xml"/><Relationship Id="rId123" Type="http://schemas.openxmlformats.org/officeDocument/2006/relationships/image" Target="../media/image307.png"/><Relationship Id="rId5" Type="http://schemas.openxmlformats.org/officeDocument/2006/relationships/image" Target="../media/image248.png"/><Relationship Id="rId90" Type="http://schemas.openxmlformats.org/officeDocument/2006/relationships/customXml" Target="../ink/ink279.xml"/><Relationship Id="rId95" Type="http://schemas.openxmlformats.org/officeDocument/2006/relationships/image" Target="../media/image293.png"/><Relationship Id="rId22" Type="http://schemas.openxmlformats.org/officeDocument/2006/relationships/customXml" Target="../ink/ink245.xml"/><Relationship Id="rId27" Type="http://schemas.openxmlformats.org/officeDocument/2006/relationships/image" Target="../media/image259.png"/><Relationship Id="rId43" Type="http://schemas.openxmlformats.org/officeDocument/2006/relationships/image" Target="../media/image267.png"/><Relationship Id="rId48" Type="http://schemas.openxmlformats.org/officeDocument/2006/relationships/customXml" Target="../ink/ink258.xml"/><Relationship Id="rId64" Type="http://schemas.openxmlformats.org/officeDocument/2006/relationships/customXml" Target="../ink/ink266.xml"/><Relationship Id="rId69" Type="http://schemas.openxmlformats.org/officeDocument/2006/relationships/image" Target="../media/image280.png"/><Relationship Id="rId113" Type="http://schemas.openxmlformats.org/officeDocument/2006/relationships/image" Target="../media/image302.png"/><Relationship Id="rId118" Type="http://schemas.openxmlformats.org/officeDocument/2006/relationships/customXml" Target="../ink/ink293.xml"/><Relationship Id="rId80" Type="http://schemas.openxmlformats.org/officeDocument/2006/relationships/customXml" Target="../ink/ink274.xml"/><Relationship Id="rId85" Type="http://schemas.openxmlformats.org/officeDocument/2006/relationships/image" Target="../media/image288.png"/><Relationship Id="rId12" Type="http://schemas.openxmlformats.org/officeDocument/2006/relationships/customXml" Target="../ink/ink240.xml"/><Relationship Id="rId17" Type="http://schemas.openxmlformats.org/officeDocument/2006/relationships/image" Target="../media/image254.png"/><Relationship Id="rId33" Type="http://schemas.openxmlformats.org/officeDocument/2006/relationships/image" Target="../media/image262.png"/><Relationship Id="rId38" Type="http://schemas.openxmlformats.org/officeDocument/2006/relationships/customXml" Target="../ink/ink253.xml"/><Relationship Id="rId59" Type="http://schemas.openxmlformats.org/officeDocument/2006/relationships/image" Target="../media/image275.png"/><Relationship Id="rId103" Type="http://schemas.openxmlformats.org/officeDocument/2006/relationships/image" Target="../media/image297.png"/><Relationship Id="rId108" Type="http://schemas.openxmlformats.org/officeDocument/2006/relationships/customXml" Target="../ink/ink288.xml"/><Relationship Id="rId54" Type="http://schemas.openxmlformats.org/officeDocument/2006/relationships/customXml" Target="../ink/ink261.xml"/><Relationship Id="rId70" Type="http://schemas.openxmlformats.org/officeDocument/2006/relationships/customXml" Target="../ink/ink269.xml"/><Relationship Id="rId75" Type="http://schemas.openxmlformats.org/officeDocument/2006/relationships/image" Target="../media/image283.png"/><Relationship Id="rId91" Type="http://schemas.openxmlformats.org/officeDocument/2006/relationships/image" Target="../media/image291.png"/><Relationship Id="rId96" Type="http://schemas.openxmlformats.org/officeDocument/2006/relationships/customXml" Target="../ink/ink28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37.xml"/><Relationship Id="rId23" Type="http://schemas.openxmlformats.org/officeDocument/2006/relationships/image" Target="../media/image257.png"/><Relationship Id="rId28" Type="http://schemas.openxmlformats.org/officeDocument/2006/relationships/customXml" Target="../ink/ink248.xml"/><Relationship Id="rId49" Type="http://schemas.openxmlformats.org/officeDocument/2006/relationships/image" Target="../media/image270.png"/><Relationship Id="rId114" Type="http://schemas.openxmlformats.org/officeDocument/2006/relationships/customXml" Target="../ink/ink291.xml"/><Relationship Id="rId119" Type="http://schemas.openxmlformats.org/officeDocument/2006/relationships/image" Target="../media/image305.png"/><Relationship Id="rId44" Type="http://schemas.openxmlformats.org/officeDocument/2006/relationships/customXml" Target="../ink/ink256.xml"/><Relationship Id="rId60" Type="http://schemas.openxmlformats.org/officeDocument/2006/relationships/customXml" Target="../ink/ink264.xml"/><Relationship Id="rId65" Type="http://schemas.openxmlformats.org/officeDocument/2006/relationships/image" Target="../media/image278.png"/><Relationship Id="rId81" Type="http://schemas.openxmlformats.org/officeDocument/2006/relationships/image" Target="../media/image286.png"/><Relationship Id="rId86" Type="http://schemas.openxmlformats.org/officeDocument/2006/relationships/customXml" Target="../ink/ink277.xml"/><Relationship Id="rId4" Type="http://schemas.openxmlformats.org/officeDocument/2006/relationships/customXml" Target="../ink/ink236.xml"/><Relationship Id="rId9" Type="http://schemas.openxmlformats.org/officeDocument/2006/relationships/image" Target="../media/image250.png"/><Relationship Id="rId13" Type="http://schemas.openxmlformats.org/officeDocument/2006/relationships/image" Target="../media/image252.png"/><Relationship Id="rId18" Type="http://schemas.openxmlformats.org/officeDocument/2006/relationships/customXml" Target="../ink/ink243.xml"/><Relationship Id="rId39" Type="http://schemas.openxmlformats.org/officeDocument/2006/relationships/image" Target="../media/image265.png"/><Relationship Id="rId109" Type="http://schemas.openxmlformats.org/officeDocument/2006/relationships/image" Target="../media/image300.png"/><Relationship Id="rId34" Type="http://schemas.openxmlformats.org/officeDocument/2006/relationships/customXml" Target="../ink/ink251.xml"/><Relationship Id="rId50" Type="http://schemas.openxmlformats.org/officeDocument/2006/relationships/customXml" Target="../ink/ink259.xml"/><Relationship Id="rId55" Type="http://schemas.openxmlformats.org/officeDocument/2006/relationships/image" Target="../media/image273.png"/><Relationship Id="rId76" Type="http://schemas.openxmlformats.org/officeDocument/2006/relationships/customXml" Target="../ink/ink272.xml"/><Relationship Id="rId97" Type="http://schemas.openxmlformats.org/officeDocument/2006/relationships/image" Target="../media/image294.png"/><Relationship Id="rId104" Type="http://schemas.openxmlformats.org/officeDocument/2006/relationships/customXml" Target="../ink/ink286.xml"/><Relationship Id="rId120" Type="http://schemas.openxmlformats.org/officeDocument/2006/relationships/customXml" Target="../ink/ink294.xml"/><Relationship Id="rId7" Type="http://schemas.openxmlformats.org/officeDocument/2006/relationships/image" Target="../media/image249.png"/><Relationship Id="rId71" Type="http://schemas.openxmlformats.org/officeDocument/2006/relationships/image" Target="../media/image281.png"/><Relationship Id="rId92" Type="http://schemas.openxmlformats.org/officeDocument/2006/relationships/customXml" Target="../ink/ink280.xml"/><Relationship Id="rId2" Type="http://schemas.openxmlformats.org/officeDocument/2006/relationships/customXml" Target="../ink/ink235.xml"/><Relationship Id="rId29" Type="http://schemas.openxmlformats.org/officeDocument/2006/relationships/image" Target="../media/image260.png"/><Relationship Id="rId24" Type="http://schemas.openxmlformats.org/officeDocument/2006/relationships/customXml" Target="../ink/ink246.xml"/><Relationship Id="rId40" Type="http://schemas.openxmlformats.org/officeDocument/2006/relationships/customXml" Target="../ink/ink254.xml"/><Relationship Id="rId45" Type="http://schemas.openxmlformats.org/officeDocument/2006/relationships/image" Target="../media/image268.png"/><Relationship Id="rId66" Type="http://schemas.openxmlformats.org/officeDocument/2006/relationships/customXml" Target="../ink/ink267.xml"/><Relationship Id="rId87" Type="http://schemas.openxmlformats.org/officeDocument/2006/relationships/image" Target="../media/image289.png"/><Relationship Id="rId110" Type="http://schemas.openxmlformats.org/officeDocument/2006/relationships/customXml" Target="../ink/ink289.xml"/><Relationship Id="rId115" Type="http://schemas.openxmlformats.org/officeDocument/2006/relationships/image" Target="../media/image303.png"/><Relationship Id="rId61" Type="http://schemas.openxmlformats.org/officeDocument/2006/relationships/image" Target="../media/image276.png"/><Relationship Id="rId82" Type="http://schemas.openxmlformats.org/officeDocument/2006/relationships/customXml" Target="../ink/ink275.xml"/><Relationship Id="rId19" Type="http://schemas.openxmlformats.org/officeDocument/2006/relationships/image" Target="../media/image255.png"/><Relationship Id="rId14" Type="http://schemas.openxmlformats.org/officeDocument/2006/relationships/customXml" Target="../ink/ink241.xml"/><Relationship Id="rId30" Type="http://schemas.openxmlformats.org/officeDocument/2006/relationships/customXml" Target="../ink/ink249.xml"/><Relationship Id="rId35" Type="http://schemas.openxmlformats.org/officeDocument/2006/relationships/image" Target="../media/image263.png"/><Relationship Id="rId56" Type="http://schemas.openxmlformats.org/officeDocument/2006/relationships/customXml" Target="../ink/ink262.xml"/><Relationship Id="rId77" Type="http://schemas.openxmlformats.org/officeDocument/2006/relationships/image" Target="../media/image284.png"/><Relationship Id="rId100" Type="http://schemas.openxmlformats.org/officeDocument/2006/relationships/customXml" Target="../ink/ink284.xml"/><Relationship Id="rId105" Type="http://schemas.openxmlformats.org/officeDocument/2006/relationships/image" Target="../media/image298.png"/><Relationship Id="rId8" Type="http://schemas.openxmlformats.org/officeDocument/2006/relationships/customXml" Target="../ink/ink238.xml"/><Relationship Id="rId51" Type="http://schemas.openxmlformats.org/officeDocument/2006/relationships/image" Target="../media/image271.png"/><Relationship Id="rId72" Type="http://schemas.openxmlformats.org/officeDocument/2006/relationships/customXml" Target="../ink/ink270.xml"/><Relationship Id="rId93" Type="http://schemas.openxmlformats.org/officeDocument/2006/relationships/image" Target="../media/image292.png"/><Relationship Id="rId98" Type="http://schemas.openxmlformats.org/officeDocument/2006/relationships/customXml" Target="../ink/ink283.xml"/><Relationship Id="rId121" Type="http://schemas.openxmlformats.org/officeDocument/2006/relationships/image" Target="../media/image306.png"/><Relationship Id="rId3" Type="http://schemas.openxmlformats.org/officeDocument/2006/relationships/image" Target="../media/image247.png"/><Relationship Id="rId25" Type="http://schemas.openxmlformats.org/officeDocument/2006/relationships/image" Target="../media/image258.png"/><Relationship Id="rId46" Type="http://schemas.openxmlformats.org/officeDocument/2006/relationships/customXml" Target="../ink/ink257.xml"/><Relationship Id="rId67" Type="http://schemas.openxmlformats.org/officeDocument/2006/relationships/image" Target="../media/image279.png"/><Relationship Id="rId116" Type="http://schemas.openxmlformats.org/officeDocument/2006/relationships/customXml" Target="../ink/ink292.xml"/><Relationship Id="rId20" Type="http://schemas.openxmlformats.org/officeDocument/2006/relationships/customXml" Target="../ink/ink244.xml"/><Relationship Id="rId41" Type="http://schemas.openxmlformats.org/officeDocument/2006/relationships/image" Target="../media/image266.png"/><Relationship Id="rId62" Type="http://schemas.openxmlformats.org/officeDocument/2006/relationships/customXml" Target="../ink/ink265.xml"/><Relationship Id="rId83" Type="http://schemas.openxmlformats.org/officeDocument/2006/relationships/image" Target="../media/image287.png"/><Relationship Id="rId88" Type="http://schemas.openxmlformats.org/officeDocument/2006/relationships/customXml" Target="../ink/ink278.xml"/><Relationship Id="rId111" Type="http://schemas.openxmlformats.org/officeDocument/2006/relationships/image" Target="../media/image301.png"/><Relationship Id="rId15" Type="http://schemas.openxmlformats.org/officeDocument/2006/relationships/image" Target="../media/image253.png"/><Relationship Id="rId36" Type="http://schemas.openxmlformats.org/officeDocument/2006/relationships/customXml" Target="../ink/ink252.xml"/><Relationship Id="rId57" Type="http://schemas.openxmlformats.org/officeDocument/2006/relationships/image" Target="../media/image274.png"/><Relationship Id="rId106" Type="http://schemas.openxmlformats.org/officeDocument/2006/relationships/customXml" Target="../ink/ink287.xml"/><Relationship Id="rId10" Type="http://schemas.openxmlformats.org/officeDocument/2006/relationships/customXml" Target="../ink/ink239.xml"/><Relationship Id="rId31" Type="http://schemas.openxmlformats.org/officeDocument/2006/relationships/image" Target="../media/image261.png"/><Relationship Id="rId52" Type="http://schemas.openxmlformats.org/officeDocument/2006/relationships/customXml" Target="../ink/ink260.xml"/><Relationship Id="rId73" Type="http://schemas.openxmlformats.org/officeDocument/2006/relationships/image" Target="../media/image282.png"/><Relationship Id="rId78" Type="http://schemas.openxmlformats.org/officeDocument/2006/relationships/customXml" Target="../ink/ink273.xml"/><Relationship Id="rId94" Type="http://schemas.openxmlformats.org/officeDocument/2006/relationships/customXml" Target="../ink/ink281.xml"/><Relationship Id="rId99" Type="http://schemas.openxmlformats.org/officeDocument/2006/relationships/image" Target="../media/image295.png"/><Relationship Id="rId101" Type="http://schemas.openxmlformats.org/officeDocument/2006/relationships/image" Target="../media/image296.png"/><Relationship Id="rId122" Type="http://schemas.openxmlformats.org/officeDocument/2006/relationships/customXml" Target="../ink/ink295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01.xml"/><Relationship Id="rId18" Type="http://schemas.openxmlformats.org/officeDocument/2006/relationships/image" Target="../media/image315.png"/><Relationship Id="rId26" Type="http://schemas.openxmlformats.org/officeDocument/2006/relationships/image" Target="../media/image319.png"/><Relationship Id="rId39" Type="http://schemas.openxmlformats.org/officeDocument/2006/relationships/customXml" Target="../ink/ink314.xml"/><Relationship Id="rId21" Type="http://schemas.openxmlformats.org/officeDocument/2006/relationships/customXml" Target="../ink/ink305.xml"/><Relationship Id="rId34" Type="http://schemas.openxmlformats.org/officeDocument/2006/relationships/image" Target="../media/image323.png"/><Relationship Id="rId7" Type="http://schemas.openxmlformats.org/officeDocument/2006/relationships/customXml" Target="../ink/ink298.xml"/><Relationship Id="rId12" Type="http://schemas.openxmlformats.org/officeDocument/2006/relationships/image" Target="../media/image312.png"/><Relationship Id="rId17" Type="http://schemas.openxmlformats.org/officeDocument/2006/relationships/customXml" Target="../ink/ink303.xml"/><Relationship Id="rId25" Type="http://schemas.openxmlformats.org/officeDocument/2006/relationships/customXml" Target="../ink/ink307.xml"/><Relationship Id="rId33" Type="http://schemas.openxmlformats.org/officeDocument/2006/relationships/customXml" Target="../ink/ink311.xml"/><Relationship Id="rId38" Type="http://schemas.openxmlformats.org/officeDocument/2006/relationships/image" Target="../media/image325.png"/><Relationship Id="rId2" Type="http://schemas.openxmlformats.org/officeDocument/2006/relationships/image" Target="../media/image183.png"/><Relationship Id="rId16" Type="http://schemas.openxmlformats.org/officeDocument/2006/relationships/image" Target="../media/image314.png"/><Relationship Id="rId20" Type="http://schemas.openxmlformats.org/officeDocument/2006/relationships/image" Target="../media/image316.png"/><Relationship Id="rId29" Type="http://schemas.openxmlformats.org/officeDocument/2006/relationships/customXml" Target="../ink/ink30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9.png"/><Relationship Id="rId11" Type="http://schemas.openxmlformats.org/officeDocument/2006/relationships/customXml" Target="../ink/ink300.xml"/><Relationship Id="rId24" Type="http://schemas.openxmlformats.org/officeDocument/2006/relationships/image" Target="../media/image318.png"/><Relationship Id="rId32" Type="http://schemas.openxmlformats.org/officeDocument/2006/relationships/image" Target="../media/image322.png"/><Relationship Id="rId37" Type="http://schemas.openxmlformats.org/officeDocument/2006/relationships/customXml" Target="../ink/ink313.xml"/><Relationship Id="rId40" Type="http://schemas.openxmlformats.org/officeDocument/2006/relationships/image" Target="../media/image326.png"/><Relationship Id="rId5" Type="http://schemas.openxmlformats.org/officeDocument/2006/relationships/customXml" Target="../ink/ink297.xml"/><Relationship Id="rId15" Type="http://schemas.openxmlformats.org/officeDocument/2006/relationships/customXml" Target="../ink/ink302.xml"/><Relationship Id="rId23" Type="http://schemas.openxmlformats.org/officeDocument/2006/relationships/customXml" Target="../ink/ink306.xml"/><Relationship Id="rId28" Type="http://schemas.openxmlformats.org/officeDocument/2006/relationships/image" Target="../media/image320.png"/><Relationship Id="rId36" Type="http://schemas.openxmlformats.org/officeDocument/2006/relationships/image" Target="../media/image324.png"/><Relationship Id="rId10" Type="http://schemas.openxmlformats.org/officeDocument/2006/relationships/image" Target="../media/image311.png"/><Relationship Id="rId19" Type="http://schemas.openxmlformats.org/officeDocument/2006/relationships/customXml" Target="../ink/ink304.xml"/><Relationship Id="rId31" Type="http://schemas.openxmlformats.org/officeDocument/2006/relationships/customXml" Target="../ink/ink310.xml"/><Relationship Id="rId4" Type="http://schemas.openxmlformats.org/officeDocument/2006/relationships/image" Target="../media/image308.png"/><Relationship Id="rId9" Type="http://schemas.openxmlformats.org/officeDocument/2006/relationships/customXml" Target="../ink/ink299.xml"/><Relationship Id="rId14" Type="http://schemas.openxmlformats.org/officeDocument/2006/relationships/image" Target="../media/image313.png"/><Relationship Id="rId22" Type="http://schemas.openxmlformats.org/officeDocument/2006/relationships/image" Target="../media/image317.png"/><Relationship Id="rId27" Type="http://schemas.openxmlformats.org/officeDocument/2006/relationships/customXml" Target="../ink/ink308.xml"/><Relationship Id="rId30" Type="http://schemas.openxmlformats.org/officeDocument/2006/relationships/image" Target="../media/image321.png"/><Relationship Id="rId35" Type="http://schemas.openxmlformats.org/officeDocument/2006/relationships/customXml" Target="../ink/ink312.xml"/><Relationship Id="rId8" Type="http://schemas.openxmlformats.org/officeDocument/2006/relationships/image" Target="../media/image310.png"/><Relationship Id="rId3" Type="http://schemas.openxmlformats.org/officeDocument/2006/relationships/customXml" Target="../ink/ink296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20.xml"/><Relationship Id="rId18" Type="http://schemas.openxmlformats.org/officeDocument/2006/relationships/image" Target="../media/image335.png"/><Relationship Id="rId26" Type="http://schemas.openxmlformats.org/officeDocument/2006/relationships/image" Target="../media/image339.png"/><Relationship Id="rId39" Type="http://schemas.openxmlformats.org/officeDocument/2006/relationships/customXml" Target="../ink/ink333.xml"/><Relationship Id="rId21" Type="http://schemas.openxmlformats.org/officeDocument/2006/relationships/customXml" Target="../ink/ink324.xml"/><Relationship Id="rId34" Type="http://schemas.openxmlformats.org/officeDocument/2006/relationships/image" Target="../media/image343.png"/><Relationship Id="rId42" Type="http://schemas.openxmlformats.org/officeDocument/2006/relationships/image" Target="../media/image347.png"/><Relationship Id="rId47" Type="http://schemas.openxmlformats.org/officeDocument/2006/relationships/customXml" Target="../ink/ink337.xml"/><Relationship Id="rId50" Type="http://schemas.openxmlformats.org/officeDocument/2006/relationships/image" Target="../media/image351.png"/><Relationship Id="rId7" Type="http://schemas.openxmlformats.org/officeDocument/2006/relationships/customXml" Target="../ink/ink317.xml"/><Relationship Id="rId2" Type="http://schemas.openxmlformats.org/officeDocument/2006/relationships/image" Target="../media/image327.png"/><Relationship Id="rId16" Type="http://schemas.openxmlformats.org/officeDocument/2006/relationships/image" Target="../media/image334.png"/><Relationship Id="rId29" Type="http://schemas.openxmlformats.org/officeDocument/2006/relationships/customXml" Target="../ink/ink328.xml"/><Relationship Id="rId11" Type="http://schemas.openxmlformats.org/officeDocument/2006/relationships/customXml" Target="../ink/ink319.xml"/><Relationship Id="rId24" Type="http://schemas.openxmlformats.org/officeDocument/2006/relationships/image" Target="../media/image338.png"/><Relationship Id="rId32" Type="http://schemas.openxmlformats.org/officeDocument/2006/relationships/image" Target="../media/image342.png"/><Relationship Id="rId37" Type="http://schemas.openxmlformats.org/officeDocument/2006/relationships/customXml" Target="../ink/ink332.xml"/><Relationship Id="rId40" Type="http://schemas.openxmlformats.org/officeDocument/2006/relationships/image" Target="../media/image346.png"/><Relationship Id="rId45" Type="http://schemas.openxmlformats.org/officeDocument/2006/relationships/customXml" Target="../ink/ink336.xml"/><Relationship Id="rId5" Type="http://schemas.openxmlformats.org/officeDocument/2006/relationships/customXml" Target="../ink/ink316.xml"/><Relationship Id="rId15" Type="http://schemas.openxmlformats.org/officeDocument/2006/relationships/customXml" Target="../ink/ink321.xml"/><Relationship Id="rId23" Type="http://schemas.openxmlformats.org/officeDocument/2006/relationships/customXml" Target="../ink/ink325.xml"/><Relationship Id="rId28" Type="http://schemas.openxmlformats.org/officeDocument/2006/relationships/image" Target="../media/image340.png"/><Relationship Id="rId36" Type="http://schemas.openxmlformats.org/officeDocument/2006/relationships/image" Target="../media/image344.png"/><Relationship Id="rId49" Type="http://schemas.openxmlformats.org/officeDocument/2006/relationships/customXml" Target="../ink/ink338.xml"/><Relationship Id="rId10" Type="http://schemas.openxmlformats.org/officeDocument/2006/relationships/image" Target="../media/image331.png"/><Relationship Id="rId19" Type="http://schemas.openxmlformats.org/officeDocument/2006/relationships/customXml" Target="../ink/ink323.xml"/><Relationship Id="rId31" Type="http://schemas.openxmlformats.org/officeDocument/2006/relationships/customXml" Target="../ink/ink329.xml"/><Relationship Id="rId44" Type="http://schemas.openxmlformats.org/officeDocument/2006/relationships/image" Target="../media/image348.png"/><Relationship Id="rId52" Type="http://schemas.openxmlformats.org/officeDocument/2006/relationships/image" Target="../media/image352.png"/><Relationship Id="rId4" Type="http://schemas.openxmlformats.org/officeDocument/2006/relationships/image" Target="../media/image328.png"/><Relationship Id="rId9" Type="http://schemas.openxmlformats.org/officeDocument/2006/relationships/customXml" Target="../ink/ink318.xml"/><Relationship Id="rId14" Type="http://schemas.openxmlformats.org/officeDocument/2006/relationships/image" Target="../media/image333.png"/><Relationship Id="rId22" Type="http://schemas.openxmlformats.org/officeDocument/2006/relationships/image" Target="../media/image337.png"/><Relationship Id="rId27" Type="http://schemas.openxmlformats.org/officeDocument/2006/relationships/customXml" Target="../ink/ink327.xml"/><Relationship Id="rId30" Type="http://schemas.openxmlformats.org/officeDocument/2006/relationships/image" Target="../media/image341.png"/><Relationship Id="rId35" Type="http://schemas.openxmlformats.org/officeDocument/2006/relationships/customXml" Target="../ink/ink331.xml"/><Relationship Id="rId43" Type="http://schemas.openxmlformats.org/officeDocument/2006/relationships/customXml" Target="../ink/ink335.xml"/><Relationship Id="rId48" Type="http://schemas.openxmlformats.org/officeDocument/2006/relationships/image" Target="../media/image350.png"/><Relationship Id="rId8" Type="http://schemas.openxmlformats.org/officeDocument/2006/relationships/image" Target="../media/image330.png"/><Relationship Id="rId51" Type="http://schemas.openxmlformats.org/officeDocument/2006/relationships/customXml" Target="../ink/ink339.xml"/><Relationship Id="rId3" Type="http://schemas.openxmlformats.org/officeDocument/2006/relationships/customXml" Target="../ink/ink315.xml"/><Relationship Id="rId12" Type="http://schemas.openxmlformats.org/officeDocument/2006/relationships/image" Target="../media/image332.png"/><Relationship Id="rId17" Type="http://schemas.openxmlformats.org/officeDocument/2006/relationships/customXml" Target="../ink/ink322.xml"/><Relationship Id="rId25" Type="http://schemas.openxmlformats.org/officeDocument/2006/relationships/customXml" Target="../ink/ink326.xml"/><Relationship Id="rId33" Type="http://schemas.openxmlformats.org/officeDocument/2006/relationships/customXml" Target="../ink/ink330.xml"/><Relationship Id="rId38" Type="http://schemas.openxmlformats.org/officeDocument/2006/relationships/image" Target="../media/image345.png"/><Relationship Id="rId46" Type="http://schemas.openxmlformats.org/officeDocument/2006/relationships/image" Target="../media/image349.png"/><Relationship Id="rId20" Type="http://schemas.openxmlformats.org/officeDocument/2006/relationships/image" Target="../media/image336.png"/><Relationship Id="rId41" Type="http://schemas.openxmlformats.org/officeDocument/2006/relationships/customXml" Target="../ink/ink3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9.png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65.png"/><Relationship Id="rId21" Type="http://schemas.openxmlformats.org/officeDocument/2006/relationships/customXml" Target="../ink/ink349.xml"/><Relationship Id="rId42" Type="http://schemas.openxmlformats.org/officeDocument/2006/relationships/image" Target="../media/image373.png"/><Relationship Id="rId47" Type="http://schemas.openxmlformats.org/officeDocument/2006/relationships/customXml" Target="../ink/ink362.xml"/><Relationship Id="rId63" Type="http://schemas.openxmlformats.org/officeDocument/2006/relationships/customXml" Target="../ink/ink370.xml"/><Relationship Id="rId68" Type="http://schemas.openxmlformats.org/officeDocument/2006/relationships/image" Target="../media/image386.png"/><Relationship Id="rId84" Type="http://schemas.openxmlformats.org/officeDocument/2006/relationships/image" Target="../media/image394.png"/><Relationship Id="rId89" Type="http://schemas.openxmlformats.org/officeDocument/2006/relationships/customXml" Target="../ink/ink383.xml"/><Relationship Id="rId16" Type="http://schemas.openxmlformats.org/officeDocument/2006/relationships/image" Target="../media/image360.png"/><Relationship Id="rId11" Type="http://schemas.openxmlformats.org/officeDocument/2006/relationships/customXml" Target="../ink/ink344.xml"/><Relationship Id="rId32" Type="http://schemas.openxmlformats.org/officeDocument/2006/relationships/image" Target="../media/image368.png"/><Relationship Id="rId37" Type="http://schemas.openxmlformats.org/officeDocument/2006/relationships/customXml" Target="../ink/ink357.xml"/><Relationship Id="rId53" Type="http://schemas.openxmlformats.org/officeDocument/2006/relationships/customXml" Target="../ink/ink365.xml"/><Relationship Id="rId58" Type="http://schemas.openxmlformats.org/officeDocument/2006/relationships/image" Target="../media/image381.png"/><Relationship Id="rId74" Type="http://schemas.openxmlformats.org/officeDocument/2006/relationships/image" Target="../media/image389.png"/><Relationship Id="rId79" Type="http://schemas.openxmlformats.org/officeDocument/2006/relationships/customXml" Target="../ink/ink378.xml"/><Relationship Id="rId102" Type="http://schemas.openxmlformats.org/officeDocument/2006/relationships/image" Target="../media/image403.png"/><Relationship Id="rId5" Type="http://schemas.openxmlformats.org/officeDocument/2006/relationships/customXml" Target="../ink/ink341.xml"/><Relationship Id="rId90" Type="http://schemas.openxmlformats.org/officeDocument/2006/relationships/image" Target="../media/image397.png"/><Relationship Id="rId95" Type="http://schemas.openxmlformats.org/officeDocument/2006/relationships/customXml" Target="../ink/ink386.xml"/><Relationship Id="rId22" Type="http://schemas.openxmlformats.org/officeDocument/2006/relationships/image" Target="../media/image363.png"/><Relationship Id="rId27" Type="http://schemas.openxmlformats.org/officeDocument/2006/relationships/customXml" Target="../ink/ink352.xml"/><Relationship Id="rId43" Type="http://schemas.openxmlformats.org/officeDocument/2006/relationships/customXml" Target="../ink/ink360.xml"/><Relationship Id="rId48" Type="http://schemas.openxmlformats.org/officeDocument/2006/relationships/image" Target="../media/image376.png"/><Relationship Id="rId64" Type="http://schemas.openxmlformats.org/officeDocument/2006/relationships/image" Target="../media/image384.png"/><Relationship Id="rId69" Type="http://schemas.openxmlformats.org/officeDocument/2006/relationships/customXml" Target="../ink/ink373.xml"/><Relationship Id="rId80" Type="http://schemas.openxmlformats.org/officeDocument/2006/relationships/image" Target="../media/image392.png"/><Relationship Id="rId85" Type="http://schemas.openxmlformats.org/officeDocument/2006/relationships/customXml" Target="../ink/ink381.xml"/><Relationship Id="rId12" Type="http://schemas.openxmlformats.org/officeDocument/2006/relationships/image" Target="../media/image358.png"/><Relationship Id="rId17" Type="http://schemas.openxmlformats.org/officeDocument/2006/relationships/customXml" Target="../ink/ink347.xml"/><Relationship Id="rId25" Type="http://schemas.openxmlformats.org/officeDocument/2006/relationships/customXml" Target="../ink/ink351.xml"/><Relationship Id="rId33" Type="http://schemas.openxmlformats.org/officeDocument/2006/relationships/customXml" Target="../ink/ink355.xml"/><Relationship Id="rId38" Type="http://schemas.openxmlformats.org/officeDocument/2006/relationships/image" Target="../media/image371.png"/><Relationship Id="rId46" Type="http://schemas.openxmlformats.org/officeDocument/2006/relationships/image" Target="../media/image375.png"/><Relationship Id="rId59" Type="http://schemas.openxmlformats.org/officeDocument/2006/relationships/customXml" Target="../ink/ink368.xml"/><Relationship Id="rId67" Type="http://schemas.openxmlformats.org/officeDocument/2006/relationships/customXml" Target="../ink/ink372.xml"/><Relationship Id="rId20" Type="http://schemas.openxmlformats.org/officeDocument/2006/relationships/image" Target="../media/image362.png"/><Relationship Id="rId41" Type="http://schemas.openxmlformats.org/officeDocument/2006/relationships/customXml" Target="../ink/ink359.xml"/><Relationship Id="rId54" Type="http://schemas.openxmlformats.org/officeDocument/2006/relationships/image" Target="../media/image379.png"/><Relationship Id="rId62" Type="http://schemas.openxmlformats.org/officeDocument/2006/relationships/image" Target="../media/image383.png"/><Relationship Id="rId70" Type="http://schemas.openxmlformats.org/officeDocument/2006/relationships/image" Target="../media/image387.png"/><Relationship Id="rId75" Type="http://schemas.openxmlformats.org/officeDocument/2006/relationships/customXml" Target="../ink/ink376.xml"/><Relationship Id="rId83" Type="http://schemas.openxmlformats.org/officeDocument/2006/relationships/customXml" Target="../ink/ink380.xml"/><Relationship Id="rId88" Type="http://schemas.openxmlformats.org/officeDocument/2006/relationships/image" Target="../media/image396.png"/><Relationship Id="rId91" Type="http://schemas.openxmlformats.org/officeDocument/2006/relationships/customXml" Target="../ink/ink384.xml"/><Relationship Id="rId96" Type="http://schemas.openxmlformats.org/officeDocument/2006/relationships/image" Target="../media/image4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5.png"/><Relationship Id="rId15" Type="http://schemas.openxmlformats.org/officeDocument/2006/relationships/customXml" Target="../ink/ink346.xml"/><Relationship Id="rId23" Type="http://schemas.openxmlformats.org/officeDocument/2006/relationships/customXml" Target="../ink/ink350.xml"/><Relationship Id="rId28" Type="http://schemas.openxmlformats.org/officeDocument/2006/relationships/image" Target="../media/image366.png"/><Relationship Id="rId36" Type="http://schemas.openxmlformats.org/officeDocument/2006/relationships/image" Target="../media/image370.png"/><Relationship Id="rId49" Type="http://schemas.openxmlformats.org/officeDocument/2006/relationships/customXml" Target="../ink/ink363.xml"/><Relationship Id="rId57" Type="http://schemas.openxmlformats.org/officeDocument/2006/relationships/customXml" Target="../ink/ink367.xml"/><Relationship Id="rId10" Type="http://schemas.openxmlformats.org/officeDocument/2006/relationships/image" Target="../media/image357.png"/><Relationship Id="rId31" Type="http://schemas.openxmlformats.org/officeDocument/2006/relationships/customXml" Target="../ink/ink354.xml"/><Relationship Id="rId44" Type="http://schemas.openxmlformats.org/officeDocument/2006/relationships/image" Target="../media/image374.png"/><Relationship Id="rId52" Type="http://schemas.openxmlformats.org/officeDocument/2006/relationships/image" Target="../media/image378.png"/><Relationship Id="rId60" Type="http://schemas.openxmlformats.org/officeDocument/2006/relationships/image" Target="../media/image382.png"/><Relationship Id="rId65" Type="http://schemas.openxmlformats.org/officeDocument/2006/relationships/customXml" Target="../ink/ink371.xml"/><Relationship Id="rId73" Type="http://schemas.openxmlformats.org/officeDocument/2006/relationships/customXml" Target="../ink/ink375.xml"/><Relationship Id="rId78" Type="http://schemas.openxmlformats.org/officeDocument/2006/relationships/image" Target="../media/image391.png"/><Relationship Id="rId81" Type="http://schemas.openxmlformats.org/officeDocument/2006/relationships/customXml" Target="../ink/ink379.xml"/><Relationship Id="rId86" Type="http://schemas.openxmlformats.org/officeDocument/2006/relationships/image" Target="../media/image395.png"/><Relationship Id="rId94" Type="http://schemas.openxmlformats.org/officeDocument/2006/relationships/image" Target="../media/image399.png"/><Relationship Id="rId99" Type="http://schemas.openxmlformats.org/officeDocument/2006/relationships/customXml" Target="../ink/ink388.xml"/><Relationship Id="rId101" Type="http://schemas.openxmlformats.org/officeDocument/2006/relationships/customXml" Target="../ink/ink389.xml"/><Relationship Id="rId4" Type="http://schemas.openxmlformats.org/officeDocument/2006/relationships/image" Target="../media/image354.png"/><Relationship Id="rId9" Type="http://schemas.openxmlformats.org/officeDocument/2006/relationships/customXml" Target="../ink/ink343.xml"/><Relationship Id="rId13" Type="http://schemas.openxmlformats.org/officeDocument/2006/relationships/customXml" Target="../ink/ink345.xml"/><Relationship Id="rId18" Type="http://schemas.openxmlformats.org/officeDocument/2006/relationships/image" Target="../media/image361.png"/><Relationship Id="rId39" Type="http://schemas.openxmlformats.org/officeDocument/2006/relationships/customXml" Target="../ink/ink358.xml"/><Relationship Id="rId34" Type="http://schemas.openxmlformats.org/officeDocument/2006/relationships/image" Target="../media/image369.png"/><Relationship Id="rId50" Type="http://schemas.openxmlformats.org/officeDocument/2006/relationships/image" Target="../media/image377.png"/><Relationship Id="rId55" Type="http://schemas.openxmlformats.org/officeDocument/2006/relationships/customXml" Target="../ink/ink366.xml"/><Relationship Id="rId76" Type="http://schemas.openxmlformats.org/officeDocument/2006/relationships/image" Target="../media/image390.png"/><Relationship Id="rId97" Type="http://schemas.openxmlformats.org/officeDocument/2006/relationships/customXml" Target="../ink/ink387.xml"/><Relationship Id="rId7" Type="http://schemas.openxmlformats.org/officeDocument/2006/relationships/customXml" Target="../ink/ink342.xml"/><Relationship Id="rId71" Type="http://schemas.openxmlformats.org/officeDocument/2006/relationships/customXml" Target="../ink/ink374.xml"/><Relationship Id="rId92" Type="http://schemas.openxmlformats.org/officeDocument/2006/relationships/image" Target="../media/image398.png"/><Relationship Id="rId2" Type="http://schemas.openxmlformats.org/officeDocument/2006/relationships/image" Target="../media/image353.png"/><Relationship Id="rId29" Type="http://schemas.openxmlformats.org/officeDocument/2006/relationships/customXml" Target="../ink/ink353.xml"/><Relationship Id="rId24" Type="http://schemas.openxmlformats.org/officeDocument/2006/relationships/image" Target="../media/image364.png"/><Relationship Id="rId40" Type="http://schemas.openxmlformats.org/officeDocument/2006/relationships/image" Target="../media/image372.png"/><Relationship Id="rId45" Type="http://schemas.openxmlformats.org/officeDocument/2006/relationships/customXml" Target="../ink/ink361.xml"/><Relationship Id="rId66" Type="http://schemas.openxmlformats.org/officeDocument/2006/relationships/image" Target="../media/image385.png"/><Relationship Id="rId87" Type="http://schemas.openxmlformats.org/officeDocument/2006/relationships/customXml" Target="../ink/ink382.xml"/><Relationship Id="rId61" Type="http://schemas.openxmlformats.org/officeDocument/2006/relationships/customXml" Target="../ink/ink369.xml"/><Relationship Id="rId82" Type="http://schemas.openxmlformats.org/officeDocument/2006/relationships/image" Target="../media/image393.png"/><Relationship Id="rId19" Type="http://schemas.openxmlformats.org/officeDocument/2006/relationships/customXml" Target="../ink/ink348.xml"/><Relationship Id="rId14" Type="http://schemas.openxmlformats.org/officeDocument/2006/relationships/image" Target="../media/image359.png"/><Relationship Id="rId30" Type="http://schemas.openxmlformats.org/officeDocument/2006/relationships/image" Target="../media/image367.png"/><Relationship Id="rId35" Type="http://schemas.openxmlformats.org/officeDocument/2006/relationships/customXml" Target="../ink/ink356.xml"/><Relationship Id="rId56" Type="http://schemas.openxmlformats.org/officeDocument/2006/relationships/image" Target="../media/image380.png"/><Relationship Id="rId77" Type="http://schemas.openxmlformats.org/officeDocument/2006/relationships/customXml" Target="../ink/ink377.xml"/><Relationship Id="rId100" Type="http://schemas.openxmlformats.org/officeDocument/2006/relationships/image" Target="../media/image402.png"/><Relationship Id="rId8" Type="http://schemas.openxmlformats.org/officeDocument/2006/relationships/image" Target="../media/image356.png"/><Relationship Id="rId51" Type="http://schemas.openxmlformats.org/officeDocument/2006/relationships/customXml" Target="../ink/ink364.xml"/><Relationship Id="rId72" Type="http://schemas.openxmlformats.org/officeDocument/2006/relationships/image" Target="../media/image388.png"/><Relationship Id="rId93" Type="http://schemas.openxmlformats.org/officeDocument/2006/relationships/customXml" Target="../ink/ink385.xml"/><Relationship Id="rId98" Type="http://schemas.openxmlformats.org/officeDocument/2006/relationships/image" Target="../media/image401.png"/><Relationship Id="rId3" Type="http://schemas.openxmlformats.org/officeDocument/2006/relationships/customXml" Target="../ink/ink34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01.xml"/><Relationship Id="rId21" Type="http://schemas.openxmlformats.org/officeDocument/2006/relationships/image" Target="../media/image414.png"/><Relationship Id="rId42" Type="http://schemas.openxmlformats.org/officeDocument/2006/relationships/customXml" Target="../ink/ink409.xml"/><Relationship Id="rId47" Type="http://schemas.openxmlformats.org/officeDocument/2006/relationships/image" Target="../media/image427.png"/><Relationship Id="rId63" Type="http://schemas.openxmlformats.org/officeDocument/2006/relationships/image" Target="../media/image435.png"/><Relationship Id="rId68" Type="http://schemas.openxmlformats.org/officeDocument/2006/relationships/customXml" Target="../ink/ink422.xml"/><Relationship Id="rId84" Type="http://schemas.openxmlformats.org/officeDocument/2006/relationships/image" Target="../media/image444.png"/><Relationship Id="rId89" Type="http://schemas.openxmlformats.org/officeDocument/2006/relationships/customXml" Target="../ink/ink433.xml"/><Relationship Id="rId16" Type="http://schemas.openxmlformats.org/officeDocument/2006/relationships/customXml" Target="../ink/ink396.xml"/><Relationship Id="rId11" Type="http://schemas.openxmlformats.org/officeDocument/2006/relationships/image" Target="../media/image409.png"/><Relationship Id="rId32" Type="http://schemas.openxmlformats.org/officeDocument/2006/relationships/customXml" Target="../ink/ink404.xml"/><Relationship Id="rId37" Type="http://schemas.openxmlformats.org/officeDocument/2006/relationships/image" Target="../media/image422.png"/><Relationship Id="rId53" Type="http://schemas.openxmlformats.org/officeDocument/2006/relationships/image" Target="../media/image430.png"/><Relationship Id="rId58" Type="http://schemas.openxmlformats.org/officeDocument/2006/relationships/customXml" Target="../ink/ink417.xml"/><Relationship Id="rId74" Type="http://schemas.openxmlformats.org/officeDocument/2006/relationships/image" Target="../media/image439.png"/><Relationship Id="rId79" Type="http://schemas.openxmlformats.org/officeDocument/2006/relationships/customXml" Target="../ink/ink428.xml"/><Relationship Id="rId5" Type="http://schemas.openxmlformats.org/officeDocument/2006/relationships/image" Target="../media/image406.png"/><Relationship Id="rId90" Type="http://schemas.openxmlformats.org/officeDocument/2006/relationships/image" Target="../media/image447.png"/><Relationship Id="rId14" Type="http://schemas.openxmlformats.org/officeDocument/2006/relationships/customXml" Target="../ink/ink395.xml"/><Relationship Id="rId22" Type="http://schemas.openxmlformats.org/officeDocument/2006/relationships/customXml" Target="../ink/ink399.xml"/><Relationship Id="rId27" Type="http://schemas.openxmlformats.org/officeDocument/2006/relationships/image" Target="../media/image417.png"/><Relationship Id="rId30" Type="http://schemas.openxmlformats.org/officeDocument/2006/relationships/customXml" Target="../ink/ink403.xml"/><Relationship Id="rId35" Type="http://schemas.openxmlformats.org/officeDocument/2006/relationships/image" Target="../media/image421.png"/><Relationship Id="rId43" Type="http://schemas.openxmlformats.org/officeDocument/2006/relationships/image" Target="../media/image425.png"/><Relationship Id="rId48" Type="http://schemas.openxmlformats.org/officeDocument/2006/relationships/customXml" Target="../ink/ink412.xml"/><Relationship Id="rId56" Type="http://schemas.openxmlformats.org/officeDocument/2006/relationships/customXml" Target="../ink/ink416.xml"/><Relationship Id="rId64" Type="http://schemas.openxmlformats.org/officeDocument/2006/relationships/customXml" Target="../ink/ink420.xml"/><Relationship Id="rId69" Type="http://schemas.openxmlformats.org/officeDocument/2006/relationships/image" Target="../media/image438.png"/><Relationship Id="rId77" Type="http://schemas.openxmlformats.org/officeDocument/2006/relationships/customXml" Target="../ink/ink427.xml"/><Relationship Id="rId8" Type="http://schemas.openxmlformats.org/officeDocument/2006/relationships/customXml" Target="../ink/ink392.xml"/><Relationship Id="rId51" Type="http://schemas.openxmlformats.org/officeDocument/2006/relationships/image" Target="../media/image429.png"/><Relationship Id="rId72" Type="http://schemas.openxmlformats.org/officeDocument/2006/relationships/customXml" Target="../ink/ink424.xml"/><Relationship Id="rId80" Type="http://schemas.openxmlformats.org/officeDocument/2006/relationships/image" Target="../media/image442.png"/><Relationship Id="rId85" Type="http://schemas.openxmlformats.org/officeDocument/2006/relationships/customXml" Target="../ink/ink431.xml"/><Relationship Id="rId3" Type="http://schemas.openxmlformats.org/officeDocument/2006/relationships/image" Target="../media/image405.png"/><Relationship Id="rId12" Type="http://schemas.openxmlformats.org/officeDocument/2006/relationships/customXml" Target="../ink/ink394.xml"/><Relationship Id="rId17" Type="http://schemas.openxmlformats.org/officeDocument/2006/relationships/image" Target="../media/image412.png"/><Relationship Id="rId25" Type="http://schemas.openxmlformats.org/officeDocument/2006/relationships/image" Target="../media/image416.png"/><Relationship Id="rId33" Type="http://schemas.openxmlformats.org/officeDocument/2006/relationships/image" Target="../media/image420.png"/><Relationship Id="rId38" Type="http://schemas.openxmlformats.org/officeDocument/2006/relationships/customXml" Target="../ink/ink407.xml"/><Relationship Id="rId46" Type="http://schemas.openxmlformats.org/officeDocument/2006/relationships/customXml" Target="../ink/ink411.xml"/><Relationship Id="rId59" Type="http://schemas.openxmlformats.org/officeDocument/2006/relationships/image" Target="../media/image433.png"/><Relationship Id="rId67" Type="http://schemas.openxmlformats.org/officeDocument/2006/relationships/image" Target="../media/image437.png"/><Relationship Id="rId20" Type="http://schemas.openxmlformats.org/officeDocument/2006/relationships/customXml" Target="../ink/ink398.xml"/><Relationship Id="rId41" Type="http://schemas.openxmlformats.org/officeDocument/2006/relationships/image" Target="../media/image424.png"/><Relationship Id="rId54" Type="http://schemas.openxmlformats.org/officeDocument/2006/relationships/customXml" Target="../ink/ink415.xml"/><Relationship Id="rId62" Type="http://schemas.openxmlformats.org/officeDocument/2006/relationships/customXml" Target="../ink/ink419.xml"/><Relationship Id="rId70" Type="http://schemas.openxmlformats.org/officeDocument/2006/relationships/customXml" Target="../ink/ink423.xml"/><Relationship Id="rId75" Type="http://schemas.openxmlformats.org/officeDocument/2006/relationships/customXml" Target="../ink/ink426.xml"/><Relationship Id="rId83" Type="http://schemas.openxmlformats.org/officeDocument/2006/relationships/customXml" Target="../ink/ink430.xml"/><Relationship Id="rId88" Type="http://schemas.openxmlformats.org/officeDocument/2006/relationships/image" Target="../media/image446.png"/><Relationship Id="rId91" Type="http://schemas.openxmlformats.org/officeDocument/2006/relationships/customXml" Target="../ink/ink43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91.xml"/><Relationship Id="rId15" Type="http://schemas.openxmlformats.org/officeDocument/2006/relationships/image" Target="../media/image411.png"/><Relationship Id="rId23" Type="http://schemas.openxmlformats.org/officeDocument/2006/relationships/image" Target="../media/image415.png"/><Relationship Id="rId28" Type="http://schemas.openxmlformats.org/officeDocument/2006/relationships/customXml" Target="../ink/ink402.xml"/><Relationship Id="rId36" Type="http://schemas.openxmlformats.org/officeDocument/2006/relationships/customXml" Target="../ink/ink406.xml"/><Relationship Id="rId49" Type="http://schemas.openxmlformats.org/officeDocument/2006/relationships/image" Target="../media/image428.png"/><Relationship Id="rId57" Type="http://schemas.openxmlformats.org/officeDocument/2006/relationships/image" Target="../media/image432.png"/><Relationship Id="rId10" Type="http://schemas.openxmlformats.org/officeDocument/2006/relationships/customXml" Target="../ink/ink393.xml"/><Relationship Id="rId31" Type="http://schemas.openxmlformats.org/officeDocument/2006/relationships/image" Target="../media/image419.png"/><Relationship Id="rId44" Type="http://schemas.openxmlformats.org/officeDocument/2006/relationships/customXml" Target="../ink/ink410.xml"/><Relationship Id="rId52" Type="http://schemas.openxmlformats.org/officeDocument/2006/relationships/customXml" Target="../ink/ink414.xml"/><Relationship Id="rId60" Type="http://schemas.openxmlformats.org/officeDocument/2006/relationships/customXml" Target="../ink/ink418.xml"/><Relationship Id="rId65" Type="http://schemas.openxmlformats.org/officeDocument/2006/relationships/image" Target="../media/image436.png"/><Relationship Id="rId73" Type="http://schemas.openxmlformats.org/officeDocument/2006/relationships/customXml" Target="../ink/ink425.xml"/><Relationship Id="rId78" Type="http://schemas.openxmlformats.org/officeDocument/2006/relationships/image" Target="../media/image441.png"/><Relationship Id="rId81" Type="http://schemas.openxmlformats.org/officeDocument/2006/relationships/customXml" Target="../ink/ink429.xml"/><Relationship Id="rId86" Type="http://schemas.openxmlformats.org/officeDocument/2006/relationships/image" Target="../media/image445.png"/><Relationship Id="rId4" Type="http://schemas.openxmlformats.org/officeDocument/2006/relationships/customXml" Target="../ink/ink390.xml"/><Relationship Id="rId9" Type="http://schemas.openxmlformats.org/officeDocument/2006/relationships/image" Target="../media/image408.png"/><Relationship Id="rId13" Type="http://schemas.openxmlformats.org/officeDocument/2006/relationships/image" Target="../media/image410.png"/><Relationship Id="rId18" Type="http://schemas.openxmlformats.org/officeDocument/2006/relationships/customXml" Target="../ink/ink397.xml"/><Relationship Id="rId39" Type="http://schemas.openxmlformats.org/officeDocument/2006/relationships/image" Target="../media/image423.png"/><Relationship Id="rId34" Type="http://schemas.openxmlformats.org/officeDocument/2006/relationships/customXml" Target="../ink/ink405.xml"/><Relationship Id="rId50" Type="http://schemas.openxmlformats.org/officeDocument/2006/relationships/customXml" Target="../ink/ink413.xml"/><Relationship Id="rId55" Type="http://schemas.openxmlformats.org/officeDocument/2006/relationships/image" Target="../media/image431.png"/><Relationship Id="rId76" Type="http://schemas.openxmlformats.org/officeDocument/2006/relationships/image" Target="../media/image440.png"/><Relationship Id="rId7" Type="http://schemas.openxmlformats.org/officeDocument/2006/relationships/image" Target="../media/image407.png"/><Relationship Id="rId71" Type="http://schemas.openxmlformats.org/officeDocument/2006/relationships/image" Target="../media/image207.png"/><Relationship Id="rId92" Type="http://schemas.openxmlformats.org/officeDocument/2006/relationships/image" Target="../media/image448.png"/><Relationship Id="rId2" Type="http://schemas.openxmlformats.org/officeDocument/2006/relationships/image" Target="../media/image404.png"/><Relationship Id="rId29" Type="http://schemas.openxmlformats.org/officeDocument/2006/relationships/image" Target="../media/image418.png"/><Relationship Id="rId24" Type="http://schemas.openxmlformats.org/officeDocument/2006/relationships/customXml" Target="../ink/ink400.xml"/><Relationship Id="rId40" Type="http://schemas.openxmlformats.org/officeDocument/2006/relationships/customXml" Target="../ink/ink408.xml"/><Relationship Id="rId45" Type="http://schemas.openxmlformats.org/officeDocument/2006/relationships/image" Target="../media/image426.png"/><Relationship Id="rId66" Type="http://schemas.openxmlformats.org/officeDocument/2006/relationships/customXml" Target="../ink/ink421.xml"/><Relationship Id="rId87" Type="http://schemas.openxmlformats.org/officeDocument/2006/relationships/customXml" Target="../ink/ink432.xml"/><Relationship Id="rId61" Type="http://schemas.openxmlformats.org/officeDocument/2006/relationships/image" Target="../media/image434.png"/><Relationship Id="rId82" Type="http://schemas.openxmlformats.org/officeDocument/2006/relationships/image" Target="../media/image443.png"/><Relationship Id="rId19" Type="http://schemas.openxmlformats.org/officeDocument/2006/relationships/image" Target="../media/image413.png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47.xml"/><Relationship Id="rId21" Type="http://schemas.openxmlformats.org/officeDocument/2006/relationships/image" Target="../media/image458.png"/><Relationship Id="rId42" Type="http://schemas.openxmlformats.org/officeDocument/2006/relationships/customXml" Target="../ink/ink455.xml"/><Relationship Id="rId47" Type="http://schemas.openxmlformats.org/officeDocument/2006/relationships/customXml" Target="../ink/ink457.xml"/><Relationship Id="rId63" Type="http://schemas.openxmlformats.org/officeDocument/2006/relationships/customXml" Target="../ink/ink465.xml"/><Relationship Id="rId68" Type="http://schemas.openxmlformats.org/officeDocument/2006/relationships/image" Target="../media/image481.png"/><Relationship Id="rId16" Type="http://schemas.openxmlformats.org/officeDocument/2006/relationships/customXml" Target="../ink/ink442.xml"/><Relationship Id="rId11" Type="http://schemas.openxmlformats.org/officeDocument/2006/relationships/image" Target="../media/image453.png"/><Relationship Id="rId24" Type="http://schemas.openxmlformats.org/officeDocument/2006/relationships/customXml" Target="../ink/ink446.xml"/><Relationship Id="rId32" Type="http://schemas.openxmlformats.org/officeDocument/2006/relationships/customXml" Target="../ink/ink450.xml"/><Relationship Id="rId37" Type="http://schemas.openxmlformats.org/officeDocument/2006/relationships/image" Target="../media/image466.png"/><Relationship Id="rId40" Type="http://schemas.openxmlformats.org/officeDocument/2006/relationships/customXml" Target="../ink/ink454.xml"/><Relationship Id="rId45" Type="http://schemas.openxmlformats.org/officeDocument/2006/relationships/image" Target="../media/image470.png"/><Relationship Id="rId53" Type="http://schemas.openxmlformats.org/officeDocument/2006/relationships/customXml" Target="../ink/ink460.xml"/><Relationship Id="rId58" Type="http://schemas.openxmlformats.org/officeDocument/2006/relationships/image" Target="../media/image476.png"/><Relationship Id="rId66" Type="http://schemas.openxmlformats.org/officeDocument/2006/relationships/image" Target="../media/image480.png"/><Relationship Id="rId74" Type="http://schemas.openxmlformats.org/officeDocument/2006/relationships/image" Target="../media/image484.png"/><Relationship Id="rId79" Type="http://schemas.openxmlformats.org/officeDocument/2006/relationships/customXml" Target="../ink/ink473.xml"/><Relationship Id="rId5" Type="http://schemas.openxmlformats.org/officeDocument/2006/relationships/image" Target="../media/image450.png"/><Relationship Id="rId61" Type="http://schemas.openxmlformats.org/officeDocument/2006/relationships/customXml" Target="../ink/ink464.xml"/><Relationship Id="rId19" Type="http://schemas.openxmlformats.org/officeDocument/2006/relationships/image" Target="../media/image457.png"/><Relationship Id="rId14" Type="http://schemas.openxmlformats.org/officeDocument/2006/relationships/customXml" Target="../ink/ink441.xml"/><Relationship Id="rId22" Type="http://schemas.openxmlformats.org/officeDocument/2006/relationships/customXml" Target="../ink/ink445.xml"/><Relationship Id="rId27" Type="http://schemas.openxmlformats.org/officeDocument/2006/relationships/image" Target="../media/image461.png"/><Relationship Id="rId30" Type="http://schemas.openxmlformats.org/officeDocument/2006/relationships/customXml" Target="../ink/ink449.xml"/><Relationship Id="rId35" Type="http://schemas.openxmlformats.org/officeDocument/2006/relationships/image" Target="../media/image465.png"/><Relationship Id="rId43" Type="http://schemas.openxmlformats.org/officeDocument/2006/relationships/image" Target="../media/image469.png"/><Relationship Id="rId48" Type="http://schemas.openxmlformats.org/officeDocument/2006/relationships/image" Target="../media/image471.png"/><Relationship Id="rId56" Type="http://schemas.openxmlformats.org/officeDocument/2006/relationships/image" Target="../media/image475.png"/><Relationship Id="rId64" Type="http://schemas.openxmlformats.org/officeDocument/2006/relationships/image" Target="../media/image479.png"/><Relationship Id="rId69" Type="http://schemas.openxmlformats.org/officeDocument/2006/relationships/customXml" Target="../ink/ink468.xml"/><Relationship Id="rId77" Type="http://schemas.openxmlformats.org/officeDocument/2006/relationships/customXml" Target="../ink/ink472.xml"/><Relationship Id="rId8" Type="http://schemas.openxmlformats.org/officeDocument/2006/relationships/customXml" Target="../ink/ink438.xml"/><Relationship Id="rId51" Type="http://schemas.openxmlformats.org/officeDocument/2006/relationships/customXml" Target="../ink/ink459.xml"/><Relationship Id="rId72" Type="http://schemas.openxmlformats.org/officeDocument/2006/relationships/image" Target="../media/image483.png"/><Relationship Id="rId80" Type="http://schemas.openxmlformats.org/officeDocument/2006/relationships/image" Target="../media/image487.png"/><Relationship Id="rId3" Type="http://schemas.openxmlformats.org/officeDocument/2006/relationships/image" Target="../media/image449.png"/><Relationship Id="rId12" Type="http://schemas.openxmlformats.org/officeDocument/2006/relationships/customXml" Target="../ink/ink440.xml"/><Relationship Id="rId17" Type="http://schemas.openxmlformats.org/officeDocument/2006/relationships/image" Target="../media/image456.png"/><Relationship Id="rId25" Type="http://schemas.openxmlformats.org/officeDocument/2006/relationships/image" Target="../media/image460.png"/><Relationship Id="rId33" Type="http://schemas.openxmlformats.org/officeDocument/2006/relationships/image" Target="../media/image464.png"/><Relationship Id="rId38" Type="http://schemas.openxmlformats.org/officeDocument/2006/relationships/customXml" Target="../ink/ink453.xml"/><Relationship Id="rId46" Type="http://schemas.openxmlformats.org/officeDocument/2006/relationships/image" Target="../media/image327.png"/><Relationship Id="rId59" Type="http://schemas.openxmlformats.org/officeDocument/2006/relationships/customXml" Target="../ink/ink463.xml"/><Relationship Id="rId67" Type="http://schemas.openxmlformats.org/officeDocument/2006/relationships/customXml" Target="../ink/ink467.xml"/><Relationship Id="rId20" Type="http://schemas.openxmlformats.org/officeDocument/2006/relationships/customXml" Target="../ink/ink444.xml"/><Relationship Id="rId41" Type="http://schemas.openxmlformats.org/officeDocument/2006/relationships/image" Target="../media/image468.png"/><Relationship Id="rId54" Type="http://schemas.openxmlformats.org/officeDocument/2006/relationships/image" Target="../media/image474.png"/><Relationship Id="rId62" Type="http://schemas.openxmlformats.org/officeDocument/2006/relationships/image" Target="../media/image478.png"/><Relationship Id="rId70" Type="http://schemas.openxmlformats.org/officeDocument/2006/relationships/image" Target="../media/image482.png"/><Relationship Id="rId75" Type="http://schemas.openxmlformats.org/officeDocument/2006/relationships/customXml" Target="../ink/ink47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37.xml"/><Relationship Id="rId15" Type="http://schemas.openxmlformats.org/officeDocument/2006/relationships/image" Target="../media/image455.png"/><Relationship Id="rId23" Type="http://schemas.openxmlformats.org/officeDocument/2006/relationships/image" Target="../media/image459.png"/><Relationship Id="rId28" Type="http://schemas.openxmlformats.org/officeDocument/2006/relationships/customXml" Target="../ink/ink448.xml"/><Relationship Id="rId36" Type="http://schemas.openxmlformats.org/officeDocument/2006/relationships/customXml" Target="../ink/ink452.xml"/><Relationship Id="rId49" Type="http://schemas.openxmlformats.org/officeDocument/2006/relationships/customXml" Target="../ink/ink458.xml"/><Relationship Id="rId57" Type="http://schemas.openxmlformats.org/officeDocument/2006/relationships/customXml" Target="../ink/ink462.xml"/><Relationship Id="rId10" Type="http://schemas.openxmlformats.org/officeDocument/2006/relationships/customXml" Target="../ink/ink439.xml"/><Relationship Id="rId31" Type="http://schemas.openxmlformats.org/officeDocument/2006/relationships/image" Target="../media/image463.png"/><Relationship Id="rId44" Type="http://schemas.openxmlformats.org/officeDocument/2006/relationships/customXml" Target="../ink/ink456.xml"/><Relationship Id="rId52" Type="http://schemas.openxmlformats.org/officeDocument/2006/relationships/image" Target="../media/image473.png"/><Relationship Id="rId60" Type="http://schemas.openxmlformats.org/officeDocument/2006/relationships/image" Target="../media/image477.png"/><Relationship Id="rId65" Type="http://schemas.openxmlformats.org/officeDocument/2006/relationships/customXml" Target="../ink/ink466.xml"/><Relationship Id="rId73" Type="http://schemas.openxmlformats.org/officeDocument/2006/relationships/customXml" Target="../ink/ink470.xml"/><Relationship Id="rId78" Type="http://schemas.openxmlformats.org/officeDocument/2006/relationships/image" Target="../media/image486.png"/><Relationship Id="rId4" Type="http://schemas.openxmlformats.org/officeDocument/2006/relationships/customXml" Target="../ink/ink436.xml"/><Relationship Id="rId9" Type="http://schemas.openxmlformats.org/officeDocument/2006/relationships/image" Target="../media/image452.png"/><Relationship Id="rId13" Type="http://schemas.openxmlformats.org/officeDocument/2006/relationships/image" Target="../media/image454.png"/><Relationship Id="rId18" Type="http://schemas.openxmlformats.org/officeDocument/2006/relationships/customXml" Target="../ink/ink443.xml"/><Relationship Id="rId39" Type="http://schemas.openxmlformats.org/officeDocument/2006/relationships/image" Target="../media/image467.png"/><Relationship Id="rId34" Type="http://schemas.openxmlformats.org/officeDocument/2006/relationships/customXml" Target="../ink/ink451.xml"/><Relationship Id="rId50" Type="http://schemas.openxmlformats.org/officeDocument/2006/relationships/image" Target="../media/image472.png"/><Relationship Id="rId55" Type="http://schemas.openxmlformats.org/officeDocument/2006/relationships/customXml" Target="../ink/ink461.xml"/><Relationship Id="rId76" Type="http://schemas.openxmlformats.org/officeDocument/2006/relationships/image" Target="../media/image485.png"/><Relationship Id="rId7" Type="http://schemas.openxmlformats.org/officeDocument/2006/relationships/image" Target="../media/image451.png"/><Relationship Id="rId71" Type="http://schemas.openxmlformats.org/officeDocument/2006/relationships/customXml" Target="../ink/ink469.xml"/><Relationship Id="rId2" Type="http://schemas.openxmlformats.org/officeDocument/2006/relationships/customXml" Target="../ink/ink435.xml"/><Relationship Id="rId29" Type="http://schemas.openxmlformats.org/officeDocument/2006/relationships/image" Target="../media/image46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13" Type="http://schemas.openxmlformats.org/officeDocument/2006/relationships/customXml" Target="../ink/ink479.xml"/><Relationship Id="rId18" Type="http://schemas.openxmlformats.org/officeDocument/2006/relationships/image" Target="../media/image495.png"/><Relationship Id="rId26" Type="http://schemas.openxmlformats.org/officeDocument/2006/relationships/image" Target="../media/image499.png"/><Relationship Id="rId3" Type="http://schemas.openxmlformats.org/officeDocument/2006/relationships/customXml" Target="../ink/ink474.xml"/><Relationship Id="rId21" Type="http://schemas.openxmlformats.org/officeDocument/2006/relationships/customXml" Target="../ink/ink483.xml"/><Relationship Id="rId7" Type="http://schemas.openxmlformats.org/officeDocument/2006/relationships/customXml" Target="../ink/ink476.xml"/><Relationship Id="rId12" Type="http://schemas.openxmlformats.org/officeDocument/2006/relationships/image" Target="../media/image492.png"/><Relationship Id="rId17" Type="http://schemas.openxmlformats.org/officeDocument/2006/relationships/customXml" Target="../ink/ink481.xml"/><Relationship Id="rId25" Type="http://schemas.openxmlformats.org/officeDocument/2006/relationships/customXml" Target="../ink/ink485.xml"/><Relationship Id="rId2" Type="http://schemas.openxmlformats.org/officeDocument/2006/relationships/image" Target="../media/image327.png"/><Relationship Id="rId16" Type="http://schemas.openxmlformats.org/officeDocument/2006/relationships/image" Target="../media/image494.png"/><Relationship Id="rId20" Type="http://schemas.openxmlformats.org/officeDocument/2006/relationships/image" Target="../media/image4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9.png"/><Relationship Id="rId11" Type="http://schemas.openxmlformats.org/officeDocument/2006/relationships/customXml" Target="../ink/ink478.xml"/><Relationship Id="rId24" Type="http://schemas.openxmlformats.org/officeDocument/2006/relationships/image" Target="../media/image498.png"/><Relationship Id="rId5" Type="http://schemas.openxmlformats.org/officeDocument/2006/relationships/customXml" Target="../ink/ink475.xml"/><Relationship Id="rId15" Type="http://schemas.openxmlformats.org/officeDocument/2006/relationships/customXml" Target="../ink/ink480.xml"/><Relationship Id="rId23" Type="http://schemas.openxmlformats.org/officeDocument/2006/relationships/customXml" Target="../ink/ink484.xml"/><Relationship Id="rId28" Type="http://schemas.openxmlformats.org/officeDocument/2006/relationships/image" Target="../media/image500.png"/><Relationship Id="rId10" Type="http://schemas.openxmlformats.org/officeDocument/2006/relationships/image" Target="../media/image491.png"/><Relationship Id="rId19" Type="http://schemas.openxmlformats.org/officeDocument/2006/relationships/customXml" Target="../ink/ink482.xml"/><Relationship Id="rId4" Type="http://schemas.openxmlformats.org/officeDocument/2006/relationships/image" Target="../media/image488.png"/><Relationship Id="rId9" Type="http://schemas.openxmlformats.org/officeDocument/2006/relationships/customXml" Target="../ink/ink477.xml"/><Relationship Id="rId14" Type="http://schemas.openxmlformats.org/officeDocument/2006/relationships/image" Target="../media/image493.png"/><Relationship Id="rId22" Type="http://schemas.openxmlformats.org/officeDocument/2006/relationships/image" Target="../media/image497.png"/><Relationship Id="rId27" Type="http://schemas.openxmlformats.org/officeDocument/2006/relationships/customXml" Target="../ink/ink48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4.png"/><Relationship Id="rId2" Type="http://schemas.openxmlformats.org/officeDocument/2006/relationships/customXml" Target="../ink/ink48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5.png"/><Relationship Id="rId4" Type="http://schemas.openxmlformats.org/officeDocument/2006/relationships/customXml" Target="../ink/ink48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00.xml"/><Relationship Id="rId21" Type="http://schemas.openxmlformats.org/officeDocument/2006/relationships/image" Target="../media/image515.png"/><Relationship Id="rId42" Type="http://schemas.openxmlformats.org/officeDocument/2006/relationships/customXml" Target="../ink/ink508.xml"/><Relationship Id="rId47" Type="http://schemas.openxmlformats.org/officeDocument/2006/relationships/image" Target="../media/image528.png"/><Relationship Id="rId63" Type="http://schemas.openxmlformats.org/officeDocument/2006/relationships/image" Target="../media/image536.png"/><Relationship Id="rId68" Type="http://schemas.openxmlformats.org/officeDocument/2006/relationships/customXml" Target="../ink/ink521.xml"/><Relationship Id="rId16" Type="http://schemas.openxmlformats.org/officeDocument/2006/relationships/customXml" Target="../ink/ink495.xml"/><Relationship Id="rId11" Type="http://schemas.openxmlformats.org/officeDocument/2006/relationships/image" Target="../media/image510.png"/><Relationship Id="rId32" Type="http://schemas.openxmlformats.org/officeDocument/2006/relationships/customXml" Target="../ink/ink503.xml"/><Relationship Id="rId37" Type="http://schemas.openxmlformats.org/officeDocument/2006/relationships/image" Target="../media/image523.png"/><Relationship Id="rId53" Type="http://schemas.openxmlformats.org/officeDocument/2006/relationships/image" Target="../media/image531.png"/><Relationship Id="rId58" Type="http://schemas.openxmlformats.org/officeDocument/2006/relationships/customXml" Target="../ink/ink516.xml"/><Relationship Id="rId74" Type="http://schemas.openxmlformats.org/officeDocument/2006/relationships/customXml" Target="../ink/ink524.xml"/><Relationship Id="rId79" Type="http://schemas.openxmlformats.org/officeDocument/2006/relationships/image" Target="../media/image545.png"/><Relationship Id="rId5" Type="http://schemas.openxmlformats.org/officeDocument/2006/relationships/image" Target="../media/image507.png"/><Relationship Id="rId61" Type="http://schemas.openxmlformats.org/officeDocument/2006/relationships/image" Target="../media/image535.png"/><Relationship Id="rId82" Type="http://schemas.openxmlformats.org/officeDocument/2006/relationships/customXml" Target="../ink/ink528.xml"/><Relationship Id="rId19" Type="http://schemas.openxmlformats.org/officeDocument/2006/relationships/image" Target="../media/image514.png"/><Relationship Id="rId14" Type="http://schemas.openxmlformats.org/officeDocument/2006/relationships/customXml" Target="../ink/ink494.xml"/><Relationship Id="rId22" Type="http://schemas.openxmlformats.org/officeDocument/2006/relationships/customXml" Target="../ink/ink498.xml"/><Relationship Id="rId27" Type="http://schemas.openxmlformats.org/officeDocument/2006/relationships/image" Target="../media/image518.png"/><Relationship Id="rId30" Type="http://schemas.openxmlformats.org/officeDocument/2006/relationships/customXml" Target="../ink/ink502.xml"/><Relationship Id="rId35" Type="http://schemas.openxmlformats.org/officeDocument/2006/relationships/image" Target="../media/image522.png"/><Relationship Id="rId43" Type="http://schemas.openxmlformats.org/officeDocument/2006/relationships/image" Target="../media/image526.png"/><Relationship Id="rId48" Type="http://schemas.openxmlformats.org/officeDocument/2006/relationships/customXml" Target="../ink/ink511.xml"/><Relationship Id="rId56" Type="http://schemas.openxmlformats.org/officeDocument/2006/relationships/customXml" Target="../ink/ink515.xml"/><Relationship Id="rId64" Type="http://schemas.openxmlformats.org/officeDocument/2006/relationships/customXml" Target="../ink/ink519.xml"/><Relationship Id="rId69" Type="http://schemas.openxmlformats.org/officeDocument/2006/relationships/image" Target="../media/image540.png"/><Relationship Id="rId77" Type="http://schemas.openxmlformats.org/officeDocument/2006/relationships/image" Target="../media/image544.png"/><Relationship Id="rId8" Type="http://schemas.openxmlformats.org/officeDocument/2006/relationships/customXml" Target="../ink/ink491.xml"/><Relationship Id="rId51" Type="http://schemas.openxmlformats.org/officeDocument/2006/relationships/image" Target="../media/image530.png"/><Relationship Id="rId72" Type="http://schemas.openxmlformats.org/officeDocument/2006/relationships/customXml" Target="../ink/ink523.xml"/><Relationship Id="rId80" Type="http://schemas.openxmlformats.org/officeDocument/2006/relationships/customXml" Target="../ink/ink527.xml"/><Relationship Id="rId3" Type="http://schemas.openxmlformats.org/officeDocument/2006/relationships/image" Target="../media/image183.png"/><Relationship Id="rId12" Type="http://schemas.openxmlformats.org/officeDocument/2006/relationships/customXml" Target="../ink/ink493.xml"/><Relationship Id="rId17" Type="http://schemas.openxmlformats.org/officeDocument/2006/relationships/image" Target="../media/image513.png"/><Relationship Id="rId25" Type="http://schemas.openxmlformats.org/officeDocument/2006/relationships/image" Target="../media/image517.png"/><Relationship Id="rId33" Type="http://schemas.openxmlformats.org/officeDocument/2006/relationships/image" Target="../media/image521.png"/><Relationship Id="rId38" Type="http://schemas.openxmlformats.org/officeDocument/2006/relationships/customXml" Target="../ink/ink506.xml"/><Relationship Id="rId46" Type="http://schemas.openxmlformats.org/officeDocument/2006/relationships/customXml" Target="../ink/ink510.xml"/><Relationship Id="rId59" Type="http://schemas.openxmlformats.org/officeDocument/2006/relationships/image" Target="../media/image534.png"/><Relationship Id="rId67" Type="http://schemas.openxmlformats.org/officeDocument/2006/relationships/image" Target="../media/image539.png"/><Relationship Id="rId20" Type="http://schemas.openxmlformats.org/officeDocument/2006/relationships/customXml" Target="../ink/ink497.xml"/><Relationship Id="rId41" Type="http://schemas.openxmlformats.org/officeDocument/2006/relationships/image" Target="../media/image525.png"/><Relationship Id="rId54" Type="http://schemas.openxmlformats.org/officeDocument/2006/relationships/customXml" Target="../ink/ink514.xml"/><Relationship Id="rId62" Type="http://schemas.openxmlformats.org/officeDocument/2006/relationships/customXml" Target="../ink/ink518.xml"/><Relationship Id="rId70" Type="http://schemas.openxmlformats.org/officeDocument/2006/relationships/customXml" Target="../ink/ink522.xml"/><Relationship Id="rId75" Type="http://schemas.openxmlformats.org/officeDocument/2006/relationships/image" Target="../media/image543.png"/><Relationship Id="rId83" Type="http://schemas.openxmlformats.org/officeDocument/2006/relationships/image" Target="../media/image54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90.xml"/><Relationship Id="rId15" Type="http://schemas.openxmlformats.org/officeDocument/2006/relationships/image" Target="../media/image512.png"/><Relationship Id="rId23" Type="http://schemas.openxmlformats.org/officeDocument/2006/relationships/image" Target="../media/image516.png"/><Relationship Id="rId28" Type="http://schemas.openxmlformats.org/officeDocument/2006/relationships/customXml" Target="../ink/ink501.xml"/><Relationship Id="rId36" Type="http://schemas.openxmlformats.org/officeDocument/2006/relationships/customXml" Target="../ink/ink505.xml"/><Relationship Id="rId49" Type="http://schemas.openxmlformats.org/officeDocument/2006/relationships/image" Target="../media/image529.png"/><Relationship Id="rId57" Type="http://schemas.openxmlformats.org/officeDocument/2006/relationships/image" Target="../media/image533.png"/><Relationship Id="rId10" Type="http://schemas.openxmlformats.org/officeDocument/2006/relationships/customXml" Target="../ink/ink492.xml"/><Relationship Id="rId31" Type="http://schemas.openxmlformats.org/officeDocument/2006/relationships/image" Target="../media/image520.png"/><Relationship Id="rId44" Type="http://schemas.openxmlformats.org/officeDocument/2006/relationships/customXml" Target="../ink/ink509.xml"/><Relationship Id="rId52" Type="http://schemas.openxmlformats.org/officeDocument/2006/relationships/customXml" Target="../ink/ink513.xml"/><Relationship Id="rId60" Type="http://schemas.openxmlformats.org/officeDocument/2006/relationships/customXml" Target="../ink/ink517.xml"/><Relationship Id="rId65" Type="http://schemas.openxmlformats.org/officeDocument/2006/relationships/image" Target="../media/image538.png"/><Relationship Id="rId73" Type="http://schemas.openxmlformats.org/officeDocument/2006/relationships/image" Target="../media/image542.png"/><Relationship Id="rId78" Type="http://schemas.openxmlformats.org/officeDocument/2006/relationships/customXml" Target="../ink/ink526.xml"/><Relationship Id="rId81" Type="http://schemas.openxmlformats.org/officeDocument/2006/relationships/image" Target="../media/image546.png"/><Relationship Id="rId4" Type="http://schemas.openxmlformats.org/officeDocument/2006/relationships/customXml" Target="../ink/ink489.xml"/><Relationship Id="rId9" Type="http://schemas.openxmlformats.org/officeDocument/2006/relationships/image" Target="../media/image509.png"/><Relationship Id="rId13" Type="http://schemas.openxmlformats.org/officeDocument/2006/relationships/image" Target="../media/image511.png"/><Relationship Id="rId18" Type="http://schemas.openxmlformats.org/officeDocument/2006/relationships/customXml" Target="../ink/ink496.xml"/><Relationship Id="rId39" Type="http://schemas.openxmlformats.org/officeDocument/2006/relationships/image" Target="../media/image524.png"/><Relationship Id="rId34" Type="http://schemas.openxmlformats.org/officeDocument/2006/relationships/customXml" Target="../ink/ink504.xml"/><Relationship Id="rId50" Type="http://schemas.openxmlformats.org/officeDocument/2006/relationships/customXml" Target="../ink/ink512.xml"/><Relationship Id="rId55" Type="http://schemas.openxmlformats.org/officeDocument/2006/relationships/image" Target="../media/image532.png"/><Relationship Id="rId76" Type="http://schemas.openxmlformats.org/officeDocument/2006/relationships/customXml" Target="../ink/ink525.xml"/><Relationship Id="rId7" Type="http://schemas.openxmlformats.org/officeDocument/2006/relationships/image" Target="../media/image508.png"/><Relationship Id="rId71" Type="http://schemas.openxmlformats.org/officeDocument/2006/relationships/image" Target="../media/image541.png"/><Relationship Id="rId2" Type="http://schemas.openxmlformats.org/officeDocument/2006/relationships/image" Target="../media/image404.png"/><Relationship Id="rId29" Type="http://schemas.openxmlformats.org/officeDocument/2006/relationships/image" Target="../media/image519.png"/><Relationship Id="rId24" Type="http://schemas.openxmlformats.org/officeDocument/2006/relationships/customXml" Target="../ink/ink499.xml"/><Relationship Id="rId40" Type="http://schemas.openxmlformats.org/officeDocument/2006/relationships/customXml" Target="../ink/ink507.xml"/><Relationship Id="rId45" Type="http://schemas.openxmlformats.org/officeDocument/2006/relationships/image" Target="../media/image527.png"/><Relationship Id="rId66" Type="http://schemas.openxmlformats.org/officeDocument/2006/relationships/customXml" Target="../ink/ink520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3.png"/><Relationship Id="rId18" Type="http://schemas.openxmlformats.org/officeDocument/2006/relationships/customXml" Target="../ink/ink537.xml"/><Relationship Id="rId26" Type="http://schemas.openxmlformats.org/officeDocument/2006/relationships/customXml" Target="../ink/ink541.xml"/><Relationship Id="rId39" Type="http://schemas.openxmlformats.org/officeDocument/2006/relationships/image" Target="../media/image566.png"/><Relationship Id="rId21" Type="http://schemas.openxmlformats.org/officeDocument/2006/relationships/image" Target="../media/image557.png"/><Relationship Id="rId34" Type="http://schemas.openxmlformats.org/officeDocument/2006/relationships/customXml" Target="../ink/ink545.xml"/><Relationship Id="rId42" Type="http://schemas.openxmlformats.org/officeDocument/2006/relationships/customXml" Target="../ink/ink549.xml"/><Relationship Id="rId47" Type="http://schemas.openxmlformats.org/officeDocument/2006/relationships/image" Target="../media/image570.png"/><Relationship Id="rId7" Type="http://schemas.openxmlformats.org/officeDocument/2006/relationships/image" Target="../media/image550.png"/><Relationship Id="rId2" Type="http://schemas.openxmlformats.org/officeDocument/2006/relationships/customXml" Target="../ink/ink529.xml"/><Relationship Id="rId16" Type="http://schemas.openxmlformats.org/officeDocument/2006/relationships/customXml" Target="../ink/ink536.xml"/><Relationship Id="rId29" Type="http://schemas.openxmlformats.org/officeDocument/2006/relationships/image" Target="../media/image561.png"/><Relationship Id="rId11" Type="http://schemas.openxmlformats.org/officeDocument/2006/relationships/image" Target="../media/image552.png"/><Relationship Id="rId24" Type="http://schemas.openxmlformats.org/officeDocument/2006/relationships/customXml" Target="../ink/ink540.xml"/><Relationship Id="rId32" Type="http://schemas.openxmlformats.org/officeDocument/2006/relationships/customXml" Target="../ink/ink544.xml"/><Relationship Id="rId37" Type="http://schemas.openxmlformats.org/officeDocument/2006/relationships/image" Target="../media/image565.png"/><Relationship Id="rId40" Type="http://schemas.openxmlformats.org/officeDocument/2006/relationships/customXml" Target="../ink/ink548.xml"/><Relationship Id="rId45" Type="http://schemas.openxmlformats.org/officeDocument/2006/relationships/image" Target="../media/image569.png"/><Relationship Id="rId5" Type="http://schemas.openxmlformats.org/officeDocument/2006/relationships/image" Target="../media/image549.png"/><Relationship Id="rId15" Type="http://schemas.openxmlformats.org/officeDocument/2006/relationships/image" Target="../media/image554.png"/><Relationship Id="rId23" Type="http://schemas.openxmlformats.org/officeDocument/2006/relationships/image" Target="../media/image558.png"/><Relationship Id="rId28" Type="http://schemas.openxmlformats.org/officeDocument/2006/relationships/customXml" Target="../ink/ink542.xml"/><Relationship Id="rId36" Type="http://schemas.openxmlformats.org/officeDocument/2006/relationships/customXml" Target="../ink/ink546.xml"/><Relationship Id="rId49" Type="http://schemas.openxmlformats.org/officeDocument/2006/relationships/image" Target="../media/image571.png"/><Relationship Id="rId10" Type="http://schemas.openxmlformats.org/officeDocument/2006/relationships/customXml" Target="../ink/ink533.xml"/><Relationship Id="rId19" Type="http://schemas.openxmlformats.org/officeDocument/2006/relationships/image" Target="../media/image556.png"/><Relationship Id="rId31" Type="http://schemas.openxmlformats.org/officeDocument/2006/relationships/image" Target="../media/image562.png"/><Relationship Id="rId44" Type="http://schemas.openxmlformats.org/officeDocument/2006/relationships/customXml" Target="../ink/ink550.xml"/><Relationship Id="rId4" Type="http://schemas.openxmlformats.org/officeDocument/2006/relationships/customXml" Target="../ink/ink530.xml"/><Relationship Id="rId9" Type="http://schemas.openxmlformats.org/officeDocument/2006/relationships/image" Target="../media/image551.png"/><Relationship Id="rId14" Type="http://schemas.openxmlformats.org/officeDocument/2006/relationships/customXml" Target="../ink/ink535.xml"/><Relationship Id="rId22" Type="http://schemas.openxmlformats.org/officeDocument/2006/relationships/customXml" Target="../ink/ink539.xml"/><Relationship Id="rId27" Type="http://schemas.openxmlformats.org/officeDocument/2006/relationships/image" Target="../media/image560.png"/><Relationship Id="rId30" Type="http://schemas.openxmlformats.org/officeDocument/2006/relationships/customXml" Target="../ink/ink543.xml"/><Relationship Id="rId35" Type="http://schemas.openxmlformats.org/officeDocument/2006/relationships/image" Target="../media/image564.png"/><Relationship Id="rId43" Type="http://schemas.openxmlformats.org/officeDocument/2006/relationships/image" Target="../media/image568.png"/><Relationship Id="rId48" Type="http://schemas.openxmlformats.org/officeDocument/2006/relationships/customXml" Target="../ink/ink552.xml"/><Relationship Id="rId8" Type="http://schemas.openxmlformats.org/officeDocument/2006/relationships/customXml" Target="../ink/ink532.xml"/><Relationship Id="rId3" Type="http://schemas.openxmlformats.org/officeDocument/2006/relationships/image" Target="../media/image548.png"/><Relationship Id="rId12" Type="http://schemas.openxmlformats.org/officeDocument/2006/relationships/customXml" Target="../ink/ink534.xml"/><Relationship Id="rId17" Type="http://schemas.openxmlformats.org/officeDocument/2006/relationships/image" Target="../media/image555.png"/><Relationship Id="rId25" Type="http://schemas.openxmlformats.org/officeDocument/2006/relationships/image" Target="../media/image559.png"/><Relationship Id="rId33" Type="http://schemas.openxmlformats.org/officeDocument/2006/relationships/image" Target="../media/image563.png"/><Relationship Id="rId38" Type="http://schemas.openxmlformats.org/officeDocument/2006/relationships/customXml" Target="../ink/ink547.xml"/><Relationship Id="rId46" Type="http://schemas.openxmlformats.org/officeDocument/2006/relationships/customXml" Target="../ink/ink551.xml"/><Relationship Id="rId20" Type="http://schemas.openxmlformats.org/officeDocument/2006/relationships/customXml" Target="../ink/ink538.xml"/><Relationship Id="rId41" Type="http://schemas.openxmlformats.org/officeDocument/2006/relationships/image" Target="../media/image56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3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7.xml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3" Type="http://schemas.openxmlformats.org/officeDocument/2006/relationships/image" Target="../media/image5.png"/><Relationship Id="rId21" Type="http://schemas.openxmlformats.org/officeDocument/2006/relationships/customXml" Target="../ink/ink11.xml"/><Relationship Id="rId7" Type="http://schemas.openxmlformats.org/officeDocument/2006/relationships/customXml" Target="../ink/ink4.xml"/><Relationship Id="rId12" Type="http://schemas.openxmlformats.org/officeDocument/2006/relationships/image" Target="../media/image8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2" Type="http://schemas.openxmlformats.org/officeDocument/2006/relationships/image" Target="../media/image4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29" Type="http://schemas.openxmlformats.org/officeDocument/2006/relationships/customXml" Target="../ink/ink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7.png"/><Relationship Id="rId11" Type="http://schemas.openxmlformats.org/officeDocument/2006/relationships/customXml" Target="../ink/ink6.xml"/><Relationship Id="rId24" Type="http://schemas.openxmlformats.org/officeDocument/2006/relationships/image" Target="../media/image14.png"/><Relationship Id="rId32" Type="http://schemas.openxmlformats.org/officeDocument/2006/relationships/image" Target="../media/image18.png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16.png"/><Relationship Id="rId10" Type="http://schemas.openxmlformats.org/officeDocument/2006/relationships/image" Target="../media/image7.png"/><Relationship Id="rId19" Type="http://schemas.openxmlformats.org/officeDocument/2006/relationships/customXml" Target="../ink/ink10.xml"/><Relationship Id="rId31" Type="http://schemas.openxmlformats.org/officeDocument/2006/relationships/customXml" Target="../ink/ink16.xml"/><Relationship Id="rId4" Type="http://schemas.openxmlformats.org/officeDocument/2006/relationships/customXml" Target="../ink/ink3.xml"/><Relationship Id="rId9" Type="http://schemas.openxmlformats.org/officeDocument/2006/relationships/customXml" Target="../ink/ink5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customXml" Target="../ink/ink14.xml"/><Relationship Id="rId30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customXml" Target="../ink/ink21.xml"/><Relationship Id="rId18" Type="http://schemas.openxmlformats.org/officeDocument/2006/relationships/image" Target="../media/image28.png"/><Relationship Id="rId26" Type="http://schemas.openxmlformats.org/officeDocument/2006/relationships/image" Target="../media/image32.png"/><Relationship Id="rId3" Type="http://schemas.openxmlformats.org/officeDocument/2006/relationships/image" Target="../media/image20.png"/><Relationship Id="rId21" Type="http://schemas.openxmlformats.org/officeDocument/2006/relationships/customXml" Target="../ink/ink25.xml"/><Relationship Id="rId7" Type="http://schemas.openxmlformats.org/officeDocument/2006/relationships/customXml" Target="../ink/ink18.xml"/><Relationship Id="rId12" Type="http://schemas.openxmlformats.org/officeDocument/2006/relationships/image" Target="../media/image25.png"/><Relationship Id="rId17" Type="http://schemas.openxmlformats.org/officeDocument/2006/relationships/customXml" Target="../ink/ink23.xml"/><Relationship Id="rId25" Type="http://schemas.openxmlformats.org/officeDocument/2006/relationships/customXml" Target="../ink/ink27.xml"/><Relationship Id="rId2" Type="http://schemas.openxmlformats.org/officeDocument/2006/relationships/image" Target="../media/image19.png"/><Relationship Id="rId16" Type="http://schemas.openxmlformats.org/officeDocument/2006/relationships/image" Target="../media/image27.png"/><Relationship Id="rId20" Type="http://schemas.openxmlformats.org/officeDocument/2006/relationships/image" Target="../media/image29.png"/><Relationship Id="rId29" Type="http://schemas.openxmlformats.org/officeDocument/2006/relationships/customXml" Target="../ink/ink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customXml" Target="../ink/ink20.xml"/><Relationship Id="rId24" Type="http://schemas.openxmlformats.org/officeDocument/2006/relationships/image" Target="../media/image31.png"/><Relationship Id="rId5" Type="http://schemas.openxmlformats.org/officeDocument/2006/relationships/customXml" Target="../ink/ink17.xml"/><Relationship Id="rId15" Type="http://schemas.openxmlformats.org/officeDocument/2006/relationships/customXml" Target="../ink/ink22.xml"/><Relationship Id="rId23" Type="http://schemas.openxmlformats.org/officeDocument/2006/relationships/customXml" Target="../ink/ink26.xml"/><Relationship Id="rId28" Type="http://schemas.openxmlformats.org/officeDocument/2006/relationships/image" Target="../media/image33.png"/><Relationship Id="rId10" Type="http://schemas.openxmlformats.org/officeDocument/2006/relationships/image" Target="../media/image24.png"/><Relationship Id="rId19" Type="http://schemas.openxmlformats.org/officeDocument/2006/relationships/customXml" Target="../ink/ink24.xml"/><Relationship Id="rId4" Type="http://schemas.openxmlformats.org/officeDocument/2006/relationships/image" Target="../media/image21.png"/><Relationship Id="rId9" Type="http://schemas.openxmlformats.org/officeDocument/2006/relationships/customXml" Target="../ink/ink19.xml"/><Relationship Id="rId14" Type="http://schemas.openxmlformats.org/officeDocument/2006/relationships/image" Target="../media/image26.png"/><Relationship Id="rId22" Type="http://schemas.openxmlformats.org/officeDocument/2006/relationships/image" Target="../media/image30.png"/><Relationship Id="rId27" Type="http://schemas.openxmlformats.org/officeDocument/2006/relationships/customXml" Target="../ink/ink28.xml"/><Relationship Id="rId30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18" Type="http://schemas.openxmlformats.org/officeDocument/2006/relationships/customXml" Target="../ink/ink38.xml"/><Relationship Id="rId26" Type="http://schemas.openxmlformats.org/officeDocument/2006/relationships/customXml" Target="../ink/ink42.xml"/><Relationship Id="rId21" Type="http://schemas.openxmlformats.org/officeDocument/2006/relationships/image" Target="../media/image44.png"/><Relationship Id="rId34" Type="http://schemas.openxmlformats.org/officeDocument/2006/relationships/customXml" Target="../ink/ink46.xml"/><Relationship Id="rId7" Type="http://schemas.openxmlformats.org/officeDocument/2006/relationships/image" Target="../media/image37.png"/><Relationship Id="rId12" Type="http://schemas.openxmlformats.org/officeDocument/2006/relationships/customXml" Target="../ink/ink35.xml"/><Relationship Id="rId17" Type="http://schemas.openxmlformats.org/officeDocument/2006/relationships/image" Target="../media/image42.png"/><Relationship Id="rId25" Type="http://schemas.openxmlformats.org/officeDocument/2006/relationships/image" Target="../media/image46.png"/><Relationship Id="rId33" Type="http://schemas.openxmlformats.org/officeDocument/2006/relationships/image" Target="../media/image50.png"/><Relationship Id="rId2" Type="http://schemas.openxmlformats.org/officeDocument/2006/relationships/customXml" Target="../ink/ink30.xml"/><Relationship Id="rId16" Type="http://schemas.openxmlformats.org/officeDocument/2006/relationships/customXml" Target="../ink/ink37.xml"/><Relationship Id="rId20" Type="http://schemas.openxmlformats.org/officeDocument/2006/relationships/customXml" Target="../ink/ink39.xml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2.xml"/><Relationship Id="rId11" Type="http://schemas.openxmlformats.org/officeDocument/2006/relationships/image" Target="../media/image39.png"/><Relationship Id="rId24" Type="http://schemas.openxmlformats.org/officeDocument/2006/relationships/customXml" Target="../ink/ink41.xml"/><Relationship Id="rId32" Type="http://schemas.openxmlformats.org/officeDocument/2006/relationships/customXml" Target="../ink/ink45.xml"/><Relationship Id="rId37" Type="http://schemas.openxmlformats.org/officeDocument/2006/relationships/image" Target="../media/image52.png"/><Relationship Id="rId5" Type="http://schemas.openxmlformats.org/officeDocument/2006/relationships/image" Target="../media/image36.png"/><Relationship Id="rId15" Type="http://schemas.openxmlformats.org/officeDocument/2006/relationships/image" Target="../media/image41.png"/><Relationship Id="rId23" Type="http://schemas.openxmlformats.org/officeDocument/2006/relationships/image" Target="../media/image45.png"/><Relationship Id="rId28" Type="http://schemas.openxmlformats.org/officeDocument/2006/relationships/customXml" Target="../ink/ink43.xml"/><Relationship Id="rId36" Type="http://schemas.openxmlformats.org/officeDocument/2006/relationships/customXml" Target="../ink/ink47.xml"/><Relationship Id="rId10" Type="http://schemas.openxmlformats.org/officeDocument/2006/relationships/customXml" Target="../ink/ink34.xml"/><Relationship Id="rId19" Type="http://schemas.openxmlformats.org/officeDocument/2006/relationships/image" Target="../media/image43.png"/><Relationship Id="rId31" Type="http://schemas.openxmlformats.org/officeDocument/2006/relationships/image" Target="../media/image49.png"/><Relationship Id="rId4" Type="http://schemas.openxmlformats.org/officeDocument/2006/relationships/customXml" Target="../ink/ink31.xml"/><Relationship Id="rId9" Type="http://schemas.openxmlformats.org/officeDocument/2006/relationships/image" Target="../media/image38.png"/><Relationship Id="rId14" Type="http://schemas.openxmlformats.org/officeDocument/2006/relationships/customXml" Target="../ink/ink36.xml"/><Relationship Id="rId22" Type="http://schemas.openxmlformats.org/officeDocument/2006/relationships/customXml" Target="../ink/ink40.xml"/><Relationship Id="rId27" Type="http://schemas.openxmlformats.org/officeDocument/2006/relationships/image" Target="../media/image47.png"/><Relationship Id="rId30" Type="http://schemas.openxmlformats.org/officeDocument/2006/relationships/customXml" Target="../ink/ink44.xml"/><Relationship Id="rId35" Type="http://schemas.openxmlformats.org/officeDocument/2006/relationships/image" Target="../media/image51.png"/><Relationship Id="rId8" Type="http://schemas.openxmlformats.org/officeDocument/2006/relationships/customXml" Target="../ink/ink33.xml"/><Relationship Id="rId3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1.xml"/><Relationship Id="rId13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5.png"/><Relationship Id="rId12" Type="http://schemas.openxmlformats.org/officeDocument/2006/relationships/customXml" Target="../ink/ink53.xml"/><Relationship Id="rId2" Type="http://schemas.openxmlformats.org/officeDocument/2006/relationships/customXml" Target="../ink/ink4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0.xml"/><Relationship Id="rId11" Type="http://schemas.openxmlformats.org/officeDocument/2006/relationships/image" Target="../media/image57.png"/><Relationship Id="rId5" Type="http://schemas.openxmlformats.org/officeDocument/2006/relationships/image" Target="../media/image54.png"/><Relationship Id="rId10" Type="http://schemas.openxmlformats.org/officeDocument/2006/relationships/customXml" Target="../ink/ink52.xml"/><Relationship Id="rId4" Type="http://schemas.openxmlformats.org/officeDocument/2006/relationships/customXml" Target="../ink/ink49.xml"/><Relationship Id="rId9" Type="http://schemas.openxmlformats.org/officeDocument/2006/relationships/image" Target="../media/image56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5.xml"/><Relationship Id="rId21" Type="http://schemas.openxmlformats.org/officeDocument/2006/relationships/image" Target="../media/image69.png"/><Relationship Id="rId42" Type="http://schemas.openxmlformats.org/officeDocument/2006/relationships/customXml" Target="../ink/ink73.xml"/><Relationship Id="rId47" Type="http://schemas.openxmlformats.org/officeDocument/2006/relationships/image" Target="../media/image82.png"/><Relationship Id="rId63" Type="http://schemas.openxmlformats.org/officeDocument/2006/relationships/image" Target="../media/image90.png"/><Relationship Id="rId68" Type="http://schemas.openxmlformats.org/officeDocument/2006/relationships/customXml" Target="../ink/ink86.xml"/><Relationship Id="rId2" Type="http://schemas.openxmlformats.org/officeDocument/2006/relationships/image" Target="../media/image59.png"/><Relationship Id="rId16" Type="http://schemas.openxmlformats.org/officeDocument/2006/relationships/customXml" Target="../ink/ink60.xml"/><Relationship Id="rId29" Type="http://schemas.openxmlformats.org/officeDocument/2006/relationships/image" Target="../media/image73.png"/><Relationship Id="rId11" Type="http://schemas.openxmlformats.org/officeDocument/2006/relationships/image" Target="../media/image64.png"/><Relationship Id="rId24" Type="http://schemas.openxmlformats.org/officeDocument/2006/relationships/customXml" Target="../ink/ink64.xml"/><Relationship Id="rId32" Type="http://schemas.openxmlformats.org/officeDocument/2006/relationships/customXml" Target="../ink/ink68.xml"/><Relationship Id="rId37" Type="http://schemas.openxmlformats.org/officeDocument/2006/relationships/image" Target="../media/image77.png"/><Relationship Id="rId40" Type="http://schemas.openxmlformats.org/officeDocument/2006/relationships/customXml" Target="../ink/ink72.xml"/><Relationship Id="rId45" Type="http://schemas.openxmlformats.org/officeDocument/2006/relationships/image" Target="../media/image81.png"/><Relationship Id="rId53" Type="http://schemas.openxmlformats.org/officeDocument/2006/relationships/image" Target="../media/image85.png"/><Relationship Id="rId58" Type="http://schemas.openxmlformats.org/officeDocument/2006/relationships/customXml" Target="../ink/ink81.xml"/><Relationship Id="rId66" Type="http://schemas.openxmlformats.org/officeDocument/2006/relationships/customXml" Target="../ink/ink85.xml"/><Relationship Id="rId5" Type="http://schemas.openxmlformats.org/officeDocument/2006/relationships/image" Target="../media/image61.png"/><Relationship Id="rId61" Type="http://schemas.openxmlformats.org/officeDocument/2006/relationships/image" Target="../media/image89.png"/><Relationship Id="rId19" Type="http://schemas.openxmlformats.org/officeDocument/2006/relationships/image" Target="../media/image68.png"/><Relationship Id="rId14" Type="http://schemas.openxmlformats.org/officeDocument/2006/relationships/customXml" Target="../ink/ink59.xml"/><Relationship Id="rId22" Type="http://schemas.openxmlformats.org/officeDocument/2006/relationships/customXml" Target="../ink/ink63.xml"/><Relationship Id="rId27" Type="http://schemas.openxmlformats.org/officeDocument/2006/relationships/image" Target="../media/image72.png"/><Relationship Id="rId30" Type="http://schemas.openxmlformats.org/officeDocument/2006/relationships/customXml" Target="../ink/ink67.xml"/><Relationship Id="rId35" Type="http://schemas.openxmlformats.org/officeDocument/2006/relationships/image" Target="../media/image76.png"/><Relationship Id="rId43" Type="http://schemas.openxmlformats.org/officeDocument/2006/relationships/image" Target="../media/image80.png"/><Relationship Id="rId48" Type="http://schemas.openxmlformats.org/officeDocument/2006/relationships/customXml" Target="../ink/ink76.xml"/><Relationship Id="rId56" Type="http://schemas.openxmlformats.org/officeDocument/2006/relationships/customXml" Target="../ink/ink80.xml"/><Relationship Id="rId64" Type="http://schemas.openxmlformats.org/officeDocument/2006/relationships/customXml" Target="../ink/ink84.xml"/><Relationship Id="rId69" Type="http://schemas.openxmlformats.org/officeDocument/2006/relationships/image" Target="../media/image93.png"/><Relationship Id="rId8" Type="http://schemas.openxmlformats.org/officeDocument/2006/relationships/customXml" Target="../ink/ink56.xml"/><Relationship Id="rId51" Type="http://schemas.openxmlformats.org/officeDocument/2006/relationships/image" Target="../media/image84.png"/><Relationship Id="rId72" Type="http://schemas.openxmlformats.org/officeDocument/2006/relationships/customXml" Target="../ink/ink88.xml"/><Relationship Id="rId3" Type="http://schemas.openxmlformats.org/officeDocument/2006/relationships/image" Target="../media/image60.png"/><Relationship Id="rId12" Type="http://schemas.openxmlformats.org/officeDocument/2006/relationships/customXml" Target="../ink/ink58.xml"/><Relationship Id="rId17" Type="http://schemas.openxmlformats.org/officeDocument/2006/relationships/image" Target="../media/image67.png"/><Relationship Id="rId25" Type="http://schemas.openxmlformats.org/officeDocument/2006/relationships/image" Target="../media/image71.png"/><Relationship Id="rId33" Type="http://schemas.openxmlformats.org/officeDocument/2006/relationships/image" Target="../media/image75.png"/><Relationship Id="rId38" Type="http://schemas.openxmlformats.org/officeDocument/2006/relationships/customXml" Target="../ink/ink71.xml"/><Relationship Id="rId46" Type="http://schemas.openxmlformats.org/officeDocument/2006/relationships/customXml" Target="../ink/ink75.xml"/><Relationship Id="rId59" Type="http://schemas.openxmlformats.org/officeDocument/2006/relationships/image" Target="../media/image88.png"/><Relationship Id="rId67" Type="http://schemas.openxmlformats.org/officeDocument/2006/relationships/image" Target="../media/image92.png"/><Relationship Id="rId20" Type="http://schemas.openxmlformats.org/officeDocument/2006/relationships/customXml" Target="../ink/ink62.xml"/><Relationship Id="rId41" Type="http://schemas.openxmlformats.org/officeDocument/2006/relationships/image" Target="../media/image79.png"/><Relationship Id="rId54" Type="http://schemas.openxmlformats.org/officeDocument/2006/relationships/customXml" Target="../ink/ink79.xml"/><Relationship Id="rId62" Type="http://schemas.openxmlformats.org/officeDocument/2006/relationships/customXml" Target="../ink/ink83.xml"/><Relationship Id="rId70" Type="http://schemas.openxmlformats.org/officeDocument/2006/relationships/customXml" Target="../ink/ink8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5.xml"/><Relationship Id="rId15" Type="http://schemas.openxmlformats.org/officeDocument/2006/relationships/image" Target="../media/image66.png"/><Relationship Id="rId23" Type="http://schemas.openxmlformats.org/officeDocument/2006/relationships/image" Target="../media/image70.png"/><Relationship Id="rId28" Type="http://schemas.openxmlformats.org/officeDocument/2006/relationships/customXml" Target="../ink/ink66.xml"/><Relationship Id="rId36" Type="http://schemas.openxmlformats.org/officeDocument/2006/relationships/customXml" Target="../ink/ink70.xml"/><Relationship Id="rId49" Type="http://schemas.openxmlformats.org/officeDocument/2006/relationships/image" Target="../media/image83.png"/><Relationship Id="rId57" Type="http://schemas.openxmlformats.org/officeDocument/2006/relationships/image" Target="../media/image87.png"/><Relationship Id="rId10" Type="http://schemas.openxmlformats.org/officeDocument/2006/relationships/customXml" Target="../ink/ink57.xml"/><Relationship Id="rId31" Type="http://schemas.openxmlformats.org/officeDocument/2006/relationships/image" Target="../media/image74.png"/><Relationship Id="rId44" Type="http://schemas.openxmlformats.org/officeDocument/2006/relationships/customXml" Target="../ink/ink74.xml"/><Relationship Id="rId52" Type="http://schemas.openxmlformats.org/officeDocument/2006/relationships/customXml" Target="../ink/ink78.xml"/><Relationship Id="rId60" Type="http://schemas.openxmlformats.org/officeDocument/2006/relationships/customXml" Target="../ink/ink82.xml"/><Relationship Id="rId65" Type="http://schemas.openxmlformats.org/officeDocument/2006/relationships/image" Target="../media/image91.png"/><Relationship Id="rId73" Type="http://schemas.openxmlformats.org/officeDocument/2006/relationships/image" Target="../media/image95.png"/><Relationship Id="rId4" Type="http://schemas.openxmlformats.org/officeDocument/2006/relationships/customXml" Target="../ink/ink54.xml"/><Relationship Id="rId9" Type="http://schemas.openxmlformats.org/officeDocument/2006/relationships/image" Target="../media/image63.png"/><Relationship Id="rId13" Type="http://schemas.openxmlformats.org/officeDocument/2006/relationships/image" Target="../media/image65.png"/><Relationship Id="rId18" Type="http://schemas.openxmlformats.org/officeDocument/2006/relationships/customXml" Target="../ink/ink61.xml"/><Relationship Id="rId39" Type="http://schemas.openxmlformats.org/officeDocument/2006/relationships/image" Target="../media/image78.png"/><Relationship Id="rId34" Type="http://schemas.openxmlformats.org/officeDocument/2006/relationships/customXml" Target="../ink/ink69.xml"/><Relationship Id="rId50" Type="http://schemas.openxmlformats.org/officeDocument/2006/relationships/customXml" Target="../ink/ink77.xml"/><Relationship Id="rId55" Type="http://schemas.openxmlformats.org/officeDocument/2006/relationships/image" Target="../media/image86.png"/><Relationship Id="rId7" Type="http://schemas.openxmlformats.org/officeDocument/2006/relationships/image" Target="../media/image62.png"/><Relationship Id="rId71" Type="http://schemas.openxmlformats.org/officeDocument/2006/relationships/image" Target="../media/image94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1.png"/><Relationship Id="rId18" Type="http://schemas.openxmlformats.org/officeDocument/2006/relationships/customXml" Target="../ink/ink97.xml"/><Relationship Id="rId26" Type="http://schemas.openxmlformats.org/officeDocument/2006/relationships/customXml" Target="../ink/ink101.xml"/><Relationship Id="rId39" Type="http://schemas.openxmlformats.org/officeDocument/2006/relationships/image" Target="../media/image114.png"/><Relationship Id="rId21" Type="http://schemas.openxmlformats.org/officeDocument/2006/relationships/image" Target="../media/image105.png"/><Relationship Id="rId34" Type="http://schemas.openxmlformats.org/officeDocument/2006/relationships/customXml" Target="../ink/ink105.xml"/><Relationship Id="rId42" Type="http://schemas.openxmlformats.org/officeDocument/2006/relationships/customXml" Target="../ink/ink109.xml"/><Relationship Id="rId47" Type="http://schemas.openxmlformats.org/officeDocument/2006/relationships/image" Target="../media/image118.png"/><Relationship Id="rId7" Type="http://schemas.openxmlformats.org/officeDocument/2006/relationships/image" Target="../media/image98.png"/><Relationship Id="rId2" Type="http://schemas.openxmlformats.org/officeDocument/2006/relationships/customXml" Target="../ink/ink89.xml"/><Relationship Id="rId16" Type="http://schemas.openxmlformats.org/officeDocument/2006/relationships/customXml" Target="../ink/ink96.xml"/><Relationship Id="rId29" Type="http://schemas.openxmlformats.org/officeDocument/2006/relationships/image" Target="../media/image109.png"/><Relationship Id="rId11" Type="http://schemas.openxmlformats.org/officeDocument/2006/relationships/image" Target="../media/image100.png"/><Relationship Id="rId24" Type="http://schemas.openxmlformats.org/officeDocument/2006/relationships/customXml" Target="../ink/ink100.xml"/><Relationship Id="rId32" Type="http://schemas.openxmlformats.org/officeDocument/2006/relationships/customXml" Target="../ink/ink104.xml"/><Relationship Id="rId37" Type="http://schemas.openxmlformats.org/officeDocument/2006/relationships/image" Target="../media/image113.png"/><Relationship Id="rId40" Type="http://schemas.openxmlformats.org/officeDocument/2006/relationships/customXml" Target="../ink/ink108.xml"/><Relationship Id="rId45" Type="http://schemas.openxmlformats.org/officeDocument/2006/relationships/image" Target="../media/image117.png"/><Relationship Id="rId5" Type="http://schemas.openxmlformats.org/officeDocument/2006/relationships/image" Target="../media/image97.png"/><Relationship Id="rId15" Type="http://schemas.openxmlformats.org/officeDocument/2006/relationships/image" Target="../media/image102.png"/><Relationship Id="rId23" Type="http://schemas.openxmlformats.org/officeDocument/2006/relationships/image" Target="../media/image106.png"/><Relationship Id="rId28" Type="http://schemas.openxmlformats.org/officeDocument/2006/relationships/customXml" Target="../ink/ink102.xml"/><Relationship Id="rId36" Type="http://schemas.openxmlformats.org/officeDocument/2006/relationships/customXml" Target="../ink/ink106.xml"/><Relationship Id="rId49" Type="http://schemas.openxmlformats.org/officeDocument/2006/relationships/image" Target="../media/image119.png"/><Relationship Id="rId10" Type="http://schemas.openxmlformats.org/officeDocument/2006/relationships/customXml" Target="../ink/ink93.xml"/><Relationship Id="rId19" Type="http://schemas.openxmlformats.org/officeDocument/2006/relationships/image" Target="../media/image104.png"/><Relationship Id="rId31" Type="http://schemas.openxmlformats.org/officeDocument/2006/relationships/image" Target="../media/image110.png"/><Relationship Id="rId44" Type="http://schemas.openxmlformats.org/officeDocument/2006/relationships/customXml" Target="../ink/ink110.xml"/><Relationship Id="rId4" Type="http://schemas.openxmlformats.org/officeDocument/2006/relationships/customXml" Target="../ink/ink90.xml"/><Relationship Id="rId9" Type="http://schemas.openxmlformats.org/officeDocument/2006/relationships/image" Target="../media/image99.png"/><Relationship Id="rId14" Type="http://schemas.openxmlformats.org/officeDocument/2006/relationships/customXml" Target="../ink/ink95.xml"/><Relationship Id="rId22" Type="http://schemas.openxmlformats.org/officeDocument/2006/relationships/customXml" Target="../ink/ink99.xml"/><Relationship Id="rId27" Type="http://schemas.openxmlformats.org/officeDocument/2006/relationships/image" Target="../media/image108.png"/><Relationship Id="rId30" Type="http://schemas.openxmlformats.org/officeDocument/2006/relationships/customXml" Target="../ink/ink103.xml"/><Relationship Id="rId35" Type="http://schemas.openxmlformats.org/officeDocument/2006/relationships/image" Target="../media/image112.png"/><Relationship Id="rId43" Type="http://schemas.openxmlformats.org/officeDocument/2006/relationships/image" Target="../media/image116.png"/><Relationship Id="rId48" Type="http://schemas.openxmlformats.org/officeDocument/2006/relationships/customXml" Target="../ink/ink112.xml"/><Relationship Id="rId8" Type="http://schemas.openxmlformats.org/officeDocument/2006/relationships/customXml" Target="../ink/ink92.xml"/><Relationship Id="rId3" Type="http://schemas.openxmlformats.org/officeDocument/2006/relationships/image" Target="../media/image96.png"/><Relationship Id="rId12" Type="http://schemas.openxmlformats.org/officeDocument/2006/relationships/customXml" Target="../ink/ink94.xml"/><Relationship Id="rId17" Type="http://schemas.openxmlformats.org/officeDocument/2006/relationships/image" Target="../media/image103.png"/><Relationship Id="rId25" Type="http://schemas.openxmlformats.org/officeDocument/2006/relationships/image" Target="../media/image107.png"/><Relationship Id="rId33" Type="http://schemas.openxmlformats.org/officeDocument/2006/relationships/image" Target="../media/image111.png"/><Relationship Id="rId38" Type="http://schemas.openxmlformats.org/officeDocument/2006/relationships/customXml" Target="../ink/ink107.xml"/><Relationship Id="rId46" Type="http://schemas.openxmlformats.org/officeDocument/2006/relationships/customXml" Target="../ink/ink111.xml"/><Relationship Id="rId20" Type="http://schemas.openxmlformats.org/officeDocument/2006/relationships/customXml" Target="../ink/ink98.xml"/><Relationship Id="rId41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customXml" Target="../ink/ink11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tăText 1">
            <a:extLst>
              <a:ext uri="{FF2B5EF4-FFF2-40B4-BE49-F238E27FC236}">
                <a16:creationId xmlns:a16="http://schemas.microsoft.com/office/drawing/2014/main" id="{7ACE83AA-A531-493C-86FE-1E8ED5F920C6}"/>
              </a:ext>
            </a:extLst>
          </p:cNvPr>
          <p:cNvSpPr txBox="1"/>
          <p:nvPr/>
        </p:nvSpPr>
        <p:spPr>
          <a:xfrm>
            <a:off x="701099" y="685830"/>
            <a:ext cx="10698362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3600" b="1" dirty="0">
                <a:solidFill>
                  <a:srgbClr val="0000FF"/>
                </a:solidFill>
                <a:latin typeface="Calibri" panose="020F0502020204030204"/>
              </a:rPr>
              <a:t>Electronică digitală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(202</a:t>
            </a:r>
            <a:r>
              <a:rPr lang="ro-RO" sz="3600" b="1" dirty="0">
                <a:solidFill>
                  <a:srgbClr val="0000FF"/>
                </a:solidFill>
                <a:latin typeface="Calibri" panose="020F0502020204030204"/>
              </a:rPr>
              <a:t>4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-202</a:t>
            </a:r>
            <a:r>
              <a:rPr lang="ro-RO" sz="3600" b="1" dirty="0">
                <a:solidFill>
                  <a:srgbClr val="0000FF"/>
                </a:solidFill>
                <a:latin typeface="Calibri" panose="020F0502020204030204"/>
              </a:rPr>
              <a:t>5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 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/>
              </a:rPr>
              <a:t>Curs 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>
                <a:solidFill>
                  <a:srgbClr val="FF0000"/>
                </a:solidFill>
                <a:latin typeface="Calibri" panose="020F0502020204030204"/>
              </a:rPr>
              <a:t>Anul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/>
              </a:rPr>
              <a:t> de </a:t>
            </a:r>
            <a:r>
              <a:rPr lang="en-US" sz="3600" b="1" dirty="0" err="1">
                <a:solidFill>
                  <a:srgbClr val="FF0000"/>
                </a:solidFill>
                <a:latin typeface="Calibri" panose="020F0502020204030204"/>
              </a:rPr>
              <a:t>studii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/>
              </a:rPr>
              <a:t> </a:t>
            </a:r>
            <a:r>
              <a:rPr lang="ro-RO" sz="3600" b="1" dirty="0">
                <a:solidFill>
                  <a:srgbClr val="FF0000"/>
                </a:solidFill>
                <a:latin typeface="Calibri" panose="020F0502020204030204"/>
              </a:rPr>
              <a:t>C2</a:t>
            </a:r>
            <a:endParaRPr kumimoji="0" lang="ro-RO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Săptămâna </a:t>
            </a:r>
            <a:r>
              <a:rPr lang="en-US" sz="3200" b="1" dirty="0">
                <a:solidFill>
                  <a:srgbClr val="0000FF"/>
                </a:solidFill>
                <a:latin typeface="Calibri" panose="020F0502020204030204"/>
              </a:rPr>
              <a:t>6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06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Octombrie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2024             12: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 –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ionel.bostan@upit.ro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219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335343" y="137196"/>
            <a:ext cx="9783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Etaje de ieșire specifice circuitelor logice </a:t>
            </a:r>
            <a:r>
              <a:rPr lang="ro-RO" sz="1400" b="1" dirty="0">
                <a:solidFill>
                  <a:srgbClr val="FF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Etaj final cu ieșirea </a:t>
            </a:r>
            <a:r>
              <a:rPr lang="en-US" sz="1400" b="1" dirty="0">
                <a:solidFill>
                  <a:srgbClr val="FF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Tristate “Tristate Logic Output”</a:t>
            </a: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1F7E42C7-8DCF-4E65-AE07-C0542149C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43" y="777269"/>
            <a:ext cx="11582340" cy="410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65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768D30C0-5D46-405E-8AA5-BB22C333E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99" y="228635"/>
            <a:ext cx="3590925" cy="381000"/>
          </a:xfrm>
          <a:prstGeom prst="rect">
            <a:avLst/>
          </a:prstGeom>
        </p:spPr>
      </p:pic>
      <p:sp>
        <p:nvSpPr>
          <p:cNvPr id="5" name="Dreptunghi 4">
            <a:extLst>
              <a:ext uri="{FF2B5EF4-FFF2-40B4-BE49-F238E27FC236}">
                <a16:creationId xmlns:a16="http://schemas.microsoft.com/office/drawing/2014/main" id="{D5982DE4-12B3-42E9-8903-D4C92DE3BBE1}"/>
              </a:ext>
            </a:extLst>
          </p:cNvPr>
          <p:cNvSpPr/>
          <p:nvPr/>
        </p:nvSpPr>
        <p:spPr>
          <a:xfrm>
            <a:off x="426782" y="1143025"/>
            <a:ext cx="10698362" cy="5152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Principalii parametri </a:t>
            </a:r>
            <a:r>
              <a:rPr lang="ro-RO" sz="2000" b="1" dirty="0" err="1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şi</a:t>
            </a: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 caracteristici pentru circuitele logice reale sunt:</a:t>
            </a:r>
            <a:endParaRPr lang="ro-RO" sz="2000" dirty="0">
              <a:solidFill>
                <a:srgbClr val="0000FF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600200" marR="0" lvl="3" indent="-228600" algn="just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929640" algn="l"/>
              </a:tabLst>
            </a:pPr>
            <a:r>
              <a:rPr lang="ro-RO" sz="20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benzi de tensiune asociate stărilor logice de intrare/</a:t>
            </a:r>
            <a:r>
              <a:rPr lang="ro-RO" sz="2000" b="1" dirty="0" err="1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ieşire</a:t>
            </a:r>
            <a:r>
              <a:rPr lang="ro-RO" sz="20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 </a:t>
            </a:r>
          </a:p>
          <a:p>
            <a:pPr marL="1600200" marR="0" lvl="3" indent="-228600" algn="just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929640" algn="l"/>
              </a:tabLst>
            </a:pPr>
            <a:r>
              <a:rPr lang="ro-RO" sz="20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marginea de zgomot, tensiunea de prag</a:t>
            </a:r>
          </a:p>
          <a:p>
            <a:pPr marL="1600200" lvl="3" indent="-228600" algn="just">
              <a:lnSpc>
                <a:spcPct val="200000"/>
              </a:lnSpc>
              <a:spcBef>
                <a:spcPts val="600"/>
              </a:spcBef>
              <a:buFont typeface="Symbol" panose="05050102010706020507" pitchFamily="18" charset="2"/>
              <a:buChar char=""/>
              <a:tabLst>
                <a:tab pos="929640" algn="l"/>
              </a:tabLst>
            </a:pPr>
            <a:r>
              <a:rPr lang="ro-RO" sz="2000" b="1" dirty="0">
                <a:solidFill>
                  <a:srgbClr val="FFC000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etaje tipice de ieșire pentru circuitele logice </a:t>
            </a:r>
          </a:p>
          <a:p>
            <a:pPr marL="1600200" lvl="3" indent="-228600" algn="just">
              <a:lnSpc>
                <a:spcPct val="200000"/>
              </a:lnSpc>
              <a:spcBef>
                <a:spcPts val="600"/>
              </a:spcBef>
              <a:buFont typeface="Symbol" panose="05050102010706020507" pitchFamily="18" charset="2"/>
              <a:buChar char=""/>
              <a:tabLst>
                <a:tab pos="929640" algn="l"/>
              </a:tabLst>
            </a:pPr>
            <a:r>
              <a:rPr lang="ro-RO" sz="2000" b="1" dirty="0">
                <a:solidFill>
                  <a:srgbClr val="FF0000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circulația curenților - factorul de încărcare al </a:t>
            </a:r>
            <a:r>
              <a:rPr lang="ro-RO" sz="2000" b="1" dirty="0" err="1">
                <a:solidFill>
                  <a:srgbClr val="FF0000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ieşirii</a:t>
            </a:r>
            <a:r>
              <a:rPr lang="ro-RO" sz="2000" b="1" dirty="0">
                <a:solidFill>
                  <a:srgbClr val="FF0000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 logice (</a:t>
            </a:r>
            <a:r>
              <a:rPr lang="ro-RO" sz="2000" b="1" i="1" dirty="0">
                <a:solidFill>
                  <a:srgbClr val="FF0000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Fan Out</a:t>
            </a:r>
            <a:r>
              <a:rPr lang="ro-RO" sz="2000" b="1" dirty="0">
                <a:solidFill>
                  <a:srgbClr val="FF0000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) </a:t>
            </a:r>
          </a:p>
          <a:p>
            <a:pPr marL="1600200" lvl="3" indent="-228600" algn="just">
              <a:lnSpc>
                <a:spcPct val="200000"/>
              </a:lnSpc>
              <a:spcBef>
                <a:spcPts val="600"/>
              </a:spcBef>
              <a:buFont typeface="Symbol" panose="05050102010706020507" pitchFamily="18" charset="2"/>
              <a:buChar char=""/>
              <a:tabLst>
                <a:tab pos="929640" algn="l"/>
              </a:tabLst>
            </a:pPr>
            <a:r>
              <a:rPr lang="ro-RO" sz="20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caracteristica de transfer în tensiune </a:t>
            </a:r>
          </a:p>
          <a:p>
            <a:pPr marL="1600200" lvl="3" indent="-228600" algn="just">
              <a:lnSpc>
                <a:spcPct val="200000"/>
              </a:lnSpc>
              <a:spcBef>
                <a:spcPts val="600"/>
              </a:spcBef>
              <a:buFont typeface="Symbol" panose="05050102010706020507" pitchFamily="18" charset="2"/>
              <a:buChar char=""/>
              <a:tabLst>
                <a:tab pos="929640" algn="l"/>
              </a:tabLst>
            </a:pP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timp de propagare</a:t>
            </a:r>
          </a:p>
          <a:p>
            <a:pPr marL="1600200" lvl="3" indent="-228600" algn="just">
              <a:lnSpc>
                <a:spcPct val="200000"/>
              </a:lnSpc>
              <a:spcBef>
                <a:spcPts val="600"/>
              </a:spcBef>
              <a:buFont typeface="Symbol" panose="05050102010706020507" pitchFamily="18" charset="2"/>
              <a:buChar char=""/>
              <a:tabLst>
                <a:tab pos="929640" algn="l"/>
              </a:tabLst>
            </a:pP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putere disipată</a:t>
            </a:r>
            <a:endParaRPr lang="ro-RO" sz="2000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Cerneală 1">
                <a:extLst>
                  <a:ext uri="{FF2B5EF4-FFF2-40B4-BE49-F238E27FC236}">
                    <a16:creationId xmlns:a16="http://schemas.microsoft.com/office/drawing/2014/main" id="{2C2C7A9E-804C-4CAF-B58C-AF71E6B11913}"/>
                  </a:ext>
                </a:extLst>
              </p14:cNvPr>
              <p14:cNvContentPartPr/>
              <p14:nvPr/>
            </p14:nvContentPartPr>
            <p14:xfrm>
              <a:off x="1380069" y="3363385"/>
              <a:ext cx="10170000" cy="1390680"/>
            </p14:xfrm>
          </p:contentPart>
        </mc:Choice>
        <mc:Fallback xmlns="">
          <p:pic>
            <p:nvPicPr>
              <p:cNvPr id="2" name="Cerneală 1">
                <a:extLst>
                  <a:ext uri="{FF2B5EF4-FFF2-40B4-BE49-F238E27FC236}">
                    <a16:creationId xmlns:a16="http://schemas.microsoft.com/office/drawing/2014/main" id="{2C2C7A9E-804C-4CAF-B58C-AF71E6B119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2429" y="3345745"/>
                <a:ext cx="10205640" cy="142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2699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335343" y="137196"/>
            <a:ext cx="9783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Circ</a:t>
            </a:r>
            <a:r>
              <a:rPr lang="ro-RO" sz="1400" b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ulația</a:t>
            </a:r>
            <a:r>
              <a:rPr lang="ro-RO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curenților electrici prin circuitele logice – Factorul de încărcare al ieșirii</a:t>
            </a:r>
            <a:endParaRPr lang="en-US" sz="1400" b="1" dirty="0">
              <a:solidFill>
                <a:srgbClr val="FF0000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42C8F7A6-9750-4D24-8F6E-45BFB5171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43" y="777269"/>
            <a:ext cx="11347074" cy="41757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6" name="Cerneală 55">
                <a:extLst>
                  <a:ext uri="{FF2B5EF4-FFF2-40B4-BE49-F238E27FC236}">
                    <a16:creationId xmlns:a16="http://schemas.microsoft.com/office/drawing/2014/main" id="{172BF13C-950F-47D9-AC40-9E00A1E6EBD8}"/>
                  </a:ext>
                </a:extLst>
              </p14:cNvPr>
              <p14:cNvContentPartPr/>
              <p14:nvPr/>
            </p14:nvContentPartPr>
            <p14:xfrm>
              <a:off x="1852389" y="4431865"/>
              <a:ext cx="6321600" cy="2072520"/>
            </p14:xfrm>
          </p:contentPart>
        </mc:Choice>
        <mc:Fallback xmlns="">
          <p:pic>
            <p:nvPicPr>
              <p:cNvPr id="56" name="Cerneală 55">
                <a:extLst>
                  <a:ext uri="{FF2B5EF4-FFF2-40B4-BE49-F238E27FC236}">
                    <a16:creationId xmlns:a16="http://schemas.microsoft.com/office/drawing/2014/main" id="{172BF13C-950F-47D9-AC40-9E00A1E6EBD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34749" y="4414222"/>
                <a:ext cx="6357240" cy="21081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1" name="Cerneală 60">
                <a:extLst>
                  <a:ext uri="{FF2B5EF4-FFF2-40B4-BE49-F238E27FC236}">
                    <a16:creationId xmlns:a16="http://schemas.microsoft.com/office/drawing/2014/main" id="{11754B0A-3CC3-43EB-AF2B-E176D21CD2D2}"/>
                  </a:ext>
                </a:extLst>
              </p14:cNvPr>
              <p14:cNvContentPartPr/>
              <p14:nvPr/>
            </p14:nvContentPartPr>
            <p14:xfrm>
              <a:off x="9252909" y="5317105"/>
              <a:ext cx="271440" cy="527400"/>
            </p14:xfrm>
          </p:contentPart>
        </mc:Choice>
        <mc:Fallback xmlns="">
          <p:pic>
            <p:nvPicPr>
              <p:cNvPr id="61" name="Cerneală 60">
                <a:extLst>
                  <a:ext uri="{FF2B5EF4-FFF2-40B4-BE49-F238E27FC236}">
                    <a16:creationId xmlns:a16="http://schemas.microsoft.com/office/drawing/2014/main" id="{11754B0A-3CC3-43EB-AF2B-E176D21CD2D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34933" y="5299093"/>
                <a:ext cx="307033" cy="5630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7" name="Cerneală 66">
                <a:extLst>
                  <a:ext uri="{FF2B5EF4-FFF2-40B4-BE49-F238E27FC236}">
                    <a16:creationId xmlns:a16="http://schemas.microsoft.com/office/drawing/2014/main" id="{6E3538EF-5ACF-4210-AD8C-7489FAAB298E}"/>
                  </a:ext>
                </a:extLst>
              </p14:cNvPr>
              <p14:cNvContentPartPr/>
              <p14:nvPr/>
            </p14:nvContentPartPr>
            <p14:xfrm>
              <a:off x="11482749" y="5438065"/>
              <a:ext cx="163080" cy="213480"/>
            </p14:xfrm>
          </p:contentPart>
        </mc:Choice>
        <mc:Fallback xmlns="">
          <p:pic>
            <p:nvPicPr>
              <p:cNvPr id="67" name="Cerneală 66">
                <a:extLst>
                  <a:ext uri="{FF2B5EF4-FFF2-40B4-BE49-F238E27FC236}">
                    <a16:creationId xmlns:a16="http://schemas.microsoft.com/office/drawing/2014/main" id="{6E3538EF-5ACF-4210-AD8C-7489FAAB298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465109" y="5420425"/>
                <a:ext cx="19872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8" name="Cerneală 67">
                <a:extLst>
                  <a:ext uri="{FF2B5EF4-FFF2-40B4-BE49-F238E27FC236}">
                    <a16:creationId xmlns:a16="http://schemas.microsoft.com/office/drawing/2014/main" id="{CD3966AC-74A1-480D-B0D1-027FAC0D176A}"/>
                  </a:ext>
                </a:extLst>
              </p14:cNvPr>
              <p14:cNvContentPartPr/>
              <p14:nvPr/>
            </p14:nvContentPartPr>
            <p14:xfrm>
              <a:off x="9853749" y="5314585"/>
              <a:ext cx="1401480" cy="311760"/>
            </p14:xfrm>
          </p:contentPart>
        </mc:Choice>
        <mc:Fallback xmlns="">
          <p:pic>
            <p:nvPicPr>
              <p:cNvPr id="68" name="Cerneală 67">
                <a:extLst>
                  <a:ext uri="{FF2B5EF4-FFF2-40B4-BE49-F238E27FC236}">
                    <a16:creationId xmlns:a16="http://schemas.microsoft.com/office/drawing/2014/main" id="{CD3966AC-74A1-480D-B0D1-027FAC0D176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836109" y="5296945"/>
                <a:ext cx="143712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5" name="Cerneală 74">
                <a:extLst>
                  <a:ext uri="{FF2B5EF4-FFF2-40B4-BE49-F238E27FC236}">
                    <a16:creationId xmlns:a16="http://schemas.microsoft.com/office/drawing/2014/main" id="{BCC63D5B-2F0E-40D7-A657-0565DE18A355}"/>
                  </a:ext>
                </a:extLst>
              </p14:cNvPr>
              <p14:cNvContentPartPr/>
              <p14:nvPr/>
            </p14:nvContentPartPr>
            <p14:xfrm>
              <a:off x="10067589" y="5697625"/>
              <a:ext cx="1266480" cy="312120"/>
            </p14:xfrm>
          </p:contentPart>
        </mc:Choice>
        <mc:Fallback xmlns="">
          <p:pic>
            <p:nvPicPr>
              <p:cNvPr id="75" name="Cerneală 74">
                <a:extLst>
                  <a:ext uri="{FF2B5EF4-FFF2-40B4-BE49-F238E27FC236}">
                    <a16:creationId xmlns:a16="http://schemas.microsoft.com/office/drawing/2014/main" id="{BCC63D5B-2F0E-40D7-A657-0565DE18A35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049949" y="5679985"/>
                <a:ext cx="130212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3" name="Cerneală 82">
                <a:extLst>
                  <a:ext uri="{FF2B5EF4-FFF2-40B4-BE49-F238E27FC236}">
                    <a16:creationId xmlns:a16="http://schemas.microsoft.com/office/drawing/2014/main" id="{65FB770A-B250-4DEF-9756-68DCA78150B2}"/>
                  </a:ext>
                </a:extLst>
              </p14:cNvPr>
              <p14:cNvContentPartPr/>
              <p14:nvPr/>
            </p14:nvContentPartPr>
            <p14:xfrm>
              <a:off x="11636829" y="6275425"/>
              <a:ext cx="56160" cy="29520"/>
            </p14:xfrm>
          </p:contentPart>
        </mc:Choice>
        <mc:Fallback xmlns="">
          <p:pic>
            <p:nvPicPr>
              <p:cNvPr id="83" name="Cerneală 82">
                <a:extLst>
                  <a:ext uri="{FF2B5EF4-FFF2-40B4-BE49-F238E27FC236}">
                    <a16:creationId xmlns:a16="http://schemas.microsoft.com/office/drawing/2014/main" id="{65FB770A-B250-4DEF-9756-68DCA78150B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618829" y="6257425"/>
                <a:ext cx="9180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5" name="Cerneală 84">
                <a:extLst>
                  <a:ext uri="{FF2B5EF4-FFF2-40B4-BE49-F238E27FC236}">
                    <a16:creationId xmlns:a16="http://schemas.microsoft.com/office/drawing/2014/main" id="{A677C17B-5402-46A6-BC0B-1F1E15B66255}"/>
                  </a:ext>
                </a:extLst>
              </p14:cNvPr>
              <p14:cNvContentPartPr/>
              <p14:nvPr/>
            </p14:nvContentPartPr>
            <p14:xfrm>
              <a:off x="11966949" y="6258865"/>
              <a:ext cx="40680" cy="26640"/>
            </p14:xfrm>
          </p:contentPart>
        </mc:Choice>
        <mc:Fallback xmlns="">
          <p:pic>
            <p:nvPicPr>
              <p:cNvPr id="85" name="Cerneală 84">
                <a:extLst>
                  <a:ext uri="{FF2B5EF4-FFF2-40B4-BE49-F238E27FC236}">
                    <a16:creationId xmlns:a16="http://schemas.microsoft.com/office/drawing/2014/main" id="{A677C17B-5402-46A6-BC0B-1F1E15B6625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949309" y="6240865"/>
                <a:ext cx="7632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0" name="Cerneală 89">
                <a:extLst>
                  <a:ext uri="{FF2B5EF4-FFF2-40B4-BE49-F238E27FC236}">
                    <a16:creationId xmlns:a16="http://schemas.microsoft.com/office/drawing/2014/main" id="{097E0108-664D-4E88-9022-73D2A3F57C71}"/>
                  </a:ext>
                </a:extLst>
              </p14:cNvPr>
              <p14:cNvContentPartPr/>
              <p14:nvPr/>
            </p14:nvContentPartPr>
            <p14:xfrm>
              <a:off x="10929069" y="6579265"/>
              <a:ext cx="1007640" cy="225360"/>
            </p14:xfrm>
          </p:contentPart>
        </mc:Choice>
        <mc:Fallback xmlns="">
          <p:pic>
            <p:nvPicPr>
              <p:cNvPr id="90" name="Cerneală 89">
                <a:extLst>
                  <a:ext uri="{FF2B5EF4-FFF2-40B4-BE49-F238E27FC236}">
                    <a16:creationId xmlns:a16="http://schemas.microsoft.com/office/drawing/2014/main" id="{097E0108-664D-4E88-9022-73D2A3F57C7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911429" y="6561625"/>
                <a:ext cx="104328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Cerneală 90">
                <a:extLst>
                  <a:ext uri="{FF2B5EF4-FFF2-40B4-BE49-F238E27FC236}">
                    <a16:creationId xmlns:a16="http://schemas.microsoft.com/office/drawing/2014/main" id="{6C155008-08B6-46D5-B410-53F7F7D6045B}"/>
                  </a:ext>
                </a:extLst>
              </p14:cNvPr>
              <p14:cNvContentPartPr/>
              <p14:nvPr/>
            </p14:nvContentPartPr>
            <p14:xfrm>
              <a:off x="10948509" y="6358945"/>
              <a:ext cx="1008720" cy="171720"/>
            </p14:xfrm>
          </p:contentPart>
        </mc:Choice>
        <mc:Fallback xmlns="">
          <p:pic>
            <p:nvPicPr>
              <p:cNvPr id="91" name="Cerneală 90">
                <a:extLst>
                  <a:ext uri="{FF2B5EF4-FFF2-40B4-BE49-F238E27FC236}">
                    <a16:creationId xmlns:a16="http://schemas.microsoft.com/office/drawing/2014/main" id="{6C155008-08B6-46D5-B410-53F7F7D6045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930515" y="6340945"/>
                <a:ext cx="1044347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2" name="Cerneală 91">
                <a:extLst>
                  <a:ext uri="{FF2B5EF4-FFF2-40B4-BE49-F238E27FC236}">
                    <a16:creationId xmlns:a16="http://schemas.microsoft.com/office/drawing/2014/main" id="{E9160600-FAC1-4875-81C0-73DCE8031A86}"/>
                  </a:ext>
                </a:extLst>
              </p14:cNvPr>
              <p14:cNvContentPartPr/>
              <p14:nvPr/>
            </p14:nvContentPartPr>
            <p14:xfrm>
              <a:off x="9875349" y="6366145"/>
              <a:ext cx="877680" cy="194040"/>
            </p14:xfrm>
          </p:contentPart>
        </mc:Choice>
        <mc:Fallback xmlns="">
          <p:pic>
            <p:nvPicPr>
              <p:cNvPr id="92" name="Cerneală 91">
                <a:extLst>
                  <a:ext uri="{FF2B5EF4-FFF2-40B4-BE49-F238E27FC236}">
                    <a16:creationId xmlns:a16="http://schemas.microsoft.com/office/drawing/2014/main" id="{E9160600-FAC1-4875-81C0-73DCE8031A8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857356" y="6348505"/>
                <a:ext cx="913305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3" name="Cerneală 92">
                <a:extLst>
                  <a:ext uri="{FF2B5EF4-FFF2-40B4-BE49-F238E27FC236}">
                    <a16:creationId xmlns:a16="http://schemas.microsoft.com/office/drawing/2014/main" id="{1E34DA87-0463-4C81-9D50-7F2E9321C9D0}"/>
                  </a:ext>
                </a:extLst>
              </p14:cNvPr>
              <p14:cNvContentPartPr/>
              <p14:nvPr/>
            </p14:nvContentPartPr>
            <p14:xfrm>
              <a:off x="9239949" y="6244105"/>
              <a:ext cx="239760" cy="334440"/>
            </p14:xfrm>
          </p:contentPart>
        </mc:Choice>
        <mc:Fallback xmlns="">
          <p:pic>
            <p:nvPicPr>
              <p:cNvPr id="93" name="Cerneală 92">
                <a:extLst>
                  <a:ext uri="{FF2B5EF4-FFF2-40B4-BE49-F238E27FC236}">
                    <a16:creationId xmlns:a16="http://schemas.microsoft.com/office/drawing/2014/main" id="{1E34DA87-0463-4C81-9D50-7F2E9321C9D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222309" y="6226465"/>
                <a:ext cx="275400" cy="37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0193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335343" y="137196"/>
            <a:ext cx="9783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Circ</a:t>
            </a:r>
            <a:r>
              <a:rPr lang="ro-RO" sz="1400" b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ulația</a:t>
            </a:r>
            <a:r>
              <a:rPr lang="ro-RO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curenților electrici prin circuitele logice – Factorul de încărcare al ieșirii</a:t>
            </a:r>
          </a:p>
          <a:p>
            <a:r>
              <a:rPr lang="ro-RO" sz="1400" b="1" dirty="0">
                <a:solidFill>
                  <a:srgbClr val="FF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=Transmiterea valorii de unu logic=</a:t>
            </a:r>
            <a:endParaRPr lang="en-US" sz="1400" b="1" dirty="0">
              <a:solidFill>
                <a:srgbClr val="FF0000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0A4F7880-54C6-4251-B1D9-EC783BAD8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21" y="960147"/>
            <a:ext cx="5295900" cy="33623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CD6A0208-35A2-4F82-934B-5B014473A7E4}"/>
                  </a:ext>
                </a:extLst>
              </p14:cNvPr>
              <p14:cNvContentPartPr/>
              <p14:nvPr/>
            </p14:nvContentPartPr>
            <p14:xfrm>
              <a:off x="8051229" y="341545"/>
              <a:ext cx="243000" cy="9720"/>
            </p14:xfrm>
          </p:contentPart>
        </mc:Choice>
        <mc:Fallback xmlns=""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CD6A0208-35A2-4F82-934B-5B014473A7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33229" y="323545"/>
                <a:ext cx="27864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2D85BE65-11A5-4D5F-A496-DB42BA41B73A}"/>
                  </a:ext>
                </a:extLst>
              </p14:cNvPr>
              <p14:cNvContentPartPr/>
              <p14:nvPr/>
            </p14:nvContentPartPr>
            <p14:xfrm>
              <a:off x="9889749" y="214105"/>
              <a:ext cx="853920" cy="245880"/>
            </p14:xfrm>
          </p:contentPart>
        </mc:Choice>
        <mc:Fallback xmlns=""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2D85BE65-11A5-4D5F-A496-DB42BA41B73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71749" y="196105"/>
                <a:ext cx="88956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1419E78B-5B62-462B-87F0-0C25B0CB8C00}"/>
                  </a:ext>
                </a:extLst>
              </p14:cNvPr>
              <p14:cNvContentPartPr/>
              <p14:nvPr/>
            </p14:nvContentPartPr>
            <p14:xfrm>
              <a:off x="8538309" y="168385"/>
              <a:ext cx="1015560" cy="502200"/>
            </p14:xfrm>
          </p:contentPart>
        </mc:Choice>
        <mc:Fallback xmlns=""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1419E78B-5B62-462B-87F0-0C25B0CB8C0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520315" y="150385"/>
                <a:ext cx="1051187" cy="53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4" name="Cerneală 113">
                <a:extLst>
                  <a:ext uri="{FF2B5EF4-FFF2-40B4-BE49-F238E27FC236}">
                    <a16:creationId xmlns:a16="http://schemas.microsoft.com/office/drawing/2014/main" id="{6CD583E5-384B-49FF-BA29-49988C401177}"/>
                  </a:ext>
                </a:extLst>
              </p14:cNvPr>
              <p14:cNvContentPartPr/>
              <p14:nvPr/>
            </p14:nvContentPartPr>
            <p14:xfrm>
              <a:off x="7673949" y="1655185"/>
              <a:ext cx="640800" cy="241920"/>
            </p14:xfrm>
          </p:contentPart>
        </mc:Choice>
        <mc:Fallback xmlns="">
          <p:pic>
            <p:nvPicPr>
              <p:cNvPr id="114" name="Cerneală 113">
                <a:extLst>
                  <a:ext uri="{FF2B5EF4-FFF2-40B4-BE49-F238E27FC236}">
                    <a16:creationId xmlns:a16="http://schemas.microsoft.com/office/drawing/2014/main" id="{6CD583E5-384B-49FF-BA29-49988C40117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56309" y="1619185"/>
                <a:ext cx="67644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5" name="Cerneală 114">
                <a:extLst>
                  <a:ext uri="{FF2B5EF4-FFF2-40B4-BE49-F238E27FC236}">
                    <a16:creationId xmlns:a16="http://schemas.microsoft.com/office/drawing/2014/main" id="{5EABFB2A-9339-4FFE-9F1A-22062D9E7D67}"/>
                  </a:ext>
                </a:extLst>
              </p14:cNvPr>
              <p14:cNvContentPartPr/>
              <p14:nvPr/>
            </p14:nvContentPartPr>
            <p14:xfrm>
              <a:off x="7719309" y="1597225"/>
              <a:ext cx="572040" cy="63360"/>
            </p14:xfrm>
          </p:contentPart>
        </mc:Choice>
        <mc:Fallback xmlns="">
          <p:pic>
            <p:nvPicPr>
              <p:cNvPr id="115" name="Cerneală 114">
                <a:extLst>
                  <a:ext uri="{FF2B5EF4-FFF2-40B4-BE49-F238E27FC236}">
                    <a16:creationId xmlns:a16="http://schemas.microsoft.com/office/drawing/2014/main" id="{5EABFB2A-9339-4FFE-9F1A-22062D9E7D6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701669" y="1561585"/>
                <a:ext cx="60768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6" name="Cerneală 115">
                <a:extLst>
                  <a:ext uri="{FF2B5EF4-FFF2-40B4-BE49-F238E27FC236}">
                    <a16:creationId xmlns:a16="http://schemas.microsoft.com/office/drawing/2014/main" id="{4FEF892A-9F8C-4D63-85CA-D7D0FD357707}"/>
                  </a:ext>
                </a:extLst>
              </p14:cNvPr>
              <p14:cNvContentPartPr/>
              <p14:nvPr/>
            </p14:nvContentPartPr>
            <p14:xfrm>
              <a:off x="8155269" y="1506145"/>
              <a:ext cx="317880" cy="490680"/>
            </p14:xfrm>
          </p:contentPart>
        </mc:Choice>
        <mc:Fallback xmlns="">
          <p:pic>
            <p:nvPicPr>
              <p:cNvPr id="116" name="Cerneală 115">
                <a:extLst>
                  <a:ext uri="{FF2B5EF4-FFF2-40B4-BE49-F238E27FC236}">
                    <a16:creationId xmlns:a16="http://schemas.microsoft.com/office/drawing/2014/main" id="{4FEF892A-9F8C-4D63-85CA-D7D0FD35770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137269" y="1470145"/>
                <a:ext cx="353520" cy="5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7" name="Cerneală 116">
                <a:extLst>
                  <a:ext uri="{FF2B5EF4-FFF2-40B4-BE49-F238E27FC236}">
                    <a16:creationId xmlns:a16="http://schemas.microsoft.com/office/drawing/2014/main" id="{7795E0D6-F074-465C-A05E-58486D166889}"/>
                  </a:ext>
                </a:extLst>
              </p14:cNvPr>
              <p14:cNvContentPartPr/>
              <p14:nvPr/>
            </p14:nvContentPartPr>
            <p14:xfrm>
              <a:off x="8763309" y="1515505"/>
              <a:ext cx="313200" cy="419760"/>
            </p14:xfrm>
          </p:contentPart>
        </mc:Choice>
        <mc:Fallback xmlns="">
          <p:pic>
            <p:nvPicPr>
              <p:cNvPr id="117" name="Cerneală 116">
                <a:extLst>
                  <a:ext uri="{FF2B5EF4-FFF2-40B4-BE49-F238E27FC236}">
                    <a16:creationId xmlns:a16="http://schemas.microsoft.com/office/drawing/2014/main" id="{7795E0D6-F074-465C-A05E-58486D16688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745669" y="1479865"/>
                <a:ext cx="348840" cy="4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8" name="Cerneală 117">
                <a:extLst>
                  <a:ext uri="{FF2B5EF4-FFF2-40B4-BE49-F238E27FC236}">
                    <a16:creationId xmlns:a16="http://schemas.microsoft.com/office/drawing/2014/main" id="{2910102A-F4E5-4350-81A0-B89A704E3D32}"/>
                  </a:ext>
                </a:extLst>
              </p14:cNvPr>
              <p14:cNvContentPartPr/>
              <p14:nvPr/>
            </p14:nvContentPartPr>
            <p14:xfrm>
              <a:off x="8604909" y="1299145"/>
              <a:ext cx="30960" cy="158040"/>
            </p14:xfrm>
          </p:contentPart>
        </mc:Choice>
        <mc:Fallback xmlns="">
          <p:pic>
            <p:nvPicPr>
              <p:cNvPr id="118" name="Cerneală 117">
                <a:extLst>
                  <a:ext uri="{FF2B5EF4-FFF2-40B4-BE49-F238E27FC236}">
                    <a16:creationId xmlns:a16="http://schemas.microsoft.com/office/drawing/2014/main" id="{2910102A-F4E5-4350-81A0-B89A704E3D3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586909" y="1263145"/>
                <a:ext cx="6660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9" name="Cerneală 118">
                <a:extLst>
                  <a:ext uri="{FF2B5EF4-FFF2-40B4-BE49-F238E27FC236}">
                    <a16:creationId xmlns:a16="http://schemas.microsoft.com/office/drawing/2014/main" id="{9C84AD43-4D6A-43F7-BF28-45589EC1093B}"/>
                  </a:ext>
                </a:extLst>
              </p14:cNvPr>
              <p14:cNvContentPartPr/>
              <p14:nvPr/>
            </p14:nvContentPartPr>
            <p14:xfrm>
              <a:off x="8980389" y="1236505"/>
              <a:ext cx="41760" cy="192240"/>
            </p14:xfrm>
          </p:contentPart>
        </mc:Choice>
        <mc:Fallback xmlns="">
          <p:pic>
            <p:nvPicPr>
              <p:cNvPr id="119" name="Cerneală 118">
                <a:extLst>
                  <a:ext uri="{FF2B5EF4-FFF2-40B4-BE49-F238E27FC236}">
                    <a16:creationId xmlns:a16="http://schemas.microsoft.com/office/drawing/2014/main" id="{9C84AD43-4D6A-43F7-BF28-45589EC1093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962389" y="1200505"/>
                <a:ext cx="7740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20" name="Cerneală 119">
                <a:extLst>
                  <a:ext uri="{FF2B5EF4-FFF2-40B4-BE49-F238E27FC236}">
                    <a16:creationId xmlns:a16="http://schemas.microsoft.com/office/drawing/2014/main" id="{EBF77C6F-8181-45F8-9D08-803C9371AEAF}"/>
                  </a:ext>
                </a:extLst>
              </p14:cNvPr>
              <p14:cNvContentPartPr/>
              <p14:nvPr/>
            </p14:nvContentPartPr>
            <p14:xfrm>
              <a:off x="9201429" y="1669585"/>
              <a:ext cx="981720" cy="240480"/>
            </p14:xfrm>
          </p:contentPart>
        </mc:Choice>
        <mc:Fallback xmlns="">
          <p:pic>
            <p:nvPicPr>
              <p:cNvPr id="120" name="Cerneală 119">
                <a:extLst>
                  <a:ext uri="{FF2B5EF4-FFF2-40B4-BE49-F238E27FC236}">
                    <a16:creationId xmlns:a16="http://schemas.microsoft.com/office/drawing/2014/main" id="{EBF77C6F-8181-45F8-9D08-803C9371AEA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183789" y="1633945"/>
                <a:ext cx="101736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21" name="Cerneală 120">
                <a:extLst>
                  <a:ext uri="{FF2B5EF4-FFF2-40B4-BE49-F238E27FC236}">
                    <a16:creationId xmlns:a16="http://schemas.microsoft.com/office/drawing/2014/main" id="{CE630AAC-EA35-43E9-A87E-3EFDC621B466}"/>
                  </a:ext>
                </a:extLst>
              </p14:cNvPr>
              <p14:cNvContentPartPr/>
              <p14:nvPr/>
            </p14:nvContentPartPr>
            <p14:xfrm>
              <a:off x="9192069" y="1675705"/>
              <a:ext cx="788760" cy="89640"/>
            </p14:xfrm>
          </p:contentPart>
        </mc:Choice>
        <mc:Fallback xmlns="">
          <p:pic>
            <p:nvPicPr>
              <p:cNvPr id="121" name="Cerneală 120">
                <a:extLst>
                  <a:ext uri="{FF2B5EF4-FFF2-40B4-BE49-F238E27FC236}">
                    <a16:creationId xmlns:a16="http://schemas.microsoft.com/office/drawing/2014/main" id="{CE630AAC-EA35-43E9-A87E-3EFDC621B46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174069" y="1639705"/>
                <a:ext cx="82440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22" name="Cerneală 121">
                <a:extLst>
                  <a:ext uri="{FF2B5EF4-FFF2-40B4-BE49-F238E27FC236}">
                    <a16:creationId xmlns:a16="http://schemas.microsoft.com/office/drawing/2014/main" id="{9CE1B6D3-C271-418E-89B2-BED13D10D2E4}"/>
                  </a:ext>
                </a:extLst>
              </p14:cNvPr>
              <p14:cNvContentPartPr/>
              <p14:nvPr/>
            </p14:nvContentPartPr>
            <p14:xfrm>
              <a:off x="9752229" y="1551505"/>
              <a:ext cx="363600" cy="479880"/>
            </p14:xfrm>
          </p:contentPart>
        </mc:Choice>
        <mc:Fallback xmlns="">
          <p:pic>
            <p:nvPicPr>
              <p:cNvPr id="122" name="Cerneală 121">
                <a:extLst>
                  <a:ext uri="{FF2B5EF4-FFF2-40B4-BE49-F238E27FC236}">
                    <a16:creationId xmlns:a16="http://schemas.microsoft.com/office/drawing/2014/main" id="{9CE1B6D3-C271-418E-89B2-BED13D10D2E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734229" y="1515505"/>
                <a:ext cx="399240" cy="55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23" name="Cerneală 122">
                <a:extLst>
                  <a:ext uri="{FF2B5EF4-FFF2-40B4-BE49-F238E27FC236}">
                    <a16:creationId xmlns:a16="http://schemas.microsoft.com/office/drawing/2014/main" id="{CFDE253B-70C6-4074-9BF0-410526EAB3BD}"/>
                  </a:ext>
                </a:extLst>
              </p14:cNvPr>
              <p14:cNvContentPartPr/>
              <p14:nvPr/>
            </p14:nvContentPartPr>
            <p14:xfrm>
              <a:off x="6886269" y="1621705"/>
              <a:ext cx="993240" cy="1099080"/>
            </p14:xfrm>
          </p:contentPart>
        </mc:Choice>
        <mc:Fallback xmlns="">
          <p:pic>
            <p:nvPicPr>
              <p:cNvPr id="123" name="Cerneală 122">
                <a:extLst>
                  <a:ext uri="{FF2B5EF4-FFF2-40B4-BE49-F238E27FC236}">
                    <a16:creationId xmlns:a16="http://schemas.microsoft.com/office/drawing/2014/main" id="{CFDE253B-70C6-4074-9BF0-410526EAB3B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850629" y="1549705"/>
                <a:ext cx="1064880" cy="12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24" name="Cerneală 123">
                <a:extLst>
                  <a:ext uri="{FF2B5EF4-FFF2-40B4-BE49-F238E27FC236}">
                    <a16:creationId xmlns:a16="http://schemas.microsoft.com/office/drawing/2014/main" id="{BD04BB18-83C3-4DBE-AE8C-85434DB84BCC}"/>
                  </a:ext>
                </a:extLst>
              </p14:cNvPr>
              <p14:cNvContentPartPr/>
              <p14:nvPr/>
            </p14:nvContentPartPr>
            <p14:xfrm>
              <a:off x="6809589" y="2027785"/>
              <a:ext cx="389520" cy="171000"/>
            </p14:xfrm>
          </p:contentPart>
        </mc:Choice>
        <mc:Fallback xmlns="">
          <p:pic>
            <p:nvPicPr>
              <p:cNvPr id="124" name="Cerneală 123">
                <a:extLst>
                  <a:ext uri="{FF2B5EF4-FFF2-40B4-BE49-F238E27FC236}">
                    <a16:creationId xmlns:a16="http://schemas.microsoft.com/office/drawing/2014/main" id="{BD04BB18-83C3-4DBE-AE8C-85434DB84BC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773589" y="1955785"/>
                <a:ext cx="46116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25" name="Cerneală 124">
                <a:extLst>
                  <a:ext uri="{FF2B5EF4-FFF2-40B4-BE49-F238E27FC236}">
                    <a16:creationId xmlns:a16="http://schemas.microsoft.com/office/drawing/2014/main" id="{58E1B755-A333-4CDD-8F09-2E85D8EB7927}"/>
                  </a:ext>
                </a:extLst>
              </p14:cNvPr>
              <p14:cNvContentPartPr/>
              <p14:nvPr/>
            </p14:nvContentPartPr>
            <p14:xfrm>
              <a:off x="7834509" y="2655985"/>
              <a:ext cx="3193560" cy="1237320"/>
            </p14:xfrm>
          </p:contentPart>
        </mc:Choice>
        <mc:Fallback xmlns="">
          <p:pic>
            <p:nvPicPr>
              <p:cNvPr id="125" name="Cerneală 124">
                <a:extLst>
                  <a:ext uri="{FF2B5EF4-FFF2-40B4-BE49-F238E27FC236}">
                    <a16:creationId xmlns:a16="http://schemas.microsoft.com/office/drawing/2014/main" id="{58E1B755-A333-4CDD-8F09-2E85D8EB792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798869" y="2583985"/>
                <a:ext cx="3265200" cy="13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26" name="Cerneală 125">
                <a:extLst>
                  <a:ext uri="{FF2B5EF4-FFF2-40B4-BE49-F238E27FC236}">
                    <a16:creationId xmlns:a16="http://schemas.microsoft.com/office/drawing/2014/main" id="{0D141927-D3F4-4981-A1A1-18DF9F144F73}"/>
                  </a:ext>
                </a:extLst>
              </p14:cNvPr>
              <p14:cNvContentPartPr/>
              <p14:nvPr/>
            </p14:nvContentPartPr>
            <p14:xfrm>
              <a:off x="10708029" y="3238825"/>
              <a:ext cx="464760" cy="149040"/>
            </p14:xfrm>
          </p:contentPart>
        </mc:Choice>
        <mc:Fallback xmlns="">
          <p:pic>
            <p:nvPicPr>
              <p:cNvPr id="126" name="Cerneală 125">
                <a:extLst>
                  <a:ext uri="{FF2B5EF4-FFF2-40B4-BE49-F238E27FC236}">
                    <a16:creationId xmlns:a16="http://schemas.microsoft.com/office/drawing/2014/main" id="{0D141927-D3F4-4981-A1A1-18DF9F144F7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672029" y="3166825"/>
                <a:ext cx="53640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27" name="Cerneală 126">
                <a:extLst>
                  <a:ext uri="{FF2B5EF4-FFF2-40B4-BE49-F238E27FC236}">
                    <a16:creationId xmlns:a16="http://schemas.microsoft.com/office/drawing/2014/main" id="{46CF0305-4B52-4FE3-B296-65BF5A5E3991}"/>
                  </a:ext>
                </a:extLst>
              </p14:cNvPr>
              <p14:cNvContentPartPr/>
              <p14:nvPr/>
            </p14:nvContentPartPr>
            <p14:xfrm>
              <a:off x="9100269" y="2494345"/>
              <a:ext cx="193680" cy="423360"/>
            </p14:xfrm>
          </p:contentPart>
        </mc:Choice>
        <mc:Fallback xmlns="">
          <p:pic>
            <p:nvPicPr>
              <p:cNvPr id="127" name="Cerneală 126">
                <a:extLst>
                  <a:ext uri="{FF2B5EF4-FFF2-40B4-BE49-F238E27FC236}">
                    <a16:creationId xmlns:a16="http://schemas.microsoft.com/office/drawing/2014/main" id="{46CF0305-4B52-4FE3-B296-65BF5A5E39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064269" y="2422345"/>
                <a:ext cx="265320" cy="5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64" name="Cerneală 163">
                <a:extLst>
                  <a:ext uri="{FF2B5EF4-FFF2-40B4-BE49-F238E27FC236}">
                    <a16:creationId xmlns:a16="http://schemas.microsoft.com/office/drawing/2014/main" id="{CD108295-FC4F-42D8-B2E8-D1D8DD0C36D3}"/>
                  </a:ext>
                </a:extLst>
              </p14:cNvPr>
              <p14:cNvContentPartPr/>
              <p14:nvPr/>
            </p14:nvContentPartPr>
            <p14:xfrm>
              <a:off x="529029" y="4904185"/>
              <a:ext cx="517320" cy="22320"/>
            </p14:xfrm>
          </p:contentPart>
        </mc:Choice>
        <mc:Fallback xmlns="">
          <p:pic>
            <p:nvPicPr>
              <p:cNvPr id="164" name="Cerneală 163">
                <a:extLst>
                  <a:ext uri="{FF2B5EF4-FFF2-40B4-BE49-F238E27FC236}">
                    <a16:creationId xmlns:a16="http://schemas.microsoft.com/office/drawing/2014/main" id="{CD108295-FC4F-42D8-B2E8-D1D8DD0C36D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11029" y="4886185"/>
                <a:ext cx="5529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65" name="Cerneală 164">
                <a:extLst>
                  <a:ext uri="{FF2B5EF4-FFF2-40B4-BE49-F238E27FC236}">
                    <a16:creationId xmlns:a16="http://schemas.microsoft.com/office/drawing/2014/main" id="{4E047D93-CA80-4664-93A9-A039377D9F4F}"/>
                  </a:ext>
                </a:extLst>
              </p14:cNvPr>
              <p14:cNvContentPartPr/>
              <p14:nvPr/>
            </p14:nvContentPartPr>
            <p14:xfrm>
              <a:off x="1203669" y="4614745"/>
              <a:ext cx="37440" cy="39240"/>
            </p14:xfrm>
          </p:contentPart>
        </mc:Choice>
        <mc:Fallback xmlns="">
          <p:pic>
            <p:nvPicPr>
              <p:cNvPr id="165" name="Cerneală 164">
                <a:extLst>
                  <a:ext uri="{FF2B5EF4-FFF2-40B4-BE49-F238E27FC236}">
                    <a16:creationId xmlns:a16="http://schemas.microsoft.com/office/drawing/2014/main" id="{4E047D93-CA80-4664-93A9-A039377D9F4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185669" y="4597105"/>
                <a:ext cx="7308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66" name="Cerneală 165">
                <a:extLst>
                  <a:ext uri="{FF2B5EF4-FFF2-40B4-BE49-F238E27FC236}">
                    <a16:creationId xmlns:a16="http://schemas.microsoft.com/office/drawing/2014/main" id="{F6E74765-8CC1-4BED-9D21-F20F9D6D8CA9}"/>
                  </a:ext>
                </a:extLst>
              </p14:cNvPr>
              <p14:cNvContentPartPr/>
              <p14:nvPr/>
            </p14:nvContentPartPr>
            <p14:xfrm>
              <a:off x="1222389" y="4737145"/>
              <a:ext cx="37080" cy="51480"/>
            </p14:xfrm>
          </p:contentPart>
        </mc:Choice>
        <mc:Fallback xmlns="">
          <p:pic>
            <p:nvPicPr>
              <p:cNvPr id="166" name="Cerneală 165">
                <a:extLst>
                  <a:ext uri="{FF2B5EF4-FFF2-40B4-BE49-F238E27FC236}">
                    <a16:creationId xmlns:a16="http://schemas.microsoft.com/office/drawing/2014/main" id="{F6E74765-8CC1-4BED-9D21-F20F9D6D8CA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204749" y="4719505"/>
                <a:ext cx="7272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67" name="Cerneală 166">
                <a:extLst>
                  <a:ext uri="{FF2B5EF4-FFF2-40B4-BE49-F238E27FC236}">
                    <a16:creationId xmlns:a16="http://schemas.microsoft.com/office/drawing/2014/main" id="{34A27388-EA0F-44C6-A6B4-E94E8B363C84}"/>
                  </a:ext>
                </a:extLst>
              </p14:cNvPr>
              <p14:cNvContentPartPr/>
              <p14:nvPr/>
            </p14:nvContentPartPr>
            <p14:xfrm>
              <a:off x="584469" y="4557145"/>
              <a:ext cx="465480" cy="261720"/>
            </p14:xfrm>
          </p:contentPart>
        </mc:Choice>
        <mc:Fallback xmlns="">
          <p:pic>
            <p:nvPicPr>
              <p:cNvPr id="167" name="Cerneală 166">
                <a:extLst>
                  <a:ext uri="{FF2B5EF4-FFF2-40B4-BE49-F238E27FC236}">
                    <a16:creationId xmlns:a16="http://schemas.microsoft.com/office/drawing/2014/main" id="{34A27388-EA0F-44C6-A6B4-E94E8B363C84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66469" y="4539145"/>
                <a:ext cx="50112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68" name="Cerneală 167">
                <a:extLst>
                  <a:ext uri="{FF2B5EF4-FFF2-40B4-BE49-F238E27FC236}">
                    <a16:creationId xmlns:a16="http://schemas.microsoft.com/office/drawing/2014/main" id="{0D81C83D-826D-4517-99B1-5BF769B0D3F9}"/>
                  </a:ext>
                </a:extLst>
              </p14:cNvPr>
              <p14:cNvContentPartPr/>
              <p14:nvPr/>
            </p14:nvContentPartPr>
            <p14:xfrm>
              <a:off x="558189" y="5206945"/>
              <a:ext cx="277200" cy="7920"/>
            </p14:xfrm>
          </p:contentPart>
        </mc:Choice>
        <mc:Fallback xmlns="">
          <p:pic>
            <p:nvPicPr>
              <p:cNvPr id="168" name="Cerneală 167">
                <a:extLst>
                  <a:ext uri="{FF2B5EF4-FFF2-40B4-BE49-F238E27FC236}">
                    <a16:creationId xmlns:a16="http://schemas.microsoft.com/office/drawing/2014/main" id="{0D81C83D-826D-4517-99B1-5BF769B0D3F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40189" y="5188945"/>
                <a:ext cx="312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75" name="Cerneală 174">
                <a:extLst>
                  <a:ext uri="{FF2B5EF4-FFF2-40B4-BE49-F238E27FC236}">
                    <a16:creationId xmlns:a16="http://schemas.microsoft.com/office/drawing/2014/main" id="{EAC5494E-3029-4302-99AA-C8AFCF74002B}"/>
                  </a:ext>
                </a:extLst>
              </p14:cNvPr>
              <p14:cNvContentPartPr/>
              <p14:nvPr/>
            </p14:nvContentPartPr>
            <p14:xfrm>
              <a:off x="2573109" y="5180305"/>
              <a:ext cx="652320" cy="119160"/>
            </p14:xfrm>
          </p:contentPart>
        </mc:Choice>
        <mc:Fallback xmlns="">
          <p:pic>
            <p:nvPicPr>
              <p:cNvPr id="175" name="Cerneală 174">
                <a:extLst>
                  <a:ext uri="{FF2B5EF4-FFF2-40B4-BE49-F238E27FC236}">
                    <a16:creationId xmlns:a16="http://schemas.microsoft.com/office/drawing/2014/main" id="{EAC5494E-3029-4302-99AA-C8AFCF74002B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555109" y="5162665"/>
                <a:ext cx="68796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81" name="Cerneală 180">
                <a:extLst>
                  <a:ext uri="{FF2B5EF4-FFF2-40B4-BE49-F238E27FC236}">
                    <a16:creationId xmlns:a16="http://schemas.microsoft.com/office/drawing/2014/main" id="{793C2445-0C86-41AD-825D-D1F42B227861}"/>
                  </a:ext>
                </a:extLst>
              </p14:cNvPr>
              <p14:cNvContentPartPr/>
              <p14:nvPr/>
            </p14:nvContentPartPr>
            <p14:xfrm>
              <a:off x="3623949" y="4938025"/>
              <a:ext cx="1153440" cy="347040"/>
            </p14:xfrm>
          </p:contentPart>
        </mc:Choice>
        <mc:Fallback xmlns="">
          <p:pic>
            <p:nvPicPr>
              <p:cNvPr id="181" name="Cerneală 180">
                <a:extLst>
                  <a:ext uri="{FF2B5EF4-FFF2-40B4-BE49-F238E27FC236}">
                    <a16:creationId xmlns:a16="http://schemas.microsoft.com/office/drawing/2014/main" id="{793C2445-0C86-41AD-825D-D1F42B227861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605955" y="4920385"/>
                <a:ext cx="1189069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82" name="Cerneală 181">
                <a:extLst>
                  <a:ext uri="{FF2B5EF4-FFF2-40B4-BE49-F238E27FC236}">
                    <a16:creationId xmlns:a16="http://schemas.microsoft.com/office/drawing/2014/main" id="{87561CDD-CB0E-4977-A057-E720DBC479B0}"/>
                  </a:ext>
                </a:extLst>
              </p14:cNvPr>
              <p14:cNvContentPartPr/>
              <p14:nvPr/>
            </p14:nvContentPartPr>
            <p14:xfrm>
              <a:off x="1055709" y="4966105"/>
              <a:ext cx="1262880" cy="338760"/>
            </p14:xfrm>
          </p:contentPart>
        </mc:Choice>
        <mc:Fallback xmlns="">
          <p:pic>
            <p:nvPicPr>
              <p:cNvPr id="182" name="Cerneală 181">
                <a:extLst>
                  <a:ext uri="{FF2B5EF4-FFF2-40B4-BE49-F238E27FC236}">
                    <a16:creationId xmlns:a16="http://schemas.microsoft.com/office/drawing/2014/main" id="{87561CDD-CB0E-4977-A057-E720DBC479B0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038069" y="4948465"/>
                <a:ext cx="129852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98" name="Cerneală 197">
                <a:extLst>
                  <a:ext uri="{FF2B5EF4-FFF2-40B4-BE49-F238E27FC236}">
                    <a16:creationId xmlns:a16="http://schemas.microsoft.com/office/drawing/2014/main" id="{0C7CA797-CFCC-452A-B9FB-D2B17DF3C61B}"/>
                  </a:ext>
                </a:extLst>
              </p14:cNvPr>
              <p14:cNvContentPartPr/>
              <p14:nvPr/>
            </p14:nvContentPartPr>
            <p14:xfrm>
              <a:off x="2781189" y="5397745"/>
              <a:ext cx="1605240" cy="334080"/>
            </p14:xfrm>
          </p:contentPart>
        </mc:Choice>
        <mc:Fallback xmlns="">
          <p:pic>
            <p:nvPicPr>
              <p:cNvPr id="198" name="Cerneală 197">
                <a:extLst>
                  <a:ext uri="{FF2B5EF4-FFF2-40B4-BE49-F238E27FC236}">
                    <a16:creationId xmlns:a16="http://schemas.microsoft.com/office/drawing/2014/main" id="{0C7CA797-CFCC-452A-B9FB-D2B17DF3C61B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763549" y="5379745"/>
                <a:ext cx="164088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99" name="Cerneală 198">
                <a:extLst>
                  <a:ext uri="{FF2B5EF4-FFF2-40B4-BE49-F238E27FC236}">
                    <a16:creationId xmlns:a16="http://schemas.microsoft.com/office/drawing/2014/main" id="{D7F777D4-D0FB-4F13-920F-263C28EE2A9C}"/>
                  </a:ext>
                </a:extLst>
              </p14:cNvPr>
              <p14:cNvContentPartPr/>
              <p14:nvPr/>
            </p14:nvContentPartPr>
            <p14:xfrm>
              <a:off x="2064069" y="5611585"/>
              <a:ext cx="391680" cy="115560"/>
            </p14:xfrm>
          </p:contentPart>
        </mc:Choice>
        <mc:Fallback xmlns="">
          <p:pic>
            <p:nvPicPr>
              <p:cNvPr id="199" name="Cerneală 198">
                <a:extLst>
                  <a:ext uri="{FF2B5EF4-FFF2-40B4-BE49-F238E27FC236}">
                    <a16:creationId xmlns:a16="http://schemas.microsoft.com/office/drawing/2014/main" id="{D7F777D4-D0FB-4F13-920F-263C28EE2A9C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046413" y="5593585"/>
                <a:ext cx="427353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200" name="Cerneală 199">
                <a:extLst>
                  <a:ext uri="{FF2B5EF4-FFF2-40B4-BE49-F238E27FC236}">
                    <a16:creationId xmlns:a16="http://schemas.microsoft.com/office/drawing/2014/main" id="{A90FC8D0-AE49-4FAE-8274-7E68553E1BF1}"/>
                  </a:ext>
                </a:extLst>
              </p14:cNvPr>
              <p14:cNvContentPartPr/>
              <p14:nvPr/>
            </p14:nvContentPartPr>
            <p14:xfrm>
              <a:off x="1000989" y="5470825"/>
              <a:ext cx="903600" cy="288720"/>
            </p14:xfrm>
          </p:contentPart>
        </mc:Choice>
        <mc:Fallback xmlns="">
          <p:pic>
            <p:nvPicPr>
              <p:cNvPr id="200" name="Cerneală 199">
                <a:extLst>
                  <a:ext uri="{FF2B5EF4-FFF2-40B4-BE49-F238E27FC236}">
                    <a16:creationId xmlns:a16="http://schemas.microsoft.com/office/drawing/2014/main" id="{A90FC8D0-AE49-4FAE-8274-7E68553E1BF1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82996" y="5452825"/>
                <a:ext cx="939226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201" name="Cerneală 200">
                <a:extLst>
                  <a:ext uri="{FF2B5EF4-FFF2-40B4-BE49-F238E27FC236}">
                    <a16:creationId xmlns:a16="http://schemas.microsoft.com/office/drawing/2014/main" id="{F5147D78-B927-4201-B2A3-EA4C3E75C974}"/>
                  </a:ext>
                </a:extLst>
              </p14:cNvPr>
              <p14:cNvContentPartPr/>
              <p14:nvPr/>
            </p14:nvContentPartPr>
            <p14:xfrm>
              <a:off x="4583709" y="5620945"/>
              <a:ext cx="47880" cy="177480"/>
            </p14:xfrm>
          </p:contentPart>
        </mc:Choice>
        <mc:Fallback xmlns="">
          <p:pic>
            <p:nvPicPr>
              <p:cNvPr id="201" name="Cerneală 200">
                <a:extLst>
                  <a:ext uri="{FF2B5EF4-FFF2-40B4-BE49-F238E27FC236}">
                    <a16:creationId xmlns:a16="http://schemas.microsoft.com/office/drawing/2014/main" id="{F5147D78-B927-4201-B2A3-EA4C3E75C974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566069" y="5602945"/>
                <a:ext cx="8352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202" name="Cerneală 201">
                <a:extLst>
                  <a:ext uri="{FF2B5EF4-FFF2-40B4-BE49-F238E27FC236}">
                    <a16:creationId xmlns:a16="http://schemas.microsoft.com/office/drawing/2014/main" id="{E6B37722-400A-4185-86C0-C84AE0180D12}"/>
                  </a:ext>
                </a:extLst>
              </p14:cNvPr>
              <p14:cNvContentPartPr/>
              <p14:nvPr/>
            </p14:nvContentPartPr>
            <p14:xfrm>
              <a:off x="4894029" y="5519065"/>
              <a:ext cx="292680" cy="130680"/>
            </p14:xfrm>
          </p:contentPart>
        </mc:Choice>
        <mc:Fallback xmlns="">
          <p:pic>
            <p:nvPicPr>
              <p:cNvPr id="202" name="Cerneală 201">
                <a:extLst>
                  <a:ext uri="{FF2B5EF4-FFF2-40B4-BE49-F238E27FC236}">
                    <a16:creationId xmlns:a16="http://schemas.microsoft.com/office/drawing/2014/main" id="{E6B37722-400A-4185-86C0-C84AE0180D12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876389" y="5501425"/>
                <a:ext cx="32832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07" name="Cerneală 206">
                <a:extLst>
                  <a:ext uri="{FF2B5EF4-FFF2-40B4-BE49-F238E27FC236}">
                    <a16:creationId xmlns:a16="http://schemas.microsoft.com/office/drawing/2014/main" id="{C8C9143A-5AC9-4C70-A86C-A1236BEE9FA3}"/>
                  </a:ext>
                </a:extLst>
              </p14:cNvPr>
              <p14:cNvContentPartPr/>
              <p14:nvPr/>
            </p14:nvContentPartPr>
            <p14:xfrm>
              <a:off x="2285109" y="6028465"/>
              <a:ext cx="476280" cy="111600"/>
            </p14:xfrm>
          </p:contentPart>
        </mc:Choice>
        <mc:Fallback xmlns="">
          <p:pic>
            <p:nvPicPr>
              <p:cNvPr id="207" name="Cerneală 206">
                <a:extLst>
                  <a:ext uri="{FF2B5EF4-FFF2-40B4-BE49-F238E27FC236}">
                    <a16:creationId xmlns:a16="http://schemas.microsoft.com/office/drawing/2014/main" id="{C8C9143A-5AC9-4C70-A86C-A1236BEE9FA3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267469" y="6010465"/>
                <a:ext cx="51192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213" name="Cerneală 212">
                <a:extLst>
                  <a:ext uri="{FF2B5EF4-FFF2-40B4-BE49-F238E27FC236}">
                    <a16:creationId xmlns:a16="http://schemas.microsoft.com/office/drawing/2014/main" id="{AC6766A7-741D-4D77-B900-FCB2D88546FD}"/>
                  </a:ext>
                </a:extLst>
              </p14:cNvPr>
              <p14:cNvContentPartPr/>
              <p14:nvPr/>
            </p14:nvContentPartPr>
            <p14:xfrm>
              <a:off x="4653549" y="5885905"/>
              <a:ext cx="294480" cy="223200"/>
            </p14:xfrm>
          </p:contentPart>
        </mc:Choice>
        <mc:Fallback xmlns="">
          <p:pic>
            <p:nvPicPr>
              <p:cNvPr id="213" name="Cerneală 212">
                <a:extLst>
                  <a:ext uri="{FF2B5EF4-FFF2-40B4-BE49-F238E27FC236}">
                    <a16:creationId xmlns:a16="http://schemas.microsoft.com/office/drawing/2014/main" id="{AC6766A7-741D-4D77-B900-FCB2D88546FD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635909" y="5867905"/>
                <a:ext cx="33012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214" name="Cerneală 213">
                <a:extLst>
                  <a:ext uri="{FF2B5EF4-FFF2-40B4-BE49-F238E27FC236}">
                    <a16:creationId xmlns:a16="http://schemas.microsoft.com/office/drawing/2014/main" id="{3B16408C-DC2F-47E2-9E83-1452AA9FBB4D}"/>
                  </a:ext>
                </a:extLst>
              </p14:cNvPr>
              <p14:cNvContentPartPr/>
              <p14:nvPr/>
            </p14:nvContentPartPr>
            <p14:xfrm>
              <a:off x="3161709" y="5797705"/>
              <a:ext cx="1292760" cy="332640"/>
            </p14:xfrm>
          </p:contentPart>
        </mc:Choice>
        <mc:Fallback xmlns="">
          <p:pic>
            <p:nvPicPr>
              <p:cNvPr id="214" name="Cerneală 213">
                <a:extLst>
                  <a:ext uri="{FF2B5EF4-FFF2-40B4-BE49-F238E27FC236}">
                    <a16:creationId xmlns:a16="http://schemas.microsoft.com/office/drawing/2014/main" id="{3B16408C-DC2F-47E2-9E83-1452AA9FBB4D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144069" y="5779705"/>
                <a:ext cx="132840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215" name="Cerneală 214">
                <a:extLst>
                  <a:ext uri="{FF2B5EF4-FFF2-40B4-BE49-F238E27FC236}">
                    <a16:creationId xmlns:a16="http://schemas.microsoft.com/office/drawing/2014/main" id="{2213647C-595D-4F69-B44D-1B137FB99FE0}"/>
                  </a:ext>
                </a:extLst>
              </p14:cNvPr>
              <p14:cNvContentPartPr/>
              <p14:nvPr/>
            </p14:nvContentPartPr>
            <p14:xfrm>
              <a:off x="952389" y="5818225"/>
              <a:ext cx="906480" cy="324360"/>
            </p14:xfrm>
          </p:contentPart>
        </mc:Choice>
        <mc:Fallback xmlns="">
          <p:pic>
            <p:nvPicPr>
              <p:cNvPr id="215" name="Cerneală 214">
                <a:extLst>
                  <a:ext uri="{FF2B5EF4-FFF2-40B4-BE49-F238E27FC236}">
                    <a16:creationId xmlns:a16="http://schemas.microsoft.com/office/drawing/2014/main" id="{2213647C-595D-4F69-B44D-1B137FB99FE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934742" y="5800225"/>
                <a:ext cx="942134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216" name="Cerneală 215">
                <a:extLst>
                  <a:ext uri="{FF2B5EF4-FFF2-40B4-BE49-F238E27FC236}">
                    <a16:creationId xmlns:a16="http://schemas.microsoft.com/office/drawing/2014/main" id="{9183ACEA-7BCE-4D47-9A61-D84E8347EFDB}"/>
                  </a:ext>
                </a:extLst>
              </p14:cNvPr>
              <p14:cNvContentPartPr/>
              <p14:nvPr/>
            </p14:nvContentPartPr>
            <p14:xfrm>
              <a:off x="572229" y="6443905"/>
              <a:ext cx="303120" cy="25200"/>
            </p14:xfrm>
          </p:contentPart>
        </mc:Choice>
        <mc:Fallback xmlns="">
          <p:pic>
            <p:nvPicPr>
              <p:cNvPr id="216" name="Cerneală 215">
                <a:extLst>
                  <a:ext uri="{FF2B5EF4-FFF2-40B4-BE49-F238E27FC236}">
                    <a16:creationId xmlns:a16="http://schemas.microsoft.com/office/drawing/2014/main" id="{9183ACEA-7BCE-4D47-9A61-D84E8347EFDB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54589" y="6425905"/>
                <a:ext cx="33876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222" name="Cerneală 221">
                <a:extLst>
                  <a:ext uri="{FF2B5EF4-FFF2-40B4-BE49-F238E27FC236}">
                    <a16:creationId xmlns:a16="http://schemas.microsoft.com/office/drawing/2014/main" id="{051F34AB-940D-4FF3-A8C2-EDF853CCD02B}"/>
                  </a:ext>
                </a:extLst>
              </p14:cNvPr>
              <p14:cNvContentPartPr/>
              <p14:nvPr/>
            </p14:nvContentPartPr>
            <p14:xfrm>
              <a:off x="2946789" y="6452905"/>
              <a:ext cx="762120" cy="150480"/>
            </p14:xfrm>
          </p:contentPart>
        </mc:Choice>
        <mc:Fallback xmlns="">
          <p:pic>
            <p:nvPicPr>
              <p:cNvPr id="222" name="Cerneală 221">
                <a:extLst>
                  <a:ext uri="{FF2B5EF4-FFF2-40B4-BE49-F238E27FC236}">
                    <a16:creationId xmlns:a16="http://schemas.microsoft.com/office/drawing/2014/main" id="{051F34AB-940D-4FF3-A8C2-EDF853CCD02B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2928789" y="6435265"/>
                <a:ext cx="79776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232" name="Cerneală 231">
                <a:extLst>
                  <a:ext uri="{FF2B5EF4-FFF2-40B4-BE49-F238E27FC236}">
                    <a16:creationId xmlns:a16="http://schemas.microsoft.com/office/drawing/2014/main" id="{826D5E7D-1041-43C7-A18F-1C31ADD5B25B}"/>
                  </a:ext>
                </a:extLst>
              </p14:cNvPr>
              <p14:cNvContentPartPr/>
              <p14:nvPr/>
            </p14:nvContentPartPr>
            <p14:xfrm>
              <a:off x="4888269" y="6257785"/>
              <a:ext cx="591480" cy="271080"/>
            </p14:xfrm>
          </p:contentPart>
        </mc:Choice>
        <mc:Fallback xmlns="">
          <p:pic>
            <p:nvPicPr>
              <p:cNvPr id="232" name="Cerneală 231">
                <a:extLst>
                  <a:ext uri="{FF2B5EF4-FFF2-40B4-BE49-F238E27FC236}">
                    <a16:creationId xmlns:a16="http://schemas.microsoft.com/office/drawing/2014/main" id="{826D5E7D-1041-43C7-A18F-1C31ADD5B25B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870618" y="6239785"/>
                <a:ext cx="627142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233" name="Cerneală 232">
                <a:extLst>
                  <a:ext uri="{FF2B5EF4-FFF2-40B4-BE49-F238E27FC236}">
                    <a16:creationId xmlns:a16="http://schemas.microsoft.com/office/drawing/2014/main" id="{253149E6-9575-46B0-AA92-A71300BCED26}"/>
                  </a:ext>
                </a:extLst>
              </p14:cNvPr>
              <p14:cNvContentPartPr/>
              <p14:nvPr/>
            </p14:nvContentPartPr>
            <p14:xfrm>
              <a:off x="4037949" y="6336985"/>
              <a:ext cx="377280" cy="233640"/>
            </p14:xfrm>
          </p:contentPart>
        </mc:Choice>
        <mc:Fallback xmlns="">
          <p:pic>
            <p:nvPicPr>
              <p:cNvPr id="233" name="Cerneală 232">
                <a:extLst>
                  <a:ext uri="{FF2B5EF4-FFF2-40B4-BE49-F238E27FC236}">
                    <a16:creationId xmlns:a16="http://schemas.microsoft.com/office/drawing/2014/main" id="{253149E6-9575-46B0-AA92-A71300BCED26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19966" y="6318985"/>
                <a:ext cx="412886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34" name="Cerneală 233">
                <a:extLst>
                  <a:ext uri="{FF2B5EF4-FFF2-40B4-BE49-F238E27FC236}">
                    <a16:creationId xmlns:a16="http://schemas.microsoft.com/office/drawing/2014/main" id="{7EB147F8-96CE-41F4-8E91-4C10652AB55B}"/>
                  </a:ext>
                </a:extLst>
              </p14:cNvPr>
              <p14:cNvContentPartPr/>
              <p14:nvPr/>
            </p14:nvContentPartPr>
            <p14:xfrm>
              <a:off x="1190349" y="6277585"/>
              <a:ext cx="1498680" cy="326880"/>
            </p14:xfrm>
          </p:contentPart>
        </mc:Choice>
        <mc:Fallback xmlns="">
          <p:pic>
            <p:nvPicPr>
              <p:cNvPr id="234" name="Cerneală 233">
                <a:extLst>
                  <a:ext uri="{FF2B5EF4-FFF2-40B4-BE49-F238E27FC236}">
                    <a16:creationId xmlns:a16="http://schemas.microsoft.com/office/drawing/2014/main" id="{7EB147F8-96CE-41F4-8E91-4C10652AB55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172709" y="6259585"/>
                <a:ext cx="153432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38" name="Cerneală 237">
                <a:extLst>
                  <a:ext uri="{FF2B5EF4-FFF2-40B4-BE49-F238E27FC236}">
                    <a16:creationId xmlns:a16="http://schemas.microsoft.com/office/drawing/2014/main" id="{E1B000E8-6459-4E0F-BAC3-1A75A86EB04C}"/>
                  </a:ext>
                </a:extLst>
              </p14:cNvPr>
              <p14:cNvContentPartPr/>
              <p14:nvPr/>
            </p14:nvContentPartPr>
            <p14:xfrm>
              <a:off x="5803749" y="6255985"/>
              <a:ext cx="1499400" cy="349560"/>
            </p14:xfrm>
          </p:contentPart>
        </mc:Choice>
        <mc:Fallback xmlns="">
          <p:pic>
            <p:nvPicPr>
              <p:cNvPr id="238" name="Cerneală 237">
                <a:extLst>
                  <a:ext uri="{FF2B5EF4-FFF2-40B4-BE49-F238E27FC236}">
                    <a16:creationId xmlns:a16="http://schemas.microsoft.com/office/drawing/2014/main" id="{E1B000E8-6459-4E0F-BAC3-1A75A86EB04C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5785749" y="6238345"/>
                <a:ext cx="153504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39" name="Cerneală 238">
                <a:extLst>
                  <a:ext uri="{FF2B5EF4-FFF2-40B4-BE49-F238E27FC236}">
                    <a16:creationId xmlns:a16="http://schemas.microsoft.com/office/drawing/2014/main" id="{0F46300B-F7E9-46E4-8C69-BCF231A2834B}"/>
                  </a:ext>
                </a:extLst>
              </p14:cNvPr>
              <p14:cNvContentPartPr/>
              <p14:nvPr/>
            </p14:nvContentPartPr>
            <p14:xfrm>
              <a:off x="7590069" y="6549745"/>
              <a:ext cx="30240" cy="151560"/>
            </p14:xfrm>
          </p:contentPart>
        </mc:Choice>
        <mc:Fallback xmlns="">
          <p:pic>
            <p:nvPicPr>
              <p:cNvPr id="239" name="Cerneală 238">
                <a:extLst>
                  <a:ext uri="{FF2B5EF4-FFF2-40B4-BE49-F238E27FC236}">
                    <a16:creationId xmlns:a16="http://schemas.microsoft.com/office/drawing/2014/main" id="{0F46300B-F7E9-46E4-8C69-BCF231A2834B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7572069" y="6531745"/>
                <a:ext cx="6588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240" name="Cerneală 239">
                <a:extLst>
                  <a:ext uri="{FF2B5EF4-FFF2-40B4-BE49-F238E27FC236}">
                    <a16:creationId xmlns:a16="http://schemas.microsoft.com/office/drawing/2014/main" id="{C49F8217-4DB2-4316-9548-AA193431454F}"/>
                  </a:ext>
                </a:extLst>
              </p14:cNvPr>
              <p14:cNvContentPartPr/>
              <p14:nvPr/>
            </p14:nvContentPartPr>
            <p14:xfrm>
              <a:off x="7829829" y="6435265"/>
              <a:ext cx="392040" cy="114840"/>
            </p14:xfrm>
          </p:contentPart>
        </mc:Choice>
        <mc:Fallback xmlns="">
          <p:pic>
            <p:nvPicPr>
              <p:cNvPr id="240" name="Cerneală 239">
                <a:extLst>
                  <a:ext uri="{FF2B5EF4-FFF2-40B4-BE49-F238E27FC236}">
                    <a16:creationId xmlns:a16="http://schemas.microsoft.com/office/drawing/2014/main" id="{C49F8217-4DB2-4316-9548-AA193431454F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7812189" y="6417625"/>
                <a:ext cx="42768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245" name="Cerneală 244">
                <a:extLst>
                  <a:ext uri="{FF2B5EF4-FFF2-40B4-BE49-F238E27FC236}">
                    <a16:creationId xmlns:a16="http://schemas.microsoft.com/office/drawing/2014/main" id="{AAC6CD67-1266-4072-A987-48B377CEEE9B}"/>
                  </a:ext>
                </a:extLst>
              </p14:cNvPr>
              <p14:cNvContentPartPr/>
              <p14:nvPr/>
            </p14:nvContentPartPr>
            <p14:xfrm>
              <a:off x="9720909" y="6428425"/>
              <a:ext cx="402840" cy="93240"/>
            </p14:xfrm>
          </p:contentPart>
        </mc:Choice>
        <mc:Fallback xmlns="">
          <p:pic>
            <p:nvPicPr>
              <p:cNvPr id="245" name="Cerneală 244">
                <a:extLst>
                  <a:ext uri="{FF2B5EF4-FFF2-40B4-BE49-F238E27FC236}">
                    <a16:creationId xmlns:a16="http://schemas.microsoft.com/office/drawing/2014/main" id="{AAC6CD67-1266-4072-A987-48B377CEEE9B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9703269" y="6410785"/>
                <a:ext cx="43848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249" name="Cerneală 248">
                <a:extLst>
                  <a:ext uri="{FF2B5EF4-FFF2-40B4-BE49-F238E27FC236}">
                    <a16:creationId xmlns:a16="http://schemas.microsoft.com/office/drawing/2014/main" id="{A9CC93B1-BF07-434B-9BD2-B9D1BF44E015}"/>
                  </a:ext>
                </a:extLst>
              </p14:cNvPr>
              <p14:cNvContentPartPr/>
              <p14:nvPr/>
            </p14:nvContentPartPr>
            <p14:xfrm>
              <a:off x="11651229" y="6432385"/>
              <a:ext cx="139680" cy="16200"/>
            </p14:xfrm>
          </p:contentPart>
        </mc:Choice>
        <mc:Fallback xmlns="">
          <p:pic>
            <p:nvPicPr>
              <p:cNvPr id="249" name="Cerneală 248">
                <a:extLst>
                  <a:ext uri="{FF2B5EF4-FFF2-40B4-BE49-F238E27FC236}">
                    <a16:creationId xmlns:a16="http://schemas.microsoft.com/office/drawing/2014/main" id="{A9CC93B1-BF07-434B-9BD2-B9D1BF44E015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1633229" y="6414745"/>
                <a:ext cx="17532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250" name="Cerneală 249">
                <a:extLst>
                  <a:ext uri="{FF2B5EF4-FFF2-40B4-BE49-F238E27FC236}">
                    <a16:creationId xmlns:a16="http://schemas.microsoft.com/office/drawing/2014/main" id="{A23D92E8-EFDB-4CE2-8E3B-150C5BD7CA56}"/>
                  </a:ext>
                </a:extLst>
              </p14:cNvPr>
              <p14:cNvContentPartPr/>
              <p14:nvPr/>
            </p14:nvContentPartPr>
            <p14:xfrm>
              <a:off x="10462509" y="6200185"/>
              <a:ext cx="984960" cy="344520"/>
            </p14:xfrm>
          </p:contentPart>
        </mc:Choice>
        <mc:Fallback xmlns="">
          <p:pic>
            <p:nvPicPr>
              <p:cNvPr id="250" name="Cerneală 249">
                <a:extLst>
                  <a:ext uri="{FF2B5EF4-FFF2-40B4-BE49-F238E27FC236}">
                    <a16:creationId xmlns:a16="http://schemas.microsoft.com/office/drawing/2014/main" id="{A23D92E8-EFDB-4CE2-8E3B-150C5BD7CA56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0444509" y="6182185"/>
                <a:ext cx="102060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51" name="Cerneală 250">
                <a:extLst>
                  <a:ext uri="{FF2B5EF4-FFF2-40B4-BE49-F238E27FC236}">
                    <a16:creationId xmlns:a16="http://schemas.microsoft.com/office/drawing/2014/main" id="{17AA4E7C-174A-47CB-8297-85F8D9E4F971}"/>
                  </a:ext>
                </a:extLst>
              </p14:cNvPr>
              <p14:cNvContentPartPr/>
              <p14:nvPr/>
            </p14:nvContentPartPr>
            <p14:xfrm>
              <a:off x="8441109" y="6241945"/>
              <a:ext cx="812520" cy="302400"/>
            </p14:xfrm>
          </p:contentPart>
        </mc:Choice>
        <mc:Fallback xmlns="">
          <p:pic>
            <p:nvPicPr>
              <p:cNvPr id="251" name="Cerneală 250">
                <a:extLst>
                  <a:ext uri="{FF2B5EF4-FFF2-40B4-BE49-F238E27FC236}">
                    <a16:creationId xmlns:a16="http://schemas.microsoft.com/office/drawing/2014/main" id="{17AA4E7C-174A-47CB-8297-85F8D9E4F971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8423469" y="6223966"/>
                <a:ext cx="848160" cy="3379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286" name="Cerneală 285">
                <a:extLst>
                  <a:ext uri="{FF2B5EF4-FFF2-40B4-BE49-F238E27FC236}">
                    <a16:creationId xmlns:a16="http://schemas.microsoft.com/office/drawing/2014/main" id="{925FC5E3-40D8-4A07-B791-6CE0AC59F97A}"/>
                  </a:ext>
                </a:extLst>
              </p14:cNvPr>
              <p14:cNvContentPartPr/>
              <p14:nvPr/>
            </p14:nvContentPartPr>
            <p14:xfrm>
              <a:off x="6155109" y="972265"/>
              <a:ext cx="5616360" cy="4967280"/>
            </p14:xfrm>
          </p:contentPart>
        </mc:Choice>
        <mc:Fallback xmlns="">
          <p:pic>
            <p:nvPicPr>
              <p:cNvPr id="286" name="Cerneală 285">
                <a:extLst>
                  <a:ext uri="{FF2B5EF4-FFF2-40B4-BE49-F238E27FC236}">
                    <a16:creationId xmlns:a16="http://schemas.microsoft.com/office/drawing/2014/main" id="{925FC5E3-40D8-4A07-B791-6CE0AC59F97A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6137109" y="954625"/>
                <a:ext cx="5652000" cy="500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9687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335343" y="137196"/>
            <a:ext cx="9783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Circ</a:t>
            </a:r>
            <a:r>
              <a:rPr lang="ro-RO" sz="1400" b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ulația</a:t>
            </a:r>
            <a:r>
              <a:rPr lang="ro-RO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curenților electrici prin circuitele logice – Factorul de încărcare al ieșirii</a:t>
            </a:r>
          </a:p>
          <a:p>
            <a:r>
              <a:rPr lang="ro-RO" sz="1400" b="1" dirty="0">
                <a:solidFill>
                  <a:srgbClr val="FF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=Transmiterea valorii de unu logic=</a:t>
            </a:r>
            <a:endParaRPr lang="en-US" sz="1400" b="1" dirty="0">
              <a:solidFill>
                <a:srgbClr val="FF0000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ADCE1BB5-B75D-4007-9CFF-9E44CF52B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43" y="960147"/>
            <a:ext cx="5305425" cy="4248150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03ACD10C-015F-4203-8791-D7284CB2C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43" y="5440658"/>
            <a:ext cx="4486275" cy="72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3" name="Cerneală 32">
                <a:extLst>
                  <a:ext uri="{FF2B5EF4-FFF2-40B4-BE49-F238E27FC236}">
                    <a16:creationId xmlns:a16="http://schemas.microsoft.com/office/drawing/2014/main" id="{810F7E9E-7ACE-4675-928F-922FE80C0093}"/>
                  </a:ext>
                </a:extLst>
              </p14:cNvPr>
              <p14:cNvContentPartPr/>
              <p14:nvPr/>
            </p14:nvContentPartPr>
            <p14:xfrm>
              <a:off x="3108789" y="609025"/>
              <a:ext cx="1015200" cy="306720"/>
            </p14:xfrm>
          </p:contentPart>
        </mc:Choice>
        <mc:Fallback xmlns="">
          <p:pic>
            <p:nvPicPr>
              <p:cNvPr id="33" name="Cerneală 32">
                <a:extLst>
                  <a:ext uri="{FF2B5EF4-FFF2-40B4-BE49-F238E27FC236}">
                    <a16:creationId xmlns:a16="http://schemas.microsoft.com/office/drawing/2014/main" id="{810F7E9E-7ACE-4675-928F-922FE80C00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90789" y="591385"/>
                <a:ext cx="105084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Cerneală 33">
                <a:extLst>
                  <a:ext uri="{FF2B5EF4-FFF2-40B4-BE49-F238E27FC236}">
                    <a16:creationId xmlns:a16="http://schemas.microsoft.com/office/drawing/2014/main" id="{B1FA4A1A-3C0B-4206-8B3C-50D5F1F45327}"/>
                  </a:ext>
                </a:extLst>
              </p14:cNvPr>
              <p14:cNvContentPartPr/>
              <p14:nvPr/>
            </p14:nvContentPartPr>
            <p14:xfrm>
              <a:off x="2362509" y="697585"/>
              <a:ext cx="480240" cy="218160"/>
            </p14:xfrm>
          </p:contentPart>
        </mc:Choice>
        <mc:Fallback xmlns="">
          <p:pic>
            <p:nvPicPr>
              <p:cNvPr id="34" name="Cerneală 33">
                <a:extLst>
                  <a:ext uri="{FF2B5EF4-FFF2-40B4-BE49-F238E27FC236}">
                    <a16:creationId xmlns:a16="http://schemas.microsoft.com/office/drawing/2014/main" id="{B1FA4A1A-3C0B-4206-8B3C-50D5F1F4532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44869" y="679945"/>
                <a:ext cx="51588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8" name="Cerneală 177">
                <a:extLst>
                  <a:ext uri="{FF2B5EF4-FFF2-40B4-BE49-F238E27FC236}">
                    <a16:creationId xmlns:a16="http://schemas.microsoft.com/office/drawing/2014/main" id="{80A56C96-6781-43A9-8247-9624F89AD295}"/>
                  </a:ext>
                </a:extLst>
              </p14:cNvPr>
              <p14:cNvContentPartPr/>
              <p14:nvPr/>
            </p14:nvContentPartPr>
            <p14:xfrm>
              <a:off x="6901029" y="4340785"/>
              <a:ext cx="717480" cy="47520"/>
            </p14:xfrm>
          </p:contentPart>
        </mc:Choice>
        <mc:Fallback xmlns="">
          <p:pic>
            <p:nvPicPr>
              <p:cNvPr id="178" name="Cerneală 177">
                <a:extLst>
                  <a:ext uri="{FF2B5EF4-FFF2-40B4-BE49-F238E27FC236}">
                    <a16:creationId xmlns:a16="http://schemas.microsoft.com/office/drawing/2014/main" id="{80A56C96-6781-43A9-8247-9624F89AD29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83389" y="4304785"/>
                <a:ext cx="75312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9" name="Cerneală 178">
                <a:extLst>
                  <a:ext uri="{FF2B5EF4-FFF2-40B4-BE49-F238E27FC236}">
                    <a16:creationId xmlns:a16="http://schemas.microsoft.com/office/drawing/2014/main" id="{00822D0F-81B1-4081-88D9-3FA4598C6E6F}"/>
                  </a:ext>
                </a:extLst>
              </p14:cNvPr>
              <p14:cNvContentPartPr/>
              <p14:nvPr/>
            </p14:nvContentPartPr>
            <p14:xfrm>
              <a:off x="7387389" y="4244665"/>
              <a:ext cx="231120" cy="255960"/>
            </p14:xfrm>
          </p:contentPart>
        </mc:Choice>
        <mc:Fallback xmlns="">
          <p:pic>
            <p:nvPicPr>
              <p:cNvPr id="179" name="Cerneală 178">
                <a:extLst>
                  <a:ext uri="{FF2B5EF4-FFF2-40B4-BE49-F238E27FC236}">
                    <a16:creationId xmlns:a16="http://schemas.microsoft.com/office/drawing/2014/main" id="{00822D0F-81B1-4081-88D9-3FA4598C6E6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69389" y="4208665"/>
                <a:ext cx="26676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0" name="Cerneală 179">
                <a:extLst>
                  <a:ext uri="{FF2B5EF4-FFF2-40B4-BE49-F238E27FC236}">
                    <a16:creationId xmlns:a16="http://schemas.microsoft.com/office/drawing/2014/main" id="{D186D751-05E0-465E-AF43-C55E26AAB77F}"/>
                  </a:ext>
                </a:extLst>
              </p14:cNvPr>
              <p14:cNvContentPartPr/>
              <p14:nvPr/>
            </p14:nvContentPartPr>
            <p14:xfrm>
              <a:off x="7293069" y="4600345"/>
              <a:ext cx="8280" cy="203040"/>
            </p14:xfrm>
          </p:contentPart>
        </mc:Choice>
        <mc:Fallback xmlns="">
          <p:pic>
            <p:nvPicPr>
              <p:cNvPr id="180" name="Cerneală 179">
                <a:extLst>
                  <a:ext uri="{FF2B5EF4-FFF2-40B4-BE49-F238E27FC236}">
                    <a16:creationId xmlns:a16="http://schemas.microsoft.com/office/drawing/2014/main" id="{D186D751-05E0-465E-AF43-C55E26AAB77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75069" y="4564705"/>
                <a:ext cx="4392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1" name="Cerneală 180">
                <a:extLst>
                  <a:ext uri="{FF2B5EF4-FFF2-40B4-BE49-F238E27FC236}">
                    <a16:creationId xmlns:a16="http://schemas.microsoft.com/office/drawing/2014/main" id="{949B9E30-BABF-4393-A2BF-351EE603CC57}"/>
                  </a:ext>
                </a:extLst>
              </p14:cNvPr>
              <p14:cNvContentPartPr/>
              <p14:nvPr/>
            </p14:nvContentPartPr>
            <p14:xfrm>
              <a:off x="7228269" y="4841185"/>
              <a:ext cx="144720" cy="9000"/>
            </p14:xfrm>
          </p:contentPart>
        </mc:Choice>
        <mc:Fallback xmlns="">
          <p:pic>
            <p:nvPicPr>
              <p:cNvPr id="181" name="Cerneală 180">
                <a:extLst>
                  <a:ext uri="{FF2B5EF4-FFF2-40B4-BE49-F238E27FC236}">
                    <a16:creationId xmlns:a16="http://schemas.microsoft.com/office/drawing/2014/main" id="{949B9E30-BABF-4393-A2BF-351EE603CC5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10269" y="4805545"/>
                <a:ext cx="18036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2" name="Cerneală 181">
                <a:extLst>
                  <a:ext uri="{FF2B5EF4-FFF2-40B4-BE49-F238E27FC236}">
                    <a16:creationId xmlns:a16="http://schemas.microsoft.com/office/drawing/2014/main" id="{237931C6-8B48-4F1B-8843-6A3E21496D55}"/>
                  </a:ext>
                </a:extLst>
              </p14:cNvPr>
              <p14:cNvContentPartPr/>
              <p14:nvPr/>
            </p14:nvContentPartPr>
            <p14:xfrm>
              <a:off x="7252389" y="4545985"/>
              <a:ext cx="107280" cy="30600"/>
            </p14:xfrm>
          </p:contentPart>
        </mc:Choice>
        <mc:Fallback xmlns="">
          <p:pic>
            <p:nvPicPr>
              <p:cNvPr id="182" name="Cerneală 181">
                <a:extLst>
                  <a:ext uri="{FF2B5EF4-FFF2-40B4-BE49-F238E27FC236}">
                    <a16:creationId xmlns:a16="http://schemas.microsoft.com/office/drawing/2014/main" id="{237931C6-8B48-4F1B-8843-6A3E21496D5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34389" y="4510345"/>
                <a:ext cx="1429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3" name="Cerneală 182">
                <a:extLst>
                  <a:ext uri="{FF2B5EF4-FFF2-40B4-BE49-F238E27FC236}">
                    <a16:creationId xmlns:a16="http://schemas.microsoft.com/office/drawing/2014/main" id="{ACD9E720-93FF-47CB-BC16-7112D4D4D9D4}"/>
                  </a:ext>
                </a:extLst>
              </p14:cNvPr>
              <p14:cNvContentPartPr/>
              <p14:nvPr/>
            </p14:nvContentPartPr>
            <p14:xfrm>
              <a:off x="7368669" y="4699345"/>
              <a:ext cx="137160" cy="162720"/>
            </p14:xfrm>
          </p:contentPart>
        </mc:Choice>
        <mc:Fallback xmlns="">
          <p:pic>
            <p:nvPicPr>
              <p:cNvPr id="183" name="Cerneală 182">
                <a:extLst>
                  <a:ext uri="{FF2B5EF4-FFF2-40B4-BE49-F238E27FC236}">
                    <a16:creationId xmlns:a16="http://schemas.microsoft.com/office/drawing/2014/main" id="{ACD9E720-93FF-47CB-BC16-7112D4D4D9D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50669" y="4663705"/>
                <a:ext cx="17280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4" name="Cerneală 183">
                <a:extLst>
                  <a:ext uri="{FF2B5EF4-FFF2-40B4-BE49-F238E27FC236}">
                    <a16:creationId xmlns:a16="http://schemas.microsoft.com/office/drawing/2014/main" id="{963495F6-D057-4241-A1A4-CFACF1A4F195}"/>
                  </a:ext>
                </a:extLst>
              </p14:cNvPr>
              <p14:cNvContentPartPr/>
              <p14:nvPr/>
            </p14:nvContentPartPr>
            <p14:xfrm>
              <a:off x="7560189" y="4672705"/>
              <a:ext cx="14400" cy="199080"/>
            </p14:xfrm>
          </p:contentPart>
        </mc:Choice>
        <mc:Fallback xmlns="">
          <p:pic>
            <p:nvPicPr>
              <p:cNvPr id="184" name="Cerneală 183">
                <a:extLst>
                  <a:ext uri="{FF2B5EF4-FFF2-40B4-BE49-F238E27FC236}">
                    <a16:creationId xmlns:a16="http://schemas.microsoft.com/office/drawing/2014/main" id="{963495F6-D057-4241-A1A4-CFACF1A4F19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542549" y="4637065"/>
                <a:ext cx="5004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5" name="Cerneală 184">
                <a:extLst>
                  <a:ext uri="{FF2B5EF4-FFF2-40B4-BE49-F238E27FC236}">
                    <a16:creationId xmlns:a16="http://schemas.microsoft.com/office/drawing/2014/main" id="{ADC13853-CE3F-4EFF-9248-4090D5826007}"/>
                  </a:ext>
                </a:extLst>
              </p14:cNvPr>
              <p14:cNvContentPartPr/>
              <p14:nvPr/>
            </p14:nvContentPartPr>
            <p14:xfrm>
              <a:off x="7675749" y="4662985"/>
              <a:ext cx="5400" cy="248760"/>
            </p14:xfrm>
          </p:contentPart>
        </mc:Choice>
        <mc:Fallback xmlns="">
          <p:pic>
            <p:nvPicPr>
              <p:cNvPr id="185" name="Cerneală 184">
                <a:extLst>
                  <a:ext uri="{FF2B5EF4-FFF2-40B4-BE49-F238E27FC236}">
                    <a16:creationId xmlns:a16="http://schemas.microsoft.com/office/drawing/2014/main" id="{ADC13853-CE3F-4EFF-9248-4090D582600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658109" y="4627345"/>
                <a:ext cx="4104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6" name="Cerneală 185">
                <a:extLst>
                  <a:ext uri="{FF2B5EF4-FFF2-40B4-BE49-F238E27FC236}">
                    <a16:creationId xmlns:a16="http://schemas.microsoft.com/office/drawing/2014/main" id="{1EEDBC04-E3E8-4A4C-9617-20648F4DA39F}"/>
                  </a:ext>
                </a:extLst>
              </p14:cNvPr>
              <p14:cNvContentPartPr/>
              <p14:nvPr/>
            </p14:nvContentPartPr>
            <p14:xfrm>
              <a:off x="7584309" y="4788265"/>
              <a:ext cx="149400" cy="16560"/>
            </p14:xfrm>
          </p:contentPart>
        </mc:Choice>
        <mc:Fallback xmlns="">
          <p:pic>
            <p:nvPicPr>
              <p:cNvPr id="186" name="Cerneală 185">
                <a:extLst>
                  <a:ext uri="{FF2B5EF4-FFF2-40B4-BE49-F238E27FC236}">
                    <a16:creationId xmlns:a16="http://schemas.microsoft.com/office/drawing/2014/main" id="{1EEDBC04-E3E8-4A4C-9617-20648F4DA39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566669" y="4752265"/>
                <a:ext cx="18504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7" name="Cerneală 186">
                <a:extLst>
                  <a:ext uri="{FF2B5EF4-FFF2-40B4-BE49-F238E27FC236}">
                    <a16:creationId xmlns:a16="http://schemas.microsoft.com/office/drawing/2014/main" id="{112813EC-E3DA-45A9-BBA2-A7427E261077}"/>
                  </a:ext>
                </a:extLst>
              </p14:cNvPr>
              <p14:cNvContentPartPr/>
              <p14:nvPr/>
            </p14:nvContentPartPr>
            <p14:xfrm>
              <a:off x="6891309" y="4746865"/>
              <a:ext cx="163080" cy="7200"/>
            </p14:xfrm>
          </p:contentPart>
        </mc:Choice>
        <mc:Fallback xmlns="">
          <p:pic>
            <p:nvPicPr>
              <p:cNvPr id="187" name="Cerneală 186">
                <a:extLst>
                  <a:ext uri="{FF2B5EF4-FFF2-40B4-BE49-F238E27FC236}">
                    <a16:creationId xmlns:a16="http://schemas.microsoft.com/office/drawing/2014/main" id="{112813EC-E3DA-45A9-BBA2-A7427E26107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873669" y="4711225"/>
                <a:ext cx="19872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5" name="Cerneală 244">
                <a:extLst>
                  <a:ext uri="{FF2B5EF4-FFF2-40B4-BE49-F238E27FC236}">
                    <a16:creationId xmlns:a16="http://schemas.microsoft.com/office/drawing/2014/main" id="{5F34A139-910D-4FCA-8BDB-3035184C60B9}"/>
                  </a:ext>
                </a:extLst>
              </p14:cNvPr>
              <p14:cNvContentPartPr/>
              <p14:nvPr/>
            </p14:nvContentPartPr>
            <p14:xfrm>
              <a:off x="4446549" y="206185"/>
              <a:ext cx="7623720" cy="6455880"/>
            </p14:xfrm>
          </p:contentPart>
        </mc:Choice>
        <mc:Fallback xmlns="">
          <p:pic>
            <p:nvPicPr>
              <p:cNvPr id="245" name="Cerneală 244">
                <a:extLst>
                  <a:ext uri="{FF2B5EF4-FFF2-40B4-BE49-F238E27FC236}">
                    <a16:creationId xmlns:a16="http://schemas.microsoft.com/office/drawing/2014/main" id="{5F34A139-910D-4FCA-8BDB-3035184C60B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428909" y="188544"/>
                <a:ext cx="7659360" cy="64915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6" name="Cerneală 245">
                <a:extLst>
                  <a:ext uri="{FF2B5EF4-FFF2-40B4-BE49-F238E27FC236}">
                    <a16:creationId xmlns:a16="http://schemas.microsoft.com/office/drawing/2014/main" id="{4C1FFA3B-B2CC-4A74-95F9-473627DEC7D5}"/>
                  </a:ext>
                </a:extLst>
              </p14:cNvPr>
              <p14:cNvContentPartPr/>
              <p14:nvPr/>
            </p14:nvContentPartPr>
            <p14:xfrm>
              <a:off x="6570549" y="1501105"/>
              <a:ext cx="1884600" cy="48600"/>
            </p14:xfrm>
          </p:contentPart>
        </mc:Choice>
        <mc:Fallback xmlns="">
          <p:pic>
            <p:nvPicPr>
              <p:cNvPr id="246" name="Cerneală 245">
                <a:extLst>
                  <a:ext uri="{FF2B5EF4-FFF2-40B4-BE49-F238E27FC236}">
                    <a16:creationId xmlns:a16="http://schemas.microsoft.com/office/drawing/2014/main" id="{4C1FFA3B-B2CC-4A74-95F9-473627DEC7D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552549" y="1465465"/>
                <a:ext cx="192024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7" name="Cerneală 246">
                <a:extLst>
                  <a:ext uri="{FF2B5EF4-FFF2-40B4-BE49-F238E27FC236}">
                    <a16:creationId xmlns:a16="http://schemas.microsoft.com/office/drawing/2014/main" id="{510F62CC-476D-4FC6-BEF4-38EC5E36E589}"/>
                  </a:ext>
                </a:extLst>
              </p14:cNvPr>
              <p14:cNvContentPartPr/>
              <p14:nvPr/>
            </p14:nvContentPartPr>
            <p14:xfrm>
              <a:off x="6567669" y="1385545"/>
              <a:ext cx="150840" cy="83520"/>
            </p14:xfrm>
          </p:contentPart>
        </mc:Choice>
        <mc:Fallback xmlns="">
          <p:pic>
            <p:nvPicPr>
              <p:cNvPr id="247" name="Cerneală 246">
                <a:extLst>
                  <a:ext uri="{FF2B5EF4-FFF2-40B4-BE49-F238E27FC236}">
                    <a16:creationId xmlns:a16="http://schemas.microsoft.com/office/drawing/2014/main" id="{510F62CC-476D-4FC6-BEF4-38EC5E36E58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550029" y="1349905"/>
                <a:ext cx="18648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48" name="Cerneală 247">
                <a:extLst>
                  <a:ext uri="{FF2B5EF4-FFF2-40B4-BE49-F238E27FC236}">
                    <a16:creationId xmlns:a16="http://schemas.microsoft.com/office/drawing/2014/main" id="{CDC7E697-2444-4A73-B0CB-50DFD8088BD2}"/>
                  </a:ext>
                </a:extLst>
              </p14:cNvPr>
              <p14:cNvContentPartPr/>
              <p14:nvPr/>
            </p14:nvContentPartPr>
            <p14:xfrm>
              <a:off x="6564429" y="1260265"/>
              <a:ext cx="132840" cy="123120"/>
            </p14:xfrm>
          </p:contentPart>
        </mc:Choice>
        <mc:Fallback xmlns="">
          <p:pic>
            <p:nvPicPr>
              <p:cNvPr id="248" name="Cerneală 247">
                <a:extLst>
                  <a:ext uri="{FF2B5EF4-FFF2-40B4-BE49-F238E27FC236}">
                    <a16:creationId xmlns:a16="http://schemas.microsoft.com/office/drawing/2014/main" id="{CDC7E697-2444-4A73-B0CB-50DFD8088BD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546429" y="1224625"/>
                <a:ext cx="16848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49" name="Cerneală 248">
                <a:extLst>
                  <a:ext uri="{FF2B5EF4-FFF2-40B4-BE49-F238E27FC236}">
                    <a16:creationId xmlns:a16="http://schemas.microsoft.com/office/drawing/2014/main" id="{07CD7D66-B085-4F94-82A9-5F0C5F0B0921}"/>
                  </a:ext>
                </a:extLst>
              </p14:cNvPr>
              <p14:cNvContentPartPr/>
              <p14:nvPr/>
            </p14:nvContentPartPr>
            <p14:xfrm>
              <a:off x="6564429" y="1231825"/>
              <a:ext cx="2092320" cy="109800"/>
            </p14:xfrm>
          </p:contentPart>
        </mc:Choice>
        <mc:Fallback xmlns="">
          <p:pic>
            <p:nvPicPr>
              <p:cNvPr id="249" name="Cerneală 248">
                <a:extLst>
                  <a:ext uri="{FF2B5EF4-FFF2-40B4-BE49-F238E27FC236}">
                    <a16:creationId xmlns:a16="http://schemas.microsoft.com/office/drawing/2014/main" id="{07CD7D66-B085-4F94-82A9-5F0C5F0B092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46429" y="1195825"/>
                <a:ext cx="212796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50" name="Cerneală 249">
                <a:extLst>
                  <a:ext uri="{FF2B5EF4-FFF2-40B4-BE49-F238E27FC236}">
                    <a16:creationId xmlns:a16="http://schemas.microsoft.com/office/drawing/2014/main" id="{578ADB08-F1AE-404F-8AFE-5A97160870DA}"/>
                  </a:ext>
                </a:extLst>
              </p14:cNvPr>
              <p14:cNvContentPartPr/>
              <p14:nvPr/>
            </p14:nvContentPartPr>
            <p14:xfrm>
              <a:off x="8498349" y="1159465"/>
              <a:ext cx="208080" cy="530280"/>
            </p14:xfrm>
          </p:contentPart>
        </mc:Choice>
        <mc:Fallback xmlns="">
          <p:pic>
            <p:nvPicPr>
              <p:cNvPr id="250" name="Cerneală 249">
                <a:extLst>
                  <a:ext uri="{FF2B5EF4-FFF2-40B4-BE49-F238E27FC236}">
                    <a16:creationId xmlns:a16="http://schemas.microsoft.com/office/drawing/2014/main" id="{578ADB08-F1AE-404F-8AFE-5A97160870D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480709" y="1123825"/>
                <a:ext cx="243720" cy="60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51" name="Cerneală 250">
                <a:extLst>
                  <a:ext uri="{FF2B5EF4-FFF2-40B4-BE49-F238E27FC236}">
                    <a16:creationId xmlns:a16="http://schemas.microsoft.com/office/drawing/2014/main" id="{7CB2CA19-276C-4AED-871D-6E95C387B037}"/>
                  </a:ext>
                </a:extLst>
              </p14:cNvPr>
              <p14:cNvContentPartPr/>
              <p14:nvPr/>
            </p14:nvContentPartPr>
            <p14:xfrm>
              <a:off x="7704909" y="840505"/>
              <a:ext cx="127800" cy="275400"/>
            </p14:xfrm>
          </p:contentPart>
        </mc:Choice>
        <mc:Fallback xmlns="">
          <p:pic>
            <p:nvPicPr>
              <p:cNvPr id="251" name="Cerneală 250">
                <a:extLst>
                  <a:ext uri="{FF2B5EF4-FFF2-40B4-BE49-F238E27FC236}">
                    <a16:creationId xmlns:a16="http://schemas.microsoft.com/office/drawing/2014/main" id="{7CB2CA19-276C-4AED-871D-6E95C387B03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686909" y="804505"/>
                <a:ext cx="16344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2" name="Cerneală 251">
                <a:extLst>
                  <a:ext uri="{FF2B5EF4-FFF2-40B4-BE49-F238E27FC236}">
                    <a16:creationId xmlns:a16="http://schemas.microsoft.com/office/drawing/2014/main" id="{83B35B1D-4186-40C0-B1F4-2E23C0B8C739}"/>
                  </a:ext>
                </a:extLst>
              </p14:cNvPr>
              <p14:cNvContentPartPr/>
              <p14:nvPr/>
            </p14:nvContentPartPr>
            <p14:xfrm>
              <a:off x="7552629" y="659065"/>
              <a:ext cx="63360" cy="145080"/>
            </p14:xfrm>
          </p:contentPart>
        </mc:Choice>
        <mc:Fallback xmlns="">
          <p:pic>
            <p:nvPicPr>
              <p:cNvPr id="252" name="Cerneală 251">
                <a:extLst>
                  <a:ext uri="{FF2B5EF4-FFF2-40B4-BE49-F238E27FC236}">
                    <a16:creationId xmlns:a16="http://schemas.microsoft.com/office/drawing/2014/main" id="{83B35B1D-4186-40C0-B1F4-2E23C0B8C73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534629" y="623425"/>
                <a:ext cx="9900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3" name="Cerneală 252">
                <a:extLst>
                  <a:ext uri="{FF2B5EF4-FFF2-40B4-BE49-F238E27FC236}">
                    <a16:creationId xmlns:a16="http://schemas.microsoft.com/office/drawing/2014/main" id="{0BAB7C53-2D20-4BCF-B856-8DF1B8480204}"/>
                  </a:ext>
                </a:extLst>
              </p14:cNvPr>
              <p14:cNvContentPartPr/>
              <p14:nvPr/>
            </p14:nvContentPartPr>
            <p14:xfrm>
              <a:off x="7966269" y="710905"/>
              <a:ext cx="59040" cy="164880"/>
            </p14:xfrm>
          </p:contentPart>
        </mc:Choice>
        <mc:Fallback xmlns="">
          <p:pic>
            <p:nvPicPr>
              <p:cNvPr id="253" name="Cerneală 252">
                <a:extLst>
                  <a:ext uri="{FF2B5EF4-FFF2-40B4-BE49-F238E27FC236}">
                    <a16:creationId xmlns:a16="http://schemas.microsoft.com/office/drawing/2014/main" id="{0BAB7C53-2D20-4BCF-B856-8DF1B848020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948629" y="675265"/>
                <a:ext cx="94680" cy="23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1552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9481122B-E22A-405D-A8EE-3159368EB84D}"/>
                  </a:ext>
                </a:extLst>
              </p14:cNvPr>
              <p14:cNvContentPartPr/>
              <p14:nvPr/>
            </p14:nvContentPartPr>
            <p14:xfrm>
              <a:off x="2334789" y="360625"/>
              <a:ext cx="25920" cy="510840"/>
            </p14:xfrm>
          </p:contentPart>
        </mc:Choice>
        <mc:Fallback xmlns=""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9481122B-E22A-405D-A8EE-3159368EB8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6789" y="342985"/>
                <a:ext cx="61560" cy="5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A84790AC-3D82-4413-9057-F1FA0E8D2695}"/>
                  </a:ext>
                </a:extLst>
              </p14:cNvPr>
              <p14:cNvContentPartPr/>
              <p14:nvPr/>
            </p14:nvContentPartPr>
            <p14:xfrm>
              <a:off x="2396349" y="973705"/>
              <a:ext cx="360" cy="4320"/>
            </p14:xfrm>
          </p:contentPart>
        </mc:Choice>
        <mc:Fallback xmlns=""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A84790AC-3D82-4413-9057-F1FA0E8D26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78349" y="955705"/>
                <a:ext cx="3600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1A43F25B-81D1-45FC-9B92-9CFB2CDB9A28}"/>
                  </a:ext>
                </a:extLst>
              </p14:cNvPr>
              <p14:cNvContentPartPr/>
              <p14:nvPr/>
            </p14:nvContentPartPr>
            <p14:xfrm>
              <a:off x="904509" y="366025"/>
              <a:ext cx="1288440" cy="433440"/>
            </p14:xfrm>
          </p:contentPart>
        </mc:Choice>
        <mc:Fallback xmlns=""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1A43F25B-81D1-45FC-9B92-9CFB2CDB9A2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6864" y="348040"/>
                <a:ext cx="1324090" cy="46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802B54B7-FCAF-4A77-B153-272E7DDB81F7}"/>
                  </a:ext>
                </a:extLst>
              </p14:cNvPr>
              <p14:cNvContentPartPr/>
              <p14:nvPr/>
            </p14:nvContentPartPr>
            <p14:xfrm>
              <a:off x="2199069" y="1549345"/>
              <a:ext cx="227160" cy="30600"/>
            </p14:xfrm>
          </p:contentPart>
        </mc:Choice>
        <mc:Fallback xmlns=""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802B54B7-FCAF-4A77-B153-272E7DDB81F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81429" y="1531345"/>
                <a:ext cx="26280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F56C9396-86EF-4A17-A5E2-0D8D91B1C01B}"/>
                  </a:ext>
                </a:extLst>
              </p14:cNvPr>
              <p14:cNvContentPartPr/>
              <p14:nvPr/>
            </p14:nvContentPartPr>
            <p14:xfrm>
              <a:off x="2261709" y="1645825"/>
              <a:ext cx="129600" cy="24120"/>
            </p14:xfrm>
          </p:contentPart>
        </mc:Choice>
        <mc:Fallback xmlns=""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F56C9396-86EF-4A17-A5E2-0D8D91B1C01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44069" y="1627825"/>
                <a:ext cx="16524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7CEFF79A-42A7-480C-A343-480E7BDF4157}"/>
                  </a:ext>
                </a:extLst>
              </p14:cNvPr>
              <p14:cNvContentPartPr/>
              <p14:nvPr/>
            </p14:nvContentPartPr>
            <p14:xfrm>
              <a:off x="2919789" y="1890985"/>
              <a:ext cx="25200" cy="23400"/>
            </p14:xfrm>
          </p:contentPart>
        </mc:Choice>
        <mc:Fallback xmlns=""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7CEFF79A-42A7-480C-A343-480E7BDF415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02149" y="1872985"/>
                <a:ext cx="6084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83687A08-0875-40C9-AB61-5CB1982D7C6D}"/>
                  </a:ext>
                </a:extLst>
              </p14:cNvPr>
              <p14:cNvContentPartPr/>
              <p14:nvPr/>
            </p14:nvContentPartPr>
            <p14:xfrm>
              <a:off x="2906109" y="1992145"/>
              <a:ext cx="270000" cy="144720"/>
            </p14:xfrm>
          </p:contentPart>
        </mc:Choice>
        <mc:Fallback xmlns=""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83687A08-0875-40C9-AB61-5CB1982D7C6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88133" y="1974145"/>
                <a:ext cx="305593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29B21DA1-F1C6-48B2-AF46-0B6AB4750AD1}"/>
                  </a:ext>
                </a:extLst>
              </p14:cNvPr>
              <p14:cNvContentPartPr/>
              <p14:nvPr/>
            </p14:nvContentPartPr>
            <p14:xfrm>
              <a:off x="2788029" y="1414345"/>
              <a:ext cx="573840" cy="332640"/>
            </p14:xfrm>
          </p:contentPart>
        </mc:Choice>
        <mc:Fallback xmlns=""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29B21DA1-F1C6-48B2-AF46-0B6AB4750AD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70029" y="1396705"/>
                <a:ext cx="60948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072E3F29-7A7C-4AAB-A1D2-9CD4B5E723E7}"/>
                  </a:ext>
                </a:extLst>
              </p14:cNvPr>
              <p14:cNvContentPartPr/>
              <p14:nvPr/>
            </p14:nvContentPartPr>
            <p14:xfrm>
              <a:off x="1843389" y="1607305"/>
              <a:ext cx="150120" cy="205200"/>
            </p14:xfrm>
          </p:contentPart>
        </mc:Choice>
        <mc:Fallback xmlns=""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072E3F29-7A7C-4AAB-A1D2-9CD4B5E723E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25749" y="1589305"/>
                <a:ext cx="18576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49714BC3-0C16-4D5B-9254-4C6693632564}"/>
                  </a:ext>
                </a:extLst>
              </p14:cNvPr>
              <p14:cNvContentPartPr/>
              <p14:nvPr/>
            </p14:nvContentPartPr>
            <p14:xfrm>
              <a:off x="1379349" y="1385905"/>
              <a:ext cx="328680" cy="375840"/>
            </p14:xfrm>
          </p:contentPart>
        </mc:Choice>
        <mc:Fallback xmlns=""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49714BC3-0C16-4D5B-9254-4C669363256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361349" y="1367905"/>
                <a:ext cx="36432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71BA572B-39AD-45CB-814B-E672BED2F4E9}"/>
                  </a:ext>
                </a:extLst>
              </p14:cNvPr>
              <p14:cNvContentPartPr/>
              <p14:nvPr/>
            </p14:nvContentPartPr>
            <p14:xfrm>
              <a:off x="3291669" y="1999705"/>
              <a:ext cx="184320" cy="153720"/>
            </p14:xfrm>
          </p:contentPart>
        </mc:Choice>
        <mc:Fallback xmlns=""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71BA572B-39AD-45CB-814B-E672BED2F4E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73669" y="1981705"/>
                <a:ext cx="21996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6" name="Cerneală 35">
                <a:extLst>
                  <a:ext uri="{FF2B5EF4-FFF2-40B4-BE49-F238E27FC236}">
                    <a16:creationId xmlns:a16="http://schemas.microsoft.com/office/drawing/2014/main" id="{52446F6F-998D-4B43-BF8E-BF0642C8ACCB}"/>
                  </a:ext>
                </a:extLst>
              </p14:cNvPr>
              <p14:cNvContentPartPr/>
              <p14:nvPr/>
            </p14:nvContentPartPr>
            <p14:xfrm>
              <a:off x="2964069" y="1111225"/>
              <a:ext cx="190080" cy="159840"/>
            </p14:xfrm>
          </p:contentPart>
        </mc:Choice>
        <mc:Fallback xmlns="">
          <p:pic>
            <p:nvPicPr>
              <p:cNvPr id="36" name="Cerneală 35">
                <a:extLst>
                  <a:ext uri="{FF2B5EF4-FFF2-40B4-BE49-F238E27FC236}">
                    <a16:creationId xmlns:a16="http://schemas.microsoft.com/office/drawing/2014/main" id="{52446F6F-998D-4B43-BF8E-BF0642C8ACC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46429" y="1093585"/>
                <a:ext cx="22572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7" name="Cerneală 36">
                <a:extLst>
                  <a:ext uri="{FF2B5EF4-FFF2-40B4-BE49-F238E27FC236}">
                    <a16:creationId xmlns:a16="http://schemas.microsoft.com/office/drawing/2014/main" id="{4517E1F5-1B2A-430F-B7B8-2A7BBCBE1F99}"/>
                  </a:ext>
                </a:extLst>
              </p14:cNvPr>
              <p14:cNvContentPartPr/>
              <p14:nvPr/>
            </p14:nvContentPartPr>
            <p14:xfrm>
              <a:off x="3660669" y="1428745"/>
              <a:ext cx="20520" cy="281520"/>
            </p14:xfrm>
          </p:contentPart>
        </mc:Choice>
        <mc:Fallback xmlns="">
          <p:pic>
            <p:nvPicPr>
              <p:cNvPr id="37" name="Cerneală 36">
                <a:extLst>
                  <a:ext uri="{FF2B5EF4-FFF2-40B4-BE49-F238E27FC236}">
                    <a16:creationId xmlns:a16="http://schemas.microsoft.com/office/drawing/2014/main" id="{4517E1F5-1B2A-430F-B7B8-2A7BBCBE1F9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42669" y="1411105"/>
                <a:ext cx="5616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8" name="Cerneală 37">
                <a:extLst>
                  <a:ext uri="{FF2B5EF4-FFF2-40B4-BE49-F238E27FC236}">
                    <a16:creationId xmlns:a16="http://schemas.microsoft.com/office/drawing/2014/main" id="{2B5D2536-4816-40C8-B0CB-E37F0D0525A4}"/>
                  </a:ext>
                </a:extLst>
              </p14:cNvPr>
              <p14:cNvContentPartPr/>
              <p14:nvPr/>
            </p14:nvContentPartPr>
            <p14:xfrm>
              <a:off x="3647709" y="1732225"/>
              <a:ext cx="105120" cy="360"/>
            </p14:xfrm>
          </p:contentPart>
        </mc:Choice>
        <mc:Fallback xmlns="">
          <p:pic>
            <p:nvPicPr>
              <p:cNvPr id="38" name="Cerneală 37">
                <a:extLst>
                  <a:ext uri="{FF2B5EF4-FFF2-40B4-BE49-F238E27FC236}">
                    <a16:creationId xmlns:a16="http://schemas.microsoft.com/office/drawing/2014/main" id="{2B5D2536-4816-40C8-B0CB-E37F0D0525A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630069" y="1714585"/>
                <a:ext cx="140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9" name="Cerneală 38">
                <a:extLst>
                  <a:ext uri="{FF2B5EF4-FFF2-40B4-BE49-F238E27FC236}">
                    <a16:creationId xmlns:a16="http://schemas.microsoft.com/office/drawing/2014/main" id="{49C5BDE1-D4F2-47C9-944C-069C88039423}"/>
                  </a:ext>
                </a:extLst>
              </p14:cNvPr>
              <p14:cNvContentPartPr/>
              <p14:nvPr/>
            </p14:nvContentPartPr>
            <p14:xfrm>
              <a:off x="3618549" y="1375825"/>
              <a:ext cx="158760" cy="10080"/>
            </p14:xfrm>
          </p:contentPart>
        </mc:Choice>
        <mc:Fallback xmlns="">
          <p:pic>
            <p:nvPicPr>
              <p:cNvPr id="39" name="Cerneală 38">
                <a:extLst>
                  <a:ext uri="{FF2B5EF4-FFF2-40B4-BE49-F238E27FC236}">
                    <a16:creationId xmlns:a16="http://schemas.microsoft.com/office/drawing/2014/main" id="{49C5BDE1-D4F2-47C9-944C-069C8803942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600909" y="1357825"/>
                <a:ext cx="19440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0" name="Cerneală 39">
                <a:extLst>
                  <a:ext uri="{FF2B5EF4-FFF2-40B4-BE49-F238E27FC236}">
                    <a16:creationId xmlns:a16="http://schemas.microsoft.com/office/drawing/2014/main" id="{9E5922FC-66DF-4970-B9E1-45FBEC46377C}"/>
                  </a:ext>
                </a:extLst>
              </p14:cNvPr>
              <p14:cNvContentPartPr/>
              <p14:nvPr/>
            </p14:nvContentPartPr>
            <p14:xfrm>
              <a:off x="3873789" y="1650505"/>
              <a:ext cx="3600" cy="220680"/>
            </p14:xfrm>
          </p:contentPart>
        </mc:Choice>
        <mc:Fallback xmlns="">
          <p:pic>
            <p:nvPicPr>
              <p:cNvPr id="40" name="Cerneală 39">
                <a:extLst>
                  <a:ext uri="{FF2B5EF4-FFF2-40B4-BE49-F238E27FC236}">
                    <a16:creationId xmlns:a16="http://schemas.microsoft.com/office/drawing/2014/main" id="{9E5922FC-66DF-4970-B9E1-45FBEC46377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855789" y="1632505"/>
                <a:ext cx="3924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1" name="Cerneală 40">
                <a:extLst>
                  <a:ext uri="{FF2B5EF4-FFF2-40B4-BE49-F238E27FC236}">
                    <a16:creationId xmlns:a16="http://schemas.microsoft.com/office/drawing/2014/main" id="{FE6E596A-21C3-476C-9A95-029CC000C3FF}"/>
                  </a:ext>
                </a:extLst>
              </p14:cNvPr>
              <p14:cNvContentPartPr/>
              <p14:nvPr/>
            </p14:nvContentPartPr>
            <p14:xfrm>
              <a:off x="3979989" y="1664905"/>
              <a:ext cx="14760" cy="202320"/>
            </p14:xfrm>
          </p:contentPart>
        </mc:Choice>
        <mc:Fallback xmlns="">
          <p:pic>
            <p:nvPicPr>
              <p:cNvPr id="41" name="Cerneală 40">
                <a:extLst>
                  <a:ext uri="{FF2B5EF4-FFF2-40B4-BE49-F238E27FC236}">
                    <a16:creationId xmlns:a16="http://schemas.microsoft.com/office/drawing/2014/main" id="{FE6E596A-21C3-476C-9A95-029CC000C3F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961989" y="1647265"/>
                <a:ext cx="5040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2" name="Cerneală 41">
                <a:extLst>
                  <a:ext uri="{FF2B5EF4-FFF2-40B4-BE49-F238E27FC236}">
                    <a16:creationId xmlns:a16="http://schemas.microsoft.com/office/drawing/2014/main" id="{98BFF310-6BB5-453D-9106-FC4BA6FFC7E6}"/>
                  </a:ext>
                </a:extLst>
              </p14:cNvPr>
              <p14:cNvContentPartPr/>
              <p14:nvPr/>
            </p14:nvContentPartPr>
            <p14:xfrm>
              <a:off x="4061349" y="1667065"/>
              <a:ext cx="23040" cy="218520"/>
            </p14:xfrm>
          </p:contentPart>
        </mc:Choice>
        <mc:Fallback xmlns="">
          <p:pic>
            <p:nvPicPr>
              <p:cNvPr id="42" name="Cerneală 41">
                <a:extLst>
                  <a:ext uri="{FF2B5EF4-FFF2-40B4-BE49-F238E27FC236}">
                    <a16:creationId xmlns:a16="http://schemas.microsoft.com/office/drawing/2014/main" id="{98BFF310-6BB5-453D-9106-FC4BA6FFC7E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43709" y="1649065"/>
                <a:ext cx="5868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F8F1DBD7-C949-466A-B02F-4F8C87E634FC}"/>
                  </a:ext>
                </a:extLst>
              </p14:cNvPr>
              <p14:cNvContentPartPr/>
              <p14:nvPr/>
            </p14:nvContentPartPr>
            <p14:xfrm>
              <a:off x="3979629" y="1792705"/>
              <a:ext cx="144720" cy="14400"/>
            </p14:xfrm>
          </p:contentPart>
        </mc:Choice>
        <mc:Fallback xmlns=""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F8F1DBD7-C949-466A-B02F-4F8C87E634F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961629" y="1774705"/>
                <a:ext cx="18036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31" name="Cerneală 130">
                <a:extLst>
                  <a:ext uri="{FF2B5EF4-FFF2-40B4-BE49-F238E27FC236}">
                    <a16:creationId xmlns:a16="http://schemas.microsoft.com/office/drawing/2014/main" id="{CE61EB79-5D8D-49E1-B082-1726976143A2}"/>
                  </a:ext>
                </a:extLst>
              </p14:cNvPr>
              <p14:cNvContentPartPr/>
              <p14:nvPr/>
            </p14:nvContentPartPr>
            <p14:xfrm>
              <a:off x="1476909" y="2562025"/>
              <a:ext cx="595440" cy="472680"/>
            </p14:xfrm>
          </p:contentPart>
        </mc:Choice>
        <mc:Fallback xmlns="">
          <p:pic>
            <p:nvPicPr>
              <p:cNvPr id="131" name="Cerneală 130">
                <a:extLst>
                  <a:ext uri="{FF2B5EF4-FFF2-40B4-BE49-F238E27FC236}">
                    <a16:creationId xmlns:a16="http://schemas.microsoft.com/office/drawing/2014/main" id="{CE61EB79-5D8D-49E1-B082-1726976143A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459269" y="2544025"/>
                <a:ext cx="63108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4" name="Cerneală 153">
                <a:extLst>
                  <a:ext uri="{FF2B5EF4-FFF2-40B4-BE49-F238E27FC236}">
                    <a16:creationId xmlns:a16="http://schemas.microsoft.com/office/drawing/2014/main" id="{714A2928-E8AE-4DD3-BBB7-FF05D70760FF}"/>
                  </a:ext>
                </a:extLst>
              </p14:cNvPr>
              <p14:cNvContentPartPr/>
              <p14:nvPr/>
            </p14:nvContentPartPr>
            <p14:xfrm>
              <a:off x="8522829" y="2439265"/>
              <a:ext cx="318240" cy="502200"/>
            </p14:xfrm>
          </p:contentPart>
        </mc:Choice>
        <mc:Fallback xmlns="">
          <p:pic>
            <p:nvPicPr>
              <p:cNvPr id="154" name="Cerneală 153">
                <a:extLst>
                  <a:ext uri="{FF2B5EF4-FFF2-40B4-BE49-F238E27FC236}">
                    <a16:creationId xmlns:a16="http://schemas.microsoft.com/office/drawing/2014/main" id="{714A2928-E8AE-4DD3-BBB7-FF05D70760F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505189" y="2421625"/>
                <a:ext cx="353880" cy="53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55" name="Cerneală 154">
                <a:extLst>
                  <a:ext uri="{FF2B5EF4-FFF2-40B4-BE49-F238E27FC236}">
                    <a16:creationId xmlns:a16="http://schemas.microsoft.com/office/drawing/2014/main" id="{43BE7512-A01F-485A-8825-8DA91EE8E3A3}"/>
                  </a:ext>
                </a:extLst>
              </p14:cNvPr>
              <p14:cNvContentPartPr/>
              <p14:nvPr/>
            </p14:nvContentPartPr>
            <p14:xfrm>
              <a:off x="7179669" y="2447185"/>
              <a:ext cx="873720" cy="485640"/>
            </p14:xfrm>
          </p:contentPart>
        </mc:Choice>
        <mc:Fallback xmlns="">
          <p:pic>
            <p:nvPicPr>
              <p:cNvPr id="155" name="Cerneală 154">
                <a:extLst>
                  <a:ext uri="{FF2B5EF4-FFF2-40B4-BE49-F238E27FC236}">
                    <a16:creationId xmlns:a16="http://schemas.microsoft.com/office/drawing/2014/main" id="{43BE7512-A01F-485A-8825-8DA91EE8E3A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161669" y="2429185"/>
                <a:ext cx="909360" cy="52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56" name="Cerneală 155">
                <a:extLst>
                  <a:ext uri="{FF2B5EF4-FFF2-40B4-BE49-F238E27FC236}">
                    <a16:creationId xmlns:a16="http://schemas.microsoft.com/office/drawing/2014/main" id="{5CFE18A4-3870-47A7-81E0-B1627B3EEA1E}"/>
                  </a:ext>
                </a:extLst>
              </p14:cNvPr>
              <p14:cNvContentPartPr/>
              <p14:nvPr/>
            </p14:nvContentPartPr>
            <p14:xfrm>
              <a:off x="5957829" y="2666425"/>
              <a:ext cx="762840" cy="338760"/>
            </p14:xfrm>
          </p:contentPart>
        </mc:Choice>
        <mc:Fallback xmlns="">
          <p:pic>
            <p:nvPicPr>
              <p:cNvPr id="156" name="Cerneală 155">
                <a:extLst>
                  <a:ext uri="{FF2B5EF4-FFF2-40B4-BE49-F238E27FC236}">
                    <a16:creationId xmlns:a16="http://schemas.microsoft.com/office/drawing/2014/main" id="{5CFE18A4-3870-47A7-81E0-B1627B3EEA1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940189" y="2648766"/>
                <a:ext cx="798480" cy="3744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57" name="Cerneală 156">
                <a:extLst>
                  <a:ext uri="{FF2B5EF4-FFF2-40B4-BE49-F238E27FC236}">
                    <a16:creationId xmlns:a16="http://schemas.microsoft.com/office/drawing/2014/main" id="{476082BB-2F81-4DCF-BFEC-414B1BD52348}"/>
                  </a:ext>
                </a:extLst>
              </p14:cNvPr>
              <p14:cNvContentPartPr/>
              <p14:nvPr/>
            </p14:nvContentPartPr>
            <p14:xfrm>
              <a:off x="3897909" y="2418745"/>
              <a:ext cx="1545840" cy="403560"/>
            </p14:xfrm>
          </p:contentPart>
        </mc:Choice>
        <mc:Fallback xmlns="">
          <p:pic>
            <p:nvPicPr>
              <p:cNvPr id="157" name="Cerneală 156">
                <a:extLst>
                  <a:ext uri="{FF2B5EF4-FFF2-40B4-BE49-F238E27FC236}">
                    <a16:creationId xmlns:a16="http://schemas.microsoft.com/office/drawing/2014/main" id="{476082BB-2F81-4DCF-BFEC-414B1BD5234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880269" y="2401105"/>
                <a:ext cx="158148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58" name="Cerneală 157">
                <a:extLst>
                  <a:ext uri="{FF2B5EF4-FFF2-40B4-BE49-F238E27FC236}">
                    <a16:creationId xmlns:a16="http://schemas.microsoft.com/office/drawing/2014/main" id="{C9BA8572-A52A-4763-9D13-DD34412AFFE6}"/>
                  </a:ext>
                </a:extLst>
              </p14:cNvPr>
              <p14:cNvContentPartPr/>
              <p14:nvPr/>
            </p14:nvContentPartPr>
            <p14:xfrm>
              <a:off x="2675349" y="2558425"/>
              <a:ext cx="614160" cy="337320"/>
            </p14:xfrm>
          </p:contentPart>
        </mc:Choice>
        <mc:Fallback xmlns="">
          <p:pic>
            <p:nvPicPr>
              <p:cNvPr id="158" name="Cerneală 157">
                <a:extLst>
                  <a:ext uri="{FF2B5EF4-FFF2-40B4-BE49-F238E27FC236}">
                    <a16:creationId xmlns:a16="http://schemas.microsoft.com/office/drawing/2014/main" id="{C9BA8572-A52A-4763-9D13-DD34412AFFE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657709" y="2540425"/>
                <a:ext cx="64980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63" name="Cerneală 162">
                <a:extLst>
                  <a:ext uri="{FF2B5EF4-FFF2-40B4-BE49-F238E27FC236}">
                    <a16:creationId xmlns:a16="http://schemas.microsoft.com/office/drawing/2014/main" id="{34EFB204-CC86-42D6-A73D-7847EA7D47DB}"/>
                  </a:ext>
                </a:extLst>
              </p14:cNvPr>
              <p14:cNvContentPartPr/>
              <p14:nvPr/>
            </p14:nvContentPartPr>
            <p14:xfrm>
              <a:off x="10579509" y="2388865"/>
              <a:ext cx="250560" cy="280440"/>
            </p14:xfrm>
          </p:contentPart>
        </mc:Choice>
        <mc:Fallback xmlns="">
          <p:pic>
            <p:nvPicPr>
              <p:cNvPr id="163" name="Cerneală 162">
                <a:extLst>
                  <a:ext uri="{FF2B5EF4-FFF2-40B4-BE49-F238E27FC236}">
                    <a16:creationId xmlns:a16="http://schemas.microsoft.com/office/drawing/2014/main" id="{34EFB204-CC86-42D6-A73D-7847EA7D47D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561509" y="2371225"/>
                <a:ext cx="28620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64" name="Cerneală 163">
                <a:extLst>
                  <a:ext uri="{FF2B5EF4-FFF2-40B4-BE49-F238E27FC236}">
                    <a16:creationId xmlns:a16="http://schemas.microsoft.com/office/drawing/2014/main" id="{57538B93-D6A3-4406-949E-0F1D656EF3F4}"/>
                  </a:ext>
                </a:extLst>
              </p14:cNvPr>
              <p14:cNvContentPartPr/>
              <p14:nvPr/>
            </p14:nvContentPartPr>
            <p14:xfrm>
              <a:off x="9224829" y="2314705"/>
              <a:ext cx="1096200" cy="446400"/>
            </p14:xfrm>
          </p:contentPart>
        </mc:Choice>
        <mc:Fallback xmlns="">
          <p:pic>
            <p:nvPicPr>
              <p:cNvPr id="164" name="Cerneală 163">
                <a:extLst>
                  <a:ext uri="{FF2B5EF4-FFF2-40B4-BE49-F238E27FC236}">
                    <a16:creationId xmlns:a16="http://schemas.microsoft.com/office/drawing/2014/main" id="{57538B93-D6A3-4406-949E-0F1D656EF3F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206835" y="2296705"/>
                <a:ext cx="1131828" cy="4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67" name="Cerneală 166">
                <a:extLst>
                  <a:ext uri="{FF2B5EF4-FFF2-40B4-BE49-F238E27FC236}">
                    <a16:creationId xmlns:a16="http://schemas.microsoft.com/office/drawing/2014/main" id="{69FFC765-6278-4C79-8231-E7DF3B79FB1F}"/>
                  </a:ext>
                </a:extLst>
              </p14:cNvPr>
              <p14:cNvContentPartPr/>
              <p14:nvPr/>
            </p14:nvContentPartPr>
            <p14:xfrm>
              <a:off x="11092869" y="2516665"/>
              <a:ext cx="760680" cy="218880"/>
            </p14:xfrm>
          </p:contentPart>
        </mc:Choice>
        <mc:Fallback xmlns="">
          <p:pic>
            <p:nvPicPr>
              <p:cNvPr id="167" name="Cerneală 166">
                <a:extLst>
                  <a:ext uri="{FF2B5EF4-FFF2-40B4-BE49-F238E27FC236}">
                    <a16:creationId xmlns:a16="http://schemas.microsoft.com/office/drawing/2014/main" id="{69FFC765-6278-4C79-8231-E7DF3B79FB1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074869" y="2498665"/>
                <a:ext cx="79632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70" name="Cerneală 169">
                <a:extLst>
                  <a:ext uri="{FF2B5EF4-FFF2-40B4-BE49-F238E27FC236}">
                    <a16:creationId xmlns:a16="http://schemas.microsoft.com/office/drawing/2014/main" id="{7C63A8B6-A801-432B-A38E-67893D63E23B}"/>
                  </a:ext>
                </a:extLst>
              </p14:cNvPr>
              <p14:cNvContentPartPr/>
              <p14:nvPr/>
            </p14:nvContentPartPr>
            <p14:xfrm>
              <a:off x="1539549" y="3434305"/>
              <a:ext cx="175320" cy="11520"/>
            </p14:xfrm>
          </p:contentPart>
        </mc:Choice>
        <mc:Fallback xmlns="">
          <p:pic>
            <p:nvPicPr>
              <p:cNvPr id="170" name="Cerneală 169">
                <a:extLst>
                  <a:ext uri="{FF2B5EF4-FFF2-40B4-BE49-F238E27FC236}">
                    <a16:creationId xmlns:a16="http://schemas.microsoft.com/office/drawing/2014/main" id="{7C63A8B6-A801-432B-A38E-67893D63E23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521909" y="3416665"/>
                <a:ext cx="21096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88" name="Cerneală 187">
                <a:extLst>
                  <a:ext uri="{FF2B5EF4-FFF2-40B4-BE49-F238E27FC236}">
                    <a16:creationId xmlns:a16="http://schemas.microsoft.com/office/drawing/2014/main" id="{CB400A8F-4BFE-4DB2-ACF8-642CB7DDAB30}"/>
                  </a:ext>
                </a:extLst>
              </p14:cNvPr>
              <p14:cNvContentPartPr/>
              <p14:nvPr/>
            </p14:nvContentPartPr>
            <p14:xfrm>
              <a:off x="2208789" y="3729505"/>
              <a:ext cx="741600" cy="200160"/>
            </p14:xfrm>
          </p:contentPart>
        </mc:Choice>
        <mc:Fallback xmlns="">
          <p:pic>
            <p:nvPicPr>
              <p:cNvPr id="188" name="Cerneală 187">
                <a:extLst>
                  <a:ext uri="{FF2B5EF4-FFF2-40B4-BE49-F238E27FC236}">
                    <a16:creationId xmlns:a16="http://schemas.microsoft.com/office/drawing/2014/main" id="{CB400A8F-4BFE-4DB2-ACF8-642CB7DDAB3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190780" y="3711897"/>
                <a:ext cx="777257" cy="2357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89" name="Cerneală 188">
                <a:extLst>
                  <a:ext uri="{FF2B5EF4-FFF2-40B4-BE49-F238E27FC236}">
                    <a16:creationId xmlns:a16="http://schemas.microsoft.com/office/drawing/2014/main" id="{43E984B4-A47A-4AF6-BD9B-642E7928F9F9}"/>
                  </a:ext>
                </a:extLst>
              </p14:cNvPr>
              <p14:cNvContentPartPr/>
              <p14:nvPr/>
            </p14:nvContentPartPr>
            <p14:xfrm>
              <a:off x="1510029" y="3513145"/>
              <a:ext cx="573840" cy="337320"/>
            </p14:xfrm>
          </p:contentPart>
        </mc:Choice>
        <mc:Fallback xmlns="">
          <p:pic>
            <p:nvPicPr>
              <p:cNvPr id="189" name="Cerneală 188">
                <a:extLst>
                  <a:ext uri="{FF2B5EF4-FFF2-40B4-BE49-F238E27FC236}">
                    <a16:creationId xmlns:a16="http://schemas.microsoft.com/office/drawing/2014/main" id="{43E984B4-A47A-4AF6-BD9B-642E7928F9F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492389" y="3495145"/>
                <a:ext cx="60948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90" name="Cerneală 189">
                <a:extLst>
                  <a:ext uri="{FF2B5EF4-FFF2-40B4-BE49-F238E27FC236}">
                    <a16:creationId xmlns:a16="http://schemas.microsoft.com/office/drawing/2014/main" id="{B768A21E-9051-4652-B1C4-AF7D2BE935AF}"/>
                  </a:ext>
                </a:extLst>
              </p14:cNvPr>
              <p14:cNvContentPartPr/>
              <p14:nvPr/>
            </p14:nvContentPartPr>
            <p14:xfrm>
              <a:off x="3777669" y="3720145"/>
              <a:ext cx="260280" cy="13680"/>
            </p14:xfrm>
          </p:contentPart>
        </mc:Choice>
        <mc:Fallback xmlns="">
          <p:pic>
            <p:nvPicPr>
              <p:cNvPr id="190" name="Cerneală 189">
                <a:extLst>
                  <a:ext uri="{FF2B5EF4-FFF2-40B4-BE49-F238E27FC236}">
                    <a16:creationId xmlns:a16="http://schemas.microsoft.com/office/drawing/2014/main" id="{B768A21E-9051-4652-B1C4-AF7D2BE935A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759669" y="3702145"/>
                <a:ext cx="29592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70" name="Cerneală 269">
                <a:extLst>
                  <a:ext uri="{FF2B5EF4-FFF2-40B4-BE49-F238E27FC236}">
                    <a16:creationId xmlns:a16="http://schemas.microsoft.com/office/drawing/2014/main" id="{A11A2758-BCC9-4913-8AE7-894DDEAA0B8B}"/>
                  </a:ext>
                </a:extLst>
              </p14:cNvPr>
              <p14:cNvContentPartPr/>
              <p14:nvPr/>
            </p14:nvContentPartPr>
            <p14:xfrm>
              <a:off x="4316949" y="3322345"/>
              <a:ext cx="7643160" cy="1797840"/>
            </p14:xfrm>
          </p:contentPart>
        </mc:Choice>
        <mc:Fallback xmlns="">
          <p:pic>
            <p:nvPicPr>
              <p:cNvPr id="270" name="Cerneală 269">
                <a:extLst>
                  <a:ext uri="{FF2B5EF4-FFF2-40B4-BE49-F238E27FC236}">
                    <a16:creationId xmlns:a16="http://schemas.microsoft.com/office/drawing/2014/main" id="{A11A2758-BCC9-4913-8AE7-894DDEAA0B8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298950" y="3304349"/>
                <a:ext cx="7678798" cy="18334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78" name="Cerneală 277">
                <a:extLst>
                  <a:ext uri="{FF2B5EF4-FFF2-40B4-BE49-F238E27FC236}">
                    <a16:creationId xmlns:a16="http://schemas.microsoft.com/office/drawing/2014/main" id="{527D365B-D30C-490F-811D-DB4F89ED74CC}"/>
                  </a:ext>
                </a:extLst>
              </p14:cNvPr>
              <p14:cNvContentPartPr/>
              <p14:nvPr/>
            </p14:nvContentPartPr>
            <p14:xfrm>
              <a:off x="806229" y="5639305"/>
              <a:ext cx="1471680" cy="639000"/>
            </p14:xfrm>
          </p:contentPart>
        </mc:Choice>
        <mc:Fallback xmlns="">
          <p:pic>
            <p:nvPicPr>
              <p:cNvPr id="278" name="Cerneală 277">
                <a:extLst>
                  <a:ext uri="{FF2B5EF4-FFF2-40B4-BE49-F238E27FC236}">
                    <a16:creationId xmlns:a16="http://schemas.microsoft.com/office/drawing/2014/main" id="{527D365B-D30C-490F-811D-DB4F89ED74C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88589" y="5621305"/>
                <a:ext cx="1507320" cy="67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88" name="Cerneală 287">
                <a:extLst>
                  <a:ext uri="{FF2B5EF4-FFF2-40B4-BE49-F238E27FC236}">
                    <a16:creationId xmlns:a16="http://schemas.microsoft.com/office/drawing/2014/main" id="{F5395FC6-C20F-4E16-84A2-B8E63A56F596}"/>
                  </a:ext>
                </a:extLst>
              </p14:cNvPr>
              <p14:cNvContentPartPr/>
              <p14:nvPr/>
            </p14:nvContentPartPr>
            <p14:xfrm>
              <a:off x="4903749" y="6113785"/>
              <a:ext cx="4320" cy="7920"/>
            </p14:xfrm>
          </p:contentPart>
        </mc:Choice>
        <mc:Fallback xmlns="">
          <p:pic>
            <p:nvPicPr>
              <p:cNvPr id="288" name="Cerneală 287">
                <a:extLst>
                  <a:ext uri="{FF2B5EF4-FFF2-40B4-BE49-F238E27FC236}">
                    <a16:creationId xmlns:a16="http://schemas.microsoft.com/office/drawing/2014/main" id="{F5395FC6-C20F-4E16-84A2-B8E63A56F59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885749" y="6096145"/>
                <a:ext cx="399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92" name="Cerneală 291">
                <a:extLst>
                  <a:ext uri="{FF2B5EF4-FFF2-40B4-BE49-F238E27FC236}">
                    <a16:creationId xmlns:a16="http://schemas.microsoft.com/office/drawing/2014/main" id="{34AA2985-8CD5-463B-BD22-B79D507FB1C0}"/>
                  </a:ext>
                </a:extLst>
              </p14:cNvPr>
              <p14:cNvContentPartPr/>
              <p14:nvPr/>
            </p14:nvContentPartPr>
            <p14:xfrm>
              <a:off x="3300309" y="5655145"/>
              <a:ext cx="1433880" cy="534240"/>
            </p14:xfrm>
          </p:contentPart>
        </mc:Choice>
        <mc:Fallback xmlns="">
          <p:pic>
            <p:nvPicPr>
              <p:cNvPr id="292" name="Cerneală 291">
                <a:extLst>
                  <a:ext uri="{FF2B5EF4-FFF2-40B4-BE49-F238E27FC236}">
                    <a16:creationId xmlns:a16="http://schemas.microsoft.com/office/drawing/2014/main" id="{34AA2985-8CD5-463B-BD22-B79D507FB1C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282669" y="5637505"/>
                <a:ext cx="1469520" cy="56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93" name="Cerneală 292">
                <a:extLst>
                  <a:ext uri="{FF2B5EF4-FFF2-40B4-BE49-F238E27FC236}">
                    <a16:creationId xmlns:a16="http://schemas.microsoft.com/office/drawing/2014/main" id="{3C0CE882-27F5-4841-BA76-C1A6B21F0A3E}"/>
                  </a:ext>
                </a:extLst>
              </p14:cNvPr>
              <p14:cNvContentPartPr/>
              <p14:nvPr/>
            </p14:nvContentPartPr>
            <p14:xfrm>
              <a:off x="5342229" y="5731465"/>
              <a:ext cx="324000" cy="201240"/>
            </p14:xfrm>
          </p:contentPart>
        </mc:Choice>
        <mc:Fallback xmlns="">
          <p:pic>
            <p:nvPicPr>
              <p:cNvPr id="293" name="Cerneală 292">
                <a:extLst>
                  <a:ext uri="{FF2B5EF4-FFF2-40B4-BE49-F238E27FC236}">
                    <a16:creationId xmlns:a16="http://schemas.microsoft.com/office/drawing/2014/main" id="{3C0CE882-27F5-4841-BA76-C1A6B21F0A3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324589" y="5713825"/>
                <a:ext cx="35964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94" name="Cerneală 293">
                <a:extLst>
                  <a:ext uri="{FF2B5EF4-FFF2-40B4-BE49-F238E27FC236}">
                    <a16:creationId xmlns:a16="http://schemas.microsoft.com/office/drawing/2014/main" id="{7FBB2E9A-B2BD-4B46-8A1F-D838AF34F466}"/>
                  </a:ext>
                </a:extLst>
              </p14:cNvPr>
              <p14:cNvContentPartPr/>
              <p14:nvPr/>
            </p14:nvContentPartPr>
            <p14:xfrm>
              <a:off x="5390109" y="6015505"/>
              <a:ext cx="296640" cy="11520"/>
            </p14:xfrm>
          </p:contentPart>
        </mc:Choice>
        <mc:Fallback xmlns="">
          <p:pic>
            <p:nvPicPr>
              <p:cNvPr id="294" name="Cerneală 293">
                <a:extLst>
                  <a:ext uri="{FF2B5EF4-FFF2-40B4-BE49-F238E27FC236}">
                    <a16:creationId xmlns:a16="http://schemas.microsoft.com/office/drawing/2014/main" id="{7FBB2E9A-B2BD-4B46-8A1F-D838AF34F46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372109" y="5997865"/>
                <a:ext cx="33228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305" name="Cerneală 304">
                <a:extLst>
                  <a:ext uri="{FF2B5EF4-FFF2-40B4-BE49-F238E27FC236}">
                    <a16:creationId xmlns:a16="http://schemas.microsoft.com/office/drawing/2014/main" id="{85FF622A-4373-4617-B3FE-423C51657389}"/>
                  </a:ext>
                </a:extLst>
              </p14:cNvPr>
              <p14:cNvContentPartPr/>
              <p14:nvPr/>
            </p14:nvContentPartPr>
            <p14:xfrm>
              <a:off x="7035669" y="6005785"/>
              <a:ext cx="703800" cy="170640"/>
            </p14:xfrm>
          </p:contentPart>
        </mc:Choice>
        <mc:Fallback xmlns="">
          <p:pic>
            <p:nvPicPr>
              <p:cNvPr id="305" name="Cerneală 304">
                <a:extLst>
                  <a:ext uri="{FF2B5EF4-FFF2-40B4-BE49-F238E27FC236}">
                    <a16:creationId xmlns:a16="http://schemas.microsoft.com/office/drawing/2014/main" id="{85FF622A-4373-4617-B3FE-423C5165738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018029" y="5988145"/>
                <a:ext cx="73944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07" name="Cerneală 306">
                <a:extLst>
                  <a:ext uri="{FF2B5EF4-FFF2-40B4-BE49-F238E27FC236}">
                    <a16:creationId xmlns:a16="http://schemas.microsoft.com/office/drawing/2014/main" id="{9739180E-943B-444C-99B4-7F31C24F8537}"/>
                  </a:ext>
                </a:extLst>
              </p14:cNvPr>
              <p14:cNvContentPartPr/>
              <p14:nvPr/>
            </p14:nvContentPartPr>
            <p14:xfrm>
              <a:off x="6025149" y="5634265"/>
              <a:ext cx="798840" cy="526680"/>
            </p14:xfrm>
          </p:contentPart>
        </mc:Choice>
        <mc:Fallback xmlns="">
          <p:pic>
            <p:nvPicPr>
              <p:cNvPr id="307" name="Cerneală 306">
                <a:extLst>
                  <a:ext uri="{FF2B5EF4-FFF2-40B4-BE49-F238E27FC236}">
                    <a16:creationId xmlns:a16="http://schemas.microsoft.com/office/drawing/2014/main" id="{9739180E-943B-444C-99B4-7F31C24F853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007501" y="5616625"/>
                <a:ext cx="834496" cy="5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24" name="Cerneală 323">
                <a:extLst>
                  <a:ext uri="{FF2B5EF4-FFF2-40B4-BE49-F238E27FC236}">
                    <a16:creationId xmlns:a16="http://schemas.microsoft.com/office/drawing/2014/main" id="{78367653-0484-4517-9AFC-A7C23351F899}"/>
                  </a:ext>
                </a:extLst>
              </p14:cNvPr>
              <p14:cNvContentPartPr/>
              <p14:nvPr/>
            </p14:nvContentPartPr>
            <p14:xfrm>
              <a:off x="1062549" y="4076185"/>
              <a:ext cx="2647800" cy="998280"/>
            </p14:xfrm>
          </p:contentPart>
        </mc:Choice>
        <mc:Fallback xmlns="">
          <p:pic>
            <p:nvPicPr>
              <p:cNvPr id="324" name="Cerneală 323">
                <a:extLst>
                  <a:ext uri="{FF2B5EF4-FFF2-40B4-BE49-F238E27FC236}">
                    <a16:creationId xmlns:a16="http://schemas.microsoft.com/office/drawing/2014/main" id="{78367653-0484-4517-9AFC-A7C23351F89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44549" y="4058545"/>
                <a:ext cx="2683440" cy="103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9984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Cerneală 2">
                <a:extLst>
                  <a:ext uri="{FF2B5EF4-FFF2-40B4-BE49-F238E27FC236}">
                    <a16:creationId xmlns:a16="http://schemas.microsoft.com/office/drawing/2014/main" id="{150D5949-310B-492A-B248-BF745EB907DD}"/>
                  </a:ext>
                </a:extLst>
              </p14:cNvPr>
              <p14:cNvContentPartPr/>
              <p14:nvPr/>
            </p14:nvContentPartPr>
            <p14:xfrm>
              <a:off x="1621629" y="1135345"/>
              <a:ext cx="360" cy="360"/>
            </p14:xfrm>
          </p:contentPart>
        </mc:Choice>
        <mc:Fallback xmlns="">
          <p:pic>
            <p:nvPicPr>
              <p:cNvPr id="3" name="Cerneală 2">
                <a:extLst>
                  <a:ext uri="{FF2B5EF4-FFF2-40B4-BE49-F238E27FC236}">
                    <a16:creationId xmlns:a16="http://schemas.microsoft.com/office/drawing/2014/main" id="{150D5949-310B-492A-B248-BF745EB907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3629" y="111734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DE737C1C-EC89-4603-A614-F8586003D830}"/>
                  </a:ext>
                </a:extLst>
              </p14:cNvPr>
              <p14:cNvContentPartPr/>
              <p14:nvPr/>
            </p14:nvContentPartPr>
            <p14:xfrm>
              <a:off x="7518429" y="714145"/>
              <a:ext cx="423720" cy="241200"/>
            </p14:xfrm>
          </p:contentPart>
        </mc:Choice>
        <mc:Fallback xmlns=""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DE737C1C-EC89-4603-A614-F8586003D8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00789" y="696145"/>
                <a:ext cx="45936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533F6E72-F8F7-46AC-9CF0-5DE3154DEF85}"/>
                  </a:ext>
                </a:extLst>
              </p14:cNvPr>
              <p14:cNvContentPartPr/>
              <p14:nvPr/>
            </p14:nvContentPartPr>
            <p14:xfrm>
              <a:off x="8379549" y="625945"/>
              <a:ext cx="412200" cy="286200"/>
            </p14:xfrm>
          </p:contentPart>
        </mc:Choice>
        <mc:Fallback xmlns=""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533F6E72-F8F7-46AC-9CF0-5DE3154DEF8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61549" y="608305"/>
                <a:ext cx="44784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E2163FA5-CF60-433E-858F-A38FC9BB6064}"/>
                  </a:ext>
                </a:extLst>
              </p14:cNvPr>
              <p14:cNvContentPartPr/>
              <p14:nvPr/>
            </p14:nvContentPartPr>
            <p14:xfrm>
              <a:off x="9183789" y="825025"/>
              <a:ext cx="109440" cy="104400"/>
            </p14:xfrm>
          </p:contentPart>
        </mc:Choice>
        <mc:Fallback xmlns=""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E2163FA5-CF60-433E-858F-A38FC9BB606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65789" y="807025"/>
                <a:ext cx="14508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6" name="Cerneală 45">
                <a:extLst>
                  <a:ext uri="{FF2B5EF4-FFF2-40B4-BE49-F238E27FC236}">
                    <a16:creationId xmlns:a16="http://schemas.microsoft.com/office/drawing/2014/main" id="{97E206F4-CFFA-41FB-A082-D50FF150FE83}"/>
                  </a:ext>
                </a:extLst>
              </p14:cNvPr>
              <p14:cNvContentPartPr/>
              <p14:nvPr/>
            </p14:nvContentPartPr>
            <p14:xfrm>
              <a:off x="11136069" y="575545"/>
              <a:ext cx="507960" cy="357120"/>
            </p14:xfrm>
          </p:contentPart>
        </mc:Choice>
        <mc:Fallback xmlns="">
          <p:pic>
            <p:nvPicPr>
              <p:cNvPr id="46" name="Cerneală 45">
                <a:extLst>
                  <a:ext uri="{FF2B5EF4-FFF2-40B4-BE49-F238E27FC236}">
                    <a16:creationId xmlns:a16="http://schemas.microsoft.com/office/drawing/2014/main" id="{97E206F4-CFFA-41FB-A082-D50FF150FE8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8429" y="557905"/>
                <a:ext cx="54360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7" name="Cerneală 46">
                <a:extLst>
                  <a:ext uri="{FF2B5EF4-FFF2-40B4-BE49-F238E27FC236}">
                    <a16:creationId xmlns:a16="http://schemas.microsoft.com/office/drawing/2014/main" id="{165D51CF-3259-4F15-8DD6-28591CC4810C}"/>
                  </a:ext>
                </a:extLst>
              </p14:cNvPr>
              <p14:cNvContentPartPr/>
              <p14:nvPr/>
            </p14:nvContentPartPr>
            <p14:xfrm>
              <a:off x="9543069" y="538825"/>
              <a:ext cx="1186560" cy="410760"/>
            </p14:xfrm>
          </p:contentPart>
        </mc:Choice>
        <mc:Fallback xmlns="">
          <p:pic>
            <p:nvPicPr>
              <p:cNvPr id="47" name="Cerneală 46">
                <a:extLst>
                  <a:ext uri="{FF2B5EF4-FFF2-40B4-BE49-F238E27FC236}">
                    <a16:creationId xmlns:a16="http://schemas.microsoft.com/office/drawing/2014/main" id="{165D51CF-3259-4F15-8DD6-28591CC4810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525074" y="521185"/>
                <a:ext cx="1222189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8" name="Cerneală 47">
                <a:extLst>
                  <a:ext uri="{FF2B5EF4-FFF2-40B4-BE49-F238E27FC236}">
                    <a16:creationId xmlns:a16="http://schemas.microsoft.com/office/drawing/2014/main" id="{03FB6DC4-C3A2-425D-88F9-04C649CD94DC}"/>
                  </a:ext>
                </a:extLst>
              </p14:cNvPr>
              <p14:cNvContentPartPr/>
              <p14:nvPr/>
            </p14:nvContentPartPr>
            <p14:xfrm>
              <a:off x="5545269" y="719905"/>
              <a:ext cx="1440000" cy="506160"/>
            </p14:xfrm>
          </p:contentPart>
        </mc:Choice>
        <mc:Fallback xmlns="">
          <p:pic>
            <p:nvPicPr>
              <p:cNvPr id="48" name="Cerneală 47">
                <a:extLst>
                  <a:ext uri="{FF2B5EF4-FFF2-40B4-BE49-F238E27FC236}">
                    <a16:creationId xmlns:a16="http://schemas.microsoft.com/office/drawing/2014/main" id="{03FB6DC4-C3A2-425D-88F9-04C649CD94D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27269" y="702265"/>
                <a:ext cx="1475640" cy="54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D33AFE73-B467-4094-B7E9-281AE25820D3}"/>
                  </a:ext>
                </a:extLst>
              </p14:cNvPr>
              <p14:cNvContentPartPr/>
              <p14:nvPr/>
            </p14:nvContentPartPr>
            <p14:xfrm>
              <a:off x="4542669" y="659425"/>
              <a:ext cx="583920" cy="446760"/>
            </p14:xfrm>
          </p:contentPart>
        </mc:Choice>
        <mc:Fallback xmlns=""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D33AFE73-B467-4094-B7E9-281AE25820D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25029" y="641425"/>
                <a:ext cx="61956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ED52D041-CC64-4EC0-A56F-6A0770EC0D25}"/>
                  </a:ext>
                </a:extLst>
              </p14:cNvPr>
              <p14:cNvContentPartPr/>
              <p14:nvPr/>
            </p14:nvContentPartPr>
            <p14:xfrm>
              <a:off x="2111589" y="588505"/>
              <a:ext cx="1784520" cy="471960"/>
            </p14:xfrm>
          </p:contentPart>
        </mc:Choice>
        <mc:Fallback xmlns=""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ED52D041-CC64-4EC0-A56F-6A0770EC0D2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93949" y="570505"/>
                <a:ext cx="1820160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1" name="Cerneală 50">
                <a:extLst>
                  <a:ext uri="{FF2B5EF4-FFF2-40B4-BE49-F238E27FC236}">
                    <a16:creationId xmlns:a16="http://schemas.microsoft.com/office/drawing/2014/main" id="{8C0CAE90-2902-40CE-84F4-C6DDA604EBB4}"/>
                  </a:ext>
                </a:extLst>
              </p14:cNvPr>
              <p14:cNvContentPartPr/>
              <p14:nvPr/>
            </p14:nvContentPartPr>
            <p14:xfrm>
              <a:off x="1554309" y="954265"/>
              <a:ext cx="263520" cy="22320"/>
            </p14:xfrm>
          </p:contentPart>
        </mc:Choice>
        <mc:Fallback xmlns="">
          <p:pic>
            <p:nvPicPr>
              <p:cNvPr id="51" name="Cerneală 50">
                <a:extLst>
                  <a:ext uri="{FF2B5EF4-FFF2-40B4-BE49-F238E27FC236}">
                    <a16:creationId xmlns:a16="http://schemas.microsoft.com/office/drawing/2014/main" id="{8C0CAE90-2902-40CE-84F4-C6DDA604EBB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36309" y="936625"/>
                <a:ext cx="2991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5" name="Cerneală 54">
                <a:extLst>
                  <a:ext uri="{FF2B5EF4-FFF2-40B4-BE49-F238E27FC236}">
                    <a16:creationId xmlns:a16="http://schemas.microsoft.com/office/drawing/2014/main" id="{62054393-5BCF-4BA2-8AE0-525941FCD152}"/>
                  </a:ext>
                </a:extLst>
              </p14:cNvPr>
              <p14:cNvContentPartPr/>
              <p14:nvPr/>
            </p14:nvContentPartPr>
            <p14:xfrm>
              <a:off x="2136429" y="1276105"/>
              <a:ext cx="885600" cy="333360"/>
            </p14:xfrm>
          </p:contentPart>
        </mc:Choice>
        <mc:Fallback xmlns="">
          <p:pic>
            <p:nvPicPr>
              <p:cNvPr id="55" name="Cerneală 54">
                <a:extLst>
                  <a:ext uri="{FF2B5EF4-FFF2-40B4-BE49-F238E27FC236}">
                    <a16:creationId xmlns:a16="http://schemas.microsoft.com/office/drawing/2014/main" id="{62054393-5BCF-4BA2-8AE0-525941FCD15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118429" y="1258465"/>
                <a:ext cx="92124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6" name="Cerneală 55">
                <a:extLst>
                  <a:ext uri="{FF2B5EF4-FFF2-40B4-BE49-F238E27FC236}">
                    <a16:creationId xmlns:a16="http://schemas.microsoft.com/office/drawing/2014/main" id="{06786498-BAD0-4C00-8730-0C5E5A5AD835}"/>
                  </a:ext>
                </a:extLst>
              </p14:cNvPr>
              <p14:cNvContentPartPr/>
              <p14:nvPr/>
            </p14:nvContentPartPr>
            <p14:xfrm>
              <a:off x="1588149" y="2218225"/>
              <a:ext cx="265320" cy="21240"/>
            </p14:xfrm>
          </p:contentPart>
        </mc:Choice>
        <mc:Fallback xmlns="">
          <p:pic>
            <p:nvPicPr>
              <p:cNvPr id="56" name="Cerneală 55">
                <a:extLst>
                  <a:ext uri="{FF2B5EF4-FFF2-40B4-BE49-F238E27FC236}">
                    <a16:creationId xmlns:a16="http://schemas.microsoft.com/office/drawing/2014/main" id="{06786498-BAD0-4C00-8730-0C5E5A5AD83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570149" y="2200585"/>
                <a:ext cx="30096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28" name="Cerneală 127">
                <a:extLst>
                  <a:ext uri="{FF2B5EF4-FFF2-40B4-BE49-F238E27FC236}">
                    <a16:creationId xmlns:a16="http://schemas.microsoft.com/office/drawing/2014/main" id="{A7C614A4-21B2-44A1-8637-8F1471A22815}"/>
                  </a:ext>
                </a:extLst>
              </p14:cNvPr>
              <p14:cNvContentPartPr/>
              <p14:nvPr/>
            </p14:nvContentPartPr>
            <p14:xfrm>
              <a:off x="4437909" y="1966945"/>
              <a:ext cx="328320" cy="243000"/>
            </p14:xfrm>
          </p:contentPart>
        </mc:Choice>
        <mc:Fallback xmlns="">
          <p:pic>
            <p:nvPicPr>
              <p:cNvPr id="128" name="Cerneală 127">
                <a:extLst>
                  <a:ext uri="{FF2B5EF4-FFF2-40B4-BE49-F238E27FC236}">
                    <a16:creationId xmlns:a16="http://schemas.microsoft.com/office/drawing/2014/main" id="{A7C614A4-21B2-44A1-8637-8F1471A2281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420269" y="1948945"/>
                <a:ext cx="36396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2" name="Cerneală 151">
                <a:extLst>
                  <a:ext uri="{FF2B5EF4-FFF2-40B4-BE49-F238E27FC236}">
                    <a16:creationId xmlns:a16="http://schemas.microsoft.com/office/drawing/2014/main" id="{75CE46A4-35AE-44DB-AE87-EA5F99A9FF50}"/>
                  </a:ext>
                </a:extLst>
              </p14:cNvPr>
              <p14:cNvContentPartPr/>
              <p14:nvPr/>
            </p14:nvContentPartPr>
            <p14:xfrm>
              <a:off x="5149629" y="1829065"/>
              <a:ext cx="1551240" cy="668880"/>
            </p14:xfrm>
          </p:contentPart>
        </mc:Choice>
        <mc:Fallback xmlns="">
          <p:pic>
            <p:nvPicPr>
              <p:cNvPr id="152" name="Cerneală 151">
                <a:extLst>
                  <a:ext uri="{FF2B5EF4-FFF2-40B4-BE49-F238E27FC236}">
                    <a16:creationId xmlns:a16="http://schemas.microsoft.com/office/drawing/2014/main" id="{75CE46A4-35AE-44DB-AE87-EA5F99A9FF5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31989" y="1811425"/>
                <a:ext cx="1586880" cy="70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53" name="Cerneală 152">
                <a:extLst>
                  <a:ext uri="{FF2B5EF4-FFF2-40B4-BE49-F238E27FC236}">
                    <a16:creationId xmlns:a16="http://schemas.microsoft.com/office/drawing/2014/main" id="{F07542B4-3E5A-4263-93EF-609FFBC38344}"/>
                  </a:ext>
                </a:extLst>
              </p14:cNvPr>
              <p14:cNvContentPartPr/>
              <p14:nvPr/>
            </p14:nvContentPartPr>
            <p14:xfrm>
              <a:off x="2868309" y="1939945"/>
              <a:ext cx="1209960" cy="527400"/>
            </p14:xfrm>
          </p:contentPart>
        </mc:Choice>
        <mc:Fallback xmlns="">
          <p:pic>
            <p:nvPicPr>
              <p:cNvPr id="153" name="Cerneală 152">
                <a:extLst>
                  <a:ext uri="{FF2B5EF4-FFF2-40B4-BE49-F238E27FC236}">
                    <a16:creationId xmlns:a16="http://schemas.microsoft.com/office/drawing/2014/main" id="{F07542B4-3E5A-4263-93EF-609FFBC3834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50304" y="1921945"/>
                <a:ext cx="1245611" cy="5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59" name="Cerneală 158">
                <a:extLst>
                  <a:ext uri="{FF2B5EF4-FFF2-40B4-BE49-F238E27FC236}">
                    <a16:creationId xmlns:a16="http://schemas.microsoft.com/office/drawing/2014/main" id="{C5DCA76F-CCCB-4E32-BA86-439BC7292881}"/>
                  </a:ext>
                </a:extLst>
              </p14:cNvPr>
              <p14:cNvContentPartPr/>
              <p14:nvPr/>
            </p14:nvContentPartPr>
            <p14:xfrm>
              <a:off x="2169909" y="2015905"/>
              <a:ext cx="400320" cy="259560"/>
            </p14:xfrm>
          </p:contentPart>
        </mc:Choice>
        <mc:Fallback xmlns="">
          <p:pic>
            <p:nvPicPr>
              <p:cNvPr id="159" name="Cerneală 158">
                <a:extLst>
                  <a:ext uri="{FF2B5EF4-FFF2-40B4-BE49-F238E27FC236}">
                    <a16:creationId xmlns:a16="http://schemas.microsoft.com/office/drawing/2014/main" id="{C5DCA76F-CCCB-4E32-BA86-439BC729288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152269" y="1998265"/>
                <a:ext cx="43596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81" name="Cerneală 180">
                <a:extLst>
                  <a:ext uri="{FF2B5EF4-FFF2-40B4-BE49-F238E27FC236}">
                    <a16:creationId xmlns:a16="http://schemas.microsoft.com/office/drawing/2014/main" id="{5C030613-3035-4B8B-8E01-ED54F0AA8311}"/>
                  </a:ext>
                </a:extLst>
              </p14:cNvPr>
              <p14:cNvContentPartPr/>
              <p14:nvPr/>
            </p14:nvContentPartPr>
            <p14:xfrm>
              <a:off x="4562109" y="2600545"/>
              <a:ext cx="1798200" cy="297360"/>
            </p14:xfrm>
          </p:contentPart>
        </mc:Choice>
        <mc:Fallback xmlns="">
          <p:pic>
            <p:nvPicPr>
              <p:cNvPr id="181" name="Cerneală 180">
                <a:extLst>
                  <a:ext uri="{FF2B5EF4-FFF2-40B4-BE49-F238E27FC236}">
                    <a16:creationId xmlns:a16="http://schemas.microsoft.com/office/drawing/2014/main" id="{5C030613-3035-4B8B-8E01-ED54F0AA831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544113" y="2582545"/>
                <a:ext cx="1833833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82" name="Cerneală 181">
                <a:extLst>
                  <a:ext uri="{FF2B5EF4-FFF2-40B4-BE49-F238E27FC236}">
                    <a16:creationId xmlns:a16="http://schemas.microsoft.com/office/drawing/2014/main" id="{C46C0E50-4745-4B75-B349-F596D339A896}"/>
                  </a:ext>
                </a:extLst>
              </p14:cNvPr>
              <p14:cNvContentPartPr/>
              <p14:nvPr/>
            </p14:nvContentPartPr>
            <p14:xfrm>
              <a:off x="2266389" y="2555905"/>
              <a:ext cx="1791360" cy="365760"/>
            </p14:xfrm>
          </p:contentPart>
        </mc:Choice>
        <mc:Fallback xmlns="">
          <p:pic>
            <p:nvPicPr>
              <p:cNvPr id="182" name="Cerneală 181">
                <a:extLst>
                  <a:ext uri="{FF2B5EF4-FFF2-40B4-BE49-F238E27FC236}">
                    <a16:creationId xmlns:a16="http://schemas.microsoft.com/office/drawing/2014/main" id="{C46C0E50-4745-4B75-B349-F596D339A89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248745" y="2538282"/>
                <a:ext cx="1827007" cy="4013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91" name="Cerneală 190">
                <a:extLst>
                  <a:ext uri="{FF2B5EF4-FFF2-40B4-BE49-F238E27FC236}">
                    <a16:creationId xmlns:a16="http://schemas.microsoft.com/office/drawing/2014/main" id="{C6C52098-C44F-477D-9913-C621F6725ECE}"/>
                  </a:ext>
                </a:extLst>
              </p14:cNvPr>
              <p14:cNvContentPartPr/>
              <p14:nvPr/>
            </p14:nvContentPartPr>
            <p14:xfrm>
              <a:off x="7029189" y="1437385"/>
              <a:ext cx="4606920" cy="1402560"/>
            </p14:xfrm>
          </p:contentPart>
        </mc:Choice>
        <mc:Fallback xmlns="">
          <p:pic>
            <p:nvPicPr>
              <p:cNvPr id="191" name="Cerneală 190">
                <a:extLst>
                  <a:ext uri="{FF2B5EF4-FFF2-40B4-BE49-F238E27FC236}">
                    <a16:creationId xmlns:a16="http://schemas.microsoft.com/office/drawing/2014/main" id="{C6C52098-C44F-477D-9913-C621F6725EC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011189" y="1419745"/>
                <a:ext cx="4642560" cy="143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56" name="Cerneală 255">
                <a:extLst>
                  <a:ext uri="{FF2B5EF4-FFF2-40B4-BE49-F238E27FC236}">
                    <a16:creationId xmlns:a16="http://schemas.microsoft.com/office/drawing/2014/main" id="{EA7C5863-A28E-48A8-9155-EB0BACD26181}"/>
                  </a:ext>
                </a:extLst>
              </p14:cNvPr>
              <p14:cNvContentPartPr/>
              <p14:nvPr/>
            </p14:nvContentPartPr>
            <p14:xfrm>
              <a:off x="2332989" y="3341425"/>
              <a:ext cx="299880" cy="380160"/>
            </p14:xfrm>
          </p:contentPart>
        </mc:Choice>
        <mc:Fallback xmlns="">
          <p:pic>
            <p:nvPicPr>
              <p:cNvPr id="256" name="Cerneală 255">
                <a:extLst>
                  <a:ext uri="{FF2B5EF4-FFF2-40B4-BE49-F238E27FC236}">
                    <a16:creationId xmlns:a16="http://schemas.microsoft.com/office/drawing/2014/main" id="{EA7C5863-A28E-48A8-9155-EB0BACD2618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314989" y="3323785"/>
                <a:ext cx="33552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67" name="Cerneală 266">
                <a:extLst>
                  <a:ext uri="{FF2B5EF4-FFF2-40B4-BE49-F238E27FC236}">
                    <a16:creationId xmlns:a16="http://schemas.microsoft.com/office/drawing/2014/main" id="{BD23D56B-D5F1-4AF9-9D19-0E9D90CDCA22}"/>
                  </a:ext>
                </a:extLst>
              </p14:cNvPr>
              <p14:cNvContentPartPr/>
              <p14:nvPr/>
            </p14:nvContentPartPr>
            <p14:xfrm>
              <a:off x="4799349" y="3078985"/>
              <a:ext cx="919440" cy="573120"/>
            </p14:xfrm>
          </p:contentPart>
        </mc:Choice>
        <mc:Fallback xmlns="">
          <p:pic>
            <p:nvPicPr>
              <p:cNvPr id="267" name="Cerneală 266">
                <a:extLst>
                  <a:ext uri="{FF2B5EF4-FFF2-40B4-BE49-F238E27FC236}">
                    <a16:creationId xmlns:a16="http://schemas.microsoft.com/office/drawing/2014/main" id="{BD23D56B-D5F1-4AF9-9D19-0E9D90CDCA2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781709" y="3061345"/>
                <a:ext cx="955080" cy="60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8" name="Cerneală 267">
                <a:extLst>
                  <a:ext uri="{FF2B5EF4-FFF2-40B4-BE49-F238E27FC236}">
                    <a16:creationId xmlns:a16="http://schemas.microsoft.com/office/drawing/2014/main" id="{0C56A08B-0F9B-41F9-AB21-224A269B11CB}"/>
                  </a:ext>
                </a:extLst>
              </p14:cNvPr>
              <p14:cNvContentPartPr/>
              <p14:nvPr/>
            </p14:nvContentPartPr>
            <p14:xfrm>
              <a:off x="3026709" y="3129745"/>
              <a:ext cx="1262880" cy="361800"/>
            </p14:xfrm>
          </p:contentPart>
        </mc:Choice>
        <mc:Fallback xmlns="">
          <p:pic>
            <p:nvPicPr>
              <p:cNvPr id="268" name="Cerneală 267">
                <a:extLst>
                  <a:ext uri="{FF2B5EF4-FFF2-40B4-BE49-F238E27FC236}">
                    <a16:creationId xmlns:a16="http://schemas.microsoft.com/office/drawing/2014/main" id="{0C56A08B-0F9B-41F9-AB21-224A269B11C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009069" y="3112105"/>
                <a:ext cx="129852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04" name="Cerneală 303">
                <a:extLst>
                  <a:ext uri="{FF2B5EF4-FFF2-40B4-BE49-F238E27FC236}">
                    <a16:creationId xmlns:a16="http://schemas.microsoft.com/office/drawing/2014/main" id="{5EF9C1CB-348C-40F5-9B1C-C14BDA70E1F8}"/>
                  </a:ext>
                </a:extLst>
              </p14:cNvPr>
              <p14:cNvContentPartPr/>
              <p14:nvPr/>
            </p14:nvContentPartPr>
            <p14:xfrm>
              <a:off x="2622789" y="4290385"/>
              <a:ext cx="575280" cy="386280"/>
            </p14:xfrm>
          </p:contentPart>
        </mc:Choice>
        <mc:Fallback xmlns="">
          <p:pic>
            <p:nvPicPr>
              <p:cNvPr id="304" name="Cerneală 303">
                <a:extLst>
                  <a:ext uri="{FF2B5EF4-FFF2-40B4-BE49-F238E27FC236}">
                    <a16:creationId xmlns:a16="http://schemas.microsoft.com/office/drawing/2014/main" id="{5EF9C1CB-348C-40F5-9B1C-C14BDA70E1F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604789" y="4272385"/>
                <a:ext cx="61092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06" name="Cerneală 305">
                <a:extLst>
                  <a:ext uri="{FF2B5EF4-FFF2-40B4-BE49-F238E27FC236}">
                    <a16:creationId xmlns:a16="http://schemas.microsoft.com/office/drawing/2014/main" id="{A123020A-DFF7-4B0F-8220-F57535C343A2}"/>
                  </a:ext>
                </a:extLst>
              </p14:cNvPr>
              <p14:cNvContentPartPr/>
              <p14:nvPr/>
            </p14:nvContentPartPr>
            <p14:xfrm>
              <a:off x="550629" y="4266985"/>
              <a:ext cx="1612080" cy="685800"/>
            </p14:xfrm>
          </p:contentPart>
        </mc:Choice>
        <mc:Fallback xmlns="">
          <p:pic>
            <p:nvPicPr>
              <p:cNvPr id="306" name="Cerneală 305">
                <a:extLst>
                  <a:ext uri="{FF2B5EF4-FFF2-40B4-BE49-F238E27FC236}">
                    <a16:creationId xmlns:a16="http://schemas.microsoft.com/office/drawing/2014/main" id="{A123020A-DFF7-4B0F-8220-F57535C343A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32989" y="4248985"/>
                <a:ext cx="1647720" cy="72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12" name="Cerneală 311">
                <a:extLst>
                  <a:ext uri="{FF2B5EF4-FFF2-40B4-BE49-F238E27FC236}">
                    <a16:creationId xmlns:a16="http://schemas.microsoft.com/office/drawing/2014/main" id="{DE856B20-1387-4EC4-94AC-1F68D9E74634}"/>
                  </a:ext>
                </a:extLst>
              </p14:cNvPr>
              <p14:cNvContentPartPr/>
              <p14:nvPr/>
            </p14:nvContentPartPr>
            <p14:xfrm>
              <a:off x="8415909" y="4212625"/>
              <a:ext cx="181080" cy="20160"/>
            </p14:xfrm>
          </p:contentPart>
        </mc:Choice>
        <mc:Fallback xmlns="">
          <p:pic>
            <p:nvPicPr>
              <p:cNvPr id="312" name="Cerneală 311">
                <a:extLst>
                  <a:ext uri="{FF2B5EF4-FFF2-40B4-BE49-F238E27FC236}">
                    <a16:creationId xmlns:a16="http://schemas.microsoft.com/office/drawing/2014/main" id="{DE856B20-1387-4EC4-94AC-1F68D9E7463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398269" y="4194985"/>
                <a:ext cx="21672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54" name="Cerneală 353">
                <a:extLst>
                  <a:ext uri="{FF2B5EF4-FFF2-40B4-BE49-F238E27FC236}">
                    <a16:creationId xmlns:a16="http://schemas.microsoft.com/office/drawing/2014/main" id="{52F57DF5-00A8-4B3B-BCF9-1A742FBCCDF0}"/>
                  </a:ext>
                </a:extLst>
              </p14:cNvPr>
              <p14:cNvContentPartPr/>
              <p14:nvPr/>
            </p14:nvContentPartPr>
            <p14:xfrm>
              <a:off x="8321229" y="4292545"/>
              <a:ext cx="3240000" cy="2272320"/>
            </p14:xfrm>
          </p:contentPart>
        </mc:Choice>
        <mc:Fallback xmlns="">
          <p:pic>
            <p:nvPicPr>
              <p:cNvPr id="354" name="Cerneală 353">
                <a:extLst>
                  <a:ext uri="{FF2B5EF4-FFF2-40B4-BE49-F238E27FC236}">
                    <a16:creationId xmlns:a16="http://schemas.microsoft.com/office/drawing/2014/main" id="{52F57DF5-00A8-4B3B-BCF9-1A742FBCCDF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303229" y="4274905"/>
                <a:ext cx="3275640" cy="23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58" name="Cerneală 357">
                <a:extLst>
                  <a:ext uri="{FF2B5EF4-FFF2-40B4-BE49-F238E27FC236}">
                    <a16:creationId xmlns:a16="http://schemas.microsoft.com/office/drawing/2014/main" id="{37F07304-EAFA-409E-897E-497FE7F73DBE}"/>
                  </a:ext>
                </a:extLst>
              </p14:cNvPr>
              <p14:cNvContentPartPr/>
              <p14:nvPr/>
            </p14:nvContentPartPr>
            <p14:xfrm>
              <a:off x="2036709" y="5149345"/>
              <a:ext cx="1152360" cy="266760"/>
            </p14:xfrm>
          </p:contentPart>
        </mc:Choice>
        <mc:Fallback xmlns="">
          <p:pic>
            <p:nvPicPr>
              <p:cNvPr id="358" name="Cerneală 357">
                <a:extLst>
                  <a:ext uri="{FF2B5EF4-FFF2-40B4-BE49-F238E27FC236}">
                    <a16:creationId xmlns:a16="http://schemas.microsoft.com/office/drawing/2014/main" id="{37F07304-EAFA-409E-897E-497FE7F73DB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018709" y="5131345"/>
                <a:ext cx="118800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72" name="Cerneală 371">
                <a:extLst>
                  <a:ext uri="{FF2B5EF4-FFF2-40B4-BE49-F238E27FC236}">
                    <a16:creationId xmlns:a16="http://schemas.microsoft.com/office/drawing/2014/main" id="{0EB371DC-DCA4-4350-B20D-E094F70FB4C5}"/>
                  </a:ext>
                </a:extLst>
              </p14:cNvPr>
              <p14:cNvContentPartPr/>
              <p14:nvPr/>
            </p14:nvContentPartPr>
            <p14:xfrm>
              <a:off x="1992789" y="5584225"/>
              <a:ext cx="330120" cy="206640"/>
            </p14:xfrm>
          </p:contentPart>
        </mc:Choice>
        <mc:Fallback xmlns="">
          <p:pic>
            <p:nvPicPr>
              <p:cNvPr id="372" name="Cerneală 371">
                <a:extLst>
                  <a:ext uri="{FF2B5EF4-FFF2-40B4-BE49-F238E27FC236}">
                    <a16:creationId xmlns:a16="http://schemas.microsoft.com/office/drawing/2014/main" id="{0EB371DC-DCA4-4350-B20D-E094F70FB4C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974789" y="5566225"/>
                <a:ext cx="36576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73" name="Cerneală 372">
                <a:extLst>
                  <a:ext uri="{FF2B5EF4-FFF2-40B4-BE49-F238E27FC236}">
                    <a16:creationId xmlns:a16="http://schemas.microsoft.com/office/drawing/2014/main" id="{1F3525CC-5345-4D76-946E-4A0A36F138F4}"/>
                  </a:ext>
                </a:extLst>
              </p14:cNvPr>
              <p14:cNvContentPartPr/>
              <p14:nvPr/>
            </p14:nvContentPartPr>
            <p14:xfrm>
              <a:off x="2750229" y="5580265"/>
              <a:ext cx="344520" cy="221400"/>
            </p14:xfrm>
          </p:contentPart>
        </mc:Choice>
        <mc:Fallback xmlns="">
          <p:pic>
            <p:nvPicPr>
              <p:cNvPr id="373" name="Cerneală 372">
                <a:extLst>
                  <a:ext uri="{FF2B5EF4-FFF2-40B4-BE49-F238E27FC236}">
                    <a16:creationId xmlns:a16="http://schemas.microsoft.com/office/drawing/2014/main" id="{1F3525CC-5345-4D76-946E-4A0A36F138F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732589" y="5562265"/>
                <a:ext cx="38016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79" name="Cerneală 378">
                <a:extLst>
                  <a:ext uri="{FF2B5EF4-FFF2-40B4-BE49-F238E27FC236}">
                    <a16:creationId xmlns:a16="http://schemas.microsoft.com/office/drawing/2014/main" id="{B57325A8-4F45-4ED3-B3FA-1D279B171535}"/>
                  </a:ext>
                </a:extLst>
              </p14:cNvPr>
              <p14:cNvContentPartPr/>
              <p14:nvPr/>
            </p14:nvContentPartPr>
            <p14:xfrm>
              <a:off x="3401829" y="4331425"/>
              <a:ext cx="4501080" cy="1474200"/>
            </p14:xfrm>
          </p:contentPart>
        </mc:Choice>
        <mc:Fallback xmlns="">
          <p:pic>
            <p:nvPicPr>
              <p:cNvPr id="379" name="Cerneală 378">
                <a:extLst>
                  <a:ext uri="{FF2B5EF4-FFF2-40B4-BE49-F238E27FC236}">
                    <a16:creationId xmlns:a16="http://schemas.microsoft.com/office/drawing/2014/main" id="{B57325A8-4F45-4ED3-B3FA-1D279B17153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384188" y="4313425"/>
                <a:ext cx="4536723" cy="150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80" name="Cerneală 379">
                <a:extLst>
                  <a:ext uri="{FF2B5EF4-FFF2-40B4-BE49-F238E27FC236}">
                    <a16:creationId xmlns:a16="http://schemas.microsoft.com/office/drawing/2014/main" id="{0B1E56DE-289E-4989-A7AE-327F4E312C92}"/>
                  </a:ext>
                </a:extLst>
              </p14:cNvPr>
              <p14:cNvContentPartPr/>
              <p14:nvPr/>
            </p14:nvContentPartPr>
            <p14:xfrm>
              <a:off x="4972869" y="5760625"/>
              <a:ext cx="56160" cy="142200"/>
            </p14:xfrm>
          </p:contentPart>
        </mc:Choice>
        <mc:Fallback xmlns="">
          <p:pic>
            <p:nvPicPr>
              <p:cNvPr id="380" name="Cerneală 379">
                <a:extLst>
                  <a:ext uri="{FF2B5EF4-FFF2-40B4-BE49-F238E27FC236}">
                    <a16:creationId xmlns:a16="http://schemas.microsoft.com/office/drawing/2014/main" id="{0B1E56DE-289E-4989-A7AE-327F4E312C9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55229" y="5742625"/>
                <a:ext cx="9180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81" name="Cerneală 380">
                <a:extLst>
                  <a:ext uri="{FF2B5EF4-FFF2-40B4-BE49-F238E27FC236}">
                    <a16:creationId xmlns:a16="http://schemas.microsoft.com/office/drawing/2014/main" id="{B7AEF621-AE17-4B5C-8F66-B81FA62663F7}"/>
                  </a:ext>
                </a:extLst>
              </p14:cNvPr>
              <p14:cNvContentPartPr/>
              <p14:nvPr/>
            </p14:nvContentPartPr>
            <p14:xfrm>
              <a:off x="5327829" y="5688265"/>
              <a:ext cx="24120" cy="73080"/>
            </p14:xfrm>
          </p:contentPart>
        </mc:Choice>
        <mc:Fallback xmlns="">
          <p:pic>
            <p:nvPicPr>
              <p:cNvPr id="381" name="Cerneală 380">
                <a:extLst>
                  <a:ext uri="{FF2B5EF4-FFF2-40B4-BE49-F238E27FC236}">
                    <a16:creationId xmlns:a16="http://schemas.microsoft.com/office/drawing/2014/main" id="{B7AEF621-AE17-4B5C-8F66-B81FA62663F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309829" y="5670265"/>
                <a:ext cx="5976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82" name="Cerneală 381">
                <a:extLst>
                  <a:ext uri="{FF2B5EF4-FFF2-40B4-BE49-F238E27FC236}">
                    <a16:creationId xmlns:a16="http://schemas.microsoft.com/office/drawing/2014/main" id="{2D590B2F-CDED-48BF-B326-23E71EF2160D}"/>
                  </a:ext>
                </a:extLst>
              </p14:cNvPr>
              <p14:cNvContentPartPr/>
              <p14:nvPr/>
            </p14:nvContentPartPr>
            <p14:xfrm>
              <a:off x="5269509" y="5616265"/>
              <a:ext cx="428760" cy="183600"/>
            </p14:xfrm>
          </p:contentPart>
        </mc:Choice>
        <mc:Fallback xmlns="">
          <p:pic>
            <p:nvPicPr>
              <p:cNvPr id="382" name="Cerneală 381">
                <a:extLst>
                  <a:ext uri="{FF2B5EF4-FFF2-40B4-BE49-F238E27FC236}">
                    <a16:creationId xmlns:a16="http://schemas.microsoft.com/office/drawing/2014/main" id="{2D590B2F-CDED-48BF-B326-23E71EF2160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251869" y="5598265"/>
                <a:ext cx="46440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83" name="Cerneală 382">
                <a:extLst>
                  <a:ext uri="{FF2B5EF4-FFF2-40B4-BE49-F238E27FC236}">
                    <a16:creationId xmlns:a16="http://schemas.microsoft.com/office/drawing/2014/main" id="{0CF17A6B-B664-415C-8444-EE4C9A1CB9BF}"/>
                  </a:ext>
                </a:extLst>
              </p14:cNvPr>
              <p14:cNvContentPartPr/>
              <p14:nvPr/>
            </p14:nvContentPartPr>
            <p14:xfrm>
              <a:off x="5976549" y="5565145"/>
              <a:ext cx="1174320" cy="484560"/>
            </p14:xfrm>
          </p:contentPart>
        </mc:Choice>
        <mc:Fallback xmlns="">
          <p:pic>
            <p:nvPicPr>
              <p:cNvPr id="383" name="Cerneală 382">
                <a:extLst>
                  <a:ext uri="{FF2B5EF4-FFF2-40B4-BE49-F238E27FC236}">
                    <a16:creationId xmlns:a16="http://schemas.microsoft.com/office/drawing/2014/main" id="{0CF17A6B-B664-415C-8444-EE4C9A1CB9B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958909" y="5547505"/>
                <a:ext cx="120996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87" name="Cerneală 386">
                <a:extLst>
                  <a:ext uri="{FF2B5EF4-FFF2-40B4-BE49-F238E27FC236}">
                    <a16:creationId xmlns:a16="http://schemas.microsoft.com/office/drawing/2014/main" id="{1A0E8804-430C-4BE0-A579-E1F6134526F4}"/>
                  </a:ext>
                </a:extLst>
              </p14:cNvPr>
              <p14:cNvContentPartPr/>
              <p14:nvPr/>
            </p14:nvContentPartPr>
            <p14:xfrm>
              <a:off x="2032389" y="5915785"/>
              <a:ext cx="373680" cy="287280"/>
            </p14:xfrm>
          </p:contentPart>
        </mc:Choice>
        <mc:Fallback xmlns="">
          <p:pic>
            <p:nvPicPr>
              <p:cNvPr id="387" name="Cerneală 386">
                <a:extLst>
                  <a:ext uri="{FF2B5EF4-FFF2-40B4-BE49-F238E27FC236}">
                    <a16:creationId xmlns:a16="http://schemas.microsoft.com/office/drawing/2014/main" id="{1A0E8804-430C-4BE0-A579-E1F6134526F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014749" y="5898145"/>
                <a:ext cx="40932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88" name="Cerneală 387">
                <a:extLst>
                  <a:ext uri="{FF2B5EF4-FFF2-40B4-BE49-F238E27FC236}">
                    <a16:creationId xmlns:a16="http://schemas.microsoft.com/office/drawing/2014/main" id="{232D10AF-A45D-47A3-A1E7-0EB603284767}"/>
                  </a:ext>
                </a:extLst>
              </p14:cNvPr>
              <p14:cNvContentPartPr/>
              <p14:nvPr/>
            </p14:nvContentPartPr>
            <p14:xfrm>
              <a:off x="2819709" y="6097585"/>
              <a:ext cx="725760" cy="105120"/>
            </p14:xfrm>
          </p:contentPart>
        </mc:Choice>
        <mc:Fallback xmlns="">
          <p:pic>
            <p:nvPicPr>
              <p:cNvPr id="388" name="Cerneală 387">
                <a:extLst>
                  <a:ext uri="{FF2B5EF4-FFF2-40B4-BE49-F238E27FC236}">
                    <a16:creationId xmlns:a16="http://schemas.microsoft.com/office/drawing/2014/main" id="{232D10AF-A45D-47A3-A1E7-0EB60328476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802069" y="6079585"/>
                <a:ext cx="76140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389" name="Cerneală 388">
                <a:extLst>
                  <a:ext uri="{FF2B5EF4-FFF2-40B4-BE49-F238E27FC236}">
                    <a16:creationId xmlns:a16="http://schemas.microsoft.com/office/drawing/2014/main" id="{46C63B80-0568-483D-BFEB-C3CD2B6A6667}"/>
                  </a:ext>
                </a:extLst>
              </p14:cNvPr>
              <p14:cNvContentPartPr/>
              <p14:nvPr/>
            </p14:nvContentPartPr>
            <p14:xfrm>
              <a:off x="3532149" y="6025225"/>
              <a:ext cx="27720" cy="14040"/>
            </p14:xfrm>
          </p:contentPart>
        </mc:Choice>
        <mc:Fallback xmlns="">
          <p:pic>
            <p:nvPicPr>
              <p:cNvPr id="389" name="Cerneală 388">
                <a:extLst>
                  <a:ext uri="{FF2B5EF4-FFF2-40B4-BE49-F238E27FC236}">
                    <a16:creationId xmlns:a16="http://schemas.microsoft.com/office/drawing/2014/main" id="{46C63B80-0568-483D-BFEB-C3CD2B6A666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514149" y="6007225"/>
                <a:ext cx="6336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394" name="Cerneală 393">
                <a:extLst>
                  <a:ext uri="{FF2B5EF4-FFF2-40B4-BE49-F238E27FC236}">
                    <a16:creationId xmlns:a16="http://schemas.microsoft.com/office/drawing/2014/main" id="{A3F32021-A12A-495F-B1BE-2A5BE1D55D4E}"/>
                  </a:ext>
                </a:extLst>
              </p14:cNvPr>
              <p14:cNvContentPartPr/>
              <p14:nvPr/>
            </p14:nvContentPartPr>
            <p14:xfrm>
              <a:off x="3842469" y="6045025"/>
              <a:ext cx="953280" cy="437760"/>
            </p14:xfrm>
          </p:contentPart>
        </mc:Choice>
        <mc:Fallback xmlns="">
          <p:pic>
            <p:nvPicPr>
              <p:cNvPr id="394" name="Cerneală 393">
                <a:extLst>
                  <a:ext uri="{FF2B5EF4-FFF2-40B4-BE49-F238E27FC236}">
                    <a16:creationId xmlns:a16="http://schemas.microsoft.com/office/drawing/2014/main" id="{A3F32021-A12A-495F-B1BE-2A5BE1D55D4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824469" y="6027399"/>
                <a:ext cx="988920" cy="4733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395" name="Cerneală 394">
                <a:extLst>
                  <a:ext uri="{FF2B5EF4-FFF2-40B4-BE49-F238E27FC236}">
                    <a16:creationId xmlns:a16="http://schemas.microsoft.com/office/drawing/2014/main" id="{3C9267AE-CB32-47C4-93C6-174220F957E1}"/>
                  </a:ext>
                </a:extLst>
              </p14:cNvPr>
              <p14:cNvContentPartPr/>
              <p14:nvPr/>
            </p14:nvContentPartPr>
            <p14:xfrm>
              <a:off x="5246469" y="5991745"/>
              <a:ext cx="146880" cy="408600"/>
            </p14:xfrm>
          </p:contentPart>
        </mc:Choice>
        <mc:Fallback xmlns="">
          <p:pic>
            <p:nvPicPr>
              <p:cNvPr id="395" name="Cerneală 394">
                <a:extLst>
                  <a:ext uri="{FF2B5EF4-FFF2-40B4-BE49-F238E27FC236}">
                    <a16:creationId xmlns:a16="http://schemas.microsoft.com/office/drawing/2014/main" id="{3C9267AE-CB32-47C4-93C6-174220F957E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228469" y="5973745"/>
                <a:ext cx="18252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96" name="Cerneală 395">
                <a:extLst>
                  <a:ext uri="{FF2B5EF4-FFF2-40B4-BE49-F238E27FC236}">
                    <a16:creationId xmlns:a16="http://schemas.microsoft.com/office/drawing/2014/main" id="{C1114DA7-29AE-4067-BF4F-32A40AB13F21}"/>
                  </a:ext>
                </a:extLst>
              </p14:cNvPr>
              <p14:cNvContentPartPr/>
              <p14:nvPr/>
            </p14:nvContentPartPr>
            <p14:xfrm>
              <a:off x="5519709" y="5993905"/>
              <a:ext cx="159120" cy="388080"/>
            </p14:xfrm>
          </p:contentPart>
        </mc:Choice>
        <mc:Fallback xmlns="">
          <p:pic>
            <p:nvPicPr>
              <p:cNvPr id="396" name="Cerneală 395">
                <a:extLst>
                  <a:ext uri="{FF2B5EF4-FFF2-40B4-BE49-F238E27FC236}">
                    <a16:creationId xmlns:a16="http://schemas.microsoft.com/office/drawing/2014/main" id="{C1114DA7-29AE-4067-BF4F-32A40AB13F2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502069" y="5976265"/>
                <a:ext cx="194760" cy="4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97" name="Cerneală 396">
                <a:extLst>
                  <a:ext uri="{FF2B5EF4-FFF2-40B4-BE49-F238E27FC236}">
                    <a16:creationId xmlns:a16="http://schemas.microsoft.com/office/drawing/2014/main" id="{409A0D75-2AB5-4A54-9DA6-9C092E2353C0}"/>
                  </a:ext>
                </a:extLst>
              </p14:cNvPr>
              <p14:cNvContentPartPr/>
              <p14:nvPr/>
            </p14:nvContentPartPr>
            <p14:xfrm>
              <a:off x="5577669" y="6139705"/>
              <a:ext cx="231840" cy="101520"/>
            </p14:xfrm>
          </p:contentPart>
        </mc:Choice>
        <mc:Fallback xmlns="">
          <p:pic>
            <p:nvPicPr>
              <p:cNvPr id="397" name="Cerneală 396">
                <a:extLst>
                  <a:ext uri="{FF2B5EF4-FFF2-40B4-BE49-F238E27FC236}">
                    <a16:creationId xmlns:a16="http://schemas.microsoft.com/office/drawing/2014/main" id="{409A0D75-2AB5-4A54-9DA6-9C092E2353C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560029" y="6122065"/>
                <a:ext cx="26748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398" name="Cerneală 397">
                <a:extLst>
                  <a:ext uri="{FF2B5EF4-FFF2-40B4-BE49-F238E27FC236}">
                    <a16:creationId xmlns:a16="http://schemas.microsoft.com/office/drawing/2014/main" id="{D412F941-D802-43BB-AE8C-1390797FA6DD}"/>
                  </a:ext>
                </a:extLst>
              </p14:cNvPr>
              <p14:cNvContentPartPr/>
              <p14:nvPr/>
            </p14:nvContentPartPr>
            <p14:xfrm>
              <a:off x="5793309" y="6044305"/>
              <a:ext cx="25200" cy="46440"/>
            </p14:xfrm>
          </p:contentPart>
        </mc:Choice>
        <mc:Fallback xmlns="">
          <p:pic>
            <p:nvPicPr>
              <p:cNvPr id="398" name="Cerneală 397">
                <a:extLst>
                  <a:ext uri="{FF2B5EF4-FFF2-40B4-BE49-F238E27FC236}">
                    <a16:creationId xmlns:a16="http://schemas.microsoft.com/office/drawing/2014/main" id="{D412F941-D802-43BB-AE8C-1390797FA6D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775309" y="6026665"/>
                <a:ext cx="6084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399" name="Cerneală 398">
                <a:extLst>
                  <a:ext uri="{FF2B5EF4-FFF2-40B4-BE49-F238E27FC236}">
                    <a16:creationId xmlns:a16="http://schemas.microsoft.com/office/drawing/2014/main" id="{62CC926F-C31F-4531-87EC-1D2D02C21C40}"/>
                  </a:ext>
                </a:extLst>
              </p14:cNvPr>
              <p14:cNvContentPartPr/>
              <p14:nvPr/>
            </p14:nvContentPartPr>
            <p14:xfrm>
              <a:off x="5877909" y="6122425"/>
              <a:ext cx="144720" cy="121680"/>
            </p14:xfrm>
          </p:contentPart>
        </mc:Choice>
        <mc:Fallback xmlns="">
          <p:pic>
            <p:nvPicPr>
              <p:cNvPr id="399" name="Cerneală 398">
                <a:extLst>
                  <a:ext uri="{FF2B5EF4-FFF2-40B4-BE49-F238E27FC236}">
                    <a16:creationId xmlns:a16="http://schemas.microsoft.com/office/drawing/2014/main" id="{62CC926F-C31F-4531-87EC-1D2D02C21C4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860269" y="6104785"/>
                <a:ext cx="1803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00" name="Cerneală 399">
                <a:extLst>
                  <a:ext uri="{FF2B5EF4-FFF2-40B4-BE49-F238E27FC236}">
                    <a16:creationId xmlns:a16="http://schemas.microsoft.com/office/drawing/2014/main" id="{62B823D8-958C-4346-887E-21FE6ADAE362}"/>
                  </a:ext>
                </a:extLst>
              </p14:cNvPr>
              <p14:cNvContentPartPr/>
              <p14:nvPr/>
            </p14:nvContentPartPr>
            <p14:xfrm>
              <a:off x="6087429" y="6115945"/>
              <a:ext cx="938520" cy="106560"/>
            </p14:xfrm>
          </p:contentPart>
        </mc:Choice>
        <mc:Fallback xmlns="">
          <p:pic>
            <p:nvPicPr>
              <p:cNvPr id="400" name="Cerneală 399">
                <a:extLst>
                  <a:ext uri="{FF2B5EF4-FFF2-40B4-BE49-F238E27FC236}">
                    <a16:creationId xmlns:a16="http://schemas.microsoft.com/office/drawing/2014/main" id="{62B823D8-958C-4346-887E-21FE6ADAE36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069789" y="6097945"/>
                <a:ext cx="97416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01" name="Cerneală 400">
                <a:extLst>
                  <a:ext uri="{FF2B5EF4-FFF2-40B4-BE49-F238E27FC236}">
                    <a16:creationId xmlns:a16="http://schemas.microsoft.com/office/drawing/2014/main" id="{16490AA0-C95F-4C92-81F8-88E3E37BCDF2}"/>
                  </a:ext>
                </a:extLst>
              </p14:cNvPr>
              <p14:cNvContentPartPr/>
              <p14:nvPr/>
            </p14:nvContentPartPr>
            <p14:xfrm>
              <a:off x="2179989" y="6511225"/>
              <a:ext cx="360" cy="81000"/>
            </p14:xfrm>
          </p:contentPart>
        </mc:Choice>
        <mc:Fallback xmlns="">
          <p:pic>
            <p:nvPicPr>
              <p:cNvPr id="401" name="Cerneală 400">
                <a:extLst>
                  <a:ext uri="{FF2B5EF4-FFF2-40B4-BE49-F238E27FC236}">
                    <a16:creationId xmlns:a16="http://schemas.microsoft.com/office/drawing/2014/main" id="{16490AA0-C95F-4C92-81F8-88E3E37BCDF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161989" y="6493225"/>
                <a:ext cx="3600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402" name="Cerneală 401">
                <a:extLst>
                  <a:ext uri="{FF2B5EF4-FFF2-40B4-BE49-F238E27FC236}">
                    <a16:creationId xmlns:a16="http://schemas.microsoft.com/office/drawing/2014/main" id="{588FA88F-9C23-4178-8772-0FA0B5AB3347}"/>
                  </a:ext>
                </a:extLst>
              </p14:cNvPr>
              <p14:cNvContentPartPr/>
              <p14:nvPr/>
            </p14:nvContentPartPr>
            <p14:xfrm>
              <a:off x="2136429" y="6349945"/>
              <a:ext cx="481320" cy="272520"/>
            </p14:xfrm>
          </p:contentPart>
        </mc:Choice>
        <mc:Fallback xmlns="">
          <p:pic>
            <p:nvPicPr>
              <p:cNvPr id="402" name="Cerneală 401">
                <a:extLst>
                  <a:ext uri="{FF2B5EF4-FFF2-40B4-BE49-F238E27FC236}">
                    <a16:creationId xmlns:a16="http://schemas.microsoft.com/office/drawing/2014/main" id="{588FA88F-9C23-4178-8772-0FA0B5AB334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118789" y="6331945"/>
                <a:ext cx="51696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403" name="Cerneală 402">
                <a:extLst>
                  <a:ext uri="{FF2B5EF4-FFF2-40B4-BE49-F238E27FC236}">
                    <a16:creationId xmlns:a16="http://schemas.microsoft.com/office/drawing/2014/main" id="{D9B07D00-7DB0-4A5B-BF70-D358A3B40DE5}"/>
                  </a:ext>
                </a:extLst>
              </p14:cNvPr>
              <p14:cNvContentPartPr/>
              <p14:nvPr/>
            </p14:nvContentPartPr>
            <p14:xfrm>
              <a:off x="2483109" y="6443905"/>
              <a:ext cx="173880" cy="6120"/>
            </p14:xfrm>
          </p:contentPart>
        </mc:Choice>
        <mc:Fallback xmlns="">
          <p:pic>
            <p:nvPicPr>
              <p:cNvPr id="403" name="Cerneală 402">
                <a:extLst>
                  <a:ext uri="{FF2B5EF4-FFF2-40B4-BE49-F238E27FC236}">
                    <a16:creationId xmlns:a16="http://schemas.microsoft.com/office/drawing/2014/main" id="{D9B07D00-7DB0-4A5B-BF70-D358A3B40DE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465109" y="6425905"/>
                <a:ext cx="2095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404" name="Cerneală 403">
                <a:extLst>
                  <a:ext uri="{FF2B5EF4-FFF2-40B4-BE49-F238E27FC236}">
                    <a16:creationId xmlns:a16="http://schemas.microsoft.com/office/drawing/2014/main" id="{91638487-23FE-4799-B8D9-75FD5DDFAE4A}"/>
                  </a:ext>
                </a:extLst>
              </p14:cNvPr>
              <p14:cNvContentPartPr/>
              <p14:nvPr/>
            </p14:nvContentPartPr>
            <p14:xfrm>
              <a:off x="2709189" y="6485305"/>
              <a:ext cx="261360" cy="147240"/>
            </p14:xfrm>
          </p:contentPart>
        </mc:Choice>
        <mc:Fallback xmlns="">
          <p:pic>
            <p:nvPicPr>
              <p:cNvPr id="404" name="Cerneală 403">
                <a:extLst>
                  <a:ext uri="{FF2B5EF4-FFF2-40B4-BE49-F238E27FC236}">
                    <a16:creationId xmlns:a16="http://schemas.microsoft.com/office/drawing/2014/main" id="{91638487-23FE-4799-B8D9-75FD5DDFAE4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691549" y="6467305"/>
                <a:ext cx="29700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405" name="Cerneală 404">
                <a:extLst>
                  <a:ext uri="{FF2B5EF4-FFF2-40B4-BE49-F238E27FC236}">
                    <a16:creationId xmlns:a16="http://schemas.microsoft.com/office/drawing/2014/main" id="{AE551869-A430-478D-936E-0AF1D525FE53}"/>
                  </a:ext>
                </a:extLst>
              </p14:cNvPr>
              <p14:cNvContentPartPr/>
              <p14:nvPr/>
            </p14:nvContentPartPr>
            <p14:xfrm>
              <a:off x="2931669" y="6530665"/>
              <a:ext cx="91800" cy="66600"/>
            </p14:xfrm>
          </p:contentPart>
        </mc:Choice>
        <mc:Fallback xmlns="">
          <p:pic>
            <p:nvPicPr>
              <p:cNvPr id="405" name="Cerneală 404">
                <a:extLst>
                  <a:ext uri="{FF2B5EF4-FFF2-40B4-BE49-F238E27FC236}">
                    <a16:creationId xmlns:a16="http://schemas.microsoft.com/office/drawing/2014/main" id="{AE551869-A430-478D-936E-0AF1D525FE5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914029" y="6512665"/>
                <a:ext cx="12744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406" name="Cerneală 405">
                <a:extLst>
                  <a:ext uri="{FF2B5EF4-FFF2-40B4-BE49-F238E27FC236}">
                    <a16:creationId xmlns:a16="http://schemas.microsoft.com/office/drawing/2014/main" id="{ED334A6F-6B17-4FDB-AEC3-7E16A23749B5}"/>
                  </a:ext>
                </a:extLst>
              </p14:cNvPr>
              <p14:cNvContentPartPr/>
              <p14:nvPr/>
            </p14:nvContentPartPr>
            <p14:xfrm>
              <a:off x="3022029" y="6482785"/>
              <a:ext cx="496800" cy="145080"/>
            </p14:xfrm>
          </p:contentPart>
        </mc:Choice>
        <mc:Fallback xmlns="">
          <p:pic>
            <p:nvPicPr>
              <p:cNvPr id="406" name="Cerneală 405">
                <a:extLst>
                  <a:ext uri="{FF2B5EF4-FFF2-40B4-BE49-F238E27FC236}">
                    <a16:creationId xmlns:a16="http://schemas.microsoft.com/office/drawing/2014/main" id="{ED334A6F-6B17-4FDB-AEC3-7E16A23749B5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004389" y="6465145"/>
                <a:ext cx="53244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407" name="Cerneală 406">
                <a:extLst>
                  <a:ext uri="{FF2B5EF4-FFF2-40B4-BE49-F238E27FC236}">
                    <a16:creationId xmlns:a16="http://schemas.microsoft.com/office/drawing/2014/main" id="{5EDC3EE3-F7FC-438A-9FA4-F44C411608EF}"/>
                  </a:ext>
                </a:extLst>
              </p14:cNvPr>
              <p14:cNvContentPartPr/>
              <p14:nvPr/>
            </p14:nvContentPartPr>
            <p14:xfrm>
              <a:off x="3840309" y="6529945"/>
              <a:ext cx="369720" cy="126720"/>
            </p14:xfrm>
          </p:contentPart>
        </mc:Choice>
        <mc:Fallback xmlns="">
          <p:pic>
            <p:nvPicPr>
              <p:cNvPr id="407" name="Cerneală 406">
                <a:extLst>
                  <a:ext uri="{FF2B5EF4-FFF2-40B4-BE49-F238E27FC236}">
                    <a16:creationId xmlns:a16="http://schemas.microsoft.com/office/drawing/2014/main" id="{5EDC3EE3-F7FC-438A-9FA4-F44C411608E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822309" y="6511945"/>
                <a:ext cx="40536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408" name="Cerneală 407">
                <a:extLst>
                  <a:ext uri="{FF2B5EF4-FFF2-40B4-BE49-F238E27FC236}">
                    <a16:creationId xmlns:a16="http://schemas.microsoft.com/office/drawing/2014/main" id="{F8543A45-75C5-4275-9992-9B56F7530C5F}"/>
                  </a:ext>
                </a:extLst>
              </p14:cNvPr>
              <p14:cNvContentPartPr/>
              <p14:nvPr/>
            </p14:nvContentPartPr>
            <p14:xfrm>
              <a:off x="4247469" y="6573145"/>
              <a:ext cx="268920" cy="79200"/>
            </p14:xfrm>
          </p:contentPart>
        </mc:Choice>
        <mc:Fallback xmlns="">
          <p:pic>
            <p:nvPicPr>
              <p:cNvPr id="408" name="Cerneală 407">
                <a:extLst>
                  <a:ext uri="{FF2B5EF4-FFF2-40B4-BE49-F238E27FC236}">
                    <a16:creationId xmlns:a16="http://schemas.microsoft.com/office/drawing/2014/main" id="{F8543A45-75C5-4275-9992-9B56F7530C5F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229829" y="6555505"/>
                <a:ext cx="30456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409" name="Cerneală 408">
                <a:extLst>
                  <a:ext uri="{FF2B5EF4-FFF2-40B4-BE49-F238E27FC236}">
                    <a16:creationId xmlns:a16="http://schemas.microsoft.com/office/drawing/2014/main" id="{98DAF2DE-6156-4872-AA71-48751717B659}"/>
                  </a:ext>
                </a:extLst>
              </p14:cNvPr>
              <p14:cNvContentPartPr/>
              <p14:nvPr/>
            </p14:nvContentPartPr>
            <p14:xfrm>
              <a:off x="4600629" y="6549745"/>
              <a:ext cx="190080" cy="111240"/>
            </p14:xfrm>
          </p:contentPart>
        </mc:Choice>
        <mc:Fallback xmlns="">
          <p:pic>
            <p:nvPicPr>
              <p:cNvPr id="409" name="Cerneală 408">
                <a:extLst>
                  <a:ext uri="{FF2B5EF4-FFF2-40B4-BE49-F238E27FC236}">
                    <a16:creationId xmlns:a16="http://schemas.microsoft.com/office/drawing/2014/main" id="{98DAF2DE-6156-4872-AA71-48751717B65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582629" y="6531745"/>
                <a:ext cx="22572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410" name="Cerneală 409">
                <a:extLst>
                  <a:ext uri="{FF2B5EF4-FFF2-40B4-BE49-F238E27FC236}">
                    <a16:creationId xmlns:a16="http://schemas.microsoft.com/office/drawing/2014/main" id="{7E0B1B21-1B57-4E91-9A77-E7BC84B0E828}"/>
                  </a:ext>
                </a:extLst>
              </p14:cNvPr>
              <p14:cNvContentPartPr/>
              <p14:nvPr/>
            </p14:nvContentPartPr>
            <p14:xfrm>
              <a:off x="4756149" y="6473065"/>
              <a:ext cx="13320" cy="7920"/>
            </p14:xfrm>
          </p:contentPart>
        </mc:Choice>
        <mc:Fallback xmlns="">
          <p:pic>
            <p:nvPicPr>
              <p:cNvPr id="410" name="Cerneală 409">
                <a:extLst>
                  <a:ext uri="{FF2B5EF4-FFF2-40B4-BE49-F238E27FC236}">
                    <a16:creationId xmlns:a16="http://schemas.microsoft.com/office/drawing/2014/main" id="{7E0B1B21-1B57-4E91-9A77-E7BC84B0E82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738509" y="6455065"/>
                <a:ext cx="489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411" name="Cerneală 410">
                <a:extLst>
                  <a:ext uri="{FF2B5EF4-FFF2-40B4-BE49-F238E27FC236}">
                    <a16:creationId xmlns:a16="http://schemas.microsoft.com/office/drawing/2014/main" id="{B3EA155D-8AB4-4668-AFE1-1A5683679F02}"/>
                  </a:ext>
                </a:extLst>
              </p14:cNvPr>
              <p14:cNvContentPartPr/>
              <p14:nvPr/>
            </p14:nvContentPartPr>
            <p14:xfrm>
              <a:off x="4883589" y="6405385"/>
              <a:ext cx="6480" cy="254520"/>
            </p14:xfrm>
          </p:contentPart>
        </mc:Choice>
        <mc:Fallback xmlns="">
          <p:pic>
            <p:nvPicPr>
              <p:cNvPr id="411" name="Cerneală 410">
                <a:extLst>
                  <a:ext uri="{FF2B5EF4-FFF2-40B4-BE49-F238E27FC236}">
                    <a16:creationId xmlns:a16="http://schemas.microsoft.com/office/drawing/2014/main" id="{B3EA155D-8AB4-4668-AFE1-1A5683679F0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865589" y="6387385"/>
                <a:ext cx="4212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412" name="Cerneală 411">
                <a:extLst>
                  <a:ext uri="{FF2B5EF4-FFF2-40B4-BE49-F238E27FC236}">
                    <a16:creationId xmlns:a16="http://schemas.microsoft.com/office/drawing/2014/main" id="{10C5CD9E-0E27-49C5-AFFE-AE8F9496C990}"/>
                  </a:ext>
                </a:extLst>
              </p14:cNvPr>
              <p14:cNvContentPartPr/>
              <p14:nvPr/>
            </p14:nvContentPartPr>
            <p14:xfrm>
              <a:off x="4850829" y="6561265"/>
              <a:ext cx="241920" cy="122760"/>
            </p14:xfrm>
          </p:contentPart>
        </mc:Choice>
        <mc:Fallback xmlns="">
          <p:pic>
            <p:nvPicPr>
              <p:cNvPr id="412" name="Cerneală 411">
                <a:extLst>
                  <a:ext uri="{FF2B5EF4-FFF2-40B4-BE49-F238E27FC236}">
                    <a16:creationId xmlns:a16="http://schemas.microsoft.com/office/drawing/2014/main" id="{10C5CD9E-0E27-49C5-AFFE-AE8F9496C99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833189" y="6543625"/>
                <a:ext cx="27756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413" name="Cerneală 412">
                <a:extLst>
                  <a:ext uri="{FF2B5EF4-FFF2-40B4-BE49-F238E27FC236}">
                    <a16:creationId xmlns:a16="http://schemas.microsoft.com/office/drawing/2014/main" id="{F6E5EF76-BB2B-4B9B-97D9-538A639E6F5E}"/>
                  </a:ext>
                </a:extLst>
              </p14:cNvPr>
              <p14:cNvContentPartPr/>
              <p14:nvPr/>
            </p14:nvContentPartPr>
            <p14:xfrm>
              <a:off x="5028309" y="6443905"/>
              <a:ext cx="43920" cy="57600"/>
            </p14:xfrm>
          </p:contentPart>
        </mc:Choice>
        <mc:Fallback xmlns="">
          <p:pic>
            <p:nvPicPr>
              <p:cNvPr id="413" name="Cerneală 412">
                <a:extLst>
                  <a:ext uri="{FF2B5EF4-FFF2-40B4-BE49-F238E27FC236}">
                    <a16:creationId xmlns:a16="http://schemas.microsoft.com/office/drawing/2014/main" id="{F6E5EF76-BB2B-4B9B-97D9-538A639E6F5E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010669" y="6425905"/>
                <a:ext cx="7956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414" name="Cerneală 413">
                <a:extLst>
                  <a:ext uri="{FF2B5EF4-FFF2-40B4-BE49-F238E27FC236}">
                    <a16:creationId xmlns:a16="http://schemas.microsoft.com/office/drawing/2014/main" id="{639FB49F-9D94-4A98-8062-617B1D4CE9A6}"/>
                  </a:ext>
                </a:extLst>
              </p14:cNvPr>
              <p14:cNvContentPartPr/>
              <p14:nvPr/>
            </p14:nvContentPartPr>
            <p14:xfrm>
              <a:off x="5101029" y="6629305"/>
              <a:ext cx="87840" cy="7920"/>
            </p14:xfrm>
          </p:contentPart>
        </mc:Choice>
        <mc:Fallback xmlns="">
          <p:pic>
            <p:nvPicPr>
              <p:cNvPr id="414" name="Cerneală 413">
                <a:extLst>
                  <a:ext uri="{FF2B5EF4-FFF2-40B4-BE49-F238E27FC236}">
                    <a16:creationId xmlns:a16="http://schemas.microsoft.com/office/drawing/2014/main" id="{639FB49F-9D94-4A98-8062-617B1D4CE9A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083389" y="6611665"/>
                <a:ext cx="1234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435" name="Cerneală 434">
                <a:extLst>
                  <a:ext uri="{FF2B5EF4-FFF2-40B4-BE49-F238E27FC236}">
                    <a16:creationId xmlns:a16="http://schemas.microsoft.com/office/drawing/2014/main" id="{32CB2CE9-8DD4-47C2-8C13-C717842C097B}"/>
                  </a:ext>
                </a:extLst>
              </p14:cNvPr>
              <p14:cNvContentPartPr/>
              <p14:nvPr/>
            </p14:nvContentPartPr>
            <p14:xfrm>
              <a:off x="7180029" y="6400705"/>
              <a:ext cx="77760" cy="409680"/>
            </p14:xfrm>
          </p:contentPart>
        </mc:Choice>
        <mc:Fallback xmlns="">
          <p:pic>
            <p:nvPicPr>
              <p:cNvPr id="435" name="Cerneală 434">
                <a:extLst>
                  <a:ext uri="{FF2B5EF4-FFF2-40B4-BE49-F238E27FC236}">
                    <a16:creationId xmlns:a16="http://schemas.microsoft.com/office/drawing/2014/main" id="{32CB2CE9-8DD4-47C2-8C13-C717842C097B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162029" y="6382705"/>
                <a:ext cx="11340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436" name="Cerneală 435">
                <a:extLst>
                  <a:ext uri="{FF2B5EF4-FFF2-40B4-BE49-F238E27FC236}">
                    <a16:creationId xmlns:a16="http://schemas.microsoft.com/office/drawing/2014/main" id="{655FFBFC-6D43-4FDD-A597-6B2BECE5808B}"/>
                  </a:ext>
                </a:extLst>
              </p14:cNvPr>
              <p14:cNvContentPartPr/>
              <p14:nvPr/>
            </p14:nvContentPartPr>
            <p14:xfrm>
              <a:off x="6405309" y="6612385"/>
              <a:ext cx="574560" cy="126000"/>
            </p14:xfrm>
          </p:contentPart>
        </mc:Choice>
        <mc:Fallback xmlns="">
          <p:pic>
            <p:nvPicPr>
              <p:cNvPr id="436" name="Cerneală 435">
                <a:extLst>
                  <a:ext uri="{FF2B5EF4-FFF2-40B4-BE49-F238E27FC236}">
                    <a16:creationId xmlns:a16="http://schemas.microsoft.com/office/drawing/2014/main" id="{655FFBFC-6D43-4FDD-A597-6B2BECE5808B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387669" y="6594385"/>
                <a:ext cx="61020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437" name="Cerneală 436">
                <a:extLst>
                  <a:ext uri="{FF2B5EF4-FFF2-40B4-BE49-F238E27FC236}">
                    <a16:creationId xmlns:a16="http://schemas.microsoft.com/office/drawing/2014/main" id="{0990D0A2-2C15-4085-AB52-C1B920F8735B}"/>
                  </a:ext>
                </a:extLst>
              </p14:cNvPr>
              <p14:cNvContentPartPr/>
              <p14:nvPr/>
            </p14:nvContentPartPr>
            <p14:xfrm>
              <a:off x="5785029" y="6473065"/>
              <a:ext cx="477360" cy="298440"/>
            </p14:xfrm>
          </p:contentPart>
        </mc:Choice>
        <mc:Fallback xmlns="">
          <p:pic>
            <p:nvPicPr>
              <p:cNvPr id="437" name="Cerneală 436">
                <a:extLst>
                  <a:ext uri="{FF2B5EF4-FFF2-40B4-BE49-F238E27FC236}">
                    <a16:creationId xmlns:a16="http://schemas.microsoft.com/office/drawing/2014/main" id="{0990D0A2-2C15-4085-AB52-C1B920F8735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767376" y="6455065"/>
                <a:ext cx="513027" cy="33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0443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Imagine 62">
            <a:extLst>
              <a:ext uri="{FF2B5EF4-FFF2-40B4-BE49-F238E27FC236}">
                <a16:creationId xmlns:a16="http://schemas.microsoft.com/office/drawing/2014/main" id="{13FA39D7-ACD0-4474-B3FC-C925CBC91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43" y="960147"/>
            <a:ext cx="5305425" cy="42481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9BC05C45-4AB3-452A-96CA-912A5538C7F9}"/>
                  </a:ext>
                </a:extLst>
              </p14:cNvPr>
              <p14:cNvContentPartPr/>
              <p14:nvPr/>
            </p14:nvContentPartPr>
            <p14:xfrm>
              <a:off x="6366069" y="376105"/>
              <a:ext cx="1037880" cy="682920"/>
            </p14:xfrm>
          </p:contentPart>
        </mc:Choice>
        <mc:Fallback xmlns=""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9BC05C45-4AB3-452A-96CA-912A5538C7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48069" y="358114"/>
                <a:ext cx="1073520" cy="7185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3C223C5E-B207-4E55-93FE-CE77B0163796}"/>
                  </a:ext>
                </a:extLst>
              </p14:cNvPr>
              <p14:cNvContentPartPr/>
              <p14:nvPr/>
            </p14:nvContentPartPr>
            <p14:xfrm>
              <a:off x="7974549" y="711985"/>
              <a:ext cx="198360" cy="13680"/>
            </p14:xfrm>
          </p:contentPart>
        </mc:Choice>
        <mc:Fallback xmlns=""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3C223C5E-B207-4E55-93FE-CE77B016379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56549" y="693985"/>
                <a:ext cx="23400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4" name="Cerneală 33">
                <a:extLst>
                  <a:ext uri="{FF2B5EF4-FFF2-40B4-BE49-F238E27FC236}">
                    <a16:creationId xmlns:a16="http://schemas.microsoft.com/office/drawing/2014/main" id="{4D637F5E-41ED-4EE1-8C85-568B85332E74}"/>
                  </a:ext>
                </a:extLst>
              </p14:cNvPr>
              <p14:cNvContentPartPr/>
              <p14:nvPr/>
            </p14:nvContentPartPr>
            <p14:xfrm>
              <a:off x="9666549" y="1270345"/>
              <a:ext cx="50400" cy="268560"/>
            </p14:xfrm>
          </p:contentPart>
        </mc:Choice>
        <mc:Fallback xmlns="">
          <p:pic>
            <p:nvPicPr>
              <p:cNvPr id="34" name="Cerneală 33">
                <a:extLst>
                  <a:ext uri="{FF2B5EF4-FFF2-40B4-BE49-F238E27FC236}">
                    <a16:creationId xmlns:a16="http://schemas.microsoft.com/office/drawing/2014/main" id="{4D637F5E-41ED-4EE1-8C85-568B85332E7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48549" y="1252345"/>
                <a:ext cx="8604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4" name="Cerneală 43">
                <a:extLst>
                  <a:ext uri="{FF2B5EF4-FFF2-40B4-BE49-F238E27FC236}">
                    <a16:creationId xmlns:a16="http://schemas.microsoft.com/office/drawing/2014/main" id="{EEF26E3B-7F68-43F9-ADFA-8D1334C62FE8}"/>
                  </a:ext>
                </a:extLst>
              </p14:cNvPr>
              <p14:cNvContentPartPr/>
              <p14:nvPr/>
            </p14:nvContentPartPr>
            <p14:xfrm>
              <a:off x="11453589" y="928345"/>
              <a:ext cx="550080" cy="550080"/>
            </p14:xfrm>
          </p:contentPart>
        </mc:Choice>
        <mc:Fallback xmlns="">
          <p:pic>
            <p:nvPicPr>
              <p:cNvPr id="44" name="Cerneală 43">
                <a:extLst>
                  <a:ext uri="{FF2B5EF4-FFF2-40B4-BE49-F238E27FC236}">
                    <a16:creationId xmlns:a16="http://schemas.microsoft.com/office/drawing/2014/main" id="{EEF26E3B-7F68-43F9-ADFA-8D1334C62FE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435937" y="910705"/>
                <a:ext cx="585743" cy="58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5" name="Cerneală 44">
                <a:extLst>
                  <a:ext uri="{FF2B5EF4-FFF2-40B4-BE49-F238E27FC236}">
                    <a16:creationId xmlns:a16="http://schemas.microsoft.com/office/drawing/2014/main" id="{BDFE322F-8217-4629-81B8-8CAFF1857BE4}"/>
                  </a:ext>
                </a:extLst>
              </p14:cNvPr>
              <p14:cNvContentPartPr/>
              <p14:nvPr/>
            </p14:nvContentPartPr>
            <p14:xfrm>
              <a:off x="10346949" y="980185"/>
              <a:ext cx="815760" cy="338400"/>
            </p14:xfrm>
          </p:contentPart>
        </mc:Choice>
        <mc:Fallback xmlns="">
          <p:pic>
            <p:nvPicPr>
              <p:cNvPr id="45" name="Cerneală 44">
                <a:extLst>
                  <a:ext uri="{FF2B5EF4-FFF2-40B4-BE49-F238E27FC236}">
                    <a16:creationId xmlns:a16="http://schemas.microsoft.com/office/drawing/2014/main" id="{BDFE322F-8217-4629-81B8-8CAFF1857BE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329309" y="962185"/>
                <a:ext cx="85140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2" name="Cerneală 51">
                <a:extLst>
                  <a:ext uri="{FF2B5EF4-FFF2-40B4-BE49-F238E27FC236}">
                    <a16:creationId xmlns:a16="http://schemas.microsoft.com/office/drawing/2014/main" id="{9D609B9F-D895-46C9-9E20-2B8B3B66C312}"/>
                  </a:ext>
                </a:extLst>
              </p14:cNvPr>
              <p14:cNvContentPartPr/>
              <p14:nvPr/>
            </p14:nvContentPartPr>
            <p14:xfrm>
              <a:off x="9859869" y="1205185"/>
              <a:ext cx="336960" cy="288360"/>
            </p14:xfrm>
          </p:contentPart>
        </mc:Choice>
        <mc:Fallback xmlns="">
          <p:pic>
            <p:nvPicPr>
              <p:cNvPr id="52" name="Cerneală 51">
                <a:extLst>
                  <a:ext uri="{FF2B5EF4-FFF2-40B4-BE49-F238E27FC236}">
                    <a16:creationId xmlns:a16="http://schemas.microsoft.com/office/drawing/2014/main" id="{9D609B9F-D895-46C9-9E20-2B8B3B66C31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842229" y="1187207"/>
                <a:ext cx="372600" cy="323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A1D95560-100C-422E-8C6E-5CC086B1B1E1}"/>
                  </a:ext>
                </a:extLst>
              </p14:cNvPr>
              <p14:cNvContentPartPr/>
              <p14:nvPr/>
            </p14:nvContentPartPr>
            <p14:xfrm>
              <a:off x="8364069" y="433705"/>
              <a:ext cx="1167120" cy="875880"/>
            </p14:xfrm>
          </p:contentPart>
        </mc:Choice>
        <mc:Fallback xmlns=""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A1D95560-100C-422E-8C6E-5CC086B1B1E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346063" y="415705"/>
                <a:ext cx="1202771" cy="91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4" name="Cerneală 53">
                <a:extLst>
                  <a:ext uri="{FF2B5EF4-FFF2-40B4-BE49-F238E27FC236}">
                    <a16:creationId xmlns:a16="http://schemas.microsoft.com/office/drawing/2014/main" id="{081E4400-F90C-4FFE-97C0-4E90F2D87BA3}"/>
                  </a:ext>
                </a:extLst>
              </p14:cNvPr>
              <p14:cNvContentPartPr/>
              <p14:nvPr/>
            </p14:nvContentPartPr>
            <p14:xfrm>
              <a:off x="9942669" y="465385"/>
              <a:ext cx="1865160" cy="263520"/>
            </p14:xfrm>
          </p:contentPart>
        </mc:Choice>
        <mc:Fallback xmlns="">
          <p:pic>
            <p:nvPicPr>
              <p:cNvPr id="54" name="Cerneală 53">
                <a:extLst>
                  <a:ext uri="{FF2B5EF4-FFF2-40B4-BE49-F238E27FC236}">
                    <a16:creationId xmlns:a16="http://schemas.microsoft.com/office/drawing/2014/main" id="{081E4400-F90C-4FFE-97C0-4E90F2D87BA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924669" y="447385"/>
                <a:ext cx="190080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5" name="Cerneală 184">
                <a:extLst>
                  <a:ext uri="{FF2B5EF4-FFF2-40B4-BE49-F238E27FC236}">
                    <a16:creationId xmlns:a16="http://schemas.microsoft.com/office/drawing/2014/main" id="{606210BA-5CF0-4A85-AB03-7E8CDDE949E3}"/>
                  </a:ext>
                </a:extLst>
              </p14:cNvPr>
              <p14:cNvContentPartPr/>
              <p14:nvPr/>
            </p14:nvContentPartPr>
            <p14:xfrm>
              <a:off x="2304909" y="5717425"/>
              <a:ext cx="403200" cy="132120"/>
            </p14:xfrm>
          </p:contentPart>
        </mc:Choice>
        <mc:Fallback xmlns="">
          <p:pic>
            <p:nvPicPr>
              <p:cNvPr id="185" name="Cerneală 184">
                <a:extLst>
                  <a:ext uri="{FF2B5EF4-FFF2-40B4-BE49-F238E27FC236}">
                    <a16:creationId xmlns:a16="http://schemas.microsoft.com/office/drawing/2014/main" id="{606210BA-5CF0-4A85-AB03-7E8CDDE949E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287269" y="5699425"/>
                <a:ext cx="43884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7" name="Cerneală 256">
                <a:extLst>
                  <a:ext uri="{FF2B5EF4-FFF2-40B4-BE49-F238E27FC236}">
                    <a16:creationId xmlns:a16="http://schemas.microsoft.com/office/drawing/2014/main" id="{F4134660-0895-42FD-B0D6-98A378293D9B}"/>
                  </a:ext>
                </a:extLst>
              </p14:cNvPr>
              <p14:cNvContentPartPr/>
              <p14:nvPr/>
            </p14:nvContentPartPr>
            <p14:xfrm>
              <a:off x="3255309" y="5498185"/>
              <a:ext cx="1055160" cy="369000"/>
            </p14:xfrm>
          </p:contentPart>
        </mc:Choice>
        <mc:Fallback xmlns="">
          <p:pic>
            <p:nvPicPr>
              <p:cNvPr id="257" name="Cerneală 256">
                <a:extLst>
                  <a:ext uri="{FF2B5EF4-FFF2-40B4-BE49-F238E27FC236}">
                    <a16:creationId xmlns:a16="http://schemas.microsoft.com/office/drawing/2014/main" id="{F4134660-0895-42FD-B0D6-98A378293D9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37669" y="5480545"/>
                <a:ext cx="109080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58" name="Cerneală 257">
                <a:extLst>
                  <a:ext uri="{FF2B5EF4-FFF2-40B4-BE49-F238E27FC236}">
                    <a16:creationId xmlns:a16="http://schemas.microsoft.com/office/drawing/2014/main" id="{46939815-4FF9-4DAF-BE2E-301B1A2C5D05}"/>
                  </a:ext>
                </a:extLst>
              </p14:cNvPr>
              <p14:cNvContentPartPr/>
              <p14:nvPr/>
            </p14:nvContentPartPr>
            <p14:xfrm>
              <a:off x="990909" y="5510065"/>
              <a:ext cx="658080" cy="511560"/>
            </p14:xfrm>
          </p:contentPart>
        </mc:Choice>
        <mc:Fallback xmlns="">
          <p:pic>
            <p:nvPicPr>
              <p:cNvPr id="258" name="Cerneală 257">
                <a:extLst>
                  <a:ext uri="{FF2B5EF4-FFF2-40B4-BE49-F238E27FC236}">
                    <a16:creationId xmlns:a16="http://schemas.microsoft.com/office/drawing/2014/main" id="{46939815-4FF9-4DAF-BE2E-301B1A2C5D0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72909" y="5492065"/>
                <a:ext cx="69372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75" name="Cerneală 274">
                <a:extLst>
                  <a:ext uri="{FF2B5EF4-FFF2-40B4-BE49-F238E27FC236}">
                    <a16:creationId xmlns:a16="http://schemas.microsoft.com/office/drawing/2014/main" id="{7833B9CF-81CB-4695-8584-CDB0BF1E0EB2}"/>
                  </a:ext>
                </a:extLst>
              </p14:cNvPr>
              <p14:cNvContentPartPr/>
              <p14:nvPr/>
            </p14:nvContentPartPr>
            <p14:xfrm>
              <a:off x="7839549" y="5422945"/>
              <a:ext cx="1137960" cy="612000"/>
            </p14:xfrm>
          </p:contentPart>
        </mc:Choice>
        <mc:Fallback xmlns="">
          <p:pic>
            <p:nvPicPr>
              <p:cNvPr id="275" name="Cerneală 274">
                <a:extLst>
                  <a:ext uri="{FF2B5EF4-FFF2-40B4-BE49-F238E27FC236}">
                    <a16:creationId xmlns:a16="http://schemas.microsoft.com/office/drawing/2014/main" id="{7833B9CF-81CB-4695-8584-CDB0BF1E0EB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821555" y="5405305"/>
                <a:ext cx="1173589" cy="64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76" name="Cerneală 275">
                <a:extLst>
                  <a:ext uri="{FF2B5EF4-FFF2-40B4-BE49-F238E27FC236}">
                    <a16:creationId xmlns:a16="http://schemas.microsoft.com/office/drawing/2014/main" id="{3122DBC1-FF47-4B3E-95E2-324649D2F7BB}"/>
                  </a:ext>
                </a:extLst>
              </p14:cNvPr>
              <p14:cNvContentPartPr/>
              <p14:nvPr/>
            </p14:nvContentPartPr>
            <p14:xfrm>
              <a:off x="5995989" y="5444905"/>
              <a:ext cx="1391760" cy="373680"/>
            </p14:xfrm>
          </p:contentPart>
        </mc:Choice>
        <mc:Fallback xmlns="">
          <p:pic>
            <p:nvPicPr>
              <p:cNvPr id="276" name="Cerneală 275">
                <a:extLst>
                  <a:ext uri="{FF2B5EF4-FFF2-40B4-BE49-F238E27FC236}">
                    <a16:creationId xmlns:a16="http://schemas.microsoft.com/office/drawing/2014/main" id="{3122DBC1-FF47-4B3E-95E2-324649D2F7B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978344" y="5427248"/>
                <a:ext cx="1427409" cy="4093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77" name="Cerneală 276">
                <a:extLst>
                  <a:ext uri="{FF2B5EF4-FFF2-40B4-BE49-F238E27FC236}">
                    <a16:creationId xmlns:a16="http://schemas.microsoft.com/office/drawing/2014/main" id="{D63432F3-F9BC-4ABA-8DEA-BF0A7F627F48}"/>
                  </a:ext>
                </a:extLst>
              </p14:cNvPr>
              <p14:cNvContentPartPr/>
              <p14:nvPr/>
            </p14:nvContentPartPr>
            <p14:xfrm>
              <a:off x="4978269" y="5500345"/>
              <a:ext cx="651960" cy="315360"/>
            </p14:xfrm>
          </p:contentPart>
        </mc:Choice>
        <mc:Fallback xmlns="">
          <p:pic>
            <p:nvPicPr>
              <p:cNvPr id="277" name="Cerneală 276">
                <a:extLst>
                  <a:ext uri="{FF2B5EF4-FFF2-40B4-BE49-F238E27FC236}">
                    <a16:creationId xmlns:a16="http://schemas.microsoft.com/office/drawing/2014/main" id="{D63432F3-F9BC-4ABA-8DEA-BF0A7F627F4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960629" y="5482705"/>
                <a:ext cx="68760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79" name="Cerneală 278">
                <a:extLst>
                  <a:ext uri="{FF2B5EF4-FFF2-40B4-BE49-F238E27FC236}">
                    <a16:creationId xmlns:a16="http://schemas.microsoft.com/office/drawing/2014/main" id="{15DE68FD-171C-4B10-9D48-7700F91F7382}"/>
                  </a:ext>
                </a:extLst>
              </p14:cNvPr>
              <p14:cNvContentPartPr/>
              <p14:nvPr/>
            </p14:nvContentPartPr>
            <p14:xfrm>
              <a:off x="11192949" y="5582425"/>
              <a:ext cx="234360" cy="327960"/>
            </p14:xfrm>
          </p:contentPart>
        </mc:Choice>
        <mc:Fallback xmlns="">
          <p:pic>
            <p:nvPicPr>
              <p:cNvPr id="279" name="Cerneală 278">
                <a:extLst>
                  <a:ext uri="{FF2B5EF4-FFF2-40B4-BE49-F238E27FC236}">
                    <a16:creationId xmlns:a16="http://schemas.microsoft.com/office/drawing/2014/main" id="{15DE68FD-171C-4B10-9D48-7700F91F738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1174949" y="5564425"/>
                <a:ext cx="27000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80" name="Cerneală 279">
                <a:extLst>
                  <a:ext uri="{FF2B5EF4-FFF2-40B4-BE49-F238E27FC236}">
                    <a16:creationId xmlns:a16="http://schemas.microsoft.com/office/drawing/2014/main" id="{E7ADABAB-1079-4872-AF62-311976595906}"/>
                  </a:ext>
                </a:extLst>
              </p14:cNvPr>
              <p14:cNvContentPartPr/>
              <p14:nvPr/>
            </p14:nvContentPartPr>
            <p14:xfrm>
              <a:off x="9526149" y="5403145"/>
              <a:ext cx="1444320" cy="319320"/>
            </p14:xfrm>
          </p:contentPart>
        </mc:Choice>
        <mc:Fallback xmlns="">
          <p:pic>
            <p:nvPicPr>
              <p:cNvPr id="280" name="Cerneală 279">
                <a:extLst>
                  <a:ext uri="{FF2B5EF4-FFF2-40B4-BE49-F238E27FC236}">
                    <a16:creationId xmlns:a16="http://schemas.microsoft.com/office/drawing/2014/main" id="{E7ADABAB-1079-4872-AF62-31197659590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508149" y="5385145"/>
                <a:ext cx="147996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87" name="Cerneală 286">
                <a:extLst>
                  <a:ext uri="{FF2B5EF4-FFF2-40B4-BE49-F238E27FC236}">
                    <a16:creationId xmlns:a16="http://schemas.microsoft.com/office/drawing/2014/main" id="{9A260B4E-47C3-4A10-A31D-65A0A4BE7B1F}"/>
                  </a:ext>
                </a:extLst>
              </p14:cNvPr>
              <p14:cNvContentPartPr/>
              <p14:nvPr/>
            </p14:nvContentPartPr>
            <p14:xfrm>
              <a:off x="2637189" y="6261025"/>
              <a:ext cx="342000" cy="283320"/>
            </p14:xfrm>
          </p:contentPart>
        </mc:Choice>
        <mc:Fallback xmlns="">
          <p:pic>
            <p:nvPicPr>
              <p:cNvPr id="287" name="Cerneală 286">
                <a:extLst>
                  <a:ext uri="{FF2B5EF4-FFF2-40B4-BE49-F238E27FC236}">
                    <a16:creationId xmlns:a16="http://schemas.microsoft.com/office/drawing/2014/main" id="{9A260B4E-47C3-4A10-A31D-65A0A4BE7B1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619189" y="6243385"/>
                <a:ext cx="37764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88" name="Cerneală 287">
                <a:extLst>
                  <a:ext uri="{FF2B5EF4-FFF2-40B4-BE49-F238E27FC236}">
                    <a16:creationId xmlns:a16="http://schemas.microsoft.com/office/drawing/2014/main" id="{0B12D265-627D-405D-B677-2653B8B062A4}"/>
                  </a:ext>
                </a:extLst>
              </p14:cNvPr>
              <p14:cNvContentPartPr/>
              <p14:nvPr/>
            </p14:nvContentPartPr>
            <p14:xfrm>
              <a:off x="1087389" y="6154465"/>
              <a:ext cx="1261080" cy="352080"/>
            </p14:xfrm>
          </p:contentPart>
        </mc:Choice>
        <mc:Fallback xmlns="">
          <p:pic>
            <p:nvPicPr>
              <p:cNvPr id="288" name="Cerneală 287">
                <a:extLst>
                  <a:ext uri="{FF2B5EF4-FFF2-40B4-BE49-F238E27FC236}">
                    <a16:creationId xmlns:a16="http://schemas.microsoft.com/office/drawing/2014/main" id="{0B12D265-627D-405D-B677-2653B8B062A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069749" y="6136465"/>
                <a:ext cx="129672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20" name="Cerneală 319">
                <a:extLst>
                  <a:ext uri="{FF2B5EF4-FFF2-40B4-BE49-F238E27FC236}">
                    <a16:creationId xmlns:a16="http://schemas.microsoft.com/office/drawing/2014/main" id="{B061FCDF-48BE-4D81-A5B1-7D88C144B421}"/>
                  </a:ext>
                </a:extLst>
              </p14:cNvPr>
              <p14:cNvContentPartPr/>
              <p14:nvPr/>
            </p14:nvContentPartPr>
            <p14:xfrm>
              <a:off x="5701149" y="1987465"/>
              <a:ext cx="6143760" cy="2920680"/>
            </p14:xfrm>
          </p:contentPart>
        </mc:Choice>
        <mc:Fallback xmlns="">
          <p:pic>
            <p:nvPicPr>
              <p:cNvPr id="320" name="Cerneală 319">
                <a:extLst>
                  <a:ext uri="{FF2B5EF4-FFF2-40B4-BE49-F238E27FC236}">
                    <a16:creationId xmlns:a16="http://schemas.microsoft.com/office/drawing/2014/main" id="{B061FCDF-48BE-4D81-A5B1-7D88C144B42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683509" y="1969465"/>
                <a:ext cx="6179400" cy="295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750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ine 22">
            <a:extLst>
              <a:ext uri="{FF2B5EF4-FFF2-40B4-BE49-F238E27FC236}">
                <a16:creationId xmlns:a16="http://schemas.microsoft.com/office/drawing/2014/main" id="{F1503F29-D43B-4652-BADC-F26B4CBA2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43" y="411513"/>
            <a:ext cx="8401050" cy="38004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Cerneală 1">
                <a:extLst>
                  <a:ext uri="{FF2B5EF4-FFF2-40B4-BE49-F238E27FC236}">
                    <a16:creationId xmlns:a16="http://schemas.microsoft.com/office/drawing/2014/main" id="{6AD8A440-0C6E-4874-99D3-290F7ACDA840}"/>
                  </a:ext>
                </a:extLst>
              </p14:cNvPr>
              <p14:cNvContentPartPr/>
              <p14:nvPr/>
            </p14:nvContentPartPr>
            <p14:xfrm>
              <a:off x="1255509" y="412825"/>
              <a:ext cx="8220960" cy="1589040"/>
            </p14:xfrm>
          </p:contentPart>
        </mc:Choice>
        <mc:Fallback xmlns="">
          <p:pic>
            <p:nvPicPr>
              <p:cNvPr id="2" name="Cerneală 1">
                <a:extLst>
                  <a:ext uri="{FF2B5EF4-FFF2-40B4-BE49-F238E27FC236}">
                    <a16:creationId xmlns:a16="http://schemas.microsoft.com/office/drawing/2014/main" id="{6AD8A440-0C6E-4874-99D3-290F7ACDA8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19869" y="341185"/>
                <a:ext cx="8292600" cy="173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9B42E917-F095-4B68-9F39-D95BB96C8E6E}"/>
                  </a:ext>
                </a:extLst>
              </p14:cNvPr>
              <p14:cNvContentPartPr/>
              <p14:nvPr/>
            </p14:nvContentPartPr>
            <p14:xfrm>
              <a:off x="2141469" y="4889425"/>
              <a:ext cx="188280" cy="2484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9B42E917-F095-4B68-9F39-D95BB96C8E6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23469" y="4871425"/>
                <a:ext cx="22392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7722137F-72A2-48A0-9EC8-91BAA597D371}"/>
                  </a:ext>
                </a:extLst>
              </p14:cNvPr>
              <p14:cNvContentPartPr/>
              <p14:nvPr/>
            </p14:nvContentPartPr>
            <p14:xfrm>
              <a:off x="2184669" y="5027665"/>
              <a:ext cx="157680" cy="20880"/>
            </p14:xfrm>
          </p:contentPart>
        </mc:Choice>
        <mc:Fallback xmlns=""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7722137F-72A2-48A0-9EC8-91BAA597D37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6669" y="5010025"/>
                <a:ext cx="19332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3FD798A9-AEEA-4384-955E-97E1BB9319FD}"/>
                  </a:ext>
                </a:extLst>
              </p14:cNvPr>
              <p14:cNvContentPartPr/>
              <p14:nvPr/>
            </p14:nvContentPartPr>
            <p14:xfrm>
              <a:off x="1746549" y="4869985"/>
              <a:ext cx="252000" cy="281880"/>
            </p14:xfrm>
          </p:contentPart>
        </mc:Choice>
        <mc:Fallback xmlns=""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3FD798A9-AEEA-4384-955E-97E1BB9319F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28909" y="4852322"/>
                <a:ext cx="287640" cy="3175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0B3D3F9D-DE4F-4FBE-B99E-A38A08F727A4}"/>
                  </a:ext>
                </a:extLst>
              </p14:cNvPr>
              <p14:cNvContentPartPr/>
              <p14:nvPr/>
            </p14:nvContentPartPr>
            <p14:xfrm>
              <a:off x="1082709" y="4577665"/>
              <a:ext cx="552600" cy="389160"/>
            </p14:xfrm>
          </p:contentPart>
        </mc:Choice>
        <mc:Fallback xmlns=""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0B3D3F9D-DE4F-4FBE-B99E-A38A08F727A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65058" y="4559682"/>
                <a:ext cx="588263" cy="4247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7" name="Cerneală 46">
                <a:extLst>
                  <a:ext uri="{FF2B5EF4-FFF2-40B4-BE49-F238E27FC236}">
                    <a16:creationId xmlns:a16="http://schemas.microsoft.com/office/drawing/2014/main" id="{56FEA217-2751-408D-BCF8-70241A57C02F}"/>
                  </a:ext>
                </a:extLst>
              </p14:cNvPr>
              <p14:cNvContentPartPr/>
              <p14:nvPr/>
            </p14:nvContentPartPr>
            <p14:xfrm>
              <a:off x="4951989" y="5139625"/>
              <a:ext cx="178560" cy="17640"/>
            </p14:xfrm>
          </p:contentPart>
        </mc:Choice>
        <mc:Fallback xmlns="">
          <p:pic>
            <p:nvPicPr>
              <p:cNvPr id="47" name="Cerneală 46">
                <a:extLst>
                  <a:ext uri="{FF2B5EF4-FFF2-40B4-BE49-F238E27FC236}">
                    <a16:creationId xmlns:a16="http://schemas.microsoft.com/office/drawing/2014/main" id="{56FEA217-2751-408D-BCF8-70241A57C02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933989" y="5121625"/>
                <a:ext cx="21420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8" name="Cerneală 47">
                <a:extLst>
                  <a:ext uri="{FF2B5EF4-FFF2-40B4-BE49-F238E27FC236}">
                    <a16:creationId xmlns:a16="http://schemas.microsoft.com/office/drawing/2014/main" id="{133203EE-659E-47E3-A193-1EAC52B23DBA}"/>
                  </a:ext>
                </a:extLst>
              </p14:cNvPr>
              <p14:cNvContentPartPr/>
              <p14:nvPr/>
            </p14:nvContentPartPr>
            <p14:xfrm>
              <a:off x="5048109" y="5240785"/>
              <a:ext cx="172080" cy="10800"/>
            </p14:xfrm>
          </p:contentPart>
        </mc:Choice>
        <mc:Fallback xmlns="">
          <p:pic>
            <p:nvPicPr>
              <p:cNvPr id="48" name="Cerneală 47">
                <a:extLst>
                  <a:ext uri="{FF2B5EF4-FFF2-40B4-BE49-F238E27FC236}">
                    <a16:creationId xmlns:a16="http://schemas.microsoft.com/office/drawing/2014/main" id="{133203EE-659E-47E3-A193-1EAC52B23DB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030109" y="5222785"/>
                <a:ext cx="20772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1FCFE064-AC58-497A-9FC2-CC6000D97245}"/>
                  </a:ext>
                </a:extLst>
              </p14:cNvPr>
              <p14:cNvContentPartPr/>
              <p14:nvPr/>
            </p14:nvContentPartPr>
            <p14:xfrm>
              <a:off x="2637189" y="4470745"/>
              <a:ext cx="2190600" cy="1589760"/>
            </p14:xfrm>
          </p:contentPart>
        </mc:Choice>
        <mc:Fallback xmlns=""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1FCFE064-AC58-497A-9FC2-CC6000D9724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619189" y="4452745"/>
                <a:ext cx="2226240" cy="162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1" name="Cerneală 50">
                <a:extLst>
                  <a:ext uri="{FF2B5EF4-FFF2-40B4-BE49-F238E27FC236}">
                    <a16:creationId xmlns:a16="http://schemas.microsoft.com/office/drawing/2014/main" id="{2C90019E-D744-499D-AD8E-DA3AE2922454}"/>
                  </a:ext>
                </a:extLst>
              </p14:cNvPr>
              <p14:cNvContentPartPr/>
              <p14:nvPr/>
            </p14:nvContentPartPr>
            <p14:xfrm>
              <a:off x="5394789" y="1143985"/>
              <a:ext cx="988200" cy="478080"/>
            </p14:xfrm>
          </p:contentPart>
        </mc:Choice>
        <mc:Fallback xmlns="">
          <p:pic>
            <p:nvPicPr>
              <p:cNvPr id="51" name="Cerneală 50">
                <a:extLst>
                  <a:ext uri="{FF2B5EF4-FFF2-40B4-BE49-F238E27FC236}">
                    <a16:creationId xmlns:a16="http://schemas.microsoft.com/office/drawing/2014/main" id="{2C90019E-D744-499D-AD8E-DA3AE292245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376789" y="1126345"/>
                <a:ext cx="1023840" cy="5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0" name="Cerneală 59">
                <a:extLst>
                  <a:ext uri="{FF2B5EF4-FFF2-40B4-BE49-F238E27FC236}">
                    <a16:creationId xmlns:a16="http://schemas.microsoft.com/office/drawing/2014/main" id="{4CE16294-32AB-4C39-9B5D-54DF94655179}"/>
                  </a:ext>
                </a:extLst>
              </p14:cNvPr>
              <p14:cNvContentPartPr/>
              <p14:nvPr/>
            </p14:nvContentPartPr>
            <p14:xfrm>
              <a:off x="5669109" y="4720945"/>
              <a:ext cx="1311120" cy="531720"/>
            </p14:xfrm>
          </p:contentPart>
        </mc:Choice>
        <mc:Fallback xmlns="">
          <p:pic>
            <p:nvPicPr>
              <p:cNvPr id="60" name="Cerneală 59">
                <a:extLst>
                  <a:ext uri="{FF2B5EF4-FFF2-40B4-BE49-F238E27FC236}">
                    <a16:creationId xmlns:a16="http://schemas.microsoft.com/office/drawing/2014/main" id="{4CE16294-32AB-4C39-9B5D-54DF9465517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651109" y="4702945"/>
                <a:ext cx="1346760" cy="56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1" name="Cerneală 60">
                <a:extLst>
                  <a:ext uri="{FF2B5EF4-FFF2-40B4-BE49-F238E27FC236}">
                    <a16:creationId xmlns:a16="http://schemas.microsoft.com/office/drawing/2014/main" id="{7C860DF3-E8BC-4039-B928-A0A694D20F33}"/>
                  </a:ext>
                </a:extLst>
              </p14:cNvPr>
              <p14:cNvContentPartPr/>
              <p14:nvPr/>
            </p14:nvContentPartPr>
            <p14:xfrm>
              <a:off x="7545789" y="1178905"/>
              <a:ext cx="809640" cy="453240"/>
            </p14:xfrm>
          </p:contentPart>
        </mc:Choice>
        <mc:Fallback xmlns="">
          <p:pic>
            <p:nvPicPr>
              <p:cNvPr id="61" name="Cerneală 60">
                <a:extLst>
                  <a:ext uri="{FF2B5EF4-FFF2-40B4-BE49-F238E27FC236}">
                    <a16:creationId xmlns:a16="http://schemas.microsoft.com/office/drawing/2014/main" id="{7C860DF3-E8BC-4039-B928-A0A694D20F3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527789" y="1160905"/>
                <a:ext cx="845280" cy="4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31" name="Cerneală 130">
                <a:extLst>
                  <a:ext uri="{FF2B5EF4-FFF2-40B4-BE49-F238E27FC236}">
                    <a16:creationId xmlns:a16="http://schemas.microsoft.com/office/drawing/2014/main" id="{544EBFDA-4671-438F-BBAB-2B9A64270EF8}"/>
                  </a:ext>
                </a:extLst>
              </p14:cNvPr>
              <p14:cNvContentPartPr/>
              <p14:nvPr/>
            </p14:nvContentPartPr>
            <p14:xfrm>
              <a:off x="6164829" y="5337265"/>
              <a:ext cx="734040" cy="642960"/>
            </p14:xfrm>
          </p:contentPart>
        </mc:Choice>
        <mc:Fallback xmlns="">
          <p:pic>
            <p:nvPicPr>
              <p:cNvPr id="131" name="Cerneală 130">
                <a:extLst>
                  <a:ext uri="{FF2B5EF4-FFF2-40B4-BE49-F238E27FC236}">
                    <a16:creationId xmlns:a16="http://schemas.microsoft.com/office/drawing/2014/main" id="{544EBFDA-4671-438F-BBAB-2B9A64270EF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146829" y="5319265"/>
                <a:ext cx="769680" cy="67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32" name="Cerneală 131">
                <a:extLst>
                  <a:ext uri="{FF2B5EF4-FFF2-40B4-BE49-F238E27FC236}">
                    <a16:creationId xmlns:a16="http://schemas.microsoft.com/office/drawing/2014/main" id="{AF2219E4-7FEE-4900-B008-B76BA6A59557}"/>
                  </a:ext>
                </a:extLst>
              </p14:cNvPr>
              <p14:cNvContentPartPr/>
              <p14:nvPr/>
            </p14:nvContentPartPr>
            <p14:xfrm>
              <a:off x="7262109" y="5106145"/>
              <a:ext cx="144000" cy="32400"/>
            </p14:xfrm>
          </p:contentPart>
        </mc:Choice>
        <mc:Fallback xmlns="">
          <p:pic>
            <p:nvPicPr>
              <p:cNvPr id="132" name="Cerneală 131">
                <a:extLst>
                  <a:ext uri="{FF2B5EF4-FFF2-40B4-BE49-F238E27FC236}">
                    <a16:creationId xmlns:a16="http://schemas.microsoft.com/office/drawing/2014/main" id="{AF2219E4-7FEE-4900-B008-B76BA6A5955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244109" y="5088145"/>
                <a:ext cx="17964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33" name="Cerneală 132">
                <a:extLst>
                  <a:ext uri="{FF2B5EF4-FFF2-40B4-BE49-F238E27FC236}">
                    <a16:creationId xmlns:a16="http://schemas.microsoft.com/office/drawing/2014/main" id="{6D385613-8E0B-4BCE-B313-E9DB0DCB962F}"/>
                  </a:ext>
                </a:extLst>
              </p14:cNvPr>
              <p14:cNvContentPartPr/>
              <p14:nvPr/>
            </p14:nvContentPartPr>
            <p14:xfrm>
              <a:off x="7257429" y="5216665"/>
              <a:ext cx="198720" cy="17640"/>
            </p14:xfrm>
          </p:contentPart>
        </mc:Choice>
        <mc:Fallback xmlns="">
          <p:pic>
            <p:nvPicPr>
              <p:cNvPr id="133" name="Cerneală 132">
                <a:extLst>
                  <a:ext uri="{FF2B5EF4-FFF2-40B4-BE49-F238E27FC236}">
                    <a16:creationId xmlns:a16="http://schemas.microsoft.com/office/drawing/2014/main" id="{6D385613-8E0B-4BCE-B313-E9DB0DCB962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239429" y="5199025"/>
                <a:ext cx="2343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36" name="Cerneală 135">
                <a:extLst>
                  <a:ext uri="{FF2B5EF4-FFF2-40B4-BE49-F238E27FC236}">
                    <a16:creationId xmlns:a16="http://schemas.microsoft.com/office/drawing/2014/main" id="{0EB06324-8817-422A-A0C4-25D0B4024411}"/>
                  </a:ext>
                </a:extLst>
              </p14:cNvPr>
              <p14:cNvContentPartPr/>
              <p14:nvPr/>
            </p14:nvContentPartPr>
            <p14:xfrm>
              <a:off x="7781949" y="5045305"/>
              <a:ext cx="410760" cy="228240"/>
            </p14:xfrm>
          </p:contentPart>
        </mc:Choice>
        <mc:Fallback xmlns="">
          <p:pic>
            <p:nvPicPr>
              <p:cNvPr id="136" name="Cerneală 135">
                <a:extLst>
                  <a:ext uri="{FF2B5EF4-FFF2-40B4-BE49-F238E27FC236}">
                    <a16:creationId xmlns:a16="http://schemas.microsoft.com/office/drawing/2014/main" id="{0EB06324-8817-422A-A0C4-25D0B402441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763933" y="5027305"/>
                <a:ext cx="446431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40" name="Cerneală 139">
                <a:extLst>
                  <a:ext uri="{FF2B5EF4-FFF2-40B4-BE49-F238E27FC236}">
                    <a16:creationId xmlns:a16="http://schemas.microsoft.com/office/drawing/2014/main" id="{7DDF9E12-BBA2-40FB-92C9-9277CC5E5458}"/>
                  </a:ext>
                </a:extLst>
              </p14:cNvPr>
              <p14:cNvContentPartPr/>
              <p14:nvPr/>
            </p14:nvContentPartPr>
            <p14:xfrm>
              <a:off x="9901989" y="4623385"/>
              <a:ext cx="156960" cy="289800"/>
            </p14:xfrm>
          </p:contentPart>
        </mc:Choice>
        <mc:Fallback xmlns="">
          <p:pic>
            <p:nvPicPr>
              <p:cNvPr id="140" name="Cerneală 139">
                <a:extLst>
                  <a:ext uri="{FF2B5EF4-FFF2-40B4-BE49-F238E27FC236}">
                    <a16:creationId xmlns:a16="http://schemas.microsoft.com/office/drawing/2014/main" id="{7DDF9E12-BBA2-40FB-92C9-9277CC5E545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884349" y="4605745"/>
                <a:ext cx="19260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54" name="Cerneală 153">
                <a:extLst>
                  <a:ext uri="{FF2B5EF4-FFF2-40B4-BE49-F238E27FC236}">
                    <a16:creationId xmlns:a16="http://schemas.microsoft.com/office/drawing/2014/main" id="{662D01F9-A4EF-40F7-8091-99DF94956E5C}"/>
                  </a:ext>
                </a:extLst>
              </p14:cNvPr>
              <p14:cNvContentPartPr/>
              <p14:nvPr/>
            </p14:nvContentPartPr>
            <p14:xfrm>
              <a:off x="9913869" y="5057545"/>
              <a:ext cx="1663560" cy="636120"/>
            </p14:xfrm>
          </p:contentPart>
        </mc:Choice>
        <mc:Fallback xmlns="">
          <p:pic>
            <p:nvPicPr>
              <p:cNvPr id="154" name="Cerneală 153">
                <a:extLst>
                  <a:ext uri="{FF2B5EF4-FFF2-40B4-BE49-F238E27FC236}">
                    <a16:creationId xmlns:a16="http://schemas.microsoft.com/office/drawing/2014/main" id="{662D01F9-A4EF-40F7-8091-99DF94956E5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895869" y="5039555"/>
                <a:ext cx="1699200" cy="6717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55" name="Cerneală 154">
                <a:extLst>
                  <a:ext uri="{FF2B5EF4-FFF2-40B4-BE49-F238E27FC236}">
                    <a16:creationId xmlns:a16="http://schemas.microsoft.com/office/drawing/2014/main" id="{7FA1E0A5-0B4D-43F2-BE1A-82A6E00F684A}"/>
                  </a:ext>
                </a:extLst>
              </p14:cNvPr>
              <p14:cNvContentPartPr/>
              <p14:nvPr/>
            </p14:nvContentPartPr>
            <p14:xfrm>
              <a:off x="10294029" y="4662985"/>
              <a:ext cx="969480" cy="266040"/>
            </p14:xfrm>
          </p:contentPart>
        </mc:Choice>
        <mc:Fallback xmlns="">
          <p:pic>
            <p:nvPicPr>
              <p:cNvPr id="155" name="Cerneală 154">
                <a:extLst>
                  <a:ext uri="{FF2B5EF4-FFF2-40B4-BE49-F238E27FC236}">
                    <a16:creationId xmlns:a16="http://schemas.microsoft.com/office/drawing/2014/main" id="{7FA1E0A5-0B4D-43F2-BE1A-82A6E00F684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0276389" y="4645345"/>
                <a:ext cx="100512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56" name="Cerneală 155">
                <a:extLst>
                  <a:ext uri="{FF2B5EF4-FFF2-40B4-BE49-F238E27FC236}">
                    <a16:creationId xmlns:a16="http://schemas.microsoft.com/office/drawing/2014/main" id="{63558F6D-D931-474F-9E01-662865E331BB}"/>
                  </a:ext>
                </a:extLst>
              </p14:cNvPr>
              <p14:cNvContentPartPr/>
              <p14:nvPr/>
            </p14:nvContentPartPr>
            <p14:xfrm>
              <a:off x="8970309" y="4966465"/>
              <a:ext cx="496440" cy="281880"/>
            </p14:xfrm>
          </p:contentPart>
        </mc:Choice>
        <mc:Fallback xmlns="">
          <p:pic>
            <p:nvPicPr>
              <p:cNvPr id="156" name="Cerneală 155">
                <a:extLst>
                  <a:ext uri="{FF2B5EF4-FFF2-40B4-BE49-F238E27FC236}">
                    <a16:creationId xmlns:a16="http://schemas.microsoft.com/office/drawing/2014/main" id="{63558F6D-D931-474F-9E01-662865E331B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952669" y="4948465"/>
                <a:ext cx="53208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70" name="Cerneală 169">
                <a:extLst>
                  <a:ext uri="{FF2B5EF4-FFF2-40B4-BE49-F238E27FC236}">
                    <a16:creationId xmlns:a16="http://schemas.microsoft.com/office/drawing/2014/main" id="{70B5A0BF-5A2A-4D6D-AE50-12F33B4BA460}"/>
                  </a:ext>
                </a:extLst>
              </p14:cNvPr>
              <p14:cNvContentPartPr/>
              <p14:nvPr/>
            </p14:nvContentPartPr>
            <p14:xfrm>
              <a:off x="10654749" y="6158785"/>
              <a:ext cx="1179720" cy="320400"/>
            </p14:xfrm>
          </p:contentPart>
        </mc:Choice>
        <mc:Fallback xmlns="">
          <p:pic>
            <p:nvPicPr>
              <p:cNvPr id="170" name="Cerneală 169">
                <a:extLst>
                  <a:ext uri="{FF2B5EF4-FFF2-40B4-BE49-F238E27FC236}">
                    <a16:creationId xmlns:a16="http://schemas.microsoft.com/office/drawing/2014/main" id="{70B5A0BF-5A2A-4D6D-AE50-12F33B4BA46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637104" y="6141125"/>
                <a:ext cx="1215371" cy="35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1" name="Cerneală 170">
                <a:extLst>
                  <a:ext uri="{FF2B5EF4-FFF2-40B4-BE49-F238E27FC236}">
                    <a16:creationId xmlns:a16="http://schemas.microsoft.com/office/drawing/2014/main" id="{DAC86A36-B9A6-4E72-9D13-DD821EB9E644}"/>
                  </a:ext>
                </a:extLst>
              </p14:cNvPr>
              <p14:cNvContentPartPr/>
              <p14:nvPr/>
            </p14:nvContentPartPr>
            <p14:xfrm>
              <a:off x="10120869" y="6258865"/>
              <a:ext cx="257040" cy="185400"/>
            </p14:xfrm>
          </p:contentPart>
        </mc:Choice>
        <mc:Fallback xmlns="">
          <p:pic>
            <p:nvPicPr>
              <p:cNvPr id="171" name="Cerneală 170">
                <a:extLst>
                  <a:ext uri="{FF2B5EF4-FFF2-40B4-BE49-F238E27FC236}">
                    <a16:creationId xmlns:a16="http://schemas.microsoft.com/office/drawing/2014/main" id="{DAC86A36-B9A6-4E72-9D13-DD821EB9E644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102869" y="6240865"/>
                <a:ext cx="29268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72" name="Cerneală 171">
                <a:extLst>
                  <a:ext uri="{FF2B5EF4-FFF2-40B4-BE49-F238E27FC236}">
                    <a16:creationId xmlns:a16="http://schemas.microsoft.com/office/drawing/2014/main" id="{8039D154-0711-490A-9EEF-4BF019928349}"/>
                  </a:ext>
                </a:extLst>
              </p14:cNvPr>
              <p14:cNvContentPartPr/>
              <p14:nvPr/>
            </p14:nvContentPartPr>
            <p14:xfrm>
              <a:off x="10101429" y="5856745"/>
              <a:ext cx="1224360" cy="253440"/>
            </p14:xfrm>
          </p:contentPart>
        </mc:Choice>
        <mc:Fallback xmlns="">
          <p:pic>
            <p:nvPicPr>
              <p:cNvPr id="172" name="Cerneală 171">
                <a:extLst>
                  <a:ext uri="{FF2B5EF4-FFF2-40B4-BE49-F238E27FC236}">
                    <a16:creationId xmlns:a16="http://schemas.microsoft.com/office/drawing/2014/main" id="{8039D154-0711-490A-9EEF-4BF01992834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083789" y="5838745"/>
                <a:ext cx="126000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73" name="Cerneală 172">
                <a:extLst>
                  <a:ext uri="{FF2B5EF4-FFF2-40B4-BE49-F238E27FC236}">
                    <a16:creationId xmlns:a16="http://schemas.microsoft.com/office/drawing/2014/main" id="{F53879B5-4CD0-4187-BE33-11FAFC79F56F}"/>
                  </a:ext>
                </a:extLst>
              </p14:cNvPr>
              <p14:cNvContentPartPr/>
              <p14:nvPr/>
            </p14:nvContentPartPr>
            <p14:xfrm>
              <a:off x="7588989" y="6539305"/>
              <a:ext cx="487080" cy="25200"/>
            </p14:xfrm>
          </p:contentPart>
        </mc:Choice>
        <mc:Fallback xmlns="">
          <p:pic>
            <p:nvPicPr>
              <p:cNvPr id="173" name="Cerneală 172">
                <a:extLst>
                  <a:ext uri="{FF2B5EF4-FFF2-40B4-BE49-F238E27FC236}">
                    <a16:creationId xmlns:a16="http://schemas.microsoft.com/office/drawing/2014/main" id="{F53879B5-4CD0-4187-BE33-11FAFC79F56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571349" y="6521665"/>
                <a:ext cx="52272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74" name="Cerneală 173">
                <a:extLst>
                  <a:ext uri="{FF2B5EF4-FFF2-40B4-BE49-F238E27FC236}">
                    <a16:creationId xmlns:a16="http://schemas.microsoft.com/office/drawing/2014/main" id="{81884815-82DF-4847-A3D8-DC72F1162814}"/>
                  </a:ext>
                </a:extLst>
              </p14:cNvPr>
              <p14:cNvContentPartPr/>
              <p14:nvPr/>
            </p14:nvContentPartPr>
            <p14:xfrm>
              <a:off x="7709589" y="6627145"/>
              <a:ext cx="361800" cy="9360"/>
            </p14:xfrm>
          </p:contentPart>
        </mc:Choice>
        <mc:Fallback xmlns="">
          <p:pic>
            <p:nvPicPr>
              <p:cNvPr id="174" name="Cerneală 173">
                <a:extLst>
                  <a:ext uri="{FF2B5EF4-FFF2-40B4-BE49-F238E27FC236}">
                    <a16:creationId xmlns:a16="http://schemas.microsoft.com/office/drawing/2014/main" id="{81884815-82DF-4847-A3D8-DC72F116281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691589" y="6609145"/>
                <a:ext cx="39744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82" name="Cerneală 181">
                <a:extLst>
                  <a:ext uri="{FF2B5EF4-FFF2-40B4-BE49-F238E27FC236}">
                    <a16:creationId xmlns:a16="http://schemas.microsoft.com/office/drawing/2014/main" id="{469C8840-4B94-4480-96BE-8DFCE332F6DA}"/>
                  </a:ext>
                </a:extLst>
              </p14:cNvPr>
              <p14:cNvContentPartPr/>
              <p14:nvPr/>
            </p14:nvContentPartPr>
            <p14:xfrm>
              <a:off x="8317269" y="6297025"/>
              <a:ext cx="1307160" cy="487080"/>
            </p14:xfrm>
          </p:contentPart>
        </mc:Choice>
        <mc:Fallback xmlns="">
          <p:pic>
            <p:nvPicPr>
              <p:cNvPr id="182" name="Cerneală 181">
                <a:extLst>
                  <a:ext uri="{FF2B5EF4-FFF2-40B4-BE49-F238E27FC236}">
                    <a16:creationId xmlns:a16="http://schemas.microsoft.com/office/drawing/2014/main" id="{469C8840-4B94-4480-96BE-8DFCE332F6D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299269" y="6279038"/>
                <a:ext cx="1342800" cy="52269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3975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335343" y="137196"/>
            <a:ext cx="9783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Circ</a:t>
            </a:r>
            <a:r>
              <a:rPr lang="ro-RO" sz="1400" b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ulația</a:t>
            </a:r>
            <a:r>
              <a:rPr lang="ro-RO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curenților electrici prin circuitele logice – Factorul de încărcare al ieșirii</a:t>
            </a:r>
          </a:p>
          <a:p>
            <a:r>
              <a:rPr lang="ro-RO" sz="1400" b="1" dirty="0">
                <a:solidFill>
                  <a:srgbClr val="FF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=Transmiterea valorii de zero logic=</a:t>
            </a:r>
            <a:endParaRPr lang="en-US" sz="1400" b="1" dirty="0">
              <a:solidFill>
                <a:srgbClr val="FF0000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BB6C0094-9BE5-4AA1-9918-99EA8694E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82" y="868708"/>
            <a:ext cx="5438775" cy="3352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Cerneală 2">
                <a:extLst>
                  <a:ext uri="{FF2B5EF4-FFF2-40B4-BE49-F238E27FC236}">
                    <a16:creationId xmlns:a16="http://schemas.microsoft.com/office/drawing/2014/main" id="{9BCBA6BB-8B7D-404D-91C8-43376528E7BF}"/>
                  </a:ext>
                </a:extLst>
              </p14:cNvPr>
              <p14:cNvContentPartPr/>
              <p14:nvPr/>
            </p14:nvContentPartPr>
            <p14:xfrm>
              <a:off x="2371149" y="1851025"/>
              <a:ext cx="1613880" cy="79560"/>
            </p14:xfrm>
          </p:contentPart>
        </mc:Choice>
        <mc:Fallback xmlns="">
          <p:pic>
            <p:nvPicPr>
              <p:cNvPr id="3" name="Cerneală 2">
                <a:extLst>
                  <a:ext uri="{FF2B5EF4-FFF2-40B4-BE49-F238E27FC236}">
                    <a16:creationId xmlns:a16="http://schemas.microsoft.com/office/drawing/2014/main" id="{9BCBA6BB-8B7D-404D-91C8-43376528E7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53509" y="1815025"/>
                <a:ext cx="164952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46B87293-CE3D-46FE-8F82-F663B9240AA4}"/>
                  </a:ext>
                </a:extLst>
              </p14:cNvPr>
              <p14:cNvContentPartPr/>
              <p14:nvPr/>
            </p14:nvContentPartPr>
            <p14:xfrm>
              <a:off x="2367549" y="1725385"/>
              <a:ext cx="288360" cy="98640"/>
            </p14:xfrm>
          </p:contentPart>
        </mc:Choice>
        <mc:Fallback xmlns=""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46B87293-CE3D-46FE-8F82-F663B9240AA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49909" y="1689745"/>
                <a:ext cx="32400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60D272C6-FF0D-4B4B-8B2B-419A8A78C316}"/>
                  </a:ext>
                </a:extLst>
              </p14:cNvPr>
              <p14:cNvContentPartPr/>
              <p14:nvPr/>
            </p14:nvContentPartPr>
            <p14:xfrm>
              <a:off x="2362509" y="1607305"/>
              <a:ext cx="283320" cy="75600"/>
            </p14:xfrm>
          </p:contentPart>
        </mc:Choice>
        <mc:Fallback xmlns=""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60D272C6-FF0D-4B4B-8B2B-419A8A78C31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44869" y="1571305"/>
                <a:ext cx="31896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B8E70529-BBBF-4594-A35F-2E6B25E89DCF}"/>
                  </a:ext>
                </a:extLst>
              </p14:cNvPr>
              <p14:cNvContentPartPr/>
              <p14:nvPr/>
            </p14:nvContentPartPr>
            <p14:xfrm>
              <a:off x="2401029" y="1559065"/>
              <a:ext cx="1596600" cy="16848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B8E70529-BBBF-4594-A35F-2E6B25E89DC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83389" y="1523425"/>
                <a:ext cx="163224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3A8DF443-A5BF-4D16-B63A-DE329108AD7F}"/>
                  </a:ext>
                </a:extLst>
              </p14:cNvPr>
              <p14:cNvContentPartPr/>
              <p14:nvPr/>
            </p14:nvContentPartPr>
            <p14:xfrm>
              <a:off x="3721509" y="1554025"/>
              <a:ext cx="453240" cy="50832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3A8DF443-A5BF-4D16-B63A-DE329108AD7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03509" y="1518025"/>
                <a:ext cx="488880" cy="57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1D8A9BB2-E7A7-4810-BD97-242445ADEE1C}"/>
                  </a:ext>
                </a:extLst>
              </p14:cNvPr>
              <p14:cNvContentPartPr/>
              <p14:nvPr/>
            </p14:nvContentPartPr>
            <p14:xfrm>
              <a:off x="3220029" y="936985"/>
              <a:ext cx="340920" cy="47556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1D8A9BB2-E7A7-4810-BD97-242445ADEE1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02029" y="900985"/>
                <a:ext cx="37656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CC6F6AEA-72F5-44C3-9783-C24F7ECB3163}"/>
                  </a:ext>
                </a:extLst>
              </p14:cNvPr>
              <p14:cNvContentPartPr/>
              <p14:nvPr/>
            </p14:nvContentPartPr>
            <p14:xfrm>
              <a:off x="3103749" y="745825"/>
              <a:ext cx="62280" cy="227160"/>
            </p14:xfrm>
          </p:contentPart>
        </mc:Choice>
        <mc:Fallback xmlns=""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CC6F6AEA-72F5-44C3-9783-C24F7ECB316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086109" y="709825"/>
                <a:ext cx="9792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36C8F8D7-DD39-4A34-90C2-CA8E3F111191}"/>
                  </a:ext>
                </a:extLst>
              </p14:cNvPr>
              <p14:cNvContentPartPr/>
              <p14:nvPr/>
            </p14:nvContentPartPr>
            <p14:xfrm>
              <a:off x="3647709" y="783985"/>
              <a:ext cx="61920" cy="165600"/>
            </p14:xfrm>
          </p:contentPart>
        </mc:Choice>
        <mc:Fallback xmlns=""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36C8F8D7-DD39-4A34-90C2-CA8E3F11119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30069" y="748345"/>
                <a:ext cx="9756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E542C09F-4F84-41A2-8327-7DCB7AC82F87}"/>
                  </a:ext>
                </a:extLst>
              </p14:cNvPr>
              <p14:cNvContentPartPr/>
              <p14:nvPr/>
            </p14:nvContentPartPr>
            <p14:xfrm>
              <a:off x="4177269" y="4750105"/>
              <a:ext cx="91080" cy="4680"/>
            </p14:xfrm>
          </p:contentPart>
        </mc:Choice>
        <mc:Fallback xmlns=""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E542C09F-4F84-41A2-8327-7DCB7AC82F8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159269" y="4732105"/>
                <a:ext cx="12672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A6C61165-1898-4BCC-93DD-511698B397E8}"/>
                  </a:ext>
                </a:extLst>
              </p14:cNvPr>
              <p14:cNvContentPartPr/>
              <p14:nvPr/>
            </p14:nvContentPartPr>
            <p14:xfrm>
              <a:off x="3970269" y="4359505"/>
              <a:ext cx="311040" cy="34884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A6C61165-1898-4BCC-93DD-511698B397E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952290" y="4341524"/>
                <a:ext cx="346639" cy="3844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347AA4A1-1A35-4423-9324-A36DA87A4B22}"/>
                  </a:ext>
                </a:extLst>
              </p14:cNvPr>
              <p14:cNvContentPartPr/>
              <p14:nvPr/>
            </p14:nvContentPartPr>
            <p14:xfrm>
              <a:off x="5269509" y="4476145"/>
              <a:ext cx="127800" cy="252720"/>
            </p14:xfrm>
          </p:contentPart>
        </mc:Choice>
        <mc:Fallback xmlns=""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347AA4A1-1A35-4423-9324-A36DA87A4B2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251869" y="4458145"/>
                <a:ext cx="16344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36BE1991-279F-4813-80BC-46428353D5BC}"/>
                  </a:ext>
                </a:extLst>
              </p14:cNvPr>
              <p14:cNvContentPartPr/>
              <p14:nvPr/>
            </p14:nvContentPartPr>
            <p14:xfrm>
              <a:off x="4865229" y="4513585"/>
              <a:ext cx="293040" cy="298080"/>
            </p14:xfrm>
          </p:contentPart>
        </mc:Choice>
        <mc:Fallback xmlns=""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36BE1991-279F-4813-80BC-46428353D5B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847567" y="4495607"/>
                <a:ext cx="328724" cy="3336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DAE3DA99-9AB5-404C-A6D9-AD81AB7AFC60}"/>
                  </a:ext>
                </a:extLst>
              </p14:cNvPr>
              <p14:cNvContentPartPr/>
              <p14:nvPr/>
            </p14:nvContentPartPr>
            <p14:xfrm>
              <a:off x="4445469" y="4545625"/>
              <a:ext cx="155520" cy="143280"/>
            </p14:xfrm>
          </p:contentPart>
        </mc:Choice>
        <mc:Fallback xmlns=""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DAE3DA99-9AB5-404C-A6D9-AD81AB7AFC6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427829" y="4527625"/>
                <a:ext cx="19116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FE0093F4-35BB-4BAA-A470-90632056F537}"/>
                  </a:ext>
                </a:extLst>
              </p14:cNvPr>
              <p14:cNvContentPartPr/>
              <p14:nvPr/>
            </p14:nvContentPartPr>
            <p14:xfrm>
              <a:off x="1416789" y="4525825"/>
              <a:ext cx="119160" cy="79200"/>
            </p14:xfrm>
          </p:contentPart>
        </mc:Choice>
        <mc:Fallback xmlns=""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FE0093F4-35BB-4BAA-A470-90632056F53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398789" y="4507825"/>
                <a:ext cx="15480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C1747740-2368-433B-B4C5-CBFF7AC0FDAF}"/>
                  </a:ext>
                </a:extLst>
              </p14:cNvPr>
              <p14:cNvContentPartPr/>
              <p14:nvPr/>
            </p14:nvContentPartPr>
            <p14:xfrm>
              <a:off x="1433709" y="4668025"/>
              <a:ext cx="158760" cy="25200"/>
            </p14:xfrm>
          </p:contentPart>
        </mc:Choice>
        <mc:Fallback xmlns=""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C1747740-2368-433B-B4C5-CBFF7AC0FDA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416069" y="4650385"/>
                <a:ext cx="19440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7" name="Cerneală 36">
                <a:extLst>
                  <a:ext uri="{FF2B5EF4-FFF2-40B4-BE49-F238E27FC236}">
                    <a16:creationId xmlns:a16="http://schemas.microsoft.com/office/drawing/2014/main" id="{567A671E-C833-45C6-B628-7D3A407D2893}"/>
                  </a:ext>
                </a:extLst>
              </p14:cNvPr>
              <p14:cNvContentPartPr/>
              <p14:nvPr/>
            </p14:nvContentPartPr>
            <p14:xfrm>
              <a:off x="1944189" y="4508185"/>
              <a:ext cx="365400" cy="257760"/>
            </p14:xfrm>
          </p:contentPart>
        </mc:Choice>
        <mc:Fallback xmlns="">
          <p:pic>
            <p:nvPicPr>
              <p:cNvPr id="37" name="Cerneală 36">
                <a:extLst>
                  <a:ext uri="{FF2B5EF4-FFF2-40B4-BE49-F238E27FC236}">
                    <a16:creationId xmlns:a16="http://schemas.microsoft.com/office/drawing/2014/main" id="{567A671E-C833-45C6-B628-7D3A407D289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926189" y="4490545"/>
                <a:ext cx="40104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8" name="Cerneală 37">
                <a:extLst>
                  <a:ext uri="{FF2B5EF4-FFF2-40B4-BE49-F238E27FC236}">
                    <a16:creationId xmlns:a16="http://schemas.microsoft.com/office/drawing/2014/main" id="{D35E6995-0726-40D1-8A07-20189B390702}"/>
                  </a:ext>
                </a:extLst>
              </p14:cNvPr>
              <p14:cNvContentPartPr/>
              <p14:nvPr/>
            </p14:nvContentPartPr>
            <p14:xfrm>
              <a:off x="1716669" y="4556065"/>
              <a:ext cx="155160" cy="268200"/>
            </p14:xfrm>
          </p:contentPart>
        </mc:Choice>
        <mc:Fallback xmlns="">
          <p:pic>
            <p:nvPicPr>
              <p:cNvPr id="38" name="Cerneală 37">
                <a:extLst>
                  <a:ext uri="{FF2B5EF4-FFF2-40B4-BE49-F238E27FC236}">
                    <a16:creationId xmlns:a16="http://schemas.microsoft.com/office/drawing/2014/main" id="{D35E6995-0726-40D1-8A07-20189B39070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699029" y="4538065"/>
                <a:ext cx="19080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9" name="Cerneală 38">
                <a:extLst>
                  <a:ext uri="{FF2B5EF4-FFF2-40B4-BE49-F238E27FC236}">
                    <a16:creationId xmlns:a16="http://schemas.microsoft.com/office/drawing/2014/main" id="{F6DD5046-C0A2-48D7-8734-9DB421B542B1}"/>
                  </a:ext>
                </a:extLst>
              </p14:cNvPr>
              <p14:cNvContentPartPr/>
              <p14:nvPr/>
            </p14:nvContentPartPr>
            <p14:xfrm>
              <a:off x="1015029" y="4426465"/>
              <a:ext cx="298440" cy="331560"/>
            </p14:xfrm>
          </p:contentPart>
        </mc:Choice>
        <mc:Fallback xmlns="">
          <p:pic>
            <p:nvPicPr>
              <p:cNvPr id="39" name="Cerneală 38">
                <a:extLst>
                  <a:ext uri="{FF2B5EF4-FFF2-40B4-BE49-F238E27FC236}">
                    <a16:creationId xmlns:a16="http://schemas.microsoft.com/office/drawing/2014/main" id="{F6DD5046-C0A2-48D7-8734-9DB421B542B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97029" y="4408485"/>
                <a:ext cx="334080" cy="3671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5" name="Cerneală 44">
                <a:extLst>
                  <a:ext uri="{FF2B5EF4-FFF2-40B4-BE49-F238E27FC236}">
                    <a16:creationId xmlns:a16="http://schemas.microsoft.com/office/drawing/2014/main" id="{468C1B31-AA6F-4347-8F7C-738F6BFC49C2}"/>
                  </a:ext>
                </a:extLst>
              </p14:cNvPr>
              <p14:cNvContentPartPr/>
              <p14:nvPr/>
            </p14:nvContentPartPr>
            <p14:xfrm>
              <a:off x="6987429" y="1438825"/>
              <a:ext cx="172080" cy="181440"/>
            </p14:xfrm>
          </p:contentPart>
        </mc:Choice>
        <mc:Fallback xmlns="">
          <p:pic>
            <p:nvPicPr>
              <p:cNvPr id="45" name="Cerneală 44">
                <a:extLst>
                  <a:ext uri="{FF2B5EF4-FFF2-40B4-BE49-F238E27FC236}">
                    <a16:creationId xmlns:a16="http://schemas.microsoft.com/office/drawing/2014/main" id="{468C1B31-AA6F-4347-8F7C-738F6BFC49C2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969429" y="1420825"/>
                <a:ext cx="20772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6" name="Cerneală 45">
                <a:extLst>
                  <a:ext uri="{FF2B5EF4-FFF2-40B4-BE49-F238E27FC236}">
                    <a16:creationId xmlns:a16="http://schemas.microsoft.com/office/drawing/2014/main" id="{E4BE4D89-AA94-4D8E-A711-CA04CE2B1C6C}"/>
                  </a:ext>
                </a:extLst>
              </p14:cNvPr>
              <p14:cNvContentPartPr/>
              <p14:nvPr/>
            </p14:nvContentPartPr>
            <p14:xfrm>
              <a:off x="7478469" y="1434145"/>
              <a:ext cx="206640" cy="20520"/>
            </p14:xfrm>
          </p:contentPart>
        </mc:Choice>
        <mc:Fallback xmlns="">
          <p:pic>
            <p:nvPicPr>
              <p:cNvPr id="46" name="Cerneală 45">
                <a:extLst>
                  <a:ext uri="{FF2B5EF4-FFF2-40B4-BE49-F238E27FC236}">
                    <a16:creationId xmlns:a16="http://schemas.microsoft.com/office/drawing/2014/main" id="{E4BE4D89-AA94-4D8E-A711-CA04CE2B1C6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460829" y="1416145"/>
                <a:ext cx="24228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5" name="Cerneală 54">
                <a:extLst>
                  <a:ext uri="{FF2B5EF4-FFF2-40B4-BE49-F238E27FC236}">
                    <a16:creationId xmlns:a16="http://schemas.microsoft.com/office/drawing/2014/main" id="{027A017A-1040-4E31-A442-8C7DE2E33291}"/>
                  </a:ext>
                </a:extLst>
              </p14:cNvPr>
              <p14:cNvContentPartPr/>
              <p14:nvPr/>
            </p14:nvContentPartPr>
            <p14:xfrm>
              <a:off x="9687429" y="1088185"/>
              <a:ext cx="349920" cy="365400"/>
            </p14:xfrm>
          </p:contentPart>
        </mc:Choice>
        <mc:Fallback xmlns="">
          <p:pic>
            <p:nvPicPr>
              <p:cNvPr id="55" name="Cerneală 54">
                <a:extLst>
                  <a:ext uri="{FF2B5EF4-FFF2-40B4-BE49-F238E27FC236}">
                    <a16:creationId xmlns:a16="http://schemas.microsoft.com/office/drawing/2014/main" id="{027A017A-1040-4E31-A442-8C7DE2E3329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669789" y="1070545"/>
                <a:ext cx="38556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6" name="Cerneală 55">
                <a:extLst>
                  <a:ext uri="{FF2B5EF4-FFF2-40B4-BE49-F238E27FC236}">
                    <a16:creationId xmlns:a16="http://schemas.microsoft.com/office/drawing/2014/main" id="{1B4BFEB4-E383-46E2-B8C8-BBA095F5CB6C}"/>
                  </a:ext>
                </a:extLst>
              </p14:cNvPr>
              <p14:cNvContentPartPr/>
              <p14:nvPr/>
            </p14:nvContentPartPr>
            <p14:xfrm>
              <a:off x="8044029" y="1092145"/>
              <a:ext cx="1227240" cy="415080"/>
            </p14:xfrm>
          </p:contentPart>
        </mc:Choice>
        <mc:Fallback xmlns="">
          <p:pic>
            <p:nvPicPr>
              <p:cNvPr id="56" name="Cerneală 55">
                <a:extLst>
                  <a:ext uri="{FF2B5EF4-FFF2-40B4-BE49-F238E27FC236}">
                    <a16:creationId xmlns:a16="http://schemas.microsoft.com/office/drawing/2014/main" id="{1B4BFEB4-E383-46E2-B8C8-BBA095F5CB6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026029" y="1074505"/>
                <a:ext cx="126288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7" name="Cerneală 56">
                <a:extLst>
                  <a:ext uri="{FF2B5EF4-FFF2-40B4-BE49-F238E27FC236}">
                    <a16:creationId xmlns:a16="http://schemas.microsoft.com/office/drawing/2014/main" id="{1743FC9C-D004-48D3-9676-204C1CD1BDB4}"/>
                  </a:ext>
                </a:extLst>
              </p14:cNvPr>
              <p14:cNvContentPartPr/>
              <p14:nvPr/>
            </p14:nvContentPartPr>
            <p14:xfrm>
              <a:off x="6606909" y="1174945"/>
              <a:ext cx="246240" cy="461520"/>
            </p14:xfrm>
          </p:contentPart>
        </mc:Choice>
        <mc:Fallback xmlns="">
          <p:pic>
            <p:nvPicPr>
              <p:cNvPr id="57" name="Cerneală 56">
                <a:extLst>
                  <a:ext uri="{FF2B5EF4-FFF2-40B4-BE49-F238E27FC236}">
                    <a16:creationId xmlns:a16="http://schemas.microsoft.com/office/drawing/2014/main" id="{1743FC9C-D004-48D3-9676-204C1CD1BDB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588935" y="1156945"/>
                <a:ext cx="281828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65" name="Cerneală 64">
                <a:extLst>
                  <a:ext uri="{FF2B5EF4-FFF2-40B4-BE49-F238E27FC236}">
                    <a16:creationId xmlns:a16="http://schemas.microsoft.com/office/drawing/2014/main" id="{C42BBDB9-1A0D-4C98-89DC-C4D832D02573}"/>
                  </a:ext>
                </a:extLst>
              </p14:cNvPr>
              <p14:cNvContentPartPr/>
              <p14:nvPr/>
            </p14:nvContentPartPr>
            <p14:xfrm>
              <a:off x="9429309" y="1833385"/>
              <a:ext cx="36720" cy="229680"/>
            </p14:xfrm>
          </p:contentPart>
        </mc:Choice>
        <mc:Fallback xmlns="">
          <p:pic>
            <p:nvPicPr>
              <p:cNvPr id="65" name="Cerneală 64">
                <a:extLst>
                  <a:ext uri="{FF2B5EF4-FFF2-40B4-BE49-F238E27FC236}">
                    <a16:creationId xmlns:a16="http://schemas.microsoft.com/office/drawing/2014/main" id="{C42BBDB9-1A0D-4C98-89DC-C4D832D0257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411669" y="1815745"/>
                <a:ext cx="7236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71" name="Cerneală 70">
                <a:extLst>
                  <a:ext uri="{FF2B5EF4-FFF2-40B4-BE49-F238E27FC236}">
                    <a16:creationId xmlns:a16="http://schemas.microsoft.com/office/drawing/2014/main" id="{8B7208A8-4E96-47CF-A6AC-A07C331F8DA8}"/>
                  </a:ext>
                </a:extLst>
              </p14:cNvPr>
              <p14:cNvContentPartPr/>
              <p14:nvPr/>
            </p14:nvContentPartPr>
            <p14:xfrm>
              <a:off x="10385829" y="1653745"/>
              <a:ext cx="696960" cy="264600"/>
            </p14:xfrm>
          </p:contentPart>
        </mc:Choice>
        <mc:Fallback xmlns="">
          <p:pic>
            <p:nvPicPr>
              <p:cNvPr id="71" name="Cerneală 70">
                <a:extLst>
                  <a:ext uri="{FF2B5EF4-FFF2-40B4-BE49-F238E27FC236}">
                    <a16:creationId xmlns:a16="http://schemas.microsoft.com/office/drawing/2014/main" id="{8B7208A8-4E96-47CF-A6AC-A07C331F8DA8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0368180" y="1635745"/>
                <a:ext cx="732618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72" name="Cerneală 71">
                <a:extLst>
                  <a:ext uri="{FF2B5EF4-FFF2-40B4-BE49-F238E27FC236}">
                    <a16:creationId xmlns:a16="http://schemas.microsoft.com/office/drawing/2014/main" id="{66897815-006D-495B-86AE-0AA4FE2EB316}"/>
                  </a:ext>
                </a:extLst>
              </p14:cNvPr>
              <p14:cNvContentPartPr/>
              <p14:nvPr/>
            </p14:nvContentPartPr>
            <p14:xfrm>
              <a:off x="9687429" y="1761025"/>
              <a:ext cx="331200" cy="305640"/>
            </p14:xfrm>
          </p:contentPart>
        </mc:Choice>
        <mc:Fallback xmlns="">
          <p:pic>
            <p:nvPicPr>
              <p:cNvPr id="72" name="Cerneală 71">
                <a:extLst>
                  <a:ext uri="{FF2B5EF4-FFF2-40B4-BE49-F238E27FC236}">
                    <a16:creationId xmlns:a16="http://schemas.microsoft.com/office/drawing/2014/main" id="{66897815-006D-495B-86AE-0AA4FE2EB31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669789" y="1743025"/>
                <a:ext cx="36684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73" name="Cerneală 72">
                <a:extLst>
                  <a:ext uri="{FF2B5EF4-FFF2-40B4-BE49-F238E27FC236}">
                    <a16:creationId xmlns:a16="http://schemas.microsoft.com/office/drawing/2014/main" id="{9C9BC71E-A58C-4B3A-9643-8BD9846AD521}"/>
                  </a:ext>
                </a:extLst>
              </p14:cNvPr>
              <p14:cNvContentPartPr/>
              <p14:nvPr/>
            </p14:nvContentPartPr>
            <p14:xfrm>
              <a:off x="8046549" y="1641145"/>
              <a:ext cx="1108080" cy="417240"/>
            </p14:xfrm>
          </p:contentPart>
        </mc:Choice>
        <mc:Fallback xmlns="">
          <p:pic>
            <p:nvPicPr>
              <p:cNvPr id="73" name="Cerneală 72">
                <a:extLst>
                  <a:ext uri="{FF2B5EF4-FFF2-40B4-BE49-F238E27FC236}">
                    <a16:creationId xmlns:a16="http://schemas.microsoft.com/office/drawing/2014/main" id="{9C9BC71E-A58C-4B3A-9643-8BD9846AD52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028549" y="1623161"/>
                <a:ext cx="1143720" cy="4528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74" name="Cerneală 73">
                <a:extLst>
                  <a:ext uri="{FF2B5EF4-FFF2-40B4-BE49-F238E27FC236}">
                    <a16:creationId xmlns:a16="http://schemas.microsoft.com/office/drawing/2014/main" id="{FFD2FFB3-4BCD-4BCE-8D4D-7AFBCF55D62D}"/>
                  </a:ext>
                </a:extLst>
              </p14:cNvPr>
              <p14:cNvContentPartPr/>
              <p14:nvPr/>
            </p14:nvContentPartPr>
            <p14:xfrm>
              <a:off x="10356309" y="1101145"/>
              <a:ext cx="1433880" cy="406440"/>
            </p14:xfrm>
          </p:contentPart>
        </mc:Choice>
        <mc:Fallback xmlns="">
          <p:pic>
            <p:nvPicPr>
              <p:cNvPr id="74" name="Cerneală 73">
                <a:extLst>
                  <a:ext uri="{FF2B5EF4-FFF2-40B4-BE49-F238E27FC236}">
                    <a16:creationId xmlns:a16="http://schemas.microsoft.com/office/drawing/2014/main" id="{FFD2FFB3-4BCD-4BCE-8D4D-7AFBCF55D62D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0338669" y="1083505"/>
                <a:ext cx="146952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82" name="Cerneală 81">
                <a:extLst>
                  <a:ext uri="{FF2B5EF4-FFF2-40B4-BE49-F238E27FC236}">
                    <a16:creationId xmlns:a16="http://schemas.microsoft.com/office/drawing/2014/main" id="{89E4B89E-0954-4D7E-916C-E318BD8FE418}"/>
                  </a:ext>
                </a:extLst>
              </p14:cNvPr>
              <p14:cNvContentPartPr/>
              <p14:nvPr/>
            </p14:nvContentPartPr>
            <p14:xfrm>
              <a:off x="7550829" y="2622505"/>
              <a:ext cx="224640" cy="28800"/>
            </p14:xfrm>
          </p:contentPart>
        </mc:Choice>
        <mc:Fallback xmlns="">
          <p:pic>
            <p:nvPicPr>
              <p:cNvPr id="82" name="Cerneală 81">
                <a:extLst>
                  <a:ext uri="{FF2B5EF4-FFF2-40B4-BE49-F238E27FC236}">
                    <a16:creationId xmlns:a16="http://schemas.microsoft.com/office/drawing/2014/main" id="{89E4B89E-0954-4D7E-916C-E318BD8FE418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533189" y="2604505"/>
                <a:ext cx="26028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85" name="Cerneală 84">
                <a:extLst>
                  <a:ext uri="{FF2B5EF4-FFF2-40B4-BE49-F238E27FC236}">
                    <a16:creationId xmlns:a16="http://schemas.microsoft.com/office/drawing/2014/main" id="{43C60D76-DA7B-4DD5-9D6D-0C684C165DE2}"/>
                  </a:ext>
                </a:extLst>
              </p14:cNvPr>
              <p14:cNvContentPartPr/>
              <p14:nvPr/>
            </p14:nvContentPartPr>
            <p14:xfrm>
              <a:off x="10288629" y="2360065"/>
              <a:ext cx="366480" cy="238680"/>
            </p14:xfrm>
          </p:contentPart>
        </mc:Choice>
        <mc:Fallback xmlns="">
          <p:pic>
            <p:nvPicPr>
              <p:cNvPr id="85" name="Cerneală 84">
                <a:extLst>
                  <a:ext uri="{FF2B5EF4-FFF2-40B4-BE49-F238E27FC236}">
                    <a16:creationId xmlns:a16="http://schemas.microsoft.com/office/drawing/2014/main" id="{43C60D76-DA7B-4DD5-9D6D-0C684C165DE2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0270989" y="2342065"/>
                <a:ext cx="40212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99" name="Cerneală 98">
                <a:extLst>
                  <a:ext uri="{FF2B5EF4-FFF2-40B4-BE49-F238E27FC236}">
                    <a16:creationId xmlns:a16="http://schemas.microsoft.com/office/drawing/2014/main" id="{7F0CE2F2-43E1-402D-9C7F-0797C224301E}"/>
                  </a:ext>
                </a:extLst>
              </p14:cNvPr>
              <p14:cNvContentPartPr/>
              <p14:nvPr/>
            </p14:nvContentPartPr>
            <p14:xfrm>
              <a:off x="9772749" y="2975665"/>
              <a:ext cx="397080" cy="339840"/>
            </p14:xfrm>
          </p:contentPart>
        </mc:Choice>
        <mc:Fallback xmlns="">
          <p:pic>
            <p:nvPicPr>
              <p:cNvPr id="99" name="Cerneală 98">
                <a:extLst>
                  <a:ext uri="{FF2B5EF4-FFF2-40B4-BE49-F238E27FC236}">
                    <a16:creationId xmlns:a16="http://schemas.microsoft.com/office/drawing/2014/main" id="{7F0CE2F2-43E1-402D-9C7F-0797C224301E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9755109" y="2958025"/>
                <a:ext cx="43272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03" name="Cerneală 102">
                <a:extLst>
                  <a:ext uri="{FF2B5EF4-FFF2-40B4-BE49-F238E27FC236}">
                    <a16:creationId xmlns:a16="http://schemas.microsoft.com/office/drawing/2014/main" id="{42D13A65-5AE0-4D4D-832F-454F66CCB108}"/>
                  </a:ext>
                </a:extLst>
              </p14:cNvPr>
              <p14:cNvContentPartPr/>
              <p14:nvPr/>
            </p14:nvContentPartPr>
            <p14:xfrm>
              <a:off x="10585989" y="2819425"/>
              <a:ext cx="717840" cy="337680"/>
            </p14:xfrm>
          </p:contentPart>
        </mc:Choice>
        <mc:Fallback xmlns="">
          <p:pic>
            <p:nvPicPr>
              <p:cNvPr id="103" name="Cerneală 102">
                <a:extLst>
                  <a:ext uri="{FF2B5EF4-FFF2-40B4-BE49-F238E27FC236}">
                    <a16:creationId xmlns:a16="http://schemas.microsoft.com/office/drawing/2014/main" id="{42D13A65-5AE0-4D4D-832F-454F66CCB108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0568349" y="2801425"/>
                <a:ext cx="75348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04" name="Cerneală 103">
                <a:extLst>
                  <a:ext uri="{FF2B5EF4-FFF2-40B4-BE49-F238E27FC236}">
                    <a16:creationId xmlns:a16="http://schemas.microsoft.com/office/drawing/2014/main" id="{AB8E62FE-36BE-4C3A-9C19-C59662E41F4E}"/>
                  </a:ext>
                </a:extLst>
              </p14:cNvPr>
              <p14:cNvContentPartPr/>
              <p14:nvPr/>
            </p14:nvContentPartPr>
            <p14:xfrm>
              <a:off x="8162109" y="2833465"/>
              <a:ext cx="1261800" cy="428040"/>
            </p14:xfrm>
          </p:contentPart>
        </mc:Choice>
        <mc:Fallback xmlns="">
          <p:pic>
            <p:nvPicPr>
              <p:cNvPr id="104" name="Cerneală 103">
                <a:extLst>
                  <a:ext uri="{FF2B5EF4-FFF2-40B4-BE49-F238E27FC236}">
                    <a16:creationId xmlns:a16="http://schemas.microsoft.com/office/drawing/2014/main" id="{AB8E62FE-36BE-4C3A-9C19-C59662E41F4E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8144109" y="2815465"/>
                <a:ext cx="129744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05" name="Cerneală 104">
                <a:extLst>
                  <a:ext uri="{FF2B5EF4-FFF2-40B4-BE49-F238E27FC236}">
                    <a16:creationId xmlns:a16="http://schemas.microsoft.com/office/drawing/2014/main" id="{4010010D-2F67-4699-90CB-C759E1292333}"/>
                  </a:ext>
                </a:extLst>
              </p14:cNvPr>
              <p14:cNvContentPartPr/>
              <p14:nvPr/>
            </p14:nvContentPartPr>
            <p14:xfrm>
              <a:off x="11014029" y="2406145"/>
              <a:ext cx="870840" cy="272160"/>
            </p14:xfrm>
          </p:contentPart>
        </mc:Choice>
        <mc:Fallback xmlns="">
          <p:pic>
            <p:nvPicPr>
              <p:cNvPr id="105" name="Cerneală 104">
                <a:extLst>
                  <a:ext uri="{FF2B5EF4-FFF2-40B4-BE49-F238E27FC236}">
                    <a16:creationId xmlns:a16="http://schemas.microsoft.com/office/drawing/2014/main" id="{4010010D-2F67-4699-90CB-C759E1292333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0996382" y="2388169"/>
                <a:ext cx="906495" cy="3077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06" name="Cerneală 105">
                <a:extLst>
                  <a:ext uri="{FF2B5EF4-FFF2-40B4-BE49-F238E27FC236}">
                    <a16:creationId xmlns:a16="http://schemas.microsoft.com/office/drawing/2014/main" id="{464D208A-B49A-43F5-A8EB-6D1BC23B74FE}"/>
                  </a:ext>
                </a:extLst>
              </p14:cNvPr>
              <p14:cNvContentPartPr/>
              <p14:nvPr/>
            </p14:nvContentPartPr>
            <p14:xfrm>
              <a:off x="8220429" y="2325145"/>
              <a:ext cx="1431000" cy="353160"/>
            </p14:xfrm>
          </p:contentPart>
        </mc:Choice>
        <mc:Fallback xmlns="">
          <p:pic>
            <p:nvPicPr>
              <p:cNvPr id="106" name="Cerneală 105">
                <a:extLst>
                  <a:ext uri="{FF2B5EF4-FFF2-40B4-BE49-F238E27FC236}">
                    <a16:creationId xmlns:a16="http://schemas.microsoft.com/office/drawing/2014/main" id="{464D208A-B49A-43F5-A8EB-6D1BC23B74FE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8202429" y="2307145"/>
                <a:ext cx="146664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07" name="Cerneală 106">
                <a:extLst>
                  <a:ext uri="{FF2B5EF4-FFF2-40B4-BE49-F238E27FC236}">
                    <a16:creationId xmlns:a16="http://schemas.microsoft.com/office/drawing/2014/main" id="{DC875E83-9526-4C8B-9A07-1AEB353AD1ED}"/>
                  </a:ext>
                </a:extLst>
              </p14:cNvPr>
              <p14:cNvContentPartPr/>
              <p14:nvPr/>
            </p14:nvContentPartPr>
            <p14:xfrm>
              <a:off x="6554349" y="2397865"/>
              <a:ext cx="678960" cy="427320"/>
            </p14:xfrm>
          </p:contentPart>
        </mc:Choice>
        <mc:Fallback xmlns="">
          <p:pic>
            <p:nvPicPr>
              <p:cNvPr id="107" name="Cerneală 106">
                <a:extLst>
                  <a:ext uri="{FF2B5EF4-FFF2-40B4-BE49-F238E27FC236}">
                    <a16:creationId xmlns:a16="http://schemas.microsoft.com/office/drawing/2014/main" id="{DC875E83-9526-4C8B-9A07-1AEB353AD1ED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536709" y="2379865"/>
                <a:ext cx="714600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12" name="Cerneală 111">
                <a:extLst>
                  <a:ext uri="{FF2B5EF4-FFF2-40B4-BE49-F238E27FC236}">
                    <a16:creationId xmlns:a16="http://schemas.microsoft.com/office/drawing/2014/main" id="{6B8FC71B-D679-4157-AE11-DD2EB218FD2B}"/>
                  </a:ext>
                </a:extLst>
              </p14:cNvPr>
              <p14:cNvContentPartPr/>
              <p14:nvPr/>
            </p14:nvContentPartPr>
            <p14:xfrm>
              <a:off x="8573229" y="3862705"/>
              <a:ext cx="299520" cy="250200"/>
            </p14:xfrm>
          </p:contentPart>
        </mc:Choice>
        <mc:Fallback xmlns="">
          <p:pic>
            <p:nvPicPr>
              <p:cNvPr id="112" name="Cerneală 111">
                <a:extLst>
                  <a:ext uri="{FF2B5EF4-FFF2-40B4-BE49-F238E27FC236}">
                    <a16:creationId xmlns:a16="http://schemas.microsoft.com/office/drawing/2014/main" id="{6B8FC71B-D679-4157-AE11-DD2EB218FD2B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8555229" y="3845065"/>
                <a:ext cx="33516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25" name="Cerneală 124">
                <a:extLst>
                  <a:ext uri="{FF2B5EF4-FFF2-40B4-BE49-F238E27FC236}">
                    <a16:creationId xmlns:a16="http://schemas.microsoft.com/office/drawing/2014/main" id="{96ED2327-426F-4628-A51D-6032FBD6E8E7}"/>
                  </a:ext>
                </a:extLst>
              </p14:cNvPr>
              <p14:cNvContentPartPr/>
              <p14:nvPr/>
            </p14:nvContentPartPr>
            <p14:xfrm>
              <a:off x="9445869" y="4359865"/>
              <a:ext cx="92520" cy="450360"/>
            </p14:xfrm>
          </p:contentPart>
        </mc:Choice>
        <mc:Fallback xmlns="">
          <p:pic>
            <p:nvPicPr>
              <p:cNvPr id="125" name="Cerneală 124">
                <a:extLst>
                  <a:ext uri="{FF2B5EF4-FFF2-40B4-BE49-F238E27FC236}">
                    <a16:creationId xmlns:a16="http://schemas.microsoft.com/office/drawing/2014/main" id="{96ED2327-426F-4628-A51D-6032FBD6E8E7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9428229" y="4342225"/>
                <a:ext cx="12816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28" name="Cerneală 127">
                <a:extLst>
                  <a:ext uri="{FF2B5EF4-FFF2-40B4-BE49-F238E27FC236}">
                    <a16:creationId xmlns:a16="http://schemas.microsoft.com/office/drawing/2014/main" id="{5533DA93-EE07-4F94-9A99-A68E043B6EE4}"/>
                  </a:ext>
                </a:extLst>
              </p14:cNvPr>
              <p14:cNvContentPartPr/>
              <p14:nvPr/>
            </p14:nvContentPartPr>
            <p14:xfrm>
              <a:off x="10120869" y="4408105"/>
              <a:ext cx="115920" cy="354600"/>
            </p14:xfrm>
          </p:contentPart>
        </mc:Choice>
        <mc:Fallback xmlns="">
          <p:pic>
            <p:nvPicPr>
              <p:cNvPr id="128" name="Cerneală 127">
                <a:extLst>
                  <a:ext uri="{FF2B5EF4-FFF2-40B4-BE49-F238E27FC236}">
                    <a16:creationId xmlns:a16="http://schemas.microsoft.com/office/drawing/2014/main" id="{5533DA93-EE07-4F94-9A99-A68E043B6EE4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0102869" y="4390105"/>
                <a:ext cx="15156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39" name="Cerneală 138">
                <a:extLst>
                  <a:ext uri="{FF2B5EF4-FFF2-40B4-BE49-F238E27FC236}">
                    <a16:creationId xmlns:a16="http://schemas.microsoft.com/office/drawing/2014/main" id="{1725DE7E-85D7-47B9-BEE4-3770E9D7A365}"/>
                  </a:ext>
                </a:extLst>
              </p14:cNvPr>
              <p14:cNvContentPartPr/>
              <p14:nvPr/>
            </p14:nvContentPartPr>
            <p14:xfrm>
              <a:off x="8447949" y="5040985"/>
              <a:ext cx="666000" cy="281160"/>
            </p14:xfrm>
          </p:contentPart>
        </mc:Choice>
        <mc:Fallback xmlns="">
          <p:pic>
            <p:nvPicPr>
              <p:cNvPr id="139" name="Cerneală 138">
                <a:extLst>
                  <a:ext uri="{FF2B5EF4-FFF2-40B4-BE49-F238E27FC236}">
                    <a16:creationId xmlns:a16="http://schemas.microsoft.com/office/drawing/2014/main" id="{1725DE7E-85D7-47B9-BEE4-3770E9D7A365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8430299" y="5023345"/>
                <a:ext cx="701659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41" name="Cerneală 140">
                <a:extLst>
                  <a:ext uri="{FF2B5EF4-FFF2-40B4-BE49-F238E27FC236}">
                    <a16:creationId xmlns:a16="http://schemas.microsoft.com/office/drawing/2014/main" id="{62BA1CE4-A1A8-4D48-83DF-708F1666FF53}"/>
                  </a:ext>
                </a:extLst>
              </p14:cNvPr>
              <p14:cNvContentPartPr/>
              <p14:nvPr/>
            </p14:nvContentPartPr>
            <p14:xfrm>
              <a:off x="6463269" y="5178145"/>
              <a:ext cx="419040" cy="220680"/>
            </p14:xfrm>
          </p:contentPart>
        </mc:Choice>
        <mc:Fallback xmlns="">
          <p:pic>
            <p:nvPicPr>
              <p:cNvPr id="141" name="Cerneală 140">
                <a:extLst>
                  <a:ext uri="{FF2B5EF4-FFF2-40B4-BE49-F238E27FC236}">
                    <a16:creationId xmlns:a16="http://schemas.microsoft.com/office/drawing/2014/main" id="{62BA1CE4-A1A8-4D48-83DF-708F1666FF53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6445269" y="5160505"/>
                <a:ext cx="45468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42" name="Cerneală 141">
                <a:extLst>
                  <a:ext uri="{FF2B5EF4-FFF2-40B4-BE49-F238E27FC236}">
                    <a16:creationId xmlns:a16="http://schemas.microsoft.com/office/drawing/2014/main" id="{DA1C404D-8A0D-4391-BEB7-5222525A2C48}"/>
                  </a:ext>
                </a:extLst>
              </p14:cNvPr>
              <p14:cNvContentPartPr/>
              <p14:nvPr/>
            </p14:nvContentPartPr>
            <p14:xfrm>
              <a:off x="9759789" y="4465705"/>
              <a:ext cx="219600" cy="272160"/>
            </p14:xfrm>
          </p:contentPart>
        </mc:Choice>
        <mc:Fallback xmlns="">
          <p:pic>
            <p:nvPicPr>
              <p:cNvPr id="142" name="Cerneală 141">
                <a:extLst>
                  <a:ext uri="{FF2B5EF4-FFF2-40B4-BE49-F238E27FC236}">
                    <a16:creationId xmlns:a16="http://schemas.microsoft.com/office/drawing/2014/main" id="{DA1C404D-8A0D-4391-BEB7-5222525A2C48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9742149" y="4448065"/>
                <a:ext cx="25524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43" name="Cerneală 142">
                <a:extLst>
                  <a:ext uri="{FF2B5EF4-FFF2-40B4-BE49-F238E27FC236}">
                    <a16:creationId xmlns:a16="http://schemas.microsoft.com/office/drawing/2014/main" id="{A76F511C-F759-43E4-8DB9-14EAF91E4493}"/>
                  </a:ext>
                </a:extLst>
              </p14:cNvPr>
              <p14:cNvContentPartPr/>
              <p14:nvPr/>
            </p14:nvContentPartPr>
            <p14:xfrm>
              <a:off x="7141509" y="4336105"/>
              <a:ext cx="1702440" cy="344160"/>
            </p14:xfrm>
          </p:contentPart>
        </mc:Choice>
        <mc:Fallback xmlns="">
          <p:pic>
            <p:nvPicPr>
              <p:cNvPr id="143" name="Cerneală 142">
                <a:extLst>
                  <a:ext uri="{FF2B5EF4-FFF2-40B4-BE49-F238E27FC236}">
                    <a16:creationId xmlns:a16="http://schemas.microsoft.com/office/drawing/2014/main" id="{A76F511C-F759-43E4-8DB9-14EAF91E4493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7123869" y="4318105"/>
                <a:ext cx="173808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44" name="Cerneală 143">
                <a:extLst>
                  <a:ext uri="{FF2B5EF4-FFF2-40B4-BE49-F238E27FC236}">
                    <a16:creationId xmlns:a16="http://schemas.microsoft.com/office/drawing/2014/main" id="{C87EFADB-5B19-4003-A3B5-F21918AC738D}"/>
                  </a:ext>
                </a:extLst>
              </p14:cNvPr>
              <p14:cNvContentPartPr/>
              <p14:nvPr/>
            </p14:nvContentPartPr>
            <p14:xfrm>
              <a:off x="10943469" y="3845065"/>
              <a:ext cx="354960" cy="245520"/>
            </p14:xfrm>
          </p:contentPart>
        </mc:Choice>
        <mc:Fallback xmlns="">
          <p:pic>
            <p:nvPicPr>
              <p:cNvPr id="144" name="Cerneală 143">
                <a:extLst>
                  <a:ext uri="{FF2B5EF4-FFF2-40B4-BE49-F238E27FC236}">
                    <a16:creationId xmlns:a16="http://schemas.microsoft.com/office/drawing/2014/main" id="{C87EFADB-5B19-4003-A3B5-F21918AC738D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0925829" y="3827399"/>
                <a:ext cx="390600" cy="2812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45" name="Cerneală 144">
                <a:extLst>
                  <a:ext uri="{FF2B5EF4-FFF2-40B4-BE49-F238E27FC236}">
                    <a16:creationId xmlns:a16="http://schemas.microsoft.com/office/drawing/2014/main" id="{B69D630D-240F-48AD-9BFA-BFCDBFC3C84F}"/>
                  </a:ext>
                </a:extLst>
              </p14:cNvPr>
              <p14:cNvContentPartPr/>
              <p14:nvPr/>
            </p14:nvContentPartPr>
            <p14:xfrm>
              <a:off x="9336069" y="3720865"/>
              <a:ext cx="1223280" cy="371160"/>
            </p14:xfrm>
          </p:contentPart>
        </mc:Choice>
        <mc:Fallback xmlns="">
          <p:pic>
            <p:nvPicPr>
              <p:cNvPr id="145" name="Cerneală 144">
                <a:extLst>
                  <a:ext uri="{FF2B5EF4-FFF2-40B4-BE49-F238E27FC236}">
                    <a16:creationId xmlns:a16="http://schemas.microsoft.com/office/drawing/2014/main" id="{B69D630D-240F-48AD-9BFA-BFCDBFC3C84F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9318074" y="3702865"/>
                <a:ext cx="125891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46" name="Cerneală 145">
                <a:extLst>
                  <a:ext uri="{FF2B5EF4-FFF2-40B4-BE49-F238E27FC236}">
                    <a16:creationId xmlns:a16="http://schemas.microsoft.com/office/drawing/2014/main" id="{B10BAEED-C4F9-4BEC-91A2-3CC4BFAAD643}"/>
                  </a:ext>
                </a:extLst>
              </p14:cNvPr>
              <p14:cNvContentPartPr/>
              <p14:nvPr/>
            </p14:nvContentPartPr>
            <p14:xfrm>
              <a:off x="7104429" y="3834985"/>
              <a:ext cx="1206000" cy="285840"/>
            </p14:xfrm>
          </p:contentPart>
        </mc:Choice>
        <mc:Fallback xmlns="">
          <p:pic>
            <p:nvPicPr>
              <p:cNvPr id="146" name="Cerneală 145">
                <a:extLst>
                  <a:ext uri="{FF2B5EF4-FFF2-40B4-BE49-F238E27FC236}">
                    <a16:creationId xmlns:a16="http://schemas.microsoft.com/office/drawing/2014/main" id="{B10BAEED-C4F9-4BEC-91A2-3CC4BFAAD643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7086429" y="3816985"/>
                <a:ext cx="124164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47" name="Cerneală 146">
                <a:extLst>
                  <a:ext uri="{FF2B5EF4-FFF2-40B4-BE49-F238E27FC236}">
                    <a16:creationId xmlns:a16="http://schemas.microsoft.com/office/drawing/2014/main" id="{C22E172D-5988-40D9-A45D-C17CCC1181CE}"/>
                  </a:ext>
                </a:extLst>
              </p14:cNvPr>
              <p14:cNvContentPartPr/>
              <p14:nvPr/>
            </p14:nvContentPartPr>
            <p14:xfrm>
              <a:off x="6523029" y="3975025"/>
              <a:ext cx="397080" cy="191520"/>
            </p14:xfrm>
          </p:contentPart>
        </mc:Choice>
        <mc:Fallback xmlns="">
          <p:pic>
            <p:nvPicPr>
              <p:cNvPr id="147" name="Cerneală 146">
                <a:extLst>
                  <a:ext uri="{FF2B5EF4-FFF2-40B4-BE49-F238E27FC236}">
                    <a16:creationId xmlns:a16="http://schemas.microsoft.com/office/drawing/2014/main" id="{C22E172D-5988-40D9-A45D-C17CCC1181CE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6505373" y="3957385"/>
                <a:ext cx="432752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49" name="Cerneală 148">
                <a:extLst>
                  <a:ext uri="{FF2B5EF4-FFF2-40B4-BE49-F238E27FC236}">
                    <a16:creationId xmlns:a16="http://schemas.microsoft.com/office/drawing/2014/main" id="{A6B24E8F-5277-4771-9013-AC98906B9BD8}"/>
                  </a:ext>
                </a:extLst>
              </p14:cNvPr>
              <p14:cNvContentPartPr/>
              <p14:nvPr/>
            </p14:nvContentPartPr>
            <p14:xfrm>
              <a:off x="7140069" y="5108305"/>
              <a:ext cx="999000" cy="302400"/>
            </p14:xfrm>
          </p:contentPart>
        </mc:Choice>
        <mc:Fallback xmlns="">
          <p:pic>
            <p:nvPicPr>
              <p:cNvPr id="149" name="Cerneală 148">
                <a:extLst>
                  <a:ext uri="{FF2B5EF4-FFF2-40B4-BE49-F238E27FC236}">
                    <a16:creationId xmlns:a16="http://schemas.microsoft.com/office/drawing/2014/main" id="{A6B24E8F-5277-4771-9013-AC98906B9BD8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7122069" y="5090305"/>
                <a:ext cx="103464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58" name="Cerneală 157">
                <a:extLst>
                  <a:ext uri="{FF2B5EF4-FFF2-40B4-BE49-F238E27FC236}">
                    <a16:creationId xmlns:a16="http://schemas.microsoft.com/office/drawing/2014/main" id="{CA2A9C2B-950A-4F5C-B5F8-5949DA9E22D4}"/>
                  </a:ext>
                </a:extLst>
              </p14:cNvPr>
              <p14:cNvContentPartPr/>
              <p14:nvPr/>
            </p14:nvContentPartPr>
            <p14:xfrm>
              <a:off x="11236509" y="5033785"/>
              <a:ext cx="456840" cy="472320"/>
            </p14:xfrm>
          </p:contentPart>
        </mc:Choice>
        <mc:Fallback xmlns="">
          <p:pic>
            <p:nvPicPr>
              <p:cNvPr id="158" name="Cerneală 157">
                <a:extLst>
                  <a:ext uri="{FF2B5EF4-FFF2-40B4-BE49-F238E27FC236}">
                    <a16:creationId xmlns:a16="http://schemas.microsoft.com/office/drawing/2014/main" id="{CA2A9C2B-950A-4F5C-B5F8-5949DA9E22D4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1218883" y="5015785"/>
                <a:ext cx="492452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59" name="Cerneală 158">
                <a:extLst>
                  <a:ext uri="{FF2B5EF4-FFF2-40B4-BE49-F238E27FC236}">
                    <a16:creationId xmlns:a16="http://schemas.microsoft.com/office/drawing/2014/main" id="{7D0C988E-2E1F-4620-92FD-F7947DC364EA}"/>
                  </a:ext>
                </a:extLst>
              </p14:cNvPr>
              <p14:cNvContentPartPr/>
              <p14:nvPr/>
            </p14:nvContentPartPr>
            <p14:xfrm>
              <a:off x="9499869" y="4985545"/>
              <a:ext cx="1456200" cy="376200"/>
            </p14:xfrm>
          </p:contentPart>
        </mc:Choice>
        <mc:Fallback xmlns="">
          <p:pic>
            <p:nvPicPr>
              <p:cNvPr id="159" name="Cerneală 158">
                <a:extLst>
                  <a:ext uri="{FF2B5EF4-FFF2-40B4-BE49-F238E27FC236}">
                    <a16:creationId xmlns:a16="http://schemas.microsoft.com/office/drawing/2014/main" id="{7D0C988E-2E1F-4620-92FD-F7947DC364EA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9481873" y="4967545"/>
                <a:ext cx="1491831" cy="41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7150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768D30C0-5D46-405E-8AA5-BB22C333E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99" y="228635"/>
            <a:ext cx="3590925" cy="381000"/>
          </a:xfrm>
          <a:prstGeom prst="rect">
            <a:avLst/>
          </a:prstGeom>
        </p:spPr>
      </p:pic>
      <p:sp>
        <p:nvSpPr>
          <p:cNvPr id="5" name="Dreptunghi 4">
            <a:extLst>
              <a:ext uri="{FF2B5EF4-FFF2-40B4-BE49-F238E27FC236}">
                <a16:creationId xmlns:a16="http://schemas.microsoft.com/office/drawing/2014/main" id="{D5982DE4-12B3-42E9-8903-D4C92DE3BBE1}"/>
              </a:ext>
            </a:extLst>
          </p:cNvPr>
          <p:cNvSpPr/>
          <p:nvPr/>
        </p:nvSpPr>
        <p:spPr>
          <a:xfrm>
            <a:off x="426782" y="1143025"/>
            <a:ext cx="10698362" cy="5152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Principalii parametri </a:t>
            </a:r>
            <a:r>
              <a:rPr lang="ro-RO" sz="2000" b="1" dirty="0" err="1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şi</a:t>
            </a: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 caracteristici pentru circuitele logice reale sunt:</a:t>
            </a:r>
            <a:endParaRPr lang="ro-RO" sz="2000" dirty="0">
              <a:solidFill>
                <a:srgbClr val="0000FF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600200" marR="0" lvl="3" indent="-228600" algn="just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929640" algn="l"/>
              </a:tabLst>
            </a:pPr>
            <a:r>
              <a:rPr lang="ro-RO" sz="20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benzi de tensiune asociate stărilor logice de intrare/</a:t>
            </a:r>
            <a:r>
              <a:rPr lang="ro-RO" sz="2000" b="1" dirty="0" err="1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ieşire</a:t>
            </a:r>
            <a:r>
              <a:rPr lang="ro-RO" sz="20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 </a:t>
            </a:r>
          </a:p>
          <a:p>
            <a:pPr marL="1600200" marR="0" lvl="3" indent="-228600" algn="just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929640" algn="l"/>
              </a:tabLst>
            </a:pPr>
            <a:r>
              <a:rPr lang="ro-RO" sz="20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marginea de zgomot, tensiunea de prag</a:t>
            </a:r>
          </a:p>
          <a:p>
            <a:pPr marL="1600200" lvl="3" indent="-228600" algn="just">
              <a:lnSpc>
                <a:spcPct val="200000"/>
              </a:lnSpc>
              <a:spcBef>
                <a:spcPts val="600"/>
              </a:spcBef>
              <a:buFont typeface="Symbol" panose="05050102010706020507" pitchFamily="18" charset="2"/>
              <a:buChar char=""/>
              <a:tabLst>
                <a:tab pos="929640" algn="l"/>
              </a:tabLst>
            </a:pPr>
            <a:r>
              <a:rPr lang="ro-RO" sz="2000" b="1" dirty="0">
                <a:solidFill>
                  <a:srgbClr val="FFC000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etaje tipice de ieșire pentru circuitele logice </a:t>
            </a:r>
          </a:p>
          <a:p>
            <a:pPr marL="1600200" lvl="3" indent="-228600" algn="just">
              <a:lnSpc>
                <a:spcPct val="200000"/>
              </a:lnSpc>
              <a:spcBef>
                <a:spcPts val="600"/>
              </a:spcBef>
              <a:buFont typeface="Symbol" panose="05050102010706020507" pitchFamily="18" charset="2"/>
              <a:buChar char=""/>
              <a:tabLst>
                <a:tab pos="929640" algn="l"/>
              </a:tabLst>
            </a:pP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circulația curenților - factorul de încărcare al </a:t>
            </a:r>
            <a:r>
              <a:rPr lang="ro-RO" sz="2000" b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ieşirii</a:t>
            </a: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 logice (</a:t>
            </a:r>
            <a:r>
              <a:rPr lang="ro-RO" sz="2000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Fan Out</a:t>
            </a: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) </a:t>
            </a:r>
          </a:p>
          <a:p>
            <a:pPr marL="1600200" lvl="3" indent="-228600" algn="just">
              <a:lnSpc>
                <a:spcPct val="200000"/>
              </a:lnSpc>
              <a:spcBef>
                <a:spcPts val="600"/>
              </a:spcBef>
              <a:buFont typeface="Symbol" panose="05050102010706020507" pitchFamily="18" charset="2"/>
              <a:buChar char=""/>
              <a:tabLst>
                <a:tab pos="929640" algn="l"/>
              </a:tabLst>
            </a:pPr>
            <a:r>
              <a:rPr lang="ro-RO" sz="20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caracteristica de transfer în tensiune </a:t>
            </a:r>
          </a:p>
          <a:p>
            <a:pPr marL="1600200" lvl="3" indent="-228600" algn="just">
              <a:lnSpc>
                <a:spcPct val="200000"/>
              </a:lnSpc>
              <a:spcBef>
                <a:spcPts val="600"/>
              </a:spcBef>
              <a:buFont typeface="Symbol" panose="05050102010706020507" pitchFamily="18" charset="2"/>
              <a:buChar char=""/>
              <a:tabLst>
                <a:tab pos="929640" algn="l"/>
              </a:tabLst>
            </a:pP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timp de propagare</a:t>
            </a:r>
          </a:p>
          <a:p>
            <a:pPr marL="1600200" lvl="3" indent="-228600" algn="just">
              <a:lnSpc>
                <a:spcPct val="200000"/>
              </a:lnSpc>
              <a:spcBef>
                <a:spcPts val="600"/>
              </a:spcBef>
              <a:buFont typeface="Symbol" panose="05050102010706020507" pitchFamily="18" charset="2"/>
              <a:buChar char=""/>
              <a:tabLst>
                <a:tab pos="929640" algn="l"/>
              </a:tabLst>
            </a:pP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putere disipată</a:t>
            </a:r>
            <a:endParaRPr lang="ro-RO" sz="2000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Cerneală 3">
                <a:extLst>
                  <a:ext uri="{FF2B5EF4-FFF2-40B4-BE49-F238E27FC236}">
                    <a16:creationId xmlns:a16="http://schemas.microsoft.com/office/drawing/2014/main" id="{105A2828-E52C-4FB0-8EED-82B453D0BDE5}"/>
                  </a:ext>
                </a:extLst>
              </p14:cNvPr>
              <p14:cNvContentPartPr/>
              <p14:nvPr/>
            </p14:nvContentPartPr>
            <p14:xfrm>
              <a:off x="1414989" y="3723745"/>
              <a:ext cx="1331280" cy="574920"/>
            </p14:xfrm>
          </p:contentPart>
        </mc:Choice>
        <mc:Fallback xmlns="">
          <p:pic>
            <p:nvPicPr>
              <p:cNvPr id="4" name="Cerneală 3">
                <a:extLst>
                  <a:ext uri="{FF2B5EF4-FFF2-40B4-BE49-F238E27FC236}">
                    <a16:creationId xmlns:a16="http://schemas.microsoft.com/office/drawing/2014/main" id="{105A2828-E52C-4FB0-8EED-82B453D0BD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7349" y="3688105"/>
                <a:ext cx="1366920" cy="64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799411C6-6BB5-422A-BDFB-88B213EF3438}"/>
                  </a:ext>
                </a:extLst>
              </p14:cNvPr>
              <p14:cNvContentPartPr/>
              <p14:nvPr/>
            </p14:nvContentPartPr>
            <p14:xfrm>
              <a:off x="1265589" y="5057905"/>
              <a:ext cx="1497960" cy="637200"/>
            </p14:xfrm>
          </p:contentPart>
        </mc:Choice>
        <mc:Fallback xmlns=""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799411C6-6BB5-422A-BDFB-88B213EF343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47589" y="5021905"/>
                <a:ext cx="1533600" cy="70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3499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335343" y="137196"/>
            <a:ext cx="9783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Circ</a:t>
            </a:r>
            <a:r>
              <a:rPr lang="ro-RO" sz="1400" b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ulația</a:t>
            </a:r>
            <a:r>
              <a:rPr lang="ro-RO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curenților electrici prin circuitele logice – Factorul de încărcare al ieșirii</a:t>
            </a:r>
          </a:p>
          <a:p>
            <a:r>
              <a:rPr lang="ro-RO" sz="1400" b="1" dirty="0">
                <a:solidFill>
                  <a:srgbClr val="FF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=Transmiterea valorii de zero logic=</a:t>
            </a:r>
            <a:endParaRPr lang="en-US" sz="1400" b="1" dirty="0">
              <a:solidFill>
                <a:srgbClr val="FF0000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7516F144-E6C0-4150-B218-A7FE5A233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60" y="1051586"/>
            <a:ext cx="5381625" cy="4219575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E9031DA6-D15E-4816-9BEC-E337F8F88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60" y="5532097"/>
            <a:ext cx="4410075" cy="8191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F13C586E-A5C2-4545-BAA1-3154044A3574}"/>
                  </a:ext>
                </a:extLst>
              </p14:cNvPr>
              <p14:cNvContentPartPr/>
              <p14:nvPr/>
            </p14:nvContentPartPr>
            <p14:xfrm>
              <a:off x="1337589" y="1631065"/>
              <a:ext cx="3234600" cy="2887560"/>
            </p14:xfrm>
          </p:contentPart>
        </mc:Choice>
        <mc:Fallback xmlns=""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F13C586E-A5C2-4545-BAA1-3154044A35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9949" y="1613067"/>
                <a:ext cx="3270240" cy="29231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24C9C9E0-97FF-4637-AA57-F5CF3B14E6FA}"/>
                  </a:ext>
                </a:extLst>
              </p14:cNvPr>
              <p14:cNvContentPartPr/>
              <p14:nvPr/>
            </p14:nvContentPartPr>
            <p14:xfrm>
              <a:off x="7433469" y="1053265"/>
              <a:ext cx="201600" cy="2016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24C9C9E0-97FF-4637-AA57-F5CF3B14E6F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15829" y="1035625"/>
                <a:ext cx="23724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C8BF8136-9AFF-4414-AE79-D73ACC03C74D}"/>
                  </a:ext>
                </a:extLst>
              </p14:cNvPr>
              <p14:cNvContentPartPr/>
              <p14:nvPr/>
            </p14:nvContentPartPr>
            <p14:xfrm>
              <a:off x="8287389" y="1265665"/>
              <a:ext cx="209160" cy="25920"/>
            </p14:xfrm>
          </p:contentPart>
        </mc:Choice>
        <mc:Fallback xmlns=""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C8BF8136-9AFF-4414-AE79-D73ACC03C7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69389" y="1247665"/>
                <a:ext cx="24480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EA1BE8CB-7A03-40A2-917B-EDAAFB08A7D7}"/>
                  </a:ext>
                </a:extLst>
              </p14:cNvPr>
              <p14:cNvContentPartPr/>
              <p14:nvPr/>
            </p14:nvContentPartPr>
            <p14:xfrm>
              <a:off x="8301429" y="1395265"/>
              <a:ext cx="244440" cy="10080"/>
            </p14:xfrm>
          </p:contentPart>
        </mc:Choice>
        <mc:Fallback xmlns=""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EA1BE8CB-7A03-40A2-917B-EDAAFB08A7D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83429" y="1377625"/>
                <a:ext cx="28008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97CB3BFB-76F0-45F1-8850-9B18558CB7D5}"/>
                  </a:ext>
                </a:extLst>
              </p14:cNvPr>
              <p14:cNvContentPartPr/>
              <p14:nvPr/>
            </p14:nvContentPartPr>
            <p14:xfrm>
              <a:off x="7372629" y="1159825"/>
              <a:ext cx="697680" cy="396720"/>
            </p14:xfrm>
          </p:contentPart>
        </mc:Choice>
        <mc:Fallback xmlns=""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97CB3BFB-76F0-45F1-8850-9B18558CB7D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54998" y="1141841"/>
                <a:ext cx="733302" cy="4323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74ADF0BA-64B6-4DB9-B3EA-7A47ADB0D69F}"/>
                  </a:ext>
                </a:extLst>
              </p14:cNvPr>
              <p14:cNvContentPartPr/>
              <p14:nvPr/>
            </p14:nvContentPartPr>
            <p14:xfrm>
              <a:off x="8960589" y="1728265"/>
              <a:ext cx="228600" cy="144720"/>
            </p14:xfrm>
          </p:contentPart>
        </mc:Choice>
        <mc:Fallback xmlns=""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74ADF0BA-64B6-4DB9-B3EA-7A47ADB0D69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42949" y="1710625"/>
                <a:ext cx="26424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856774B9-2173-4DF8-A0BD-994D8D934BA6}"/>
                  </a:ext>
                </a:extLst>
              </p14:cNvPr>
              <p14:cNvContentPartPr/>
              <p14:nvPr/>
            </p14:nvContentPartPr>
            <p14:xfrm>
              <a:off x="8893269" y="894505"/>
              <a:ext cx="246600" cy="109440"/>
            </p14:xfrm>
          </p:contentPart>
        </mc:Choice>
        <mc:Fallback xmlns=""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856774B9-2173-4DF8-A0BD-994D8D934BA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75629" y="876505"/>
                <a:ext cx="28224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0" name="Cerneală 39">
                <a:extLst>
                  <a:ext uri="{FF2B5EF4-FFF2-40B4-BE49-F238E27FC236}">
                    <a16:creationId xmlns:a16="http://schemas.microsoft.com/office/drawing/2014/main" id="{BB6BC107-3BAB-41CB-96CF-420A9EB33CFF}"/>
                  </a:ext>
                </a:extLst>
              </p14:cNvPr>
              <p14:cNvContentPartPr/>
              <p14:nvPr/>
            </p14:nvContentPartPr>
            <p14:xfrm>
              <a:off x="10058229" y="1034185"/>
              <a:ext cx="535680" cy="559440"/>
            </p14:xfrm>
          </p:contentPart>
        </mc:Choice>
        <mc:Fallback xmlns="">
          <p:pic>
            <p:nvPicPr>
              <p:cNvPr id="40" name="Cerneală 39">
                <a:extLst>
                  <a:ext uri="{FF2B5EF4-FFF2-40B4-BE49-F238E27FC236}">
                    <a16:creationId xmlns:a16="http://schemas.microsoft.com/office/drawing/2014/main" id="{BB6BC107-3BAB-41CB-96CF-420A9EB33CF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040229" y="1016545"/>
                <a:ext cx="571320" cy="59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1" name="Cerneală 40">
                <a:extLst>
                  <a:ext uri="{FF2B5EF4-FFF2-40B4-BE49-F238E27FC236}">
                    <a16:creationId xmlns:a16="http://schemas.microsoft.com/office/drawing/2014/main" id="{C8D44D24-B435-4EF0-A38B-B8DD597F9FB7}"/>
                  </a:ext>
                </a:extLst>
              </p14:cNvPr>
              <p14:cNvContentPartPr/>
              <p14:nvPr/>
            </p14:nvContentPartPr>
            <p14:xfrm>
              <a:off x="8757549" y="1058665"/>
              <a:ext cx="1140840" cy="532080"/>
            </p14:xfrm>
          </p:contentPart>
        </mc:Choice>
        <mc:Fallback xmlns="">
          <p:pic>
            <p:nvPicPr>
              <p:cNvPr id="41" name="Cerneală 40">
                <a:extLst>
                  <a:ext uri="{FF2B5EF4-FFF2-40B4-BE49-F238E27FC236}">
                    <a16:creationId xmlns:a16="http://schemas.microsoft.com/office/drawing/2014/main" id="{C8D44D24-B435-4EF0-A38B-B8DD597F9FB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739549" y="1040665"/>
                <a:ext cx="1176480" cy="56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4" name="Cerneală 43">
                <a:extLst>
                  <a:ext uri="{FF2B5EF4-FFF2-40B4-BE49-F238E27FC236}">
                    <a16:creationId xmlns:a16="http://schemas.microsoft.com/office/drawing/2014/main" id="{2658AAB0-AE1E-4422-A61A-26B776F45046}"/>
                  </a:ext>
                </a:extLst>
              </p14:cNvPr>
              <p14:cNvContentPartPr/>
              <p14:nvPr/>
            </p14:nvContentPartPr>
            <p14:xfrm>
              <a:off x="6593229" y="2569585"/>
              <a:ext cx="285840" cy="15480"/>
            </p14:xfrm>
          </p:contentPart>
        </mc:Choice>
        <mc:Fallback xmlns="">
          <p:pic>
            <p:nvPicPr>
              <p:cNvPr id="44" name="Cerneală 43">
                <a:extLst>
                  <a:ext uri="{FF2B5EF4-FFF2-40B4-BE49-F238E27FC236}">
                    <a16:creationId xmlns:a16="http://schemas.microsoft.com/office/drawing/2014/main" id="{2658AAB0-AE1E-4422-A61A-26B776F4504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575229" y="2551945"/>
                <a:ext cx="32148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8" name="Cerneală 47">
                <a:extLst>
                  <a:ext uri="{FF2B5EF4-FFF2-40B4-BE49-F238E27FC236}">
                    <a16:creationId xmlns:a16="http://schemas.microsoft.com/office/drawing/2014/main" id="{E3DDA4D5-9E1A-4C13-A942-AFE03666956C}"/>
                  </a:ext>
                </a:extLst>
              </p14:cNvPr>
              <p14:cNvContentPartPr/>
              <p14:nvPr/>
            </p14:nvContentPartPr>
            <p14:xfrm>
              <a:off x="8433909" y="2463745"/>
              <a:ext cx="126360" cy="82440"/>
            </p14:xfrm>
          </p:contentPart>
        </mc:Choice>
        <mc:Fallback xmlns="">
          <p:pic>
            <p:nvPicPr>
              <p:cNvPr id="48" name="Cerneală 47">
                <a:extLst>
                  <a:ext uri="{FF2B5EF4-FFF2-40B4-BE49-F238E27FC236}">
                    <a16:creationId xmlns:a16="http://schemas.microsoft.com/office/drawing/2014/main" id="{E3DDA4D5-9E1A-4C13-A942-AFE03666956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16269" y="2446105"/>
                <a:ext cx="16200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2" name="Cerneală 51">
                <a:extLst>
                  <a:ext uri="{FF2B5EF4-FFF2-40B4-BE49-F238E27FC236}">
                    <a16:creationId xmlns:a16="http://schemas.microsoft.com/office/drawing/2014/main" id="{4C80D460-0ED0-4819-B465-DE666C25EB0C}"/>
                  </a:ext>
                </a:extLst>
              </p14:cNvPr>
              <p14:cNvContentPartPr/>
              <p14:nvPr/>
            </p14:nvContentPartPr>
            <p14:xfrm>
              <a:off x="7074549" y="2492905"/>
              <a:ext cx="861480" cy="161280"/>
            </p14:xfrm>
          </p:contentPart>
        </mc:Choice>
        <mc:Fallback xmlns="">
          <p:pic>
            <p:nvPicPr>
              <p:cNvPr id="52" name="Cerneală 51">
                <a:extLst>
                  <a:ext uri="{FF2B5EF4-FFF2-40B4-BE49-F238E27FC236}">
                    <a16:creationId xmlns:a16="http://schemas.microsoft.com/office/drawing/2014/main" id="{4C80D460-0ED0-4819-B465-DE666C25EB0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056909" y="2474945"/>
                <a:ext cx="897120" cy="1968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4" name="Cerneală 53">
                <a:extLst>
                  <a:ext uri="{FF2B5EF4-FFF2-40B4-BE49-F238E27FC236}">
                    <a16:creationId xmlns:a16="http://schemas.microsoft.com/office/drawing/2014/main" id="{353C39C5-AC32-478C-B656-F604DD4B099F}"/>
                  </a:ext>
                </a:extLst>
              </p14:cNvPr>
              <p14:cNvContentPartPr/>
              <p14:nvPr/>
            </p14:nvContentPartPr>
            <p14:xfrm>
              <a:off x="8691309" y="2275105"/>
              <a:ext cx="1272600" cy="308160"/>
            </p14:xfrm>
          </p:contentPart>
        </mc:Choice>
        <mc:Fallback xmlns="">
          <p:pic>
            <p:nvPicPr>
              <p:cNvPr id="54" name="Cerneală 53">
                <a:extLst>
                  <a:ext uri="{FF2B5EF4-FFF2-40B4-BE49-F238E27FC236}">
                    <a16:creationId xmlns:a16="http://schemas.microsoft.com/office/drawing/2014/main" id="{353C39C5-AC32-478C-B656-F604DD4B099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673669" y="2257465"/>
                <a:ext cx="130824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2" name="Cerneală 61">
                <a:extLst>
                  <a:ext uri="{FF2B5EF4-FFF2-40B4-BE49-F238E27FC236}">
                    <a16:creationId xmlns:a16="http://schemas.microsoft.com/office/drawing/2014/main" id="{BF285093-2652-4D6C-BE34-4D161FB38C07}"/>
                  </a:ext>
                </a:extLst>
              </p14:cNvPr>
              <p14:cNvContentPartPr/>
              <p14:nvPr/>
            </p14:nvContentPartPr>
            <p14:xfrm>
              <a:off x="10395189" y="2151265"/>
              <a:ext cx="1630800" cy="413640"/>
            </p14:xfrm>
          </p:contentPart>
        </mc:Choice>
        <mc:Fallback xmlns="">
          <p:pic>
            <p:nvPicPr>
              <p:cNvPr id="62" name="Cerneală 61">
                <a:extLst>
                  <a:ext uri="{FF2B5EF4-FFF2-40B4-BE49-F238E27FC236}">
                    <a16:creationId xmlns:a16="http://schemas.microsoft.com/office/drawing/2014/main" id="{BF285093-2652-4D6C-BE34-4D161FB38C0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377189" y="2133610"/>
                <a:ext cx="1666440" cy="4493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0" name="Cerneală 69">
                <a:extLst>
                  <a:ext uri="{FF2B5EF4-FFF2-40B4-BE49-F238E27FC236}">
                    <a16:creationId xmlns:a16="http://schemas.microsoft.com/office/drawing/2014/main" id="{EB159A8F-7AC1-4248-B834-C25C48E9F424}"/>
                  </a:ext>
                </a:extLst>
              </p14:cNvPr>
              <p14:cNvContentPartPr/>
              <p14:nvPr/>
            </p14:nvContentPartPr>
            <p14:xfrm>
              <a:off x="9103509" y="2766505"/>
              <a:ext cx="297000" cy="258480"/>
            </p14:xfrm>
          </p:contentPart>
        </mc:Choice>
        <mc:Fallback xmlns="">
          <p:pic>
            <p:nvPicPr>
              <p:cNvPr id="70" name="Cerneală 69">
                <a:extLst>
                  <a:ext uri="{FF2B5EF4-FFF2-40B4-BE49-F238E27FC236}">
                    <a16:creationId xmlns:a16="http://schemas.microsoft.com/office/drawing/2014/main" id="{EB159A8F-7AC1-4248-B834-C25C48E9F42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085509" y="2748505"/>
                <a:ext cx="33264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1" name="Cerneală 70">
                <a:extLst>
                  <a:ext uri="{FF2B5EF4-FFF2-40B4-BE49-F238E27FC236}">
                    <a16:creationId xmlns:a16="http://schemas.microsoft.com/office/drawing/2014/main" id="{C61F506F-6536-4A90-B730-4256EEB65CB3}"/>
                  </a:ext>
                </a:extLst>
              </p14:cNvPr>
              <p14:cNvContentPartPr/>
              <p14:nvPr/>
            </p14:nvContentPartPr>
            <p14:xfrm>
              <a:off x="7034949" y="2780905"/>
              <a:ext cx="1729800" cy="345240"/>
            </p14:xfrm>
          </p:contentPart>
        </mc:Choice>
        <mc:Fallback xmlns="">
          <p:pic>
            <p:nvPicPr>
              <p:cNvPr id="71" name="Cerneală 70">
                <a:extLst>
                  <a:ext uri="{FF2B5EF4-FFF2-40B4-BE49-F238E27FC236}">
                    <a16:creationId xmlns:a16="http://schemas.microsoft.com/office/drawing/2014/main" id="{C61F506F-6536-4A90-B730-4256EEB65CB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017309" y="2762924"/>
                <a:ext cx="1765440" cy="3808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0" name="Cerneală 79">
                <a:extLst>
                  <a:ext uri="{FF2B5EF4-FFF2-40B4-BE49-F238E27FC236}">
                    <a16:creationId xmlns:a16="http://schemas.microsoft.com/office/drawing/2014/main" id="{81D86733-80DE-427E-A34E-078FFFC20BB3}"/>
                  </a:ext>
                </a:extLst>
              </p14:cNvPr>
              <p14:cNvContentPartPr/>
              <p14:nvPr/>
            </p14:nvContentPartPr>
            <p14:xfrm>
              <a:off x="9877149" y="2829505"/>
              <a:ext cx="1040760" cy="232560"/>
            </p14:xfrm>
          </p:contentPart>
        </mc:Choice>
        <mc:Fallback xmlns="">
          <p:pic>
            <p:nvPicPr>
              <p:cNvPr id="80" name="Cerneală 79">
                <a:extLst>
                  <a:ext uri="{FF2B5EF4-FFF2-40B4-BE49-F238E27FC236}">
                    <a16:creationId xmlns:a16="http://schemas.microsoft.com/office/drawing/2014/main" id="{81D86733-80DE-427E-A34E-078FFFC20BB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859149" y="2811533"/>
                <a:ext cx="1076400" cy="2681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9" name="Cerneală 88">
                <a:extLst>
                  <a:ext uri="{FF2B5EF4-FFF2-40B4-BE49-F238E27FC236}">
                    <a16:creationId xmlns:a16="http://schemas.microsoft.com/office/drawing/2014/main" id="{6F839BC3-7C36-4AEE-AA7A-EFF9D1141AD3}"/>
                  </a:ext>
                </a:extLst>
              </p14:cNvPr>
              <p14:cNvContentPartPr/>
              <p14:nvPr/>
            </p14:nvContentPartPr>
            <p14:xfrm>
              <a:off x="7204149" y="3445465"/>
              <a:ext cx="176040" cy="7560"/>
            </p14:xfrm>
          </p:contentPart>
        </mc:Choice>
        <mc:Fallback xmlns="">
          <p:pic>
            <p:nvPicPr>
              <p:cNvPr id="89" name="Cerneală 88">
                <a:extLst>
                  <a:ext uri="{FF2B5EF4-FFF2-40B4-BE49-F238E27FC236}">
                    <a16:creationId xmlns:a16="http://schemas.microsoft.com/office/drawing/2014/main" id="{6F839BC3-7C36-4AEE-AA7A-EFF9D1141AD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186509" y="3427465"/>
                <a:ext cx="21168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95" name="Cerneală 94">
                <a:extLst>
                  <a:ext uri="{FF2B5EF4-FFF2-40B4-BE49-F238E27FC236}">
                    <a16:creationId xmlns:a16="http://schemas.microsoft.com/office/drawing/2014/main" id="{BA0D8262-E91C-407B-B920-2DFA57D8A3FD}"/>
                  </a:ext>
                </a:extLst>
              </p14:cNvPr>
              <p14:cNvContentPartPr/>
              <p14:nvPr/>
            </p14:nvContentPartPr>
            <p14:xfrm>
              <a:off x="9018549" y="3748945"/>
              <a:ext cx="211320" cy="14760"/>
            </p14:xfrm>
          </p:contentPart>
        </mc:Choice>
        <mc:Fallback xmlns="">
          <p:pic>
            <p:nvPicPr>
              <p:cNvPr id="95" name="Cerneală 94">
                <a:extLst>
                  <a:ext uri="{FF2B5EF4-FFF2-40B4-BE49-F238E27FC236}">
                    <a16:creationId xmlns:a16="http://schemas.microsoft.com/office/drawing/2014/main" id="{BA0D8262-E91C-407B-B920-2DFA57D8A3F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000549" y="3731305"/>
                <a:ext cx="24696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05" name="Cerneală 104">
                <a:extLst>
                  <a:ext uri="{FF2B5EF4-FFF2-40B4-BE49-F238E27FC236}">
                    <a16:creationId xmlns:a16="http://schemas.microsoft.com/office/drawing/2014/main" id="{4EAB290B-6CB8-4365-AEEE-E6E58ED6A6D4}"/>
                  </a:ext>
                </a:extLst>
              </p14:cNvPr>
              <p14:cNvContentPartPr/>
              <p14:nvPr/>
            </p14:nvContentPartPr>
            <p14:xfrm>
              <a:off x="10679229" y="3291745"/>
              <a:ext cx="1055160" cy="612360"/>
            </p14:xfrm>
          </p:contentPart>
        </mc:Choice>
        <mc:Fallback xmlns="">
          <p:pic>
            <p:nvPicPr>
              <p:cNvPr id="105" name="Cerneală 104">
                <a:extLst>
                  <a:ext uri="{FF2B5EF4-FFF2-40B4-BE49-F238E27FC236}">
                    <a16:creationId xmlns:a16="http://schemas.microsoft.com/office/drawing/2014/main" id="{4EAB290B-6CB8-4365-AEEE-E6E58ED6A6D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661583" y="3274095"/>
                <a:ext cx="1090812" cy="6480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6" name="Cerneală 105">
                <a:extLst>
                  <a:ext uri="{FF2B5EF4-FFF2-40B4-BE49-F238E27FC236}">
                    <a16:creationId xmlns:a16="http://schemas.microsoft.com/office/drawing/2014/main" id="{7F905F53-F94C-42A5-8A13-04528F7ADC90}"/>
                  </a:ext>
                </a:extLst>
              </p14:cNvPr>
              <p14:cNvContentPartPr/>
              <p14:nvPr/>
            </p14:nvContentPartPr>
            <p14:xfrm>
              <a:off x="9682749" y="3576145"/>
              <a:ext cx="672120" cy="307800"/>
            </p14:xfrm>
          </p:contentPart>
        </mc:Choice>
        <mc:Fallback xmlns="">
          <p:pic>
            <p:nvPicPr>
              <p:cNvPr id="106" name="Cerneală 105">
                <a:extLst>
                  <a:ext uri="{FF2B5EF4-FFF2-40B4-BE49-F238E27FC236}">
                    <a16:creationId xmlns:a16="http://schemas.microsoft.com/office/drawing/2014/main" id="{7F905F53-F94C-42A5-8A13-04528F7ADC9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664759" y="3558145"/>
                <a:ext cx="707741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07" name="Cerneală 106">
                <a:extLst>
                  <a:ext uri="{FF2B5EF4-FFF2-40B4-BE49-F238E27FC236}">
                    <a16:creationId xmlns:a16="http://schemas.microsoft.com/office/drawing/2014/main" id="{9AA63A32-B6A4-48DA-B288-475985BE18E4}"/>
                  </a:ext>
                </a:extLst>
              </p14:cNvPr>
              <p14:cNvContentPartPr/>
              <p14:nvPr/>
            </p14:nvContentPartPr>
            <p14:xfrm>
              <a:off x="7959789" y="3647785"/>
              <a:ext cx="757800" cy="232560"/>
            </p14:xfrm>
          </p:contentPart>
        </mc:Choice>
        <mc:Fallback xmlns="">
          <p:pic>
            <p:nvPicPr>
              <p:cNvPr id="107" name="Cerneală 106">
                <a:extLst>
                  <a:ext uri="{FF2B5EF4-FFF2-40B4-BE49-F238E27FC236}">
                    <a16:creationId xmlns:a16="http://schemas.microsoft.com/office/drawing/2014/main" id="{9AA63A32-B6A4-48DA-B288-475985BE18E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942149" y="3629785"/>
                <a:ext cx="79344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8" name="Cerneală 107">
                <a:extLst>
                  <a:ext uri="{FF2B5EF4-FFF2-40B4-BE49-F238E27FC236}">
                    <a16:creationId xmlns:a16="http://schemas.microsoft.com/office/drawing/2014/main" id="{66377568-A2BF-46F0-B427-4F1C9160E04A}"/>
                  </a:ext>
                </a:extLst>
              </p14:cNvPr>
              <p14:cNvContentPartPr/>
              <p14:nvPr/>
            </p14:nvContentPartPr>
            <p14:xfrm>
              <a:off x="7189749" y="3517825"/>
              <a:ext cx="625680" cy="309240"/>
            </p14:xfrm>
          </p:contentPart>
        </mc:Choice>
        <mc:Fallback xmlns="">
          <p:pic>
            <p:nvPicPr>
              <p:cNvPr id="108" name="Cerneală 107">
                <a:extLst>
                  <a:ext uri="{FF2B5EF4-FFF2-40B4-BE49-F238E27FC236}">
                    <a16:creationId xmlns:a16="http://schemas.microsoft.com/office/drawing/2014/main" id="{66377568-A2BF-46F0-B427-4F1C9160E04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171749" y="3499825"/>
                <a:ext cx="66132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9" name="Cerneală 108">
                <a:extLst>
                  <a:ext uri="{FF2B5EF4-FFF2-40B4-BE49-F238E27FC236}">
                    <a16:creationId xmlns:a16="http://schemas.microsoft.com/office/drawing/2014/main" id="{0C6EC4A4-5851-46E0-9A95-89E5D8D01101}"/>
                  </a:ext>
                </a:extLst>
              </p14:cNvPr>
              <p14:cNvContentPartPr/>
              <p14:nvPr/>
            </p14:nvContentPartPr>
            <p14:xfrm>
              <a:off x="11126709" y="2770825"/>
              <a:ext cx="830880" cy="386640"/>
            </p14:xfrm>
          </p:contentPart>
        </mc:Choice>
        <mc:Fallback xmlns="">
          <p:pic>
            <p:nvPicPr>
              <p:cNvPr id="109" name="Cerneală 108">
                <a:extLst>
                  <a:ext uri="{FF2B5EF4-FFF2-40B4-BE49-F238E27FC236}">
                    <a16:creationId xmlns:a16="http://schemas.microsoft.com/office/drawing/2014/main" id="{0C6EC4A4-5851-46E0-9A95-89E5D8D0110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108709" y="2753169"/>
                <a:ext cx="866520" cy="4223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15" name="Cerneală 114">
                <a:extLst>
                  <a:ext uri="{FF2B5EF4-FFF2-40B4-BE49-F238E27FC236}">
                    <a16:creationId xmlns:a16="http://schemas.microsoft.com/office/drawing/2014/main" id="{1C8FAF2F-FCEC-48EB-B3F0-6E5B96884DB7}"/>
                  </a:ext>
                </a:extLst>
              </p14:cNvPr>
              <p14:cNvContentPartPr/>
              <p14:nvPr/>
            </p14:nvContentPartPr>
            <p14:xfrm>
              <a:off x="6578469" y="4331425"/>
              <a:ext cx="260640" cy="48240"/>
            </p14:xfrm>
          </p:contentPart>
        </mc:Choice>
        <mc:Fallback xmlns="">
          <p:pic>
            <p:nvPicPr>
              <p:cNvPr id="115" name="Cerneală 114">
                <a:extLst>
                  <a:ext uri="{FF2B5EF4-FFF2-40B4-BE49-F238E27FC236}">
                    <a16:creationId xmlns:a16="http://schemas.microsoft.com/office/drawing/2014/main" id="{1C8FAF2F-FCEC-48EB-B3F0-6E5B96884DB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560829" y="4313425"/>
                <a:ext cx="29628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25" name="Cerneală 124">
                <a:extLst>
                  <a:ext uri="{FF2B5EF4-FFF2-40B4-BE49-F238E27FC236}">
                    <a16:creationId xmlns:a16="http://schemas.microsoft.com/office/drawing/2014/main" id="{C22907AB-BA45-46E9-A879-D1C1EEE4641A}"/>
                  </a:ext>
                </a:extLst>
              </p14:cNvPr>
              <p14:cNvContentPartPr/>
              <p14:nvPr/>
            </p14:nvContentPartPr>
            <p14:xfrm>
              <a:off x="8628669" y="4167625"/>
              <a:ext cx="532800" cy="376560"/>
            </p14:xfrm>
          </p:contentPart>
        </mc:Choice>
        <mc:Fallback xmlns="">
          <p:pic>
            <p:nvPicPr>
              <p:cNvPr id="125" name="Cerneală 124">
                <a:extLst>
                  <a:ext uri="{FF2B5EF4-FFF2-40B4-BE49-F238E27FC236}">
                    <a16:creationId xmlns:a16="http://schemas.microsoft.com/office/drawing/2014/main" id="{C22907AB-BA45-46E9-A879-D1C1EEE4641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611029" y="4149642"/>
                <a:ext cx="568440" cy="4121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26" name="Cerneală 125">
                <a:extLst>
                  <a:ext uri="{FF2B5EF4-FFF2-40B4-BE49-F238E27FC236}">
                    <a16:creationId xmlns:a16="http://schemas.microsoft.com/office/drawing/2014/main" id="{F6FFBA1D-740E-4A3E-8D55-B461385C6E05}"/>
                  </a:ext>
                </a:extLst>
              </p14:cNvPr>
              <p14:cNvContentPartPr/>
              <p14:nvPr/>
            </p14:nvContentPartPr>
            <p14:xfrm>
              <a:off x="7133949" y="4237105"/>
              <a:ext cx="823680" cy="151920"/>
            </p14:xfrm>
          </p:contentPart>
        </mc:Choice>
        <mc:Fallback xmlns="">
          <p:pic>
            <p:nvPicPr>
              <p:cNvPr id="126" name="Cerneală 125">
                <a:extLst>
                  <a:ext uri="{FF2B5EF4-FFF2-40B4-BE49-F238E27FC236}">
                    <a16:creationId xmlns:a16="http://schemas.microsoft.com/office/drawing/2014/main" id="{F6FFBA1D-740E-4A3E-8D55-B461385C6E0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116309" y="4219465"/>
                <a:ext cx="85932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41" name="Cerneală 140">
                <a:extLst>
                  <a:ext uri="{FF2B5EF4-FFF2-40B4-BE49-F238E27FC236}">
                    <a16:creationId xmlns:a16="http://schemas.microsoft.com/office/drawing/2014/main" id="{47B4AD3C-8E06-4952-9208-7A1AFC2184C7}"/>
                  </a:ext>
                </a:extLst>
              </p14:cNvPr>
              <p14:cNvContentPartPr/>
              <p14:nvPr/>
            </p14:nvContentPartPr>
            <p14:xfrm>
              <a:off x="11122029" y="4166545"/>
              <a:ext cx="829800" cy="252720"/>
            </p14:xfrm>
          </p:contentPart>
        </mc:Choice>
        <mc:Fallback xmlns="">
          <p:pic>
            <p:nvPicPr>
              <p:cNvPr id="141" name="Cerneală 140">
                <a:extLst>
                  <a:ext uri="{FF2B5EF4-FFF2-40B4-BE49-F238E27FC236}">
                    <a16:creationId xmlns:a16="http://schemas.microsoft.com/office/drawing/2014/main" id="{47B4AD3C-8E06-4952-9208-7A1AFC2184C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104029" y="4148545"/>
                <a:ext cx="86544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42" name="Cerneală 141">
                <a:extLst>
                  <a:ext uri="{FF2B5EF4-FFF2-40B4-BE49-F238E27FC236}">
                    <a16:creationId xmlns:a16="http://schemas.microsoft.com/office/drawing/2014/main" id="{C04CC09A-6F42-472A-976A-709A4D8BA19A}"/>
                  </a:ext>
                </a:extLst>
              </p14:cNvPr>
              <p14:cNvContentPartPr/>
              <p14:nvPr/>
            </p14:nvContentPartPr>
            <p14:xfrm>
              <a:off x="9846549" y="4096345"/>
              <a:ext cx="996480" cy="324720"/>
            </p14:xfrm>
          </p:contentPart>
        </mc:Choice>
        <mc:Fallback xmlns="">
          <p:pic>
            <p:nvPicPr>
              <p:cNvPr id="142" name="Cerneală 141">
                <a:extLst>
                  <a:ext uri="{FF2B5EF4-FFF2-40B4-BE49-F238E27FC236}">
                    <a16:creationId xmlns:a16="http://schemas.microsoft.com/office/drawing/2014/main" id="{C04CC09A-6F42-472A-976A-709A4D8BA19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828549" y="4078345"/>
                <a:ext cx="103212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43" name="Cerneală 142">
                <a:extLst>
                  <a:ext uri="{FF2B5EF4-FFF2-40B4-BE49-F238E27FC236}">
                    <a16:creationId xmlns:a16="http://schemas.microsoft.com/office/drawing/2014/main" id="{F3A896C3-2B65-4D19-B907-AEE9FDB17EE1}"/>
                  </a:ext>
                </a:extLst>
              </p14:cNvPr>
              <p14:cNvContentPartPr/>
              <p14:nvPr/>
            </p14:nvContentPartPr>
            <p14:xfrm>
              <a:off x="9523629" y="4362025"/>
              <a:ext cx="101520" cy="81720"/>
            </p14:xfrm>
          </p:contentPart>
        </mc:Choice>
        <mc:Fallback xmlns="">
          <p:pic>
            <p:nvPicPr>
              <p:cNvPr id="143" name="Cerneală 142">
                <a:extLst>
                  <a:ext uri="{FF2B5EF4-FFF2-40B4-BE49-F238E27FC236}">
                    <a16:creationId xmlns:a16="http://schemas.microsoft.com/office/drawing/2014/main" id="{F3A896C3-2B65-4D19-B907-AEE9FDB17EE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505989" y="4344025"/>
                <a:ext cx="13716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46" name="Cerneală 145">
                <a:extLst>
                  <a:ext uri="{FF2B5EF4-FFF2-40B4-BE49-F238E27FC236}">
                    <a16:creationId xmlns:a16="http://schemas.microsoft.com/office/drawing/2014/main" id="{7B316706-F733-4D9F-AD12-5FD45ADA24F1}"/>
                  </a:ext>
                </a:extLst>
              </p14:cNvPr>
              <p14:cNvContentPartPr/>
              <p14:nvPr/>
            </p14:nvContentPartPr>
            <p14:xfrm>
              <a:off x="7314669" y="4696825"/>
              <a:ext cx="136440" cy="4680"/>
            </p14:xfrm>
          </p:contentPart>
        </mc:Choice>
        <mc:Fallback xmlns="">
          <p:pic>
            <p:nvPicPr>
              <p:cNvPr id="146" name="Cerneală 145">
                <a:extLst>
                  <a:ext uri="{FF2B5EF4-FFF2-40B4-BE49-F238E27FC236}">
                    <a16:creationId xmlns:a16="http://schemas.microsoft.com/office/drawing/2014/main" id="{7B316706-F733-4D9F-AD12-5FD45ADA24F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297029" y="4679185"/>
                <a:ext cx="17208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57" name="Cerneală 156">
                <a:extLst>
                  <a:ext uri="{FF2B5EF4-FFF2-40B4-BE49-F238E27FC236}">
                    <a16:creationId xmlns:a16="http://schemas.microsoft.com/office/drawing/2014/main" id="{D27B012C-ECFF-4A38-BE42-397F94120D40}"/>
                  </a:ext>
                </a:extLst>
              </p14:cNvPr>
              <p14:cNvContentPartPr/>
              <p14:nvPr/>
            </p14:nvContentPartPr>
            <p14:xfrm>
              <a:off x="7979229" y="4944505"/>
              <a:ext cx="630720" cy="142920"/>
            </p14:xfrm>
          </p:contentPart>
        </mc:Choice>
        <mc:Fallback xmlns="">
          <p:pic>
            <p:nvPicPr>
              <p:cNvPr id="157" name="Cerneală 156">
                <a:extLst>
                  <a:ext uri="{FF2B5EF4-FFF2-40B4-BE49-F238E27FC236}">
                    <a16:creationId xmlns:a16="http://schemas.microsoft.com/office/drawing/2014/main" id="{D27B012C-ECFF-4A38-BE42-397F94120D4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961229" y="4926505"/>
                <a:ext cx="66636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58" name="Cerneală 157">
                <a:extLst>
                  <a:ext uri="{FF2B5EF4-FFF2-40B4-BE49-F238E27FC236}">
                    <a16:creationId xmlns:a16="http://schemas.microsoft.com/office/drawing/2014/main" id="{59C98D80-BFCC-4677-B796-6C8932F584CE}"/>
                  </a:ext>
                </a:extLst>
              </p14:cNvPr>
              <p14:cNvContentPartPr/>
              <p14:nvPr/>
            </p14:nvContentPartPr>
            <p14:xfrm>
              <a:off x="7290909" y="4764145"/>
              <a:ext cx="452160" cy="364320"/>
            </p14:xfrm>
          </p:contentPart>
        </mc:Choice>
        <mc:Fallback xmlns="">
          <p:pic>
            <p:nvPicPr>
              <p:cNvPr id="158" name="Cerneală 157">
                <a:extLst>
                  <a:ext uri="{FF2B5EF4-FFF2-40B4-BE49-F238E27FC236}">
                    <a16:creationId xmlns:a16="http://schemas.microsoft.com/office/drawing/2014/main" id="{59C98D80-BFCC-4677-B796-6C8932F584C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272909" y="4746505"/>
                <a:ext cx="48780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63" name="Cerneală 162">
                <a:extLst>
                  <a:ext uri="{FF2B5EF4-FFF2-40B4-BE49-F238E27FC236}">
                    <a16:creationId xmlns:a16="http://schemas.microsoft.com/office/drawing/2014/main" id="{8DA3BB68-8102-472D-BB93-48377E88724F}"/>
                  </a:ext>
                </a:extLst>
              </p14:cNvPr>
              <p14:cNvContentPartPr/>
              <p14:nvPr/>
            </p14:nvContentPartPr>
            <p14:xfrm>
              <a:off x="7185069" y="5823265"/>
              <a:ext cx="9720" cy="360"/>
            </p14:xfrm>
          </p:contentPart>
        </mc:Choice>
        <mc:Fallback xmlns="">
          <p:pic>
            <p:nvPicPr>
              <p:cNvPr id="163" name="Cerneală 162">
                <a:extLst>
                  <a:ext uri="{FF2B5EF4-FFF2-40B4-BE49-F238E27FC236}">
                    <a16:creationId xmlns:a16="http://schemas.microsoft.com/office/drawing/2014/main" id="{8DA3BB68-8102-472D-BB93-48377E88724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167069" y="5805265"/>
                <a:ext cx="453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64" name="Cerneală 163">
                <a:extLst>
                  <a:ext uri="{FF2B5EF4-FFF2-40B4-BE49-F238E27FC236}">
                    <a16:creationId xmlns:a16="http://schemas.microsoft.com/office/drawing/2014/main" id="{7F2FB59D-D762-4082-AB72-150AE6ADD425}"/>
                  </a:ext>
                </a:extLst>
              </p14:cNvPr>
              <p14:cNvContentPartPr/>
              <p14:nvPr/>
            </p14:nvContentPartPr>
            <p14:xfrm>
              <a:off x="7199469" y="5957905"/>
              <a:ext cx="6120" cy="360"/>
            </p14:xfrm>
          </p:contentPart>
        </mc:Choice>
        <mc:Fallback xmlns="">
          <p:pic>
            <p:nvPicPr>
              <p:cNvPr id="164" name="Cerneală 163">
                <a:extLst>
                  <a:ext uri="{FF2B5EF4-FFF2-40B4-BE49-F238E27FC236}">
                    <a16:creationId xmlns:a16="http://schemas.microsoft.com/office/drawing/2014/main" id="{7F2FB59D-D762-4082-AB72-150AE6ADD42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181829" y="5939905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65" name="Cerneală 164">
                <a:extLst>
                  <a:ext uri="{FF2B5EF4-FFF2-40B4-BE49-F238E27FC236}">
                    <a16:creationId xmlns:a16="http://schemas.microsoft.com/office/drawing/2014/main" id="{DAE36B28-E514-40B2-9DF2-9E89B1A0C534}"/>
                  </a:ext>
                </a:extLst>
              </p14:cNvPr>
              <p14:cNvContentPartPr/>
              <p14:nvPr/>
            </p14:nvContentPartPr>
            <p14:xfrm>
              <a:off x="5517549" y="5581705"/>
              <a:ext cx="1424160" cy="589680"/>
            </p14:xfrm>
          </p:contentPart>
        </mc:Choice>
        <mc:Fallback xmlns="">
          <p:pic>
            <p:nvPicPr>
              <p:cNvPr id="165" name="Cerneală 164">
                <a:extLst>
                  <a:ext uri="{FF2B5EF4-FFF2-40B4-BE49-F238E27FC236}">
                    <a16:creationId xmlns:a16="http://schemas.microsoft.com/office/drawing/2014/main" id="{DAE36B28-E514-40B2-9DF2-9E89B1A0C534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499549" y="5563705"/>
                <a:ext cx="1459800" cy="62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68" name="Cerneală 167">
                <a:extLst>
                  <a:ext uri="{FF2B5EF4-FFF2-40B4-BE49-F238E27FC236}">
                    <a16:creationId xmlns:a16="http://schemas.microsoft.com/office/drawing/2014/main" id="{F8746898-A88A-4224-A3A9-9AA0735A378C}"/>
                  </a:ext>
                </a:extLst>
              </p14:cNvPr>
              <p14:cNvContentPartPr/>
              <p14:nvPr/>
            </p14:nvContentPartPr>
            <p14:xfrm>
              <a:off x="7727589" y="6252025"/>
              <a:ext cx="268560" cy="192960"/>
            </p14:xfrm>
          </p:contentPart>
        </mc:Choice>
        <mc:Fallback xmlns="">
          <p:pic>
            <p:nvPicPr>
              <p:cNvPr id="168" name="Cerneală 167">
                <a:extLst>
                  <a:ext uri="{FF2B5EF4-FFF2-40B4-BE49-F238E27FC236}">
                    <a16:creationId xmlns:a16="http://schemas.microsoft.com/office/drawing/2014/main" id="{F8746898-A88A-4224-A3A9-9AA0735A378C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7709949" y="6234385"/>
                <a:ext cx="30420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69" name="Cerneală 168">
                <a:extLst>
                  <a:ext uri="{FF2B5EF4-FFF2-40B4-BE49-F238E27FC236}">
                    <a16:creationId xmlns:a16="http://schemas.microsoft.com/office/drawing/2014/main" id="{E13C6E19-33E8-426E-A653-6F0A9B2C3455}"/>
                  </a:ext>
                </a:extLst>
              </p14:cNvPr>
              <p14:cNvContentPartPr/>
              <p14:nvPr/>
            </p14:nvContentPartPr>
            <p14:xfrm>
              <a:off x="7772229" y="5543905"/>
              <a:ext cx="236880" cy="146160"/>
            </p14:xfrm>
          </p:contentPart>
        </mc:Choice>
        <mc:Fallback xmlns="">
          <p:pic>
            <p:nvPicPr>
              <p:cNvPr id="169" name="Cerneală 168">
                <a:extLst>
                  <a:ext uri="{FF2B5EF4-FFF2-40B4-BE49-F238E27FC236}">
                    <a16:creationId xmlns:a16="http://schemas.microsoft.com/office/drawing/2014/main" id="{E13C6E19-33E8-426E-A653-6F0A9B2C3455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7754229" y="5525905"/>
                <a:ext cx="27252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70" name="Cerneală 169">
                <a:extLst>
                  <a:ext uri="{FF2B5EF4-FFF2-40B4-BE49-F238E27FC236}">
                    <a16:creationId xmlns:a16="http://schemas.microsoft.com/office/drawing/2014/main" id="{79B64A76-EC59-4BB0-90D4-91920A213358}"/>
                  </a:ext>
                </a:extLst>
              </p14:cNvPr>
              <p14:cNvContentPartPr/>
              <p14:nvPr/>
            </p14:nvContentPartPr>
            <p14:xfrm>
              <a:off x="7531029" y="5755585"/>
              <a:ext cx="873720" cy="351720"/>
            </p14:xfrm>
          </p:contentPart>
        </mc:Choice>
        <mc:Fallback xmlns="">
          <p:pic>
            <p:nvPicPr>
              <p:cNvPr id="170" name="Cerneală 169">
                <a:extLst>
                  <a:ext uri="{FF2B5EF4-FFF2-40B4-BE49-F238E27FC236}">
                    <a16:creationId xmlns:a16="http://schemas.microsoft.com/office/drawing/2014/main" id="{79B64A76-EC59-4BB0-90D4-91920A213358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513029" y="5737585"/>
                <a:ext cx="90936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88" name="Cerneală 187">
                <a:extLst>
                  <a:ext uri="{FF2B5EF4-FFF2-40B4-BE49-F238E27FC236}">
                    <a16:creationId xmlns:a16="http://schemas.microsoft.com/office/drawing/2014/main" id="{0BBA37D9-F36D-42EA-B932-94E1C5E1D9DD}"/>
                  </a:ext>
                </a:extLst>
              </p14:cNvPr>
              <p14:cNvContentPartPr/>
              <p14:nvPr/>
            </p14:nvContentPartPr>
            <p14:xfrm>
              <a:off x="10143909" y="5490985"/>
              <a:ext cx="62640" cy="763560"/>
            </p14:xfrm>
          </p:contentPart>
        </mc:Choice>
        <mc:Fallback xmlns="">
          <p:pic>
            <p:nvPicPr>
              <p:cNvPr id="188" name="Cerneală 187">
                <a:extLst>
                  <a:ext uri="{FF2B5EF4-FFF2-40B4-BE49-F238E27FC236}">
                    <a16:creationId xmlns:a16="http://schemas.microsoft.com/office/drawing/2014/main" id="{0BBA37D9-F36D-42EA-B932-94E1C5E1D9DD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0126269" y="5473345"/>
                <a:ext cx="98280" cy="79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89" name="Cerneală 188">
                <a:extLst>
                  <a:ext uri="{FF2B5EF4-FFF2-40B4-BE49-F238E27FC236}">
                    <a16:creationId xmlns:a16="http://schemas.microsoft.com/office/drawing/2014/main" id="{673DC64E-09EE-460D-BF13-0032B25F9F2C}"/>
                  </a:ext>
                </a:extLst>
              </p14:cNvPr>
              <p14:cNvContentPartPr/>
              <p14:nvPr/>
            </p14:nvContentPartPr>
            <p14:xfrm>
              <a:off x="10414269" y="5726785"/>
              <a:ext cx="264960" cy="159120"/>
            </p14:xfrm>
          </p:contentPart>
        </mc:Choice>
        <mc:Fallback xmlns="">
          <p:pic>
            <p:nvPicPr>
              <p:cNvPr id="189" name="Cerneală 188">
                <a:extLst>
                  <a:ext uri="{FF2B5EF4-FFF2-40B4-BE49-F238E27FC236}">
                    <a16:creationId xmlns:a16="http://schemas.microsoft.com/office/drawing/2014/main" id="{673DC64E-09EE-460D-BF13-0032B25F9F2C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0396269" y="5708785"/>
                <a:ext cx="30060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90" name="Cerneală 189">
                <a:extLst>
                  <a:ext uri="{FF2B5EF4-FFF2-40B4-BE49-F238E27FC236}">
                    <a16:creationId xmlns:a16="http://schemas.microsoft.com/office/drawing/2014/main" id="{BB24774D-2CF6-48DE-B085-01B386674CF9}"/>
                  </a:ext>
                </a:extLst>
              </p14:cNvPr>
              <p14:cNvContentPartPr/>
              <p14:nvPr/>
            </p14:nvContentPartPr>
            <p14:xfrm>
              <a:off x="10418949" y="5981665"/>
              <a:ext cx="270000" cy="28800"/>
            </p14:xfrm>
          </p:contentPart>
        </mc:Choice>
        <mc:Fallback xmlns="">
          <p:pic>
            <p:nvPicPr>
              <p:cNvPr id="190" name="Cerneală 189">
                <a:extLst>
                  <a:ext uri="{FF2B5EF4-FFF2-40B4-BE49-F238E27FC236}">
                    <a16:creationId xmlns:a16="http://schemas.microsoft.com/office/drawing/2014/main" id="{BB24774D-2CF6-48DE-B085-01B386674CF9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0401309" y="5964025"/>
                <a:ext cx="30564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91" name="Cerneală 190">
                <a:extLst>
                  <a:ext uri="{FF2B5EF4-FFF2-40B4-BE49-F238E27FC236}">
                    <a16:creationId xmlns:a16="http://schemas.microsoft.com/office/drawing/2014/main" id="{C058BD3A-DE6D-4633-BF46-F17B67AF2A6B}"/>
                  </a:ext>
                </a:extLst>
              </p14:cNvPr>
              <p14:cNvContentPartPr/>
              <p14:nvPr/>
            </p14:nvContentPartPr>
            <p14:xfrm>
              <a:off x="8590149" y="5659465"/>
              <a:ext cx="1428480" cy="565920"/>
            </p14:xfrm>
          </p:contentPart>
        </mc:Choice>
        <mc:Fallback xmlns="">
          <p:pic>
            <p:nvPicPr>
              <p:cNvPr id="191" name="Cerneală 190">
                <a:extLst>
                  <a:ext uri="{FF2B5EF4-FFF2-40B4-BE49-F238E27FC236}">
                    <a16:creationId xmlns:a16="http://schemas.microsoft.com/office/drawing/2014/main" id="{C058BD3A-DE6D-4633-BF46-F17B67AF2A6B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8572509" y="5641825"/>
                <a:ext cx="1464120" cy="60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94" name="Cerneală 193">
                <a:extLst>
                  <a:ext uri="{FF2B5EF4-FFF2-40B4-BE49-F238E27FC236}">
                    <a16:creationId xmlns:a16="http://schemas.microsoft.com/office/drawing/2014/main" id="{B74771B6-A418-4B35-B866-E1DF823D5705}"/>
                  </a:ext>
                </a:extLst>
              </p14:cNvPr>
              <p14:cNvContentPartPr/>
              <p14:nvPr/>
            </p14:nvContentPartPr>
            <p14:xfrm>
              <a:off x="10977309" y="5606185"/>
              <a:ext cx="171000" cy="7200"/>
            </p14:xfrm>
          </p:contentPart>
        </mc:Choice>
        <mc:Fallback xmlns="">
          <p:pic>
            <p:nvPicPr>
              <p:cNvPr id="194" name="Cerneală 193">
                <a:extLst>
                  <a:ext uri="{FF2B5EF4-FFF2-40B4-BE49-F238E27FC236}">
                    <a16:creationId xmlns:a16="http://schemas.microsoft.com/office/drawing/2014/main" id="{B74771B6-A418-4B35-B866-E1DF823D5705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0959669" y="5588545"/>
                <a:ext cx="20664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201" name="Cerneală 200">
                <a:extLst>
                  <a:ext uri="{FF2B5EF4-FFF2-40B4-BE49-F238E27FC236}">
                    <a16:creationId xmlns:a16="http://schemas.microsoft.com/office/drawing/2014/main" id="{24EA826F-D335-4482-AD3B-EC7406F52B80}"/>
                  </a:ext>
                </a:extLst>
              </p14:cNvPr>
              <p14:cNvContentPartPr/>
              <p14:nvPr/>
            </p14:nvContentPartPr>
            <p14:xfrm>
              <a:off x="10982349" y="5668825"/>
              <a:ext cx="1050120" cy="445680"/>
            </p14:xfrm>
          </p:contentPart>
        </mc:Choice>
        <mc:Fallback xmlns="">
          <p:pic>
            <p:nvPicPr>
              <p:cNvPr id="201" name="Cerneală 200">
                <a:extLst>
                  <a:ext uri="{FF2B5EF4-FFF2-40B4-BE49-F238E27FC236}">
                    <a16:creationId xmlns:a16="http://schemas.microsoft.com/office/drawing/2014/main" id="{24EA826F-D335-4482-AD3B-EC7406F52B80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0964349" y="5651171"/>
                <a:ext cx="1085760" cy="48134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4017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D0FF01F7-EC2F-49F4-9184-C12AD83259A2}"/>
                  </a:ext>
                </a:extLst>
              </p14:cNvPr>
              <p14:cNvContentPartPr/>
              <p14:nvPr/>
            </p14:nvContentPartPr>
            <p14:xfrm>
              <a:off x="886149" y="807025"/>
              <a:ext cx="813960" cy="549360"/>
            </p14:xfrm>
          </p:contentPart>
        </mc:Choice>
        <mc:Fallback xmlns=""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D0FF01F7-EC2F-49F4-9184-C12AD83259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8509" y="789025"/>
                <a:ext cx="849600" cy="58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4CD3B992-A0B5-437D-BCBE-B7B52F86C447}"/>
                  </a:ext>
                </a:extLst>
              </p14:cNvPr>
              <p14:cNvContentPartPr/>
              <p14:nvPr/>
            </p14:nvContentPartPr>
            <p14:xfrm>
              <a:off x="2944989" y="2583985"/>
              <a:ext cx="5040" cy="24840"/>
            </p14:xfrm>
          </p:contentPart>
        </mc:Choice>
        <mc:Fallback xmlns=""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4CD3B992-A0B5-437D-BCBE-B7B52F86C4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26989" y="2565985"/>
                <a:ext cx="4068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9" name="Cerneală 58">
                <a:extLst>
                  <a:ext uri="{FF2B5EF4-FFF2-40B4-BE49-F238E27FC236}">
                    <a16:creationId xmlns:a16="http://schemas.microsoft.com/office/drawing/2014/main" id="{3B11DB76-7438-4FE3-A078-A2F2D61913A3}"/>
                  </a:ext>
                </a:extLst>
              </p14:cNvPr>
              <p14:cNvContentPartPr/>
              <p14:nvPr/>
            </p14:nvContentPartPr>
            <p14:xfrm>
              <a:off x="4773789" y="529105"/>
              <a:ext cx="119160" cy="1289520"/>
            </p14:xfrm>
          </p:contentPart>
        </mc:Choice>
        <mc:Fallback xmlns="">
          <p:pic>
            <p:nvPicPr>
              <p:cNvPr id="59" name="Cerneală 58">
                <a:extLst>
                  <a:ext uri="{FF2B5EF4-FFF2-40B4-BE49-F238E27FC236}">
                    <a16:creationId xmlns:a16="http://schemas.microsoft.com/office/drawing/2014/main" id="{3B11DB76-7438-4FE3-A078-A2F2D61913A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55789" y="511465"/>
                <a:ext cx="154800" cy="13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0" name="Cerneală 59">
                <a:extLst>
                  <a:ext uri="{FF2B5EF4-FFF2-40B4-BE49-F238E27FC236}">
                    <a16:creationId xmlns:a16="http://schemas.microsoft.com/office/drawing/2014/main" id="{488F59CA-188C-400D-A7DC-79AA9D513669}"/>
                  </a:ext>
                </a:extLst>
              </p14:cNvPr>
              <p14:cNvContentPartPr/>
              <p14:nvPr/>
            </p14:nvContentPartPr>
            <p14:xfrm>
              <a:off x="1889806" y="502952"/>
              <a:ext cx="2648520" cy="1373040"/>
            </p14:xfrm>
          </p:contentPart>
        </mc:Choice>
        <mc:Fallback xmlns="">
          <p:pic>
            <p:nvPicPr>
              <p:cNvPr id="60" name="Cerneală 59">
                <a:extLst>
                  <a:ext uri="{FF2B5EF4-FFF2-40B4-BE49-F238E27FC236}">
                    <a16:creationId xmlns:a16="http://schemas.microsoft.com/office/drawing/2014/main" id="{488F59CA-188C-400D-A7DC-79AA9D51366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72164" y="485312"/>
                <a:ext cx="2684165" cy="14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1" name="Cerneală 60">
                <a:extLst>
                  <a:ext uri="{FF2B5EF4-FFF2-40B4-BE49-F238E27FC236}">
                    <a16:creationId xmlns:a16="http://schemas.microsoft.com/office/drawing/2014/main" id="{C36BF0CF-1846-4448-A5D2-1A2924B3BDC1}"/>
                  </a:ext>
                </a:extLst>
              </p14:cNvPr>
              <p14:cNvContentPartPr/>
              <p14:nvPr/>
            </p14:nvContentPartPr>
            <p14:xfrm>
              <a:off x="6030549" y="1073065"/>
              <a:ext cx="334080" cy="23760"/>
            </p14:xfrm>
          </p:contentPart>
        </mc:Choice>
        <mc:Fallback xmlns="">
          <p:pic>
            <p:nvPicPr>
              <p:cNvPr id="61" name="Cerneală 60">
                <a:extLst>
                  <a:ext uri="{FF2B5EF4-FFF2-40B4-BE49-F238E27FC236}">
                    <a16:creationId xmlns:a16="http://schemas.microsoft.com/office/drawing/2014/main" id="{C36BF0CF-1846-4448-A5D2-1A2924B3BDC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12909" y="1055425"/>
                <a:ext cx="36972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3" name="Cerneală 62">
                <a:extLst>
                  <a:ext uri="{FF2B5EF4-FFF2-40B4-BE49-F238E27FC236}">
                    <a16:creationId xmlns:a16="http://schemas.microsoft.com/office/drawing/2014/main" id="{C04E4FCE-566E-40AD-85F6-A8D33800B423}"/>
                  </a:ext>
                </a:extLst>
              </p14:cNvPr>
              <p14:cNvContentPartPr/>
              <p14:nvPr/>
            </p14:nvContentPartPr>
            <p14:xfrm>
              <a:off x="6280029" y="1014385"/>
              <a:ext cx="165960" cy="168480"/>
            </p14:xfrm>
          </p:contentPart>
        </mc:Choice>
        <mc:Fallback xmlns="">
          <p:pic>
            <p:nvPicPr>
              <p:cNvPr id="63" name="Cerneală 62">
                <a:extLst>
                  <a:ext uri="{FF2B5EF4-FFF2-40B4-BE49-F238E27FC236}">
                    <a16:creationId xmlns:a16="http://schemas.microsoft.com/office/drawing/2014/main" id="{C04E4FCE-566E-40AD-85F6-A8D33800B42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62389" y="996385"/>
                <a:ext cx="20160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4" name="Cerneală 63">
                <a:extLst>
                  <a:ext uri="{FF2B5EF4-FFF2-40B4-BE49-F238E27FC236}">
                    <a16:creationId xmlns:a16="http://schemas.microsoft.com/office/drawing/2014/main" id="{0927BEDD-B374-4781-BF36-312767548191}"/>
                  </a:ext>
                </a:extLst>
              </p14:cNvPr>
              <p14:cNvContentPartPr/>
              <p14:nvPr/>
            </p14:nvContentPartPr>
            <p14:xfrm>
              <a:off x="7151229" y="926545"/>
              <a:ext cx="499320" cy="187560"/>
            </p14:xfrm>
          </p:contentPart>
        </mc:Choice>
        <mc:Fallback xmlns="">
          <p:pic>
            <p:nvPicPr>
              <p:cNvPr id="64" name="Cerneală 63">
                <a:extLst>
                  <a:ext uri="{FF2B5EF4-FFF2-40B4-BE49-F238E27FC236}">
                    <a16:creationId xmlns:a16="http://schemas.microsoft.com/office/drawing/2014/main" id="{0927BEDD-B374-4781-BF36-31276754819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33229" y="908545"/>
                <a:ext cx="53496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5" name="Cerneală 64">
                <a:extLst>
                  <a:ext uri="{FF2B5EF4-FFF2-40B4-BE49-F238E27FC236}">
                    <a16:creationId xmlns:a16="http://schemas.microsoft.com/office/drawing/2014/main" id="{A21DE2DA-1550-4661-BB4F-62EF76A7CA0B}"/>
                  </a:ext>
                </a:extLst>
              </p14:cNvPr>
              <p14:cNvContentPartPr/>
              <p14:nvPr/>
            </p14:nvContentPartPr>
            <p14:xfrm>
              <a:off x="7774749" y="1077745"/>
              <a:ext cx="8640" cy="23040"/>
            </p14:xfrm>
          </p:contentPart>
        </mc:Choice>
        <mc:Fallback xmlns="">
          <p:pic>
            <p:nvPicPr>
              <p:cNvPr id="65" name="Cerneală 64">
                <a:extLst>
                  <a:ext uri="{FF2B5EF4-FFF2-40B4-BE49-F238E27FC236}">
                    <a16:creationId xmlns:a16="http://schemas.microsoft.com/office/drawing/2014/main" id="{A21DE2DA-1550-4661-BB4F-62EF76A7CA0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756749" y="1060105"/>
                <a:ext cx="4428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6" name="Cerneală 65">
                <a:extLst>
                  <a:ext uri="{FF2B5EF4-FFF2-40B4-BE49-F238E27FC236}">
                    <a16:creationId xmlns:a16="http://schemas.microsoft.com/office/drawing/2014/main" id="{1AE6E2C6-C976-4CDD-B7BA-522C29C80F4A}"/>
                  </a:ext>
                </a:extLst>
              </p14:cNvPr>
              <p14:cNvContentPartPr/>
              <p14:nvPr/>
            </p14:nvContentPartPr>
            <p14:xfrm>
              <a:off x="8292069" y="913945"/>
              <a:ext cx="514440" cy="170640"/>
            </p14:xfrm>
          </p:contentPart>
        </mc:Choice>
        <mc:Fallback xmlns="">
          <p:pic>
            <p:nvPicPr>
              <p:cNvPr id="66" name="Cerneală 65">
                <a:extLst>
                  <a:ext uri="{FF2B5EF4-FFF2-40B4-BE49-F238E27FC236}">
                    <a16:creationId xmlns:a16="http://schemas.microsoft.com/office/drawing/2014/main" id="{1AE6E2C6-C976-4CDD-B7BA-522C29C80F4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274069" y="896305"/>
                <a:ext cx="55008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7" name="Cerneală 66">
                <a:extLst>
                  <a:ext uri="{FF2B5EF4-FFF2-40B4-BE49-F238E27FC236}">
                    <a16:creationId xmlns:a16="http://schemas.microsoft.com/office/drawing/2014/main" id="{22BF7E7C-B4BA-4B9C-894D-12E16B3A77CE}"/>
                  </a:ext>
                </a:extLst>
              </p14:cNvPr>
              <p14:cNvContentPartPr/>
              <p14:nvPr/>
            </p14:nvContentPartPr>
            <p14:xfrm>
              <a:off x="8870229" y="971905"/>
              <a:ext cx="100440" cy="122040"/>
            </p14:xfrm>
          </p:contentPart>
        </mc:Choice>
        <mc:Fallback xmlns="">
          <p:pic>
            <p:nvPicPr>
              <p:cNvPr id="67" name="Cerneală 66">
                <a:extLst>
                  <a:ext uri="{FF2B5EF4-FFF2-40B4-BE49-F238E27FC236}">
                    <a16:creationId xmlns:a16="http://schemas.microsoft.com/office/drawing/2014/main" id="{22BF7E7C-B4BA-4B9C-894D-12E16B3A77C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852229" y="954265"/>
                <a:ext cx="13608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8" name="Cerneală 67">
                <a:extLst>
                  <a:ext uri="{FF2B5EF4-FFF2-40B4-BE49-F238E27FC236}">
                    <a16:creationId xmlns:a16="http://schemas.microsoft.com/office/drawing/2014/main" id="{952EF483-C95E-4E56-B2E9-400DF7191A74}"/>
                  </a:ext>
                </a:extLst>
              </p14:cNvPr>
              <p14:cNvContentPartPr/>
              <p14:nvPr/>
            </p14:nvContentPartPr>
            <p14:xfrm>
              <a:off x="8845029" y="966865"/>
              <a:ext cx="250920" cy="136080"/>
            </p14:xfrm>
          </p:contentPart>
        </mc:Choice>
        <mc:Fallback xmlns="">
          <p:pic>
            <p:nvPicPr>
              <p:cNvPr id="68" name="Cerneală 67">
                <a:extLst>
                  <a:ext uri="{FF2B5EF4-FFF2-40B4-BE49-F238E27FC236}">
                    <a16:creationId xmlns:a16="http://schemas.microsoft.com/office/drawing/2014/main" id="{952EF483-C95E-4E56-B2E9-400DF7191A7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827389" y="948865"/>
                <a:ext cx="28656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9" name="Cerneală 68">
                <a:extLst>
                  <a:ext uri="{FF2B5EF4-FFF2-40B4-BE49-F238E27FC236}">
                    <a16:creationId xmlns:a16="http://schemas.microsoft.com/office/drawing/2014/main" id="{4571CF9F-B7DE-41C0-BD20-915E7F96F64C}"/>
                  </a:ext>
                </a:extLst>
              </p14:cNvPr>
              <p14:cNvContentPartPr/>
              <p14:nvPr/>
            </p14:nvContentPartPr>
            <p14:xfrm>
              <a:off x="9107469" y="855625"/>
              <a:ext cx="369360" cy="221760"/>
            </p14:xfrm>
          </p:contentPart>
        </mc:Choice>
        <mc:Fallback xmlns="">
          <p:pic>
            <p:nvPicPr>
              <p:cNvPr id="69" name="Cerneală 68">
                <a:extLst>
                  <a:ext uri="{FF2B5EF4-FFF2-40B4-BE49-F238E27FC236}">
                    <a16:creationId xmlns:a16="http://schemas.microsoft.com/office/drawing/2014/main" id="{4571CF9F-B7DE-41C0-BD20-915E7F96F64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089469" y="837985"/>
                <a:ext cx="40500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2" name="Cerneală 71">
                <a:extLst>
                  <a:ext uri="{FF2B5EF4-FFF2-40B4-BE49-F238E27FC236}">
                    <a16:creationId xmlns:a16="http://schemas.microsoft.com/office/drawing/2014/main" id="{98C54EA3-70E9-4429-80D8-5F95A5CAC752}"/>
                  </a:ext>
                </a:extLst>
              </p14:cNvPr>
              <p14:cNvContentPartPr/>
              <p14:nvPr/>
            </p14:nvContentPartPr>
            <p14:xfrm>
              <a:off x="9994509" y="789385"/>
              <a:ext cx="335880" cy="273960"/>
            </p14:xfrm>
          </p:contentPart>
        </mc:Choice>
        <mc:Fallback xmlns="">
          <p:pic>
            <p:nvPicPr>
              <p:cNvPr id="72" name="Cerneală 71">
                <a:extLst>
                  <a:ext uri="{FF2B5EF4-FFF2-40B4-BE49-F238E27FC236}">
                    <a16:creationId xmlns:a16="http://schemas.microsoft.com/office/drawing/2014/main" id="{98C54EA3-70E9-4429-80D8-5F95A5CAC75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976509" y="771745"/>
                <a:ext cx="37152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3" name="Cerneală 72">
                <a:extLst>
                  <a:ext uri="{FF2B5EF4-FFF2-40B4-BE49-F238E27FC236}">
                    <a16:creationId xmlns:a16="http://schemas.microsoft.com/office/drawing/2014/main" id="{90C4131B-A6CC-4A83-9555-157043C7CFC8}"/>
                  </a:ext>
                </a:extLst>
              </p14:cNvPr>
              <p14:cNvContentPartPr/>
              <p14:nvPr/>
            </p14:nvContentPartPr>
            <p14:xfrm>
              <a:off x="10794429" y="891985"/>
              <a:ext cx="113400" cy="157320"/>
            </p14:xfrm>
          </p:contentPart>
        </mc:Choice>
        <mc:Fallback xmlns="">
          <p:pic>
            <p:nvPicPr>
              <p:cNvPr id="73" name="Cerneală 72">
                <a:extLst>
                  <a:ext uri="{FF2B5EF4-FFF2-40B4-BE49-F238E27FC236}">
                    <a16:creationId xmlns:a16="http://schemas.microsoft.com/office/drawing/2014/main" id="{90C4131B-A6CC-4A83-9555-157043C7CFC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776789" y="873985"/>
                <a:ext cx="14904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4" name="Cerneală 73">
                <a:extLst>
                  <a:ext uri="{FF2B5EF4-FFF2-40B4-BE49-F238E27FC236}">
                    <a16:creationId xmlns:a16="http://schemas.microsoft.com/office/drawing/2014/main" id="{701924ED-4A63-408A-93A1-EE319D24DBDE}"/>
                  </a:ext>
                </a:extLst>
              </p14:cNvPr>
              <p14:cNvContentPartPr/>
              <p14:nvPr/>
            </p14:nvContentPartPr>
            <p14:xfrm>
              <a:off x="10944549" y="875425"/>
              <a:ext cx="293040" cy="144360"/>
            </p14:xfrm>
          </p:contentPart>
        </mc:Choice>
        <mc:Fallback xmlns="">
          <p:pic>
            <p:nvPicPr>
              <p:cNvPr id="74" name="Cerneală 73">
                <a:extLst>
                  <a:ext uri="{FF2B5EF4-FFF2-40B4-BE49-F238E27FC236}">
                    <a16:creationId xmlns:a16="http://schemas.microsoft.com/office/drawing/2014/main" id="{701924ED-4A63-408A-93A1-EE319D24DBD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926549" y="857785"/>
                <a:ext cx="32868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5" name="Cerneală 74">
                <a:extLst>
                  <a:ext uri="{FF2B5EF4-FFF2-40B4-BE49-F238E27FC236}">
                    <a16:creationId xmlns:a16="http://schemas.microsoft.com/office/drawing/2014/main" id="{F61B8436-8923-4664-88AB-3BD09A4AF0F3}"/>
                  </a:ext>
                </a:extLst>
              </p14:cNvPr>
              <p14:cNvContentPartPr/>
              <p14:nvPr/>
            </p14:nvContentPartPr>
            <p14:xfrm>
              <a:off x="11275029" y="929425"/>
              <a:ext cx="225000" cy="91440"/>
            </p14:xfrm>
          </p:contentPart>
        </mc:Choice>
        <mc:Fallback xmlns="">
          <p:pic>
            <p:nvPicPr>
              <p:cNvPr id="75" name="Cerneală 74">
                <a:extLst>
                  <a:ext uri="{FF2B5EF4-FFF2-40B4-BE49-F238E27FC236}">
                    <a16:creationId xmlns:a16="http://schemas.microsoft.com/office/drawing/2014/main" id="{F61B8436-8923-4664-88AB-3BD09A4AF0F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257389" y="911785"/>
                <a:ext cx="26064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6" name="Cerneală 75">
                <a:extLst>
                  <a:ext uri="{FF2B5EF4-FFF2-40B4-BE49-F238E27FC236}">
                    <a16:creationId xmlns:a16="http://schemas.microsoft.com/office/drawing/2014/main" id="{4AF7A678-5116-4C42-9A9A-2AB816280B9B}"/>
                  </a:ext>
                </a:extLst>
              </p14:cNvPr>
              <p14:cNvContentPartPr/>
              <p14:nvPr/>
            </p14:nvContentPartPr>
            <p14:xfrm>
              <a:off x="11530989" y="784345"/>
              <a:ext cx="310680" cy="243720"/>
            </p14:xfrm>
          </p:contentPart>
        </mc:Choice>
        <mc:Fallback xmlns="">
          <p:pic>
            <p:nvPicPr>
              <p:cNvPr id="76" name="Cerneală 75">
                <a:extLst>
                  <a:ext uri="{FF2B5EF4-FFF2-40B4-BE49-F238E27FC236}">
                    <a16:creationId xmlns:a16="http://schemas.microsoft.com/office/drawing/2014/main" id="{4AF7A678-5116-4C42-9A9A-2AB816280B9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512989" y="766345"/>
                <a:ext cx="34632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4" name="Cerneală 83">
                <a:extLst>
                  <a:ext uri="{FF2B5EF4-FFF2-40B4-BE49-F238E27FC236}">
                    <a16:creationId xmlns:a16="http://schemas.microsoft.com/office/drawing/2014/main" id="{0D2A8B87-E85F-486F-ABB6-298E7F282E9B}"/>
                  </a:ext>
                </a:extLst>
              </p14:cNvPr>
              <p14:cNvContentPartPr/>
              <p14:nvPr/>
            </p14:nvContentPartPr>
            <p14:xfrm>
              <a:off x="7273629" y="1512985"/>
              <a:ext cx="390240" cy="94680"/>
            </p14:xfrm>
          </p:contentPart>
        </mc:Choice>
        <mc:Fallback xmlns="">
          <p:pic>
            <p:nvPicPr>
              <p:cNvPr id="84" name="Cerneală 83">
                <a:extLst>
                  <a:ext uri="{FF2B5EF4-FFF2-40B4-BE49-F238E27FC236}">
                    <a16:creationId xmlns:a16="http://schemas.microsoft.com/office/drawing/2014/main" id="{0D2A8B87-E85F-486F-ABB6-298E7F282E9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255989" y="1495345"/>
                <a:ext cx="42588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97" name="Cerneală 96">
                <a:extLst>
                  <a:ext uri="{FF2B5EF4-FFF2-40B4-BE49-F238E27FC236}">
                    <a16:creationId xmlns:a16="http://schemas.microsoft.com/office/drawing/2014/main" id="{290B4253-9808-4BAF-84E4-60397A575138}"/>
                  </a:ext>
                </a:extLst>
              </p14:cNvPr>
              <p14:cNvContentPartPr/>
              <p14:nvPr/>
            </p14:nvContentPartPr>
            <p14:xfrm>
              <a:off x="11568789" y="1419385"/>
              <a:ext cx="258840" cy="340920"/>
            </p14:xfrm>
          </p:contentPart>
        </mc:Choice>
        <mc:Fallback xmlns="">
          <p:pic>
            <p:nvPicPr>
              <p:cNvPr id="97" name="Cerneală 96">
                <a:extLst>
                  <a:ext uri="{FF2B5EF4-FFF2-40B4-BE49-F238E27FC236}">
                    <a16:creationId xmlns:a16="http://schemas.microsoft.com/office/drawing/2014/main" id="{290B4253-9808-4BAF-84E4-60397A57513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550789" y="1401745"/>
                <a:ext cx="29448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0" name="Cerneală 109">
                <a:extLst>
                  <a:ext uri="{FF2B5EF4-FFF2-40B4-BE49-F238E27FC236}">
                    <a16:creationId xmlns:a16="http://schemas.microsoft.com/office/drawing/2014/main" id="{1AA8F37B-8932-4E20-8A9E-2897E99B68C7}"/>
                  </a:ext>
                </a:extLst>
              </p14:cNvPr>
              <p14:cNvContentPartPr/>
              <p14:nvPr/>
            </p14:nvContentPartPr>
            <p14:xfrm>
              <a:off x="8898309" y="1221745"/>
              <a:ext cx="2466360" cy="929160"/>
            </p14:xfrm>
          </p:contentPart>
        </mc:Choice>
        <mc:Fallback xmlns="">
          <p:pic>
            <p:nvPicPr>
              <p:cNvPr id="110" name="Cerneală 109">
                <a:extLst>
                  <a:ext uri="{FF2B5EF4-FFF2-40B4-BE49-F238E27FC236}">
                    <a16:creationId xmlns:a16="http://schemas.microsoft.com/office/drawing/2014/main" id="{1AA8F37B-8932-4E20-8A9E-2897E99B68C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880669" y="1203745"/>
                <a:ext cx="2502000" cy="9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11" name="Cerneală 110">
                <a:extLst>
                  <a:ext uri="{FF2B5EF4-FFF2-40B4-BE49-F238E27FC236}">
                    <a16:creationId xmlns:a16="http://schemas.microsoft.com/office/drawing/2014/main" id="{A7AA6829-367E-46EB-ABFE-AC2FCCD84E6C}"/>
                  </a:ext>
                </a:extLst>
              </p14:cNvPr>
              <p14:cNvContentPartPr/>
              <p14:nvPr/>
            </p14:nvContentPartPr>
            <p14:xfrm>
              <a:off x="7329429" y="1865425"/>
              <a:ext cx="1091520" cy="311400"/>
            </p14:xfrm>
          </p:contentPart>
        </mc:Choice>
        <mc:Fallback xmlns="">
          <p:pic>
            <p:nvPicPr>
              <p:cNvPr id="111" name="Cerneală 110">
                <a:extLst>
                  <a:ext uri="{FF2B5EF4-FFF2-40B4-BE49-F238E27FC236}">
                    <a16:creationId xmlns:a16="http://schemas.microsoft.com/office/drawing/2014/main" id="{A7AA6829-367E-46EB-ABFE-AC2FCCD84E6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311435" y="1847785"/>
                <a:ext cx="1127148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12" name="Cerneală 111">
                <a:extLst>
                  <a:ext uri="{FF2B5EF4-FFF2-40B4-BE49-F238E27FC236}">
                    <a16:creationId xmlns:a16="http://schemas.microsoft.com/office/drawing/2014/main" id="{4674EF84-84AC-4F55-8F18-BAAAE61684A6}"/>
                  </a:ext>
                </a:extLst>
              </p14:cNvPr>
              <p14:cNvContentPartPr/>
              <p14:nvPr/>
            </p14:nvContentPartPr>
            <p14:xfrm>
              <a:off x="8160309" y="1254865"/>
              <a:ext cx="420840" cy="544680"/>
            </p14:xfrm>
          </p:contentPart>
        </mc:Choice>
        <mc:Fallback xmlns="">
          <p:pic>
            <p:nvPicPr>
              <p:cNvPr id="112" name="Cerneală 111">
                <a:extLst>
                  <a:ext uri="{FF2B5EF4-FFF2-40B4-BE49-F238E27FC236}">
                    <a16:creationId xmlns:a16="http://schemas.microsoft.com/office/drawing/2014/main" id="{4674EF84-84AC-4F55-8F18-BAAAE61684A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142309" y="1236865"/>
                <a:ext cx="456480" cy="580320"/>
              </a:xfrm>
              <a:prstGeom prst="rect">
                <a:avLst/>
              </a:prstGeom>
            </p:spPr>
          </p:pic>
        </mc:Fallback>
      </mc:AlternateContent>
      <p:pic>
        <p:nvPicPr>
          <p:cNvPr id="134" name="Imagine 133">
            <a:extLst>
              <a:ext uri="{FF2B5EF4-FFF2-40B4-BE49-F238E27FC236}">
                <a16:creationId xmlns:a16="http://schemas.microsoft.com/office/drawing/2014/main" id="{A7BBAB78-B2F9-4A38-B331-F65883492F7C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426782" y="2514610"/>
            <a:ext cx="6755148" cy="3055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13" name="Cerneală 112">
                <a:extLst>
                  <a:ext uri="{FF2B5EF4-FFF2-40B4-BE49-F238E27FC236}">
                    <a16:creationId xmlns:a16="http://schemas.microsoft.com/office/drawing/2014/main" id="{25E1F6FC-4576-4E0C-83DB-9FB9DD083658}"/>
                  </a:ext>
                </a:extLst>
              </p14:cNvPr>
              <p14:cNvContentPartPr/>
              <p14:nvPr/>
            </p14:nvContentPartPr>
            <p14:xfrm>
              <a:off x="1166949" y="2949385"/>
              <a:ext cx="6184800" cy="881280"/>
            </p14:xfrm>
          </p:contentPart>
        </mc:Choice>
        <mc:Fallback xmlns="">
          <p:pic>
            <p:nvPicPr>
              <p:cNvPr id="113" name="Cerneală 112">
                <a:extLst>
                  <a:ext uri="{FF2B5EF4-FFF2-40B4-BE49-F238E27FC236}">
                    <a16:creationId xmlns:a16="http://schemas.microsoft.com/office/drawing/2014/main" id="{25E1F6FC-4576-4E0C-83DB-9FB9DD08365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130949" y="2877745"/>
                <a:ext cx="6256440" cy="10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21" name="Cerneală 120">
                <a:extLst>
                  <a:ext uri="{FF2B5EF4-FFF2-40B4-BE49-F238E27FC236}">
                    <a16:creationId xmlns:a16="http://schemas.microsoft.com/office/drawing/2014/main" id="{EC8B4C65-7102-4F54-B77D-59090A1F7BA0}"/>
                  </a:ext>
                </a:extLst>
              </p14:cNvPr>
              <p14:cNvContentPartPr/>
              <p14:nvPr/>
            </p14:nvContentPartPr>
            <p14:xfrm>
              <a:off x="9100269" y="3252865"/>
              <a:ext cx="39240" cy="887760"/>
            </p14:xfrm>
          </p:contentPart>
        </mc:Choice>
        <mc:Fallback xmlns="">
          <p:pic>
            <p:nvPicPr>
              <p:cNvPr id="121" name="Cerneală 120">
                <a:extLst>
                  <a:ext uri="{FF2B5EF4-FFF2-40B4-BE49-F238E27FC236}">
                    <a16:creationId xmlns:a16="http://schemas.microsoft.com/office/drawing/2014/main" id="{EC8B4C65-7102-4F54-B77D-59090A1F7BA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082269" y="3235225"/>
                <a:ext cx="74880" cy="9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23" name="Cerneală 122">
                <a:extLst>
                  <a:ext uri="{FF2B5EF4-FFF2-40B4-BE49-F238E27FC236}">
                    <a16:creationId xmlns:a16="http://schemas.microsoft.com/office/drawing/2014/main" id="{43F6FABA-21D8-4FA0-8D23-97528F49066A}"/>
                  </a:ext>
                </a:extLst>
              </p14:cNvPr>
              <p14:cNvContentPartPr/>
              <p14:nvPr/>
            </p14:nvContentPartPr>
            <p14:xfrm>
              <a:off x="7868349" y="3454105"/>
              <a:ext cx="962280" cy="474120"/>
            </p14:xfrm>
          </p:contentPart>
        </mc:Choice>
        <mc:Fallback xmlns="">
          <p:pic>
            <p:nvPicPr>
              <p:cNvPr id="123" name="Cerneală 122">
                <a:extLst>
                  <a:ext uri="{FF2B5EF4-FFF2-40B4-BE49-F238E27FC236}">
                    <a16:creationId xmlns:a16="http://schemas.microsoft.com/office/drawing/2014/main" id="{43F6FABA-21D8-4FA0-8D23-97528F49066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850709" y="3436119"/>
                <a:ext cx="997920" cy="5097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33" name="Cerneală 132">
                <a:extLst>
                  <a:ext uri="{FF2B5EF4-FFF2-40B4-BE49-F238E27FC236}">
                    <a16:creationId xmlns:a16="http://schemas.microsoft.com/office/drawing/2014/main" id="{26E821CF-D650-4088-BB2B-7FA541C169C3}"/>
                  </a:ext>
                </a:extLst>
              </p14:cNvPr>
              <p14:cNvContentPartPr/>
              <p14:nvPr/>
            </p14:nvContentPartPr>
            <p14:xfrm>
              <a:off x="4451229" y="3440065"/>
              <a:ext cx="907560" cy="286200"/>
            </p14:xfrm>
          </p:contentPart>
        </mc:Choice>
        <mc:Fallback xmlns="">
          <p:pic>
            <p:nvPicPr>
              <p:cNvPr id="133" name="Cerneală 132">
                <a:extLst>
                  <a:ext uri="{FF2B5EF4-FFF2-40B4-BE49-F238E27FC236}">
                    <a16:creationId xmlns:a16="http://schemas.microsoft.com/office/drawing/2014/main" id="{26E821CF-D650-4088-BB2B-7FA541C169C3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433589" y="3422425"/>
                <a:ext cx="94320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35" name="Cerneală 134">
                <a:extLst>
                  <a:ext uri="{FF2B5EF4-FFF2-40B4-BE49-F238E27FC236}">
                    <a16:creationId xmlns:a16="http://schemas.microsoft.com/office/drawing/2014/main" id="{87C82FCF-3E60-472C-949B-26D9C60CCA50}"/>
                  </a:ext>
                </a:extLst>
              </p14:cNvPr>
              <p14:cNvContentPartPr/>
              <p14:nvPr/>
            </p14:nvContentPartPr>
            <p14:xfrm>
              <a:off x="6196509" y="3460585"/>
              <a:ext cx="837000" cy="376920"/>
            </p14:xfrm>
          </p:contentPart>
        </mc:Choice>
        <mc:Fallback xmlns="">
          <p:pic>
            <p:nvPicPr>
              <p:cNvPr id="135" name="Cerneală 134">
                <a:extLst>
                  <a:ext uri="{FF2B5EF4-FFF2-40B4-BE49-F238E27FC236}">
                    <a16:creationId xmlns:a16="http://schemas.microsoft.com/office/drawing/2014/main" id="{87C82FCF-3E60-472C-949B-26D9C60CCA50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178869" y="3442585"/>
                <a:ext cx="87264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51" name="Cerneală 150">
                <a:extLst>
                  <a:ext uri="{FF2B5EF4-FFF2-40B4-BE49-F238E27FC236}">
                    <a16:creationId xmlns:a16="http://schemas.microsoft.com/office/drawing/2014/main" id="{853B197C-9159-4D09-920F-DECF5E5A036F}"/>
                  </a:ext>
                </a:extLst>
              </p14:cNvPr>
              <p14:cNvContentPartPr/>
              <p14:nvPr/>
            </p14:nvContentPartPr>
            <p14:xfrm>
              <a:off x="11651229" y="3817345"/>
              <a:ext cx="3240" cy="9000"/>
            </p14:xfrm>
          </p:contentPart>
        </mc:Choice>
        <mc:Fallback xmlns="">
          <p:pic>
            <p:nvPicPr>
              <p:cNvPr id="151" name="Cerneală 150">
                <a:extLst>
                  <a:ext uri="{FF2B5EF4-FFF2-40B4-BE49-F238E27FC236}">
                    <a16:creationId xmlns:a16="http://schemas.microsoft.com/office/drawing/2014/main" id="{853B197C-9159-4D09-920F-DECF5E5A036F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1633229" y="3799345"/>
                <a:ext cx="388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53" name="Cerneală 152">
                <a:extLst>
                  <a:ext uri="{FF2B5EF4-FFF2-40B4-BE49-F238E27FC236}">
                    <a16:creationId xmlns:a16="http://schemas.microsoft.com/office/drawing/2014/main" id="{629BA2C7-659E-4FBC-B3DF-E78F2358A4DA}"/>
                  </a:ext>
                </a:extLst>
              </p14:cNvPr>
              <p14:cNvContentPartPr/>
              <p14:nvPr/>
            </p14:nvContentPartPr>
            <p14:xfrm>
              <a:off x="10837629" y="3656425"/>
              <a:ext cx="275040" cy="108000"/>
            </p14:xfrm>
          </p:contentPart>
        </mc:Choice>
        <mc:Fallback xmlns="">
          <p:pic>
            <p:nvPicPr>
              <p:cNvPr id="153" name="Cerneală 152">
                <a:extLst>
                  <a:ext uri="{FF2B5EF4-FFF2-40B4-BE49-F238E27FC236}">
                    <a16:creationId xmlns:a16="http://schemas.microsoft.com/office/drawing/2014/main" id="{629BA2C7-659E-4FBC-B3DF-E78F2358A4DA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0819966" y="3638425"/>
                <a:ext cx="310727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54" name="Cerneală 153">
                <a:extLst>
                  <a:ext uri="{FF2B5EF4-FFF2-40B4-BE49-F238E27FC236}">
                    <a16:creationId xmlns:a16="http://schemas.microsoft.com/office/drawing/2014/main" id="{2B173F2B-56CA-4EB6-A466-CCDCF2A98653}"/>
                  </a:ext>
                </a:extLst>
              </p14:cNvPr>
              <p14:cNvContentPartPr/>
              <p14:nvPr/>
            </p14:nvContentPartPr>
            <p14:xfrm>
              <a:off x="9311949" y="3137665"/>
              <a:ext cx="1338840" cy="1038960"/>
            </p14:xfrm>
          </p:contentPart>
        </mc:Choice>
        <mc:Fallback xmlns="">
          <p:pic>
            <p:nvPicPr>
              <p:cNvPr id="154" name="Cerneală 153">
                <a:extLst>
                  <a:ext uri="{FF2B5EF4-FFF2-40B4-BE49-F238E27FC236}">
                    <a16:creationId xmlns:a16="http://schemas.microsoft.com/office/drawing/2014/main" id="{2B173F2B-56CA-4EB6-A466-CCDCF2A98653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9294309" y="3119665"/>
                <a:ext cx="1374480" cy="10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59" name="Cerneală 158">
                <a:extLst>
                  <a:ext uri="{FF2B5EF4-FFF2-40B4-BE49-F238E27FC236}">
                    <a16:creationId xmlns:a16="http://schemas.microsoft.com/office/drawing/2014/main" id="{1D5ACC87-0CAA-4306-A51B-947523C24282}"/>
                  </a:ext>
                </a:extLst>
              </p14:cNvPr>
              <p14:cNvContentPartPr/>
              <p14:nvPr/>
            </p14:nvContentPartPr>
            <p14:xfrm>
              <a:off x="11233629" y="3572545"/>
              <a:ext cx="293760" cy="287280"/>
            </p14:xfrm>
          </p:contentPart>
        </mc:Choice>
        <mc:Fallback xmlns="">
          <p:pic>
            <p:nvPicPr>
              <p:cNvPr id="159" name="Cerneală 158">
                <a:extLst>
                  <a:ext uri="{FF2B5EF4-FFF2-40B4-BE49-F238E27FC236}">
                    <a16:creationId xmlns:a16="http://schemas.microsoft.com/office/drawing/2014/main" id="{1D5ACC87-0CAA-4306-A51B-947523C24282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1215629" y="3554905"/>
                <a:ext cx="32940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60" name="Cerneală 159">
                <a:extLst>
                  <a:ext uri="{FF2B5EF4-FFF2-40B4-BE49-F238E27FC236}">
                    <a16:creationId xmlns:a16="http://schemas.microsoft.com/office/drawing/2014/main" id="{9FB00227-4C18-4A8A-8D81-8A0B398C480F}"/>
                  </a:ext>
                </a:extLst>
              </p14:cNvPr>
              <p14:cNvContentPartPr/>
              <p14:nvPr/>
            </p14:nvContentPartPr>
            <p14:xfrm>
              <a:off x="7499349" y="4918585"/>
              <a:ext cx="313920" cy="314640"/>
            </p14:xfrm>
          </p:contentPart>
        </mc:Choice>
        <mc:Fallback xmlns="">
          <p:pic>
            <p:nvPicPr>
              <p:cNvPr id="160" name="Cerneală 159">
                <a:extLst>
                  <a:ext uri="{FF2B5EF4-FFF2-40B4-BE49-F238E27FC236}">
                    <a16:creationId xmlns:a16="http://schemas.microsoft.com/office/drawing/2014/main" id="{9FB00227-4C18-4A8A-8D81-8A0B398C480F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481349" y="4900585"/>
                <a:ext cx="34956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67" name="Cerneală 166">
                <a:extLst>
                  <a:ext uri="{FF2B5EF4-FFF2-40B4-BE49-F238E27FC236}">
                    <a16:creationId xmlns:a16="http://schemas.microsoft.com/office/drawing/2014/main" id="{DB9E66BE-3E51-447D-9A1F-98749A78AB15}"/>
                  </a:ext>
                </a:extLst>
              </p14:cNvPr>
              <p14:cNvContentPartPr/>
              <p14:nvPr/>
            </p14:nvContentPartPr>
            <p14:xfrm>
              <a:off x="8154549" y="4824985"/>
              <a:ext cx="507240" cy="554400"/>
            </p14:xfrm>
          </p:contentPart>
        </mc:Choice>
        <mc:Fallback xmlns="">
          <p:pic>
            <p:nvPicPr>
              <p:cNvPr id="167" name="Cerneală 166">
                <a:extLst>
                  <a:ext uri="{FF2B5EF4-FFF2-40B4-BE49-F238E27FC236}">
                    <a16:creationId xmlns:a16="http://schemas.microsoft.com/office/drawing/2014/main" id="{DB9E66BE-3E51-447D-9A1F-98749A78AB15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8136549" y="4806997"/>
                <a:ext cx="542880" cy="5900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71" name="Cerneală 170">
                <a:extLst>
                  <a:ext uri="{FF2B5EF4-FFF2-40B4-BE49-F238E27FC236}">
                    <a16:creationId xmlns:a16="http://schemas.microsoft.com/office/drawing/2014/main" id="{076F742F-28FF-4BF9-802F-54C50868B522}"/>
                  </a:ext>
                </a:extLst>
              </p14:cNvPr>
              <p14:cNvContentPartPr/>
              <p14:nvPr/>
            </p14:nvContentPartPr>
            <p14:xfrm>
              <a:off x="9202509" y="4883305"/>
              <a:ext cx="1484640" cy="314280"/>
            </p14:xfrm>
          </p:contentPart>
        </mc:Choice>
        <mc:Fallback xmlns="">
          <p:pic>
            <p:nvPicPr>
              <p:cNvPr id="171" name="Cerneală 170">
                <a:extLst>
                  <a:ext uri="{FF2B5EF4-FFF2-40B4-BE49-F238E27FC236}">
                    <a16:creationId xmlns:a16="http://schemas.microsoft.com/office/drawing/2014/main" id="{076F742F-28FF-4BF9-802F-54C50868B522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9184869" y="4865665"/>
                <a:ext cx="152028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81" name="Cerneală 180">
                <a:extLst>
                  <a:ext uri="{FF2B5EF4-FFF2-40B4-BE49-F238E27FC236}">
                    <a16:creationId xmlns:a16="http://schemas.microsoft.com/office/drawing/2014/main" id="{2038D9F4-92BB-4C21-BED0-C4655EF3B516}"/>
                  </a:ext>
                </a:extLst>
              </p14:cNvPr>
              <p14:cNvContentPartPr/>
              <p14:nvPr/>
            </p14:nvContentPartPr>
            <p14:xfrm>
              <a:off x="8767269" y="5649745"/>
              <a:ext cx="357840" cy="346680"/>
            </p14:xfrm>
          </p:contentPart>
        </mc:Choice>
        <mc:Fallback xmlns="">
          <p:pic>
            <p:nvPicPr>
              <p:cNvPr id="181" name="Cerneală 180">
                <a:extLst>
                  <a:ext uri="{FF2B5EF4-FFF2-40B4-BE49-F238E27FC236}">
                    <a16:creationId xmlns:a16="http://schemas.microsoft.com/office/drawing/2014/main" id="{2038D9F4-92BB-4C21-BED0-C4655EF3B516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8749269" y="5631745"/>
                <a:ext cx="39348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83" name="Cerneală 182">
                <a:extLst>
                  <a:ext uri="{FF2B5EF4-FFF2-40B4-BE49-F238E27FC236}">
                    <a16:creationId xmlns:a16="http://schemas.microsoft.com/office/drawing/2014/main" id="{838BE68E-922A-454E-BC28-F64CF37E3546}"/>
                  </a:ext>
                </a:extLst>
              </p14:cNvPr>
              <p14:cNvContentPartPr/>
              <p14:nvPr/>
            </p14:nvContentPartPr>
            <p14:xfrm>
              <a:off x="7542549" y="5467945"/>
              <a:ext cx="864360" cy="313200"/>
            </p14:xfrm>
          </p:contentPart>
        </mc:Choice>
        <mc:Fallback xmlns="">
          <p:pic>
            <p:nvPicPr>
              <p:cNvPr id="183" name="Cerneală 182">
                <a:extLst>
                  <a:ext uri="{FF2B5EF4-FFF2-40B4-BE49-F238E27FC236}">
                    <a16:creationId xmlns:a16="http://schemas.microsoft.com/office/drawing/2014/main" id="{838BE68E-922A-454E-BC28-F64CF37E3546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524549" y="5450305"/>
                <a:ext cx="90000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84" name="Cerneală 183">
                <a:extLst>
                  <a:ext uri="{FF2B5EF4-FFF2-40B4-BE49-F238E27FC236}">
                    <a16:creationId xmlns:a16="http://schemas.microsoft.com/office/drawing/2014/main" id="{DB5DF900-5F2F-4CEF-855F-8BC2B8E240F6}"/>
                  </a:ext>
                </a:extLst>
              </p14:cNvPr>
              <p14:cNvContentPartPr/>
              <p14:nvPr/>
            </p14:nvContentPartPr>
            <p14:xfrm>
              <a:off x="11131029" y="4971505"/>
              <a:ext cx="250560" cy="195120"/>
            </p14:xfrm>
          </p:contentPart>
        </mc:Choice>
        <mc:Fallback xmlns="">
          <p:pic>
            <p:nvPicPr>
              <p:cNvPr id="184" name="Cerneală 183">
                <a:extLst>
                  <a:ext uri="{FF2B5EF4-FFF2-40B4-BE49-F238E27FC236}">
                    <a16:creationId xmlns:a16="http://schemas.microsoft.com/office/drawing/2014/main" id="{DB5DF900-5F2F-4CEF-855F-8BC2B8E240F6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1113029" y="4953865"/>
                <a:ext cx="28620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95" name="Cerneală 194">
                <a:extLst>
                  <a:ext uri="{FF2B5EF4-FFF2-40B4-BE49-F238E27FC236}">
                    <a16:creationId xmlns:a16="http://schemas.microsoft.com/office/drawing/2014/main" id="{7789EC88-9C7C-4B99-B73A-E812FB483BD2}"/>
                  </a:ext>
                </a:extLst>
              </p14:cNvPr>
              <p14:cNvContentPartPr/>
              <p14:nvPr/>
            </p14:nvContentPartPr>
            <p14:xfrm>
              <a:off x="10770309" y="5459305"/>
              <a:ext cx="758160" cy="277200"/>
            </p14:xfrm>
          </p:contentPart>
        </mc:Choice>
        <mc:Fallback xmlns="">
          <p:pic>
            <p:nvPicPr>
              <p:cNvPr id="195" name="Cerneală 194">
                <a:extLst>
                  <a:ext uri="{FF2B5EF4-FFF2-40B4-BE49-F238E27FC236}">
                    <a16:creationId xmlns:a16="http://schemas.microsoft.com/office/drawing/2014/main" id="{7789EC88-9C7C-4B99-B73A-E812FB483BD2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0752669" y="5441328"/>
                <a:ext cx="793800" cy="3127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96" name="Cerneală 195">
                <a:extLst>
                  <a:ext uri="{FF2B5EF4-FFF2-40B4-BE49-F238E27FC236}">
                    <a16:creationId xmlns:a16="http://schemas.microsoft.com/office/drawing/2014/main" id="{7D2B47FE-FC95-4B4E-AED9-67F273A4D879}"/>
                  </a:ext>
                </a:extLst>
              </p14:cNvPr>
              <p14:cNvContentPartPr/>
              <p14:nvPr/>
            </p14:nvContentPartPr>
            <p14:xfrm>
              <a:off x="9384309" y="5435545"/>
              <a:ext cx="1014120" cy="349560"/>
            </p14:xfrm>
          </p:contentPart>
        </mc:Choice>
        <mc:Fallback xmlns="">
          <p:pic>
            <p:nvPicPr>
              <p:cNvPr id="196" name="Cerneală 195">
                <a:extLst>
                  <a:ext uri="{FF2B5EF4-FFF2-40B4-BE49-F238E27FC236}">
                    <a16:creationId xmlns:a16="http://schemas.microsoft.com/office/drawing/2014/main" id="{7D2B47FE-FC95-4B4E-AED9-67F273A4D879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9366663" y="5417887"/>
                <a:ext cx="1049773" cy="38523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2064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335343" y="137196"/>
            <a:ext cx="9783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Circ</a:t>
            </a:r>
            <a:r>
              <a:rPr lang="ro-RO" sz="1400" b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ulația</a:t>
            </a:r>
            <a:r>
              <a:rPr lang="ro-RO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curenților electrici prin circuitele logice – Factorul de încărcare al ieșirii</a:t>
            </a:r>
            <a:endParaRPr lang="en-US" sz="1400" b="1" dirty="0">
              <a:solidFill>
                <a:srgbClr val="FF0000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ine 6">
            <a:extLst>
              <a:ext uri="{FF2B5EF4-FFF2-40B4-BE49-F238E27FC236}">
                <a16:creationId xmlns:a16="http://schemas.microsoft.com/office/drawing/2014/main" id="{C6362087-7BDA-47B3-A8EE-A3818E759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82" y="868708"/>
            <a:ext cx="8401050" cy="38004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4F116744-96D6-47A7-8EC1-4DA2CB915246}"/>
                  </a:ext>
                </a:extLst>
              </p14:cNvPr>
              <p14:cNvContentPartPr/>
              <p14:nvPr/>
            </p14:nvContentPartPr>
            <p14:xfrm>
              <a:off x="7599429" y="1910785"/>
              <a:ext cx="1858680" cy="48168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4F116744-96D6-47A7-8EC1-4DA2CB9152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81429" y="1893145"/>
                <a:ext cx="1894320" cy="5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8B260390-D32F-42B5-B46E-183D1C1FFCCC}"/>
                  </a:ext>
                </a:extLst>
              </p14:cNvPr>
              <p14:cNvContentPartPr/>
              <p14:nvPr/>
            </p14:nvContentPartPr>
            <p14:xfrm>
              <a:off x="9721269" y="2011945"/>
              <a:ext cx="947880" cy="21132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8B260390-D32F-42B5-B46E-183D1C1FFC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03629" y="1994305"/>
                <a:ext cx="98352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6C8AA4B8-51EA-49C2-A68B-26AA1739B829}"/>
                  </a:ext>
                </a:extLst>
              </p14:cNvPr>
              <p14:cNvContentPartPr/>
              <p14:nvPr/>
            </p14:nvContentPartPr>
            <p14:xfrm>
              <a:off x="10944189" y="1823665"/>
              <a:ext cx="479520" cy="595080"/>
            </p14:xfrm>
          </p:contentPart>
        </mc:Choice>
        <mc:Fallback xmlns=""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6C8AA4B8-51EA-49C2-A68B-26AA1739B82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926536" y="1805665"/>
                <a:ext cx="515187" cy="63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571ED2AF-1B09-46A1-9A6B-079960FE91EB}"/>
                  </a:ext>
                </a:extLst>
              </p14:cNvPr>
              <p14:cNvContentPartPr/>
              <p14:nvPr/>
            </p14:nvContentPartPr>
            <p14:xfrm>
              <a:off x="7035669" y="3455185"/>
              <a:ext cx="1578960" cy="38088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571ED2AF-1B09-46A1-9A6B-079960FE91E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18029" y="3437545"/>
                <a:ext cx="161460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FBC727AB-248D-4171-86EF-0ED6191BAAAB}"/>
                  </a:ext>
                </a:extLst>
              </p14:cNvPr>
              <p14:cNvContentPartPr/>
              <p14:nvPr/>
            </p14:nvContentPartPr>
            <p14:xfrm>
              <a:off x="10339029" y="3850105"/>
              <a:ext cx="241920" cy="267840"/>
            </p14:xfrm>
          </p:contentPart>
        </mc:Choice>
        <mc:Fallback xmlns=""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FBC727AB-248D-4171-86EF-0ED6191BAAA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321029" y="3832105"/>
                <a:ext cx="27756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7" name="Cerneală 46">
                <a:extLst>
                  <a:ext uri="{FF2B5EF4-FFF2-40B4-BE49-F238E27FC236}">
                    <a16:creationId xmlns:a16="http://schemas.microsoft.com/office/drawing/2014/main" id="{46FB2B6A-CEAD-43C6-8844-DDFDCD3C6838}"/>
                  </a:ext>
                </a:extLst>
              </p14:cNvPr>
              <p14:cNvContentPartPr/>
              <p14:nvPr/>
            </p14:nvContentPartPr>
            <p14:xfrm>
              <a:off x="8729829" y="5101105"/>
              <a:ext cx="440280" cy="326160"/>
            </p14:xfrm>
          </p:contentPart>
        </mc:Choice>
        <mc:Fallback xmlns="">
          <p:pic>
            <p:nvPicPr>
              <p:cNvPr id="47" name="Cerneală 46">
                <a:extLst>
                  <a:ext uri="{FF2B5EF4-FFF2-40B4-BE49-F238E27FC236}">
                    <a16:creationId xmlns:a16="http://schemas.microsoft.com/office/drawing/2014/main" id="{46FB2B6A-CEAD-43C6-8844-DDFDCD3C683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712175" y="5083105"/>
                <a:ext cx="475949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8" name="Cerneală 47">
                <a:extLst>
                  <a:ext uri="{FF2B5EF4-FFF2-40B4-BE49-F238E27FC236}">
                    <a16:creationId xmlns:a16="http://schemas.microsoft.com/office/drawing/2014/main" id="{23CFF919-59E3-4D71-9249-E40F3B767537}"/>
                  </a:ext>
                </a:extLst>
              </p14:cNvPr>
              <p14:cNvContentPartPr/>
              <p14:nvPr/>
            </p14:nvContentPartPr>
            <p14:xfrm>
              <a:off x="10433709" y="4340785"/>
              <a:ext cx="478800" cy="310320"/>
            </p14:xfrm>
          </p:contentPart>
        </mc:Choice>
        <mc:Fallback xmlns="">
          <p:pic>
            <p:nvPicPr>
              <p:cNvPr id="48" name="Cerneală 47">
                <a:extLst>
                  <a:ext uri="{FF2B5EF4-FFF2-40B4-BE49-F238E27FC236}">
                    <a16:creationId xmlns:a16="http://schemas.microsoft.com/office/drawing/2014/main" id="{23CFF919-59E3-4D71-9249-E40F3B76753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415709" y="4322785"/>
                <a:ext cx="51444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B3618E76-2B53-4688-A091-7E83DC4A3AFD}"/>
                  </a:ext>
                </a:extLst>
              </p14:cNvPr>
              <p14:cNvContentPartPr/>
              <p14:nvPr/>
            </p14:nvContentPartPr>
            <p14:xfrm>
              <a:off x="9223749" y="4364545"/>
              <a:ext cx="721440" cy="214200"/>
            </p14:xfrm>
          </p:contentPart>
        </mc:Choice>
        <mc:Fallback xmlns=""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B3618E76-2B53-4688-A091-7E83DC4A3AF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206109" y="4346905"/>
                <a:ext cx="75708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3AF8F3AA-A822-48C2-9B24-72A8B6E2D792}"/>
                  </a:ext>
                </a:extLst>
              </p14:cNvPr>
              <p14:cNvContentPartPr/>
              <p14:nvPr/>
            </p14:nvContentPartPr>
            <p14:xfrm>
              <a:off x="10923309" y="3765865"/>
              <a:ext cx="641880" cy="363600"/>
            </p14:xfrm>
          </p:contentPart>
        </mc:Choice>
        <mc:Fallback xmlns=""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3AF8F3AA-A822-48C2-9B24-72A8B6E2D79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905309" y="3747883"/>
                <a:ext cx="677520" cy="3992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1" name="Cerneală 50">
                <a:extLst>
                  <a:ext uri="{FF2B5EF4-FFF2-40B4-BE49-F238E27FC236}">
                    <a16:creationId xmlns:a16="http://schemas.microsoft.com/office/drawing/2014/main" id="{D21851DA-2F23-440C-B766-D843E5E0195E}"/>
                  </a:ext>
                </a:extLst>
              </p14:cNvPr>
              <p14:cNvContentPartPr/>
              <p14:nvPr/>
            </p14:nvContentPartPr>
            <p14:xfrm>
              <a:off x="9023229" y="3569305"/>
              <a:ext cx="1004760" cy="595440"/>
            </p14:xfrm>
          </p:contentPart>
        </mc:Choice>
        <mc:Fallback xmlns="">
          <p:pic>
            <p:nvPicPr>
              <p:cNvPr id="51" name="Cerneală 50">
                <a:extLst>
                  <a:ext uri="{FF2B5EF4-FFF2-40B4-BE49-F238E27FC236}">
                    <a16:creationId xmlns:a16="http://schemas.microsoft.com/office/drawing/2014/main" id="{D21851DA-2F23-440C-B766-D843E5E0195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005589" y="3551654"/>
                <a:ext cx="1040400" cy="6311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4" name="Cerneală 63">
                <a:extLst>
                  <a:ext uri="{FF2B5EF4-FFF2-40B4-BE49-F238E27FC236}">
                    <a16:creationId xmlns:a16="http://schemas.microsoft.com/office/drawing/2014/main" id="{B9BE4299-9D09-4779-833E-F3ECA6F1C389}"/>
                  </a:ext>
                </a:extLst>
              </p14:cNvPr>
              <p14:cNvContentPartPr/>
              <p14:nvPr/>
            </p14:nvContentPartPr>
            <p14:xfrm>
              <a:off x="11059389" y="4966465"/>
              <a:ext cx="848520" cy="371160"/>
            </p14:xfrm>
          </p:contentPart>
        </mc:Choice>
        <mc:Fallback xmlns="">
          <p:pic>
            <p:nvPicPr>
              <p:cNvPr id="64" name="Cerneală 63">
                <a:extLst>
                  <a:ext uri="{FF2B5EF4-FFF2-40B4-BE49-F238E27FC236}">
                    <a16:creationId xmlns:a16="http://schemas.microsoft.com/office/drawing/2014/main" id="{B9BE4299-9D09-4779-833E-F3ECA6F1C38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041389" y="4948465"/>
                <a:ext cx="88416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65" name="Cerneală 64">
                <a:extLst>
                  <a:ext uri="{FF2B5EF4-FFF2-40B4-BE49-F238E27FC236}">
                    <a16:creationId xmlns:a16="http://schemas.microsoft.com/office/drawing/2014/main" id="{9DD5F7EF-DA72-4EB8-BE72-FA01DD52BDAB}"/>
                  </a:ext>
                </a:extLst>
              </p14:cNvPr>
              <p14:cNvContentPartPr/>
              <p14:nvPr/>
            </p14:nvContentPartPr>
            <p14:xfrm>
              <a:off x="10163349" y="5016505"/>
              <a:ext cx="658440" cy="335880"/>
            </p14:xfrm>
          </p:contentPart>
        </mc:Choice>
        <mc:Fallback xmlns="">
          <p:pic>
            <p:nvPicPr>
              <p:cNvPr id="65" name="Cerneală 64">
                <a:extLst>
                  <a:ext uri="{FF2B5EF4-FFF2-40B4-BE49-F238E27FC236}">
                    <a16:creationId xmlns:a16="http://schemas.microsoft.com/office/drawing/2014/main" id="{9DD5F7EF-DA72-4EB8-BE72-FA01DD52BDA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145349" y="4998505"/>
                <a:ext cx="69408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66" name="Cerneală 65">
                <a:extLst>
                  <a:ext uri="{FF2B5EF4-FFF2-40B4-BE49-F238E27FC236}">
                    <a16:creationId xmlns:a16="http://schemas.microsoft.com/office/drawing/2014/main" id="{339DB1B8-624F-4EC0-8773-29A9E6CE4124}"/>
                  </a:ext>
                </a:extLst>
              </p14:cNvPr>
              <p14:cNvContentPartPr/>
              <p14:nvPr/>
            </p14:nvContentPartPr>
            <p14:xfrm>
              <a:off x="9427869" y="5103625"/>
              <a:ext cx="500400" cy="287280"/>
            </p14:xfrm>
          </p:contentPart>
        </mc:Choice>
        <mc:Fallback xmlns="">
          <p:pic>
            <p:nvPicPr>
              <p:cNvPr id="66" name="Cerneală 65">
                <a:extLst>
                  <a:ext uri="{FF2B5EF4-FFF2-40B4-BE49-F238E27FC236}">
                    <a16:creationId xmlns:a16="http://schemas.microsoft.com/office/drawing/2014/main" id="{339DB1B8-624F-4EC0-8773-29A9E6CE412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409869" y="5085648"/>
                <a:ext cx="536040" cy="3228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7964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335343" y="137196"/>
            <a:ext cx="9783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Circ</a:t>
            </a:r>
            <a:r>
              <a:rPr lang="ro-RO" sz="1400" b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ulația</a:t>
            </a:r>
            <a:r>
              <a:rPr lang="ro-RO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curenților electrici prin circuitele logice – Factorul de încărcare al ieșirii</a:t>
            </a:r>
            <a:endParaRPr lang="en-US" sz="1400" b="1" dirty="0">
              <a:solidFill>
                <a:srgbClr val="FF0000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9C4E4F6F-C0B0-4BFF-A2F7-0D2CF8D8D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82" y="868708"/>
            <a:ext cx="843915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46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335343" y="137196"/>
            <a:ext cx="9783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Circ</a:t>
            </a:r>
            <a:r>
              <a:rPr lang="ro-RO" sz="1400" b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ulația</a:t>
            </a:r>
            <a:r>
              <a:rPr lang="ro-RO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curenților electrici prin circuitele logice – Factorul de încărcare al ieșirii</a:t>
            </a:r>
            <a:endParaRPr lang="en-US" sz="1400" b="1" dirty="0">
              <a:solidFill>
                <a:srgbClr val="FF0000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ine 5">
            <a:extLst>
              <a:ext uri="{FF2B5EF4-FFF2-40B4-BE49-F238E27FC236}">
                <a16:creationId xmlns:a16="http://schemas.microsoft.com/office/drawing/2014/main" id="{DDE43C3A-0B53-4469-89B5-17F1CC23D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82" y="960147"/>
            <a:ext cx="11431913" cy="484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18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335343" y="137196"/>
            <a:ext cx="9783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Circ</a:t>
            </a:r>
            <a:r>
              <a:rPr lang="ro-RO" sz="1400" b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ulația</a:t>
            </a:r>
            <a:r>
              <a:rPr lang="ro-RO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curenților electrici prin circuitele logice – Factorul de încărcare al ieșirii</a:t>
            </a:r>
            <a:endParaRPr lang="en-US" sz="1400" b="1" dirty="0">
              <a:solidFill>
                <a:srgbClr val="FF0000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A1D32947-4945-4D76-8086-4413F54FC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709612"/>
            <a:ext cx="1192530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30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335343" y="137196"/>
            <a:ext cx="9783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Circ</a:t>
            </a:r>
            <a:r>
              <a:rPr lang="ro-RO" sz="1400" b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ulația</a:t>
            </a:r>
            <a:r>
              <a:rPr lang="ro-RO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curenților electrici prin circuitele logice – Factorul de încărcare al ieșirii</a:t>
            </a:r>
          </a:p>
          <a:p>
            <a:r>
              <a:rPr lang="ro-RO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Exemplu de calcul</a:t>
            </a:r>
            <a:endParaRPr lang="en-US" sz="1400" b="1" dirty="0">
              <a:solidFill>
                <a:srgbClr val="FF0000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6" name="Cerneală 135">
                <a:extLst>
                  <a:ext uri="{FF2B5EF4-FFF2-40B4-BE49-F238E27FC236}">
                    <a16:creationId xmlns:a16="http://schemas.microsoft.com/office/drawing/2014/main" id="{82ED504D-2003-4288-B8C2-E24E569C66F9}"/>
                  </a:ext>
                </a:extLst>
              </p14:cNvPr>
              <p14:cNvContentPartPr/>
              <p14:nvPr/>
            </p14:nvContentPartPr>
            <p14:xfrm>
              <a:off x="7146549" y="731065"/>
              <a:ext cx="631080" cy="5742720"/>
            </p14:xfrm>
          </p:contentPart>
        </mc:Choice>
        <mc:Fallback xmlns="">
          <p:pic>
            <p:nvPicPr>
              <p:cNvPr id="136" name="Cerneală 135">
                <a:extLst>
                  <a:ext uri="{FF2B5EF4-FFF2-40B4-BE49-F238E27FC236}">
                    <a16:creationId xmlns:a16="http://schemas.microsoft.com/office/drawing/2014/main" id="{82ED504D-2003-4288-B8C2-E24E569C66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10549" y="659425"/>
                <a:ext cx="702720" cy="58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03" name="Cerneală 302">
                <a:extLst>
                  <a:ext uri="{FF2B5EF4-FFF2-40B4-BE49-F238E27FC236}">
                    <a16:creationId xmlns:a16="http://schemas.microsoft.com/office/drawing/2014/main" id="{845D0714-642E-4846-9971-E176636AA6A9}"/>
                  </a:ext>
                </a:extLst>
              </p14:cNvPr>
              <p14:cNvContentPartPr/>
              <p14:nvPr/>
            </p14:nvContentPartPr>
            <p14:xfrm>
              <a:off x="126909" y="548545"/>
              <a:ext cx="11851200" cy="6132960"/>
            </p14:xfrm>
          </p:contentPart>
        </mc:Choice>
        <mc:Fallback xmlns="">
          <p:pic>
            <p:nvPicPr>
              <p:cNvPr id="303" name="Cerneală 302">
                <a:extLst>
                  <a:ext uri="{FF2B5EF4-FFF2-40B4-BE49-F238E27FC236}">
                    <a16:creationId xmlns:a16="http://schemas.microsoft.com/office/drawing/2014/main" id="{845D0714-642E-4846-9971-E176636AA6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269" y="530546"/>
                <a:ext cx="11886840" cy="616859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2741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335343" y="137196"/>
            <a:ext cx="9783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Circ</a:t>
            </a:r>
            <a:r>
              <a:rPr lang="ro-RO" sz="1400" b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ulația</a:t>
            </a:r>
            <a:r>
              <a:rPr lang="ro-RO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curenților electrici prin circuitele logice – Factorul de încărcare al ieșirii</a:t>
            </a:r>
            <a:endParaRPr lang="en-US" sz="1400" b="1" dirty="0">
              <a:solidFill>
                <a:srgbClr val="FF0000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2FA903BC-7380-48C0-B7FE-88FC1E52A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966912"/>
            <a:ext cx="120586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452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335343" y="137196"/>
            <a:ext cx="9783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Circ</a:t>
            </a:r>
            <a:r>
              <a:rPr lang="ro-RO" sz="1400" b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ulația</a:t>
            </a:r>
            <a:r>
              <a:rPr lang="ro-RO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curenților electrici prin circuitele logice – Factorul de încărcare al ieșirii</a:t>
            </a:r>
            <a:endParaRPr lang="en-US" sz="1400" b="1" dirty="0">
              <a:solidFill>
                <a:srgbClr val="FF0000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815E6E3B-EB35-4D18-9BFD-4BE26B75A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317" y="960147"/>
            <a:ext cx="5381625" cy="4219575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909A12A1-5DCD-4C80-A573-4661B976B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43" y="960147"/>
            <a:ext cx="5305425" cy="42481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Cerneală 2">
                <a:extLst>
                  <a:ext uri="{FF2B5EF4-FFF2-40B4-BE49-F238E27FC236}">
                    <a16:creationId xmlns:a16="http://schemas.microsoft.com/office/drawing/2014/main" id="{DED0D2C7-40CD-4DFE-8A39-A57C7177762B}"/>
                  </a:ext>
                </a:extLst>
              </p14:cNvPr>
              <p14:cNvContentPartPr/>
              <p14:nvPr/>
            </p14:nvContentPartPr>
            <p14:xfrm>
              <a:off x="2352429" y="551785"/>
              <a:ext cx="151920" cy="266040"/>
            </p14:xfrm>
          </p:contentPart>
        </mc:Choice>
        <mc:Fallback xmlns="">
          <p:pic>
            <p:nvPicPr>
              <p:cNvPr id="3" name="Cerneală 2">
                <a:extLst>
                  <a:ext uri="{FF2B5EF4-FFF2-40B4-BE49-F238E27FC236}">
                    <a16:creationId xmlns:a16="http://schemas.microsoft.com/office/drawing/2014/main" id="{DED0D2C7-40CD-4DFE-8A39-A57C717776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34429" y="533785"/>
                <a:ext cx="18756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D35FF738-FF65-4C29-AA6C-C96FBEE38140}"/>
                  </a:ext>
                </a:extLst>
              </p14:cNvPr>
              <p14:cNvContentPartPr/>
              <p14:nvPr/>
            </p14:nvContentPartPr>
            <p14:xfrm>
              <a:off x="2557989" y="428305"/>
              <a:ext cx="24840" cy="11556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D35FF738-FF65-4C29-AA6C-C96FBEE381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40349" y="410665"/>
                <a:ext cx="604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C641AC69-E6C0-4569-9CD6-FF7494CDDD2C}"/>
                  </a:ext>
                </a:extLst>
              </p14:cNvPr>
              <p14:cNvContentPartPr/>
              <p14:nvPr/>
            </p14:nvContentPartPr>
            <p14:xfrm>
              <a:off x="2633949" y="454585"/>
              <a:ext cx="17640" cy="10728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C641AC69-E6C0-4569-9CD6-FF7494CDDD2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16309" y="436945"/>
                <a:ext cx="5328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A392DD53-FF5C-4602-83CB-ACAD20AC6318}"/>
                  </a:ext>
                </a:extLst>
              </p14:cNvPr>
              <p14:cNvContentPartPr/>
              <p14:nvPr/>
            </p14:nvContentPartPr>
            <p14:xfrm>
              <a:off x="2124909" y="449905"/>
              <a:ext cx="71280" cy="142200"/>
            </p14:xfrm>
          </p:contentPart>
        </mc:Choice>
        <mc:Fallback xmlns=""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A392DD53-FF5C-4602-83CB-ACAD20AC631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06999" y="431905"/>
                <a:ext cx="106741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8851E82E-3384-4E4D-9E1B-749FCF864DB5}"/>
                  </a:ext>
                </a:extLst>
              </p14:cNvPr>
              <p14:cNvContentPartPr/>
              <p14:nvPr/>
            </p14:nvContentPartPr>
            <p14:xfrm>
              <a:off x="8860149" y="554665"/>
              <a:ext cx="139320" cy="183240"/>
            </p14:xfrm>
          </p:contentPart>
        </mc:Choice>
        <mc:Fallback xmlns=""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8851E82E-3384-4E4D-9E1B-749FCF864DB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42149" y="536665"/>
                <a:ext cx="17496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3FFC5735-EF9A-4E10-9880-B8CF7B7C6714}"/>
                  </a:ext>
                </a:extLst>
              </p14:cNvPr>
              <p14:cNvContentPartPr/>
              <p14:nvPr/>
            </p14:nvContentPartPr>
            <p14:xfrm>
              <a:off x="8568549" y="427945"/>
              <a:ext cx="55800" cy="131040"/>
            </p14:xfrm>
          </p:contentPart>
        </mc:Choice>
        <mc:Fallback xmlns=""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3FFC5735-EF9A-4E10-9880-B8CF7B7C671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550549" y="410305"/>
                <a:ext cx="9144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84C96FA8-85A5-4875-9CDF-6798C5F50571}"/>
                  </a:ext>
                </a:extLst>
              </p14:cNvPr>
              <p14:cNvContentPartPr/>
              <p14:nvPr/>
            </p14:nvContentPartPr>
            <p14:xfrm>
              <a:off x="8673669" y="438385"/>
              <a:ext cx="24840" cy="111240"/>
            </p14:xfrm>
          </p:contentPart>
        </mc:Choice>
        <mc:Fallback xmlns=""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84C96FA8-85A5-4875-9CDF-6798C5F5057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655669" y="420385"/>
                <a:ext cx="6048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D51FE587-6AE1-4B58-91B0-F10078F92926}"/>
                  </a:ext>
                </a:extLst>
              </p14:cNvPr>
              <p14:cNvContentPartPr/>
              <p14:nvPr/>
            </p14:nvContentPartPr>
            <p14:xfrm>
              <a:off x="9124749" y="418225"/>
              <a:ext cx="105840" cy="136080"/>
            </p14:xfrm>
          </p:contentPart>
        </mc:Choice>
        <mc:Fallback xmlns=""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D51FE587-6AE1-4B58-91B0-F10078F9292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106749" y="400585"/>
                <a:ext cx="14148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D1490127-49E7-4BBE-9FB6-0440F5212EC2}"/>
                  </a:ext>
                </a:extLst>
              </p14:cNvPr>
              <p14:cNvContentPartPr/>
              <p14:nvPr/>
            </p14:nvContentPartPr>
            <p14:xfrm>
              <a:off x="803349" y="5769265"/>
              <a:ext cx="540000" cy="396720"/>
            </p14:xfrm>
          </p:contentPart>
        </mc:Choice>
        <mc:Fallback xmlns=""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D1490127-49E7-4BBE-9FB6-0440F5212EC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5349" y="5751609"/>
                <a:ext cx="575640" cy="4323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803AAFF8-527E-447D-87A5-FF5A338CBBF8}"/>
                  </a:ext>
                </a:extLst>
              </p14:cNvPr>
              <p14:cNvContentPartPr/>
              <p14:nvPr/>
            </p14:nvContentPartPr>
            <p14:xfrm>
              <a:off x="1732149" y="5972305"/>
              <a:ext cx="191160" cy="5400"/>
            </p14:xfrm>
          </p:contentPart>
        </mc:Choice>
        <mc:Fallback xmlns=""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803AAFF8-527E-447D-87A5-FF5A338CBBF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714149" y="5954665"/>
                <a:ext cx="22680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DCC76B06-1825-4284-BD55-A9842E659CAF}"/>
                  </a:ext>
                </a:extLst>
              </p14:cNvPr>
              <p14:cNvContentPartPr/>
              <p14:nvPr/>
            </p14:nvContentPartPr>
            <p14:xfrm>
              <a:off x="1799829" y="6082825"/>
              <a:ext cx="161280" cy="7200"/>
            </p14:xfrm>
          </p:contentPart>
        </mc:Choice>
        <mc:Fallback xmlns=""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DCC76B06-1825-4284-BD55-A9842E659CA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81829" y="6065185"/>
                <a:ext cx="19692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A72E2270-71C9-4085-9AD3-B8A71308F4C2}"/>
                  </a:ext>
                </a:extLst>
              </p14:cNvPr>
              <p14:cNvContentPartPr/>
              <p14:nvPr/>
            </p14:nvContentPartPr>
            <p14:xfrm>
              <a:off x="1438389" y="6102265"/>
              <a:ext cx="166680" cy="199080"/>
            </p14:xfrm>
          </p:contentPart>
        </mc:Choice>
        <mc:Fallback xmlns=""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A72E2270-71C9-4085-9AD3-B8A71308F4C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420749" y="6084297"/>
                <a:ext cx="202320" cy="2346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BBE0E88A-C56D-4FCE-A879-BD83ADCDC516}"/>
                  </a:ext>
                </a:extLst>
              </p14:cNvPr>
              <p14:cNvContentPartPr/>
              <p14:nvPr/>
            </p14:nvContentPartPr>
            <p14:xfrm>
              <a:off x="2228229" y="5606185"/>
              <a:ext cx="40320" cy="1020240"/>
            </p14:xfrm>
          </p:contentPart>
        </mc:Choice>
        <mc:Fallback xmlns=""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BBE0E88A-C56D-4FCE-A879-BD83ADCDC51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210229" y="5588545"/>
                <a:ext cx="75960" cy="10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0" name="Cerneală 69">
                <a:extLst>
                  <a:ext uri="{FF2B5EF4-FFF2-40B4-BE49-F238E27FC236}">
                    <a16:creationId xmlns:a16="http://schemas.microsoft.com/office/drawing/2014/main" id="{4A3D0DAF-096D-4A73-B4DD-2F4E723F8C2F}"/>
                  </a:ext>
                </a:extLst>
              </p14:cNvPr>
              <p14:cNvContentPartPr/>
              <p14:nvPr/>
            </p14:nvContentPartPr>
            <p14:xfrm>
              <a:off x="4743189" y="6236545"/>
              <a:ext cx="1213560" cy="505440"/>
            </p14:xfrm>
          </p:contentPart>
        </mc:Choice>
        <mc:Fallback xmlns="">
          <p:pic>
            <p:nvPicPr>
              <p:cNvPr id="70" name="Cerneală 69">
                <a:extLst>
                  <a:ext uri="{FF2B5EF4-FFF2-40B4-BE49-F238E27FC236}">
                    <a16:creationId xmlns:a16="http://schemas.microsoft.com/office/drawing/2014/main" id="{4A3D0DAF-096D-4A73-B4DD-2F4E723F8C2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725189" y="6218545"/>
                <a:ext cx="1249200" cy="54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1" name="Cerneală 70">
                <a:extLst>
                  <a:ext uri="{FF2B5EF4-FFF2-40B4-BE49-F238E27FC236}">
                    <a16:creationId xmlns:a16="http://schemas.microsoft.com/office/drawing/2014/main" id="{C02045C9-DC64-4414-8B93-33267DF234F2}"/>
                  </a:ext>
                </a:extLst>
              </p14:cNvPr>
              <p14:cNvContentPartPr/>
              <p14:nvPr/>
            </p14:nvContentPartPr>
            <p14:xfrm>
              <a:off x="2425149" y="5495665"/>
              <a:ext cx="2167200" cy="1213560"/>
            </p14:xfrm>
          </p:contentPart>
        </mc:Choice>
        <mc:Fallback xmlns="">
          <p:pic>
            <p:nvPicPr>
              <p:cNvPr id="71" name="Cerneală 70">
                <a:extLst>
                  <a:ext uri="{FF2B5EF4-FFF2-40B4-BE49-F238E27FC236}">
                    <a16:creationId xmlns:a16="http://schemas.microsoft.com/office/drawing/2014/main" id="{C02045C9-DC64-4414-8B93-33267DF234F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407149" y="5478025"/>
                <a:ext cx="2202840" cy="12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2" name="Cerneală 71">
                <a:extLst>
                  <a:ext uri="{FF2B5EF4-FFF2-40B4-BE49-F238E27FC236}">
                    <a16:creationId xmlns:a16="http://schemas.microsoft.com/office/drawing/2014/main" id="{4BE46200-03BB-45EB-BF79-7DDC94FD1B36}"/>
                  </a:ext>
                </a:extLst>
              </p14:cNvPr>
              <p14:cNvContentPartPr/>
              <p14:nvPr/>
            </p14:nvContentPartPr>
            <p14:xfrm>
              <a:off x="4853349" y="5379025"/>
              <a:ext cx="872280" cy="287280"/>
            </p14:xfrm>
          </p:contentPart>
        </mc:Choice>
        <mc:Fallback xmlns="">
          <p:pic>
            <p:nvPicPr>
              <p:cNvPr id="72" name="Cerneală 71">
                <a:extLst>
                  <a:ext uri="{FF2B5EF4-FFF2-40B4-BE49-F238E27FC236}">
                    <a16:creationId xmlns:a16="http://schemas.microsoft.com/office/drawing/2014/main" id="{4BE46200-03BB-45EB-BF79-7DDC94FD1B3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835356" y="5361025"/>
                <a:ext cx="907905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3" name="Cerneală 82">
                <a:extLst>
                  <a:ext uri="{FF2B5EF4-FFF2-40B4-BE49-F238E27FC236}">
                    <a16:creationId xmlns:a16="http://schemas.microsoft.com/office/drawing/2014/main" id="{DDE3C724-1076-44A8-8FC4-A1674C1D7E96}"/>
                  </a:ext>
                </a:extLst>
              </p14:cNvPr>
              <p14:cNvContentPartPr/>
              <p14:nvPr/>
            </p14:nvContentPartPr>
            <p14:xfrm>
              <a:off x="6737589" y="5742625"/>
              <a:ext cx="1115280" cy="506160"/>
            </p14:xfrm>
          </p:contentPart>
        </mc:Choice>
        <mc:Fallback xmlns="">
          <p:pic>
            <p:nvPicPr>
              <p:cNvPr id="83" name="Cerneală 82">
                <a:extLst>
                  <a:ext uri="{FF2B5EF4-FFF2-40B4-BE49-F238E27FC236}">
                    <a16:creationId xmlns:a16="http://schemas.microsoft.com/office/drawing/2014/main" id="{DDE3C724-1076-44A8-8FC4-A1674C1D7E9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719589" y="5724972"/>
                <a:ext cx="1150920" cy="5418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10" name="Cerneală 109">
                <a:extLst>
                  <a:ext uri="{FF2B5EF4-FFF2-40B4-BE49-F238E27FC236}">
                    <a16:creationId xmlns:a16="http://schemas.microsoft.com/office/drawing/2014/main" id="{376449D6-021C-4BEC-91A4-8BDC46269716}"/>
                  </a:ext>
                </a:extLst>
              </p14:cNvPr>
              <p14:cNvContentPartPr/>
              <p14:nvPr/>
            </p14:nvContentPartPr>
            <p14:xfrm>
              <a:off x="8060949" y="5462185"/>
              <a:ext cx="1806840" cy="1115280"/>
            </p14:xfrm>
          </p:contentPart>
        </mc:Choice>
        <mc:Fallback xmlns="">
          <p:pic>
            <p:nvPicPr>
              <p:cNvPr id="110" name="Cerneală 109">
                <a:extLst>
                  <a:ext uri="{FF2B5EF4-FFF2-40B4-BE49-F238E27FC236}">
                    <a16:creationId xmlns:a16="http://schemas.microsoft.com/office/drawing/2014/main" id="{376449D6-021C-4BEC-91A4-8BDC4626971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043309" y="5444545"/>
                <a:ext cx="1842480" cy="11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1" name="Cerneală 110">
                <a:extLst>
                  <a:ext uri="{FF2B5EF4-FFF2-40B4-BE49-F238E27FC236}">
                    <a16:creationId xmlns:a16="http://schemas.microsoft.com/office/drawing/2014/main" id="{AAE6370D-1248-4958-86D5-DC187B69897D}"/>
                  </a:ext>
                </a:extLst>
              </p14:cNvPr>
              <p14:cNvContentPartPr/>
              <p14:nvPr/>
            </p14:nvContentPartPr>
            <p14:xfrm>
              <a:off x="4482189" y="3554545"/>
              <a:ext cx="228600" cy="343080"/>
            </p14:xfrm>
          </p:contentPart>
        </mc:Choice>
        <mc:Fallback xmlns="">
          <p:pic>
            <p:nvPicPr>
              <p:cNvPr id="111" name="Cerneală 110">
                <a:extLst>
                  <a:ext uri="{FF2B5EF4-FFF2-40B4-BE49-F238E27FC236}">
                    <a16:creationId xmlns:a16="http://schemas.microsoft.com/office/drawing/2014/main" id="{AAE6370D-1248-4958-86D5-DC187B69897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464189" y="3518905"/>
                <a:ext cx="26424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12" name="Cerneală 111">
                <a:extLst>
                  <a:ext uri="{FF2B5EF4-FFF2-40B4-BE49-F238E27FC236}">
                    <a16:creationId xmlns:a16="http://schemas.microsoft.com/office/drawing/2014/main" id="{51CA4B5C-F399-41B4-8D61-138160579E8C}"/>
                  </a:ext>
                </a:extLst>
              </p14:cNvPr>
              <p14:cNvContentPartPr/>
              <p14:nvPr/>
            </p14:nvContentPartPr>
            <p14:xfrm>
              <a:off x="4480389" y="3571825"/>
              <a:ext cx="446040" cy="360000"/>
            </p14:xfrm>
          </p:contentPart>
        </mc:Choice>
        <mc:Fallback xmlns="">
          <p:pic>
            <p:nvPicPr>
              <p:cNvPr id="112" name="Cerneală 111">
                <a:extLst>
                  <a:ext uri="{FF2B5EF4-FFF2-40B4-BE49-F238E27FC236}">
                    <a16:creationId xmlns:a16="http://schemas.microsoft.com/office/drawing/2014/main" id="{51CA4B5C-F399-41B4-8D61-138160579E8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462749" y="3535825"/>
                <a:ext cx="48168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13" name="Cerneală 112">
                <a:extLst>
                  <a:ext uri="{FF2B5EF4-FFF2-40B4-BE49-F238E27FC236}">
                    <a16:creationId xmlns:a16="http://schemas.microsoft.com/office/drawing/2014/main" id="{4FBF8C3A-0236-4FE4-A39C-3249CA906526}"/>
                  </a:ext>
                </a:extLst>
              </p14:cNvPr>
              <p14:cNvContentPartPr/>
              <p14:nvPr/>
            </p14:nvContentPartPr>
            <p14:xfrm>
              <a:off x="5048109" y="3720145"/>
              <a:ext cx="161280" cy="18720"/>
            </p14:xfrm>
          </p:contentPart>
        </mc:Choice>
        <mc:Fallback xmlns="">
          <p:pic>
            <p:nvPicPr>
              <p:cNvPr id="113" name="Cerneală 112">
                <a:extLst>
                  <a:ext uri="{FF2B5EF4-FFF2-40B4-BE49-F238E27FC236}">
                    <a16:creationId xmlns:a16="http://schemas.microsoft.com/office/drawing/2014/main" id="{4FBF8C3A-0236-4FE4-A39C-3249CA90652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030109" y="3684145"/>
                <a:ext cx="19692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14" name="Cerneală 113">
                <a:extLst>
                  <a:ext uri="{FF2B5EF4-FFF2-40B4-BE49-F238E27FC236}">
                    <a16:creationId xmlns:a16="http://schemas.microsoft.com/office/drawing/2014/main" id="{EDF00D58-F97E-4EFE-868A-D2DF84AC9089}"/>
                  </a:ext>
                </a:extLst>
              </p14:cNvPr>
              <p14:cNvContentPartPr/>
              <p14:nvPr/>
            </p14:nvContentPartPr>
            <p14:xfrm>
              <a:off x="5086629" y="3835345"/>
              <a:ext cx="136440" cy="19440"/>
            </p14:xfrm>
          </p:contentPart>
        </mc:Choice>
        <mc:Fallback xmlns="">
          <p:pic>
            <p:nvPicPr>
              <p:cNvPr id="114" name="Cerneală 113">
                <a:extLst>
                  <a:ext uri="{FF2B5EF4-FFF2-40B4-BE49-F238E27FC236}">
                    <a16:creationId xmlns:a16="http://schemas.microsoft.com/office/drawing/2014/main" id="{EDF00D58-F97E-4EFE-868A-D2DF84AC908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068629" y="3799705"/>
                <a:ext cx="17208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15" name="Cerneală 114">
                <a:extLst>
                  <a:ext uri="{FF2B5EF4-FFF2-40B4-BE49-F238E27FC236}">
                    <a16:creationId xmlns:a16="http://schemas.microsoft.com/office/drawing/2014/main" id="{56C6F1DA-8FC1-472C-B86C-11822D471B98}"/>
                  </a:ext>
                </a:extLst>
              </p14:cNvPr>
              <p14:cNvContentPartPr/>
              <p14:nvPr/>
            </p14:nvContentPartPr>
            <p14:xfrm>
              <a:off x="5409189" y="3669385"/>
              <a:ext cx="405360" cy="244800"/>
            </p14:xfrm>
          </p:contentPart>
        </mc:Choice>
        <mc:Fallback xmlns="">
          <p:pic>
            <p:nvPicPr>
              <p:cNvPr id="115" name="Cerneală 114">
                <a:extLst>
                  <a:ext uri="{FF2B5EF4-FFF2-40B4-BE49-F238E27FC236}">
                    <a16:creationId xmlns:a16="http://schemas.microsoft.com/office/drawing/2014/main" id="{56C6F1DA-8FC1-472C-B86C-11822D471B9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391549" y="3633745"/>
                <a:ext cx="44100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16" name="Cerneală 115">
                <a:extLst>
                  <a:ext uri="{FF2B5EF4-FFF2-40B4-BE49-F238E27FC236}">
                    <a16:creationId xmlns:a16="http://schemas.microsoft.com/office/drawing/2014/main" id="{C05AF299-A31A-4800-BCF0-5F2314F2D05D}"/>
                  </a:ext>
                </a:extLst>
              </p14:cNvPr>
              <p14:cNvContentPartPr/>
              <p14:nvPr/>
            </p14:nvContentPartPr>
            <p14:xfrm>
              <a:off x="5758389" y="3483985"/>
              <a:ext cx="36000" cy="50760"/>
            </p14:xfrm>
          </p:contentPart>
        </mc:Choice>
        <mc:Fallback xmlns="">
          <p:pic>
            <p:nvPicPr>
              <p:cNvPr id="116" name="Cerneală 115">
                <a:extLst>
                  <a:ext uri="{FF2B5EF4-FFF2-40B4-BE49-F238E27FC236}">
                    <a16:creationId xmlns:a16="http://schemas.microsoft.com/office/drawing/2014/main" id="{C05AF299-A31A-4800-BCF0-5F2314F2D05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740749" y="3447985"/>
                <a:ext cx="7164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17" name="Cerneală 116">
                <a:extLst>
                  <a:ext uri="{FF2B5EF4-FFF2-40B4-BE49-F238E27FC236}">
                    <a16:creationId xmlns:a16="http://schemas.microsoft.com/office/drawing/2014/main" id="{E1DDEDDD-F9D9-492B-A948-7FF7CA6A6177}"/>
                  </a:ext>
                </a:extLst>
              </p14:cNvPr>
              <p14:cNvContentPartPr/>
              <p14:nvPr/>
            </p14:nvContentPartPr>
            <p14:xfrm>
              <a:off x="5938749" y="3705385"/>
              <a:ext cx="246960" cy="201960"/>
            </p14:xfrm>
          </p:contentPart>
        </mc:Choice>
        <mc:Fallback xmlns="">
          <p:pic>
            <p:nvPicPr>
              <p:cNvPr id="117" name="Cerneală 116">
                <a:extLst>
                  <a:ext uri="{FF2B5EF4-FFF2-40B4-BE49-F238E27FC236}">
                    <a16:creationId xmlns:a16="http://schemas.microsoft.com/office/drawing/2014/main" id="{E1DDEDDD-F9D9-492B-A948-7FF7CA6A617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920749" y="3669745"/>
                <a:ext cx="28260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18" name="Cerneală 117">
                <a:extLst>
                  <a:ext uri="{FF2B5EF4-FFF2-40B4-BE49-F238E27FC236}">
                    <a16:creationId xmlns:a16="http://schemas.microsoft.com/office/drawing/2014/main" id="{5FED6EBD-A2FD-4B77-9A1F-FBB751D86703}"/>
                  </a:ext>
                </a:extLst>
              </p14:cNvPr>
              <p14:cNvContentPartPr/>
              <p14:nvPr/>
            </p14:nvContentPartPr>
            <p14:xfrm>
              <a:off x="6378669" y="3407305"/>
              <a:ext cx="166680" cy="751680"/>
            </p14:xfrm>
          </p:contentPart>
        </mc:Choice>
        <mc:Fallback xmlns="">
          <p:pic>
            <p:nvPicPr>
              <p:cNvPr id="118" name="Cerneală 117">
                <a:extLst>
                  <a:ext uri="{FF2B5EF4-FFF2-40B4-BE49-F238E27FC236}">
                    <a16:creationId xmlns:a16="http://schemas.microsoft.com/office/drawing/2014/main" id="{5FED6EBD-A2FD-4B77-9A1F-FBB751D8670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361029" y="3371305"/>
                <a:ext cx="202320" cy="82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19" name="Cerneală 118">
                <a:extLst>
                  <a:ext uri="{FF2B5EF4-FFF2-40B4-BE49-F238E27FC236}">
                    <a16:creationId xmlns:a16="http://schemas.microsoft.com/office/drawing/2014/main" id="{E338E609-4191-425A-BF4D-B081BE861FBC}"/>
                  </a:ext>
                </a:extLst>
              </p14:cNvPr>
              <p14:cNvContentPartPr/>
              <p14:nvPr/>
            </p14:nvContentPartPr>
            <p14:xfrm>
              <a:off x="6636429" y="3529705"/>
              <a:ext cx="329760" cy="425880"/>
            </p14:xfrm>
          </p:contentPart>
        </mc:Choice>
        <mc:Fallback xmlns="">
          <p:pic>
            <p:nvPicPr>
              <p:cNvPr id="119" name="Cerneală 118">
                <a:extLst>
                  <a:ext uri="{FF2B5EF4-FFF2-40B4-BE49-F238E27FC236}">
                    <a16:creationId xmlns:a16="http://schemas.microsoft.com/office/drawing/2014/main" id="{E338E609-4191-425A-BF4D-B081BE861FB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618429" y="3493705"/>
                <a:ext cx="365400" cy="49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20" name="Cerneală 119">
                <a:extLst>
                  <a:ext uri="{FF2B5EF4-FFF2-40B4-BE49-F238E27FC236}">
                    <a16:creationId xmlns:a16="http://schemas.microsoft.com/office/drawing/2014/main" id="{14DC50C8-CCAF-4A04-BA17-C560D3472003}"/>
                  </a:ext>
                </a:extLst>
              </p14:cNvPr>
              <p14:cNvContentPartPr/>
              <p14:nvPr/>
            </p14:nvContentPartPr>
            <p14:xfrm>
              <a:off x="6607629" y="3743905"/>
              <a:ext cx="393120" cy="38160"/>
            </p14:xfrm>
          </p:contentPart>
        </mc:Choice>
        <mc:Fallback xmlns="">
          <p:pic>
            <p:nvPicPr>
              <p:cNvPr id="120" name="Cerneală 119">
                <a:extLst>
                  <a:ext uri="{FF2B5EF4-FFF2-40B4-BE49-F238E27FC236}">
                    <a16:creationId xmlns:a16="http://schemas.microsoft.com/office/drawing/2014/main" id="{14DC50C8-CCAF-4A04-BA17-C560D347200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589629" y="3708265"/>
                <a:ext cx="42876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21" name="Cerneală 120">
                <a:extLst>
                  <a:ext uri="{FF2B5EF4-FFF2-40B4-BE49-F238E27FC236}">
                    <a16:creationId xmlns:a16="http://schemas.microsoft.com/office/drawing/2014/main" id="{75D62CD9-EE92-45BA-A90C-F6D120706D76}"/>
                  </a:ext>
                </a:extLst>
              </p14:cNvPr>
              <p14:cNvContentPartPr/>
              <p14:nvPr/>
            </p14:nvContentPartPr>
            <p14:xfrm>
              <a:off x="7038189" y="3589105"/>
              <a:ext cx="242280" cy="366480"/>
            </p14:xfrm>
          </p:contentPart>
        </mc:Choice>
        <mc:Fallback xmlns="">
          <p:pic>
            <p:nvPicPr>
              <p:cNvPr id="121" name="Cerneală 120">
                <a:extLst>
                  <a:ext uri="{FF2B5EF4-FFF2-40B4-BE49-F238E27FC236}">
                    <a16:creationId xmlns:a16="http://schemas.microsoft.com/office/drawing/2014/main" id="{75D62CD9-EE92-45BA-A90C-F6D120706D7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020189" y="3553105"/>
                <a:ext cx="27792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22" name="Cerneală 121">
                <a:extLst>
                  <a:ext uri="{FF2B5EF4-FFF2-40B4-BE49-F238E27FC236}">
                    <a16:creationId xmlns:a16="http://schemas.microsoft.com/office/drawing/2014/main" id="{53FFC77F-F70B-49C1-B48A-8B9CD32C7EA0}"/>
                  </a:ext>
                </a:extLst>
              </p14:cNvPr>
              <p14:cNvContentPartPr/>
              <p14:nvPr/>
            </p14:nvContentPartPr>
            <p14:xfrm>
              <a:off x="7407909" y="3869185"/>
              <a:ext cx="18360" cy="267840"/>
            </p14:xfrm>
          </p:contentPart>
        </mc:Choice>
        <mc:Fallback xmlns="">
          <p:pic>
            <p:nvPicPr>
              <p:cNvPr id="122" name="Cerneală 121">
                <a:extLst>
                  <a:ext uri="{FF2B5EF4-FFF2-40B4-BE49-F238E27FC236}">
                    <a16:creationId xmlns:a16="http://schemas.microsoft.com/office/drawing/2014/main" id="{53FFC77F-F70B-49C1-B48A-8B9CD32C7EA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389909" y="3833545"/>
                <a:ext cx="5400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23" name="Cerneală 122">
                <a:extLst>
                  <a:ext uri="{FF2B5EF4-FFF2-40B4-BE49-F238E27FC236}">
                    <a16:creationId xmlns:a16="http://schemas.microsoft.com/office/drawing/2014/main" id="{43E9B354-6D8D-4139-B4D4-1C70E18F2999}"/>
                  </a:ext>
                </a:extLst>
              </p14:cNvPr>
              <p14:cNvContentPartPr/>
              <p14:nvPr/>
            </p14:nvContentPartPr>
            <p14:xfrm>
              <a:off x="7541109" y="3878545"/>
              <a:ext cx="19800" cy="253800"/>
            </p14:xfrm>
          </p:contentPart>
        </mc:Choice>
        <mc:Fallback xmlns="">
          <p:pic>
            <p:nvPicPr>
              <p:cNvPr id="123" name="Cerneală 122">
                <a:extLst>
                  <a:ext uri="{FF2B5EF4-FFF2-40B4-BE49-F238E27FC236}">
                    <a16:creationId xmlns:a16="http://schemas.microsoft.com/office/drawing/2014/main" id="{43E9B354-6D8D-4139-B4D4-1C70E18F299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523109" y="3842905"/>
                <a:ext cx="5544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24" name="Cerneală 123">
                <a:extLst>
                  <a:ext uri="{FF2B5EF4-FFF2-40B4-BE49-F238E27FC236}">
                    <a16:creationId xmlns:a16="http://schemas.microsoft.com/office/drawing/2014/main" id="{B9C2B634-7709-4F33-882D-E252EF3B3714}"/>
                  </a:ext>
                </a:extLst>
              </p14:cNvPr>
              <p14:cNvContentPartPr/>
              <p14:nvPr/>
            </p14:nvContentPartPr>
            <p14:xfrm>
              <a:off x="7396749" y="3969985"/>
              <a:ext cx="318960" cy="19440"/>
            </p14:xfrm>
          </p:contentPart>
        </mc:Choice>
        <mc:Fallback xmlns="">
          <p:pic>
            <p:nvPicPr>
              <p:cNvPr id="124" name="Cerneală 123">
                <a:extLst>
                  <a:ext uri="{FF2B5EF4-FFF2-40B4-BE49-F238E27FC236}">
                    <a16:creationId xmlns:a16="http://schemas.microsoft.com/office/drawing/2014/main" id="{B9C2B634-7709-4F33-882D-E252EF3B371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378749" y="3934345"/>
                <a:ext cx="35460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25" name="Cerneală 124">
                <a:extLst>
                  <a:ext uri="{FF2B5EF4-FFF2-40B4-BE49-F238E27FC236}">
                    <a16:creationId xmlns:a16="http://schemas.microsoft.com/office/drawing/2014/main" id="{A96DE901-08EE-487F-8961-BC86CE5D270D}"/>
                  </a:ext>
                </a:extLst>
              </p14:cNvPr>
              <p14:cNvContentPartPr/>
              <p14:nvPr/>
            </p14:nvContentPartPr>
            <p14:xfrm>
              <a:off x="7955469" y="3994465"/>
              <a:ext cx="78840" cy="284040"/>
            </p14:xfrm>
          </p:contentPart>
        </mc:Choice>
        <mc:Fallback xmlns="">
          <p:pic>
            <p:nvPicPr>
              <p:cNvPr id="125" name="Cerneală 124">
                <a:extLst>
                  <a:ext uri="{FF2B5EF4-FFF2-40B4-BE49-F238E27FC236}">
                    <a16:creationId xmlns:a16="http://schemas.microsoft.com/office/drawing/2014/main" id="{A96DE901-08EE-487F-8961-BC86CE5D270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937829" y="3958465"/>
                <a:ext cx="11448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26" name="Cerneală 125">
                <a:extLst>
                  <a:ext uri="{FF2B5EF4-FFF2-40B4-BE49-F238E27FC236}">
                    <a16:creationId xmlns:a16="http://schemas.microsoft.com/office/drawing/2014/main" id="{9E7FBEBF-687F-4E63-B494-CD24BCDDB829}"/>
                  </a:ext>
                </a:extLst>
              </p14:cNvPr>
              <p14:cNvContentPartPr/>
              <p14:nvPr/>
            </p14:nvContentPartPr>
            <p14:xfrm>
              <a:off x="8206389" y="3684865"/>
              <a:ext cx="280440" cy="457200"/>
            </p14:xfrm>
          </p:contentPart>
        </mc:Choice>
        <mc:Fallback xmlns="">
          <p:pic>
            <p:nvPicPr>
              <p:cNvPr id="126" name="Cerneală 125">
                <a:extLst>
                  <a:ext uri="{FF2B5EF4-FFF2-40B4-BE49-F238E27FC236}">
                    <a16:creationId xmlns:a16="http://schemas.microsoft.com/office/drawing/2014/main" id="{9E7FBEBF-687F-4E63-B494-CD24BCDDB82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188749" y="3649225"/>
                <a:ext cx="316080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27" name="Cerneală 126">
                <a:extLst>
                  <a:ext uri="{FF2B5EF4-FFF2-40B4-BE49-F238E27FC236}">
                    <a16:creationId xmlns:a16="http://schemas.microsoft.com/office/drawing/2014/main" id="{7977D796-4725-4C0A-A507-9E46B4B06ECA}"/>
                  </a:ext>
                </a:extLst>
              </p14:cNvPr>
              <p14:cNvContentPartPr/>
              <p14:nvPr/>
            </p14:nvContentPartPr>
            <p14:xfrm>
              <a:off x="8209989" y="3883585"/>
              <a:ext cx="291240" cy="30240"/>
            </p14:xfrm>
          </p:contentPart>
        </mc:Choice>
        <mc:Fallback xmlns="">
          <p:pic>
            <p:nvPicPr>
              <p:cNvPr id="127" name="Cerneală 126">
                <a:extLst>
                  <a:ext uri="{FF2B5EF4-FFF2-40B4-BE49-F238E27FC236}">
                    <a16:creationId xmlns:a16="http://schemas.microsoft.com/office/drawing/2014/main" id="{7977D796-4725-4C0A-A507-9E46B4B06EC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192349" y="3847585"/>
                <a:ext cx="32688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28" name="Cerneală 127">
                <a:extLst>
                  <a:ext uri="{FF2B5EF4-FFF2-40B4-BE49-F238E27FC236}">
                    <a16:creationId xmlns:a16="http://schemas.microsoft.com/office/drawing/2014/main" id="{42F6D310-98C0-44A9-9AB9-CD2B7E69F57B}"/>
                  </a:ext>
                </a:extLst>
              </p14:cNvPr>
              <p14:cNvContentPartPr/>
              <p14:nvPr/>
            </p14:nvContentPartPr>
            <p14:xfrm>
              <a:off x="8537949" y="3774145"/>
              <a:ext cx="236160" cy="348480"/>
            </p14:xfrm>
          </p:contentPart>
        </mc:Choice>
        <mc:Fallback xmlns="">
          <p:pic>
            <p:nvPicPr>
              <p:cNvPr id="128" name="Cerneală 127">
                <a:extLst>
                  <a:ext uri="{FF2B5EF4-FFF2-40B4-BE49-F238E27FC236}">
                    <a16:creationId xmlns:a16="http://schemas.microsoft.com/office/drawing/2014/main" id="{42F6D310-98C0-44A9-9AB9-CD2B7E69F57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520309" y="3738145"/>
                <a:ext cx="27180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29" name="Cerneală 128">
                <a:extLst>
                  <a:ext uri="{FF2B5EF4-FFF2-40B4-BE49-F238E27FC236}">
                    <a16:creationId xmlns:a16="http://schemas.microsoft.com/office/drawing/2014/main" id="{7278BA7D-3EC6-4C5F-A728-8B7DD3F22E33}"/>
                  </a:ext>
                </a:extLst>
              </p14:cNvPr>
              <p14:cNvContentPartPr/>
              <p14:nvPr/>
            </p14:nvContentPartPr>
            <p14:xfrm>
              <a:off x="8796789" y="4027945"/>
              <a:ext cx="281880" cy="205200"/>
            </p14:xfrm>
          </p:contentPart>
        </mc:Choice>
        <mc:Fallback xmlns="">
          <p:pic>
            <p:nvPicPr>
              <p:cNvPr id="129" name="Cerneală 128">
                <a:extLst>
                  <a:ext uri="{FF2B5EF4-FFF2-40B4-BE49-F238E27FC236}">
                    <a16:creationId xmlns:a16="http://schemas.microsoft.com/office/drawing/2014/main" id="{7278BA7D-3EC6-4C5F-A728-8B7DD3F22E3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778789" y="3991945"/>
                <a:ext cx="31752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30" name="Cerneală 129">
                <a:extLst>
                  <a:ext uri="{FF2B5EF4-FFF2-40B4-BE49-F238E27FC236}">
                    <a16:creationId xmlns:a16="http://schemas.microsoft.com/office/drawing/2014/main" id="{64646C80-9460-4994-8D96-3B2070077CB6}"/>
                  </a:ext>
                </a:extLst>
              </p14:cNvPr>
              <p14:cNvContentPartPr/>
              <p14:nvPr/>
            </p14:nvContentPartPr>
            <p14:xfrm>
              <a:off x="9007029" y="3604225"/>
              <a:ext cx="241200" cy="911160"/>
            </p14:xfrm>
          </p:contentPart>
        </mc:Choice>
        <mc:Fallback xmlns="">
          <p:pic>
            <p:nvPicPr>
              <p:cNvPr id="130" name="Cerneală 129">
                <a:extLst>
                  <a:ext uri="{FF2B5EF4-FFF2-40B4-BE49-F238E27FC236}">
                    <a16:creationId xmlns:a16="http://schemas.microsoft.com/office/drawing/2014/main" id="{64646C80-9460-4994-8D96-3B2070077CB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989029" y="3568585"/>
                <a:ext cx="276840" cy="9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31" name="Cerneală 130">
                <a:extLst>
                  <a:ext uri="{FF2B5EF4-FFF2-40B4-BE49-F238E27FC236}">
                    <a16:creationId xmlns:a16="http://schemas.microsoft.com/office/drawing/2014/main" id="{56567C65-F35B-4717-88C7-AD550BDBF36B}"/>
                  </a:ext>
                </a:extLst>
              </p14:cNvPr>
              <p14:cNvContentPartPr/>
              <p14:nvPr/>
            </p14:nvContentPartPr>
            <p14:xfrm>
              <a:off x="7401789" y="3763345"/>
              <a:ext cx="43200" cy="241560"/>
            </p14:xfrm>
          </p:contentPart>
        </mc:Choice>
        <mc:Fallback xmlns="">
          <p:pic>
            <p:nvPicPr>
              <p:cNvPr id="131" name="Cerneală 130">
                <a:extLst>
                  <a:ext uri="{FF2B5EF4-FFF2-40B4-BE49-F238E27FC236}">
                    <a16:creationId xmlns:a16="http://schemas.microsoft.com/office/drawing/2014/main" id="{56567C65-F35B-4717-88C7-AD550BDBF36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384149" y="3727705"/>
                <a:ext cx="7884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32" name="Cerneală 131">
                <a:extLst>
                  <a:ext uri="{FF2B5EF4-FFF2-40B4-BE49-F238E27FC236}">
                    <a16:creationId xmlns:a16="http://schemas.microsoft.com/office/drawing/2014/main" id="{34A665E8-C12A-4E05-82F8-6CE9DDE1C66B}"/>
                  </a:ext>
                </a:extLst>
              </p14:cNvPr>
              <p14:cNvContentPartPr/>
              <p14:nvPr/>
            </p14:nvContentPartPr>
            <p14:xfrm>
              <a:off x="7527429" y="3746425"/>
              <a:ext cx="38160" cy="249840"/>
            </p14:xfrm>
          </p:contentPart>
        </mc:Choice>
        <mc:Fallback xmlns="">
          <p:pic>
            <p:nvPicPr>
              <p:cNvPr id="132" name="Cerneală 131">
                <a:extLst>
                  <a:ext uri="{FF2B5EF4-FFF2-40B4-BE49-F238E27FC236}">
                    <a16:creationId xmlns:a16="http://schemas.microsoft.com/office/drawing/2014/main" id="{34A665E8-C12A-4E05-82F8-6CE9DDE1C66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509429" y="3710785"/>
                <a:ext cx="73800" cy="32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1084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3" name="Cerneală 132">
                <a:extLst>
                  <a:ext uri="{FF2B5EF4-FFF2-40B4-BE49-F238E27FC236}">
                    <a16:creationId xmlns:a16="http://schemas.microsoft.com/office/drawing/2014/main" id="{E6A98A0D-32CC-4B93-BFC2-88645040EB7E}"/>
                  </a:ext>
                </a:extLst>
              </p14:cNvPr>
              <p14:cNvContentPartPr/>
              <p14:nvPr/>
            </p14:nvContentPartPr>
            <p14:xfrm>
              <a:off x="4359429" y="4097065"/>
              <a:ext cx="569880" cy="275400"/>
            </p14:xfrm>
          </p:contentPart>
        </mc:Choice>
        <mc:Fallback xmlns="">
          <p:pic>
            <p:nvPicPr>
              <p:cNvPr id="133" name="Cerneală 132">
                <a:extLst>
                  <a:ext uri="{FF2B5EF4-FFF2-40B4-BE49-F238E27FC236}">
                    <a16:creationId xmlns:a16="http://schemas.microsoft.com/office/drawing/2014/main" id="{E6A98A0D-32CC-4B93-BFC2-88645040EB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41429" y="4079065"/>
                <a:ext cx="60552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4" name="Cerneală 133">
                <a:extLst>
                  <a:ext uri="{FF2B5EF4-FFF2-40B4-BE49-F238E27FC236}">
                    <a16:creationId xmlns:a16="http://schemas.microsoft.com/office/drawing/2014/main" id="{6ADC8D7D-F51F-4AFE-AFAB-950F93AEF64B}"/>
                  </a:ext>
                </a:extLst>
              </p14:cNvPr>
              <p14:cNvContentPartPr/>
              <p14:nvPr/>
            </p14:nvContentPartPr>
            <p14:xfrm>
              <a:off x="2424789" y="3941185"/>
              <a:ext cx="1496520" cy="598680"/>
            </p14:xfrm>
          </p:contentPart>
        </mc:Choice>
        <mc:Fallback xmlns="">
          <p:pic>
            <p:nvPicPr>
              <p:cNvPr id="134" name="Cerneală 133">
                <a:extLst>
                  <a:ext uri="{FF2B5EF4-FFF2-40B4-BE49-F238E27FC236}">
                    <a16:creationId xmlns:a16="http://schemas.microsoft.com/office/drawing/2014/main" id="{6ADC8D7D-F51F-4AFE-AFAB-950F93AEF6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07149" y="3923545"/>
                <a:ext cx="1532160" cy="63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5" name="Cerneală 134">
                <a:extLst>
                  <a:ext uri="{FF2B5EF4-FFF2-40B4-BE49-F238E27FC236}">
                    <a16:creationId xmlns:a16="http://schemas.microsoft.com/office/drawing/2014/main" id="{0B23018C-FB7A-4073-B0F8-83442821B0F1}"/>
                  </a:ext>
                </a:extLst>
              </p14:cNvPr>
              <p14:cNvContentPartPr/>
              <p14:nvPr/>
            </p14:nvContentPartPr>
            <p14:xfrm>
              <a:off x="1217349" y="3975385"/>
              <a:ext cx="718920" cy="405000"/>
            </p14:xfrm>
          </p:contentPart>
        </mc:Choice>
        <mc:Fallback xmlns="">
          <p:pic>
            <p:nvPicPr>
              <p:cNvPr id="135" name="Cerneală 134">
                <a:extLst>
                  <a:ext uri="{FF2B5EF4-FFF2-40B4-BE49-F238E27FC236}">
                    <a16:creationId xmlns:a16="http://schemas.microsoft.com/office/drawing/2014/main" id="{0B23018C-FB7A-4073-B0F8-83442821B0F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99349" y="3957385"/>
                <a:ext cx="75456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6" name="Cerneală 135">
                <a:extLst>
                  <a:ext uri="{FF2B5EF4-FFF2-40B4-BE49-F238E27FC236}">
                    <a16:creationId xmlns:a16="http://schemas.microsoft.com/office/drawing/2014/main" id="{E89F518F-3FC9-4B76-A4AD-989E1BEF599D}"/>
                  </a:ext>
                </a:extLst>
              </p14:cNvPr>
              <p14:cNvContentPartPr/>
              <p14:nvPr/>
            </p14:nvContentPartPr>
            <p14:xfrm>
              <a:off x="6274989" y="254785"/>
              <a:ext cx="409680" cy="5788440"/>
            </p14:xfrm>
          </p:contentPart>
        </mc:Choice>
        <mc:Fallback xmlns="">
          <p:pic>
            <p:nvPicPr>
              <p:cNvPr id="136" name="Cerneală 135">
                <a:extLst>
                  <a:ext uri="{FF2B5EF4-FFF2-40B4-BE49-F238E27FC236}">
                    <a16:creationId xmlns:a16="http://schemas.microsoft.com/office/drawing/2014/main" id="{E89F518F-3FC9-4B76-A4AD-989E1BEF599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56989" y="237145"/>
                <a:ext cx="445320" cy="58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9" name="Cerneală 138">
                <a:extLst>
                  <a:ext uri="{FF2B5EF4-FFF2-40B4-BE49-F238E27FC236}">
                    <a16:creationId xmlns:a16="http://schemas.microsoft.com/office/drawing/2014/main" id="{19221F19-0F4C-44A4-A60A-E25851A9E7FA}"/>
                  </a:ext>
                </a:extLst>
              </p14:cNvPr>
              <p14:cNvContentPartPr/>
              <p14:nvPr/>
            </p14:nvContentPartPr>
            <p14:xfrm>
              <a:off x="938349" y="95665"/>
              <a:ext cx="5125680" cy="3683520"/>
            </p14:xfrm>
          </p:contentPart>
        </mc:Choice>
        <mc:Fallback xmlns="">
          <p:pic>
            <p:nvPicPr>
              <p:cNvPr id="139" name="Cerneală 138">
                <a:extLst>
                  <a:ext uri="{FF2B5EF4-FFF2-40B4-BE49-F238E27FC236}">
                    <a16:creationId xmlns:a16="http://schemas.microsoft.com/office/drawing/2014/main" id="{19221F19-0F4C-44A4-A60A-E25851A9E7F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20349" y="77665"/>
                <a:ext cx="5161320" cy="37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2" name="Cerneală 141">
                <a:extLst>
                  <a:ext uri="{FF2B5EF4-FFF2-40B4-BE49-F238E27FC236}">
                    <a16:creationId xmlns:a16="http://schemas.microsoft.com/office/drawing/2014/main" id="{87D47F95-9CE2-4C87-8F64-B881DDD7C7E7}"/>
                  </a:ext>
                </a:extLst>
              </p14:cNvPr>
              <p14:cNvContentPartPr/>
              <p14:nvPr/>
            </p14:nvContentPartPr>
            <p14:xfrm>
              <a:off x="1610109" y="646465"/>
              <a:ext cx="141840" cy="144360"/>
            </p14:xfrm>
          </p:contentPart>
        </mc:Choice>
        <mc:Fallback xmlns="">
          <p:pic>
            <p:nvPicPr>
              <p:cNvPr id="142" name="Cerneală 141">
                <a:extLst>
                  <a:ext uri="{FF2B5EF4-FFF2-40B4-BE49-F238E27FC236}">
                    <a16:creationId xmlns:a16="http://schemas.microsoft.com/office/drawing/2014/main" id="{87D47F95-9CE2-4C87-8F64-B881DDD7C7E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92469" y="628465"/>
                <a:ext cx="17748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5" name="Cerneală 184">
                <a:extLst>
                  <a:ext uri="{FF2B5EF4-FFF2-40B4-BE49-F238E27FC236}">
                    <a16:creationId xmlns:a16="http://schemas.microsoft.com/office/drawing/2014/main" id="{41340904-4F39-438E-AE19-566A66F401AE}"/>
                  </a:ext>
                </a:extLst>
              </p14:cNvPr>
              <p14:cNvContentPartPr/>
              <p14:nvPr/>
            </p14:nvContentPartPr>
            <p14:xfrm>
              <a:off x="1818909" y="2280145"/>
              <a:ext cx="448560" cy="170640"/>
            </p14:xfrm>
          </p:contentPart>
        </mc:Choice>
        <mc:Fallback xmlns="">
          <p:pic>
            <p:nvPicPr>
              <p:cNvPr id="185" name="Cerneală 184">
                <a:extLst>
                  <a:ext uri="{FF2B5EF4-FFF2-40B4-BE49-F238E27FC236}">
                    <a16:creationId xmlns:a16="http://schemas.microsoft.com/office/drawing/2014/main" id="{41340904-4F39-438E-AE19-566A66F401A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01269" y="2262505"/>
                <a:ext cx="48420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6" name="Cerneală 225">
                <a:extLst>
                  <a:ext uri="{FF2B5EF4-FFF2-40B4-BE49-F238E27FC236}">
                    <a16:creationId xmlns:a16="http://schemas.microsoft.com/office/drawing/2014/main" id="{F314CA3E-8FE3-4DE6-8F80-BACCB7F2691F}"/>
                  </a:ext>
                </a:extLst>
              </p14:cNvPr>
              <p14:cNvContentPartPr/>
              <p14:nvPr/>
            </p14:nvContentPartPr>
            <p14:xfrm>
              <a:off x="7057629" y="129145"/>
              <a:ext cx="4237920" cy="5022360"/>
            </p14:xfrm>
          </p:contentPart>
        </mc:Choice>
        <mc:Fallback xmlns="">
          <p:pic>
            <p:nvPicPr>
              <p:cNvPr id="226" name="Cerneală 225">
                <a:extLst>
                  <a:ext uri="{FF2B5EF4-FFF2-40B4-BE49-F238E27FC236}">
                    <a16:creationId xmlns:a16="http://schemas.microsoft.com/office/drawing/2014/main" id="{F314CA3E-8FE3-4DE6-8F80-BACCB7F2691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039989" y="111505"/>
                <a:ext cx="4273560" cy="50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3" name="Cerneală 232">
                <a:extLst>
                  <a:ext uri="{FF2B5EF4-FFF2-40B4-BE49-F238E27FC236}">
                    <a16:creationId xmlns:a16="http://schemas.microsoft.com/office/drawing/2014/main" id="{73582CA6-3972-48BC-9E1E-08B9010722DC}"/>
                  </a:ext>
                </a:extLst>
              </p14:cNvPr>
              <p14:cNvContentPartPr/>
              <p14:nvPr/>
            </p14:nvContentPartPr>
            <p14:xfrm>
              <a:off x="7945389" y="5598265"/>
              <a:ext cx="234000" cy="18360"/>
            </p14:xfrm>
          </p:contentPart>
        </mc:Choice>
        <mc:Fallback xmlns="">
          <p:pic>
            <p:nvPicPr>
              <p:cNvPr id="233" name="Cerneală 232">
                <a:extLst>
                  <a:ext uri="{FF2B5EF4-FFF2-40B4-BE49-F238E27FC236}">
                    <a16:creationId xmlns:a16="http://schemas.microsoft.com/office/drawing/2014/main" id="{73582CA6-3972-48BC-9E1E-08B9010722D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927389" y="5580265"/>
                <a:ext cx="26964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8" name="Cerneală 237">
                <a:extLst>
                  <a:ext uri="{FF2B5EF4-FFF2-40B4-BE49-F238E27FC236}">
                    <a16:creationId xmlns:a16="http://schemas.microsoft.com/office/drawing/2014/main" id="{EE8C0ECB-A411-4161-942A-971CCE6C54BF}"/>
                  </a:ext>
                </a:extLst>
              </p14:cNvPr>
              <p14:cNvContentPartPr/>
              <p14:nvPr/>
            </p14:nvContentPartPr>
            <p14:xfrm>
              <a:off x="10493829" y="5440225"/>
              <a:ext cx="150120" cy="241920"/>
            </p14:xfrm>
          </p:contentPart>
        </mc:Choice>
        <mc:Fallback xmlns="">
          <p:pic>
            <p:nvPicPr>
              <p:cNvPr id="238" name="Cerneală 237">
                <a:extLst>
                  <a:ext uri="{FF2B5EF4-FFF2-40B4-BE49-F238E27FC236}">
                    <a16:creationId xmlns:a16="http://schemas.microsoft.com/office/drawing/2014/main" id="{EE8C0ECB-A411-4161-942A-971CCE6C54B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476189" y="5422225"/>
                <a:ext cx="18576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3" name="Cerneală 242">
                <a:extLst>
                  <a:ext uri="{FF2B5EF4-FFF2-40B4-BE49-F238E27FC236}">
                    <a16:creationId xmlns:a16="http://schemas.microsoft.com/office/drawing/2014/main" id="{1212BFE7-04E8-4313-890C-52F915842937}"/>
                  </a:ext>
                </a:extLst>
              </p14:cNvPr>
              <p14:cNvContentPartPr/>
              <p14:nvPr/>
            </p14:nvContentPartPr>
            <p14:xfrm>
              <a:off x="10944909" y="5385145"/>
              <a:ext cx="976320" cy="295920"/>
            </p14:xfrm>
          </p:contentPart>
        </mc:Choice>
        <mc:Fallback xmlns="">
          <p:pic>
            <p:nvPicPr>
              <p:cNvPr id="243" name="Cerneală 242">
                <a:extLst>
                  <a:ext uri="{FF2B5EF4-FFF2-40B4-BE49-F238E27FC236}">
                    <a16:creationId xmlns:a16="http://schemas.microsoft.com/office/drawing/2014/main" id="{1212BFE7-04E8-4313-890C-52F91584293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926909" y="5367505"/>
                <a:ext cx="101196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4" name="Cerneală 243">
                <a:extLst>
                  <a:ext uri="{FF2B5EF4-FFF2-40B4-BE49-F238E27FC236}">
                    <a16:creationId xmlns:a16="http://schemas.microsoft.com/office/drawing/2014/main" id="{14B33CBF-9B92-4BAB-BA4C-295F565F59A2}"/>
                  </a:ext>
                </a:extLst>
              </p14:cNvPr>
              <p14:cNvContentPartPr/>
              <p14:nvPr/>
            </p14:nvContentPartPr>
            <p14:xfrm>
              <a:off x="8465949" y="5362465"/>
              <a:ext cx="1648080" cy="349560"/>
            </p14:xfrm>
          </p:contentPart>
        </mc:Choice>
        <mc:Fallback xmlns="">
          <p:pic>
            <p:nvPicPr>
              <p:cNvPr id="244" name="Cerneală 243">
                <a:extLst>
                  <a:ext uri="{FF2B5EF4-FFF2-40B4-BE49-F238E27FC236}">
                    <a16:creationId xmlns:a16="http://schemas.microsoft.com/office/drawing/2014/main" id="{14B33CBF-9B92-4BAB-BA4C-295F565F59A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48305" y="5344465"/>
                <a:ext cx="1683728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45" name="Cerneală 244">
                <a:extLst>
                  <a:ext uri="{FF2B5EF4-FFF2-40B4-BE49-F238E27FC236}">
                    <a16:creationId xmlns:a16="http://schemas.microsoft.com/office/drawing/2014/main" id="{53C40D40-FE1C-405B-B6C3-F97240CEC78D}"/>
                  </a:ext>
                </a:extLst>
              </p14:cNvPr>
              <p14:cNvContentPartPr/>
              <p14:nvPr/>
            </p14:nvContentPartPr>
            <p14:xfrm>
              <a:off x="7122429" y="5308465"/>
              <a:ext cx="603360" cy="451440"/>
            </p14:xfrm>
          </p:contentPart>
        </mc:Choice>
        <mc:Fallback xmlns="">
          <p:pic>
            <p:nvPicPr>
              <p:cNvPr id="245" name="Cerneală 244">
                <a:extLst>
                  <a:ext uri="{FF2B5EF4-FFF2-40B4-BE49-F238E27FC236}">
                    <a16:creationId xmlns:a16="http://schemas.microsoft.com/office/drawing/2014/main" id="{53C40D40-FE1C-405B-B6C3-F97240CEC78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104429" y="5290811"/>
                <a:ext cx="639000" cy="4871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53" name="Cerneală 252">
                <a:extLst>
                  <a:ext uri="{FF2B5EF4-FFF2-40B4-BE49-F238E27FC236}">
                    <a16:creationId xmlns:a16="http://schemas.microsoft.com/office/drawing/2014/main" id="{11E54FB6-288D-4F38-B7A5-6FC318EFAA28}"/>
                  </a:ext>
                </a:extLst>
              </p14:cNvPr>
              <p14:cNvContentPartPr/>
              <p14:nvPr/>
            </p14:nvContentPartPr>
            <p14:xfrm>
              <a:off x="7699869" y="6477385"/>
              <a:ext cx="198720" cy="233640"/>
            </p14:xfrm>
          </p:contentPart>
        </mc:Choice>
        <mc:Fallback xmlns="">
          <p:pic>
            <p:nvPicPr>
              <p:cNvPr id="253" name="Cerneală 252">
                <a:extLst>
                  <a:ext uri="{FF2B5EF4-FFF2-40B4-BE49-F238E27FC236}">
                    <a16:creationId xmlns:a16="http://schemas.microsoft.com/office/drawing/2014/main" id="{11E54FB6-288D-4F38-B7A5-6FC318EFAA2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682229" y="6459385"/>
                <a:ext cx="23436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4" name="Cerneală 253">
                <a:extLst>
                  <a:ext uri="{FF2B5EF4-FFF2-40B4-BE49-F238E27FC236}">
                    <a16:creationId xmlns:a16="http://schemas.microsoft.com/office/drawing/2014/main" id="{6591956F-5CFF-47C0-AFFF-DDAA131EFAF1}"/>
                  </a:ext>
                </a:extLst>
              </p14:cNvPr>
              <p14:cNvContentPartPr/>
              <p14:nvPr/>
            </p14:nvContentPartPr>
            <p14:xfrm>
              <a:off x="8123589" y="6535345"/>
              <a:ext cx="238320" cy="5400"/>
            </p14:xfrm>
          </p:contentPart>
        </mc:Choice>
        <mc:Fallback xmlns="">
          <p:pic>
            <p:nvPicPr>
              <p:cNvPr id="254" name="Cerneală 253">
                <a:extLst>
                  <a:ext uri="{FF2B5EF4-FFF2-40B4-BE49-F238E27FC236}">
                    <a16:creationId xmlns:a16="http://schemas.microsoft.com/office/drawing/2014/main" id="{6591956F-5CFF-47C0-AFFF-DDAA131EFAF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105589" y="6517345"/>
                <a:ext cx="27396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64" name="Cerneală 263">
                <a:extLst>
                  <a:ext uri="{FF2B5EF4-FFF2-40B4-BE49-F238E27FC236}">
                    <a16:creationId xmlns:a16="http://schemas.microsoft.com/office/drawing/2014/main" id="{4A975B6A-25BC-4928-9211-CC34391AB53C}"/>
                  </a:ext>
                </a:extLst>
              </p14:cNvPr>
              <p14:cNvContentPartPr/>
              <p14:nvPr/>
            </p14:nvContentPartPr>
            <p14:xfrm>
              <a:off x="11145069" y="6215305"/>
              <a:ext cx="909000" cy="253440"/>
            </p14:xfrm>
          </p:contentPart>
        </mc:Choice>
        <mc:Fallback xmlns="">
          <p:pic>
            <p:nvPicPr>
              <p:cNvPr id="264" name="Cerneală 263">
                <a:extLst>
                  <a:ext uri="{FF2B5EF4-FFF2-40B4-BE49-F238E27FC236}">
                    <a16:creationId xmlns:a16="http://schemas.microsoft.com/office/drawing/2014/main" id="{4A975B6A-25BC-4928-9211-CC34391AB53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127076" y="6197665"/>
                <a:ext cx="944626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5" name="Cerneală 264">
                <a:extLst>
                  <a:ext uri="{FF2B5EF4-FFF2-40B4-BE49-F238E27FC236}">
                    <a16:creationId xmlns:a16="http://schemas.microsoft.com/office/drawing/2014/main" id="{A7D18F94-FE4C-452D-B5D6-A98E43DFA70A}"/>
                  </a:ext>
                </a:extLst>
              </p14:cNvPr>
              <p14:cNvContentPartPr/>
              <p14:nvPr/>
            </p14:nvContentPartPr>
            <p14:xfrm>
              <a:off x="10703349" y="6226825"/>
              <a:ext cx="167760" cy="246960"/>
            </p14:xfrm>
          </p:contentPart>
        </mc:Choice>
        <mc:Fallback xmlns="">
          <p:pic>
            <p:nvPicPr>
              <p:cNvPr id="265" name="Cerneală 264">
                <a:extLst>
                  <a:ext uri="{FF2B5EF4-FFF2-40B4-BE49-F238E27FC236}">
                    <a16:creationId xmlns:a16="http://schemas.microsoft.com/office/drawing/2014/main" id="{A7D18F94-FE4C-452D-B5D6-A98E43DFA70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685388" y="6209185"/>
                <a:ext cx="203324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66" name="Cerneală 265">
                <a:extLst>
                  <a:ext uri="{FF2B5EF4-FFF2-40B4-BE49-F238E27FC236}">
                    <a16:creationId xmlns:a16="http://schemas.microsoft.com/office/drawing/2014/main" id="{07320ECC-076B-461D-BF76-E350B867AAD9}"/>
                  </a:ext>
                </a:extLst>
              </p14:cNvPr>
              <p14:cNvContentPartPr/>
              <p14:nvPr/>
            </p14:nvContentPartPr>
            <p14:xfrm>
              <a:off x="8713989" y="6201625"/>
              <a:ext cx="1844280" cy="365040"/>
            </p14:xfrm>
          </p:contentPart>
        </mc:Choice>
        <mc:Fallback xmlns="">
          <p:pic>
            <p:nvPicPr>
              <p:cNvPr id="266" name="Cerneală 265">
                <a:extLst>
                  <a:ext uri="{FF2B5EF4-FFF2-40B4-BE49-F238E27FC236}">
                    <a16:creationId xmlns:a16="http://schemas.microsoft.com/office/drawing/2014/main" id="{07320ECC-076B-461D-BF76-E350B867AAD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696349" y="6183985"/>
                <a:ext cx="187992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67" name="Cerneală 266">
                <a:extLst>
                  <a:ext uri="{FF2B5EF4-FFF2-40B4-BE49-F238E27FC236}">
                    <a16:creationId xmlns:a16="http://schemas.microsoft.com/office/drawing/2014/main" id="{B0688312-425D-4E75-A89F-FE87DBE16749}"/>
                  </a:ext>
                </a:extLst>
              </p14:cNvPr>
              <p14:cNvContentPartPr/>
              <p14:nvPr/>
            </p14:nvContentPartPr>
            <p14:xfrm>
              <a:off x="7232949" y="6286585"/>
              <a:ext cx="298440" cy="335520"/>
            </p14:xfrm>
          </p:contentPart>
        </mc:Choice>
        <mc:Fallback xmlns="">
          <p:pic>
            <p:nvPicPr>
              <p:cNvPr id="267" name="Cerneală 266">
                <a:extLst>
                  <a:ext uri="{FF2B5EF4-FFF2-40B4-BE49-F238E27FC236}">
                    <a16:creationId xmlns:a16="http://schemas.microsoft.com/office/drawing/2014/main" id="{B0688312-425D-4E75-A89F-FE87DBE1674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215330" y="6268585"/>
                <a:ext cx="334037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68" name="Cerneală 267">
                <a:extLst>
                  <a:ext uri="{FF2B5EF4-FFF2-40B4-BE49-F238E27FC236}">
                    <a16:creationId xmlns:a16="http://schemas.microsoft.com/office/drawing/2014/main" id="{99825F37-EFDA-4251-879E-393E9D8CD25E}"/>
                  </a:ext>
                </a:extLst>
              </p14:cNvPr>
              <p14:cNvContentPartPr/>
              <p14:nvPr/>
            </p14:nvContentPartPr>
            <p14:xfrm>
              <a:off x="8503749" y="5771425"/>
              <a:ext cx="1215000" cy="380520"/>
            </p14:xfrm>
          </p:contentPart>
        </mc:Choice>
        <mc:Fallback xmlns="">
          <p:pic>
            <p:nvPicPr>
              <p:cNvPr id="268" name="Cerneală 267">
                <a:extLst>
                  <a:ext uri="{FF2B5EF4-FFF2-40B4-BE49-F238E27FC236}">
                    <a16:creationId xmlns:a16="http://schemas.microsoft.com/office/drawing/2014/main" id="{99825F37-EFDA-4251-879E-393E9D8CD25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485754" y="5753425"/>
                <a:ext cx="1250629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69" name="Cerneală 268">
                <a:extLst>
                  <a:ext uri="{FF2B5EF4-FFF2-40B4-BE49-F238E27FC236}">
                    <a16:creationId xmlns:a16="http://schemas.microsoft.com/office/drawing/2014/main" id="{7B6181EB-655F-48E5-88A6-CC3169DDCBA6}"/>
                  </a:ext>
                </a:extLst>
              </p14:cNvPr>
              <p14:cNvContentPartPr/>
              <p14:nvPr/>
            </p14:nvContentPartPr>
            <p14:xfrm>
              <a:off x="11290509" y="251905"/>
              <a:ext cx="221760" cy="1679040"/>
            </p14:xfrm>
          </p:contentPart>
        </mc:Choice>
        <mc:Fallback xmlns="">
          <p:pic>
            <p:nvPicPr>
              <p:cNvPr id="269" name="Cerneală 268">
                <a:extLst>
                  <a:ext uri="{FF2B5EF4-FFF2-40B4-BE49-F238E27FC236}">
                    <a16:creationId xmlns:a16="http://schemas.microsoft.com/office/drawing/2014/main" id="{7B6181EB-655F-48E5-88A6-CC3169DDCBA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272509" y="234265"/>
                <a:ext cx="257400" cy="171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70" name="Cerneală 269">
                <a:extLst>
                  <a:ext uri="{FF2B5EF4-FFF2-40B4-BE49-F238E27FC236}">
                    <a16:creationId xmlns:a16="http://schemas.microsoft.com/office/drawing/2014/main" id="{3DF4ECE5-3961-49C5-AF3F-5302CA9A91BD}"/>
                  </a:ext>
                </a:extLst>
              </p14:cNvPr>
              <p14:cNvContentPartPr/>
              <p14:nvPr/>
            </p14:nvContentPartPr>
            <p14:xfrm>
              <a:off x="11682909" y="972265"/>
              <a:ext cx="266400" cy="386280"/>
            </p14:xfrm>
          </p:contentPart>
        </mc:Choice>
        <mc:Fallback xmlns="">
          <p:pic>
            <p:nvPicPr>
              <p:cNvPr id="270" name="Cerneală 269">
                <a:extLst>
                  <a:ext uri="{FF2B5EF4-FFF2-40B4-BE49-F238E27FC236}">
                    <a16:creationId xmlns:a16="http://schemas.microsoft.com/office/drawing/2014/main" id="{3DF4ECE5-3961-49C5-AF3F-5302CA9A91B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664909" y="954625"/>
                <a:ext cx="30204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1" name="Cerneală 270">
                <a:extLst>
                  <a:ext uri="{FF2B5EF4-FFF2-40B4-BE49-F238E27FC236}">
                    <a16:creationId xmlns:a16="http://schemas.microsoft.com/office/drawing/2014/main" id="{BA8F28DA-EBA1-403F-A57F-4B81AFE6A40E}"/>
                  </a:ext>
                </a:extLst>
              </p14:cNvPr>
              <p14:cNvContentPartPr/>
              <p14:nvPr/>
            </p14:nvContentPartPr>
            <p14:xfrm>
              <a:off x="11271069" y="2988985"/>
              <a:ext cx="348120" cy="1715040"/>
            </p14:xfrm>
          </p:contentPart>
        </mc:Choice>
        <mc:Fallback xmlns="">
          <p:pic>
            <p:nvPicPr>
              <p:cNvPr id="271" name="Cerneală 270">
                <a:extLst>
                  <a:ext uri="{FF2B5EF4-FFF2-40B4-BE49-F238E27FC236}">
                    <a16:creationId xmlns:a16="http://schemas.microsoft.com/office/drawing/2014/main" id="{BA8F28DA-EBA1-403F-A57F-4B81AFE6A40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253069" y="2971345"/>
                <a:ext cx="383760" cy="175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4" name="Cerneală 273">
                <a:extLst>
                  <a:ext uri="{FF2B5EF4-FFF2-40B4-BE49-F238E27FC236}">
                    <a16:creationId xmlns:a16="http://schemas.microsoft.com/office/drawing/2014/main" id="{99EB4AA9-6204-4665-B6BE-26C544C0186E}"/>
                  </a:ext>
                </a:extLst>
              </p14:cNvPr>
              <p14:cNvContentPartPr/>
              <p14:nvPr/>
            </p14:nvContentPartPr>
            <p14:xfrm>
              <a:off x="11804949" y="3563545"/>
              <a:ext cx="186120" cy="336960"/>
            </p14:xfrm>
          </p:contentPart>
        </mc:Choice>
        <mc:Fallback xmlns="">
          <p:pic>
            <p:nvPicPr>
              <p:cNvPr id="274" name="Cerneală 273">
                <a:extLst>
                  <a:ext uri="{FF2B5EF4-FFF2-40B4-BE49-F238E27FC236}">
                    <a16:creationId xmlns:a16="http://schemas.microsoft.com/office/drawing/2014/main" id="{99EB4AA9-6204-4665-B6BE-26C544C0186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787309" y="3545905"/>
                <a:ext cx="221760" cy="37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9984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335343" y="137196"/>
            <a:ext cx="9783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Etaje de ieșire specifice circuitelor logice</a:t>
            </a:r>
            <a:endParaRPr lang="en-US" sz="1400" b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5225DBA9-8DF0-4B7D-8D15-967112A5C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537" y="137196"/>
            <a:ext cx="5305430" cy="3042949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C9B10BB6-FF22-49A0-B994-A0A2EBDE5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82" y="3327415"/>
            <a:ext cx="8229510" cy="33886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Cerneală 2">
                <a:extLst>
                  <a:ext uri="{FF2B5EF4-FFF2-40B4-BE49-F238E27FC236}">
                    <a16:creationId xmlns:a16="http://schemas.microsoft.com/office/drawing/2014/main" id="{26DB636E-4555-44E2-9F81-F5D08EB14677}"/>
                  </a:ext>
                </a:extLst>
              </p14:cNvPr>
              <p14:cNvContentPartPr/>
              <p14:nvPr/>
            </p14:nvContentPartPr>
            <p14:xfrm>
              <a:off x="1674549" y="1520545"/>
              <a:ext cx="360" cy="360"/>
            </p14:xfrm>
          </p:contentPart>
        </mc:Choice>
        <mc:Fallback xmlns="">
          <p:pic>
            <p:nvPicPr>
              <p:cNvPr id="3" name="Cerneală 2">
                <a:extLst>
                  <a:ext uri="{FF2B5EF4-FFF2-40B4-BE49-F238E27FC236}">
                    <a16:creationId xmlns:a16="http://schemas.microsoft.com/office/drawing/2014/main" id="{26DB636E-4555-44E2-9F81-F5D08EB146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56909" y="150290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DDDC1D15-D0DB-4B84-9AC2-435817DBE981}"/>
                  </a:ext>
                </a:extLst>
              </p14:cNvPr>
              <p14:cNvContentPartPr/>
              <p14:nvPr/>
            </p14:nvContentPartPr>
            <p14:xfrm>
              <a:off x="8232669" y="277825"/>
              <a:ext cx="822240" cy="4968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DDDC1D15-D0DB-4B84-9AC2-435817DBE98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14669" y="242185"/>
                <a:ext cx="85788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5846E1A7-BA34-40CE-8A78-CCAA3EECB2BF}"/>
                  </a:ext>
                </a:extLst>
              </p14:cNvPr>
              <p14:cNvContentPartPr/>
              <p14:nvPr/>
            </p14:nvContentPartPr>
            <p14:xfrm>
              <a:off x="8548029" y="258025"/>
              <a:ext cx="147600" cy="40968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5846E1A7-BA34-40CE-8A78-CCAA3EECB2B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530029" y="222385"/>
                <a:ext cx="183240" cy="4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444A3095-FF6A-466F-8434-397494E55F37}"/>
                  </a:ext>
                </a:extLst>
              </p14:cNvPr>
              <p14:cNvContentPartPr/>
              <p14:nvPr/>
            </p14:nvContentPartPr>
            <p14:xfrm>
              <a:off x="9383949" y="288265"/>
              <a:ext cx="15480" cy="19908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444A3095-FF6A-466F-8434-397494E55F3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365949" y="252625"/>
                <a:ext cx="5112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E9788716-6442-41E7-BF63-65AA4AEADF6E}"/>
                  </a:ext>
                </a:extLst>
              </p14:cNvPr>
              <p14:cNvContentPartPr/>
              <p14:nvPr/>
            </p14:nvContentPartPr>
            <p14:xfrm>
              <a:off x="9316989" y="380065"/>
              <a:ext cx="149760" cy="15120"/>
            </p14:xfrm>
          </p:contentPart>
        </mc:Choice>
        <mc:Fallback xmlns=""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E9788716-6442-41E7-BF63-65AA4AEADF6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99349" y="344065"/>
                <a:ext cx="1854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2661FB6C-AA2B-4FEB-988A-F8A6ACB0C967}"/>
                  </a:ext>
                </a:extLst>
              </p14:cNvPr>
              <p14:cNvContentPartPr/>
              <p14:nvPr/>
            </p14:nvContentPartPr>
            <p14:xfrm>
              <a:off x="9527949" y="355585"/>
              <a:ext cx="145080" cy="137520"/>
            </p14:xfrm>
          </p:contentPart>
        </mc:Choice>
        <mc:Fallback xmlns=""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2661FB6C-AA2B-4FEB-988A-F8A6ACB0C96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509949" y="319945"/>
                <a:ext cx="18072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57C2E5A7-D327-4389-BC56-0C358941FD63}"/>
                  </a:ext>
                </a:extLst>
              </p14:cNvPr>
              <p14:cNvContentPartPr/>
              <p14:nvPr/>
            </p14:nvContentPartPr>
            <p14:xfrm>
              <a:off x="9625869" y="276745"/>
              <a:ext cx="164160" cy="36000"/>
            </p14:xfrm>
          </p:contentPart>
        </mc:Choice>
        <mc:Fallback xmlns=""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57C2E5A7-D327-4389-BC56-0C358941FD6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607869" y="240745"/>
                <a:ext cx="19980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B9501166-6FCE-45D1-98FE-D54F695BDE8B}"/>
                  </a:ext>
                </a:extLst>
              </p14:cNvPr>
              <p14:cNvContentPartPr/>
              <p14:nvPr/>
            </p14:nvContentPartPr>
            <p14:xfrm>
              <a:off x="9880029" y="264145"/>
              <a:ext cx="219600" cy="228240"/>
            </p14:xfrm>
          </p:contentPart>
        </mc:Choice>
        <mc:Fallback xmlns=""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B9501166-6FCE-45D1-98FE-D54F695BDE8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862029" y="228145"/>
                <a:ext cx="25524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536B6F0F-CB10-4C48-BAD8-7D9A520BE917}"/>
                  </a:ext>
                </a:extLst>
              </p14:cNvPr>
              <p14:cNvContentPartPr/>
              <p14:nvPr/>
            </p14:nvContentPartPr>
            <p14:xfrm>
              <a:off x="8567469" y="2646625"/>
              <a:ext cx="36720" cy="431280"/>
            </p14:xfrm>
          </p:contentPart>
        </mc:Choice>
        <mc:Fallback xmlns=""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536B6F0F-CB10-4C48-BAD8-7D9A520BE91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549829" y="2610625"/>
                <a:ext cx="72360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8B0E1A85-0D0E-4E1A-92A7-93AAE68575AF}"/>
                  </a:ext>
                </a:extLst>
              </p14:cNvPr>
              <p14:cNvContentPartPr/>
              <p14:nvPr/>
            </p14:nvContentPartPr>
            <p14:xfrm>
              <a:off x="8407269" y="3069985"/>
              <a:ext cx="489240" cy="9000"/>
            </p14:xfrm>
          </p:contentPart>
        </mc:Choice>
        <mc:Fallback xmlns=""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8B0E1A85-0D0E-4E1A-92A7-93AAE68575A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389629" y="3033985"/>
                <a:ext cx="52488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02817884-6517-44ED-891F-FCA53BD1EEE2}"/>
                  </a:ext>
                </a:extLst>
              </p14:cNvPr>
              <p14:cNvContentPartPr/>
              <p14:nvPr/>
            </p14:nvContentPartPr>
            <p14:xfrm>
              <a:off x="8382789" y="2983225"/>
              <a:ext cx="73440" cy="232560"/>
            </p14:xfrm>
          </p:contentPart>
        </mc:Choice>
        <mc:Fallback xmlns=""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02817884-6517-44ED-891F-FCA53BD1EEE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364789" y="2947585"/>
                <a:ext cx="10908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18EE0C28-F7B2-4D77-9DB2-BB3BF74288FF}"/>
                  </a:ext>
                </a:extLst>
              </p14:cNvPr>
              <p14:cNvContentPartPr/>
              <p14:nvPr/>
            </p14:nvContentPartPr>
            <p14:xfrm>
              <a:off x="8532189" y="3099145"/>
              <a:ext cx="34200" cy="78480"/>
            </p14:xfrm>
          </p:contentPart>
        </mc:Choice>
        <mc:Fallback xmlns=""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18EE0C28-F7B2-4D77-9DB2-BB3BF74288F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514549" y="3063145"/>
                <a:ext cx="6984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09516FC2-F7AA-445A-8F25-DD3DDE9EB5D0}"/>
                  </a:ext>
                </a:extLst>
              </p14:cNvPr>
              <p14:cNvContentPartPr/>
              <p14:nvPr/>
            </p14:nvContentPartPr>
            <p14:xfrm>
              <a:off x="8676909" y="3055945"/>
              <a:ext cx="33840" cy="11844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09516FC2-F7AA-445A-8F25-DD3DDE9EB5D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659269" y="3019945"/>
                <a:ext cx="6948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E6F010C7-9F01-447A-B990-330965DBF37D}"/>
                  </a:ext>
                </a:extLst>
              </p14:cNvPr>
              <p14:cNvContentPartPr/>
              <p14:nvPr/>
            </p14:nvContentPartPr>
            <p14:xfrm>
              <a:off x="8774109" y="3075025"/>
              <a:ext cx="105480" cy="87840"/>
            </p14:xfrm>
          </p:contentPart>
        </mc:Choice>
        <mc:Fallback xmlns=""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E6F010C7-9F01-447A-B990-330965DBF37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756109" y="3039385"/>
                <a:ext cx="141120" cy="15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199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335343" y="137196"/>
            <a:ext cx="9783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Etaje de ieșire specifice circuitelor logice</a:t>
            </a:r>
            <a:endParaRPr lang="en-US" sz="1400" b="1" dirty="0">
              <a:solidFill>
                <a:srgbClr val="FF0000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CCEC5433-9ACC-4674-B713-ED0F5E739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43" y="685830"/>
            <a:ext cx="3324225" cy="4038600"/>
          </a:xfrm>
          <a:prstGeom prst="rect">
            <a:avLst/>
          </a:prstGeom>
        </p:spPr>
      </p:pic>
      <p:pic>
        <p:nvPicPr>
          <p:cNvPr id="22" name="Imagine 21">
            <a:extLst>
              <a:ext uri="{FF2B5EF4-FFF2-40B4-BE49-F238E27FC236}">
                <a16:creationId xmlns:a16="http://schemas.microsoft.com/office/drawing/2014/main" id="{66A376D8-C5C3-41B2-8CE8-727DA9098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472" y="685829"/>
            <a:ext cx="3228796" cy="4023317"/>
          </a:xfrm>
          <a:prstGeom prst="rect">
            <a:avLst/>
          </a:prstGeom>
        </p:spPr>
      </p:pic>
      <p:pic>
        <p:nvPicPr>
          <p:cNvPr id="24" name="Imagine 23">
            <a:extLst>
              <a:ext uri="{FF2B5EF4-FFF2-40B4-BE49-F238E27FC236}">
                <a16:creationId xmlns:a16="http://schemas.microsoft.com/office/drawing/2014/main" id="{3A609AA4-3EAB-4AC7-A1CC-1B441B7A7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0463" y="685830"/>
            <a:ext cx="2981325" cy="42195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0" name="Cerneală 69">
                <a:extLst>
                  <a:ext uri="{FF2B5EF4-FFF2-40B4-BE49-F238E27FC236}">
                    <a16:creationId xmlns:a16="http://schemas.microsoft.com/office/drawing/2014/main" id="{25AA1FE3-A1C0-4790-B2CC-C6621B6A9449}"/>
                  </a:ext>
                </a:extLst>
              </p14:cNvPr>
              <p14:cNvContentPartPr/>
              <p14:nvPr/>
            </p14:nvContentPartPr>
            <p14:xfrm>
              <a:off x="489789" y="548545"/>
              <a:ext cx="3735720" cy="6168600"/>
            </p14:xfrm>
          </p:contentPart>
        </mc:Choice>
        <mc:Fallback xmlns="">
          <p:pic>
            <p:nvPicPr>
              <p:cNvPr id="70" name="Cerneală 69">
                <a:extLst>
                  <a:ext uri="{FF2B5EF4-FFF2-40B4-BE49-F238E27FC236}">
                    <a16:creationId xmlns:a16="http://schemas.microsoft.com/office/drawing/2014/main" id="{25AA1FE3-A1C0-4790-B2CC-C6621B6A944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2149" y="530545"/>
                <a:ext cx="3771360" cy="620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1" name="Cerneală 100">
                <a:extLst>
                  <a:ext uri="{FF2B5EF4-FFF2-40B4-BE49-F238E27FC236}">
                    <a16:creationId xmlns:a16="http://schemas.microsoft.com/office/drawing/2014/main" id="{83B7FAF4-3A3E-446A-97D1-042A451931D4}"/>
                  </a:ext>
                </a:extLst>
              </p14:cNvPr>
              <p14:cNvContentPartPr/>
              <p14:nvPr/>
            </p14:nvContentPartPr>
            <p14:xfrm>
              <a:off x="4429629" y="380065"/>
              <a:ext cx="3179160" cy="6297480"/>
            </p14:xfrm>
          </p:contentPart>
        </mc:Choice>
        <mc:Fallback xmlns="">
          <p:pic>
            <p:nvPicPr>
              <p:cNvPr id="101" name="Cerneală 100">
                <a:extLst>
                  <a:ext uri="{FF2B5EF4-FFF2-40B4-BE49-F238E27FC236}">
                    <a16:creationId xmlns:a16="http://schemas.microsoft.com/office/drawing/2014/main" id="{83B7FAF4-3A3E-446A-97D1-042A451931D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11989" y="362065"/>
                <a:ext cx="3214800" cy="63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4" name="Cerneală 103">
                <a:extLst>
                  <a:ext uri="{FF2B5EF4-FFF2-40B4-BE49-F238E27FC236}">
                    <a16:creationId xmlns:a16="http://schemas.microsoft.com/office/drawing/2014/main" id="{C9645B6C-C586-4285-9006-85E1017F5808}"/>
                  </a:ext>
                </a:extLst>
              </p14:cNvPr>
              <p14:cNvContentPartPr/>
              <p14:nvPr/>
            </p14:nvContentPartPr>
            <p14:xfrm>
              <a:off x="7929549" y="5024425"/>
              <a:ext cx="355680" cy="348480"/>
            </p14:xfrm>
          </p:contentPart>
        </mc:Choice>
        <mc:Fallback xmlns="">
          <p:pic>
            <p:nvPicPr>
              <p:cNvPr id="104" name="Cerneală 103">
                <a:extLst>
                  <a:ext uri="{FF2B5EF4-FFF2-40B4-BE49-F238E27FC236}">
                    <a16:creationId xmlns:a16="http://schemas.microsoft.com/office/drawing/2014/main" id="{C9645B6C-C586-4285-9006-85E1017F580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911549" y="5006425"/>
                <a:ext cx="39132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6" name="Cerneală 105">
                <a:extLst>
                  <a:ext uri="{FF2B5EF4-FFF2-40B4-BE49-F238E27FC236}">
                    <a16:creationId xmlns:a16="http://schemas.microsoft.com/office/drawing/2014/main" id="{E7956169-6FC1-476D-8C0A-256DF45D7DFF}"/>
                  </a:ext>
                </a:extLst>
              </p14:cNvPr>
              <p14:cNvContentPartPr/>
              <p14:nvPr/>
            </p14:nvContentPartPr>
            <p14:xfrm>
              <a:off x="8549829" y="5043865"/>
              <a:ext cx="31320" cy="41760"/>
            </p14:xfrm>
          </p:contentPart>
        </mc:Choice>
        <mc:Fallback xmlns="">
          <p:pic>
            <p:nvPicPr>
              <p:cNvPr id="106" name="Cerneală 105">
                <a:extLst>
                  <a:ext uri="{FF2B5EF4-FFF2-40B4-BE49-F238E27FC236}">
                    <a16:creationId xmlns:a16="http://schemas.microsoft.com/office/drawing/2014/main" id="{E7956169-6FC1-476D-8C0A-256DF45D7DF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531829" y="5026225"/>
                <a:ext cx="6696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9" name="Cerneală 108">
                <a:extLst>
                  <a:ext uri="{FF2B5EF4-FFF2-40B4-BE49-F238E27FC236}">
                    <a16:creationId xmlns:a16="http://schemas.microsoft.com/office/drawing/2014/main" id="{D81CF4C0-514F-44D1-8BFC-FEE4B322F206}"/>
                  </a:ext>
                </a:extLst>
              </p14:cNvPr>
              <p14:cNvContentPartPr/>
              <p14:nvPr/>
            </p14:nvContentPartPr>
            <p14:xfrm>
              <a:off x="9003789" y="5030545"/>
              <a:ext cx="43560" cy="67320"/>
            </p14:xfrm>
          </p:contentPart>
        </mc:Choice>
        <mc:Fallback xmlns="">
          <p:pic>
            <p:nvPicPr>
              <p:cNvPr id="109" name="Cerneală 108">
                <a:extLst>
                  <a:ext uri="{FF2B5EF4-FFF2-40B4-BE49-F238E27FC236}">
                    <a16:creationId xmlns:a16="http://schemas.microsoft.com/office/drawing/2014/main" id="{D81CF4C0-514F-44D1-8BFC-FEE4B322F20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985789" y="5012545"/>
                <a:ext cx="7920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1" name="Cerneală 120">
                <a:extLst>
                  <a:ext uri="{FF2B5EF4-FFF2-40B4-BE49-F238E27FC236}">
                    <a16:creationId xmlns:a16="http://schemas.microsoft.com/office/drawing/2014/main" id="{5D2EFD33-EE3E-4D47-9877-9CE94ED02CAC}"/>
                  </a:ext>
                </a:extLst>
              </p14:cNvPr>
              <p14:cNvContentPartPr/>
              <p14:nvPr/>
            </p14:nvContentPartPr>
            <p14:xfrm>
              <a:off x="10485909" y="5100025"/>
              <a:ext cx="1120320" cy="250920"/>
            </p14:xfrm>
          </p:contentPart>
        </mc:Choice>
        <mc:Fallback xmlns="">
          <p:pic>
            <p:nvPicPr>
              <p:cNvPr id="121" name="Cerneală 120">
                <a:extLst>
                  <a:ext uri="{FF2B5EF4-FFF2-40B4-BE49-F238E27FC236}">
                    <a16:creationId xmlns:a16="http://schemas.microsoft.com/office/drawing/2014/main" id="{5D2EFD33-EE3E-4D47-9877-9CE94ED02CA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468263" y="5082025"/>
                <a:ext cx="1155971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2" name="Cerneală 121">
                <a:extLst>
                  <a:ext uri="{FF2B5EF4-FFF2-40B4-BE49-F238E27FC236}">
                    <a16:creationId xmlns:a16="http://schemas.microsoft.com/office/drawing/2014/main" id="{D62914D3-921E-4253-AF1B-53C367E8C3C8}"/>
                  </a:ext>
                </a:extLst>
              </p14:cNvPr>
              <p14:cNvContentPartPr/>
              <p14:nvPr/>
            </p14:nvContentPartPr>
            <p14:xfrm>
              <a:off x="9851229" y="5071225"/>
              <a:ext cx="513720" cy="222120"/>
            </p14:xfrm>
          </p:contentPart>
        </mc:Choice>
        <mc:Fallback xmlns="">
          <p:pic>
            <p:nvPicPr>
              <p:cNvPr id="122" name="Cerneală 121">
                <a:extLst>
                  <a:ext uri="{FF2B5EF4-FFF2-40B4-BE49-F238E27FC236}">
                    <a16:creationId xmlns:a16="http://schemas.microsoft.com/office/drawing/2014/main" id="{D62914D3-921E-4253-AF1B-53C367E8C3C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833229" y="5053585"/>
                <a:ext cx="54936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23" name="Cerneală 122">
                <a:extLst>
                  <a:ext uri="{FF2B5EF4-FFF2-40B4-BE49-F238E27FC236}">
                    <a16:creationId xmlns:a16="http://schemas.microsoft.com/office/drawing/2014/main" id="{8854BC85-3C2F-4A12-A6DD-E1CBF7D523BD}"/>
                  </a:ext>
                </a:extLst>
              </p14:cNvPr>
              <p14:cNvContentPartPr/>
              <p14:nvPr/>
            </p14:nvContentPartPr>
            <p14:xfrm>
              <a:off x="8575749" y="5156185"/>
              <a:ext cx="932760" cy="145440"/>
            </p14:xfrm>
          </p:contentPart>
        </mc:Choice>
        <mc:Fallback xmlns="">
          <p:pic>
            <p:nvPicPr>
              <p:cNvPr id="123" name="Cerneală 122">
                <a:extLst>
                  <a:ext uri="{FF2B5EF4-FFF2-40B4-BE49-F238E27FC236}">
                    <a16:creationId xmlns:a16="http://schemas.microsoft.com/office/drawing/2014/main" id="{8854BC85-3C2F-4A12-A6DD-E1CBF7D523B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557742" y="5138185"/>
                <a:ext cx="968414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33" name="Cerneală 132">
                <a:extLst>
                  <a:ext uri="{FF2B5EF4-FFF2-40B4-BE49-F238E27FC236}">
                    <a16:creationId xmlns:a16="http://schemas.microsoft.com/office/drawing/2014/main" id="{3F5B310B-C2BE-46DA-AA7D-048EEF67FC95}"/>
                  </a:ext>
                </a:extLst>
              </p14:cNvPr>
              <p14:cNvContentPartPr/>
              <p14:nvPr/>
            </p14:nvContentPartPr>
            <p14:xfrm>
              <a:off x="10943469" y="1750585"/>
              <a:ext cx="845640" cy="589320"/>
            </p14:xfrm>
          </p:contentPart>
        </mc:Choice>
        <mc:Fallback xmlns="">
          <p:pic>
            <p:nvPicPr>
              <p:cNvPr id="133" name="Cerneală 132">
                <a:extLst>
                  <a:ext uri="{FF2B5EF4-FFF2-40B4-BE49-F238E27FC236}">
                    <a16:creationId xmlns:a16="http://schemas.microsoft.com/office/drawing/2014/main" id="{3F5B310B-C2BE-46DA-AA7D-048EEF67FC9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925829" y="1732945"/>
                <a:ext cx="881280" cy="62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34" name="Cerneală 133">
                <a:extLst>
                  <a:ext uri="{FF2B5EF4-FFF2-40B4-BE49-F238E27FC236}">
                    <a16:creationId xmlns:a16="http://schemas.microsoft.com/office/drawing/2014/main" id="{60D75409-E240-4586-8EC4-0F01CCBF7ECB}"/>
                  </a:ext>
                </a:extLst>
              </p14:cNvPr>
              <p14:cNvContentPartPr/>
              <p14:nvPr/>
            </p14:nvContentPartPr>
            <p14:xfrm>
              <a:off x="10944909" y="1452505"/>
              <a:ext cx="693000" cy="236520"/>
            </p14:xfrm>
          </p:contentPart>
        </mc:Choice>
        <mc:Fallback xmlns="">
          <p:pic>
            <p:nvPicPr>
              <p:cNvPr id="134" name="Cerneală 133">
                <a:extLst>
                  <a:ext uri="{FF2B5EF4-FFF2-40B4-BE49-F238E27FC236}">
                    <a16:creationId xmlns:a16="http://schemas.microsoft.com/office/drawing/2014/main" id="{60D75409-E240-4586-8EC4-0F01CCBF7EC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926909" y="1434865"/>
                <a:ext cx="72864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41" name="Cerneală 140">
                <a:extLst>
                  <a:ext uri="{FF2B5EF4-FFF2-40B4-BE49-F238E27FC236}">
                    <a16:creationId xmlns:a16="http://schemas.microsoft.com/office/drawing/2014/main" id="{05E4CB7F-1EBF-40B9-B18F-80CF5E73B2C0}"/>
                  </a:ext>
                </a:extLst>
              </p14:cNvPr>
              <p14:cNvContentPartPr/>
              <p14:nvPr/>
            </p14:nvContentPartPr>
            <p14:xfrm>
              <a:off x="11405709" y="2582545"/>
              <a:ext cx="290520" cy="350640"/>
            </p14:xfrm>
          </p:contentPart>
        </mc:Choice>
        <mc:Fallback xmlns="">
          <p:pic>
            <p:nvPicPr>
              <p:cNvPr id="141" name="Cerneală 140">
                <a:extLst>
                  <a:ext uri="{FF2B5EF4-FFF2-40B4-BE49-F238E27FC236}">
                    <a16:creationId xmlns:a16="http://schemas.microsoft.com/office/drawing/2014/main" id="{05E4CB7F-1EBF-40B9-B18F-80CF5E73B2C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387731" y="2564545"/>
                <a:ext cx="326116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42" name="Cerneală 141">
                <a:extLst>
                  <a:ext uri="{FF2B5EF4-FFF2-40B4-BE49-F238E27FC236}">
                    <a16:creationId xmlns:a16="http://schemas.microsoft.com/office/drawing/2014/main" id="{03D83A00-3F98-4E04-AE87-911D9BB40E62}"/>
                  </a:ext>
                </a:extLst>
              </p14:cNvPr>
              <p14:cNvContentPartPr/>
              <p14:nvPr/>
            </p14:nvContentPartPr>
            <p14:xfrm>
              <a:off x="10911429" y="2608465"/>
              <a:ext cx="360000" cy="329040"/>
            </p14:xfrm>
          </p:contentPart>
        </mc:Choice>
        <mc:Fallback xmlns="">
          <p:pic>
            <p:nvPicPr>
              <p:cNvPr id="142" name="Cerneală 141">
                <a:extLst>
                  <a:ext uri="{FF2B5EF4-FFF2-40B4-BE49-F238E27FC236}">
                    <a16:creationId xmlns:a16="http://schemas.microsoft.com/office/drawing/2014/main" id="{03D83A00-3F98-4E04-AE87-911D9BB40E6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93429" y="2590465"/>
                <a:ext cx="39564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67" name="Cerneală 166">
                <a:extLst>
                  <a:ext uri="{FF2B5EF4-FFF2-40B4-BE49-F238E27FC236}">
                    <a16:creationId xmlns:a16="http://schemas.microsoft.com/office/drawing/2014/main" id="{3088BD4C-F7EB-4D76-81A8-3706B510C645}"/>
                  </a:ext>
                </a:extLst>
              </p14:cNvPr>
              <p14:cNvContentPartPr/>
              <p14:nvPr/>
            </p14:nvContentPartPr>
            <p14:xfrm>
              <a:off x="8205309" y="5746225"/>
              <a:ext cx="2342520" cy="883800"/>
            </p14:xfrm>
          </p:contentPart>
        </mc:Choice>
        <mc:Fallback xmlns="">
          <p:pic>
            <p:nvPicPr>
              <p:cNvPr id="167" name="Cerneală 166">
                <a:extLst>
                  <a:ext uri="{FF2B5EF4-FFF2-40B4-BE49-F238E27FC236}">
                    <a16:creationId xmlns:a16="http://schemas.microsoft.com/office/drawing/2014/main" id="{3088BD4C-F7EB-4D76-81A8-3706B510C64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187666" y="5728232"/>
                <a:ext cx="2378165" cy="9194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0056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23233FDD-41A4-4684-A243-15F1E10EC091}"/>
                  </a:ext>
                </a:extLst>
              </p14:cNvPr>
              <p14:cNvContentPartPr/>
              <p14:nvPr/>
            </p14:nvContentPartPr>
            <p14:xfrm>
              <a:off x="794709" y="367105"/>
              <a:ext cx="2590560" cy="85608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23233FDD-41A4-4684-A243-15F1E10EC0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6712" y="349472"/>
                <a:ext cx="2626195" cy="8917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06517CA5-BC9C-4187-B955-D32BAF233D10}"/>
                  </a:ext>
                </a:extLst>
              </p14:cNvPr>
              <p14:cNvContentPartPr/>
              <p14:nvPr/>
            </p14:nvContentPartPr>
            <p14:xfrm>
              <a:off x="1083429" y="1560145"/>
              <a:ext cx="1114560" cy="305640"/>
            </p14:xfrm>
          </p:contentPart>
        </mc:Choice>
        <mc:Fallback xmlns=""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06517CA5-BC9C-4187-B955-D32BAF233D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5429" y="1542505"/>
                <a:ext cx="115020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36C56266-83F7-4CA4-AFB0-1D1C6C50CC0B}"/>
                  </a:ext>
                </a:extLst>
              </p14:cNvPr>
              <p14:cNvContentPartPr/>
              <p14:nvPr/>
            </p14:nvContentPartPr>
            <p14:xfrm>
              <a:off x="595629" y="1549345"/>
              <a:ext cx="252000" cy="375480"/>
            </p14:xfrm>
          </p:contentPart>
        </mc:Choice>
        <mc:Fallback xmlns=""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36C56266-83F7-4CA4-AFB0-1D1C6C50CC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7989" y="1531345"/>
                <a:ext cx="28764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4" name="Cerneală 33">
                <a:extLst>
                  <a:ext uri="{FF2B5EF4-FFF2-40B4-BE49-F238E27FC236}">
                    <a16:creationId xmlns:a16="http://schemas.microsoft.com/office/drawing/2014/main" id="{EEDEDD10-8AEB-4361-89C9-B5592FD09BC2}"/>
                  </a:ext>
                </a:extLst>
              </p14:cNvPr>
              <p14:cNvContentPartPr/>
              <p14:nvPr/>
            </p14:nvContentPartPr>
            <p14:xfrm>
              <a:off x="2503629" y="1516585"/>
              <a:ext cx="120600" cy="71640"/>
            </p14:xfrm>
          </p:contentPart>
        </mc:Choice>
        <mc:Fallback xmlns="">
          <p:pic>
            <p:nvPicPr>
              <p:cNvPr id="34" name="Cerneală 33">
                <a:extLst>
                  <a:ext uri="{FF2B5EF4-FFF2-40B4-BE49-F238E27FC236}">
                    <a16:creationId xmlns:a16="http://schemas.microsoft.com/office/drawing/2014/main" id="{EEDEDD10-8AEB-4361-89C9-B5592FD09BC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85629" y="1498585"/>
                <a:ext cx="15624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1" name="Cerneală 40">
                <a:extLst>
                  <a:ext uri="{FF2B5EF4-FFF2-40B4-BE49-F238E27FC236}">
                    <a16:creationId xmlns:a16="http://schemas.microsoft.com/office/drawing/2014/main" id="{09BEAF68-52FB-4157-B4DF-EA3C0570D0E0}"/>
                  </a:ext>
                </a:extLst>
              </p14:cNvPr>
              <p14:cNvContentPartPr/>
              <p14:nvPr/>
            </p14:nvContentPartPr>
            <p14:xfrm>
              <a:off x="2564829" y="1693705"/>
              <a:ext cx="449640" cy="110880"/>
            </p14:xfrm>
          </p:contentPart>
        </mc:Choice>
        <mc:Fallback xmlns="">
          <p:pic>
            <p:nvPicPr>
              <p:cNvPr id="41" name="Cerneală 40">
                <a:extLst>
                  <a:ext uri="{FF2B5EF4-FFF2-40B4-BE49-F238E27FC236}">
                    <a16:creationId xmlns:a16="http://schemas.microsoft.com/office/drawing/2014/main" id="{09BEAF68-52FB-4157-B4DF-EA3C0570D0E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46843" y="1676065"/>
                <a:ext cx="485251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A4DDC892-CAA7-4D3F-823A-A76A27442958}"/>
                  </a:ext>
                </a:extLst>
              </p14:cNvPr>
              <p14:cNvContentPartPr/>
              <p14:nvPr/>
            </p14:nvContentPartPr>
            <p14:xfrm>
              <a:off x="1138149" y="1962985"/>
              <a:ext cx="2300400" cy="622080"/>
            </p14:xfrm>
          </p:contentPart>
        </mc:Choice>
        <mc:Fallback xmlns=""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A4DDC892-CAA7-4D3F-823A-A76A2744295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20149" y="1944995"/>
                <a:ext cx="2336040" cy="6576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6" name="Cerneală 45">
                <a:extLst>
                  <a:ext uri="{FF2B5EF4-FFF2-40B4-BE49-F238E27FC236}">
                    <a16:creationId xmlns:a16="http://schemas.microsoft.com/office/drawing/2014/main" id="{BAAE4319-AB85-4844-A34C-4E4E9E4D455A}"/>
                  </a:ext>
                </a:extLst>
              </p14:cNvPr>
              <p14:cNvContentPartPr/>
              <p14:nvPr/>
            </p14:nvContentPartPr>
            <p14:xfrm>
              <a:off x="4646709" y="229585"/>
              <a:ext cx="234000" cy="386280"/>
            </p14:xfrm>
          </p:contentPart>
        </mc:Choice>
        <mc:Fallback xmlns="">
          <p:pic>
            <p:nvPicPr>
              <p:cNvPr id="46" name="Cerneală 45">
                <a:extLst>
                  <a:ext uri="{FF2B5EF4-FFF2-40B4-BE49-F238E27FC236}">
                    <a16:creationId xmlns:a16="http://schemas.microsoft.com/office/drawing/2014/main" id="{BAAE4319-AB85-4844-A34C-4E4E9E4D455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28737" y="211945"/>
                <a:ext cx="269585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07528052-2730-4CC6-B16A-373C85A7C557}"/>
                  </a:ext>
                </a:extLst>
              </p14:cNvPr>
              <p14:cNvContentPartPr/>
              <p14:nvPr/>
            </p14:nvContentPartPr>
            <p14:xfrm>
              <a:off x="7407189" y="495265"/>
              <a:ext cx="397440" cy="119520"/>
            </p14:xfrm>
          </p:contentPart>
        </mc:Choice>
        <mc:Fallback xmlns=""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07528052-2730-4CC6-B16A-373C85A7C55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389549" y="477625"/>
                <a:ext cx="43308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1" name="Cerneală 70">
                <a:extLst>
                  <a:ext uri="{FF2B5EF4-FFF2-40B4-BE49-F238E27FC236}">
                    <a16:creationId xmlns:a16="http://schemas.microsoft.com/office/drawing/2014/main" id="{AD0C4675-5635-47C6-A5A3-354D4560A34C}"/>
                  </a:ext>
                </a:extLst>
              </p14:cNvPr>
              <p14:cNvContentPartPr/>
              <p14:nvPr/>
            </p14:nvContentPartPr>
            <p14:xfrm>
              <a:off x="10262349" y="384025"/>
              <a:ext cx="1067400" cy="281160"/>
            </p14:xfrm>
          </p:contentPart>
        </mc:Choice>
        <mc:Fallback xmlns="">
          <p:pic>
            <p:nvPicPr>
              <p:cNvPr id="71" name="Cerneală 70">
                <a:extLst>
                  <a:ext uri="{FF2B5EF4-FFF2-40B4-BE49-F238E27FC236}">
                    <a16:creationId xmlns:a16="http://schemas.microsoft.com/office/drawing/2014/main" id="{AD0C4675-5635-47C6-A5A3-354D4560A34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244355" y="366385"/>
                <a:ext cx="1103028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2" name="Cerneală 71">
                <a:extLst>
                  <a:ext uri="{FF2B5EF4-FFF2-40B4-BE49-F238E27FC236}">
                    <a16:creationId xmlns:a16="http://schemas.microsoft.com/office/drawing/2014/main" id="{302D1ADB-E220-44BB-B6C3-1366DFE5DC93}"/>
                  </a:ext>
                </a:extLst>
              </p14:cNvPr>
              <p14:cNvContentPartPr/>
              <p14:nvPr/>
            </p14:nvContentPartPr>
            <p14:xfrm>
              <a:off x="9605709" y="385825"/>
              <a:ext cx="536400" cy="266040"/>
            </p14:xfrm>
          </p:contentPart>
        </mc:Choice>
        <mc:Fallback xmlns="">
          <p:pic>
            <p:nvPicPr>
              <p:cNvPr id="72" name="Cerneală 71">
                <a:extLst>
                  <a:ext uri="{FF2B5EF4-FFF2-40B4-BE49-F238E27FC236}">
                    <a16:creationId xmlns:a16="http://schemas.microsoft.com/office/drawing/2014/main" id="{302D1ADB-E220-44BB-B6C3-1366DFE5DC9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587721" y="367849"/>
                <a:ext cx="572016" cy="3016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3" name="Cerneală 72">
                <a:extLst>
                  <a:ext uri="{FF2B5EF4-FFF2-40B4-BE49-F238E27FC236}">
                    <a16:creationId xmlns:a16="http://schemas.microsoft.com/office/drawing/2014/main" id="{10B388B4-9354-406A-ADF4-D6B1C647C362}"/>
                  </a:ext>
                </a:extLst>
              </p14:cNvPr>
              <p14:cNvContentPartPr/>
              <p14:nvPr/>
            </p14:nvContentPartPr>
            <p14:xfrm>
              <a:off x="8248509" y="380065"/>
              <a:ext cx="915120" cy="269280"/>
            </p14:xfrm>
          </p:contentPart>
        </mc:Choice>
        <mc:Fallback xmlns="">
          <p:pic>
            <p:nvPicPr>
              <p:cNvPr id="73" name="Cerneală 72">
                <a:extLst>
                  <a:ext uri="{FF2B5EF4-FFF2-40B4-BE49-F238E27FC236}">
                    <a16:creationId xmlns:a16="http://schemas.microsoft.com/office/drawing/2014/main" id="{10B388B4-9354-406A-ADF4-D6B1C647C36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230869" y="362065"/>
                <a:ext cx="95076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4" name="Cerneală 73">
                <a:extLst>
                  <a:ext uri="{FF2B5EF4-FFF2-40B4-BE49-F238E27FC236}">
                    <a16:creationId xmlns:a16="http://schemas.microsoft.com/office/drawing/2014/main" id="{4E434890-33C1-468D-970A-78B50E5EE122}"/>
                  </a:ext>
                </a:extLst>
              </p14:cNvPr>
              <p14:cNvContentPartPr/>
              <p14:nvPr/>
            </p14:nvContentPartPr>
            <p14:xfrm>
              <a:off x="5395509" y="269185"/>
              <a:ext cx="1580040" cy="336960"/>
            </p14:xfrm>
          </p:contentPart>
        </mc:Choice>
        <mc:Fallback xmlns="">
          <p:pic>
            <p:nvPicPr>
              <p:cNvPr id="74" name="Cerneală 73">
                <a:extLst>
                  <a:ext uri="{FF2B5EF4-FFF2-40B4-BE49-F238E27FC236}">
                    <a16:creationId xmlns:a16="http://schemas.microsoft.com/office/drawing/2014/main" id="{4E434890-33C1-468D-970A-78B50E5EE12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377865" y="251185"/>
                <a:ext cx="1615688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3" name="Cerneală 92">
                <a:extLst>
                  <a:ext uri="{FF2B5EF4-FFF2-40B4-BE49-F238E27FC236}">
                    <a16:creationId xmlns:a16="http://schemas.microsoft.com/office/drawing/2014/main" id="{C40EC3C6-FBC8-4501-9ACB-48A12C383914}"/>
                  </a:ext>
                </a:extLst>
              </p14:cNvPr>
              <p14:cNvContentPartPr/>
              <p14:nvPr/>
            </p14:nvContentPartPr>
            <p14:xfrm>
              <a:off x="5236029" y="1383385"/>
              <a:ext cx="3261960" cy="1509480"/>
            </p14:xfrm>
          </p:contentPart>
        </mc:Choice>
        <mc:Fallback xmlns="">
          <p:pic>
            <p:nvPicPr>
              <p:cNvPr id="93" name="Cerneală 92">
                <a:extLst>
                  <a:ext uri="{FF2B5EF4-FFF2-40B4-BE49-F238E27FC236}">
                    <a16:creationId xmlns:a16="http://schemas.microsoft.com/office/drawing/2014/main" id="{C40EC3C6-FBC8-4501-9ACB-48A12C38391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218029" y="1365385"/>
                <a:ext cx="3297600" cy="154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3" name="Cerneală 102">
                <a:extLst>
                  <a:ext uri="{FF2B5EF4-FFF2-40B4-BE49-F238E27FC236}">
                    <a16:creationId xmlns:a16="http://schemas.microsoft.com/office/drawing/2014/main" id="{670AA17C-5BF0-4F2E-BC98-D9ED6660146A}"/>
                  </a:ext>
                </a:extLst>
              </p14:cNvPr>
              <p14:cNvContentPartPr/>
              <p14:nvPr/>
            </p14:nvContentPartPr>
            <p14:xfrm>
              <a:off x="4912389" y="3244225"/>
              <a:ext cx="2760840" cy="533520"/>
            </p14:xfrm>
          </p:contentPart>
        </mc:Choice>
        <mc:Fallback xmlns="">
          <p:pic>
            <p:nvPicPr>
              <p:cNvPr id="103" name="Cerneală 102">
                <a:extLst>
                  <a:ext uri="{FF2B5EF4-FFF2-40B4-BE49-F238E27FC236}">
                    <a16:creationId xmlns:a16="http://schemas.microsoft.com/office/drawing/2014/main" id="{670AA17C-5BF0-4F2E-BC98-D9ED6660146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894389" y="3226225"/>
                <a:ext cx="2796480" cy="56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7" name="Cerneală 106">
                <a:extLst>
                  <a:ext uri="{FF2B5EF4-FFF2-40B4-BE49-F238E27FC236}">
                    <a16:creationId xmlns:a16="http://schemas.microsoft.com/office/drawing/2014/main" id="{A56A641D-7A53-4DC7-AB1B-C94B6B6C24FE}"/>
                  </a:ext>
                </a:extLst>
              </p14:cNvPr>
              <p14:cNvContentPartPr/>
              <p14:nvPr/>
            </p14:nvContentPartPr>
            <p14:xfrm>
              <a:off x="4070349" y="158665"/>
              <a:ext cx="197280" cy="6353280"/>
            </p14:xfrm>
          </p:contentPart>
        </mc:Choice>
        <mc:Fallback xmlns="">
          <p:pic>
            <p:nvPicPr>
              <p:cNvPr id="107" name="Cerneală 106">
                <a:extLst>
                  <a:ext uri="{FF2B5EF4-FFF2-40B4-BE49-F238E27FC236}">
                    <a16:creationId xmlns:a16="http://schemas.microsoft.com/office/drawing/2014/main" id="{A56A641D-7A53-4DC7-AB1B-C94B6B6C24F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52349" y="140665"/>
                <a:ext cx="232920" cy="63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23" name="Cerneală 222">
                <a:extLst>
                  <a:ext uri="{FF2B5EF4-FFF2-40B4-BE49-F238E27FC236}">
                    <a16:creationId xmlns:a16="http://schemas.microsoft.com/office/drawing/2014/main" id="{72C824EC-9F5F-4F02-954A-1F7C4FF3E448}"/>
                  </a:ext>
                </a:extLst>
              </p14:cNvPr>
              <p14:cNvContentPartPr/>
              <p14:nvPr/>
            </p14:nvContentPartPr>
            <p14:xfrm>
              <a:off x="4585869" y="3863425"/>
              <a:ext cx="7493760" cy="2212920"/>
            </p14:xfrm>
          </p:contentPart>
        </mc:Choice>
        <mc:Fallback xmlns="">
          <p:pic>
            <p:nvPicPr>
              <p:cNvPr id="223" name="Cerneală 222">
                <a:extLst>
                  <a:ext uri="{FF2B5EF4-FFF2-40B4-BE49-F238E27FC236}">
                    <a16:creationId xmlns:a16="http://schemas.microsoft.com/office/drawing/2014/main" id="{72C824EC-9F5F-4F02-954A-1F7C4FF3E44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568228" y="3845782"/>
                <a:ext cx="7529402" cy="22485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34" name="Cerneală 233">
                <a:extLst>
                  <a:ext uri="{FF2B5EF4-FFF2-40B4-BE49-F238E27FC236}">
                    <a16:creationId xmlns:a16="http://schemas.microsoft.com/office/drawing/2014/main" id="{133AA361-0DAC-4480-9F27-3D75FD1880A5}"/>
                  </a:ext>
                </a:extLst>
              </p14:cNvPr>
              <p14:cNvContentPartPr/>
              <p14:nvPr/>
            </p14:nvContentPartPr>
            <p14:xfrm>
              <a:off x="8065989" y="6193705"/>
              <a:ext cx="941040" cy="396720"/>
            </p14:xfrm>
          </p:contentPart>
        </mc:Choice>
        <mc:Fallback xmlns="">
          <p:pic>
            <p:nvPicPr>
              <p:cNvPr id="234" name="Cerneală 233">
                <a:extLst>
                  <a:ext uri="{FF2B5EF4-FFF2-40B4-BE49-F238E27FC236}">
                    <a16:creationId xmlns:a16="http://schemas.microsoft.com/office/drawing/2014/main" id="{133AA361-0DAC-4480-9F27-3D75FD1880A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047996" y="6175705"/>
                <a:ext cx="976666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7" name="Cerneală 236">
                <a:extLst>
                  <a:ext uri="{FF2B5EF4-FFF2-40B4-BE49-F238E27FC236}">
                    <a16:creationId xmlns:a16="http://schemas.microsoft.com/office/drawing/2014/main" id="{7032F727-76CC-4745-B7A0-D5CDD41B72A8}"/>
                  </a:ext>
                </a:extLst>
              </p14:cNvPr>
              <p14:cNvContentPartPr/>
              <p14:nvPr/>
            </p14:nvContentPartPr>
            <p14:xfrm>
              <a:off x="7141509" y="6208105"/>
              <a:ext cx="599040" cy="441720"/>
            </p14:xfrm>
          </p:contentPart>
        </mc:Choice>
        <mc:Fallback xmlns="">
          <p:pic>
            <p:nvPicPr>
              <p:cNvPr id="237" name="Cerneală 236">
                <a:extLst>
                  <a:ext uri="{FF2B5EF4-FFF2-40B4-BE49-F238E27FC236}">
                    <a16:creationId xmlns:a16="http://schemas.microsoft.com/office/drawing/2014/main" id="{7032F727-76CC-4745-B7A0-D5CDD41B72A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123858" y="6190105"/>
                <a:ext cx="634701" cy="47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6736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5BFD840D-1FB3-43DF-8C6C-56D04974D9EB}"/>
                  </a:ext>
                </a:extLst>
              </p14:cNvPr>
              <p14:cNvContentPartPr/>
              <p14:nvPr/>
            </p14:nvContentPartPr>
            <p14:xfrm>
              <a:off x="1188549" y="706945"/>
              <a:ext cx="1242000" cy="2736000"/>
            </p14:xfrm>
          </p:contentPart>
        </mc:Choice>
        <mc:Fallback xmlns=""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5BFD840D-1FB3-43DF-8C6C-56D04974D9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0909" y="671305"/>
                <a:ext cx="1277640" cy="28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61A5735E-FF2E-443A-A39A-4F838C792E67}"/>
                  </a:ext>
                </a:extLst>
              </p14:cNvPr>
              <p14:cNvContentPartPr/>
              <p14:nvPr/>
            </p14:nvContentPartPr>
            <p14:xfrm>
              <a:off x="1280709" y="461425"/>
              <a:ext cx="1267920" cy="2802600"/>
            </p14:xfrm>
          </p:contentPart>
        </mc:Choice>
        <mc:Fallback xmlns=""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61A5735E-FF2E-443A-A39A-4F838C792E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62709" y="425785"/>
                <a:ext cx="1303560" cy="28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0" name="Cerneală 119">
                <a:extLst>
                  <a:ext uri="{FF2B5EF4-FFF2-40B4-BE49-F238E27FC236}">
                    <a16:creationId xmlns:a16="http://schemas.microsoft.com/office/drawing/2014/main" id="{B7D0D24B-8D1B-47D7-BE7E-1DA71AA0537C}"/>
                  </a:ext>
                </a:extLst>
              </p14:cNvPr>
              <p14:cNvContentPartPr/>
              <p14:nvPr/>
            </p14:nvContentPartPr>
            <p14:xfrm>
              <a:off x="413829" y="254785"/>
              <a:ext cx="3229200" cy="3939480"/>
            </p14:xfrm>
          </p:contentPart>
        </mc:Choice>
        <mc:Fallback xmlns="">
          <p:pic>
            <p:nvPicPr>
              <p:cNvPr id="120" name="Cerneală 119">
                <a:extLst>
                  <a:ext uri="{FF2B5EF4-FFF2-40B4-BE49-F238E27FC236}">
                    <a16:creationId xmlns:a16="http://schemas.microsoft.com/office/drawing/2014/main" id="{B7D0D24B-8D1B-47D7-BE7E-1DA71AA0537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5831" y="237145"/>
                <a:ext cx="3264836" cy="39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7" name="Cerneală 126">
                <a:extLst>
                  <a:ext uri="{FF2B5EF4-FFF2-40B4-BE49-F238E27FC236}">
                    <a16:creationId xmlns:a16="http://schemas.microsoft.com/office/drawing/2014/main" id="{FEE3F778-0884-42EB-960A-0E8C8BD2BE79}"/>
                  </a:ext>
                </a:extLst>
              </p14:cNvPr>
              <p14:cNvContentPartPr/>
              <p14:nvPr/>
            </p14:nvContentPartPr>
            <p14:xfrm>
              <a:off x="307989" y="4797985"/>
              <a:ext cx="915840" cy="444240"/>
            </p14:xfrm>
          </p:contentPart>
        </mc:Choice>
        <mc:Fallback xmlns="">
          <p:pic>
            <p:nvPicPr>
              <p:cNvPr id="127" name="Cerneală 126">
                <a:extLst>
                  <a:ext uri="{FF2B5EF4-FFF2-40B4-BE49-F238E27FC236}">
                    <a16:creationId xmlns:a16="http://schemas.microsoft.com/office/drawing/2014/main" id="{FEE3F778-0884-42EB-960A-0E8C8BD2BE7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9989" y="4780345"/>
                <a:ext cx="95148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7" name="Cerneală 246">
                <a:extLst>
                  <a:ext uri="{FF2B5EF4-FFF2-40B4-BE49-F238E27FC236}">
                    <a16:creationId xmlns:a16="http://schemas.microsoft.com/office/drawing/2014/main" id="{8B8B2473-B41D-4BDB-8313-405C5F3F778F}"/>
                  </a:ext>
                </a:extLst>
              </p14:cNvPr>
              <p14:cNvContentPartPr/>
              <p14:nvPr/>
            </p14:nvContentPartPr>
            <p14:xfrm>
              <a:off x="1734669" y="4740025"/>
              <a:ext cx="2171880" cy="990720"/>
            </p14:xfrm>
          </p:contentPart>
        </mc:Choice>
        <mc:Fallback xmlns="">
          <p:pic>
            <p:nvPicPr>
              <p:cNvPr id="247" name="Cerneală 246">
                <a:extLst>
                  <a:ext uri="{FF2B5EF4-FFF2-40B4-BE49-F238E27FC236}">
                    <a16:creationId xmlns:a16="http://schemas.microsoft.com/office/drawing/2014/main" id="{8B8B2473-B41D-4BDB-8313-405C5F3F778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16669" y="4722379"/>
                <a:ext cx="2207520" cy="10263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29" name="Cerneală 328">
                <a:extLst>
                  <a:ext uri="{FF2B5EF4-FFF2-40B4-BE49-F238E27FC236}">
                    <a16:creationId xmlns:a16="http://schemas.microsoft.com/office/drawing/2014/main" id="{853C3458-489D-4053-B8FE-5C94DEE5BE72}"/>
                  </a:ext>
                </a:extLst>
              </p14:cNvPr>
              <p14:cNvContentPartPr/>
              <p14:nvPr/>
            </p14:nvContentPartPr>
            <p14:xfrm>
              <a:off x="4314789" y="313105"/>
              <a:ext cx="7755480" cy="5523480"/>
            </p14:xfrm>
          </p:contentPart>
        </mc:Choice>
        <mc:Fallback xmlns="">
          <p:pic>
            <p:nvPicPr>
              <p:cNvPr id="329" name="Cerneală 328">
                <a:extLst>
                  <a:ext uri="{FF2B5EF4-FFF2-40B4-BE49-F238E27FC236}">
                    <a16:creationId xmlns:a16="http://schemas.microsoft.com/office/drawing/2014/main" id="{853C3458-489D-4053-B8FE-5C94DEE5BE7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96789" y="295105"/>
                <a:ext cx="7791120" cy="555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4984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335343" y="137196"/>
            <a:ext cx="9783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Etaje de ieșire specifice circuitelor logice </a:t>
            </a:r>
            <a:r>
              <a:rPr lang="ro-RO" sz="1400" b="1" dirty="0">
                <a:solidFill>
                  <a:srgbClr val="FF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Etaj final cu ieșirea </a:t>
            </a:r>
            <a:r>
              <a:rPr lang="en-US" sz="1400" b="1" dirty="0">
                <a:solidFill>
                  <a:srgbClr val="FF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Tristate “Tristate Logic Output”</a:t>
            </a: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49EC1EFE-2208-4908-9521-CE5279F0C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04" y="685830"/>
            <a:ext cx="11540494" cy="1301768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6D01A8F6-9FDF-4C56-BC52-D268F2AAA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60" y="2240293"/>
            <a:ext cx="2724150" cy="4152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CB566DC6-5196-4A9E-A055-2D213CED138C}"/>
                  </a:ext>
                </a:extLst>
              </p14:cNvPr>
              <p14:cNvContentPartPr/>
              <p14:nvPr/>
            </p14:nvContentPartPr>
            <p14:xfrm>
              <a:off x="3651669" y="2211025"/>
              <a:ext cx="249120" cy="34920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CB566DC6-5196-4A9E-A055-2D213CED13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4029" y="2193025"/>
                <a:ext cx="28476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859B7FCE-2035-41C6-BE2C-A14C8446C827}"/>
                  </a:ext>
                </a:extLst>
              </p14:cNvPr>
              <p14:cNvContentPartPr/>
              <p14:nvPr/>
            </p14:nvContentPartPr>
            <p14:xfrm>
              <a:off x="854829" y="3943705"/>
              <a:ext cx="361440" cy="585720"/>
            </p14:xfrm>
          </p:contentPart>
        </mc:Choice>
        <mc:Fallback xmlns=""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859B7FCE-2035-41C6-BE2C-A14C8446C82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6847" y="3926065"/>
                <a:ext cx="397045" cy="62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C3B4A811-E88F-4EC4-BA98-E10414E48C96}"/>
                  </a:ext>
                </a:extLst>
              </p14:cNvPr>
              <p14:cNvContentPartPr/>
              <p14:nvPr/>
            </p14:nvContentPartPr>
            <p14:xfrm>
              <a:off x="4341429" y="2202385"/>
              <a:ext cx="241560" cy="262800"/>
            </p14:xfrm>
          </p:contentPart>
        </mc:Choice>
        <mc:Fallback xmlns=""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C3B4A811-E88F-4EC4-BA98-E10414E48C9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23429" y="2184745"/>
                <a:ext cx="27720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777D3CBC-2772-48A7-83CC-13B393198AE4}"/>
                  </a:ext>
                </a:extLst>
              </p14:cNvPr>
              <p14:cNvContentPartPr/>
              <p14:nvPr/>
            </p14:nvContentPartPr>
            <p14:xfrm>
              <a:off x="5126949" y="2294185"/>
              <a:ext cx="177120" cy="180720"/>
            </p14:xfrm>
          </p:contentPart>
        </mc:Choice>
        <mc:Fallback xmlns=""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777D3CBC-2772-48A7-83CC-13B393198AE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08949" y="2276545"/>
                <a:ext cx="21276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7C89E2AB-CE54-4F80-BD50-294EF5B9D99F}"/>
                  </a:ext>
                </a:extLst>
              </p14:cNvPr>
              <p14:cNvContentPartPr/>
              <p14:nvPr/>
            </p14:nvContentPartPr>
            <p14:xfrm>
              <a:off x="6413589" y="1958665"/>
              <a:ext cx="134640" cy="1283400"/>
            </p14:xfrm>
          </p:contentPart>
        </mc:Choice>
        <mc:Fallback xmlns=""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7C89E2AB-CE54-4F80-BD50-294EF5B9D99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95589" y="1940665"/>
                <a:ext cx="170280" cy="13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AEE7277D-1C1F-4EC9-8A1F-F61DD134392A}"/>
                  </a:ext>
                </a:extLst>
              </p14:cNvPr>
              <p14:cNvContentPartPr/>
              <p14:nvPr/>
            </p14:nvContentPartPr>
            <p14:xfrm>
              <a:off x="5770269" y="2289505"/>
              <a:ext cx="385200" cy="254160"/>
            </p14:xfrm>
          </p:contentPart>
        </mc:Choice>
        <mc:Fallback xmlns=""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AEE7277D-1C1F-4EC9-8A1F-F61DD134392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52269" y="2271865"/>
                <a:ext cx="42084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27A94FD7-8761-47B2-B252-7846B2AC0061}"/>
                  </a:ext>
                </a:extLst>
              </p14:cNvPr>
              <p14:cNvContentPartPr/>
              <p14:nvPr/>
            </p14:nvContentPartPr>
            <p14:xfrm>
              <a:off x="4730589" y="2328745"/>
              <a:ext cx="223560" cy="92880"/>
            </p14:xfrm>
          </p:contentPart>
        </mc:Choice>
        <mc:Fallback xmlns=""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27A94FD7-8761-47B2-B252-7846B2AC006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12589" y="2311105"/>
                <a:ext cx="2592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CDE2CAEB-9BB1-4976-AD07-150D1293B6E8}"/>
                  </a:ext>
                </a:extLst>
              </p14:cNvPr>
              <p14:cNvContentPartPr/>
              <p14:nvPr/>
            </p14:nvContentPartPr>
            <p14:xfrm>
              <a:off x="7348509" y="1932385"/>
              <a:ext cx="1298520" cy="323640"/>
            </p14:xfrm>
          </p:contentPart>
        </mc:Choice>
        <mc:Fallback xmlns=""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CDE2CAEB-9BB1-4976-AD07-150D1293B6E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30869" y="1914385"/>
                <a:ext cx="133416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24205551-13E8-4F9B-8805-F12CB710EFDC}"/>
                  </a:ext>
                </a:extLst>
              </p14:cNvPr>
              <p14:cNvContentPartPr/>
              <p14:nvPr/>
            </p14:nvContentPartPr>
            <p14:xfrm>
              <a:off x="6688989" y="2042905"/>
              <a:ext cx="299160" cy="335520"/>
            </p14:xfrm>
          </p:contentPart>
        </mc:Choice>
        <mc:Fallback xmlns=""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24205551-13E8-4F9B-8805-F12CB710EFD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671349" y="2024905"/>
                <a:ext cx="33480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6" name="Cerneală 35">
                <a:extLst>
                  <a:ext uri="{FF2B5EF4-FFF2-40B4-BE49-F238E27FC236}">
                    <a16:creationId xmlns:a16="http://schemas.microsoft.com/office/drawing/2014/main" id="{8B5E0467-6F17-4F4B-90F2-6001FE38D426}"/>
                  </a:ext>
                </a:extLst>
              </p14:cNvPr>
              <p14:cNvContentPartPr/>
              <p14:nvPr/>
            </p14:nvContentPartPr>
            <p14:xfrm>
              <a:off x="7276149" y="2670745"/>
              <a:ext cx="173520" cy="2160"/>
            </p14:xfrm>
          </p:contentPart>
        </mc:Choice>
        <mc:Fallback xmlns="">
          <p:pic>
            <p:nvPicPr>
              <p:cNvPr id="36" name="Cerneală 35">
                <a:extLst>
                  <a:ext uri="{FF2B5EF4-FFF2-40B4-BE49-F238E27FC236}">
                    <a16:creationId xmlns:a16="http://schemas.microsoft.com/office/drawing/2014/main" id="{8B5E0467-6F17-4F4B-90F2-6001FE38D42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58509" y="2653105"/>
                <a:ext cx="2091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7" name="Cerneală 36">
                <a:extLst>
                  <a:ext uri="{FF2B5EF4-FFF2-40B4-BE49-F238E27FC236}">
                    <a16:creationId xmlns:a16="http://schemas.microsoft.com/office/drawing/2014/main" id="{8AE27BEE-2203-42FE-A76F-7DCC44529027}"/>
                  </a:ext>
                </a:extLst>
              </p14:cNvPr>
              <p14:cNvContentPartPr/>
              <p14:nvPr/>
            </p14:nvContentPartPr>
            <p14:xfrm>
              <a:off x="7295589" y="2742745"/>
              <a:ext cx="205560" cy="10080"/>
            </p14:xfrm>
          </p:contentPart>
        </mc:Choice>
        <mc:Fallback xmlns="">
          <p:pic>
            <p:nvPicPr>
              <p:cNvPr id="37" name="Cerneală 36">
                <a:extLst>
                  <a:ext uri="{FF2B5EF4-FFF2-40B4-BE49-F238E27FC236}">
                    <a16:creationId xmlns:a16="http://schemas.microsoft.com/office/drawing/2014/main" id="{8AE27BEE-2203-42FE-A76F-7DCC4452902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277589" y="2725105"/>
                <a:ext cx="24120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5" name="Cerneală 44">
                <a:extLst>
                  <a:ext uri="{FF2B5EF4-FFF2-40B4-BE49-F238E27FC236}">
                    <a16:creationId xmlns:a16="http://schemas.microsoft.com/office/drawing/2014/main" id="{A16ADF2D-4C74-4D93-8705-BE0B38F07CF7}"/>
                  </a:ext>
                </a:extLst>
              </p14:cNvPr>
              <p14:cNvContentPartPr/>
              <p14:nvPr/>
            </p14:nvContentPartPr>
            <p14:xfrm>
              <a:off x="7661349" y="2475625"/>
              <a:ext cx="659880" cy="356760"/>
            </p14:xfrm>
          </p:contentPart>
        </mc:Choice>
        <mc:Fallback xmlns="">
          <p:pic>
            <p:nvPicPr>
              <p:cNvPr id="45" name="Cerneală 44">
                <a:extLst>
                  <a:ext uri="{FF2B5EF4-FFF2-40B4-BE49-F238E27FC236}">
                    <a16:creationId xmlns:a16="http://schemas.microsoft.com/office/drawing/2014/main" id="{A16ADF2D-4C74-4D93-8705-BE0B38F07CF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643699" y="2457625"/>
                <a:ext cx="695539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6" name="Cerneală 45">
                <a:extLst>
                  <a:ext uri="{FF2B5EF4-FFF2-40B4-BE49-F238E27FC236}">
                    <a16:creationId xmlns:a16="http://schemas.microsoft.com/office/drawing/2014/main" id="{3354AFEA-441B-46B9-ABAF-BC5A0B246A11}"/>
                  </a:ext>
                </a:extLst>
              </p14:cNvPr>
              <p14:cNvContentPartPr/>
              <p14:nvPr/>
            </p14:nvContentPartPr>
            <p14:xfrm>
              <a:off x="6686469" y="2545465"/>
              <a:ext cx="371520" cy="387000"/>
            </p14:xfrm>
          </p:contentPart>
        </mc:Choice>
        <mc:Fallback xmlns="">
          <p:pic>
            <p:nvPicPr>
              <p:cNvPr id="46" name="Cerneală 45">
                <a:extLst>
                  <a:ext uri="{FF2B5EF4-FFF2-40B4-BE49-F238E27FC236}">
                    <a16:creationId xmlns:a16="http://schemas.microsoft.com/office/drawing/2014/main" id="{3354AFEA-441B-46B9-ABAF-BC5A0B246A1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668829" y="2527465"/>
                <a:ext cx="40716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2" name="Cerneală 71">
                <a:extLst>
                  <a:ext uri="{FF2B5EF4-FFF2-40B4-BE49-F238E27FC236}">
                    <a16:creationId xmlns:a16="http://schemas.microsoft.com/office/drawing/2014/main" id="{8370FC52-197E-4FB4-ADA2-7F98C56DA128}"/>
                  </a:ext>
                </a:extLst>
              </p14:cNvPr>
              <p14:cNvContentPartPr/>
              <p14:nvPr/>
            </p14:nvContentPartPr>
            <p14:xfrm>
              <a:off x="11761749" y="1741585"/>
              <a:ext cx="176040" cy="23760"/>
            </p14:xfrm>
          </p:contentPart>
        </mc:Choice>
        <mc:Fallback xmlns="">
          <p:pic>
            <p:nvPicPr>
              <p:cNvPr id="72" name="Cerneală 71">
                <a:extLst>
                  <a:ext uri="{FF2B5EF4-FFF2-40B4-BE49-F238E27FC236}">
                    <a16:creationId xmlns:a16="http://schemas.microsoft.com/office/drawing/2014/main" id="{8370FC52-197E-4FB4-ADA2-7F98C56DA12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744109" y="1723945"/>
                <a:ext cx="21168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4" name="Cerneală 73">
                <a:extLst>
                  <a:ext uri="{FF2B5EF4-FFF2-40B4-BE49-F238E27FC236}">
                    <a16:creationId xmlns:a16="http://schemas.microsoft.com/office/drawing/2014/main" id="{D7EA567B-E2A4-4613-8351-637DCB54759D}"/>
                  </a:ext>
                </a:extLst>
              </p14:cNvPr>
              <p14:cNvContentPartPr/>
              <p14:nvPr/>
            </p14:nvContentPartPr>
            <p14:xfrm>
              <a:off x="9124389" y="1871545"/>
              <a:ext cx="2820600" cy="1348920"/>
            </p14:xfrm>
          </p:contentPart>
        </mc:Choice>
        <mc:Fallback xmlns="">
          <p:pic>
            <p:nvPicPr>
              <p:cNvPr id="74" name="Cerneală 73">
                <a:extLst>
                  <a:ext uri="{FF2B5EF4-FFF2-40B4-BE49-F238E27FC236}">
                    <a16:creationId xmlns:a16="http://schemas.microsoft.com/office/drawing/2014/main" id="{D7EA567B-E2A4-4613-8351-637DCB54759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106389" y="1853900"/>
                <a:ext cx="2856240" cy="13845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5" name="Cerneală 74">
                <a:extLst>
                  <a:ext uri="{FF2B5EF4-FFF2-40B4-BE49-F238E27FC236}">
                    <a16:creationId xmlns:a16="http://schemas.microsoft.com/office/drawing/2014/main" id="{88333964-37C4-4272-BF4A-5427CD6DCCC6}"/>
                  </a:ext>
                </a:extLst>
              </p14:cNvPr>
              <p14:cNvContentPartPr/>
              <p14:nvPr/>
            </p14:nvContentPartPr>
            <p14:xfrm>
              <a:off x="9833229" y="3359065"/>
              <a:ext cx="496080" cy="287280"/>
            </p14:xfrm>
          </p:contentPart>
        </mc:Choice>
        <mc:Fallback xmlns="">
          <p:pic>
            <p:nvPicPr>
              <p:cNvPr id="75" name="Cerneală 74">
                <a:extLst>
                  <a:ext uri="{FF2B5EF4-FFF2-40B4-BE49-F238E27FC236}">
                    <a16:creationId xmlns:a16="http://schemas.microsoft.com/office/drawing/2014/main" id="{88333964-37C4-4272-BF4A-5427CD6DCCC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815589" y="3341425"/>
                <a:ext cx="53172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8" name="Cerneală 77">
                <a:extLst>
                  <a:ext uri="{FF2B5EF4-FFF2-40B4-BE49-F238E27FC236}">
                    <a16:creationId xmlns:a16="http://schemas.microsoft.com/office/drawing/2014/main" id="{1B952403-5390-4666-8D8E-E7DD0F223126}"/>
                  </a:ext>
                </a:extLst>
              </p14:cNvPr>
              <p14:cNvContentPartPr/>
              <p14:nvPr/>
            </p14:nvContentPartPr>
            <p14:xfrm>
              <a:off x="4039749" y="4026865"/>
              <a:ext cx="233640" cy="257400"/>
            </p14:xfrm>
          </p:contentPart>
        </mc:Choice>
        <mc:Fallback xmlns="">
          <p:pic>
            <p:nvPicPr>
              <p:cNvPr id="78" name="Cerneală 77">
                <a:extLst>
                  <a:ext uri="{FF2B5EF4-FFF2-40B4-BE49-F238E27FC236}">
                    <a16:creationId xmlns:a16="http://schemas.microsoft.com/office/drawing/2014/main" id="{1B952403-5390-4666-8D8E-E7DD0F22312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21749" y="4008865"/>
                <a:ext cx="26928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1" name="Cerneală 80">
                <a:extLst>
                  <a:ext uri="{FF2B5EF4-FFF2-40B4-BE49-F238E27FC236}">
                    <a16:creationId xmlns:a16="http://schemas.microsoft.com/office/drawing/2014/main" id="{1A211ECA-394F-4564-8F98-654FB9CCFD04}"/>
                  </a:ext>
                </a:extLst>
              </p14:cNvPr>
              <p14:cNvContentPartPr/>
              <p14:nvPr/>
            </p14:nvContentPartPr>
            <p14:xfrm>
              <a:off x="4788189" y="4036945"/>
              <a:ext cx="191520" cy="265680"/>
            </p14:xfrm>
          </p:contentPart>
        </mc:Choice>
        <mc:Fallback xmlns="">
          <p:pic>
            <p:nvPicPr>
              <p:cNvPr id="81" name="Cerneală 80">
                <a:extLst>
                  <a:ext uri="{FF2B5EF4-FFF2-40B4-BE49-F238E27FC236}">
                    <a16:creationId xmlns:a16="http://schemas.microsoft.com/office/drawing/2014/main" id="{1A211ECA-394F-4564-8F98-654FB9CCFD0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770549" y="4018945"/>
                <a:ext cx="22716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5" name="Cerneală 84">
                <a:extLst>
                  <a:ext uri="{FF2B5EF4-FFF2-40B4-BE49-F238E27FC236}">
                    <a16:creationId xmlns:a16="http://schemas.microsoft.com/office/drawing/2014/main" id="{358C944C-3649-4B48-8F8B-D4DD1FB04F6E}"/>
                  </a:ext>
                </a:extLst>
              </p14:cNvPr>
              <p14:cNvContentPartPr/>
              <p14:nvPr/>
            </p14:nvContentPartPr>
            <p14:xfrm>
              <a:off x="5909229" y="3864145"/>
              <a:ext cx="150840" cy="1219680"/>
            </p14:xfrm>
          </p:contentPart>
        </mc:Choice>
        <mc:Fallback xmlns="">
          <p:pic>
            <p:nvPicPr>
              <p:cNvPr id="85" name="Cerneală 84">
                <a:extLst>
                  <a:ext uri="{FF2B5EF4-FFF2-40B4-BE49-F238E27FC236}">
                    <a16:creationId xmlns:a16="http://schemas.microsoft.com/office/drawing/2014/main" id="{358C944C-3649-4B48-8F8B-D4DD1FB04F6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891589" y="3846145"/>
                <a:ext cx="186480" cy="12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6" name="Cerneală 85">
                <a:extLst>
                  <a:ext uri="{FF2B5EF4-FFF2-40B4-BE49-F238E27FC236}">
                    <a16:creationId xmlns:a16="http://schemas.microsoft.com/office/drawing/2014/main" id="{448AE59B-68D8-45D1-91EF-7485102A0786}"/>
                  </a:ext>
                </a:extLst>
              </p14:cNvPr>
              <p14:cNvContentPartPr/>
              <p14:nvPr/>
            </p14:nvContentPartPr>
            <p14:xfrm>
              <a:off x="5255109" y="4119385"/>
              <a:ext cx="411480" cy="269280"/>
            </p14:xfrm>
          </p:contentPart>
        </mc:Choice>
        <mc:Fallback xmlns="">
          <p:pic>
            <p:nvPicPr>
              <p:cNvPr id="86" name="Cerneală 85">
                <a:extLst>
                  <a:ext uri="{FF2B5EF4-FFF2-40B4-BE49-F238E27FC236}">
                    <a16:creationId xmlns:a16="http://schemas.microsoft.com/office/drawing/2014/main" id="{448AE59B-68D8-45D1-91EF-7485102A078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237109" y="4101745"/>
                <a:ext cx="44712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7" name="Cerneală 86">
                <a:extLst>
                  <a:ext uri="{FF2B5EF4-FFF2-40B4-BE49-F238E27FC236}">
                    <a16:creationId xmlns:a16="http://schemas.microsoft.com/office/drawing/2014/main" id="{01E6DE8E-2C66-4C76-B3B5-3C17F394CBF4}"/>
                  </a:ext>
                </a:extLst>
              </p14:cNvPr>
              <p14:cNvContentPartPr/>
              <p14:nvPr/>
            </p14:nvContentPartPr>
            <p14:xfrm>
              <a:off x="4374189" y="4138465"/>
              <a:ext cx="199800" cy="69120"/>
            </p14:xfrm>
          </p:contentPart>
        </mc:Choice>
        <mc:Fallback xmlns="">
          <p:pic>
            <p:nvPicPr>
              <p:cNvPr id="87" name="Cerneală 86">
                <a:extLst>
                  <a:ext uri="{FF2B5EF4-FFF2-40B4-BE49-F238E27FC236}">
                    <a16:creationId xmlns:a16="http://schemas.microsoft.com/office/drawing/2014/main" id="{01E6DE8E-2C66-4C76-B3B5-3C17F394CBF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356517" y="4120371"/>
                <a:ext cx="235504" cy="1049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8" name="Cerneală 87">
                <a:extLst>
                  <a:ext uri="{FF2B5EF4-FFF2-40B4-BE49-F238E27FC236}">
                    <a16:creationId xmlns:a16="http://schemas.microsoft.com/office/drawing/2014/main" id="{A86B4065-B856-4E87-857F-F447E8B64B72}"/>
                  </a:ext>
                </a:extLst>
              </p14:cNvPr>
              <p14:cNvContentPartPr/>
              <p14:nvPr/>
            </p14:nvContentPartPr>
            <p14:xfrm>
              <a:off x="3585069" y="3922105"/>
              <a:ext cx="234000" cy="456480"/>
            </p14:xfrm>
          </p:contentPart>
        </mc:Choice>
        <mc:Fallback xmlns="">
          <p:pic>
            <p:nvPicPr>
              <p:cNvPr id="88" name="Cerneală 87">
                <a:extLst>
                  <a:ext uri="{FF2B5EF4-FFF2-40B4-BE49-F238E27FC236}">
                    <a16:creationId xmlns:a16="http://schemas.microsoft.com/office/drawing/2014/main" id="{A86B4065-B856-4E87-857F-F447E8B64B7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567402" y="3904119"/>
                <a:ext cx="269695" cy="4920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2" name="Cerneală 91">
                <a:extLst>
                  <a:ext uri="{FF2B5EF4-FFF2-40B4-BE49-F238E27FC236}">
                    <a16:creationId xmlns:a16="http://schemas.microsoft.com/office/drawing/2014/main" id="{C52324D6-D69F-4175-8FA3-0CEDF773819E}"/>
                  </a:ext>
                </a:extLst>
              </p14:cNvPr>
              <p14:cNvContentPartPr/>
              <p14:nvPr/>
            </p14:nvContentPartPr>
            <p14:xfrm>
              <a:off x="6184629" y="3969265"/>
              <a:ext cx="210240" cy="365040"/>
            </p14:xfrm>
          </p:contentPart>
        </mc:Choice>
        <mc:Fallback xmlns="">
          <p:pic>
            <p:nvPicPr>
              <p:cNvPr id="92" name="Cerneală 91">
                <a:extLst>
                  <a:ext uri="{FF2B5EF4-FFF2-40B4-BE49-F238E27FC236}">
                    <a16:creationId xmlns:a16="http://schemas.microsoft.com/office/drawing/2014/main" id="{C52324D6-D69F-4175-8FA3-0CEDF773819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166629" y="3951283"/>
                <a:ext cx="245880" cy="4006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6" name="Cerneală 95">
                <a:extLst>
                  <a:ext uri="{FF2B5EF4-FFF2-40B4-BE49-F238E27FC236}">
                    <a16:creationId xmlns:a16="http://schemas.microsoft.com/office/drawing/2014/main" id="{93ABF02E-5131-4D73-9782-1160174EF33A}"/>
                  </a:ext>
                </a:extLst>
              </p14:cNvPr>
              <p14:cNvContentPartPr/>
              <p14:nvPr/>
            </p14:nvContentPartPr>
            <p14:xfrm>
              <a:off x="6593229" y="4735345"/>
              <a:ext cx="181800" cy="7200"/>
            </p14:xfrm>
          </p:contentPart>
        </mc:Choice>
        <mc:Fallback xmlns="">
          <p:pic>
            <p:nvPicPr>
              <p:cNvPr id="96" name="Cerneală 95">
                <a:extLst>
                  <a:ext uri="{FF2B5EF4-FFF2-40B4-BE49-F238E27FC236}">
                    <a16:creationId xmlns:a16="http://schemas.microsoft.com/office/drawing/2014/main" id="{93ABF02E-5131-4D73-9782-1160174EF33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575229" y="4717705"/>
                <a:ext cx="21744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7" name="Cerneală 96">
                <a:extLst>
                  <a:ext uri="{FF2B5EF4-FFF2-40B4-BE49-F238E27FC236}">
                    <a16:creationId xmlns:a16="http://schemas.microsoft.com/office/drawing/2014/main" id="{87AC09BC-E1BA-4419-B057-EE41C1E98E5D}"/>
                  </a:ext>
                </a:extLst>
              </p14:cNvPr>
              <p14:cNvContentPartPr/>
              <p14:nvPr/>
            </p14:nvContentPartPr>
            <p14:xfrm>
              <a:off x="6607629" y="4797985"/>
              <a:ext cx="154080" cy="16560"/>
            </p14:xfrm>
          </p:contentPart>
        </mc:Choice>
        <mc:Fallback xmlns="">
          <p:pic>
            <p:nvPicPr>
              <p:cNvPr id="97" name="Cerneală 96">
                <a:extLst>
                  <a:ext uri="{FF2B5EF4-FFF2-40B4-BE49-F238E27FC236}">
                    <a16:creationId xmlns:a16="http://schemas.microsoft.com/office/drawing/2014/main" id="{87AC09BC-E1BA-4419-B057-EE41C1E98E5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589629" y="4780345"/>
                <a:ext cx="18972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3" name="Cerneală 102">
                <a:extLst>
                  <a:ext uri="{FF2B5EF4-FFF2-40B4-BE49-F238E27FC236}">
                    <a16:creationId xmlns:a16="http://schemas.microsoft.com/office/drawing/2014/main" id="{0219E2AB-1B27-4070-9D28-F0679E706E18}"/>
                  </a:ext>
                </a:extLst>
              </p14:cNvPr>
              <p14:cNvContentPartPr/>
              <p14:nvPr/>
            </p14:nvContentPartPr>
            <p14:xfrm>
              <a:off x="6626709" y="4051705"/>
              <a:ext cx="174960" cy="4320"/>
            </p14:xfrm>
          </p:contentPart>
        </mc:Choice>
        <mc:Fallback xmlns="">
          <p:pic>
            <p:nvPicPr>
              <p:cNvPr id="103" name="Cerneală 102">
                <a:extLst>
                  <a:ext uri="{FF2B5EF4-FFF2-40B4-BE49-F238E27FC236}">
                    <a16:creationId xmlns:a16="http://schemas.microsoft.com/office/drawing/2014/main" id="{0219E2AB-1B27-4070-9D28-F0679E706E1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609069" y="4034065"/>
                <a:ext cx="21060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4" name="Cerneală 103">
                <a:extLst>
                  <a:ext uri="{FF2B5EF4-FFF2-40B4-BE49-F238E27FC236}">
                    <a16:creationId xmlns:a16="http://schemas.microsoft.com/office/drawing/2014/main" id="{D8F11F43-4105-4D56-970C-DC64E82C406C}"/>
                  </a:ext>
                </a:extLst>
              </p14:cNvPr>
              <p14:cNvContentPartPr/>
              <p14:nvPr/>
            </p14:nvContentPartPr>
            <p14:xfrm>
              <a:off x="6655509" y="4119385"/>
              <a:ext cx="136800" cy="8280"/>
            </p14:xfrm>
          </p:contentPart>
        </mc:Choice>
        <mc:Fallback xmlns="">
          <p:pic>
            <p:nvPicPr>
              <p:cNvPr id="104" name="Cerneală 103">
                <a:extLst>
                  <a:ext uri="{FF2B5EF4-FFF2-40B4-BE49-F238E27FC236}">
                    <a16:creationId xmlns:a16="http://schemas.microsoft.com/office/drawing/2014/main" id="{D8F11F43-4105-4D56-970C-DC64E82C406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637869" y="4101745"/>
                <a:ext cx="17244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12" name="Cerneală 111">
                <a:extLst>
                  <a:ext uri="{FF2B5EF4-FFF2-40B4-BE49-F238E27FC236}">
                    <a16:creationId xmlns:a16="http://schemas.microsoft.com/office/drawing/2014/main" id="{490A283F-4B08-4127-9492-3BCDDFA4692E}"/>
                  </a:ext>
                </a:extLst>
              </p14:cNvPr>
              <p14:cNvContentPartPr/>
              <p14:nvPr/>
            </p14:nvContentPartPr>
            <p14:xfrm>
              <a:off x="8676909" y="4042345"/>
              <a:ext cx="135360" cy="9000"/>
            </p14:xfrm>
          </p:contentPart>
        </mc:Choice>
        <mc:Fallback xmlns="">
          <p:pic>
            <p:nvPicPr>
              <p:cNvPr id="112" name="Cerneală 111">
                <a:extLst>
                  <a:ext uri="{FF2B5EF4-FFF2-40B4-BE49-F238E27FC236}">
                    <a16:creationId xmlns:a16="http://schemas.microsoft.com/office/drawing/2014/main" id="{490A283F-4B08-4127-9492-3BCDDFA4692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658909" y="4024705"/>
                <a:ext cx="17100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13" name="Cerneală 112">
                <a:extLst>
                  <a:ext uri="{FF2B5EF4-FFF2-40B4-BE49-F238E27FC236}">
                    <a16:creationId xmlns:a16="http://schemas.microsoft.com/office/drawing/2014/main" id="{222440C7-DB76-41FA-B779-039BD24C9BBC}"/>
                  </a:ext>
                </a:extLst>
              </p14:cNvPr>
              <p14:cNvContentPartPr/>
              <p14:nvPr/>
            </p14:nvContentPartPr>
            <p14:xfrm>
              <a:off x="8706069" y="4133785"/>
              <a:ext cx="131040" cy="27000"/>
            </p14:xfrm>
          </p:contentPart>
        </mc:Choice>
        <mc:Fallback xmlns="">
          <p:pic>
            <p:nvPicPr>
              <p:cNvPr id="113" name="Cerneală 112">
                <a:extLst>
                  <a:ext uri="{FF2B5EF4-FFF2-40B4-BE49-F238E27FC236}">
                    <a16:creationId xmlns:a16="http://schemas.microsoft.com/office/drawing/2014/main" id="{222440C7-DB76-41FA-B779-039BD24C9BB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688069" y="4115785"/>
                <a:ext cx="16668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20" name="Cerneală 119">
                <a:extLst>
                  <a:ext uri="{FF2B5EF4-FFF2-40B4-BE49-F238E27FC236}">
                    <a16:creationId xmlns:a16="http://schemas.microsoft.com/office/drawing/2014/main" id="{3A2C48AE-EF4F-42C1-92A8-38A778836E93}"/>
                  </a:ext>
                </a:extLst>
              </p14:cNvPr>
              <p14:cNvContentPartPr/>
              <p14:nvPr/>
            </p14:nvContentPartPr>
            <p14:xfrm>
              <a:off x="8985069" y="3886105"/>
              <a:ext cx="576720" cy="371160"/>
            </p14:xfrm>
          </p:contentPart>
        </mc:Choice>
        <mc:Fallback xmlns="">
          <p:pic>
            <p:nvPicPr>
              <p:cNvPr id="120" name="Cerneală 119">
                <a:extLst>
                  <a:ext uri="{FF2B5EF4-FFF2-40B4-BE49-F238E27FC236}">
                    <a16:creationId xmlns:a16="http://schemas.microsoft.com/office/drawing/2014/main" id="{3A2C48AE-EF4F-42C1-92A8-38A778836E9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967080" y="3868465"/>
                <a:ext cx="612338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21" name="Cerneală 120">
                <a:extLst>
                  <a:ext uri="{FF2B5EF4-FFF2-40B4-BE49-F238E27FC236}">
                    <a16:creationId xmlns:a16="http://schemas.microsoft.com/office/drawing/2014/main" id="{E0D95E07-B5ED-4E5F-94BD-DE5E06595DED}"/>
                  </a:ext>
                </a:extLst>
              </p14:cNvPr>
              <p14:cNvContentPartPr/>
              <p14:nvPr/>
            </p14:nvContentPartPr>
            <p14:xfrm>
              <a:off x="6958629" y="3834985"/>
              <a:ext cx="1577880" cy="389160"/>
            </p14:xfrm>
          </p:contentPart>
        </mc:Choice>
        <mc:Fallback xmlns="">
          <p:pic>
            <p:nvPicPr>
              <p:cNvPr id="121" name="Cerneală 120">
                <a:extLst>
                  <a:ext uri="{FF2B5EF4-FFF2-40B4-BE49-F238E27FC236}">
                    <a16:creationId xmlns:a16="http://schemas.microsoft.com/office/drawing/2014/main" id="{E0D95E07-B5ED-4E5F-94BD-DE5E06595DE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940989" y="3817345"/>
                <a:ext cx="161352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22" name="Cerneală 121">
                <a:extLst>
                  <a:ext uri="{FF2B5EF4-FFF2-40B4-BE49-F238E27FC236}">
                    <a16:creationId xmlns:a16="http://schemas.microsoft.com/office/drawing/2014/main" id="{D75EC451-861A-4403-AA94-97FE76F82EEA}"/>
                  </a:ext>
                </a:extLst>
              </p14:cNvPr>
              <p14:cNvContentPartPr/>
              <p14:nvPr/>
            </p14:nvContentPartPr>
            <p14:xfrm>
              <a:off x="6920109" y="4514305"/>
              <a:ext cx="1460160" cy="384840"/>
            </p14:xfrm>
          </p:contentPart>
        </mc:Choice>
        <mc:Fallback xmlns="">
          <p:pic>
            <p:nvPicPr>
              <p:cNvPr id="122" name="Cerneală 121">
                <a:extLst>
                  <a:ext uri="{FF2B5EF4-FFF2-40B4-BE49-F238E27FC236}">
                    <a16:creationId xmlns:a16="http://schemas.microsoft.com/office/drawing/2014/main" id="{D75EC451-861A-4403-AA94-97FE76F82EE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902105" y="4496305"/>
                <a:ext cx="1495809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23" name="Cerneală 122">
                <a:extLst>
                  <a:ext uri="{FF2B5EF4-FFF2-40B4-BE49-F238E27FC236}">
                    <a16:creationId xmlns:a16="http://schemas.microsoft.com/office/drawing/2014/main" id="{0CF9C5C7-4FC4-4D65-B122-93FEE748DE35}"/>
                  </a:ext>
                </a:extLst>
              </p14:cNvPr>
              <p14:cNvContentPartPr/>
              <p14:nvPr/>
            </p14:nvContentPartPr>
            <p14:xfrm>
              <a:off x="6198309" y="4657225"/>
              <a:ext cx="269640" cy="324000"/>
            </p14:xfrm>
          </p:contentPart>
        </mc:Choice>
        <mc:Fallback xmlns="">
          <p:pic>
            <p:nvPicPr>
              <p:cNvPr id="123" name="Cerneală 122">
                <a:extLst>
                  <a:ext uri="{FF2B5EF4-FFF2-40B4-BE49-F238E27FC236}">
                    <a16:creationId xmlns:a16="http://schemas.microsoft.com/office/drawing/2014/main" id="{0CF9C5C7-4FC4-4D65-B122-93FEE748DE3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180669" y="4639565"/>
                <a:ext cx="305280" cy="35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54" name="Cerneală 153">
                <a:extLst>
                  <a:ext uri="{FF2B5EF4-FFF2-40B4-BE49-F238E27FC236}">
                    <a16:creationId xmlns:a16="http://schemas.microsoft.com/office/drawing/2014/main" id="{A3AF9E30-56A1-4B65-B657-9EA4FE142AEF}"/>
                  </a:ext>
                </a:extLst>
              </p14:cNvPr>
              <p14:cNvContentPartPr/>
              <p14:nvPr/>
            </p14:nvContentPartPr>
            <p14:xfrm>
              <a:off x="9995229" y="6179665"/>
              <a:ext cx="267840" cy="285120"/>
            </p14:xfrm>
          </p:contentPart>
        </mc:Choice>
        <mc:Fallback xmlns="">
          <p:pic>
            <p:nvPicPr>
              <p:cNvPr id="154" name="Cerneală 153">
                <a:extLst>
                  <a:ext uri="{FF2B5EF4-FFF2-40B4-BE49-F238E27FC236}">
                    <a16:creationId xmlns:a16="http://schemas.microsoft.com/office/drawing/2014/main" id="{A3AF9E30-56A1-4B65-B657-9EA4FE142AE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977565" y="6162025"/>
                <a:ext cx="303528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63" name="Cerneală 162">
                <a:extLst>
                  <a:ext uri="{FF2B5EF4-FFF2-40B4-BE49-F238E27FC236}">
                    <a16:creationId xmlns:a16="http://schemas.microsoft.com/office/drawing/2014/main" id="{82E174EB-BC29-469D-A523-55B27050C405}"/>
                  </a:ext>
                </a:extLst>
              </p14:cNvPr>
              <p14:cNvContentPartPr/>
              <p14:nvPr/>
            </p14:nvContentPartPr>
            <p14:xfrm>
              <a:off x="9138789" y="4425745"/>
              <a:ext cx="2884320" cy="1686240"/>
            </p14:xfrm>
          </p:contentPart>
        </mc:Choice>
        <mc:Fallback xmlns="">
          <p:pic>
            <p:nvPicPr>
              <p:cNvPr id="163" name="Cerneală 162">
                <a:extLst>
                  <a:ext uri="{FF2B5EF4-FFF2-40B4-BE49-F238E27FC236}">
                    <a16:creationId xmlns:a16="http://schemas.microsoft.com/office/drawing/2014/main" id="{82E174EB-BC29-469D-A523-55B27050C40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121149" y="4408105"/>
                <a:ext cx="2919960" cy="172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8489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73027132-02EC-496C-AEDF-93E64C01A99B}"/>
                  </a:ext>
                </a:extLst>
              </p14:cNvPr>
              <p14:cNvContentPartPr/>
              <p14:nvPr/>
            </p14:nvContentPartPr>
            <p14:xfrm>
              <a:off x="2669949" y="196465"/>
              <a:ext cx="397440" cy="233640"/>
            </p14:xfrm>
          </p:contentPart>
        </mc:Choice>
        <mc:Fallback xmlns=""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73027132-02EC-496C-AEDF-93E64C01A9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1949" y="178465"/>
                <a:ext cx="43308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E5DE9EC2-2A78-4EA0-B28F-B5E7C9CC4F50}"/>
                  </a:ext>
                </a:extLst>
              </p14:cNvPr>
              <p14:cNvContentPartPr/>
              <p14:nvPr/>
            </p14:nvContentPartPr>
            <p14:xfrm>
              <a:off x="432189" y="100705"/>
              <a:ext cx="1770840" cy="327960"/>
            </p14:xfrm>
          </p:contentPart>
        </mc:Choice>
        <mc:Fallback xmlns=""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E5DE9EC2-2A78-4EA0-B28F-B5E7C9CC4F5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4189" y="82705"/>
                <a:ext cx="180648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3030D21F-B9AB-4821-91AC-AB14F8526115}"/>
                  </a:ext>
                </a:extLst>
              </p14:cNvPr>
              <p14:cNvContentPartPr/>
              <p14:nvPr/>
            </p14:nvContentPartPr>
            <p14:xfrm>
              <a:off x="6259869" y="182785"/>
              <a:ext cx="317160" cy="246960"/>
            </p14:xfrm>
          </p:contentPart>
        </mc:Choice>
        <mc:Fallback xmlns=""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3030D21F-B9AB-4821-91AC-AB14F852611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41869" y="165145"/>
                <a:ext cx="35280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E2D78258-94C3-403F-9F6D-A44457BD0161}"/>
                  </a:ext>
                </a:extLst>
              </p14:cNvPr>
              <p14:cNvContentPartPr/>
              <p14:nvPr/>
            </p14:nvContentPartPr>
            <p14:xfrm>
              <a:off x="7938549" y="158305"/>
              <a:ext cx="432000" cy="244080"/>
            </p14:xfrm>
          </p:contentPart>
        </mc:Choice>
        <mc:Fallback xmlns=""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E2D78258-94C3-403F-9F6D-A44457BD016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20549" y="140665"/>
                <a:ext cx="46764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8" name="Cerneală 37">
                <a:extLst>
                  <a:ext uri="{FF2B5EF4-FFF2-40B4-BE49-F238E27FC236}">
                    <a16:creationId xmlns:a16="http://schemas.microsoft.com/office/drawing/2014/main" id="{AA8A6453-EDEC-4790-A3DD-CA7A5BE3FF21}"/>
                  </a:ext>
                </a:extLst>
              </p14:cNvPr>
              <p14:cNvContentPartPr/>
              <p14:nvPr/>
            </p14:nvContentPartPr>
            <p14:xfrm>
              <a:off x="9928629" y="184225"/>
              <a:ext cx="296640" cy="201600"/>
            </p14:xfrm>
          </p:contentPart>
        </mc:Choice>
        <mc:Fallback xmlns="">
          <p:pic>
            <p:nvPicPr>
              <p:cNvPr id="38" name="Cerneală 37">
                <a:extLst>
                  <a:ext uri="{FF2B5EF4-FFF2-40B4-BE49-F238E27FC236}">
                    <a16:creationId xmlns:a16="http://schemas.microsoft.com/office/drawing/2014/main" id="{AA8A6453-EDEC-4790-A3DD-CA7A5BE3FF2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910629" y="166585"/>
                <a:ext cx="33228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2" name="Cerneală 41">
                <a:extLst>
                  <a:ext uri="{FF2B5EF4-FFF2-40B4-BE49-F238E27FC236}">
                    <a16:creationId xmlns:a16="http://schemas.microsoft.com/office/drawing/2014/main" id="{187AE3E3-BDD0-4F3D-B788-A76C04B45E39}"/>
                  </a:ext>
                </a:extLst>
              </p14:cNvPr>
              <p14:cNvContentPartPr/>
              <p14:nvPr/>
            </p14:nvContentPartPr>
            <p14:xfrm>
              <a:off x="10611909" y="136345"/>
              <a:ext cx="1094760" cy="303480"/>
            </p14:xfrm>
          </p:contentPart>
        </mc:Choice>
        <mc:Fallback xmlns="">
          <p:pic>
            <p:nvPicPr>
              <p:cNvPr id="42" name="Cerneală 41">
                <a:extLst>
                  <a:ext uri="{FF2B5EF4-FFF2-40B4-BE49-F238E27FC236}">
                    <a16:creationId xmlns:a16="http://schemas.microsoft.com/office/drawing/2014/main" id="{187AE3E3-BDD0-4F3D-B788-A76C04B45E3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593909" y="118705"/>
                <a:ext cx="113040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149AE304-8075-44F9-A900-F238B76E9C76}"/>
                  </a:ext>
                </a:extLst>
              </p14:cNvPr>
              <p14:cNvContentPartPr/>
              <p14:nvPr/>
            </p14:nvContentPartPr>
            <p14:xfrm>
              <a:off x="8908029" y="119065"/>
              <a:ext cx="642240" cy="304560"/>
            </p14:xfrm>
          </p:contentPart>
        </mc:Choice>
        <mc:Fallback xmlns=""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149AE304-8075-44F9-A900-F238B76E9C7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90039" y="101425"/>
                <a:ext cx="67786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4" name="Cerneală 43">
                <a:extLst>
                  <a:ext uri="{FF2B5EF4-FFF2-40B4-BE49-F238E27FC236}">
                    <a16:creationId xmlns:a16="http://schemas.microsoft.com/office/drawing/2014/main" id="{62F68224-0882-452B-A8D7-EED5F85BBD3C}"/>
                  </a:ext>
                </a:extLst>
              </p14:cNvPr>
              <p14:cNvContentPartPr/>
              <p14:nvPr/>
            </p14:nvContentPartPr>
            <p14:xfrm>
              <a:off x="6984909" y="126265"/>
              <a:ext cx="617400" cy="296640"/>
            </p14:xfrm>
          </p:contentPart>
        </mc:Choice>
        <mc:Fallback xmlns="">
          <p:pic>
            <p:nvPicPr>
              <p:cNvPr id="44" name="Cerneală 43">
                <a:extLst>
                  <a:ext uri="{FF2B5EF4-FFF2-40B4-BE49-F238E27FC236}">
                    <a16:creationId xmlns:a16="http://schemas.microsoft.com/office/drawing/2014/main" id="{62F68224-0882-452B-A8D7-EED5F85BBD3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67269" y="108265"/>
                <a:ext cx="65304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7" name="Cerneală 46">
                <a:extLst>
                  <a:ext uri="{FF2B5EF4-FFF2-40B4-BE49-F238E27FC236}">
                    <a16:creationId xmlns:a16="http://schemas.microsoft.com/office/drawing/2014/main" id="{73D9D85D-A172-4947-B03A-684F1C0F2B7F}"/>
                  </a:ext>
                </a:extLst>
              </p14:cNvPr>
              <p14:cNvContentPartPr/>
              <p14:nvPr/>
            </p14:nvContentPartPr>
            <p14:xfrm>
              <a:off x="3479229" y="94585"/>
              <a:ext cx="2361240" cy="540000"/>
            </p14:xfrm>
          </p:contentPart>
        </mc:Choice>
        <mc:Fallback xmlns="">
          <p:pic>
            <p:nvPicPr>
              <p:cNvPr id="47" name="Cerneală 46">
                <a:extLst>
                  <a:ext uri="{FF2B5EF4-FFF2-40B4-BE49-F238E27FC236}">
                    <a16:creationId xmlns:a16="http://schemas.microsoft.com/office/drawing/2014/main" id="{73D9D85D-A172-4947-B03A-684F1C0F2B7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61589" y="76945"/>
                <a:ext cx="2396880" cy="57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1" name="Cerneală 250">
                <a:extLst>
                  <a:ext uri="{FF2B5EF4-FFF2-40B4-BE49-F238E27FC236}">
                    <a16:creationId xmlns:a16="http://schemas.microsoft.com/office/drawing/2014/main" id="{D27AFF41-262E-4839-BE02-FB34F59B92BE}"/>
                  </a:ext>
                </a:extLst>
              </p14:cNvPr>
              <p14:cNvContentPartPr/>
              <p14:nvPr/>
            </p14:nvContentPartPr>
            <p14:xfrm>
              <a:off x="142029" y="913585"/>
              <a:ext cx="11889000" cy="5531040"/>
            </p14:xfrm>
          </p:contentPart>
        </mc:Choice>
        <mc:Fallback xmlns="">
          <p:pic>
            <p:nvPicPr>
              <p:cNvPr id="251" name="Cerneală 250">
                <a:extLst>
                  <a:ext uri="{FF2B5EF4-FFF2-40B4-BE49-F238E27FC236}">
                    <a16:creationId xmlns:a16="http://schemas.microsoft.com/office/drawing/2014/main" id="{D27AFF41-262E-4839-BE02-FB34F59B92B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24029" y="895585"/>
                <a:ext cx="11924640" cy="55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97" name="Cerneală 296">
                <a:extLst>
                  <a:ext uri="{FF2B5EF4-FFF2-40B4-BE49-F238E27FC236}">
                    <a16:creationId xmlns:a16="http://schemas.microsoft.com/office/drawing/2014/main" id="{5A023A83-3531-4F0B-8FEA-666009DEDECF}"/>
                  </a:ext>
                </a:extLst>
              </p14:cNvPr>
              <p14:cNvContentPartPr/>
              <p14:nvPr/>
            </p14:nvContentPartPr>
            <p14:xfrm>
              <a:off x="2800269" y="6132865"/>
              <a:ext cx="10800" cy="30240"/>
            </p14:xfrm>
          </p:contentPart>
        </mc:Choice>
        <mc:Fallback xmlns="">
          <p:pic>
            <p:nvPicPr>
              <p:cNvPr id="297" name="Cerneală 296">
                <a:extLst>
                  <a:ext uri="{FF2B5EF4-FFF2-40B4-BE49-F238E27FC236}">
                    <a16:creationId xmlns:a16="http://schemas.microsoft.com/office/drawing/2014/main" id="{5A023A83-3531-4F0B-8FEA-666009DEDEC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82269" y="6115225"/>
                <a:ext cx="464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98" name="Cerneală 297">
                <a:extLst>
                  <a:ext uri="{FF2B5EF4-FFF2-40B4-BE49-F238E27FC236}">
                    <a16:creationId xmlns:a16="http://schemas.microsoft.com/office/drawing/2014/main" id="{00367A1F-5ED3-4944-BAFB-9887E2D10944}"/>
                  </a:ext>
                </a:extLst>
              </p14:cNvPr>
              <p14:cNvContentPartPr/>
              <p14:nvPr/>
            </p14:nvContentPartPr>
            <p14:xfrm>
              <a:off x="2778309" y="6241945"/>
              <a:ext cx="21960" cy="12240"/>
            </p14:xfrm>
          </p:contentPart>
        </mc:Choice>
        <mc:Fallback xmlns="">
          <p:pic>
            <p:nvPicPr>
              <p:cNvPr id="298" name="Cerneală 297">
                <a:extLst>
                  <a:ext uri="{FF2B5EF4-FFF2-40B4-BE49-F238E27FC236}">
                    <a16:creationId xmlns:a16="http://schemas.microsoft.com/office/drawing/2014/main" id="{00367A1F-5ED3-4944-BAFB-9887E2D1094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760309" y="6223945"/>
                <a:ext cx="5760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23" name="Cerneală 322">
                <a:extLst>
                  <a:ext uri="{FF2B5EF4-FFF2-40B4-BE49-F238E27FC236}">
                    <a16:creationId xmlns:a16="http://schemas.microsoft.com/office/drawing/2014/main" id="{5864D152-4DC0-4D67-88A4-DBE5D887C9DC}"/>
                  </a:ext>
                </a:extLst>
              </p14:cNvPr>
              <p14:cNvContentPartPr/>
              <p14:nvPr/>
            </p14:nvContentPartPr>
            <p14:xfrm>
              <a:off x="250029" y="5979865"/>
              <a:ext cx="145440" cy="203760"/>
            </p14:xfrm>
          </p:contentPart>
        </mc:Choice>
        <mc:Fallback xmlns="">
          <p:pic>
            <p:nvPicPr>
              <p:cNvPr id="323" name="Cerneală 322">
                <a:extLst>
                  <a:ext uri="{FF2B5EF4-FFF2-40B4-BE49-F238E27FC236}">
                    <a16:creationId xmlns:a16="http://schemas.microsoft.com/office/drawing/2014/main" id="{5864D152-4DC0-4D67-88A4-DBE5D887C9D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2073" y="5961865"/>
                <a:ext cx="180992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24" name="Cerneală 323">
                <a:extLst>
                  <a:ext uri="{FF2B5EF4-FFF2-40B4-BE49-F238E27FC236}">
                    <a16:creationId xmlns:a16="http://schemas.microsoft.com/office/drawing/2014/main" id="{D0414905-7FEB-4513-B891-E1CE5BFD953B}"/>
                  </a:ext>
                </a:extLst>
              </p14:cNvPr>
              <p14:cNvContentPartPr/>
              <p14:nvPr/>
            </p14:nvContentPartPr>
            <p14:xfrm>
              <a:off x="177669" y="5622385"/>
              <a:ext cx="473040" cy="286560"/>
            </p14:xfrm>
          </p:contentPart>
        </mc:Choice>
        <mc:Fallback xmlns="">
          <p:pic>
            <p:nvPicPr>
              <p:cNvPr id="324" name="Cerneală 323">
                <a:extLst>
                  <a:ext uri="{FF2B5EF4-FFF2-40B4-BE49-F238E27FC236}">
                    <a16:creationId xmlns:a16="http://schemas.microsoft.com/office/drawing/2014/main" id="{D0414905-7FEB-4513-B891-E1CE5BFD953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59683" y="5604408"/>
                <a:ext cx="508653" cy="3221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33" name="Cerneală 332">
                <a:extLst>
                  <a:ext uri="{FF2B5EF4-FFF2-40B4-BE49-F238E27FC236}">
                    <a16:creationId xmlns:a16="http://schemas.microsoft.com/office/drawing/2014/main" id="{62D3D183-7630-4D94-8922-99ACFF8A0010}"/>
                  </a:ext>
                </a:extLst>
              </p14:cNvPr>
              <p14:cNvContentPartPr/>
              <p14:nvPr/>
            </p14:nvContentPartPr>
            <p14:xfrm>
              <a:off x="822429" y="3561745"/>
              <a:ext cx="1548000" cy="2613600"/>
            </p14:xfrm>
          </p:contentPart>
        </mc:Choice>
        <mc:Fallback xmlns="">
          <p:pic>
            <p:nvPicPr>
              <p:cNvPr id="333" name="Cerneală 332">
                <a:extLst>
                  <a:ext uri="{FF2B5EF4-FFF2-40B4-BE49-F238E27FC236}">
                    <a16:creationId xmlns:a16="http://schemas.microsoft.com/office/drawing/2014/main" id="{62D3D183-7630-4D94-8922-99ACFF8A001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04785" y="3543745"/>
                <a:ext cx="1583648" cy="264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39" name="Cerneală 338">
                <a:extLst>
                  <a:ext uri="{FF2B5EF4-FFF2-40B4-BE49-F238E27FC236}">
                    <a16:creationId xmlns:a16="http://schemas.microsoft.com/office/drawing/2014/main" id="{CDB502CF-D08F-47E2-AC8C-1A2AFF656138}"/>
                  </a:ext>
                </a:extLst>
              </p14:cNvPr>
              <p14:cNvContentPartPr/>
              <p14:nvPr/>
            </p14:nvContentPartPr>
            <p14:xfrm>
              <a:off x="3655629" y="6212785"/>
              <a:ext cx="11880" cy="34920"/>
            </p14:xfrm>
          </p:contentPart>
        </mc:Choice>
        <mc:Fallback xmlns="">
          <p:pic>
            <p:nvPicPr>
              <p:cNvPr id="339" name="Cerneală 338">
                <a:extLst>
                  <a:ext uri="{FF2B5EF4-FFF2-40B4-BE49-F238E27FC236}">
                    <a16:creationId xmlns:a16="http://schemas.microsoft.com/office/drawing/2014/main" id="{CDB502CF-D08F-47E2-AC8C-1A2AFF65613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637989" y="6195145"/>
                <a:ext cx="4752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43" name="Cerneală 342">
                <a:extLst>
                  <a:ext uri="{FF2B5EF4-FFF2-40B4-BE49-F238E27FC236}">
                    <a16:creationId xmlns:a16="http://schemas.microsoft.com/office/drawing/2014/main" id="{4C346EB3-3EA5-4D4A-A31F-909AB7583689}"/>
                  </a:ext>
                </a:extLst>
              </p14:cNvPr>
              <p14:cNvContentPartPr/>
              <p14:nvPr/>
            </p14:nvContentPartPr>
            <p14:xfrm>
              <a:off x="3629709" y="6434185"/>
              <a:ext cx="364680" cy="249840"/>
            </p14:xfrm>
          </p:contentPart>
        </mc:Choice>
        <mc:Fallback xmlns="">
          <p:pic>
            <p:nvPicPr>
              <p:cNvPr id="343" name="Cerneală 342">
                <a:extLst>
                  <a:ext uri="{FF2B5EF4-FFF2-40B4-BE49-F238E27FC236}">
                    <a16:creationId xmlns:a16="http://schemas.microsoft.com/office/drawing/2014/main" id="{4C346EB3-3EA5-4D4A-A31F-909AB758368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12069" y="6416520"/>
                <a:ext cx="400320" cy="2855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62" name="Cerneală 361">
                <a:extLst>
                  <a:ext uri="{FF2B5EF4-FFF2-40B4-BE49-F238E27FC236}">
                    <a16:creationId xmlns:a16="http://schemas.microsoft.com/office/drawing/2014/main" id="{D1F120C2-D377-444A-BA54-E952213DEF77}"/>
                  </a:ext>
                </a:extLst>
              </p14:cNvPr>
              <p14:cNvContentPartPr/>
              <p14:nvPr/>
            </p14:nvContentPartPr>
            <p14:xfrm>
              <a:off x="7876989" y="2124265"/>
              <a:ext cx="683640" cy="515160"/>
            </p14:xfrm>
          </p:contentPart>
        </mc:Choice>
        <mc:Fallback xmlns="">
          <p:pic>
            <p:nvPicPr>
              <p:cNvPr id="362" name="Cerneală 361">
                <a:extLst>
                  <a:ext uri="{FF2B5EF4-FFF2-40B4-BE49-F238E27FC236}">
                    <a16:creationId xmlns:a16="http://schemas.microsoft.com/office/drawing/2014/main" id="{D1F120C2-D377-444A-BA54-E952213DEF7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858989" y="2106265"/>
                <a:ext cx="719280" cy="5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65" name="Cerneală 364">
                <a:extLst>
                  <a:ext uri="{FF2B5EF4-FFF2-40B4-BE49-F238E27FC236}">
                    <a16:creationId xmlns:a16="http://schemas.microsoft.com/office/drawing/2014/main" id="{D602613C-A967-4AA9-B931-93424B6DA4E5}"/>
                  </a:ext>
                </a:extLst>
              </p14:cNvPr>
              <p14:cNvContentPartPr/>
              <p14:nvPr/>
            </p14:nvContentPartPr>
            <p14:xfrm>
              <a:off x="4731669" y="2252065"/>
              <a:ext cx="836640" cy="433800"/>
            </p14:xfrm>
          </p:contentPart>
        </mc:Choice>
        <mc:Fallback xmlns="">
          <p:pic>
            <p:nvPicPr>
              <p:cNvPr id="365" name="Cerneală 364">
                <a:extLst>
                  <a:ext uri="{FF2B5EF4-FFF2-40B4-BE49-F238E27FC236}">
                    <a16:creationId xmlns:a16="http://schemas.microsoft.com/office/drawing/2014/main" id="{D602613C-A967-4AA9-B931-93424B6DA4E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714029" y="2234425"/>
                <a:ext cx="872280" cy="46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76" name="Cerneală 375">
                <a:extLst>
                  <a:ext uri="{FF2B5EF4-FFF2-40B4-BE49-F238E27FC236}">
                    <a16:creationId xmlns:a16="http://schemas.microsoft.com/office/drawing/2014/main" id="{98B6B13C-169C-467D-B245-0E5EB7DE1278}"/>
                  </a:ext>
                </a:extLst>
              </p14:cNvPr>
              <p14:cNvContentPartPr/>
              <p14:nvPr/>
            </p14:nvContentPartPr>
            <p14:xfrm>
              <a:off x="10457469" y="1901425"/>
              <a:ext cx="1436760" cy="507600"/>
            </p14:xfrm>
          </p:contentPart>
        </mc:Choice>
        <mc:Fallback xmlns="">
          <p:pic>
            <p:nvPicPr>
              <p:cNvPr id="376" name="Cerneală 375">
                <a:extLst>
                  <a:ext uri="{FF2B5EF4-FFF2-40B4-BE49-F238E27FC236}">
                    <a16:creationId xmlns:a16="http://schemas.microsoft.com/office/drawing/2014/main" id="{98B6B13C-169C-467D-B245-0E5EB7DE127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439829" y="1883798"/>
                <a:ext cx="1472400" cy="5432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77" name="Cerneală 376">
                <a:extLst>
                  <a:ext uri="{FF2B5EF4-FFF2-40B4-BE49-F238E27FC236}">
                    <a16:creationId xmlns:a16="http://schemas.microsoft.com/office/drawing/2014/main" id="{F6C26F19-B432-411D-A93C-35A3C7047F2E}"/>
                  </a:ext>
                </a:extLst>
              </p14:cNvPr>
              <p14:cNvContentPartPr/>
              <p14:nvPr/>
            </p14:nvContentPartPr>
            <p14:xfrm>
              <a:off x="473949" y="1250545"/>
              <a:ext cx="9448200" cy="2012760"/>
            </p14:xfrm>
          </p:contentPart>
        </mc:Choice>
        <mc:Fallback xmlns="">
          <p:pic>
            <p:nvPicPr>
              <p:cNvPr id="377" name="Cerneală 376">
                <a:extLst>
                  <a:ext uri="{FF2B5EF4-FFF2-40B4-BE49-F238E27FC236}">
                    <a16:creationId xmlns:a16="http://schemas.microsoft.com/office/drawing/2014/main" id="{F6C26F19-B432-411D-A93C-35A3C7047F2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01949" y="1106545"/>
                <a:ext cx="9591840" cy="23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78" name="Cerneală 377">
                <a:extLst>
                  <a:ext uri="{FF2B5EF4-FFF2-40B4-BE49-F238E27FC236}">
                    <a16:creationId xmlns:a16="http://schemas.microsoft.com/office/drawing/2014/main" id="{F9E49FB9-0443-49D7-9032-C2A2D029C323}"/>
                  </a:ext>
                </a:extLst>
              </p14:cNvPr>
              <p14:cNvContentPartPr/>
              <p14:nvPr/>
            </p14:nvContentPartPr>
            <p14:xfrm>
              <a:off x="4617909" y="1015105"/>
              <a:ext cx="729360" cy="679680"/>
            </p14:xfrm>
          </p:contentPart>
        </mc:Choice>
        <mc:Fallback xmlns="">
          <p:pic>
            <p:nvPicPr>
              <p:cNvPr id="378" name="Cerneală 377">
                <a:extLst>
                  <a:ext uri="{FF2B5EF4-FFF2-40B4-BE49-F238E27FC236}">
                    <a16:creationId xmlns:a16="http://schemas.microsoft.com/office/drawing/2014/main" id="{F9E49FB9-0443-49D7-9032-C2A2D029C32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545909" y="871465"/>
                <a:ext cx="873000" cy="9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79" name="Cerneală 378">
                <a:extLst>
                  <a:ext uri="{FF2B5EF4-FFF2-40B4-BE49-F238E27FC236}">
                    <a16:creationId xmlns:a16="http://schemas.microsoft.com/office/drawing/2014/main" id="{B0F2B85A-2061-49DD-8F8C-9E3CE3791919}"/>
                  </a:ext>
                </a:extLst>
              </p14:cNvPr>
              <p14:cNvContentPartPr/>
              <p14:nvPr/>
            </p14:nvContentPartPr>
            <p14:xfrm>
              <a:off x="5312709" y="944185"/>
              <a:ext cx="101160" cy="28080"/>
            </p14:xfrm>
          </p:contentPart>
        </mc:Choice>
        <mc:Fallback xmlns="">
          <p:pic>
            <p:nvPicPr>
              <p:cNvPr id="379" name="Cerneală 378">
                <a:extLst>
                  <a:ext uri="{FF2B5EF4-FFF2-40B4-BE49-F238E27FC236}">
                    <a16:creationId xmlns:a16="http://schemas.microsoft.com/office/drawing/2014/main" id="{B0F2B85A-2061-49DD-8F8C-9E3CE379191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241069" y="800185"/>
                <a:ext cx="24480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83" name="Cerneală 382">
                <a:extLst>
                  <a:ext uri="{FF2B5EF4-FFF2-40B4-BE49-F238E27FC236}">
                    <a16:creationId xmlns:a16="http://schemas.microsoft.com/office/drawing/2014/main" id="{BD7FFE60-07F3-43C9-AAEC-772CAB26EBD7}"/>
                  </a:ext>
                </a:extLst>
              </p14:cNvPr>
              <p14:cNvContentPartPr/>
              <p14:nvPr/>
            </p14:nvContentPartPr>
            <p14:xfrm>
              <a:off x="2752389" y="3882505"/>
              <a:ext cx="7335000" cy="2149560"/>
            </p14:xfrm>
          </p:contentPart>
        </mc:Choice>
        <mc:Fallback xmlns="">
          <p:pic>
            <p:nvPicPr>
              <p:cNvPr id="383" name="Cerneală 382">
                <a:extLst>
                  <a:ext uri="{FF2B5EF4-FFF2-40B4-BE49-F238E27FC236}">
                    <a16:creationId xmlns:a16="http://schemas.microsoft.com/office/drawing/2014/main" id="{BD7FFE60-07F3-43C9-AAEC-772CAB26EBD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734748" y="3864865"/>
                <a:ext cx="7370642" cy="218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6281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08" name="Cerneală 507">
                <a:extLst>
                  <a:ext uri="{FF2B5EF4-FFF2-40B4-BE49-F238E27FC236}">
                    <a16:creationId xmlns:a16="http://schemas.microsoft.com/office/drawing/2014/main" id="{10D30A4E-20E3-485F-9491-594D93E37D3C}"/>
                  </a:ext>
                </a:extLst>
              </p14:cNvPr>
              <p14:cNvContentPartPr/>
              <p14:nvPr/>
            </p14:nvContentPartPr>
            <p14:xfrm>
              <a:off x="899829" y="206905"/>
              <a:ext cx="10985760" cy="6625800"/>
            </p14:xfrm>
          </p:contentPart>
        </mc:Choice>
        <mc:Fallback xmlns="">
          <p:pic>
            <p:nvPicPr>
              <p:cNvPr id="508" name="Cerneală 507">
                <a:extLst>
                  <a:ext uri="{FF2B5EF4-FFF2-40B4-BE49-F238E27FC236}">
                    <a16:creationId xmlns:a16="http://schemas.microsoft.com/office/drawing/2014/main" id="{10D30A4E-20E3-485F-9491-594D93E37D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1829" y="188905"/>
                <a:ext cx="11021400" cy="666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8510431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2661</TotalTime>
  <Words>381</Words>
  <Application>Microsoft Office PowerPoint</Application>
  <PresentationFormat>Ecran lat</PresentationFormat>
  <Paragraphs>46</Paragraphs>
  <Slides>29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6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Symbol</vt:lpstr>
      <vt:lpstr>Tahoma</vt:lpstr>
      <vt:lpstr>Times New Roman</vt:lpstr>
      <vt:lpstr>Temă Office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Ionel Bostan</dc:creator>
  <cp:lastModifiedBy>Ionel Bostan</cp:lastModifiedBy>
  <cp:revision>255</cp:revision>
  <dcterms:created xsi:type="dcterms:W3CDTF">2020-09-24T15:20:51Z</dcterms:created>
  <dcterms:modified xsi:type="dcterms:W3CDTF">2024-11-05T16:37:41Z</dcterms:modified>
</cp:coreProperties>
</file>