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316" r:id="rId3"/>
    <p:sldId id="291" r:id="rId4"/>
    <p:sldId id="290" r:id="rId5"/>
    <p:sldId id="292" r:id="rId6"/>
    <p:sldId id="294" r:id="rId7"/>
    <p:sldId id="295" r:id="rId8"/>
    <p:sldId id="298" r:id="rId9"/>
    <p:sldId id="317" r:id="rId10"/>
    <p:sldId id="299" r:id="rId11"/>
    <p:sldId id="300" r:id="rId12"/>
    <p:sldId id="303" r:id="rId13"/>
    <p:sldId id="301" r:id="rId14"/>
    <p:sldId id="306" r:id="rId15"/>
    <p:sldId id="307" r:id="rId16"/>
    <p:sldId id="308" r:id="rId17"/>
    <p:sldId id="310" r:id="rId18"/>
    <p:sldId id="309" r:id="rId1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5" autoAdjust="0"/>
  </p:normalViewPr>
  <p:slideViewPr>
    <p:cSldViewPr>
      <p:cViewPr varScale="1">
        <p:scale>
          <a:sx n="97" d="100"/>
          <a:sy n="97" d="100"/>
        </p:scale>
        <p:origin x="63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0:06.3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5:31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72 724,'0'-85,"-4"0,-3 0,-17-68,5 94,12 61,-1 71,6 10,2 0,5-1,3 0,4 0,10 33,0-35</inkml:trace>
  <inkml:trace contextRef="#ctx0" brushRef="#br0" timeOffset="299.335">481 601,'-15'-54,"2"-1,3 0,2-1,2 0,2-52,12 76,-8 32,1-1,-1 1,1 0,-1 0,1 0,-1-1,1 1,-1 0,1 0,0 0,-1 0,1 0,-1 0,1 0,-1 0,1 0,0 0,-1 0,1 1,-1-1,1 0,-1 0,1 1,-1-1,1 0,-1 0,1 1,-1-1,1 1,-1-1,1 0,-1 1,0-1,1 1,-1-1,0 1,0-1,1 1,-1-1,0 1,0-1,0 1,1 0,-1-1,0 1,0-1,0 1,0-1,0 1,0 0,0-1,0 1,6 17,1 1,-2 0,-1 0,0 0,-1 0,-1 10,2 2,52 424,-38-346</inkml:trace>
  <inkml:trace contextRef="#ctx0" brushRef="#br0" timeOffset="13339.314">1137 0,'-14'3,"-11"4,-12 7,-7 10,-12 12,-11 14,-14 18,-13 19,-15 22,-9 16,-3 14,5 6,15-3,25-10,28-15,31-23,18-27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22.0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6,'-5'0,"4"0,8 0,15 0,22 0,24 0,30 0,22 0,19 0,10 0,0 0,-12 0,-17 0,-25 0,-25 0,-23-2,-20-1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22.5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29,'46'9,"1"-2,-1-2,1-1,0-3,0-2,0-2,12-4,-19 4,-40 3,428-30,108 19,-524 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23.0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0,'-2'34,"1"0,2-1,2 1,0 0,3-1,0 0,2 0,4 4,-2 4,58 253,-1 75,-49-237,-7 1,-5 1,-6-1,-6 11,-57 319,62-456,-2 6,1-1,1 1,0 0,0 0,2 0,-1-1,2 1,0 0,2 7,-4-20,0 0,1 0,-1 0,0-1,0 1,1 0,-1 0,0 0,0 0,1 0,-1 0,0 0,1 0,-1 0,0 0,0 0,1 0,-1 0,0 0,1 0,-1 0,0 0,0 0,1 0,-1 0,0 0,0 1,1-1,-1 0,0 0,0 0,1 0,-1 1,0-1,0 0,0 0,0 0,1 1,-1-1,0 0,0 0,0 1,0-1,0 0,0 1,1-1,-1 0,0 0,0 1,0-1,0 0,0 1,0-1,0 0,0 1,2-26,-4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23.8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15,'31'-5,"0"0,0 2,1 2,-1 1,1 1,-1 2,1 1,-1 1,13 5,45 9,0 4,-2 4,-2 3,0 4,-2 4,0 5,-48-24,0 2,-2 1,0 1,-2 2,-1 2,-1 0,-1 2,-1 1,-2 1,-1 1,-2 2,-1 0,-2 1,-1 1,12 33,-15-19,-2 0,-3 0,-1 1,-3 1,-2-1,-2 1,-3-1,-2 9,-6 27,-3-2,-4 1,-4-2,-15 37,11-49,-2 0,-4-2,-36 62,47-99,-2 0,-2-1,-1-2,-1 0,-1-1,-2-2,-1-1,-20 14,-16 0,-1-2,-1-3,-2-3,-2-3,0-4,-63 14,107-28,45-15,-6-5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24.9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55,'1241'-16,"-619"-8,-607 24,12-2,-43-5,-11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26.6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49,'-18'0,"-1"0,0 2,1 0,-1 1,1 1,-7 2,18-4,0 1,1 0,0 0,-1 0,1 1,1-1,-1 2,0-1,1 0,0 1,0 0,0 1,1-1,0 1,0-1,0 1,1 0,-2 5,1-4,2 1,-1-1,1 1,0 0,1 0,0 0,0 0,1 0,0 0,0 0,1 0,0 1,0-2,1 1,0 0,0 0,1 0,0-1,0 0,1 1,4 5,8 10,1 0,0-2,2 0,0-1,18 14,42 35,-39-36,-2 1,-2 1,-1 3,7 11,3 38,-44-84,0 0,0 0,0 1,-1-1,1 1,-1-1,0 1,0-1,0 0,-1 1,1-1,-1 1,1-1,-1 0,0 1,-1-1,1 0,-1 0,1 0,-1 0,0 0,0 0,0 0,0-1,-1 1,-1 1,-5 1,0 0,-1 0,0-1,0 0,0-1,0 0,-1-1,1 0,-1 0,0-1,1-1,-1 0,0 0,1-1,-1 0,1-1,-1 0,-2-2,-59-26,70 30,0-1,0-1,0 1,1 0,-1 0,0-1,1 1,-1-1,1 1,-1-1,1 1,0-1,0 0,-1 0,1 0,1 0,-1 0,0 0,0 0,1 0,-1 0,1 0,0 0,-1 0,1 0,0-1,0 1,1 0,-1 0,0 0,1 0,-1 0,1 0,0-1,3-4,1 1,0-1,1 1,-1 0,1 1,0 0,0 0,1 0,0 0,0 1,0 0,0 1,1-1,6-3,28-16,3-1,-1-2,-1-2,12-11,-42 28,-1 1,-1-2,0 1,0-2,-1 1,-1-1,0-1,0 0,-2 0,0 0,0-1,2-10,-1-12,-1 0,-2-1,-2 1,-1-1,-2 0,-1 0,-2 1,-2-1,-2 1,-4-12,7 32,6 33,20 96,-5 1,-6 1,-2 101,-16 29,19-175,-11-67,-1 0,1 0,0 0,0 0,0 0,0 0,0 0,0 0,0 0,0-1,1 1,-1 0,1-1,-1 1,1-1,0 0,0 1,-1-1,1 0,0 0,0 0,0-1,0 1,0 0,0-1,0 1,0-1,1 0,-1 1,0-1,12-3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26.8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22,'23'-5,"24"-1,20 0,16 2,9 5,0 10,-5 8,-18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27.1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12 271,'1'9,"0"-1,1 1,0-1,0 0,1 0,0 0,0-1,1 1,0-1,1 1,-1-1,1-1,1 1,-1-1,1 0,0 0,0 0,1-1,0 0,0 0,0-1,1 0,-1 0,1-1,0 0,0 0,0-1,0 0,6 1,-8-3,0-1,-1 0,1 0,0 0,0-1,0 1,-1-2,1 1,-1 0,0-1,1 0,-1 0,-1-1,1 1,0-1,-1 0,0-1,0 1,0-1,0 1,-1-1,0 0,0-1,2-4,0 0,0 0,-2-1,1 0,-1 0,-1 0,0 0,0-1,-1 1,-1 0,0-1,0 1,-2-9,0 9,0 0,0-1,-1 2,-1-1,1 0,-2 1,0-1,0 1,-1 0,0 1,0 0,-1 0,-1 0,1 1,-1 0,-1 0,1 1,-2 0,1 0,0 1,-1 1,0 0,-1 0,6 4,0 0,-1 0,1 1,0 0,0 0,-1 1,1-1,0 1,0 0,0 0,0 1,0 0,0 0,0 0,0 0,1 1,-1 0,1 0,0 0,-1 0,2 1,-1-1,0 1,1 0,-1 0,1 1,0-1,1 1,-1-1,1 1,0 0,0 0,0 0,1 0,-1 3,-13 59,7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34.8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156 189,'-12'9,"-1"1,1 0,1 1,0 0,0 1,2 0,-1 1,1 0,1 1,0-1,1 1,1 1,0 0,1-1,1 2,0-1,1 0,0 1,1 0,1 13,0-16,2 0,-1 1,2-1,-1 0,2-1,0 1,0 0,1-1,1 0,0 1,1-2,0 1,1-1,0 0,0 0,1-1,1 0,0 0,0-1,1 0,0-1,1 0,-1-1,1 0,1-1,0 0,-1 0,2-1,-1-1,0 0,1-1,0 0,3-1,-7 0,0-1,-1-1,1 1,0-1,0-1,0 0,0 0,-1-1,1 0,0 0,-1-1,0 0,0-1,0 1,0-2,0 1,-1-1,1 0,-2-1,1 0,0 0,-1 0,0-1,-1 0,1 0,-1 0,-1-1,1 1,-1-1,-1 0,3-6,-1-13,-1 0,-1-1,-1 0,-2 1,0-1,-2 0,-1 1,-2-1,0 1,-2 0,-1 0,-1 1,-1 0,-1 1,2-2,-2 1,0 0,-2 1,0 1,-2 0,-1 1,-14-17,28 37,0 0,0 0,0 1,-1-1,1 0,-1 1,0-1,1 1,-1 0,0 0,0 0,-1 1,1-1,0 1,0-1,-1 1,1 0,-1 0,1 1,-1-1,1 1,-1 0,1-1,-1 2,0-1,1 0,-1 1,1-1,-1 1,1 0,0 0,-1 1,1-1,0 1,0 0,0-1,-3 3,-4 9,1 0,0 1,0 0,2 1,0-1,0 1,2 1,0-1,0 1,2 0,0 0,0 0,2 1,0-1,1 0,1 7,3 58,5-8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35.6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55,'-9'23,"1"1,2 0,0 0,2 1,0 0,2 0,0-1,2 1,1 0,1 0,2 8,10 45,4-1,25 68,8 32,-45-152,0-5,-1 1,-1-1,-1 1,0 0,-2 0,-1 17,0-37,1 0,-1 1,0-1,0 0,1 1,-1-1,0 0,-1 1,1-1,0 0,0 1,-1-1,1 0,0 1,-1-1,1 0,-1 0,0 0,1 1,-1-1,0 0,0 0,0 0,0 0,0 0,0 0,0 0,0-1,0 1,0 0,0-1,0 1,-1 0,1-1,0 1,0-1,-1 0,1 1,0-1,-1 0,1 0,-1 0,1 0,0 0,-1 0,1 0,0-1,-1 1,1 0,0-1,0 1,-2-1,-3-6,0 0,0-1,1 1,0-1,0 0,1 0,0 0,0-1,1 0,0 0,0 1,1-2,0 1,1-3,0 7,-9-43,3 0,3-1,1 0,2 0,3 0,6-38,15-66,23-70,-40 197,20-70,-26 95,0 0,0 0,1 0,-1 0,0 0,1 0,-1 0,1 0,-1 0,1 0,0 0,-1 0,1 1,0-1,0 0,-1 0,1 1,0-1,0 0,0 1,0-1,0 1,0-1,0 1,0-1,0 1,0 0,0 0,0-1,0 1,0 0,0 0,0 0,1 0,-1 0,0 0,0 1,0-1,0 0,0 0,0 1,0-1,0 1,0-1,0 1,0-1,0 1,0 0,38 42,-37-40,4 5,15 18,-2 1,-1 1,-1 0,-1 1,-2 1,6 18,-19-45,0-1,0 1,0 0,-1 0,1-1,-1 1,0 0,1 0,-2 0,1 0,0 0,0 0,-1-1,0 1,1 0,-1 0,0-1,-1 1,1 0,0-1,-1 1,1-1,-1 0,0 1,0-1,0 0,0 0,0 0,0 0,0-1,-1 1,1 0,-1-1,1 0,-1 0,0 0,0 0,1 0,-1 0,0-1,-2 1,-12 3,0-1,0-1,0-1,1 0,-1-1,0-1,0 0,0-2,0 0,1 0,-1-2,1 0,-14-6,29 11,1 0,-1 0,1 0,-1 0,0 0,1 0,-1 0,1-1,-1 1,0 0,1 0,-1 0,1-1,-1 1,1 0,-1 0,1-1,-1 1,1 0,-1-1,1 1,-1-1,1 1,0-1,-1 1,1-1,0 1,-1-1,1 1,0-1,0 1,-1-1,1 0,0 1,0-1,0 1,0-1,0 0,0 1,0-1,0 1,0-1,0 0,0 1,0-1,0 1,0-1,1 1,-1-1,0 0,0 1,1-1,-1 1,0-1,1 1,-1-1,1 1,-1 0,1-1,-1 1,1-1,-1 1,1 0,-1-1,107-6,-67 7,-16 0,1-1,-1 0,1-2,-1-2,0 0,0-1,-1-1,0-1,0-1,-1-2,0 0,0-1,11-9,-25 14,-1 0,0 0,0 0,-1-1,0 0,0 0,-1-1,0 1,-1-1,0 0,1-2,-3 6,-1 1,1-1,-1 0,0 0,0 1,-1-1,1 0,-1 0,0 0,0 0,-1 0,1 1,-1-1,0 0,0 0,-1 1,0-1,1 1,-2-1,1 1,0 0,-1-1,-1 0,2 2,-1 1,1-1,-1 1,1 0,-1 0,0 0,0 0,0 1,0-1,0 1,0 0,0 0,0 0,-1 0,1 0,0 1,-1-1,1 1,-1 0,1 0,0 0,-1 1,1-1,0 1,-1 0,1 0,0 0,0 0,0 0,-1 1,2 0,-1-1,0 1,0 0,0 0,1 1,-1-1,1 0,0 1,0 0,0-1,-1 3,-2 3,1 0,0 1,1 0,0 0,1 0,-1 0,2 0,-1 0,1 1,1-1,-1 0,2 1,-1-1,1 0,1 1,0-1,0 0,1 0,0 0,0 0,1-1,0 1,1-1,0 0,0 0,0-1,1 0,1 0,-1 0,1 0,4 3,-1 0,1 0,0-1,0 0,1-1,0 0,0 0,0-2,1 1,1-2,-1 0,1 0,-1-1,1-1,0 0,1-1,-1-1,0 0,0-1,1 0,-1-1,12-3,7-10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5:29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16 593,'-11'-537,"7"481,4 459,-1-336,3 0,3 0,2 0,15 55,-2-55</inkml:trace>
  <inkml:trace contextRef="#ctx0" brushRef="#br0" timeOffset="405.549">575 374,'-5'11,"-1"0,2 0,-1 1,1-1,1 1,0 0,1 0,0 0,1 0,1 1,-1-1,2 0,0 0,0 0,1 0,1 0,0 0,0 0,1-1,1 1,0-1,1 0,0-1,0 1,1-1,0 0,1-1,0 0,1 0,0-1,0 0,1 0,0-1,0 0,0-1,1 0,5 1,-12-5,0 0,1-1,-1 1,1-1,-1 0,1-1,0 1,-1-1,1 0,0 0,-1 0,1 0,0-1,-1 0,1 0,-1 0,1-1,-1 1,1-1,-1 0,0 0,0-1,0 1,0-1,-1 0,1 0,-1 0,1-1,-1 1,0-1,0 1,-1-1,9-16,-1-1,-1 1,-1-2,-1 1,-1-1,-1 0,0 0,-2-1,-1 1,0-1,-2 0,2 0,-1 0,0-1,-2 1,-1 0,-1 0,-1 0,-1 0,0 1,-2-1,-1 1,-1 1,-6-12,12 28,1 1,-1 0,1 0,-2 1,1-1,0 0,0 1,-1 0,0 0,0 0,0 0,0 0,0 1,0 0,-1 0,1 0,-1 1,0-1,1 1,-1 0,0 0,0 1,0-1,1 1,-1 0,0 0,0 1,0 0,0 0,1 0,-1 0,-1 1,-6 5,0 1,1 0,0 0,0 1,0 1,1 0,1 0,0 1,0 0,1 1,1-1,0 2,0-1,1 1,1 0,0 0,0 3,-13 36,2 0,3 1,-4 34,-1 33</inkml:trace>
  <inkml:trace contextRef="#ctx0" brushRef="#br0" timeOffset="13113.426">1818 101,'-32'11,"0"1,1 1,0 2,1 1,-24 18,32-20,-150 105,5 8,6 7,-135 147,267-254,-188 185,-42 67,217-228,15-14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36.0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87,'-8'33,"6"-20,2-1,0 1,0 0,1-1,1 1,0-1,1 1,0-1,0 0,6 11,-7-18,0 0,1 0,0 0,0-1,0 0,0 1,0-1,1 0,0 0,0-1,0 1,0-1,0 0,1 0,0 0,-1-1,1 0,0 0,0 0,0 0,0-1,1 0,-1 0,0 0,1-1,-1 1,0-1,3-1,0 0,-1 0,0-1,1 0,-1 0,0 0,0-1,0-1,0 1,-1-1,1 0,-1 0,0-1,0 0,-1 0,1 0,-1 0,0-1,-1 0,1 0,-1-1,0-1,12-19,-1-2,-2 0,-1-1,4-16,-16 46,34-95,-33 96,-1 0,1-1,0 1,0 0,-1-1,1 1,0 0,-1 0,1-1,-1 1,1 0,-1 0,1 0,-1 0,0 0,1 0,-1 0,0 0,0 0,0 0,0 0,0 0,0 0,0 0,0-1,0 1,0 0,0 0,-1 0,1 0,0 0,-1 0,1 0,0 17,12 128,-10-138,0 0,1 0,0 0,0 0,1 0,0-1,0 1,1-1,0 0,0-1,0 1,1-1,0 0,0 0,1-1,2 2,1-1,0-1,0 0,0-1,0 0,1-1,-1 0,1 0,0-1,0-1,0 1,0-2,0 0,0 0,0-1,0 0,0-1,0 0,0-1,-1 0,5-3,4-3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40.7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 0,'-3'19,"-2"15,-4 13,1 13,1 8,2 4,1 1,3-2,2-4,4-7,4-6,0-10,-2-13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41.0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20,'20'-4,"22"-3,19 1,18 4,15 1,8 2,3 3,-4 2,-11 6,-20 3,-21-2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41.2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1 184,'16'-18,"13"-14,8-5,2 0,-3 6,-7 9,-11 15,-14 22,-14 21,-8 21,-5 17,1 12,4 8,10 4,9 2,6-5,2-18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46.2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0,'-7'5,"-3"15,4 23,1 25,6 22,1 17,1 8,0 1,-1-5,0-10,-1-13,0-14,-1-18,0-18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46.5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97 126,'-16'-3,"-11"0,-2 0,8 3,18 2,19 0,25-1,23-1,24-9,21-8,14-5,8-1,-3 1,-11 4,-18 8,-24 10,-25 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46.9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72,'2'-2,"0"-1,0 1,0 0,1-1,-1 1,0 0,1 0,0 1,-1-1,1 0,0 1,0 0,0-1,0 1,0 0,0 1,1-1,3-2,14-5,0 1,0 1,0 1,0 0,1 2,0 1,0 0,0 1,0 2,0 0,0 2,11 2,-28-3,1 0,-1 0,0 1,0 0,0 0,0 0,0 1,0-1,-1 1,0 0,0 1,0-1,0 1,-1 0,1-1,-1 1,0 1,-1-1,1 0,-1 1,0-1,-1 1,1 0,-1 0,0-1,-1 1,1 0,-1 0,0 0,-1 0,1 0,-1 0,0-1,-1 1,0 0,-10 31,-2 0,-1-1,-2 0,-2-2,-1 0,-2-1,0-1,-27 28,-20 32,64-85,0-2,1 1,0 0,0-1,1 1,0 1,0-1,0 0,1 1,-1-1,2 1,-1 0,1 0,1-5,0 1,1-1,-1 0,1 0,0 0,0 0,0 0,0 0,0 0,0 0,0 0,1 0,-1 0,1 0,-1-1,1 1,0-1,-1 1,1-1,0 0,0 0,0 0,0 0,0 0,0 0,1 0,-1-1,0 1,0-1,0 1,3-1,20 3,0-1,1 0,-1-2,0-2,1 0,-1-1,0-1,5-3,-10 3,350-75,-327 70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48.6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1102 460,'-24'-15,"-1"0,0 2,-1 1,-1 1,1 1,-2 2,1 0,-1 2,0 1,0 1,-10 1,21 4,0 0,0 2,0-1,1 2,0 0,0 2,0-1,0 2,1 0,0 1,0 0,1 1,-6 6,-18 14,2 1,1 3,1 0,-4 9,-2 7,2 1,1 2,4 1,1 2,3 1,3 2,2 0,2 1,4 2,1 0,4 0,2 2,3-1,2 15,-2 85,7 1,7-1,7 0,16 56,-16-143,3-1,4-1,2 0,4-2,3-1,3-1,3-2,31 44,-6-28,4-2,4-3,2-3,4-3,62 46,-105-93,2 0,0-2,1-2,18 8,-38-22,-1-1,1-1,0 0,1-1,-1-1,1 0,0-1,0 0,-1-1,1-1,0 0,0-1,11-3,10-6,-1-1,0-2,-1-2,-1-1,-1-1,0-2,-1-1,15-14,3 0,-1-2,-3-1,-1-3,-1-2,-3-1,-1-2,-3-2,-1-1,-3-2,20-42,-14-2,-3-3,-5-1,-4-1,-5-1,-4-1,-4 0,-2-71,-6 89,-3-1,-4 0,-3 1,-5 0,-2 0,-5 1,-3 1,-3 1,-4 1,-27-53,-39-41,-8 5,-101-126,143 208,-4 2,-3 3,-4 4,-21-16,70 75,0 1,-1 1,-1 0,-1 2,0 1,0 0,-15-3,28 11,-1 2,0-1,0 1,0 1,0 0,0 1,0 0,0 1,0 1,-1-1,1 2,0 0,0 0,1 1,-1 1,0 0,1 0,0 1,-7 7,1 0,1 1,0 0,1 2,0 0,1 0,1 1,1 1,0 0,1 1,1 0,0 1,1 0,2 0,-2 8,-38 99,-16 81,15-36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50.5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13,'21'2,"16"1,11-2,9-2,9-3,7 0,5 0,0 1,-7 1,-14 5,-17 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50.7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1,'14'4,"21"2,23 0,24-1,25-2,19-1,12-1,-19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5:41.8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129 653,'-21'-41,"1"0,3-1,1-1,3-1,1 0,2-1,2 0,2 0,3-1,1 1,2-17,8 120,-5-10,-2 10,3 1,2-1,3 0,2-1,3 0,2-1,3-1,9 17,7-17,-3-15</inkml:trace>
  <inkml:trace contextRef="#ctx0" brushRef="#br0" timeOffset="345.187">620 353,'-5'1,"1"1,-1 0,1 0,0 0,0 1,0-1,0 1,0 0,1 0,-1 1,1-1,0 1,0 0,0-1,0 1,1 1,-1-1,1 0,0 1,1-1,-1 1,1-1,0 1,0 0,0-1,0 1,0 5,0 0,1-1,0 1,0 0,1 0,0-1,1 1,0 0,1-1,0 0,0 1,2 2,1-2,-1 0,2-1,-1 0,1 0,1-1,0 0,0 0,0 0,1-1,0-1,0 1,1-2,0 1,0-1,0-1,1 0,-1 0,1-1,1 0,-4-1,0 0,0-1,0 0,0-1,0 0,0 0,0 0,0-1,0 0,0-1,0 0,0 0,-1-1,1 0,-1 0,1-1,-1 0,0 0,-1 0,1-1,-1 0,0 0,0-1,-1 0,1 0,3-6,-1-1,-1 0,0-1,0 1,-2-2,0 1,0 0,-2-1,0 0,0 0,-1 0,-1 0,-1 0,0-10,-2-3,-1-1,-1 1,-1 0,-2 0,-1 0,-9-20,9 27,-1 1,-1-1,-1 2,-1-1,0 2,-11-12,20 25,-1 0,0 1,-1-1,1 1,-1 0,0 0,0 0,0 1,0 0,-1 0,1 0,-1 1,0-1,0 2,0-1,0 0,0 1,0 0,0 1,0-1,-1 1,1 0,0 1,0 0,0-1,-2 2,-3 2,1 1,-1 1,1-1,0 1,1 1,0 0,0 0,0 1,1 0,0 0,0 1,-4 7,-17 24,2 2,1 0,-14 36,-12 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51.4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505 135,'-30'-12,"0"2,0 0,-1 2,-1 2,1 0,-1 2,-9 1,32 2,-1 0,0 0,1 1,-1 1,0-1,0 1,1 1,-1 0,1 0,-1 1,1 0,0 1,0 0,0 0,1 1,-1 0,1 1,0-1,1 2,-1-1,1 1,1 0,-2 2,2 2,1-1,0 1,1 0,0 0,1 0,0 0,1 1,0-1,1 1,0-1,1 1,0 0,1-1,0 1,1-1,1 2,4 21,2-1,1-1,1 1,15 26,26 41,4-2,34 41,-31-50,-4 1,39 90,-84-156,0 0,-2 1,-1 0,0 1,-1 8,-5-27,1 0,-2 0,1 0,-1 1,0-1,-1 0,0 1,0-1,-1 0,1 0,-1 0,-1 0,0 0,0-1,0 1,0-1,-1 0,0 0,-1 0,1 0,-2 0,4-3,-1-1,1 0,-1 1,1-1,-1 0,0 0,0-1,0 1,0-1,0 1,0-1,0 0,0 0,-1 0,1-1,0 1,-1-1,1 1,0-1,-1-1,1 1,0 0,-1-1,1 1,0-1,-1 0,1 0,0 0,0-1,0 1,0-1,0 0,0 0,1 0,-1 0,0 0,1 0,0-1,0 1,-1-1,1 0,0 0,-1-7,-1 0,1 0,1 0,0-1,0 1,1-1,1 0,-1 1,2-1,-1 1,2-1,-1 1,1-1,1 1,0 0,4-9,22-61,4 1,3 2,3 2,31-43,-8 12,-23 36,-3-1,-4-2,16-52,-38 93,-1 0,-2 0,0-1,-3 0,-1 0,-1 0,-2-1,-1 1,-2 0,-1-4,2 27,0 0,0 0,-1 0,0 1,-1 0,0-1,-1 1,-3-6,7 14,1 0,-1 0,0 0,1 0,-1 0,0 0,0 0,0 0,0 0,0 0,0 0,0 1,0-1,0 0,0 1,0-1,0 1,-1-1,1 1,0-1,0 1,-1 0,1 0,0 0,0-1,-1 1,1 0,0 1,-1-1,1 0,0 0,0 1,-1-1,1 0,0 1,0-1,0 1,0 0,0-1,-1 1,1 0,0 0,0-1,1 1,-1 0,0 0,0 0,0 0,1 0,-1 0,0 1,1-1,-1 0,1 0,-1 0,1 1,0-1,0 0,-1 0,1 1,0-1,0 0,0 1,-7 24,1 1,1-1,1 1,1 0,1 0,2 0,3 24,11 144,35 167,-18-154,16 131,-45-323,-1-8,0-1,0 1,1 0,0 0,0-1,1 1,0-1,0 0,1 0,4 6,-8-12,0-1,1 1,-1-1,0 0,1 1,-1-1,1 0,-1 1,1-1,-1 0,1 0,-1 0,1 1,-1-1,1 0,-1 0,1 0,0 0,-1 0,1 0,-1 0,1 0,-1 0,1 0,-1 0,1-1,-1 1,1 0,-1 0,1 0,-1-1,1 1,-1 0,1-1,-1 1,1 0,-1-1,0 1,1 0,-1-1,0 1,1-1,-1 1,0-1,0 1,1-1,-1 1,0-1,0 1,0-1,1 1,-1-1,0 0,8-18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51.7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 61,'-16'-2,"-8"-1,7 0,23-2,32-2,34-3,35-1,25 1,14 2,-5 7,-19 10,-30 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51.9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1 484,'75'-137,"28"-80,-81 170,20-35,-42 82,0 1,-1-1,1 1,0-1,0 1,0-1,0 1,0-1,0 1,0-1,0 1,0-1,1 0,-1 1,0-1,0 1,0-1,0 1,1-1,-1 0,0 1,0-1,1 1,-1-1,0 0,1 1,-1-1,0 0,1 0,-1 1,1-1,-1 0,0 0,1 1,-1-1,1 0,-1 0,1 0,-1 0,1 0,-1 0,0 0,1 0,-1 0,1 0,-1 0,1 0,-1 0,1 0,-1 0,1 0,-1 0,1-1,-1 1,0 0,1 0,-1 0,1-1,-1 1,0 0,1-1,-1 1,0 0,1-1,2 41,-1-1,-2 1,-5 37,2-21,-3 61,6 0,9 64,17 102,-35-235,0-36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52.2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79,'4'0,"12"0,12 0,17-2,15-3,16-4,9-2,2-1,-3-1,-8-1,-18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52.5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13,'-2'1,"0"1,0 1,0-1,0 0,1 0,-1 1,0-1,1 1,0-1,-1 1,1 0,0-1,1 1,-1 0,0 0,1 0,0 0,-1-1,1 1,0 0,1 0,-1 0,0 0,1 0,0 0,-1-1,1 1,0 0,0-1,1 1,-1 0,1-1,-1 1,1-1,0 0,0 0,0 0,0 0,0 0,0 0,0 0,1 0,-1-1,2 1,1 0,0 1,1-1,-1-1,1 1,-1-1,1 0,0 0,-1 0,1-1,0 0,-1 0,2-1,-5 1,0 0,-1 0,1-1,0 1,-1 0,1-1,-1 0,1 1,-1-1,1 0,-1 0,1 0,-1 0,0 0,1 0,-1 0,0 0,0-1,0 1,0 0,0-1,0 1,0-1,0 1,-1-1,1 1,-1-1,1 0,-1 1,1-1,-1 0,0 1,0-1,0 0,0 1,0-1,0 0,-1 1,1-1,0 0,-1 1,0-2,0-2,-2 0,1 1,0-1,-1 0,0 1,0 0,0-1,-1 1,1 0,-1 1,0-1,0 1,0-1,-1 1,1 0,-1 1,1-1,-1 1,0 0,0 0,0 1,0-1,-1 1,1 0,0 1,0-1,-1 1,1 0,0 0,-1 1,1-1,0 1,0 1,-1-1,0 1,3 0,1 0,0 0,0 0,-1 1,2-1,-1 0,0 1,0 0,1-1,-1 1,1 0,0 0,0 0,0 0,0 0,1 0,-1 0,1 0,0 0,0 0,0 0,0 0,0 0,1 0,-1 0,1 0,0 0,0 0,0 0,0 0,0-1,1 1,-1 0,1-1,0 1,0-1,0 1,1 0,11 18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54.8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1,'-28'623,"12"-374,13-213,-1 20,3 0,2 1,3 5,-4-58,-1 0,1 1,1-1,-1 0,0 0,1 0,0 1,0-1,0 0,1 0,-1 0,1 0,0-1,0 1,1 0,-1-1,1 1,-1-1,1 0,0 0,0 0,1 0,-1-1,0 1,1-1,0 0,0 0,-1 0,1-1,0 1,0-1,1 0,181-9,178-5,-299 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55.3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455 19,'-40'-5,"24"1,0 0,-1 2,1 0,0 1,-1 0,1 2,-1-1,1 2,0 1,-1 0,1 0,1 2,-1 0,1 1,0 0,-13 8,17-5,0 1,1 0,0 1,0 0,1 0,0 1,1 0,1 1,0 0,0 0,1 0,1 1,1 0,-1 0,2 0,0 0,1 1,1-1,0 1,0 0,2-1,0 1,1 5,4-2,1-1,1 0,0-1,1 0,1 0,0-1,1 0,1-1,0 0,1-1,0 0,1-1,0-1,1 0,1-1,0 0,80 58,-44-32,-2 1,-1 3,39 42,-76-69,0 0,-2 1,0 1,0-1,-2 2,3 5,-8-16,-1 0,0 1,0-1,0 1,-1-1,0 1,0-1,0 1,-1 0,0-1,0 1,0 0,-1-1,1 1,-2-1,1 1,0-1,-1 1,0-1,-1 0,0 2,-8 6,-1-2,0 1,0-2,-1 1,-1-2,1 0,-2 0,1-1,-1-1,0-1,-1 0,1-1,-1 0,0-2,-13 2,-179 33,185-33,11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55.5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7,'17'-3,"16"0,17 3,18 3,15 1,10 3,5 0,-1-2,-18-1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56.0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19 117,'-5'18,"0"0,2 1,0-1,1 1,1 0,1 0,1 0,0-1,1 1,1 0,2 3,113 526,-78-299,-40-248,21 74,-20-72,0-1,0 0,0 0,1 0,-1 0,0 0,1 0,-1-1,1 1,0 0,0-1,-1 1,1-1,0 0,0 1,1-1,-1 0,0 0,0-1,0 1,1 0,-1-1,0 1,1-1,-1 0,0 1,1-1,-1-1,0 1,1 0,7-3,0 0,0-1,0-1,-1 1,1-1,-1-1,0 0,-1 0,0-1,0 0,0 0,-1-1,0 0,4-5,19-28,-1-2,-2-1,-2-1,-2-1,-2-1,-2-1,-2-1,-2 0,6-43,-3 6,-3-2,-4 0,-4 0,-4-51,-2 120,-2-1,-1 1,0 0,-1 0,-1 0,-1-2,4 19,1 1,0-1,-1 1,1-1,-1 1,1 0,-1-1,1 1,-1 0,0-1,0 1,0 0,0 0,0 0,0 0,0 0,0 0,0 0,0 0,-1 0,1 0,0 1,-1-1,1 1,0-1,-1 1,1-1,-1 1,1 0,-1-1,1 1,-1 0,-38 31,24-5,1 1,1 1,2 0,1 0,1 2,1-1,-1 13,8-36,-17 66,3 2,3 0,-2 54,13-95,1 0,2 1,1-1,1 0,2-1,2 1,1-1,1 0,10 21,-10-33,1-1,0-1,2 0,0 0,1-1,0-1,2 0,0-1,1 0,0-1,14 8,33 17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56.5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68 153,'-12'30,"0"-1,2 2,1-1,1 1,2 1,1-1,2 1,1 0,1-1,2 1,1 0,4 19,27 240,-15-155,-6 1,-5 36,-7-159,1-4,-1 0,0 0,-1 0,0 1,0-1,-1-1,0 1,-1 0,0 0,-1-1,-2 4,6-12,0-1,0 1,-1-1,1 1,0-1,-1 1,1-1,0 0,-1 1,1-1,0 1,-1-1,1 0,-1 1,1-1,-1 0,1 0,-1 1,1-1,-1 0,1 0,-1 0,1 0,-1 0,1 0,-1 0,0 1,1-2,-1 1,1 0,-1 0,1 0,-1 0,1 0,-1 0,1 0,-1-1,1 1,-1 0,1 0,-1-1,1 1,-1 0,1-1,0 1,-1-1,1 1,-1 0,1-1,0 1,0-1,-1 1,1-1,0 1,0-1,-1 1,1-1,0 1,0-1,0 1,0-1,-6-14,1 0,1 0,0-1,1 1,1-1,1 0,0 1,1-8,-1 6,1-132,6 1,7 0,24-108,-18 137,5 1,5 2,16-30,-12 71,-31 74,0 0,0 0,0 0,1 0,-1 0,0 0,1 1,-1-1,0 1,1 0,-1 0,0 0,1 0,-1 0,0 0,1 0,-1 1,0-1,1 1,-1 0,0 0,0 0,1 0,-1 0,0 0,0 0,0 1,-1-1,1 1,0-1,0 1,-1 0,1 0,-1 0,0 0,1 0,-1 0,0 0,0 0,0 0,6 6,45 45,-2 3,-3 1,19 34,-64-88,41 76,-42-76,0 0,0 0,0 0,0 0,0 0,-1 1,1-1,-1 0,0 0,0 0,0 1,0-1,-1 0,1 0,-1 0,0 0,0 1,0-1,0 0,0-1,-1 1,0 0,1 0,-1-1,-1 2,-4 1,1 0,-1-1,0 1,0-2,0 1,0-1,-1 0,0-1,1 1,-1-2,0 1,0-1,-166 15,80-15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5:39.564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3359 1325,'-12'-33,"1"-1,2-1,1 0,2 0,1 0,2 0,1-1,2 0,2 0,-3 10,2-144,1 281,-5-66,3 0,1 1,2-1,2 1,3-2,1 1,2-1,2 0,2-1,2-1,2 0,10 4</inkml:trace>
  <inkml:trace contextRef="#ctx0" brushRef="#br0" timeOffset="301.259">3865 1093,'-5'-105,"-5"1,-4 1,-10-21,19 93,-1 1,3 27,4 21,25 140,7-1,8-1,20 39,-18-54,-19-59</inkml:trace>
  <inkml:trace contextRef="#ctx0" brushRef="#br0" timeOffset="-13062.074">178 1448,'-27'28,"16"-6,1 1,1 0,1 1,1 0,1 0,1 1,1-1,2 1,0 0,2 22,0-36,0-1,0 1,1-1,1 1,0-1,0 0,1 0,0 0,1 0,0 0,1-1,-1 1,2-1,0-1,0 1,0-1,1 0,0 0,1-1,-1 0,1 0,1-1,0 0,0 0,0-1,1-1,-1 0,1 0,0-1,1 0,-1-1,0 0,1-1,8 1,-16-2,1 0,-1 0,1 0,-1-1,0 1,1-1,-1 0,0 0,1 0,-1 0,0-1,0 1,0-1,0 0,0 0,0 0,-1 0,1 0,-1-1,1 1,-1-1,0 1,0-1,0 0,0 0,-1 0,1 0,-1 0,0-1,0 1,0-1,16-141,-16 106,2-12,1 15,-2-1,-1 0,-3 1,0-1,-3 0,-2-7,6 39,0 0,-1 0,1 0,-1 0,0 0,0 0,0 0,-1 0,0 1,0 0,0-1,0 1,-1 0,0 1,1-1,-1 1,-1-1,1 1,0 0,-1 1,0-1,1 1,-1 0,0 0,0 0,0 1,0 0,-1 0,1 0,-1 0,-6 3,0 1,0 0,0 1,0 0,1 1,-1 0,1 0,0 2,1-1,-1 1,2 1,-1 0,1 0,0 1,0 0,1 0,1 1,-1 0,1 1,1 0,-1 1,1 0,-1 0,2 0,0 0,0 1,1-1,0 1,1 0,1 0,0 0,1 1,0 10,4 20</inkml:trace>
  <inkml:trace contextRef="#ctx0" brushRef="#br0" timeOffset="-12483.538">943 1421,'-7'3,"0"0,0 1,1 0,-1 0,1 1,0 0,0 0,1 0,-1 1,1-1,0 1,1 1,0-1,0 0,0 1,0 0,1 0,1 0,-1 1,1-1,0 0,1 1,-1 0,1 1,0 2,1 0,0 0,1 1,0-1,0 0,2 0,-1 0,1 0,1 0,0 0,0-1,1 0,0 0,1 0,0-1,2 3,-1-3,1 0,0-1,0 0,1 0,0-1,0 0,1 0,0-1,0 0,0-1,1 0,-1-1,1 0,0-1,1 0,-1 0,1-1,-1-1,1 0,-1-1,1 0,-1 0,1-2,0 1,-1-1,0-1,0 0,0-1,0 0,0 0,0-1,-1-1,0 0,-1 0,1-1,-1 0,0-1,5-6,-6 4,0 0,-1-1,0 0,-1-1,-1 1,1-1,-2 0,0-1,0 1,-1-1,-1 0,0 1,-1-1,0 0,-1 0,-1-13,-1 3,-1 1,-1-1,-1 1,-1 0,-1 0,-1 1,0 0,-2 0,-3-4,8 15,0 0,0 1,-1-1,-1 1,1 0,-1 1,-1 0,1 0,-2 0,1 1,-1 0,0 1,0 0,0 1,-10-5,17 10,-1-1,0 1,0 0,1 0,-1 0,0 0,1 0,-1 0,0 1,0-1,1 1,-1 0,1 0,-1 0,1 0,-1 0,1 1,-1-1,1 1,0-1,0 1,0 0,0 0,0 0,0 0,1 0,-1 1,-34 69,-1 70,24-70</inkml:trace>
  <inkml:trace contextRef="#ctx0" brushRef="#br0" timeOffset="-787.776">2131 1,'-13'6,"-1"2,2 0,-1 1,1 0,0 0,1 2,0-1,1 1,0 1,1 0,-7 11,5-8,-94 133,-54 105,69-106,-245 353,-230 250,224-306,332-432,-6 7,1 1,1 0,1 1,1 0,-2 9,13-30,1-1,-1 1,1 0,0 0,-1-1,1 1,-1 0,1 0,0 0,-1 0,1 0,0 0,-1 0,1 0,0 0,-1 0,1 0,0 0,-1 1,1-1,-1 0,1 0,0 1,-1-1,1 0,-1 1,1-1,-1 1,1-1,-1 1,1-1,-1 1,1-1,-1 1,0-1,1 1,-1-1,0 1,0 0,1-1,-1 1,0 0,0-1,0 1,0-1,0 1,0 0,0-1,0 1,0 0,0-1,0 1,0 0,0-1,-1 1,1 0,0-1,0 1,-1-1,1 1,0-1,-1 1,1 0,-1-1,1 1,0-1,-1 0,1 1,-1-1,27-13</inkml:trace>
  <inkml:trace contextRef="#ctx0" brushRef="#br1" timeOffset="132138.31">0 1871,'2'-9,"1"-1,-1 1,2 0,-1 0,1 0,0 0,1 1,0 0,0 0,1 0,0 0,1 1,-1 0,1 0,1 1,-1 0,1 0,0 1,0 0,8-3,70-43,3 4,2 4,29-7,-58 24,349-147,856-372,-670 278,499-145,-857 344,-239 68,-1-1,1 1,0 0,-1-1,1 1,0 0,0-1,0 1,-1 0,1-1,0 1,0 0,0-1,0 1,0-1,0 1,0 0,0-1,0 1,0-1,0 1,0-1,0 1,0 0,0-1,0 1,0-1,0 1,0 0,1-1,-1 1,0 0,0-1,1 1,-1 0,0-1,0 1,1 0,-1-1,0 1,1 0,-1 0,0-1,1 1,-1 0,1 0,-1 0,0 0,1 0,-1-1,1 1,-1 0,0 0,1 0,-1 0,1 0,-1 0,0 0,1 0,-1 0,1 1,-1-1,0 0,1 0,-1 0,1 0,-1 1,0-1,1 0,-32-8,2 5</inkml:trace>
  <inkml:trace contextRef="#ctx0" brushRef="#br1" timeOffset="132833.23">151 2267,'35'-5,"-1"-2,0-1,0-1,0-3,-2 0,8-6,-20 10,739-324,-481 214,639-250,16 39,21 40,-785 245,126-17,-273 54,-21 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59.8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 1,'0'18,"0"23,0 23,-2 19,-1 16,-3 13,1 7,0 1,2-5,-2-10,1-11,0-14,2-20,0-19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0.1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19,'11'0,"19"0,21 0,27 0,22-2,21-3,12-1,4 1,-6 5,-27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0.6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35,'69'-10,"-7"0,1 2,0 3,0 3,14 3,-71-1,0-1,-1 1,1 0,0 1,0-1,0 1,-1 0,1 1,0 0,-1-1,1 2,-1-1,0 1,1-1,-1 2,-1-1,1 0,0 1,-1 0,0 0,0 0,0 1,0-1,-1 1,1 0,-1 0,-1 0,1 0,-1 1,1 1,-4 5,-1-1,0 0,-1 0,0 1,-1-1,0-1,-1 1,0-1,0 0,-1 0,-1 0,0-1,0 0,0 0,-1-1,-1 0,-3 3,-134 128,144-137,1-1,0-1,0 1,0-1,0 1,0 0,0-1,0 1,0 0,1-1,-1 1,0 0,0 0,1 0,-1 0,1 0,-1 0,1 0,-1 0,1 0,-1 0,1 0,0 0,0 0,-1 0,1 0,0 0,0 0,0 1,0-1,0 0,1 0,-1 0,0 0,0 0,1 0,-1 0,1 0,-1 0,1 0,-1 0,1 0,0 0,-1 0,2 0,120 17,-98-16,1 1,-1 0,0 2,-1 1,1 1,-1 1,0 1,-1 1,0 1,-1 1,0 1,-1 0,0 2,-1 0,13 15,-27-25,-1 0,0 0,-1 0,1 0,-1 0,0 1,-1-1,1 1,-1 0,0 0,0 0,-1 0,0 0,0 0,0 0,-1 0,0 1,0-1,-1 0,0 0,0 0,0 0,0 0,-1 0,0 0,-1 0,1 0,-1-1,0 1,-1 0,-13 13,-1-1,-1-1,0 0,-1-1,-1-2,0 0,-1-1,0-1,-1-1,-20 6,2 1,0-2,-2-2,-37 7,34-17,45-4,0 0,0 0,0 0,1 0,-1-1,0 1,0 0,0-1,1 1,-1 0,0-1,0 1,1-1,-1 1,0-1,1 1,-1-1,1 1,-1-1,1 0,-1 1,1-1,-1 0,1 0,-1 1,1-1,0 0,0 0,-1 1,1-1,0 0,0 0,0 0,0 0,0 0,0 1,0-1,0 0,0 0,0 0,0 1,1-1,-1 0,0 0,1 0,-1 1,0-1,1 0,11-26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0.8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39,'18'-7,"23"-3,23 1,19 2,14 2,5 4,-7 5,-13 6,-22 6,-25 8,-19-1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1.1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0,'23'9,"22"4,19-4,18-5,13-5,2-8,-16-2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2.2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419 274,'-23'-5,"0"2,0 0,0 2,0 0,0 2,0 0,0 2,0 0,0 2,1 0,-1 2,1 0,-16 9,32-12,0 0,-1 1,2 0,-1 1,0-1,1 1,0 0,1 0,-1 1,1-1,0 1,1 0,0 0,0 1,0-1,1 0,0 1,1 0,-1-1,1 1,1 0,0 0,0 5,1 3,1 0,0 0,1-1,1 1,1-1,0 0,1 0,0 0,1-1,1 0,2 3,17 17,2 0,1-2,2-1,0-2,2-1,2-1,0-2,1-2,2-2,6 2,145 95,-179-110,-1 0,0 1,0 0,0 0,-1 1,-1 0,3 4,-9-11,0 0,-1 0,1 0,0 0,-1 0,0 0,0 1,0-1,0 0,0 1,-1-1,1 0,-1 1,0-1,0 1,-1-1,1 1,0-1,-1 0,0 1,0-1,0 0,0 1,-1-1,1 0,-1 0,0 0,0 0,-1 1,-8 7,0-2,0 1,0-2,-1 1,-1-2,1 0,-1 0,-1-1,1 0,-1-2,0 1,-10 0,6 1,0-1,-1-1,1-1,-1 0,0-2,0 0,0-1,0-1,0-1,-2-1,17 3,1-1,0 1,-1-1,1 0,-1 0,1 0,0 0,0-1,-1 1,1-1,0 0,1 0,-1 0,0 0,1-1,-1 1,1-1,-1 0,1 1,0-1,0 0,1 0,-1 0,0-1,1 1,0 0,0 0,0-1,0 1,1-1,-1 1,1-1,0 1,0-1,0 1,0-1,1-1,3-6,0 0,1 1,0 0,0 0,1 0,1 1,-1 0,2 0,-1 0,8-5,163-152,-140 137,-1-3,-1-1,-2-1,-1-2,-2-1,-2-2,-1-1,-2-1,16-36,-29 40,-1 0,-2-1,-2 0,-1 0,-2-1,-1 0,-3 0,-1 0,-2 0,-1 1,-2-1,-9-31,-8 4,18 69,17 88,26 175,2 184,-38-384,-1 4,3-1,3 0,15 57,-19-111,1 1,0-1,2-1,-1 1,2-1,0 0,3 3,-8-12,0-1,1 1,0-1,-1 0,2 0,-1 0,0-1,1 1,-1-1,1 0,0 0,0-1,0 1,1-1,-1 0,0-1,1 1,-1-1,1 0,0-1,4 1,-5-1,0-1,-1 0,1 0,-1 0,1-1,-1 0,0 1,1-1,-1-1,0 1,0-1,-1 1,1-1,0 0,-1-1,3-2,22-27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2.4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 27,'-16'-5,"-3"-1,13 1,28 0,39 2,44 0,38 5,28 3,13 7,-7 10,-33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2.7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53,'19'-9,"0"0,1 2,1 0,-1 1,1 2,0 0,0 1,0 1,0 1,1 0,19 4,-29-2,1 0,0 1,-1 1,0 0,0 0,0 1,0 1,0 0,-1 1,10 6,-16-9,-1 1,1-1,-1 1,1 0,-1 1,0-1,-1 0,1 1,-1 0,0 0,0 0,0 0,-1 1,0-1,0 1,0-1,-1 1,0 0,0 0,0 0,-1-1,1 1,-2 0,1 3,-6 12,0 0,-1-1,-1 0,-1 0,-1-1,0 0,-2-1,0 0,-1-1,0 0,-2-1,0 0,-1-2,-6 5,-154 137,167-148,5-5,0 0,0 0,1 1,-1-1,1 1,-1 0,1 0,0 1,1-1,-1 0,1 1,-1 2,3-6,0 1,1-1,-1 0,0 1,1-1,-1 1,1-1,-1 1,1-1,0 0,-1 1,1-1,0 0,0 0,0 0,0 0,0 0,0 0,0 0,1 0,-1 0,0 0,0 0,1-1,-1 1,1-1,-1 1,0-1,1 1,-1-1,1 0,-1 0,1 1,-1-1,2 0,31 5,-1-1,1-1,0-2,0-1,18-3,-47 3,65-5,0-3,0-3,29-10,-15-2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3.0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1,'-4'0,"0"0,0 0,0 1,-1 0,1 0,0 0,0 0,0 1,0-1,0 1,1 0,-1 0,1 1,-1-1,1 1,-1-1,1 1,0 0,1 1,-3 1,6-2,1-1,-1 1,1-1,-1 0,1 1,0-1,0 0,0 0,0 0,0 0,0-1,0 1,1-1,-1 1,1-1,-1 0,1 0,0 0,-1 0,1 0,0 0,0-1,-1 1,1-1,0 0,0 0,2 0,-2 0,0 1,0-1,0 1,0-1,1 0,-1 0,0-1,0 1,0-1,0 1,1-1,-1 0,0 0,0 0,-1-1,1 1,2-2,-5 2,0 0,0 0,0 1,0-1,0 0,0 0,0 0,-1 0,1 1,0-1,0 0,-1 0,1 0,-1 1,1-1,0 0,-1 1,0-1,1 0,-1 1,1-1,-1 0,0 1,1-1,-1 1,0 0,1-1,-1 1,0-1,0 1,0 0,1 0,-1-1,0 1,0 0,0 0,0 0,1 0,-1 0,0 0,0 0,0 0,0 0,1 1,-1-1,-6-2,0 0,0 1,0 0,-1 1,1-1,0 1,0 1,0-1,0 1,0 0,0 1,0 0,-3 1,-4 21,17-11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4.6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480 356,'-11'6,"1"0,1 1,-1 0,1 1,0 0,1 0,0 1,-1 1,7-8,1 0,-1 0,0 1,1-1,0 1,-1-1,1 1,0 0,0 0,0-1,1 1,-1 0,1 0,0 0,-1 0,1 0,0 0,1 0,-1-1,0 1,1 0,0 0,0 0,0-1,0 1,0 0,0-1,1 1,-1-1,1 1,0-1,-1 0,1 1,2 0,3 3,0-1,0 0,1-1,0 1,-1-2,1 1,0-1,1 0,-1-1,1 0,-1 0,1-1,-1 0,1 0,0-1,7-1,-14 1,0 0,-1 0,1 0,0-1,0 1,-1-1,1 1,0-1,-1 0,1 0,0 1,-1-1,1 0,-1 0,0-1,1 1,-1 0,0 0,0-1,1 1,-1 0,0-1,-1 1,1-1,0 0,0 1,-1-1,1 0,0 1,-1-1,0 0,1 0,-1 1,0-1,0 0,0 0,0 0,0 1,-1-3,-19-70,8 47,0 1,-3 1,0 0,-1 1,-1 1,-1 1,-2 0,0 1,-1 1,-21-15,36 30,1 0,0 1,-1 0,0 0,0 1,0 0,-1 0,1 0,-1 0,0 1,1 0,-1 1,0 0,0 0,0 0,0 1,0 0,0 0,0 1,0 0,0 0,0 0,0 1,1 0,-1 1,1-1,-1 1,1 0,0 1,0 0,-1 0,-5 10,0 0,1 1,0 0,2 1,-1 0,2 1,0-1,1 2,1-1,1 1,0 0,-2 18,-6 25,2 0,3 1,3 1,3-1,2 1,8 57,-6-99,0-1,1 0,1 0,1 0,0-1,2 1,0-1,2-1,0 1,0-1,2-1,0 0,1-1,1 0,0 0,2-2,-1 0,12 8,-8-11,0-2,0 0,1-1,1-1,-1 0,1-2,0 0,0-1,1-1,-1-1,1-1,-1-1,12-2,2 0,1-3,-1 0,0-2,-1-2,1-1,-2-2,21-10,-21 6,0-2,-2-1,0-1,-1-2,-1-1,-1-1,-2-1,0-1,-2-1,0-1,-2-2,14-25,-12 12,-1-1,-2 0,-2-2,-2 0,-2-1,-2 0,-2-1,-2-1,-2-7,-3 26,-2-1,-1 1,-1-1,-2 0,0 1,-6-15,7 34,-1 1,0-1,0 1,-1 0,-1 0,0 1,0-1,-1 1,0 0,0 1,-1-1,0 1,-1 1,0-1,0 1,0 0,-1 1,0 0,0 1,-1 0,4 2,1 1,-1 0,0 0,0 0,-1 1,1 0,0 0,0 1,0 0,-1 0,1 0,0 1,0 0,0 0,0 0,0 1,0 0,0 0,0 1,0-1,1 1,0 1,-1-1,1 1,0 0,1 0,-1 0,1 0,0 1,0 0,0 0,-2 5,-7 16,1 0,1 1,2 0,0 1,2 0,1 0,2 1,0-1,2 1,1 0,2 0,1 0,0 0,3-1,3 15,-2-5,2 0,2-1,1 1,2-2,1 0,2-1,1 0,2-1,1-1,2-1,1-1,2-1,0-1,2-2,1 0,2-2,18 12,-39-29,0-2,0 1,1-1,0-1,0 1,1-2,-1 0,1 0,0-1,0 0,0 0,0-2,1 1,-1-1,0-1,1 0,-1-1,1 0,-1-1,0 0,0 0,0-2,0 1,4-3,0-5,-1 0,0-2,-1 1,-1-2,0 1,10-15,19-22,-40 50,0 0,0 0,-1 0,1 0,0 0,0 0,0 0,0 0,0 1,-1-1,1 0,0 1,0-1,-1 0,1 1,0-1,0 1,-1-1,1 1,-1 0,1-1,0 1,-1 0,1-1,-1 1,0 0,1-1,-1 1,1 0,-1 0,0 0,0-1,1 1,-1 0,0 0,0 0,0 0,0 0,0-1,0 1,0 0,0 0,-1 0,1 0,0-1,0 1,-1 0,1 0,1 8,3 0,1 0,-1 0,1 0,1 0,0-1,0 0,1 0,-1-1,2 0,-1 0,1 0,0-1,0-1,1 1,0-1,0 0,0-1,0 0,1-1,0 0,-1 0,1-1,0-1,0 1,1-1,-1-1,0 0,7-1,-13 1,1-1,0 0,-1 0,1 0,0 0,-1-1,1 0,-1 0,0 0,0 0,0-1,0 1,0-1,0 0,-1-1,1 1,-1 0,0-1,0 0,0 0,-1 0,1 0,-1 0,0 0,0-1,0 1,-1-1,0 1,0-1,0 0,0 1,-1-1,1 0,-1 1,-1-1,3-7,-1 0,-1 0,0 0,-1 0,0 0,-1 0,0 0,0 0,-2 1,1 0,-2-1,1 1,-2 0,1 1,-1 0,-1 0,0 0,0 0,-1 1,0 0,-1 1,0 0,0 0,-1 1,0 1,0-1,0 1,-1 1,0 0,0 1,-1 0,1 0,-1 1,1 1,-1 0,0 0,0 1,0 1,0 0,-7 1,12 1,0-1,0 1,0 0,0 0,1 1,-1 0,1 0,0 0,0 1,0 0,0 0,1 1,-1-1,1 1,0 0,1 1,-1-1,1 1,0 0,1 0,-1 0,1 1,0-1,1 1,0 0,0-1,0 1,1 0,0 0,0 0,1 0,-1 0,2 0,-1 1,1-1,0 0,2 3,1 0,0 0,0-1,1 1,0-1,0 0,1 0,0 0,1-1,0 0,1-1,-1 1,1-1,1-1,-1 1,10 4,38 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7:53.8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98 492,'-24'-180,"22"154,-2-25,-2 0,-2 1,-3 0,-3-5,4 35,10 20,0 0,0 0,-1 0,1-1,0 1,-1 0,1 0,0 0,0 0,-1 0,1-1,0 1,-1 0,1 0,0 0,-1 0,1 0,0 0,0 0,-1 0,1 0,0 0,-1 0,1 0,0 0,-1 1,1-1,0 0,0 0,-1 0,1 0,0 0,0 1,-1-1,1 0,0 0,0 0,-1 1,1-1,0 0,0 0,0 1,0-1,-1 0,1 1,0-1,0 0,0 0,0 1,0-1,0 0,0 1,0-1,0 0,0 1,0-1,0 0,0 1,0-1,0 0,0 1,0-1,0 0,-3 22,1 0,1 0,1 0,0 0,2 0,0 0,2 0,1 2,-2-8,89 460,-72-386,-15-87,-5-16,-3-2</inkml:trace>
  <inkml:trace contextRef="#ctx0" brushRef="#br0" timeOffset="677.068">466 164,'-11'12,"1"0,1 1,0 0,0 1,1 0,1 0,0 0,1 1,1 0,0 1,1-1,1 1,0 0,1 0,1 0,1 0,0 0,1 0,0-1,1 1,1 0,1 0,1 0,0-1,0 0,2-1,0 0,0-1,2 1,-1-1,2-1,0 0,0 0,1-1,7 6,-11-11,0-1,0 1,1-1,0-1,0 0,0 0,0 0,0-1,1 0,-1 0,1-1,0-1,0 1,0-1,0-1,0 0,0 0,0-1,0 0,6-1,1-4,-1-1,1 0,-2-1,1-1,-1 0,0-1,-1-1,0 0,-1 0,0-2,-1 1,0-1,-1-1,-1 0,0 0,-1-1,0 0,-1 0,-1-1,-1 0,0 0,-1-1,0 1,-2-1,0 1,-1-1,0-2,-2 7,0 0,0-1,-1 1,-1 0,0 1,-1-1,0 0,0 1,-1 0,-1 0,0 1,-1-1,0 1,0 1,-1-1,0 1,-1 0,0 1,0 0,0 1,-1 0,-1 0,1 1,-1 0,0 1,0 0,-1 1,-10-3,12 3,0 0,-1 1,1-1,-1 2,0 0,1 0,-1 1,0 0,0 1,0 0,0 1,0 0,0 1,0 0,1 0,-1 1,1 1,0 0,0 0,0 1,0 1,1-1,0 1,0 1,0 0,-1 1,2 6,-1 1,2 0,0 0,1 0,0 1,1 0,1 0,0 0,2 0,0 1,0 0,2-1,0 1,1-1,1 7,-1-7,0-1,1 1,1-1,1 0,0 0,1 0,0-1,1 1,1-1,0 0,1-1,0 0,2 0,-1-1,1 0,1-1,28 22</inkml:trace>
  <inkml:trace contextRef="#ctx0" brushRef="#br0" timeOffset="1257.846">1218 69,'-8'1,"1"2,-1-1,1 1,0 0,0 0,0 1,0 0,1 0,-1 0,1 1,0 0,0 0,1 1,0 0,0 0,0 0,1 0,-1 1,2 0,-1 0,1 0,0 0,-1 4,0 2,0-1,1 1,0 0,1-1,1 1,0 0,1 0,0 0,1 0,0 0,1 0,1 0,0-1,1 1,0-1,0 0,2 0,-1-1,2 1,-1-1,1 0,1-1,0 0,1 0,0-1,0 0,1 0,0-1,0 0,1-1,0 0,7 3,-3-6,-1 0,1 0,0-2,0 0,0 0,0-1,0-1,0-1,0 0,0-1,-1 0,1-1,3-2,-10 3,0-1,0 0,0 0,-1-1,1 0,-1 0,0-1,0 0,0 0,-1 0,1-1,-1 0,-1 0,1-1,-1 0,0 0,-1 0,0-1,0 1,0-1,-1 0,0 0,1-7,-3-3,0 0,-1-1,-1 1,-1 0,0 0,-2-1,0 2,-1-1,-1 0,0 1,-1 0,-1 1,-1-1,0 2,-1-1,-1 1,0 1,-1 0,-10-9,14 14,0 2,0-1,-1 1,0 0,0 0,0 1,-1 1,0 0,0 0,-1 1,7 2,0 1,0 0,0 0,0 0,0 0,-1 1,1 0,0 0,0 0,-1 1,1-1,0 1,0 0,0 0,0 0,0 1,0-1,0 1,0 0,0 0,1 0,-1 1,1 0,0-1,-1 1,1 0,-1 2,-6 10,0 1,1 0,0 0,1 1,1 0,1 0,0 1,2 0,0 0,1 0,0 1,2-1,0 1,1 12,20 69,-2-63</inkml:trace>
  <inkml:trace contextRef="#ctx0" brushRef="#br0" timeOffset="1820.514">1859 69,'-10'15,"0"2,2-1,0 1,1 0,0 1,2-1,0 1,1 1,0-1,2 0,0 6,1-14,1 0,1 0,-1 0,2 0,-1 0,1 0,1-1,0 1,0-1,1 1,0-1,0 0,1 0,0-1,1 1,0-1,0-1,1 1,0-1,0 0,4 2,1-1,0 1,1-2,0 0,1-1,-1 0,1-1,0 0,1-1,-1-1,1 0,-1-1,1 0,0-2,0 0,0 0,-1-1,1-1,0 0,-1-2,12-3,-15 2,-2 0,1-1,-1 0,0 0,0-1,0 0,-1-1,0 0,-1 0,0-1,0 0,-1 0,0 0,-1-1,0 0,0 0,-1 0,0-1,-1 1,0-1,-1 0,0 0,-1 0,0 0,0 0,-1-1,-1 1,0 0,-1 0,0 0,0 0,-1 1,-1-1,0 1,0-1,-1 1,-4-7,2 5,-1 1,0-1,0 1,-1 1,0-1,-1 1,0 1,-1 0,0 1,0 0,-1 0,0 1,-1 1,1 0,-1 1,0 0,0 1,-1 0,1 1,-1 1,0 0,-9 0,16 3,1 0,0 1,0 0,-1 0,1 0,0 1,1-1,-1 2,0-1,1 0,0 1,0 0,0 0,0 1,1-1,-1 1,1 0,0 0,1 1,-1-1,1 1,0 0,1 0,-1 0,1 0,0 2,-6 18,1 1,1 0,2 0,1 0,0 14,1 13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5.2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68,'-11'-8,"-2"0,1 0,-1 1,0 1,-1 0,1 1,-1 0,0 1,0 1,-1 0,-7 0,16 2,0 1,0 0,1 0,-1 0,0 1,1 0,-1 0,1 0,-1 1,1 0,-1 0,1 0,0 1,0-1,0 1,0 0,1 1,-1-1,1 1,0 0,0 0,0 1,1-1,-1 1,1-1,0 1,1 0,-1 0,1 1,-1 1,0 3,1-1,0 0,0 1,1 0,0-1,1 1,0-1,0 1,1 0,0-1,1 1,0-1,1 1,0-1,0 0,1 0,0 0,1-1,8 17,2 0,1-2,1 0,0-1,13 12,147 145,-175-177,1-1,-1 1,0 0,0 0,0 0,0 0,0 0,0 0,-1 1,1-1,-1 1,0-1,1 1,-1 0,0-1,-1 1,1 0,0 0,-1-1,0 1,1 0,-1 0,0 0,0 0,-1-1,1 1,-1 0,1 0,-1 0,0-1,0 1,0 0,0-1,-1 1,1-1,-1 1,1-1,-2 2,-8 1,0 0,0-1,0 0,-1-1,1 0,-1-1,1 0,-1-1,0 0,0-1,0 0,0-1,1 0,-1-1,-4-1,13 3,0 0,0-1,0 1,0-1,0 1,0-1,0 0,1 0,-1 0,0-1,0 1,1 0,-1-1,1 0,-1 0,1 0,0 0,0 0,0 0,0 0,0-1,0 1,1-1,-1 0,1 1,0-1,-1-2,3 2,1 1,0-1,0 1,0 0,0 0,0 0,1 0,-1 0,1 1,-1-1,1 1,0-1,-1 1,1 0,0 0,0 0,0 0,0 1,0-1,0 1,3 0,0-2,174-30,-93 19,-2-4,31-13,-90 22,0-1,-1-2,0 0,-1-2,0 0,-1-2,0 0,-1-2,12-12,-21 16,0-1,0 0,-2-1,0 0,0-1,-1 0,-1 0,-1-1,-1-1,0 1,-1-1,-1 0,1-8,-5 22,0 0,0 0,0 0,-1 0,1 0,-1 0,0 0,0 0,-1-1,1 1,-1 0,0 0,0 0,-1 0,1 0,-1 0,0 1,0-1,0 1,0-1,0 1,-1-1,0 1,0 0,0 0,0 1,0-1,0 0,-1 1,1 0,-1 0,0 0,1 0,-1 1,0-1,0 1,0 0,0 0,-4 0,-3 2,0 1,-1 0,1 1,1 0,-1 0,0 1,1 1,0 0,0 0,0 1,1 0,0 1,0 0,0 0,1 1,0 0,1 0,0 1,0 0,1 0,0 1,0 0,1 0,1 0,-1 1,2-1,-1 1,1 1,0 3,0 0,0 0,2 0,0 0,0 0,2 0,-1 0,2 0,0 0,1 0,1 0,0 0,1-1,0 0,1 0,1 0,0-1,1 0,0 0,1-1,1 0,0-1,0 0,1 0,0-1,4 1,11 9,1-2,1 0,0-2,2-1,0-1,0-2,18 4,28 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6.8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0,'5'17,"6"18,5 18,3 19,-2 13,-1 10,-4 6,-4 0,-3-4,-3-7,-1-12,-1-13,-1-17,0-16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7.1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72,'25'-2,"33"-1,33-2,32-3,25-4,15-3,3 1,-5 4,-15 7,-22 12,-32 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7.5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 1,'-15'33,"1"0,1 1,2 1,2 0,1 0,1 1,3 0,0 0,3 1,1-1,2 11,-2-43,0-2,-2 16,2-1,0 1,1-1,1 0,0 1,1-1,1 0,1-1,6 16,-10-29,1-1,0 1,-1-1,1 0,0 0,0 0,0 1,0-2,1 1,-1 0,0 0,1-1,-1 1,1-1,0 0,-1 0,1 0,0 0,0 0,0-1,0 1,-1-1,1 0,0 0,0 0,0 0,0 0,0-1,0 1,0-1,-1 0,1 1,1-2,87-45,-61 26,-1-1,-1-2,-1-1,-1-1,-1-2,-2 0,-1-1,-1-2,10-18,-19 27,-10 65,-7-4,2 0,2 0,1 1,3-1,0 0,3 0,1 0,2-1,2 0,1-1,2 0,1-1,2 0,2-2,1 0,12 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7.7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0,'19'3,"17"2,17 4,16-1,14-1,7 1,0 0,-8 5,-16 4,-19-1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08.0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0,'30'7,"28"3,26-6,17-6,5-1,-9-4,-20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11.8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99,'-10'2,"1"-1,0 2,-1-1,1 1,0 0,0 1,1 0,-1 1,1 0,0 0,0 0,0 1,1 1,0-1,0 1,1 0,0 1,0-1,0 1,1 0,0 1,1-1,0 1,0 0,1 0,0 0,1 1,0-1,0 0,1 1,0 0,1-1,0 7,8 8,1 0,1 0,1-1,0-1,2 0,1 0,0-2,2 1,0-2,2 0,7 5,12 18,-5-5,-7-13,-2 2,0 0,-2 2,-1 0,-1 2,-1 0,-2 0,-1 2,-2 0,-1 0,2 14,-12-41,-1 1,0 0,0 0,0 0,-1 0,0 0,0 0,-1 0,1 0,-1 0,-1 0,1 0,-1 0,0 0,0-1,-1 1,1-1,-1 0,-1 1,1-1,-1-1,1 1,-1 0,-1-1,1 0,-1 0,1 0,-1-1,0 1,-1-1,1-1,-2 2,4-3,1 0,-1-1,1 1,-1-1,1 1,-1-1,1 0,-1 0,1 0,-1 0,1 0,-1-1,1 1,-1-1,1 1,-1-1,1 0,0 0,-1 0,1 0,0-1,0 1,0-1,0 1,0-1,0 0,0 0,1 1,-1-1,0-1,0 0,-1-2,0-1,0 0,1 0,0-1,0 1,0 0,0-1,1 0,0 1,1-1,0-5,3-19,2-1,1 0,1 1,2 1,1-1,1 1,2 1,4-5,-11 19,56-123,-16 41,-4-2,-5-2,-4-1,1-23,-33 121,3-9,-1-1,-1 1,0 0,-1 0,-1-1,0 1,0-1,-2 1,0-5,2 18,-1 1,1-1,0 1,0 0,-1-1,1 1,0-1,-1 1,1-1,-1 1,1-1,-1 1,1-1,0 0,-1 1,0-1,1 0,-1 1,1-1,-1 0,1 0,-1 1,0-1,1 0,-1 0,1 0,-1 0,0 0,1 0,-1 0,0 0,1 0,-1 0,1 0,-1 0,0 0,1 0,-1-1,1 1,-1 0,0-1,1 1,-1 0,1-1,-1 1,1 0,-1-1,1 1,0-1,-1 1,1-1,-1 1,1-1,-6 41,2 0,2 0,2 0,1 0,2 0,4 10,67 420,-51-343,-22-124,3 26,1 0,2 0,1-1,1 0,1 0,2-1,4 7,-15-31,0 0,1 0,0 0,0 0,0 0,0 0,0 0,1 0,-1-1,1 1,-1-1,1 0,0 0,0 0,0 0,0-1,0 1,1-1,-1 1,0-1,1 0,-1-1,1 1,-1 0,1-1,-1 0,1 0,0 0,-1 0,1-1,-1 1,1-1,-1 0,1 0,2-3,0-1,0 0,0 0,-1 0,0 0,1-1,-2 0,1 0,-1 0,0-1,0 0,-1 1,0-1,0-1,1-4,11-33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12.1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25,'25'-4,"32"-3,32 1,26 1,21 2,11 6,-19 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12.5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 52,'-62'-27,"54"11,33 9,0 6,1 2,0 0,-1 2,1 1,-1 1,0 1,-1 1,1 1,-1 2,-1 0,2 2,-13-6,0 1,0 0,-1 1,0 0,0 1,-1 1,4 3,-11-9,0-1,0 1,0 0,0 0,-1 0,1 0,-1 0,0 1,0-1,-1 1,0-1,1 1,-1 0,-1-1,1 1,-1 0,0 0,0-1,0 1,0 0,-1 0,-1 3,-2 3,-1-1,0-1,0 1,-1-1,-1 1,1-2,-1 1,-1-1,0 0,0-1,0 1,-1-2,0 1,-1-1,-27 24,38-31,-1 1,1 0,-1-1,1 1,0 0,-1 0,1 0,0 0,-1 0,1 0,0 0,-1 0,1 0,0 0,-1 0,1 0,0 0,-1 0,1 0,-1 1,1-1,0 0,-1 1,1-1,-1 0,1 1,-1-1,1 1,-1-1,1 1,-1-1,1 1,-1-1,0 1,1-1,-1 1,0-1,1 1,-1 0,0-1,0 1,0 0,1-1,-1 1,0 0,0-1,0 1,0 0,0-1,0 1,0 0,-1-1,1 1,0-1,0 1,0 0,-1-1,1 1,0 0,-1-1,1 1,0-1,-1 1,1-1,-1 1,1-1,-1 1,80 5,-57-7,0 2,0 1,0 0,0 2,0 0,-1 2,1 0,-2 1,1 1,-1 1,8 6,-25-13,1 0,-1 0,0 1,0 0,0-1,0 1,0 0,-1 1,1-1,-1 0,0 1,0-1,0 1,0 0,-1 0,1-1,-1 1,0 0,-1 0,1 0,0 0,-1 0,0 1,0-1,0 0,-1 0,1 0,-1 0,0 0,0 0,-1 0,1 0,-9 12,-1 0,-1 0,0-1,-1-1,-1 0,0 0,-1-2,0 0,-1 0,0-2,-1 0,-13 5,9-2,-1-1,-1-1,0-2,0 0,-1-1,0-1,-1-2,23-4,1 0,0-1,-1 1,1-1,0 1,-1-1,1 0,-1 0,1 1,-1-1,1 0,0 0,-1 0,1-1,-1 1,1 0,0-1,-1 1,1 0,-1-1,1 0,0 1,0-1,-1 0,1 1,0-1,0 0,0 0,0 0,0 0,0 0,0-1,0 1,0 0,1 0,-1 0,0-1,1 1,-1 0,1-1,-1 0,3-16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12.9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 39,'-5'16,"2"-9,1-1,0 1,0-1,1 1,0 0,0 0,0-1,1 1,0 0,1 0,-1 0,1 1,1-6,-1-1,0 0,1 1,-1-1,0 0,1 0,0 0,-1 0,1 0,0 0,-1 0,1-1,0 1,0 0,0-1,-1 0,1 1,0-1,0 0,0 0,0 0,0 0,0 0,0-1,-1 1,1-1,0 1,0-1,0 1,-1-1,1 0,0 0,-1 0,1 0,-1 0,1 0,-1-1,1 1,-1 0,0-1,0 1,0-1,0 1,0-1,0 0,1-1,0 0,0 0,0-1,-1 1,1 0,-1-1,0 1,0-1,0 1,0-1,-1 0,0 1,1-1,-1 0,0 1,-1-1,1 0,-1 1,0-1,1 0,-2 1,1-1,0 1,-1 0,1-1,-1 1,0 0,0 0,0 0,-1 0,1 1,-1-1,1 0,-1 1,0 0,0 0,0 0,0 0,-1 0,1 0,0 1,-1 0,1-1,-1 1,1 1,-1-1,0 0,1 1,-1 0,-1 0,4-1,0 1,-1 0,1 0,0-1,-1 1,1 0,0 0,-1 0,1 0,-1 1,1-1,0 0,-1 0,1 1,0-1,0 1,-1-1,1 1,0 0,0 0,0-1,-1 1,1 0,0 0,0 0,0 0,1 0,-1 0,0 0,0 0,1 1,-1-1,0 0,1 0,-1 1,1-1,0 0,-1 1,1-1,0 0,0 1,0 0,10 18,8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8:05.1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146 155,'-14'18,"0"0,2 1,0 1,2 0,0 0,1 1,1 0,1 1,1-1,1 1,0 1,1 11,2-20,1-1,1 0,0 1,0-1,2 1,0-1,0 0,1 0,1 0,0 0,1 0,0-1,1 0,0 0,1 0,0-1,1 0,0-1,1 1,0-2,6 6,-10-10,1-1,-1 1,1-1,0 0,0 0,0-1,0 0,1 0,-1 0,1-1,0 0,0 0,0-1,0 1,0-2,0 1,0-1,0 0,0-1,0 1,0-1,0-1,0 1,0-1,0-1,-1 1,1-1,-1 0,1-1,-1 1,0-1,-1 0,1-1,-1 1,0-1,0 0,0-1,0 1,-1-1,0 0,3-5,-3-6,-1 1,0-1,-1 1,0-1,-1 0,-1 0,-1 0,-1 0,0 1,-1-1,-1 1,0-1,-1 1,-1 0,-1 1,0 0,-1 0,0 0,-3-2,1 0,0 1,-1 0,0 0,-1 1,-1 1,-13-12,23 23,-1 0,1 0,-1 0,0 1,0-1,0 1,0 0,0 0,0 0,0 0,-1 1,1 0,-1 0,1 0,-1 0,1 1,-1 0,0 0,1 0,-1 0,1 1,-1 0,1 0,-1 0,1 0,0 1,-1 0,1 0,0 0,0 0,0 1,-6 6,0 1,1 1,0-1,1 1,0 1,1-1,0 1,1 1,1-1,-1 1,2 0,0 0,1 1,0-1,1 1,0-1,1 4,-1 1,1 0,1 1,0-1,1 1,2-1,3 16,10 25</inkml:trace>
  <inkml:trace contextRef="#ctx0" brushRef="#br0" timeOffset="391.075">733 538,'-3'-18,"-17"-131,2-69,17 65,5 256,4 0,5-1,7 13,-16-89,2-1,2 0,0-1,1 1,1-1,2-1,0 0,1-1,1 0,7 6,4-2</inkml:trace>
  <inkml:trace contextRef="#ctx0" brushRef="#br0" timeOffset="1032.758">1320 128,'-9'15,"0"0,2 0,-1 1,2 0,0 0,1 1,0 0,1 0,1 0,1 0,1 0,0 0,1 11,1-17,0 0,1 1,0-1,1 0,0 0,0 0,1 0,1 0,0-1,0 0,1 0,0 0,1-1,0 0,1 0,0-1,0 0,0 0,1-1,7 4,-9-5,0-1,1 0,0-1,0 0,0 0,1-1,-1 0,1 0,0-1,0 0,0-1,0 0,0 0,0-1,0 0,0-1,0 0,0 0,-1-1,1 0,0 0,0-1,-1 0,0-1,0 0,0 0,0-1,0 0,-1 0,0-1,0 0,0 0,3-5,-4 1,0-1,0 0,-1-1,0 1,-1-1,-1 0,0 0,0 0,-1-1,-1 1,0-1,0 1,-2-1,1 1,-1 0,-1-1,-1 1,1 0,-2 0,0 0,0 0,-1 1,-1 0,0 0,0 0,-5-5,6 7,-1-1,0 1,0 1,-1 0,0-1,-1 2,0-1,0 1,0 1,-1-1,0 2,0-1,-1 1,0 0,0 1,0 0,0 1,0 0,-1 0,0 2,1-1,-1 1,0 0,0 1,1 1,-1-1,0 2,1-1,-1 2,-6 1,7 1,-1 0,1 1,0 0,1 0,-1 1,1 0,1 1,-1 0,1 0,1 1,-1 0,2 0,-1 1,1 0,1 0,-1 0,2 1,0 0,0 0,0 4,1-8,1 1,0 0,1 0,0 0,0 0,1 1,0-1,0 0,1 0,0 0,1 0,-1 0,2 0,-1 0,1-1,0 1,0-1,1 0,0 0,1 0,-1 0,1-1,1 0,-1 0,1 0,0 0,0-1,1 0,0 0,52 24,0-10</inkml:trace>
  <inkml:trace contextRef="#ctx0" brushRef="#br0" timeOffset="1492.877">2044 196,'-12'13,"1"-1,0 1,1 1,0 0,1 0,1 1,0 0,1 0,0 1,-2 13,7-22,0 0,0 0,1 1,1-1,-1 0,1 1,0-1,1 1,0-1,0 0,0 1,1-1,0 0,1 0,-1 0,1 0,1-1,-1 1,1-1,0 0,1 0,-1 0,1-1,0 1,3 1,7 4,1 0,0-1,1-1,0 0,0-1,1-1,0-1,0-1,0 0,1-1,-1-1,1-1,0-1,4 0,-16 0,0 0,0-1,0 0,0-1,0 1,0-1,0 0,-1-1,1 0,0 0,-1 0,1-1,-1 0,0 0,0-1,0 0,0 0,0 0,-1-1,0 1,0-1,0 0,-1-1,0 1,0-1,0 0,-1 0,1-2,-1-6,0 0,-1 0,-1 0,-1 0,0 0,0-1,-1 1,-1 0,-1 0,0 0,-1 0,0 1,-1 0,0-1,-1 2,-1-1,0 1,-1 0,0 0,-1 1,0 0,-4-3,5 5,-1 0,0 0,0 1,0 1,-1 0,-1 0,1 1,-1 0,0 0,-1 1,7 3,-1 0,1 1,-1-1,1 1,-1 0,0 1,1-1,-1 1,0 0,0 1,1-1,-1 1,1 1,-1-1,1 0,-1 1,1 0,0 1,0-1,0 1,0 0,-2 2,-3 4,0 1,1 0,1 0,-1 1,2 0,0 0,0 1,1 0,0 0,1 1,1 0,0-1,0 2,1-1,-13 57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13.4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 0,'0'93,"-1"200,-17 52,13-302,2-22,1 1,1-1,0 0,2 1,0-1,2 5,-2-21,1 0,-1-1,1 1,0 0,0-1,0 1,1-1,-1 0,1 0,0 0,1 0,-1-1,0 1,1-1,0 0,0 0,0 0,0 0,0-1,1 1,-1-1,1 0,0-1,1 1,119 16,2-20,0-5,26-8,30-3,-116 14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13.9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447 3,'-16'-1,"-1"0,0 1,0 0,0 2,0 0,1 1,-1 0,1 1,-1 1,2 1,-1 0,0 1,1 1,1 0,-1 1,1 1,1 0,0 1,0 0,1 1,1 1,0-1,0 2,-7 12,8-9,0 0,1 1,1 0,1 0,0 1,1 0,1 0,-2 18,6-27,0 0,0 0,1 0,0 0,1 0,0 0,0-1,1 1,1 0,0 0,0-1,0 0,1 0,1 0,0 0,0 0,1-1,2 3,10 5,1 0,0-2,1 0,0-2,2 0,-1-1,1-1,0-1,1-1,0-1,1-1,0-1,40 14,-39-12,0 2,-1 1,0 0,-1 2,18 12,-35-20,-1 0,0-1,0 2,0-1,0 0,-1 1,0 0,0 0,0 1,0-1,-1 1,0-1,0 1,-1 0,1 0,-1 0,-1 1,1-1,-1 0,0 1,-1-1,1 1,-1-1,0 1,-2 5,-3 3,0 0,-1-1,-1 0,0 0,-1 0,-1-1,0 0,-1-1,0 0,-1-1,0 0,-1 0,0-1,0-1,-1 0,-1-1,1 0,-1-1,-15 5,12-4,-1-2,-1 0,1-1,-1 0,0-2,0 0,-14 0,8-3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14.2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15,'7'0,"16"0,21-3,21 0,16 0,8 1,1 0,-16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14.7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1,'0'23,"0"24,0 23,2 17,1 13,2 9,3 1,2-4,0-8,-3-12,-1-16,-3-17,1-22,0-17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15.0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0,'386'309,"-328"-263,-3 1,-2 3,-2 3,-3 1,37 55,-80-103,0 1,0 0,0 0,-1 0,0 1,0 0,-1 0,0 0,0 0,-1 0,0 0,-1 1,0-1,0 1,0-1,-1 1,-1-1,1 1,-2-1,1 1,-1-1,0 0,-2 5,-3-3,-1-1,0 0,-1 0,0 0,0-1,-1-1,0 0,-1 0,1 0,-1-2,0 1,-1-1,1-1,-1 0,0-1,-3 1,-28 7,0-1,-1-2,-1-2,1-2,-1-2,-7-2,-28-14,67 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15.5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0,'20'22,"-1"1,-1 1,-2 0,0 1,-2 1,-1 0,0 1,-2 0,-2 1,0 0,-2 1,-1 0,-1 0,-1 10,-3-34,-1-5,0-1,1 1,-1 0,1-1,-1 1,1 0,-1 0,1-1,-1 1,1 0,-1 0,1 0,-1 0,1 0,-1 0,1 0,-1 0,1 0,-1 0,1 0,-1 0,1 0,-1 0,1 0,-1 0,1 1,-1-1,1 0,-1 0,0 1,1-1,-1 0,1 1,-1-1,0 0,1 1,-1-1,0 1,1-1,-1 0,0 1,1-1,-1 1,0-1,0 1,0-1,0 1,1-1,-1 1,0-1,0 1,0-1,0 1,0-1,0 1,0-1,0 1,-1-1,1 1,0-1,0 1,0-1,0 1,-1-1,1 1,0-1,-1 1,1-1,103-146,-83 117,-6 6,1 2,0 0,2 1,0 0,2 2,0 0,20-15,-38 32,0 0,0 0,0 0,0 0,0 0,0 0,0 0,0 0,0 0,1 1,-1-1,0 0,0 1,1-1,-1 1,1-1,-1 1,1 0,-1-1,0 1,1 0,-1 0,1 0,-1 0,1 0,-1 1,1-1,-1 0,0 1,1-1,-1 1,1-1,-1 1,0 0,0 0,1-1,-1 1,0 0,0 0,0 0,0 0,0 0,0 0,0 1,0-1,-1 0,1 0,0 1,-1-1,5 142,-5-134,0 1,1-1,0 0,0 0,1 0,0 0,1 0,0-1,0 1,1-1,0 0,0 0,1 0,0 0,0-1,1 0,0 0,1 0,-1-1,1 0,0 0,1-1,2 2,6-1,1-1,-1 0,1-1,1-1,-1-1,0 0,1-1,-1-1,1-1,-1 0,0-1,0-1,0-1,11-4,55-30,-58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8:19.8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15,'31'-9,"-55"4,7 5,0 1,1 0,-1 1,1 1,-1 1,1 1,0 0,0 1,1 0,0 1,0 1,0 1,1 0,0 1,1 0,0 1,-2 3,-3 4,0 1,1 1,1 0,1 1,1 1,1 1,0 0,2 0,1 1,-6 22,4 12,3 0,3 1,2 0,3 0,2 1,3-1,2 0,3-1,4 9,3 42,14 136,38 243,-30-300,-5-40,-6 2,-7 1,-7 0,-5 100,-8-229,-1 1,-1-1,0 1,-2-1,-1 0,-1 0,-1-1,0 1,-2-1,0-1,-2 0,0 0,-1-1,-1-1,-1 0,-13 13,25-29,0-1,0 0,0 0,1 1,-1-1,0 0,1 1,-1-1,1 1,-1-1,1 1,-1 0,1-1,0 1,0 0,0 0,0 0,0 0,1 0,-1 0,1 0,-1 0,1 0,0 0,-1 1,1-1,0 0,0 0,1 0,-1 0,0 0,1 0,-1 0,1 0,0 0,0 0,0 0,0 0,0 1,26 32,-19-26,0 0,-2 0,1 1,-1-1,0 2,-1-1,0 1,-1-1,1 3,4 34,-1 1,-2 0,-1 32,2 16,44 226,-27-199,-6 0,-3 17,-14 1,-6 1,-9 28,-5 143,24-63,15 52,5 93,-23-22,-1-78,15 31,-1-168,4 42,-7 161,-28-38,3-121,13 167,60 412,-57-641,-1 4,6 0,9 23,0-53,5-1,4-1,5-1,5-2,50 103,-52-145,3-1,3-2,3-2,3-2,47 49,-73-88,2-1,0-1,1-1,2 0,-1-2,2-1,0-1,0-2,2 0,-1-2,1-1,1-1,13 2,191 12,-142-16,35 16,-85-6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07.6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1,'-13'177,"13"-134,-2 31,5 268,-2-324,1-1,0 0,2 1,0-2,1 1,0 0,2-1,0 2,-3-11,0 0,0 0,1-1,0 1,0-1,1 0,-1 0,1-1,0 0,1 0,-1 0,1-1,0 0,0 0,0-1,1 0,-1 0,6 1,1-1,0 0,1-1,0-1,-1 0,1 0,0-2,-1 0,1-1,-1 0,1-1,-1 0,0-2,8-2,22-13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07.8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1 119,'4'-2,"9"1,14 1,16 1,15-3,8-5,6-4,-1-5,-5-1,-7-3,-11-3,-14 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08.1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49,'-13'0,"-1"0,14 0,21-3,26-2,25-3,22-3,13 1,4 2,-2 5,-19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8:12.2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0 199,'5'-191,"0"184,-2 28,3 51,3 0,4 0,2-1,4-1,16 38,-21-74,19 73,-33-103,0-1,-1 1,1-1,-1 1,0-1,0 0,0 1,-1-1,1 0,-1 0,1 1,-1-1,0-1,-1 1,1 0,0 0,-1-1,1 0,-1 1,0-1,0 0,0 0,0 0,0-1,0 1,-1-1,1 0,0 0,-3 1,27 0,38-10,0-3,-1-2,11-6,-8 3,-24 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08.4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86,'-2'-5,"1"1,0 0,-1 0,0-1,0 1,0 1,-1-1,1 0,-1 1,0-1,0 1,0 0,0-1,0 2,-1-1,0 0,1 1,-1-1,0 1,0 0,0 1,-1-1,1 1,0 0,0 0,-1 0,1 0,-1 1,-3-1,-8-1,0 0,0 1,-1 1,1 0,0 1,0 1,0 0,0 1,0 1,1 1,-1 0,1 1,0 1,1 0,-1 1,1 0,1 1,0 1,0 0,1 0,0 2,1-1,0 2,1-1,0 1,0 3,7-9,0-1,0 1,1-1,0 1,1 0,-1 0,1 0,0 0,1 0,0 0,0 0,1 0,-1 0,1 0,1 0,-1 0,1-1,1 1,-1 0,1-1,0 0,1 0,-1 0,1 0,0 0,1-1,0 1,3 2,8 5,1-2,0 0,1 0,0-2,0 0,1-1,0-1,1-1,0-1,0 0,0-2,0 0,0-1,1-1,-1-1,2-1,16-1,1-2,-2-2,1-1,-1-2,0-1,0-2,1-3,27-11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08.7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0,'2'0,"3"0,6 0,8 0,9 0,1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09.6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113 720,'1'177,"25"166,0-159,18 191,-43-364,1 2,-1-1,-1 1,0-1,0 1,-1-1,-1 1,0-1,0 0,-2 0,1 0,-1 0,-2 1,5-11,0-1,0 0,0 0,0 0,0 0,0 0,0 0,0 0,0-1,-1 1,1 0,0-1,-1 1,1-1,0 1,-1-1,1 0,-1 1,1-1,-1 0,1 0,-1 0,1 0,0 0,-1 0,1-1,-1 1,1 0,-1-1,1 1,0-1,-1 1,1-1,0 0,0 0,-1 0,1 1,0-1,0 0,0 0,0 0,0-1,0 1,1 0,-1 0,0 0,0-1,1 1,-1 0,1-1,-1 1,1-1,0 1,-1 0,1-2,-13-26,1 0,2-1,1-1,1 0,1 0,2 0,1-4,0 8,-21-150,7-1,8-5,10 178,-1 1,0 0,1 1,-1-1,1 0,0 0,0 1,0-1,1 0,-1 0,1 0,0 1,0-1,0 0,1 1,-1-1,1 1,0 0,0-1,0 1,0 0,0 0,1 0,0 1,-1-1,1 1,2-2,3 2,1 0,0 1,-1 1,1-1,0 1,-1 1,1-1,0 1,-1 1,1 0,-1 0,1 1,-1 0,5 2,-9-3,23 6,-1 2,0 1,-1 1,-1 1,0 1,0 1,19 18,-40-32,-1 0,1 1,0 0,-1-1,0 1,1 0,-1 0,0 0,0 0,0 1,0-1,0 1,-1-1,1 1,-1-1,0 1,0 0,0 0,0-1,0 1,0 0,-1 0,1 0,-1 0,0 0,0 0,0 0,0 0,-1 0,1 0,-1 0,0 0,0 0,0 0,0-1,0 1,0 0,-1-1,1 1,-1-1,0 1,0-1,-4 2,-1-1,1 0,-1-1,0 1,0-1,0-1,0 1,0-1,0-1,0 1,0-1,0 0,0-1,0 1,0-2,0 1,0-1,0 0,0 0,1-1,-1 1,1-2,0 1,-6-4,10 5,0-1,-1 1,1-1,0 1,0-1,0 0,1 0,-1 0,0 0,1 0,0 0,0 0,0 0,0-1,1 1,-1 0,1-1,0 1,0 0,0-1,0 1,0-1,1 1,0-2,32-80,168-271,-176 304,-3-1,-2-1,-2-1,-2 0,-3-2,-2 1,-3-1,0-46,-7 88,-1 0,0-1,-1 1,-1 0,-1 0,0 0,0 0,-2 0,0 0,0 1,-4-5,9 17,-1 1,1-1,-1 1,1-1,-1 1,1-1,-1 1,0-1,0 1,0 0,0-1,0 1,0 0,0 0,0 0,0 0,-1 0,1 0,0 0,-1 0,1 0,-1 1,1-1,-1 0,1 1,-1-1,1 1,-1 0,1 0,-1-1,0 1,1 0,-1 0,0 0,1 1,-1-1,1 0,-1 1,1-1,-1 1,1-1,-1 1,1 0,-1-1,1 1,-1 0,1 0,0 0,0 0,0 0,-1 2,-3 6,1 0,0 1,0-1,1 1,1 0,-1 0,2 1,-1-1,1 8,0 58,4 1,3-1,3-1,3 1,4-2,3 0,25 63,-41-129,124 423,-124-413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09.8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15,'-14'-3,"-19"0,-10 0,-3 0,5 1,13 1,23 3,29 3,34 2,34-2,30-1,22 2,12 3,-21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10.3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1 582,'6'-2,"1"-1,-1 0,1 0,-1-1,0 0,0 0,-1 0,1-1,-1 1,0-1,0-1,0 1,-1-1,0 0,0 0,-1 0,1 0,-1 0,1-5,2-4,-1-1,0 0,-2 0,1 0,-2 0,0 0,-1-17,-2 8,-1-1,-1 1,-1-1,-2 1,0 1,-2-1,0 1,-2 0,-1 1,-3-5,13 27,0 1,0-1,0 0,0 0,0 0,1 0,-1 0,0 0,0 0,1 0,-1 0,1-1,-1 1,1 0,0 0,-1 0,1-1,0 1,0 0,0-1,0 1,0 0,0 0,0-1,0 1,0 0,1 0,-1-1,0 1,1 0,-1 0,1 0,0 0,-1-1,1 1,0 0,0 0,-1 0,1 1,0-1,0 0,0 0,0 0,0 1,0-1,0 0,1 1,-1-1,0 1,0-1,0 1,1 0,117-9,-89 9,-23 0,10-2,0 1,-1 1,1 1,0 0,-1 1,1 1,-1 0,1 1,-1 1,-1 1,1 0,-1 1,0 0,0 1,2 3,-13-6,0-1,0 1,-1 0,0 0,0 0,0 0,0 1,-1-1,0 1,0-1,0 1,-1 0,0 0,0 0,0 0,-1 0,0 0,0 0,-1 0,0 1,-30 122,20-96,7-19,-17 81,21-92,0 1,-1-1,2 1,-1-1,0 1,1-1,-1 1,1-1,0 0,0 1,1-1,-1 0,0 0,1 0,0 0,0 0,0 0,0 0,0-1,1 1,-1-1,1 1,0-1,0 0,0 1,12 2,1 1,-1-2,1 0,0-1,0 0,0-2,0 0,0 0,0-2,12-1,-20 2,50-3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10.5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5,'2'0,"6"0,5 0,11 0,8-2,-2-1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11.2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1426,'24'-113,"-18"90,1-6,2-1,0 2,2-1,1 1,1 1,2 0,0 1,2 1,4-5,-17 26,-1 1,0-1,1 1,-1 0,1 0,0 0,0 1,0-1,1 1,-1 0,0 0,1 1,-1-1,1 1,0 0,0 0,-1 0,1 1,0 0,0 0,-1 0,1 1,0-1,0 1,-1 0,1 0,0 1,-1-1,0 1,1 0,-1 0,0 1,0-1,4 4,7 7,-1 1,0 1,-1 0,0 1,-1 0,-1 1,-1 0,0 1,-1 0,-1 1,-1 0,-1 0,0 0,-1 1,-1-1,-1 3,-2-16,0 0,0 0,0 0,-1 0,0 0,0 0,-1-1,0 1,0 0,0 0,0 0,-1-1,0 1,0-1,-1 1,1-1,-1 0,0 0,-1 0,1 0,-1 0,0-1,0 0,-1 0,1 0,-1 0,0-1,0 0,0 0,-5 3,7-6,0 0,0 0,0 0,0 0,0-1,0 1,0-1,0 0,0 0,0 0,0 0,1 0,-1-1,0 1,1-1,-1 0,1 0,0 1,0-2,-1 1,1 0,0 0,1-1,-1 1,0-1,1 1,-1-1,1 0,0 0,0 1,0-1,0 0,1 0,-1 0,1 0,0 0,0 0,0 0,0 0,0 0,1-1,0-30,2 1,1-1,2 1,1 0,2 1,1 0,2 0,6-11,-15 36,68-174,-29 83,-4-1,-5-3,-4 0,12-88,-36 157,-1-1,-2 0,-2 0,-1 0,-3-14,4 43,-1 1,1-1,-1 1,0-1,0 1,-1 0,1-1,-1 1,0 0,0 0,0 0,-1 0,0 1,0-2,2 5,0 0,0 0,0 0,0 0,0-1,0 1,0 1,0-1,0 0,0 0,0 0,0 0,0 1,0-1,0 0,0 1,0-1,1 1,-1-1,0 1,0 0,0-1,1 1,-1 0,0-1,1 1,-1 0,0 0,1 0,-1-1,1 1,-1 0,1 0,0 0,-1 0,1 0,0 0,0 0,-1 0,1 0,0 0,0 0,0 1,-9 33,2 1,0 0,3 1,1-1,2 1,1-1,2 1,5 24,13 75,7-2,6 0,34 85,54 129,-120-347,11 25,-11-26,-1 1,0-1,0 1,0-1,0 0,0 1,1-1,-1 0,0 1,0-1,1 0,-1 1,0-1,0 0,1 0,-1 1,0-1,1 0,-1 0,0 0,1 1,-1-1,1 0,-1 0,0 0,1 0,-1 0,0 0,1 0,-1 0,1 0,-1 0,0 0,1 0,-1 0,1 0,-1 0,0 0,1 0,-1 0,0-1,1 1,-1 0,1 0,-1 0,0-1,0 1,1 0,-1 0,0-1,1 1,-1 0,0-1,0 1,0 0,1-1,-1 1,0 0,0-1,8-20,-2-6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11.4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17,'-14'-2,"-14"-3,-7-1,10 3,25 4,36 5,44 0,41 0,35 1,19 5,-21-1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11.7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16 162,'-1'8,"0"0,1 0,0 0,1 0,0 0,0 0,1 0,0 0,0 0,1 0,0-1,0 1,1-1,0 0,0 0,0 0,1-1,0 0,1 1,-1-2,1 1,0-1,1 0,-1 0,1 0,0-1,0 0,5 1,0 1,0-2,0 1,0-2,0 1,0-2,1 0,0 0,-1-1,1-1,0 0,-1-1,13-2,-19 3,-1-1,1-1,-1 1,1-1,-1 0,0 0,0-1,0 0,0 1,0-2,0 1,-1 0,0-1,0 0,0 0,0 0,0-1,-1 1,0-1,0 0,0 0,-1 0,1 0,-1 0,0-1,-1 1,1 0,-1-1,0-5,0 0,-1 0,-1 0,0 0,0 0,-1 0,0 0,-1 0,0 1,-1-1,-1 1,1 0,-1 0,-1 1,0-1,0 1,-1 1,0-1,0 1,-1 0,-5-4,7 7,0 0,0 0,0 0,0 1,-1 0,0 0,0 1,0-1,0 2,0-1,-1 1,0 0,1 0,-1 1,0 0,1 1,-1 0,0 0,0 0,1 1,-1 0,0 1,1-1,-1 2,1-1,-1 1,1 0,0 0,-3 3,2 0,-1 0,1 0,1 1,-1 0,1 1,0 0,1 0,0 0,0 1,1-1,0 1,0 1,1-1,-2 8,5-13,-1 1,1 0,0 0,0 0,1 0,-1 0,1 0,0 0,1 0,-1 0,1 0,0-1,0 1,1 0,-1 0,1-1,0 1,0-1,1 1,-1-1,1 0,0 0,0 0,0 0,1-1,-1 1,1-1,0 0,0 0,0 0,1 0,40 18,1-7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12.5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296 100,'-26'-17,"-1"2,-1 1,-1 1,0 1,0 2,-15-3,41 12,1 0,-1 0,1 0,-1 1,0-1,1 1,-1 0,0 0,1 0,-1 0,0 0,1 0,-1 1,1 0,-1-1,0 1,1 0,0 0,-1 0,1 0,-1 1,1-1,0 1,0-1,0 1,0 0,0 0,0 0,1 0,-1 0,1 0,-1 0,1 1,0-1,0 1,-1 1,1 7,0 0,2 0,-1 1,1-1,1 0,0 0,0-1,1 1,0 0,1-1,1 0,-1 1,2-2,5 10,-11-19,112 190,-84-149,-1 1,-2 2,-2 0,-3 2,-1 0,-2 1,6 28,-18-43,23 72,-26-100,0-1,0 1,1-1,-1 1,1-1,0 0,0 0,0 0,0 0,0-1,1 1,-1-1,1 0,-1 0,1 0,0-1,0 1,0-1,0 0,0 0,0 0,0 0,1-1,-1 0,5 0,0 0,-1-1,1 0,-1-1,1 0,-1 0,0-1,0 0,0-1,0 1,0-2,-1 1,0-1,0 0,0 0,0-1,-1 0,0 0,0-1,-1 1,1-1,-2 0,1-1,-1 1,0-1,0 0,-1 0,0 0,-1 0,0-1,0 1,0-9,3-11,-1 1,-1-1,-2 0,-1 0,-1 0,-1 1,-1-1,-2 0,-1 1,-1 0,-1 1,-1-1,-2 1,-1 1,-1-1,10 20,0 0,-1 0,1 0,-2 0,1 1,0-1,-1 1,0 0,0 1,-1-1,1 1,-1 0,-4-2,9 6,1 0,-1 0,0 0,0 1,0-1,0 0,0 0,0 0,0 1,0-1,0 0,1 1,-1-1,0 1,0-1,0 1,1-1,-1 1,0 0,1-1,-1 1,0 0,1-1,-1 1,1 0,-1 0,1 0,-1 0,1-1,0 1,0 0,-1 0,1 0,0 0,0 0,0 0,0 0,0 0,0 0,0 0,0 0,0 0,0-1,1 1,-1 0,0 0,1 0,-1 0,1 0,-1-1,1 1,-1 0,1 0,-1-1,1 1,0 0,-1-1,1 1,0 0,0-1,-1 1,2-1,5 7,0 0,1-1,0 0,1-1,-1 0,1 0,0 0,0-2,0 1,1-1,-1 0,11 1,53 13,2-4,64 4,-66-9,-63-7,-5-2,-1 1,0 0,0-1,0 2,1-1,-1 0,0 1,0 0,0 0,0 0,1 0,-2 1,1-1,0 1,0 0,0 0,-1 1,1-1,-1 1,0 0,0-1,0 1,0 1,0-1,-1 0,1 1,-1-1,0 1,0 0,0 0,-1 0,1 3,-4 78,0-67,1 0,1-1,0 1,1 0,1-1,3 11,-4-20,1-1,0 0,0 0,1 0,0 0,0 0,1 0,0-1,0 0,0 0,1 0,0 0,0-1,0 1,1-1,0-1,0 1,0-1,0 0,1 0,0-1,0 0,0 0,0-1,0 0,0 0,0 0,1-1,-1 0,1-1,-1 0,1 0,-1 0,16-6,0 0,0-1,-1-2,0 0,-1-1,0-1,0-1,-1-1,-1-1,0-1,-1 0,-1-1,0-1,6-9,61-82,-113 215,27-97,0 1,1 0,0-1,1 1,0 0,0-1,1 1,1 0,0-1,0 1,1-1,0 0,1 0,0 0,0 0,1-1,1 0,0 0,0 0,0 0,1-1,1 0,-1-1,1 0,0 0,1 0,9 5,-14-11,0 1,1-1,0 1,-1-1,1 0,-1-1,1 1,0-1,0 0,-1 0,1-1,0 1,4-2,22-7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8:10.8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226 257,'-11'-1,"-2"-2,-1 0,1 1,-1 1,0 0,1 1,-1 0,0 1,1 1,-1 0,-8 3,18-3,0 0,1 0,-1 1,1-1,-1 1,1 0,0 0,0 0,0 0,0 1,1-1,0 1,-1 0,1 0,1 0,-1 0,0 0,1 0,0 0,0 0,0 1,0 0,1 97,3-84,0-1,1-1,1 1,1-1,0 1,1-2,1 1,0-1,1 0,7 8,-12-17,1 1,1-1,0 0,-1 0,2-1,-1 0,1 0,-1 0,1-1,0 0,1-1,-1 1,1-1,0-1,0 1,0-1,0-1,0 1,0-1,0-1,0 0,0 0,3 0,-3-2,1 0,-1 0,1 0,-1-1,0 0,0-1,0 0,-1 0,1 0,-1-1,0 0,-1-1,1 0,-1 0,0 0,0-1,-1 1,0-1,0-1,2-3,2-6,0-1,-1 0,-1 0,-1-1,0 1,-2-1,0-1,1-13,-3 13,-1 0,-1-1,0 1,-2 0,0-1,-1 1,-2 0,0 0,0 1,-2-1,-1 1,0 1,-1 0,-1 0,-1 0,0 1,-2 1,0 0,9 11,0 0,-1 1,1-1,-1 1,0 0,-1 0,1 0,-1 1,0 0,0 0,0 1,0-1,0 1,0 1,0-1,-1 1,1 0,-1 0,1 1,-1 0,1 0,-1 1,1-1,-1 1,-1 1,-1 2,1 0,-1 0,1 0,0 1,0 1,1-1,-1 1,1 0,1 1,-1 0,1 0,0 0,1 1,0 0,0 0,0 0,1 1,0 0,-3 8,1-1,0 1,1 1,1-1,1 1,0 0,1-1,1 1,1 2,0-8,1-1,0 1,1-1,0 0,1 0,0 0,0 0,1 0,1-1,0 1,0-1,1-1,0 1,1-1,0 0,1 0,0-1,6 6,39 24</inkml:trace>
  <inkml:trace contextRef="#ctx0" brushRef="#br0" timeOffset="353.572">785 244,'-7'10,"0"1,0 0,1 0,1 1,0 0,0 0,2 0,-1 0,1 1,1-1,0 1,1 0,0-1,1 1,1 0,1 9,0-16,0 0,0 0,0-1,1 1,0-1,0 0,0 0,1 0,-1 0,1 0,1-1,-1 1,0-1,1-1,0 1,0 0,0-1,1 0,-1 0,1-1,-1 0,1 0,0 0,0 0,0-1,0 0,4 1,0-1,0 0,0 0,0-1,1 0,-1-1,0 0,0-1,0 0,0-1,-1 0,1 0,-1-1,1 0,1-2,-2 0,0 0,-1 0,0-1,0 0,-1 0,0-1,0 0,-1 0,0 0,0-1,-1 0,0 0,0-1,-1 1,-1-1,0 0,0 0,0 0,-2-1,1 1,-1 0,-1-1,0 1,0-1,-1 1,0 0,-1-1,0 1,-1 0,0 0,-1 0,0 1,0-1,-1 1,0 0,0 0,-1 1,-3-3,5 6,0 1,0 0,-1 0,0 0,0 0,0 1,0-1,0 2,-1-1,1 0,-1 1,0 0,0 0,1 1,-1 0,0 0,-1 0,1 1,0 0,0 0,0 0,0 1,0 0,0 0,0 0,0 1,0 0,1 0,-1 1,1-1,-1 1,1 0,0 1,0-1,0 1,1 0,-1 1,-3 2,0 1,1 1,0 0,0 0,1 0,0 1,1 0,0 0,0 0,1 0,1 1,-1 0,2 0,0 0,0 0,1 0,0 0,1 1,0 2,1-9,0-1,0 1,1 0,-1 0,1 0,0-1,1 1,-1-1,1 0,-1 0,1 0,1 0,-1 0,0 0,1-1,0 0,0 0,2 2,34 19</inkml:trace>
  <inkml:trace contextRef="#ctx0" brushRef="#br0" timeOffset="840.313">1577 53,'-11'10,"0"1,1 0,0 0,1 1,1 0,0 1,0 0,1 0,1 1,0 0,1 0,0 0,1 0,1 1,1 0,0 0,0 0,2-8,0 0,1-1,-1 1,1-1,0 1,1-1,0 1,0-1,0 0,1 0,0 0,0 0,0 0,1 0,0-1,0 0,0 0,1 0,0 0,0-1,0 0,0 0,1 0,-1 0,1-1,0 0,0 0,0-1,1 0,-1 0,0 0,1-1,0 0,0 0,0 1,1-1,-1 0,1-1,-1 0,1 0,-1 0,1-1,-1 0,0-1,1 0,-1 0,0 0,0-1,0 0,0 0,-1-1,1 0,-1 0,0 0,0-1,-1 0,1 0,-1 0,0-1,0 0,-1 0,0 0,0 0,0-1,-1 0,0 0,0 0,-1 0,0 0,0 0,0 0,-1-4,-1 1,0 0,-1 0,-1 0,0 1,0-1,0 1,-2-1,1 1,-1 0,0 0,-1 0,0 1,0-1,-1 1,0 0,-1 1,1 0,-2 0,1 0,-1 1,0 0,0 0,0 1,-1 0,0 1,0 0,0 0,0 1,-1 0,1 0,-1 1,0 1,0 0,1 0,-1 0,0 2,0-1,0 1,0 0,0 1,-6 3,6-1,0 1,0 0,1 1,0 0,0 0,1 1,0 0,0 1,0 0,1 0,0 1,1-1,0 1,-2 5,5-9,0 0,0 0,0 1,1 0,0-1,0 1,1 0,-1 0,1 0,1 0,-1 0,1 0,0 1,0-1,1 0,0 0,0 0,0 0,1 0,0-1,0 1,0 0,1-1,0 1,3 4,24 23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12.8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19.4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521 26,'-16'-6,"1"1,-1 1,0 1,0 0,-1 1,1 0,0 2,-1 0,1 0,0 2,-1 0,1 1,0 1,1 0,-1 1,1 1,-1 0,2 1,-1 0,1 2,0 0,1 0,0 1,0 1,1 0,1 0,-4 6,3-3,1 0,1 0,1 1,0 0,1 1,0 0,2 0,0 1,0 0,-2 15,6-23,1 1,0-1,0 1,1 0,0-1,0 1,1 0,1-1,0 1,0-1,0 1,1-1,1 0,0 0,0-1,0 1,1-1,1 0,-1 0,5 4,10 6,2 0,1-1,0-1,1-1,0-2,1 0,1-1,20 6,-20-8,29 14,-18-11,0 3,-1 1,0 1,-2 2,0 2,-2 1,6 7,-33-26,0 1,-1-1,1 1,-1 0,0 1,0-1,-1 1,0 0,0 0,0 0,0 0,-1 0,0 1,-1-1,1 1,-1-1,-1 1,1 0,-1-1,0 1,-1 0,1-1,-1 1,0-1,-1 1,0-1,0 0,-1 1,-4 7,-1-2,-1 1,-1-1,1 0,-2-1,1-1,-2 1,1-1,-1-1,-1-1,0 1,0-2,0 0,-1 0,0-2,-1 1,1-2,-1 0,0-1,0 0,0-1,0-1,0 0,0-1,0-1,-1 0,1-1,-14-4,23 5,1 0,-1 0,1 0,-1-1,1 0,0 0,-1-1,1 1,0-1,1 0,-1 0,0-1,1 1,0-1,0 0,0 0,0-1,1 1,0-1,-1 0,1-1,3 4,1 0,-1 0,1 0,0 0,0 0,0 0,0 0,0 0,0 1,0-1,1 0,-1 1,1-1,-1 1,1-1,0 1,-1 0,1 0,0 0,0 0,0 0,0 0,0 0,0 1,0-1,0 1,0-1,1 1,1-2,26-8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19.7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11 112,'-5'-105,"2"98,1 22,2 44,2 0,3-1,8 34,-10-69,106 633,-54-395,-52-250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20.0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51,'28'-3,"30"-3,26-2,20 0,10-2,3 2,-8 2,-12 4,-24 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20.3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146 132,'-8'53,"3"-26,0 0,2 1,1-1,1 1,2 0,1-1,3 19,-2-38,0 0,0 1,1-1,0 0,1-1,-1 1,1-1,1 0,0 0,0 0,0-1,1 0,-1 0,2-1,-1 0,0 0,1-1,0 0,0 0,0 0,1-1,-1-1,1 1,0-2,-1 1,1-1,0 0,0-1,0 0,0 0,0-1,-1 0,1-1,0 0,0 0,-1-1,0 0,1 0,-1-1,0 0,-1-1,1 1,-1-1,0-1,0 0,0 0,-1 0,0-1,0 1,-1-2,1-1,1-8,-1 0,-1 0,0-1,-1 1,-1-1,-1 0,-1 0,0 0,-2 0,0-1,0 1,-2 0,0 1,-1-1,-1 1,-1-1,0 1,-1 1,-1-1,-6-8,9 18,1-1,-1 1,-1 1,1-1,-1 1,0 0,-1 1,1-1,-1 1,0 0,0 1,-1 0,1 0,-1 0,0 1,0 0,0 1,0 0,-1 0,1 1,-1 0,1 0,-1 1,1 0,-1 0,0 1,-6 3,0 0,1 0,0 2,0 0,0 0,1 1,0 1,0 0,1 1,0 0,0 1,1 0,0 1,1 0,1 1,0 0,0 1,1 0,0 0,1 0,1 1,0 0,1 0,1 1,0-1,1 1,0 0,2 0,-1 4,5 58,8-10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21.5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99,'-2'2,"-1"4,5 2,9 0,9 0,14-3,14-2,13-6,12-7,8-7,5-4,-2-2,-5 3,-12 4,-15 3,-13 5,-16 3,-13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21.8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0,'0'17,"2"16,4 15,2 15,3 13,1 12,2 10,0 5,0-2,0-6,0-10,0-12,-2-15,-2-14,-1-12,-4-17,-1-11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22.5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38,'17'0,"16"0,15 0,15-2,13-4,8-2,3 0,-1 0,-6 3,-12 4,-16 7,-18 5,-15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22.7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0,'21'14,"20"5,20-2,21-3,14-6,8-7,-5-6,-14-2,-22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25.6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213 1,'-6'0,"-1"1,0 0,1 0,-1 0,1 1,0 0,0 1,0-1,0 1,0 1,0-1,1 1,-1 0,1 0,0 0,0 1,1-1,-1 1,1 1,0-1,-1 2,-5 9,1 0,0 0,1 1,1 0,0 1,2-1,-1 3,-6 53,4-1,2 1,3 0,4 1,3-1,3 0,4-1,8 27,107 527,-126-624,15 64,2 0,3-2,22 47,-34-94,0 0,1-1,0 0,2 0,0-1,0-1,1 0,1 0,1-1,0-1,0 0,1-1,1 0,0-2,16 9,-4-8,1-1,0-1,0-1,0-2,22 1,47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8:09.5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45 352,'-36'-331,"33"311,1 39,1 3,-1 89,4 0,8 26,-10-126,0 0,1-1,0 1,1-1,0 1,1-1,0 0,1 0,0 0,0-1,1 1,0-1,1 0,0 0,0-1,1 1,0-2,1 1,-1-1,1 0,8 5,13-2</inkml:trace>
  <inkml:trace contextRef="#ctx0" brushRef="#br0" timeOffset="411.34">523 324,'-1'8,"-1"0,1 0,0 1,0-1,1 1,1-1,-1 0,1 1,0-1,1 0,0 0,1 0,-1 0,2 0,-1 0,1-1,0 0,0 1,1-2,0 1,0 0,1-1,0 0,0 0,5 4,0 0,1 0,0-1,1-1,0 0,0-1,0 0,1-1,0-1,1 0,-1-1,1 0,1-1,-10-1,1-1,0 0,0 0,-1-1,1 0,0 0,0 0,0-1,0 0,-1-1,1 1,0-1,-1-1,0 1,1-1,-1 0,0 0,0-1,-1 0,1 0,-1 0,0-1,0 1,0-1,-1-1,1 1,-1-1,1-1,0-7,1 0,-2 0,0 0,-1 0,0 0,-1-1,-1 0,0 1,-1-1,0 1,-2-1,1 0,-2 1,0 0,-1-1,0 1,-1 1,0-1,-2 1,1 0,-1 0,-1 0,-1 1,1 1,-2-1,0 2,0-1,-1 1,0 1,0 0,-1 0,-7-3,10 8,0-1,0 1,0 1,-1 0,1 0,-1 1,0 0,0 0,0 1,0 1,0-1,0 2,0-1,0 2,0-1,0 1,1 1,-1-1,1 2,-1-1,1 2,0-1,1 1,-1 0,-6 6,1 3,0 2,1 0,0 0,1 1,1 1,1 0,0 0,2 1,0 0,1 1,1 0,1 0,0 0,2 0,0 1,1 5,-6 66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26.3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520 0,'-26'3,"-1"1,1 1,0 1,1 1,0 1,0 2,1 0,0 2,-18 11,23-14,-1 1,2 0,-1 2,1 0,1 1,0 1,1 0,1 1,0 1,1 1,0 0,2 0,0 2,0 0,10-11,-1 0,1-1,1 1,0 0,0 0,0 0,1 0,0-1,1 1,-1 0,2 0,-1 0,1-1,0 1,1 0,0-1,0 0,0 0,1 0,0 0,0 0,1-1,0 0,0 0,1 0,-1-1,1 1,5 2,27 20,0-2,2-2,1-2,1-1,0-2,2-2,2-2,46 22,-72-29,5 0,-2 1,1 2,-1 0,-1 1,0 1,-1 1,0 1,-1 1,-1 1,6 7,-21-19,0 0,-1 0,0 1,0-1,0 1,-1-1,0 1,0 0,0 0,-1 0,0 0,0 0,0 0,-1 0,0 0,0 0,-1 0,1 0,-1 0,-1 0,1 0,-1 0,0 0,0 0,-1-1,0 1,0-1,0 0,0 0,-1 0,0 0,0-1,0 1,-1-1,-1 1,-2 3,-2-1,1 0,-1-1,0 0,-1 0,1-1,-1 0,0-1,0 0,-1-1,1-1,-1 1,1-2,-1 0,0 0,0-1,0 0,1-1,-1 0,0-1,1-1,-1 0,1 0,0-1,0 0,0-1,-98-50,100 48,26 11,-15-3,23 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26.6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41 157,'-33'-156,"26"174,13 292,-4-246,-2 42,5-1,4 0,5 0,27 98,-38-189,1 0,0 0,1-1,1 0,0 0,1 0,0-1,1 0,0 0,1-1,4 4,18-3,-21-16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26.9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69,'-14'-3,"-9"0,1-2,14-1,22-1,28-1,27-3,25 1,18 3,5 2,0 2,-8 6,-17 7,-23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27.2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175 160,'-8'18,"1"1,0 1,2-1,0 1,1 0,1 0,0 0,2 10,1-23,0 0,0 1,1-1,0 1,0-1,1 0,0 0,0 1,1-1,0-1,0 1,0 0,1-1,0 0,0 0,1 0,0 0,0-1,0 1,1-1,-1-1,1 1,0-1,3 1,0-1,0 0,1-1,0 0,-1-1,1 0,0-1,0 0,0 0,0-1,0 0,0-1,0 0,0-1,0 0,0 0,-1-1,1 0,-1-1,0 0,0 0,0-1,0-1,-1 1,0-1,0-1,-1 1,1-1,-2-1,1 1,-1-1,0 0,0-1,-1 1,0-1,-1 0,0 0,0-1,-1 1,0-4,1 2,-1 1,0-2,-1 1,0 0,-1 0,0-1,-1 1,0 0,-1-1,0 1,-1 0,0-1,-1 1,0 0,0 1,-2-1,1 1,-1-1,-1 1,0 1,0-1,-1 1,0 0,0 0,-1 1,0 0,-1 1,0 0,0 0,0 0,-1 2,0-1,0 1,-1 0,1 1,-1 1,0-1,0 2,-9-2,6 4,0 1,0 0,0 1,1 1,-1 0,1 1,-1 0,1 1,0 1,1 0,-1 1,1 0,1 0,-1 1,1 1,1 0,0 1,0 0,1 0,0 1,1 0,0 1,0 0,1 0,1 0,0 1,1 0,1 0,0 1,0-1,1 1,1 1,-6 53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59.6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 3,'-3'0,"-1"0,1 0,0 0,-1 0,1 0,0 1,-1 0,1-1,0 1,0 1,-1-1,1 0,0 1,0-1,1 1,-1 0,-1 1,4-2,0 1,0-1,1 1,-1-1,0 1,1-1,-1 0,1 1,-1-1,1 1,0-1,0 0,-1 0,1 1,0-1,0 0,0 0,0 0,1 0,-1 0,0 0,0-1,1 1,-1 0,0 0,1-1,-1 1,0-1,1 0,-1 1,1-1,-1 0,1 0,-1 1,1-1,-1-1,2 1,44 8,0-3,0-1,1-3,0-2,20-3,-56 3,694-63,-706 64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9:59.9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0,'0'17,"0"16,0 15,3 15,2 11,3 9,3 7,1 1,-1 1,0-6,-2-6,0-11,-2-13,1-12,1-15,-2-14,0-10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0:11.4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1833 11113,'-33'-9,"0"-2,1-1,0-1,1-2,1-1,0-2,1-1,1-1,1-1,1-1,-7-10,-10-24,2-2,3-1,3-2,3-1,-14-39,7 19,-96-214,13-5,13-6,-23-137,-182-844,197 791,33 162,14-3,14-3,9-87,39 78,15 0,16 1,14 2,24-41,7 54,14 3,54-115,-110 366,220-620,-179 538,6 4,7 3,29-33,-25 62,5 4,5 3,5 5,5 4,5 5,4 4,5 6,11 0,-23 21,3 6,3 4,3 5,2 5,3 5,1 6,67-13,-184 55,-1 1,1-1,0-1,-1 1,1 0,-1-1,1 0,-1 0,0 0,1 0,-1 0,0-1,-1 1,1-1,0 0,-1 0,1 0,-1 0,0 0,1-2,5-7,-9 18,-12 23,-5-3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0:12.2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87,'-671'897,"644"-863,20-30,18-24,289-436,-14 16,-210 340,-76 100,1-1,-1 1,1-1,-1 1,1 0,-1-1,1 1,0-1,-1 1,1 0,0-1,-1 1,1 0,0 0,0 0,-1 0,1 0,0-1,-1 1,1 0,0 1,0-1,-1 0,1 0,0 0,0 0,-1 0,1 1,0-1,-1 0,1 1,0-1,-1 1,1-1,-1 0,1 1,-1-1,1 1,-1 0,1-1,-1 1,1-1,-1 1,1 0,-1-1,0 1,0 0,1-1,-1 1,0 0,0-1,0 1,0 0,0 0,0-1,0 1,0 0,0 0,0-1,0 1,0 0,0 0,-1-1,1 2,6 194,-2-164,0-1,2 0,1 0,2 0,0-1,3-1,0 0,2 0,1-1,1-1,1 0,2-2,5 6,135 137,-156-166,0 0,0 0,0 0,0 1,-1-1,1 1,-1 0,1 0,-1-1,0 2,0-1,-1 0,1 0,-1 0,1 1,-1-1,0 1,0-1,0 1,-1 0,1-1,-1 1,0-1,0 1,0 0,-1-1,1 1,-1 0,0-1,0 1,0-1,0 1,-1-1,-1 2,-6 4,-2-1,1 0,-1 0,0-1,-1-1,0 0,0 0,0-1,-12 3,-77 24,-1-5,-98 14,-115 29,192-18,92-28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0:14.9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0 115,'0'-115,"42"1223,-52-882,4-179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0:17.5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33,'-12'0,"37"0,112 4,279 8,74-22,-195-23,-292 32,-1 0,-1 1,0-1,0 1,0-1,1 1,-1-1,0 1,1 0,-1 0,0 0,0 0,1 0,-1 0,0 0,1 0,-1 0,0 1,1-1,-1 0,0 1,0-1,0 1,1-1,-1 1,0 0,0 0,0-1,0 1,0 0,0 0,0 0,0 0,-1 0,1 0,0 0,0 0,-1 1,3 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8:08.7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94 130,'-5'5,"-1"-1,0 1,1 0,0 0,0 1,1-1,0 1,0 0,0 1,0-1,1 1,0-1,1 1,-1 0,1 0,1 0,-1 0,1 0,0 1,1-1,0 0,0 0,0 1,1-1,1 5,1 3,0 0,1 0,1 0,0-1,1 1,1-2,0 1,0-1,2 0,-1 0,9 9,-12-17,-1 1,1-1,-1 1,1-1,1-1,-1 1,1-1,0 0,0 0,0 0,0-1,1 0,-1 0,1-1,0 0,0 0,0-1,0 1,0-2,0 1,0-1,0 0,0 0,0-1,0 0,0 0,0-1,0 1,0-2,-1 1,4-2,0-6,-1 0,0-1,0 0,-1 0,-1-1,0 0,-1-1,0 1,0-1,-2 0,1 0,-2-1,0 1,0-1,-2 0,1 0,-2 0,0 0,0 1,-2-1,0-4,1 6,-1-1,0 1,-1 0,0 0,-1 0,-1 0,0 0,0 1,-1 0,0 0,-6-7,8 13,0 1,0-1,0 1,-1-1,0 1,0 0,0 1,0-1,0 1,-1 0,0 1,1-1,-1 1,0 0,0 0,0 1,0 0,-1 0,1 0,0 1,0 0,0 0,-1 1,0 0,-5 1,1 1,0 0,0 1,0 0,0 1,1 0,0 0,0 1,0 1,1 0,0 0,0 1,1 0,0 0,0 1,1 0,0 0,1 1,0 0,0 0,1 0,0 1,1 0,-3 11,6-17,0 1,0 0,1-1,0 1,0 0,0-1,0 1,1 0,0-1,1 1,-1 0,1-1,0 0,0 1,1-1,2 4,21 27</inkml:trace>
  <inkml:trace contextRef="#ctx0" brushRef="#br0" timeOffset="407.632">763 77,'-5'0,"-1"0,0 0,1 1,-1 0,1 0,-1 1,1 0,0 0,0 0,-1 0,1 1,1 0,-1 0,0 0,1 0,-1 1,1 0,0 0,1 0,-1 0,1 1,-1 0,1-1,1 1,-1 0,1 0,0 1,0-1,0 1,2 6,1-1,1 1,-1 0,2-1,0 0,0 0,1 0,1 0,-1 0,2-1,0 0,0 0,0 0,1-1,1 0,0 0,0-1,6 5,-3-2,0 0,1-1,0 0,0-1,1-1,1 0,-1 0,1-2,0 1,1-2,0 0,-1-1,1 0,1-1,-1-1,0 0,1-1,-1-1,5-1,-13 0,0 0,0-1,-1 0,1 0,-1-1,1 0,-1 0,0-1,0 1,0-1,-1-1,0 1,1-1,-1 0,-1 0,1 0,-1 0,0-1,0 0,-1 0,1 0,-1-1,-1 1,1 0,-1-1,1-4,0-1,-1-1,0 0,-1 0,0 0,-1 0,0 0,-1 0,0 0,-1 0,-1 1,0-1,-1 1,-4-12,3 13,0 1,-1-1,0 1,-1 0,0 0,0 1,-1-1,0 2,-1-1,0 1,0 1,-1 0,0 0,0 1,0 0,-1 1,0 0,0 0,0 1,-1 1,1 0,-1 0,0 2,0-1,0 1,0 1,0 0,0 1,0 0,-6 2,6 0,0 0,0 1,0 1,1 0,0 0,0 1,0 0,1 1,0 1,0-1,1 2,-7 6,11-11,1 1,0-1,1 1,-1 0,1 0,0 1,0-1,0 0,1 1,0 0,0-1,0 1,1 0,0 0,0 0,0 0,1 0,0 0,0 0,1 1,-1-1,1 0,1-1,-1 1,1 0,1 3,18 29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0:18.2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1,'-2'36,"-2"-1,-2 1,-1-1,-2 0,-1 0,-2-2,-9 20,6-15,-52 158,66-193,-1 0,1 0,0 1,0-1,1 0,-1 1,1-1,0 0,0 1,0-1,0 1,0-1,1 1,-1-1,1 0,0 1,0-1,0 0,1 0,-1 0,1 0,0 0,0 0,0 0,0 0,2 2,3-3,0 1,0-1,0 0,0-1,0 0,1 0,-1 0,0-1,0 0,1-1,-1 0,0 0,0 0,0-1,0 0,1 0,2 0,157-39,-91 20,1 4,64-6,-60 16,-52 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0:18.5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 1,'-7'4,"-2"14,1 17,1 19,2 17,1 15,3 8,0 8,1 2,3-2,5-7,1-20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0:34.7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9,'2'-8,"11"19,-11-9,66 58,-3 3,-3 2,-3 4,-2 2,-4 2,-4 2,-2 3,-4 2,-3 1,-4 2,-4 2,1 16,-15-21,-3 1,-4 0,-4 0,-3 1,-3 0,-5-1,-2 1,-5-1,-3 0,-3-1,-4-1,-3-1,-4-1,-3-2,-3 0,-4-3,-2-1,-4-1,-3-3,-37 41,-71 52,154-160,0 0,0 1,0-1,1 1,-1-1,0 0,0 1,1-1,-1 1,0 0,1-1,-1 1,0 0,1-1,-1 1,1 0,-1 0,1-1,0 1,-1 0,1 0,0 0,-1-1,1 1,0 0,0 0,0 0,0 0,0 0,0 0,0 0,0-1,0 1,0 0,0 0,1 0,-1 0,0 0,1-1,-1 1,0 0,1 0,-1-1,1 1,-1 0,1 0,0-1,-1 1,1-1,0 1,-1-1,1 1,0-1,0 1,0-1,-1 1,1-1,0 0,0 0,0 1,0-1,-1 0,1 0,0 0,0 0,0 0,0 0,0 0,0 0,12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26.6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25,'-2'1,"1"0,-1 0,0 0,1 1,-1-1,1 1,0-1,-1 1,1-1,0 1,0 0,0 0,0 0,0 0,0-1,1 1,-1 0,1 0,-1 0,1 0,0 1,0-1,0 0,0 0,1 0,-1 0,1 0,0 0,0 0,0 0,0 0,0 0,0 0,0-1,1 1,-1 0,0-1,1 1,0-1,-1 0,1 1,0-1,0 0,-1 0,1 0,0 0,0-1,0 1,0 0,0-1,0 1,1-1,-1 0,0 0,0 0,0 0,0 0,0 0,2-1,-3 1,0 0,0 0,-1-1,1 1,0 0,-1-1,1 1,0-1,-1 1,1-1,-1 1,1-1,-1 1,1-1,-1 1,1-1,-1 0,1 1,-1-1,0 0,1 1,-1-1,0 0,0 0,1 1,-1-1,0 0,0 0,0 0,0 1,0-1,0 0,0 0,0 1,-1-1,1 0,0 0,0 1,-1-1,1 0,0 0,-1 1,1-1,0 1,-1-1,0 0,-21-31,-14 7,35 25,0 0,1-1,-1 1,0 0,0 0,0 0,0 0,0 0,0 0,0 0,1 0,-1 0,0 0,0 1,0-1,0 0,0 1,1-1,-1 1,0-1,0 0,0 1,1 0,-1-1,0 1,1-1,-1 1,1 0,-1 0,1-1,-1 1,1 0,-1 0,1-1,-1 1,1 0,0 0,0 0,0 0,-1 0,1 0,0-1,0 1,0 0,0 0,-1 3,0 0,1 0,-1 0,1 0,-1 0,1 1,1-1,-1 0,1 0,-1 0,1 0,0 0,0 0,1-1,-1 1,1 0,0 0,0-1,0 1,1-1,1 3,-2-7,0 1,0-1,0 1,1-1,-1 1,0-1,-1 0,1 0,0 0,0 0,0-1,0 1,-1 0,1-1,-1 1,1-1,-1 1,1-1,-1 0,0 0,0 0,0 1,0-1,0 0,0 0,-1 0,1-1,-1 1,1 0,-1 0,0 0,0 0,0-2,1 2,0 0,0 0,0 0,0 0,0 0,-1 0,1 0,-1 0,1 0,-1 0,0 0,0 0,0 0,0-1,0 1,-1 0,1 0,0 0,-1 0,0 0,1 0,-1 0,0 0,0 0,0 0,0 1,-1-1,1 0,0 1,-1-1,1 1,-1-1,0 1,1 0,-1-1,0 1,0 0,0 0,0 0,0 1,0-1,0 0,0 1,0-1,0 1,-1 0,-2 2,0 0,0 0,1 0,-1 1,1 0,-1 0,1 0,0 0,0 1,1 0,-1 0,1 0,0 0,0 0,0 1,1-1,-1 1,1 0,0-1,0 1,1 0,-1 0,1 1,0-1,1 0,-1 0,1 0,0 1,1 1,3 6,3-5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27.5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0,'23'104,"-21"-85,10 151,-9 134,0 0,-2-275,1-1,1 0,2 0,1 0,4 11,-1-24,-7-19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28.4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1 109,'287'-10,"6"-14,-70 6,588-37,-717 54,-77 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29.4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1,'24'558,"-7"85,-19-622,-2-18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35.7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0,'112'436,"-41"-83,-15 3,-16 2,-14 57,-21-242,-2-31,20 127,-2-185,-21-84,0 0,-1 0,1 0,0 0,0 0,-1 0,1 0,0 0,0 0,-1 0,1 0,0 0,0 0,-1 0,1 1,0-1,0 0,-1 0,1 0,0 0,0 0,0 1,-1-1,1 0,0 0,0 0,0 1,0-1,-1 0,1 0,0 0,0 1,0-1,0 0,0 0,0 1,0-1,0 0,0 0,0 1,0-1,-10-9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37.0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1 127,'83'85,"189"237,-218-266,-98-86,-215-201,256 228,2 3,1-1,-1 1,0 0,0 0,0-1,0 1,1-1,-1 1,0-1,0 1,1-1,-1 1,0-1,1 1,-1-1,0 0,1 0,-1 1,1-1,-1 0,1 0,0 0,-1 1,1-1,0 0,0 0,-1 0,1 0,0 0,0 0,0 1,0-1,0 0,0 0,0 0,0 0,1 0,-1 0,0 0,0 1,1-1,-1 0,1 0,-1 0,1 1,-1-1,1 0,-1 0,1 1,0-1,-1 1,1-1,0 0,131-27,-46-3,-2-4,-1-4,74-48,-59 33,-69 40,-29 15,0-1,-1 0,1 1,0-1,0 0,0 0,0 1,0-1,0 0,0 1,0-1,0 0,0 0,0 1,1-1,-1 0,0 1,0-1,0 0,0 0,0 1,0-1,1 0,-1 0,0 0,0 1,0-1,1 0,-1 0,0 0,0 1,1-1,-1 0,0 0,0 0,1 0,-1 0,0 0,0 1,1-1,-1 0,0 0,1 0,-1 0,0 0,0 0,1 0,-1 0,0 0,1-1,-1 1,0 0,0 0,1 0,-1 0,0 0,0 0,1-1,-1 1,0 0,0 0,1 0,-1 0,0-1,0 1,0 0,1 0,-13 19,-23 19,27-31,1 0,0 1,0-1,1 1,0 1,1-1,0 1,0 0,1 1,-2 4,-16 44,-3 0,-2-2,-2 0,-5 2,3-5,-90 170,98-161,18-56,-1-5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38.2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1172 2,'-58'-1,"0"1,0 4,0 2,0 2,1 3,1 2,0 3,0 2,2 3,1 2,0 2,2 3,-3 4,30-13,1 1,1 1,1 1,1 1,0 0,2 2,1 0,1 1,1 1,1 0,2 1,1 1,1-1,1 2,2-1,-4 30,3 0,3 1,3 0,2-1,3 1,3-1,2 1,2-2,3 1,3-2,2 0,3-1,2 0,7 7,-12-27,1-1,1-1,2 0,2-2,1-1,1-1,1-1,2-1,1-1,1-2,1-1,2-2,0-1,6 1,-6-6,0-2,1-2,1-1,-1-2,2-1,-1-2,1-2,0-1,0-1,0-3,0-1,0-1,-1-3,1 0,-1-3,0-1,-1-1,-1-2,1-1,-2-2,0-2,-1-1,-1-1,-1-1,25-24,-25 15,-1-1,-2-2,-1 0,-1-2,-3-1,0 0,-2-2,-2 0,-2-1,-1-1,-2 0,-2-1,-2-1,-2 1,-1-1,-2-1,-2 1,-2 0,-1-1,-3 1,-1 0,-3 0,-1 1,-1 0,-3 0,-1 2,-12-22,8 25,-2 0,-2 1,-1 2,-1 0,-2 2,-1 1,-2 0,0 3,-2 0,-1 2,-1 1,-1 2,-1 1,-1 2,-1 1,0 2,-1 2,-1 1,-9 0,-2 2,-1 2,0 2,-1 2,0 3,1 2,-1 2,1 2,-1 3,1 2,1 2,0 2,1 3,0 1,1 3,1 2,-33 21,57-29,1 1,0 1,1 2,1 0,0 1,2 0,0 2,1 0,1 1,1 1,2 0,0 1,1 1,1 0,2 0,0 1,-2 17,4-3,3 1,1 0,2-1,2 1,1 0,2-1,2 1,4 5,32 130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0:18.2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149 161,'-76'-46,"76"46,0 0,-1 0,1 0,0 0,-1 0,1 0,-1 1,1-1,0 0,-1 0,1 0,0 0,-1 1,1-1,0 0,0 0,-1 1,1-1,0 0,0 1,-1-1,1 0,0 0,0 1,0-1,-1 1,1-1,0 0,0 1,0-1,0 0,0 1,0-1,0 0,0 1,0-1,0 1,0-1,0 0,0 1,0-1,0 1,0-1,1 0,-1 1,0-1,0 0,0 1,1-1,-1 0,0 0,0 1,1-1,-1 0,0 1,0-1,1 0,-1 0,0 0,1 1,-1-1,0 0,1 0,127 207,60 52,56 44,-198-240,-46-62,0 0,-1-1,1 1,0-1,0 1,0-1,-1 1,1 0,0-1,-1 1,1-1,0 1,-1-1,1 0,-1 1,1-1,0 1,-1-1,1 0,-1 1,0-1,1 0,-1 1,1-1,-1 0,1 0,-1 0,0 0,1 1,-1-1,1 0,-1 0,0 0,1 0,-1 0,1 0,-1-1,0 1,1 0,-1 0,1 0,-1 0,1-1,-1 1,1 0,-1-1,1 1,-1 0,1-1,-1 1,1-1,-1 1,1-1,0 1,-1-1,1 1,0-1,-1 1,1-1,0 1,0-1,-1 0,-11-8</inkml:trace>
  <inkml:trace contextRef="#ctx0" brushRef="#br0" timeOffset="592.415">723 0,'-11'5,"2"-1,-1 1,0 0,1 1,0 1,1-1,-1 1,1 0,1 1,-1 0,1 0,0 1,1 0,0 0,1 0,0 1,-3 6,-40 76,5 2,-13 44,30-72,-61 143,-9-4,-73 109,117-228,49-84,7-12,2-1</inkml:trace>
  <inkml:trace contextRef="#ctx0" brushRef="#br0" timeOffset="1763.716">616 923,'0'2,"3"4,0 2,-1 2,3 5,2 3,4 4,3 3,4-2,3 1,0-1,-1-3,-4-3,-3-1,-2-6,-5-10,-2-3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1:59.1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5675 3743,'30'292,"35"254,-47-369,-9 0,-6 0,-12 41,7-126,3 63,14 74,-5-118,-5-1,-5 1,-12 96,-16-20,4-38,-1 107,20 23,-10 147,-2-254,-15 237,32 618,-1-880,-1 13,7 0,9 24,-14-181,2 13,0 0,1 0,0 0,1 0,1-1,0 0,4 5,-9-20,0-1,-1 1,1 0,0-1,0 1,1 0,-1-1,0 1,0 0,0-1,0 1,0 0,0 0,0-1,0 1,1 0,-1-1,0 1,0 0,0 0,0-1,1 1,-1 0,0 0,0 0,1-1,-1 1,0 0,1 0,-1 0,0 0,0 0,1-1,-1 1,0 0,1 0,-1 0,0 0,1 0,-1 0,0 0,1 0,-1 0,0 0,1 0,-1 0,0 0,0 1,1-1,-1 0,0 0,1 0,-1 0,0 1,0-1,1 0,-1 0,0 0,0 1,1-1,-1 0,0 1,4-29,-1-6</inkml:trace>
  <inkml:trace contextRef="#ctx0" brushRef="#br0" timeOffset="2237.502">5717 4044,'-5'-9,"1"1,0-1,1 1,0-1,0 0,1 0,0 0,1-1,0 1,0-8,2-171,-1 186,1-1,-1 1,1-1,0 1,-1-1,1 1,0-1,0 1,1 0,-1-1,0 1,1 0,-1 0,1 0,0 0,0 0,0 1,0-1,0 0,0 1,0 0,0-1,1 1,-1 0,0 0,1 0,-1 0,1 1,-1-1,1 1,-1-1,1 1,0 0,-1 0,1 0,-1 1,1-1,-1 0,1 1,-1 0,1-1,0 1,170 31,29-15,0-9,1-9,32-11,134-1,639-29,290 43,-1235 4,-67 29,2-27,-18 78,4 1,4 1,3 0,5 1,5 65,-2-131,30 806,-24-607,18 78,3-74,-10 1,-9 1,-12 29,-27 514,24-99,4-459,16 123,1 210,-11-249,9-116,-4-111,-3 0,-3 0,-5 29,2-85,-2 14,11-39,-1-9,-1-2</inkml:trace>
  <inkml:trace contextRef="#ctx0" brushRef="#br0" timeOffset="3719.828">5607 10380,'35'14,"5"-2,0-3,0-1,1-2,-1-2,1-1,1-2,1-3,-8 3,251-9,20-13,-49 2,-69 12,0 7,71 15,19-2,49-13,-131-1,5 14,242-13,-207-14,-88 2,8-4,-155 16,-1 0,1 0,-1 0,1 0,-1 0,1 1,-1-1,1 0,-1 0,1 0,-1 0,1 0,-1 0,1-1,-1 1,1 0,-1 0,0 0,1 0,-1-1,1 1,-1 0,1 0,-1-1,0 1,1 0,-1-1,0 1,1 0,-1-1,0 1,1 0,-1-1,0 1,0-1,1 1,-1-1,0 1,0-1,0 1,0-1,0 1,0-1,1 1,-1-1,0 1,0-1,-1 1,1 0,0-1,0 1,0-1,0 1,0-1,0 1,-1-1,1 1,0-1,0 1,-1 0,1-1,0 1,-1-1,1 1,0 0,-1-1,1 1,-1 0,-28-26,26 24,-24-18</inkml:trace>
  <inkml:trace contextRef="#ctx0" brushRef="#br0" timeOffset="4474.936">6140 4931,'0'12,"0"13,2 13,1 13,0 11,-1 11,0 8,1 6,1-1,2-2,-1-10,0-9,1-14,-1-18,-1-15</inkml:trace>
  <inkml:trace contextRef="#ctx0" brushRef="#br0" timeOffset="4853.954">6085 4986,'10'2,"-1"0,1 0,-1 1,0 0,0 1,0 0,0 0,-1 1,1 0,-1 0,5 5,21 18,-1 1,-1 1,-1 1,-2 2,-1 2,-2 0,-1 1,-2 2,-2 0,-1 2,-2 0,-2 1,-2 0,1 10,-8-33,-2 1,0 0,-1 0,-1 0,-1 0,-1 1,0-1,-2 1,0-1,-2 10,1-24,0 0,0 0,0 0,-1 0,1 0,-1-1,-1 1,1-1,0 0,-1 0,0 0,0 0,0-1,-1 0,1 1,-1-2,1 1,-1 0,0-1,0 0,0 0,-1-1,-2 1,-126 16,133-18,-46 1,-98 13,111 7,32-11</inkml:trace>
  <inkml:trace contextRef="#ctx0" brushRef="#br0" timeOffset="5744.019">5634 7185,'1'0,"-1"0,1 1,-1-1,1 0,-1 1,1-1,-1 1,1-1,-1 0,1 1,-1-1,0 1,1-1,-1 1,0-1,1 1,-1 0,0-1,0 1,0-1,1 1,-1 0,0-1,0 1,0-1,0 1,0 0,0-1,0 1,0-1,0 1,-1 0,1-1,0 1,0-1,0 1,-1 0,1-1,0 1,-1-1,1 1,0-1,-1 1,1-1,-1 1,1-1,-1 0,1 1,-1-1,1 0,-1 1,1-1,-1 0,1 0,-1 1,0-1,0 0,202 84,-162-70,-1 2,-1 2,0 1,-2 2,0 2,-1 1,-1 1,-2 3,-26-25,0 2,-1-1,1 0,-1 1,0 0,-1 0,1 0,-1 0,0 1,0-1,-1 1,0 0,0-1,0 1,-1 0,1 1,-1-1,-1 0,1 0,-1 0,0 0,-1 1,0-1,1 0,-2 0,1 0,-1 0,-7 5,0-1,0-1,-1 0,-1 0,1-1,-1 0,-1-1,1 0,-1-1,0 0,-1-1,0 0,1-1,-1-1,-9 2,-233 45,200-32,54-10,10-1</inkml:trace>
  <inkml:trace contextRef="#ctx0" brushRef="#br0" timeOffset="6264.466">6686 7280,'-8'47,"-15"-88,20 38,0 0,0 1,-1-1,0 1,1-1,-1 1,0 0,0 0,0 1,0-1,-1 1,1 0,0 0,-1 0,1 1,0 0,-1-1,1 1,0 1,-1-1,1 1,-1 0,1 0,0 0,0 0,-4 2,-3 2,-1 0,2 0,-1 1,1 0,0 1,0 0,1 1,0 0,-3 4,5-6,0 1,1 0,0 1,0-1,1 1,-1 0,2 1,0-1,0 1,0 0,1 0,0 0,1 1,0-1,0 1,1-1,1 1,-1-1,1 1,1 0,0-1,0 1,1-1,1 0,-1 1,1-1,1 0,1 2,4 1,1 0,0-1,1 0,0-1,0 0,1-1,0-1,1 0,0 0,1-1,-1-1,1 0,0-1,1 0,-1-1,1-1,0-1,0 0,0 0,0-2,0 0,0 0,0-2,2 0,-3 0,-1-1,1 0,-1 0,0-2,0 0,-1 0,1-1,-1 0,0-1,-1-1,0 0,0 0,-1-1,0-1,0 1,-1-2,0 1,-1-1,0 0,2-7,9-16</inkml:trace>
  <inkml:trace contextRef="#ctx0" brushRef="#br0" timeOffset="6512.471">7068 7266,'-7'21,"-5"16,1 12,0 3,4 3,2 2,5-3,4-3,4-6,3-6,2-4,1-9,-1-9</inkml:trace>
  <inkml:trace contextRef="#ctx0" brushRef="#br0" timeOffset="6795.466">7410 7253,'-9'16,"0"-1,0-1,-1 1,-1-1,-1-1,0 0,0-1,-1 0,-7 4,-158 126,178-141,-3 0,0 1,0 0,0-1,0 1,1 0,-1 1,1-1,0 0,-1 1,1-1,0 1,1 0,-1 0,0 0,1 0,-1 0,1 0,0 0,0 0,0 0,1 0,-1 1,1-1,0 0,0 1,0-1,0 0,0 1,1-1,0 3,7 3,0 0,1-1,0-1,1 1,-1-2,1 1,0-1,1-1,0 0,0 0,9 2,-4 0,56 22,0-3,2-3,29 4,-69-20</inkml:trace>
  <inkml:trace contextRef="#ctx0" brushRef="#br0" timeOffset="7535.772">3108 5232,'1171'64,"-967"-47,-49-5,704 47,-843-58,-22-1,-12-1</inkml:trace>
  <inkml:trace contextRef="#ctx0" brushRef="#br0" timeOffset="8513.749">3135 7649,'89'0,"824"-16,216-83,-1030 88,-96 11</inkml:trace>
  <inkml:trace contextRef="#ctx0" brushRef="#br0" timeOffset="9609.509">7368 3224,'-18'11,"0"0,1 1,1 1,0 1,0 0,1 1,-5 8,14-15,0 0,0 0,1 1,0 0,0 0,1 0,0 0,1 1,0-1,0 1,1 0,0 0,1 0,0 0,1 0,0 4,1-7,0-1,0 0,1 0,0 0,0 0,0 0,1 0,-1-1,2 1,-1-1,0 0,1 0,0 0,0 0,1-1,-1 0,1 0,0 0,0 0,0-1,0 1,1-1,0-1,4 2,6 3,1-1,0-1,0-1,1-1,-1 0,1-1,0-1,3 0,-5-1,-1 0,1-1,0 0,-1-1,1-1,-1 0,0-1,0-1,0-1,0 0,-1 0,0-2,-1 0,1 0,-1-1,-1-1,0 0,4-5,-10 6,0 0,-1-1,0 0,-1 0,0 0,-1 0,0-1,0 1,-1-1,0 0,-1 0,-1 0,1 1,-2-1,1 0,-2 0,1 0,-2 0,1 1,-1-1,-1 1,0 0,0 0,-1 0,0 0,-1 1,0 0,-2-2,0 4,0 1,-1-1,0 2,1-1,-2 1,1 0,-1 1,1 0,-1 1,0 0,-1 0,1 1,0 0,-1 1,1 1,-1-1,1 1,-1 1,1 0,-1 1,1 0,0 0,0 1,0 1,0-1,0 1,1 1,0 0,0 1,-5 3,7-4,1-1,0 1,0 0,0 1,1-1,-1 1,1 0,1 1,-1-1,1 1,1 0,-1 0,1 0,-2 6,-3 18</inkml:trace>
  <inkml:trace contextRef="#ctx0" brushRef="#br0" timeOffset="10004.031">7560 3252,'-66'-373,"-161"-604,212 913,12 75,13 39,-5-21</inkml:trace>
  <inkml:trace contextRef="#ctx0" brushRef="#br0" timeOffset="10740.374">7273 4508,'3'14,"2"12,1 10,-1 8,-1 7,-1 4,-2 1,0-2,-1 0,0-5,0-7,2-5,1-9</inkml:trace>
  <inkml:trace contextRef="#ctx0" brushRef="#br0" timeOffset="11138.384">7287 4480,'19'-2,"1"1,-1 1,1 0,0 1,-1 1,1 1,13 5,-25-6,1 0,-1 1,-1 0,1 0,0 1,-1 0,0 0,0 1,0 0,0 0,-1 0,0 1,0 0,-1 1,1-1,-1 1,-1 0,1 0,0 2,-4-6,1 1,-1 0,1 0,-1 0,-1 0,1 0,0 0,-1 0,0 0,0 0,0 0,0 0,-1 0,1 0,-1 0,0 0,0-1,-1 1,1 0,-1 0,0-1,0 1,0-1,0 0,-1 1,1-1,-1 0,0 0,0-1,0 1,0-1,0 1,-1-1,1 0,-16 8,1 0,-1-1,0-2,-1 0,0 0,0-2,0-1,-6 1,-24 6,11 4,41 0,9-8</inkml:trace>
  <inkml:trace contextRef="#ctx0" brushRef="#br0" timeOffset="11624.327">7723 4590,'3'16,"2"13,4 8,-1 7,-1 3,-2 3,-1 2,-5-1,-1-4,-3-6,-1-7,1-7,4-9,4-9,1-11,1-5</inkml:trace>
  <inkml:trace contextRef="#ctx0" brushRef="#br0" timeOffset="12029.874">7778 4631,'13'-5,"0"1,0 0,0 1,0 1,1 0,-1 0,1 2,0-1,-1 2,1 0,-1 0,1 2,-1-1,7 4,-17-4,0 0,0 0,0 1,-1 0,1-1,-1 1,0 0,0 0,0 0,0 0,0 0,-1 1,1-1,-1 1,0-1,0 1,0-1,0 1,-1-1,0 1,0 0,0-1,0 1,0 0,-1-1,1 1,-1 0,0-1,0 1,0-1,-1 0,1 1,-1-1,0 0,0 0,0 0,0 0,-1 0,1 0,-1-1,1 1,-1-1,-2 1,-11 12,-1 0,-1-2,0 0,-1-1,0-1,-1 0,-3-1,21-9,0-1,0 1,0-1,0 1,0 0,0 0,0 0,0 0,0 0,0 0,1 1,-1-1,1 1,-1-1,1 1,-1-1,1 1,0 0,0 0,0 0,0 0,0-1,0 1,0 1,1-1,-1 0,1 0,-1 0,1 0,0 0,0 0,0 0,0 1,0-1,0 0,1 0,-1 0,1 0,0 0,-1 0,1 0,1 2,12 16,0 0,2 0,0-2,2 0,0 0,0-2,7 3,91 57,-109-73,-1 0,0-1,0 1,1-1,-1-1,1 1,0-1,-1-1,1 1,0-1,0 0,0 0,-1-1,1 0,0 0,-1-1,1 0,-1 0,2-1,31-29,-28 13</inkml:trace>
  <inkml:trace contextRef="#ctx0" brushRef="#br0" timeOffset="12643.138">7137 4263,'7'0,"14"0,17 0,18 2,19 1,15 0,12-1,9-3,1-3,-7-2,-14 1,-21-1,-24 0,-22 1,-18 2,-7 1,-4 1</inkml:trace>
  <inkml:trace contextRef="#ctx0" brushRef="#br0" timeOffset="15519.119">7205 10476,'-1'0,"-7"-3,-1 1,1 0,-1 0,0 1,0 0,0 1,1 0,-1 0,0 1,0 0,0 0,1 1,-1 1,0-1,1 1,0 1,0-1,0 1,0 1,1 0,-1 0,1 0,-2 3,0 3,2 1,-1 0,1 0,1 0,1 1,-1 0,2 0,0 0,0 1,2-1,-1 1,2 0,0 0,0 7,1-12,0 1,1-1,0 1,1-1,0 1,0-1,1 0,0 1,0-2,1 1,1 0,-1-1,1 0,1 0,-1 0,1 0,1-1,-1 0,1-1,1 1,1 0,10 2,0 0,1-1,0 0,0-2,1-1,0 0,0-2,0 0,0-1,0-1,1-2,-1 0,0-1,0-1,2-1,-3 1,0-1,-1 0,0-2,0 0,0-1,-1-1,0-1,8-6,-17 10,-1-1,-1 0,1 0,-1 0,0-1,0-1,-1 1,0-1,0 0,-1 0,0 0,0-1,-1 0,0 0,-1 0,0 0,0-1,0-2,-2 1,-1 0,1 0,-2 0,0-1,0 1,-1 0,0 0,-1 0,0 1,-1-1,0 1,-1 0,0 0,0 0,-1 0,0 1,-1 0,0 0,-1 1,0 0,0 0,0 1,-1 0,0 1,-1-1,1 2,-1-1,0 2,0-1,-1 1,0 1,1 0,-1 0,0 1,0 1,-3-1,4 1,0 0,1 1,-1-1,0 2,0 0,0 0,1 1,-1 0,1 0,-1 1,1 0,0 1,0 0,0 1,1 0,0 0,0 0,0 1,0 1,1-1,0 1,0 0,1 1,0 0,0 0,1 0,0 0,1 1,-1 0,2 0,-1 0,1 0,1 1,-1-1,0 11,3-10,1 1,0 0,0-1,1 1,0-1,1 0,0 1,0-1,1 0,2 1,20 38</inkml:trace>
  <inkml:trace contextRef="#ctx0" brushRef="#br0" timeOffset="15813.589">7260 10872,'11'239,"-5"598,-24-278,26-499,-2-54</inkml:trace>
  <inkml:trace contextRef="#ctx0" brushRef="#br0" timeOffset="18751.242">7123 9479,'-11'63,"7"-85,4 14,-2 0,1 0,-1 1,0-1,-1 0,0 1,0-1,0 1,-1 0,0 0,-1 0,1 0,-3 0,5 4,-1 0,1 0,-1 1,0-1,0 1,-1 0,1 0,0 0,-1 0,1 0,-1 1,0 0,1-1,-1 1,0 1,0-1,0 1,1-1,-1 1,0 0,0 0,0 1,0-1,0 1,1 0,-1 0,0 0,-2 1,-2 4,-1 1,1-1,0 1,0 1,1-1,0 1,1 1,-1-1,2 1,-1 0,1 1,1-1,-1 1,2 0,-1 0,1 0,1 0,0 1,-1 9,-1 2,0 1,1-1,1 1,2 0,0 0,1 0,3 13,-3-28,1 0,-1 0,1 0,1 0,0 0,0-1,0 1,1-1,0 0,1 0,-1 0,1-1,1 1,-1-1,1 0,0-1,0 1,1-1,-1-1,1 1,1-1,4 2,-3-3,0-1,1 0,-1-1,1 0,0 0,-1-1,1 0,0-1,-1 0,1 0,0-1,-1 0,0-1,0 0,0-1,0 0,0 0,-1-1,1 0,-1 0,0-1,-1 0,0 0,3-3,21-17</inkml:trace>
  <inkml:trace contextRef="#ctx0" brushRef="#br0" timeOffset="19092.723">7368 9520,'-1'0,"0"1,1-1,-1 1,0-1,0 1,0-1,0 1,1 0,-1-1,0 1,1 0,-1 0,1 0,-1-1,1 1,-1 0,1 0,-1 0,1 0,0 0,-1 0,1 0,0 0,0 0,0 0,0 0,0 0,0 0,0 0,0 0,0 0,0 0,0 3,-21 213,19-200,2 0,0 0,1 1,1-1,1 0,0-1,2 8,-3-18,1 0,-1 0,1 0,0 0,1 0,-1 0,1-1,0 1,0-1,1 0,-1-1,1 1,0-1,1 0,-1 0,1 0,0-1,0 0,0 0,3 1,10 0,1-1,0-1,0 0,0-1,0-2,1 0,-1-1,0 0,-1-2,1-1,-1 0,0-1,0-1,0-1,13-8,1 0</inkml:trace>
  <inkml:trace contextRef="#ctx0" brushRef="#br0" timeOffset="19604.871">6795 9233,'3'0,"7"2,9 1,13 0,13-1,12 0,13 2,11-1,8 1,2-2,-2 0,-7-1,-16-1,-15-2,-18-4,-11 0,-10 1</inkml:trace>
  <inkml:trace contextRef="#ctx0" brushRef="#br0" timeOffset="21371.468">8611 6256,'-9'-1,"0"1,0 0,0 1,1 0,-1 0,0 1,0 0,1 0,-1 1,1 0,0 1,0 0,0 0,0 0,1 1,-1 1,1-1,-4 5,-9 9,1 0,1 2,1 0,1 0,-7 14,11-17,1 1,1-1,0 2,2-1,0 1,2 1,0-1,1 1,0 6,4-24,0 0,1 0,-1 1,1-1,0 0,0 0,0 0,0 0,1 1,-1-1,1 0,0 0,0 0,0 0,0 0,0 0,1 0,-1-1,1 1,0 0,0-1,0 1,0-1,0 0,1 0,-1 1,0-2,1 1,0 0,0 0,-1-1,1 0,0 1,0-1,0 0,3 0,6-2,1 0,-1-2,0 1,0-1,0-1,0 0,0-1,-1 0,1-1,-2 0,1-1,-1 0,0 0,7-7,4-2,0 0,-1-1,-1 0,-1-2,0 0,-2-1,0-1,-1-1,-1 0,-1 0,-1-2,-2 1,0-2,-1 1,-1-1,-2 0,0-1,-2 0,1-21,-4 41,-1 1,0-1,0 0,0 1,-1-1,0 0,0 1,0-1,-1 1,0-1,0 1,0 0,-1 0,0 0,0 0,0 0,0 0,-1 1,1 0,-1 0,-1 0,1 0,0 0,-1 1,0 0,0 0,0 0,0 1,0-1,0 1,-1 1,1-1,-1 1,1 0,-1 0,-2 1,0 0,-1 1,1 0,0 0,0 1,0 0,0 0,1 1,-1 0,1 0,-1 1,1 0,0 0,1 1,-1 0,1 0,0 0,0 1,0 0,1 0,0 1,0-1,1 1,0 0,0 1,0-1,1 0,0 1,1 0,-1 0,2 0,-1 0,1 0,0 0,1 6,-1 4,2 0,0 0,1 0,1 0,0 0,2-1,0 1,1-1,0-1,2 1,2 3,109 169,-106-170,4 6,-1-5,-2 0,0 1,-1 1,-1 0,-1 0,-1 1,-2 1,2 6,-9-28,0 1,-1-1,1 1,-1-1,0 1,0-1,0 1,0-1,0 1,0-1,-1 1,1-1,-1 1,0-1,0 0,1 1,-2-1,1 0,0 0,0 0,-1 1,1-1,-1-1,1 1,-1 0,0 0,0-1,0 1,0-1,0 1,0-1,-1 0,1 0,-1 1,-16 6,1-2</inkml:trace>
  <inkml:trace contextRef="#ctx0" brushRef="#br0" timeOffset="22404.302">8830 8236,'-11'-2,"1"1,-1 0,0 1,0 0,0 0,1 2,-1-1,0 1,1 1,0 0,-1 0,1 1,0 0,1 1,-1 0,1 0,0 1,0 1,1-1,0 1,0 1,0-1,1 1,0 1,1-1,-2 4,-2 6,2 0,0 0,1 0,0 1,2 0,0 1,1-1,1 1,1 0,1 0,1 0,0 0,2-1,1 8,-1-19,0 0,0 0,1 0,0 0,0 0,1-1,0 1,0-1,5 6,-7-11,0 1,0-1,0 0,0 0,0 1,1-1,-1-1,1 1,0 0,-1-1,1 1,0-1,0 0,0 0,0 0,0 0,0-1,0 1,0-1,0 0,1 0,-1 0,0 0,0 0,0-1,0 1,3-2,7-5,1-1,-1 0,0-1,-1 0,0-1,0 0,-1-1,-1 0,0-1,0 0,-1-1,2-5,-4 9,17-21,-1-1,-2-2,-1 0,-2-1,-1-1,-1 0,-2-2,-2 1,-1-2,5-34,-15 63,-1-1,0 1,0-1,-1 0,0 1,0 0,-1-1,0 1,-1 0,-1-3,2 8,1 1,-1-1,0 1,0-1,-1 1,1 0,-1 0,1 0,-1 0,0 1,0-1,0 1,0 0,-1-1,1 2,-1-1,1 0,-1 1,1-1,-1 1,0 0,0 0,0 1,0-1,0 1,0-1,-4 2,0 0,0 0,0 1,0 0,0 0,0 1,1 0,-1 0,1 1,0 0,0 0,0 1,0 0,1 0,0 1,0-1,0 1,1 0,0 1,0-1,0 1,1 0,0 1,1-1,-1 0,1 1,1 0,0 0,0 0,0 0,1 0,0 0,1 0,0 1,0-1,0 0,2 4,3 11,1-1,1 0,1 0,1 0,1-1,0 0,2-1,0 0,4 2,60 117,-69-114,0 1,-1 0,-2 0,-1 1,-1-1,-1 19,3 27,-4-71,0 4,0-1,1 1,-1-1,1 1,0-1,0 0,0 1,0-1,1 0,0 0,0 1,0-1,0-1,3 4,-4-6,-1-1,1 1,-1-1,1 0,0 1,-1-1,1 1,0-1,-1 0,1 0,0 1,-1-1,1 0,0 0,-1 0,1 0,0 0,0 0,-1 0,1 0,0 0,0 0,-1 0,1-1,0 1,-1 0,1 0,0-1,-1 1,1 0,0-1,-1 1,1-1,-1 1,1-1,11-10</inkml:trace>
  <inkml:trace contextRef="#ctx0" brushRef="#br0" timeOffset="23047.475">8502 7758,'-9'0,"1"2,7 2,13 1,16 3,15-1,11 0,11-3,9-1,4-1,2-1,-2-1,-13-1</inkml:trace>
  <inkml:trace contextRef="#ctx0" brushRef="#br0" timeOffset="23584.061">9472 8619,'571'-54,"455"-8,-959 59,54 0,-1-6,115-24,-234 33,7-1,0-1,-1 1,0-1,1 0,-1-1,0 0,0 0,0 0,-1-1,1 0,-1 0,0-1,5-4,-1-6</inkml:trace>
  <inkml:trace contextRef="#ctx0" brushRef="#br0" timeOffset="24378.813">9444 6420,'180'17,"105"-7,621-7,-758 5,-143-6,-11-1</inkml:trace>
  <inkml:trace contextRef="#ctx0" brushRef="#br1" timeOffset="56786.29">7232 5573,'-9'-2,"0"0,0 0,-1 1,1 0,0 0,-1 1,1 0,0 1,-1 0,1 0,0 1,0 0,0 1,0 0,0 0,1 1,-1 0,1 1,0 0,1 0,-1 1,1 0,0 0,0 0,0 1,1 0,1 0,-1 1,1 0,0 0,1 0,-1 0,0 4,4-8,0-1,-1 1,1 0,1-1,-1 1,0 0,1 0,0 0,0 0,0 0,0 0,1-1,-1 1,1 0,0 0,0 0,1-1,-1 1,1-1,0 1,0-1,0 0,0 1,0-1,1 0,-1 0,1-1,0 1,0 0,0-1,0 0,0 0,2 1,198 109,-193-104,0 0,-1 1,0 0,-1 1,0 0,0 0,-1 1,-1 0,0 0,0 1,-1-1,-1 1,2 7,-4-11,0-1,0 1,-1-1,0 1,-1 0,0 0,0 0,-1-1,0 1,0 0,0-1,-1 1,0-1,-1 1,0-1,0 0,-1 0,1 0,-1 0,-1-1,1 0,-5 4,5-5,-1-1,1 1,-1-1,0 0,0-1,0 1,-1-1,1 0,-1 0,0-1,1 0,-1 0,0 0,-1-1,1 0,0 0,0 0,-1-1,1 0,0 0,0-1,-1 1,1-1,0-1,0 1,0-1,0 0,0-1,1 1,-1-1,1 0,-1 0,1-1,0 0,0 0,1 0,-1 0,1-1,0 0,-3-3,6 6,1 0,-1-1,0 1,0 0,1 0,0-1,-1 1,1 0,0-1,0 1,0 0,0-1,1 1,-1 0,1-1,-1 1,1 0,0 0,0 0,0-1,0 1,0 0,0 0,1 0,-1 1,0-1,1 0,0 0,-1 1,1-1,0 1,0 0,2-2,17-12</inkml:trace>
  <inkml:trace contextRef="#ctx0" brushRef="#br1" timeOffset="57089.32">7396 5532,'-14'-46,"10"77,63 258,5 48,-52-260,-9-70</inkml:trace>
  <inkml:trace contextRef="#ctx0" brushRef="#br1" timeOffset="57543.384">7232 5860,'58'9,"247"2,-297-11,0 0,-1 1,1 0,0 1,-1-1,1 1,-1 1,0 0,1 0,-1 0,-1 0,1 1,0 1,-1-1,0 1,0 0,0 0,-1 1,0-1,0 1,0 1,0 0,-1 4,-1 1,0-1,-1 1,0 0,-1 0,0 0,-1 0,0 0,-1 0,0 2,-1 27,2-38,0 0,0 0,0 0,1-1,-1 1,1 0,0 0,0-1,0 1,0-1,0 1,1-1,-1 1,1-1,-1 0,1 0,0 1,0-1,0-1,0 1,0 0,1 0,-1-1,0 1,1-1,-1 0,1 0,-1 0,1 0,0 0,-1 0,2-1,91 2,-88-2,0-1,0-1,-1 1,1-1,-1-1,1 1,-1-1,0 0,0 0,0-1,-1 0,1 0,-1 0,0-1,0 0,0 0,-1 0,0 0,0-1,0 1,0-1,-1 0,0 0,0-1,-1 1,0 0,0-1,0 0,-1 1,0-4,0-5,-1 1,0 0,-1-1,-1 1,0 0,-1 0,0 0,-1 0,-1 0,0 1,-1 0,0 0,-1 1,-1-1,0 1,0 1,-1 0,-1 0,-1-1,9 9,-1 1,0-1,1 1,-1-1,0 1,0 0,-1 0,1 0,0 0,-1 1,1-1,-1 1,1 0,-1 0,0 0,1 1,-1-1,0 1,0 0,1 0,-1 0,0 0,0 1,1 0,-1 0,0 0,1 0,-1 0,1 1,-1-1,1 1,0 0,0 0,-1 1,-6 8,0 2,1-1,0 2,1-1,1 1,0 0,1 0,0 1,1 0,1 0,0 0,0 8,-8 30</inkml:trace>
  <inkml:trace contextRef="#ctx0" brushRef="#br0" timeOffset="70065.886">118 1395,'-117'56,"117"-56,0 0,1 0,-1 0,0 0,1 0,-1 0,0 0,1 0,-1 0,0 0,1 0,-1 1,0-1,1 0,-1 0,0 0,1 0,-1 1,0-1,0 0,1 0,-1 1,0-1,0 0,0 1,1-1,-1 0,0 0,0 1,0-1,0 0,0 1,0-1,0 0,0 1,0-1,0 0,0 1,0-1,0 0,0 1,0-1,0 0,0 1,0-1,0 0,0 1,0-1,0 0,-1 1,121 9,-1-4,35-7,-54 0,256-14,317-57,-68 4,-226 57,-337 10,-1-2,1-2,34-8,-112 17,9-2</inkml:trace>
  <inkml:trace contextRef="#ctx0" brushRef="#br0" timeOffset="70608.311">295 192,'2'-4,"4"2,0 9,-1 15,-1 18,-1 18,-2 13,2 9,0 4,3 0,1-5,3-7,2-11,-2-16</inkml:trace>
  <inkml:trace contextRef="#ctx0" brushRef="#br0" timeOffset="71213.097">500 547,'15'37,"-1"-1,-2 2,-2 0,-1 0,1 18,6 24,-16-78,0 1,0-1,0 1,1-1,-1 0,0 1,1-1,0 0,-1 1,1-1,0 0,0 0,0 0,1 0,-1 0,0 0,1 0,-1 0,1 0,0 0,0-1,-1 1,1-1,0 0,0 1,0-1,1 0,-1 0,0 0,0 0,1-1,-1 1,0-1,1 1,1-1,4-4,0-1,0 0,0 0,-1-1,0 0,0 0,0-1,-1 0,0 0,0-1,-1 1,0-1,0 0,-1-1,1 0,6-13,-1 0,0 0,-2-1,0 0,-2-1,-1 0,1-8,-5 52,1 0,1-1,1 0,1 1,0-2,2 1,5 11,-11-25,1-1,0 1,1-1,-1 0,1 1,-1-1,1 0,0-1,1 1,-1-1,1 1,-1-1,1 0,0 0,0 0,1-1,-1 0,0 0,1 0,0 0,-1 0,1-1,0 0,0 0,-1 0,1-1,0 0,0 0,0 0,0 0,0-1,0 0,-1 0,1 0,0 0,0-1,5-5,-1 0,0 0,-1-1,0 0,0-1,-1 0,0 0,0 0,-1-1,0 0,-1 0,0-1,-1 0,0 1,-1-1,0-1,0 1,-1 0,-1-1,0 1,0-1,-1 1,-1-1,0-1,-5-12,-2 40,5 6,1 0,0 0,2-1,0 1,1 0,2 0,0 0,1-1,1 1,0-1,4 5,5-2,0-7</inkml:trace>
  <inkml:trace contextRef="#ctx0" brushRef="#br0" timeOffset="71462.989">1074 288,'0'14,"6"9,15 8,4-1</inkml:trace>
  <inkml:trace contextRef="#ctx0" brushRef="#br0" timeOffset="71744.943">1415 834,'20'-152,"-8"-1,-6 0,-13-144,-3 218,10 79,0 1,-1-1,1 0,0 0,0 0,0 0,-1 0,1 0,0 1,0-1,-1 0,1 0,0 0,0 0,-1 0,1 0,0 0,0 0,-1 0,1 0,0 0,0 0,-1 0,1 0,0 0,-2 231,2-194,-3 15,3 1,2-1,3 0,2 0,2 0,2-1,17 47,-24-88,0 1,1-1,0 0,0 0,1-1,0 0,1 0,0 0,0-1,1 0,0 0,1-1,0 0,0 0,0-1,1 0,-1-1,2 0,-1-1,0 0,1 0,2 0,-9-4,0 0,0 0,0 0,0 0,1 0,-1-1,0 0,0 0,0 0,0 0,-1-1,1 0,0 1,0-1,1-2,17-13</inkml:trace>
  <inkml:trace contextRef="#ctx0" brushRef="#br0" timeOffset="71992.528">1469 384,'-21'-5,"-14"-1,-3 0,3 1,11 2,20 1,26 1,31 0,31-3,33-5,23-4,-12-1</inkml:trace>
  <inkml:trace contextRef="#ctx0" brushRef="#br0" timeOffset="78172.295">2712 1148,'13'-94,"-3"0,-5-19,-2 46,78 369,-60-188,-4 2,-5-1,-6 2,-7 101,-3-150,-4-57,-2-29,-11-59,10 30</inkml:trace>
  <inkml:trace contextRef="#ctx0" brushRef="#br0" timeOffset="78543.31">2698 889,'-11'-19,"3"5,21 25,107 103,5-6,80 51,-80-63,-118-90,138 118,-134-113,-1 0,0 1,0 1,-2 0,1 0,-1 0,-1 1,-1 0,0 1,0-1,-2 2,-2-9,-1 0,-1 1,1-1,-1 0,0 0,-1 0,0 0,0 1,-1-1,0-1,0 1,0 0,-1 0,0-1,0 1,-1-1,0 0,0 0,0 0,-1-1,1 1,-1-1,-1 0,1-1,-4 3,-17 12,1-2,-2 0,0-2,-1-1,-8 2,-58 21,-1-4,-49 9,65-20,68-18,23-8,11-4</inkml:trace>
  <inkml:trace contextRef="#ctx0" brushRef="#br0" timeOffset="78969.226">3490 1545,'-2'0,"0"2,0-1,0 0,0 0,0 1,1-1,-1 0,0 1,1 0,-1-1,1 1,0 0,0 0,-1 0,1 0,0 0,1 0,-1 0,0 0,0 1,1-1,0 0,-1 0,1 1,0-1,0 0,0 1,-1 10,0 0,1 0,0-1,1 1,1 0,0 0,1-1,0 1,0-1,2 0,-1 0,2-1,-1 1,2-1,-1 0,2-1,-1 1,1-1,3 1,-7-6,1-2,-1 1,1-1,0 1,0-1,0-1,0 1,1-1,-1 0,1 0,-1 0,1-1,0 0,-1 0,1 0,0-1,0 0,0 0,-1 0,1-1,0 0,0 0,-1 0,1-1,-1 0,1 0,-1 0,0-1,0 0,0 0,0 0,0 0,0-1,-1 0,0 0,3-3,1-2,0-1,-1 0,0 0,-1 0,0-1,0 0,-1 0,-1-1,1 1,-2-1,0 0,0 0,-1 0,-1 0,0-1,-1-8,0 13,0-1,-1 1,0 0,-1 0,0 0,0 0,-1 0,0 0,0 1,-1-1,1 1,-2 0,1 0,-1 0,0 1,-1-1,1 1,-1 0,0 1,-1 0,1 0,-1 0,0 1,-1 0,0 0,-1 0,-1 1,1 1,-1-1,1 2,-1-1,0 2,0-1,1 1,-1 1,0-1,0 2,1-1,-1 1,0 1,1 0,0 0,0 1,0 0,0 1,1-1,-1 2,1-1,0 1,1 1,0-1,0 1,0 0,1 1,0 0,0 0,1 0,0 1,-3 7,6-12,0-1,1 1,0 0,0 0,0 0,0 0,1 0,-1 0,1 0,0 0,0 0,1 0,-1 0,1 0,0-1,0 1,0 0,0 0,1 0,0-1,-1 1,1-1,1 1,-1-1,0 0,1 0,2 3,23 17</inkml:trace>
  <inkml:trace contextRef="#ctx0" brushRef="#br0" timeOffset="80140.518">3777 1599,'231'-21,"-128"7,830-61,259 6,-657 57,-288 12,-120 23,-123-22,0 1,0 1,0-1,0 1,0-1,-1 1,1 0,-1 0,0 1,0-1,0 1,0-1,-1 1,1 0,1 3,15 21,-16-24,0-1,0 1,0 1,-1-1,1 0,-1 1,0-1,-1 1,1-1,-1 1,0 0,0 0,0 0,-1-1,0 5,13 90,-27 92,17-156,1 0,2-1,2 0,0-1,3 1,0-1,24 85,-22-63</inkml:trace>
  <inkml:trace contextRef="#ctx0" brushRef="#br0" timeOffset="86137.586">35 2937,'116'13,"-86"-13,193-3,39-13,-242 14,49-5,-69 6,0 0,0 0,0 0,0 0,0 0,0-1,0 1,0 0,0 0,-1 0,1 0,0 0,-1 1,1-1,-1 0,1 0,-1 0,1 0,-1 0,1 0,-1 1,0-1,0 0,1 1,-1-1,0 0,0 1,0-1,0 1,0-1,1 1,-1-1,0 1,0 0,0 0,0-1,0 1,0 0,0 0,-1 0,1 0,-3-2,-11-7,0 0,1 0,0-2,1 0,0 0,1-1,0-1,1 0,0 0,1-1,1 0,0-1,1 0,-1-4,-5-27,1 0,3 0,2-1,2 0,1-1,3-30,-14-118,15 180,-1 0,0 0,-1 0,0 0,-2 0,0 1,0 0,-2 0,0 0,0 1,-1 0,-1 0,-1 1,0 0,0 0,-1 2,-7-6,-12-5,56 14,31 12,0 2,0 2,6 4,-12-2,-19-6,0 2,0 2,-1 1,0 1,0 1,-1 2,13 8,-41-20,0 1,1-1,-1 1,0 0,0 0,0 0,-1 0,1 0,0 0,-1 0,1 1,-1-1,0 1,0-1,0 1,0-1,0 1,-1 0,1-1,-1 1,1 0,-1-1,0 1,0 0,0 0,-1-1,1 1,0 16,0 82,4 0,7 26,8-26,4-2,4 0,5-2,39 83,-67-169,-3-7,0-1,0 0,0 0,0 0,0 0,1 0,-1 0,1-1,0 1,0 0,0-1,0 1,0-1,1 0,-1 0,1 0,0 1,35-23,-27 12,11-5,1 2,1 0,0 2,0 1,1 0,-1 2,2 1,-1 1,0 1,1 1,0 2,-1 0,1 2,12 2,19 4,-52-9</inkml:trace>
  <inkml:trace contextRef="#ctx0" brushRef="#br0" timeOffset="105970.345">26092 4344,'-1'1,"1"-1,0 1,0-1,0 1,-1-1,1 1,0-1,0 1,0 0,0-1,0 1,0-1,0 1,0 0,0-1,1 1,-1-1,0 1,0-1,0 1,1-1,-1 1,0-1,1 1,-1-1,0 1,1-1,-1 1,1-1,-1 0,0 1,1-1,-1 0,1 1,-1-1,1 0,0 0,-1 1,1-1,-1 0,1 0,-1 0,1 0,-1 0,1 0,0 0,-1 0,1 0,-1 0,1 0,0 0,-1 0,1 0,-1-1,1 1,-1 0,1 0,-1-1,1 1,-1 0,1-1,-1 1,1 0,-1-1,0 1,1-1,-1 1,1-1,32 242,22 248,-19 50,-49 379,9-781,5 679,0-770,-8 999,3-856,9 0,12 50,29 122,-38-309,2-1,3-1,13 34,-19-65,0-1,2 0,0-1,1 0,0 0,2-1,0-1,1 1,0-2,1 0,5 3,-3-8,0-1,0 0,1-1,0-1,0-1,0 0,1-1,0-1,-1-1,1 0,0-1,0-1,0-1,7-2,6 3,270-14,0-13,105-30,126-15,-215 54,-312 18,-2 1,0 0,0-1,0 0,0 0,0 0,0 0,0 0,0 0,0-1,0 1,0-1,0 0,0 0,0 0,0 0,0-1,0 1,-1-1,1 0,-1 0,1 1,-1-2,0 1,0 0,0 0,0-1,0 1,0-1,-1 1,1-1,-1 0,0 0,1 0,-1 0,0-1,-13-54,-1 26</inkml:trace>
  <inkml:trace contextRef="#ctx0" brushRef="#br0" timeOffset="107445.711">26309 4357,'0'0,"-1"0,1 0,0 0,-1 0,1-1,0 1,-1 0,1 0,-1-1,1 1,0 0,0-1,-1 1,1 0,0-1,0 1,-1-1,1 1,0 0,0-1,0 1,0-1,-1 1,1-1,0 1,0-1,0 1,0 0,0-1,0 1,0-1,0 1,0-1,1 1,-1-1,0 1,0 0,0-1,0 1,1-1,-1 1,0 0,0-1,1 1,-1 0,0-1,1 1,-1 0,0-1,1 1,-1 0,27-6,467-15,529 12,-464 34,-516-22,-1 1,0 3,0 1,0 2,-1 2,3 3,-38-12,0 0,0 0,0 0,-1 1,1 0,-1 0,0 0,0 1,-1 0,1 0,-1 0,0 0,0 1,-1-1,0 1,0 0,0 0,0 0,-1 1,0-1,-1 1,1-1,-1 1,-1-1,1 6,13 325,16 690,-12 261,-3-542,-2-276,24 37,-22-278,-12 104,-3-294,14 263,-15-202,1-99,0 0,0 1,-1-1,1 0,0 0,0 0,-1 0,1 0,-1 0,1 0,-1 0,1 0,-1 0,1 0,-1 0,0-1,0 1,1 0,-1 0,0-1,0 1,0 0,0-1,0 1,0-1,0 1,0-1,0 0,0 1,0-1,0 0,0 0,0 0,0 1,0-1,-1 0,1-1,0 1,0 0,0 0,0 0,0-1,0 1,-52-19,43 14,-207-78,139 53</inkml:trace>
  <inkml:trace contextRef="#ctx0" brushRef="#br0" timeOffset="110896.15">27471 10230,'-17'14,"2"0,0 2,0-1,2 2,0 0,1 0,0 1,-2 7,11-18,-1 1,1-1,0 1,1 0,0-1,0 1,1 0,0 0,0 0,0 0,1 0,1 0,0 0,0 0,0 0,1 0,0 0,0 0,1-1,0 1,1-1,-1 0,2 2,3 1,-1 0,2-1,-1 0,1 0,0-1,1 0,0-1,0 0,1-1,0 0,0 0,0-1,1-1,-1 0,1 0,0-1,0-1,1 0,-1-1,0 0,1 0,-1-2,-6 0,1 0,-1 0,1-1,-1 0,0-1,0 1,0-1,0 0,0-1,-1 1,0-1,1 0,-1 0,-1-1,1 0,-1 0,1 0,-2 0,1 0,0-1,-1 0,0 0,-1 0,1 0,-1 0,0 0,0-1,-1 1,0-1,0 1,-1-3,4-9,-1 0,-1 0,-1 0,-1-1,0 1,-1 0,-1 0,-1 0,-1 0,0 0,-1 0,-1 1,-1 0,0 0,-1 1,-1 0,-1 0,0 1,-1 0,0 1,-1 0,-11-9,17 19,0 0,0 0,0 1,-1 0,1 0,-1 1,0-1,1 1,-1 1,0 0,0 0,0 0,0 0,0 1,-1 1,1-1,0 1,0 0,0 1,1-1,-1 1,0 1,0-1,1 1,0 0,0 1,-1 0,2 0,-1 0,0 0,-3 5,-5 5,0 1,0 0,1 1,1 0,1 1,-9 18,-16 36</inkml:trace>
  <inkml:trace contextRef="#ctx0" brushRef="#br0" timeOffset="114373.075">27333 9055,'-133'-9,"128"10,1 1,0-1,-1 0,1 1,0 0,0 0,0 0,1 1,-1-1,0 1,1 0,0 0,-1 0,1 0,1 1,-1-1,0 1,1 0,-1-1,1 1,0 0,1 1,-1-1,1 0,-1 3,-17 113,18-113,0-1,0 1,0-1,0 1,1 0,1-1,-1 1,1 0,0-1,0 1,1-1,0 1,0-1,0 0,1 0,0 0,0 0,1 0,0-1,0 1,0-1,0 0,1 0,0-1,0 1,2 1,10-1,0 0,0-1,0 0,1-2,-1 0,1-1,0 0,-1-2,1 0,-1-1,3-1,10-2,0-1,-1-1,0-1,0-2,9-5,9-7</inkml:trace>
  <inkml:trace contextRef="#ctx0" brushRef="#br0" timeOffset="114625.308">27648 9083,'-3'2,"0"1,1-1,-1 1,0 0,1-1,0 1,-1 0,1 1,0-1,1 0,-1 0,1 1,-1-1,1 1,0-1,0 1,1 0,-1-1,1 1,-1 0,1 0,0-1,1 1,-1 1,18 228,-18-228,0 0,1 0,-1 0,1 0,0 0,0 0,1 0,-1 0,1-1,0 1,0 0,1-1,-1 0,1 0,0 1,0-2,1 1,-1 0,1-1,0 1,0-1,0 0,0-1,0 1,1-1,-1 1,1-1,-1-1,2 1,12 2,0-1,0-1,0-1,0-1,1 0,-1-1,0-1,0-1,0-1,0 0,8-4,11-4</inkml:trace>
  <inkml:trace contextRef="#ctx0" brushRef="#br0" timeOffset="114874.94">26855 8660,'14'2,"19"4,24 0,26-1,25-1,14 1,3 2,-11 2,-24 2,-28-1</inkml:trace>
  <inkml:trace contextRef="#ctx0" brushRef="#br0" timeOffset="103368.528">21052 4453,'14'-29,"-13"29,1 1,-1 0,0 0,0 0,1 0,-1 0,0 0,0 0,0 0,0 0,0 1,0-1,-1 0,1 1,0-1,-1 0,1 1,-1-1,1 1,-1-1,0 1,1-1,-1 1,0-1,0 1,0 0,49 342,1-28,31 252,-49 63,-30 157,-4-441,2-153,-32 929,20-988,-13 180,12 14,12-289,2 0,1-1,2 1,2-1,1 0,3 0,0-1,3 0,1-1,18 33,-30-65,0-1,0 0,0-1,1 1,-1 0,1-1,0 1,0-1,0 0,0 0,1 0,-1 0,1-1,-1 1,1-1,0 0,0 0,0 0,0-1,1 1,-1-1,0 0,1-1,-1 1,1-1,-1 1,2-1,182-38,124-3,2 14,1 14,23 14,267-12,-463 4,125-24,-243 25,-24 6,-1 0,1 0,0 0,0 0,0 0,-1 0,1 0,0-1,0 1,0 0,-1 0,1 0,0 0,0-1,0 1,0 0,0 0,0 0,0-1,-1 1,1 0,0 0,0 0,0-1,0 1,0 0,0 0,0-1,0 1,0 0,0 0,0-1,0 1,0 0,0 0,1 0,-1-1,0 1,0 0,0 0,0 0,0-1,0 1,0 0,1 0,-1 0,0 0,0-1,0 1,0 0,1 0,-1 0,0 0,0 0,0 0,1 0,-1 0,0-1,0 1,1 0,-1 0,0 0,0 0,0 0,1 0,-24-8,19 7,-36-13,-5-1</inkml:trace>
  <inkml:trace contextRef="#ctx0" brushRef="#br0" timeOffset="104656.981">21161 4303,'0'0,"0"1,0 0,0 0,0-1,0 1,1 0,-1-1,0 1,0 0,0-1,0 1,1 0,-1-1,0 1,1 0,-1-1,1 1,-1-1,0 1,1-1,-1 1,1-1,0 1,-1-1,1 0,-1 1,1-1,0 0,-1 1,1-1,0 0,-1 0,1 1,0-1,-1 0,1 0,0 0,-1 0,1 0,0 0,-1 0,1 0,0 0,0-1,-1 1,1 0,0 0,0-1,52 8,2-3,-1-2,0-3,36-5,-64 4,293-19,612-20,-875 41,0 2,0 2,0 3,44 12,-95-18,1 0,-1 1,0-1,0 1,0 0,0 1,0-1,0 1,-1 0,1 0,-1 0,0 1,0 0,0-1,-1 1,1 1,-1-1,0 0,0 1,0 0,-1 0,1 0,-1 0,-1 0,1 0,0 1,14 48,2 0,3-2,19 32,16 42,-15-5,-6 3,-6 0,-4 2,2 77,-6-59,13 79,102 755,-101-682,11 94,-7 241,-46-286,3 126,11-236,-13 44,2-120,13 105,-8-163,-1-101,0-1,0 1,0 0,0 0,-1 0,1 0,0 0,0 0,0 0,-1 0,1 0,0 0,0 0,0 0,0 0,-1 0,1 0,0 1,0-1,0 0,0 0,-1 0,1 0,0 0,0 0,0 0,0 0,0 1,-1-1,1 0,0 0,0 0,0 0,0 0,0 1,0-1,0 0,0 0,0 0,-3-12</inkml:trace>
  <inkml:trace contextRef="#ctx0" brushRef="#br0" timeOffset="109731.344">22595 10175,'-22'-6,"14"3,0 0,0 1,0-1,0 2,-1-1,1 1,0 0,-1 1,1 0,0 0,-1 1,1 0,0 1,-1-1,1 2,-2 0,5 2,0 0,1 1,0-1,0 1,1 0,0 0,0 0,0 1,1-1,-1 1,2-1,-1 1,1 0,0-1,0 1,1 0,0 0,0 0,0 0,1 0,0-1,1 1,-1 0,1-1,1 1,0 1,4 4,0 0,1-1,0 0,0 0,2-1,-1 0,1 0,1-1,-1-1,2 0,-1 0,1-1,0 0,0-1,1-1,0 0,0-1,0 0,1 0,-1-2,1 0,0 0,-1-2,1 1,0-2,-8 2,0-1,0 0,-1-1,1 1,0-1,-1-1,1 1,0-1,-1 1,0-2,1 1,-1-1,0 1,0-1,0-1,-1 1,1-1,-1 0,0 0,0 0,0 0,0-1,-1 1,0-1,0 0,0 0,-1 0,1-1,-1 1,0-1,-1 1,1-2,1-3,-1-1,0 0,0 1,-1-1,-1 0,0 0,0 0,-1 0,0 1,-1-1,0 0,-1 1,0-1,-1 1,0 0,-1 0,0 0,0 1,-1 0,0 0,0 0,-1 1,-1 0,1 0,-1 1,0-1,-1 2,0-1,0 2,0-1,-1 1,0 0,-5-1,8 3,-1 0,1 1,-1 0,1 0,-1 1,0 0,0 0,0 1,0 0,0 0,1 1,-1 0,0 0,0 1,1 0,-1 1,1-1,0 1,-1 1,1-1,1 1,-1 0,1 1,-1 0,1 0,0 0,1 1,0 0,0 0,0 0,0 0,1 1,0 0,0 0,1 0,0 0,0 1,1-1,0 1,0 2,4 50,9-3</inkml:trace>
  <inkml:trace contextRef="#ctx0" brushRef="#br0" timeOffset="113061.476">22609 9246,'-14'-36,"13"29,0 0,-1 1,0-1,-1 1,1-1,-1 1,0 0,-1 0,0 0,0 1,0-1,0 1,-1 0,0 0,0 0,0 1,-1 0,-4-3,5 7,0 0,1 0,-1 1,0 0,0 0,1 0,-1 0,1 1,-1-1,1 1,0 1,0-1,0 0,0 1,0 0,0 0,1 0,-1 0,1 1,0-1,0 1,0 0,1 0,-1 0,1 0,0 1,-1 2,-5 7,1 0,0 1,1 0,1 0,1 0,0 1,0-1,2 1,0 0,1 0,0 0,2 0,0 0,0 0,3 5,-2-12,1 0,1-1,0 0,0 0,0 0,1 0,0-1,1 0,0 0,0 0,0-1,1 0,0 0,0 0,0-1,1 0,0-1,0 0,0 0,1 0,-1-1,1-1,-1 1,1-1,3 0,0 0,0-1,0 1,0-2,-1 0,1 0,0-1,0 0,0-1,-1-1,1 0,-1 0,0-1,0 0,0-1,0-1,-1 0,0 0,0-1,1-1,21-25,-8 0</inkml:trace>
  <inkml:trace contextRef="#ctx0" brushRef="#br0" timeOffset="113343.122">22869 9069,'4'4,"1"0,-1 1,0 0,0-1,-1 1,1 1,-1-1,0 0,-1 1,1 0,-1-1,0 1,-1 0,1 0,-1 0,0 1,-1-1,1 0,-1 0,-1 0,1 0,-1 0,0 1,-1 0,-9 81,6-60,1 0,2 0,1 0,2 23,-1-45,1 1,0-1,0 1,1-1,0 0,0 0,1 0,0 0,0 0,0-1,0 1,1-1,0 0,0 0,0 0,1 0,0-1,0 0,0 0,0 0,1 0,-1-1,1 0,0 0,0-1,0 0,0 0,1 0,-1-1,5 1,1 0,1-1,-1-1,0 1,0-2,0 0,1 0,-1-2,-1 1,1-1,0-1,-1 0,1-1,-1 0,0 0,-1-1,1-1,-1 0,-1 0,1-1,-1 0,0-1,-1 0,1-2,14-22</inkml:trace>
  <inkml:trace contextRef="#ctx0" brushRef="#br0" timeOffset="113575.799">22049 8700,'14'0,"19"3,21 0,24 2,20 3,21 4,14 3,14 1,8 0,-21-2</inkml:trace>
  <inkml:trace contextRef="#ctx0" brushRef="#br0" timeOffset="100322.641">14620 4603,'8'8,"0"0,0 1,-1 0,0 0,-1 1,0-1,0 1,-1 1,-1-1,0 1,0 0,1 6,2 4,43 135,-7 2,5 62,-13-58,169 657,-179-644,-7 2,-5 171,9 117,11-235,-19-157,-4 0,-2 0,-4 0,-3 1,-6 52,-11-15,5-51,3 0,3 0,2 0,5 38,12 38,-4-71,-4 1,-2 0,-4-1,-7 65,-3-61,-15 163,26-156,3 0,15 73,-19-149,-1 4,1-1,0 0,0 1,1-1,-1 1,0-1,1 0,0 1,0-1,0 0,0 0,1 0,-1 0,1 0,-1 0,1 0,0 0,1-1,-1 1,0-1,1 0,-1 1,1-1,-1 0,1 0,0-1,0 1,0 0,0-1,0 0,1 0,-1 0,1 0,114-18,-20 11,1 4,0 4,0 5,36 9,64 3,279-2,325-35,-569 13,-182 19,-52-13,1 1,-1-1,0 1,0 0,0-1,0 1,0-1,0 1,-1 0,1-1,0 1,-1-1,0 1,1-1,-1 1,0-1,1 1,-1-1,0 0,0 1,0-1,-1 0,1 0,0 0,0 0,0 0,-1 0,1 0,-1 0,1 0,0-1,-1 1,0-1,0 1,-66 19,33-18</inkml:trace>
  <inkml:trace contextRef="#ctx0" brushRef="#br0" timeOffset="101963.665">14852 4467,'-142'-26,"141"27,0-1,0 0,0 0,0 0,0 0,0 0,0 0,0 0,0 0,0 0,0 0,0 0,0-1,0 1,1 0,-1-1,0 1,0-1,0 1,0-1,0 1,1-1,-1 0,0 1,0-1,1 0,-1 1,1-1,-1 0,0 0,1 0,0 0,-1 0,1 1,-1-1,1 0,0 0,0 0,0 0,-1 0,1 0,0 0,0 0,0 0,1 0,-1 0,0 0,0 0,0 0,1 0,4-4,1 0,0 1,0 0,1 0,-1 1,1 0,0 0,-1 0,1 1,0 0,1 0,2 0,4-1,79-15,0 3,1 5,0 4,69 5,-128 0,1045 28,-579-27,271 7,-640-1,-1 5,81 20,-203-29,-3-2,0 1,0 0,0 1,-1-1,1 1,-1 0,1 1,-1-1,0 1,1 0,-2 1,3 1,-6-3,0 0,-1 0,1 0,-1 0,0 0,1 1,-1-1,0 0,0 0,-1 0,1 0,0 0,-1 1,1-1,-1 0,0 0,0 0,0 0,0 0,0 0,0-1,0 1,0 0,-1 0,1-1,-1 1,1-1,-1 1,0-1,0 0,1 0,-1 0,0 0,0 0,-1 0,-7 9,1 0,0 1,1 0,0 0,1 1,0 0,1 0,1 0,0 1,0 0,1 0,1 0,0 0,0 13,-2 21,3 1,2-1,4 18,33 454,-30-141,-3-75,20 77,66 186,-37-275,-10 37,15 696,-32-484,-28-237,-28-123,29-176,1 0,-1 0,0 0,0-1,-1 1,1-1,-1 1,0-1,1 1,-2-1,1 0,0 0,-1 0,1 0,-1 0,0-1,0 1,0-1,0 0,0 0,-1 0,-1 1,-28 16,-1-2,-1-1,0-1,-1-2,0-2,-1-1,-37 5,10-14,0-2,1-2,-1-4,1-2,0-3,-53-19,105 29,-48-13</inkml:trace>
  <inkml:trace contextRef="#ctx0" brushRef="#br0" timeOffset="108669.525">16669 10025,'-7'2,"0"0,1 1,-1 0,1 1,-1-1,1 1,0 1,1-1,-1 1,1 0,0 0,0 0,0 1,1 0,0 0,0 0,0 0,1 1,0-1,0 1,1 0,0 0,0 0,0 0,0 6,3 1,0 0,0-1,1 1,1-1,0 1,1-1,0 0,1-1,1 1,0-1,1 0,0 0,0-1,1 0,1 0,0-1,0 0,1-1,1 0,-1 0,1-1,1-1,-1 1,1-2,1 0,-1 0,1-1,0-1,0 0,0-1,3 0,-11-2,0 0,0 0,0 0,1 0,-1-1,0 0,0 0,1-1,-1 1,0-1,0 0,0-1,0 1,0-1,0 0,0 0,0-1,-1 1,1-1,-1 0,0 0,0-1,0 1,0-1,0 0,-1 0,0 0,0 0,0-1,0 1,-1-1,1 0,-1 1,1-6,0-8,0 0,-2 0,0-1,-1 1,-1 0,0-1,-2 1,0 0,-1 0,0 0,-2 1,0 0,-1 0,-1 0,0 1,-1 0,-4-5,8 12,0 0,-1 0,0 1,0 0,-1 0,0 0,-1 1,1 0,-1 0,0 1,-1 0,0 1,0 0,0 0,0 0,-1 2,0-1,0 1,0 0,0 1,-5 0,1 3,-1 0,1 1,0 1,0 0,0 1,1 1,-1 0,1 1,0 0,0 1,1 0,0 1,0 0,1 1,0 1,1 0,0 0,0 1,1 0,1 0,0 1,0 1,-1 3,-19 41</inkml:trace>
  <inkml:trace contextRef="#ctx0" brushRef="#br0" timeOffset="115887">16450 9097,'-18'-9,"6"1,0 1,-1 1,0 0,0 1,-1 1,1 0,-1 0,0 1,0 1,0 1,-7 0,16 1,1 1,0 0,0 0,0 0,0 1,0 0,0 0,0 0,1 0,-1 0,1 1,-1-1,1 1,0 0,0 0,0 0,0 1,1-1,-1 1,1-1,0 1,0 0,0 0,0 1,-20 102,21-100,0 0,1 0,0 0,0 0,1 0,0 0,0 0,0 0,1 0,0-1,1 1,-1-1,1 1,1-1,-1 0,1 0,0 0,0 0,1-1,0 0,0 0,0 0,0-1,1 1,-1-1,1 0,4 1,9 1,1-1,0 0,0-2,0 0,0-1,0-1,0-1,0-1,0-1,0-1,0 0,0-1,0-2,-1 0,0-1,0 0,0-3,94-56,-69 31</inkml:trace>
  <inkml:trace contextRef="#ctx0" brushRef="#br0" timeOffset="116148.352">16846 8960,'-11'31,"2"1,2-1,1 1,1 0,2 1,1-1,1 1,3 10,-3-35,1-1,-1 0,1 1,1-1,0 0,0 0,0 1,1-1,0 0,0 0,1 0,0-1,0 1,0-1,1 1,0-1,0 0,1-1,0 1,0-1,0 0,0 0,5 3,5-2,1-1,0-1,0 0,0-1,0 0,1-2,-1 0,1 0,-1-2,0 0,1-1,-1-1,0 0,0-1,4-2,34-19,-40 12</inkml:trace>
  <inkml:trace contextRef="#ctx0" brushRef="#br0" timeOffset="116432.435">16013 8714,'24'2,"25"1,31 3,29-1,26 2,16 0,1 0,-14 2,-31 0</inkml:trace>
  <inkml:trace contextRef="#ctx0" brushRef="#br0" timeOffset="121555.678">7219 1354,'-4'2,"1"0,-1 0,1 1,0-1,0 1,0 0,0 0,1 0,-1 0,1 1,0-1,0 1,0-1,0 1,1 0,-1 0,1 0,0-1,0 1,1 0,-1 0,1 1,0-1,0 0,0 0,0 0,1 0,-1 0,1 0,0 0,1 0,-1-1,1 1,-1 0,1 0,0-1,0 0,1 1,-1-1,1 0,0 0,0 0,0 0,0-1,0 1,1 0,-1-1,1 1,0-1,0 0,-1-1,1 1,0 0,0-1,1 0,-1 0,0 0,0-1,1 1,-1-1,0 0,0 0,1-1,-1 1,0-1,0 0,0 0,1 0,-1-1,0 0,-1 1,1-1,0-1,0 1,-1 0,0-1,1 0,-1 0,0 0,0 0,0 0,-1 0,1-1,-1 0,0 1,0-1,0 0,0 0,-1 0,0 0,0 0,0 0,0-1,0 1,-1 0,0 0,0-5,0 5,-1 0,0 0,0-1,0 1,0 0,-1 0,0 0,1 1,-2-1,1 0,0 1,-1-1,1 1,-1 0,0-1,0 1,0 1,-1-1,1 0,-1 1,1 0,-1 0,0 0,0 0,0 0,0 1,0 0,0 0,0 0,0 0,-1 1,1 0,0-1,0 2,-1-1,1 0,0 1,0 0,0 0,-1 0,1 0,0 1,0-1,1 1,-1 0,0 1,1-1,-1 0,1 1,0 0,0 0,-3 2,2 0,0 0,0 1,0-1,1 1,0-1,0 1,0 0,1 0,0 1,0-1,0 0,1 1,0-1,0 1,1-1,-1 1,1-1,1 1,0-1,-1 1,2-1,-1 1,1-1,0 0,0 0,1 0,0 0,0 0,0 0,1-1,0 0,0 1,0-1,1-1,0 1,-1-1,2 0,-1 0,3 2,-2-3,-1 1,1-1,-1 0,1-1,0 1,0-1,1 0,-1-1,0 1,0-1,1-1,-1 1,1-1,-1 0,0-1,1 1,-1-1,1 0,-1-1,0 0,0 0,0 0,0-1,0 1,-1-1,1-1,-1 1,0-1,1 0,-2 0,1-1,-1 1,1-1,-1 0,0 0,-1-1,1 1,-1-1,-2 0,1 0,-1 1,-1-1,1 0,-1 0,0 0,0 0,-1 0,1 0,-1 0,-1 0,1 0,-1 1,0-1,0 1,-1-1,0 1,0 0,0 0,0 0,-1 0,0 0,0 1,0 0,0 0,-1 0,0 0,0 1,0-1,0 1,0 1,0-1,-1 1,0 0,1 0,-1 0,0 1,0 0,0 0,0 1,0 0,0 0,0 0,0 0,0 1,1 0,-1 0,0 1,0 0,1 0,-1 0,1 1,-1-1,1 1,0 0,0 1,-2 1,4-1,-1-1,1 1,-1 0,1 0,0 0,1 0,-1 0,1 1,0-1,0 1,0-1,1 1,-1 0,1 0,0 0,1 0,-1 0,1 0,0 0,0-1,0 1,1 0,0 0,0 0,0 0,1 0,-1-1,1 1,0 0,1-1,-1 0,1 1,0-1,0 0,0 0,0-1,1 1,5 4,2-1,-1 0,1 0,-1-1,2-1,-1 0,1 0,-1-1,1-1,0 0,1 0,-1-2,0 1,1-1,-1-1,1 0,-1-1,1-1,-1 1,0-2,1 0,-10 2,0 1,-1-1,1 1,-1-1,1 0,-1 0,0 0,1-1,-1 1,0-1,0 1,0-1,0 0,0 1,0-1,0 0,0 0,-1-1,1 1,-1 0,0 0,0-1,1 1,-2-1,1 1,0-1,0 1,-1-1,1 0,-1 1,0-1,0 1,0-1,0 0,0 1,-1-1,1 0,-1 1,0-1,0 1,0-1,0 1,0 0,0-1,-1 0,-6-6,0 1,-1 0,0 0,-1 1,1 0,-1 0,-1 2,1-1,-1 1,0 0,0 1,-1 1,1 0,-1 0,1 1,-1 0,0 1,0 1,0 0,-6 0,14 1,-1-2,0 1,-1 0,1 0,-1 1,1-1,0 1,0 0,-1 1,1-1,0 1,0 0,-1 2,5-4,1 1,0-1,1 1,-1 0,0-1,0 1,0-1,0 1,0 0,1-1,-1 1,0-1,0 1,1-1,-1 1,0-1,1 1,-1-1,1 1,-1-1,0 0,1 1,-1-1,1 1,-1-1,1 0,-1 0,1 1,0-1,-1 0,1 0,-1 0,1 0,0 1,-1-1,1 0,-1 0,1 0,0 0,-1 0,1-1,-1 1,1 0,-1 0,1 0,0 0,-1-1,162 14,0-7,8-7,-62 0,636-26,958 27,-505 0,-576-29,-363 30,-256-1,1-1,-1 1,1 0,-1 0,0 0,1 0,-1 1,1-1,-1 1,1-1,-1 1,0 0,1 0,-1 0,0 0,0 0,0 1,0-1,0 1,0-1,0 1,0 0,-1 0,1-1,-1 1,1 0,-1 1,0-1,1 0,-1 0,0 0,-1 1,1-1,0 2,51 241,-21-157,4-1,18 27,-19-43,-3 2,-3 1,13 54,-4 72,-25-123,3-1,4 0,6 10,101 262,-43 81,-13-151,15 79,18 206,-65-399,-7 1,2 89,-11 377,-24 290,-11-334,13 365,8-762,21 105,-10-122,49 341,-9-51,-49-267,4 35,13-24,-25-160,1 0,3 0,2-1,12 36,73 422,-90-494,-3-4,1 0,0 0,0-1,1 1,-1 0,1-1,0 0,1 1,-1-1,1 0,0 0,1 0,-1 0,1-1,0 0,0 1,0-1,0-1,1 1,0-1,-1 1,1-1,5 1,121 1,-83-7,685 0,-639 1,-1-4,0-5,66-16,147-64,-158 85,-87 7,243 6,19 11,-302-16,-9 0,0-1,0 0,0-1,0 0,0-1,0 0,9-3,24-5,-1 1,2 2,34 1,-55 5,-19 0,0 0,0 0,0-1,0 0,0 0,0 0,0-1,0 0,0 0,0-1,-1 0,1 1,0-2,-1 1,1-1,-1 0,0 0,0 0,0-1,1-1,2-3,0-1,-1 0,0 0,0 0,-1-1,0 0,-1-1,0 1,-1-1,0 0,0 0,-1-1,0-8,-1 0,-1 0,-1 0,0 0,-2 0,0 0,-1 0,-1 0,-1 1,-1-1,-5-8,-15-36,-3 1,-26-38,51 93,-4-7,-6-5,2 0,0-1,1 0,1-1,1 0,1-1,1 0,1 0,2 0,0-1,1 0,1 0,1 1,2-10,7 6,-6 25,-1 0,0 0,0 0,0 0,0-1,0 1,0 0,-1-1,1 1,-1 0,1-1,-1 1,0 0,0-1,0 1,0-1,-1 1,1 0,-1-1,1 1,-1 0,0 0,0-1,0 1,0 0,0 0,0 0,-1 0,1 0,-1 0,-28-14,14 9</inkml:trace>
  <inkml:trace contextRef="#ctx0" brushRef="#br0" timeOffset="123095.733">16682 11719,'65'-17,"-1"3,2 4,-1 2,1 2,8 4,742-38,-690 31,590-63,-502 44,1 10,1 9,10 10,271 10,38-24,178 1,-279 39,-40 0,-185-16,-35 7,120-5,-91-8,-203-5,1 1,0-1,0 1,-1-1,1 1,0-1,0 1,-1-1,1 0,0 1,0-1,0 0,0 0,-1 0,1 0,0 0,0 0,0 0,0 0,0 0,0 0,-1 0,1 0,0 0,0-1,0 1,0 0,-1-1,1 1,0-1,0 1,-1-1,1 1,0-1,-1 1,1-1,-1 0,1 1,0-1,-1 0,1 0,-1 1,0-1,1 0,-1 0,0 0,1 1,-1-1,0 0,0 0,0 0,0 0,0 0,0 0,0 1,0-1,0 0,0 0,0 0,-1 0,1 0,0 1,-1-1,1 0,0 0,-1 0,-96-134,65 78,3-1,2-1,3-2,3 0,2-2,3 0,3-1,-2-41,-28-104,41 196,1 9,1-1,-1 0,0 1,-1-1,1 0,-1 1,0 0,0-1,0 1,0 0,-1 0,0 0,0 0,-1 0,3 4,0 0,-1 0,1 1,0-1,-1 1,1-1,0 1,0 0,0-1,0 1,0 0,0 0,0 0,0 0,0 0,0 0,0 0,0 0,0 0,1 0,-1 0,1 0,-1 1,1-1,-1 0,1 1,0-1,-1 0,1 0,0 1,0-1,0 0,0 1,-1 0,-13 56,8-31</inkml:trace>
  <inkml:trace contextRef="#ctx0" brushRef="#br0" timeOffset="124729.484">23073 11664,'73'25,"1"-2,0-4,1-4,1-2,38-1,-107-11,876 83,551-43,-860-41,-448 8,0 5,29 12,-128-21,115 17,115 2,23-23,-102-14,-174 13,1 0,0 0,-1 0,1-1,-1 1,1-1,-1 0,0-1,0 1,0-1,0 0,0 0,0 0,-1 0,0 0,1-1,-1 0,-1 0,1 0,0 0,-1 0,0 0,0-1,0 1,-1-1,1-1,-2-15,-1 0,0 1,-2-1,-1 1,0 0,-7-18,5 18,-136-476,94 154,35 223,-22-55,34 174,1 1,0-1,0 0,-1 1,1-1,0 0,0 1,-1-1,1 0,0 0,-1 0,1 1,-1-1,1 0,0 0,-1 0,1 0,0 1,-1-1,1 0,-1 0,1 0,-1 0,1 0,0 0,-1 0,1 0,-1 0,1-1,0 1,-1 0,1 0,0 0,-1 0,1 0,-1-1,1 1,0 0,-1 0,1-1,0 1,0 0,-1-1,1 1,0 0,0-1,-1 1,1 0,0-1,0 1,0 0,-1-1,1 1,0-1,0 1,0 0,0-1,0 1,0-1,0 1,0 0,0-1,0 1,0-1,0 1,0 0,1-1,-1 1,-13 9,3-6</inkml:trace>
  <inkml:trace contextRef="#ctx0" brushRef="#br0" timeOffset="133922.075">6659 2637,'-6'15,"1"0,0 0,1 0,0 1,2 0,0 0,0 0,2 0,0 0,0 0,2 3,-1-11,0 0,1 0,0 0,0-1,1 1,0-1,0 1,1-1,0 0,0-1,0 1,1-1,0 1,0-1,1-1,0 1,0-1,0 0,1 0,-1-1,1 0,0 0,1 0,-2-1,0 0,0-1,0 0,0 0,1 0,-1-1,1 0,-1 0,1 0,-1-1,1 0,-1-1,1 1,-1-1,1 0,-1-1,0 0,0 0,1 0,-1 0,-1-1,1 0,0-1,-1 1,1-1,-1 0,0 0,0-1,-1 1,1-1,-1 0,0 0,2-5,-2 1,0-1,0 0,-1 0,-1 0,0 0,0 0,-1 0,0 0,-1-1,0 1,0 0,-1-1,-1 1,0 0,0 0,-1 0,0 0,0 1,-2-2,-3-7,0 1,-2 0,0 0,-1 1,0 1,-1 0,-1 0,0 1,-14-10,24 20,0 0,-1 1,0-1,0 1,0 0,0 0,0 0,0 1,-1 0,1-1,-1 2,0-1,0 0,0 1,0 0,0 0,0 0,0 1,0 0,0 0,0 0,0 1,0-1,0 1,0 0,0 1,0-1,1 1,-1 0,0 0,-2 2,1 3,1 0,0 1,0-1,0 1,1 0,0 1,1-1,0 1,0-1,1 1,0 0,1 0,0 0,0 0,1 1,-6 43</inkml:trace>
  <inkml:trace contextRef="#ctx0" brushRef="#br0" timeOffset="136407.132">17584 10627,'-2'2,"0"0,0 0,0 0,0 1,1-1,0 1,-1 0,1-1,0 1,0 0,0 0,1-1,-1 1,1 0,-1 0,1 0,0 0,0 0,0 0,1 0,-1 0,3 11,0-1,0 0,1 0,1 0,0 0,1-1,0 0,1 0,0 0,1-1,0 0,1-1,0 1,1-2,0 1,0-2,1 1,0-1,1-1,0 0,0-1,0 0,1-1,0 0,0-1,0 0,0-1,1-1,0 0,-1-1,13 0,-19-1,1 0,-1-1,0 0,0 0,1 0,-1-1,0 0,0-1,0 1,-1-1,1-1,-1 1,1-1,-1 0,0-1,-1 1,1-1,-1 0,0-1,0 1,-1-1,1 0,-1 0,-1-1,1 1,-1-1,0 1,0-1,-1 0,0 0,0-1,0-5,-2-2,-1-1,0 1,-1 0,-1 0,0 0,-1 0,-1 1,0-1,-1 1,-1 0,0 1,0 0,-2 0,0 0,0 1,-1 0,0 1,-1 0,0 1,-1 0,-11-7,10 9,0 0,0 0,-1 1,0 1,0 0,0 1,-1 0,0 2,0-1,-2 2,10 1,0 0,0 0,1 1,-1 0,0 1,0-1,0 1,1 1,-1-1,1 1,-1 0,1 1,0 0,-1 0,1 0,1 0,-1 1,0 0,1 0,0 1,0 0,0 0,-2 3,3-1,-1 0,2 0,-1 0,1 0,0 1,1-1,-1 1,1 0,1-1,0 1,0 0,0 0,1 0,0 0,1 1,7 54</inkml:trace>
  <inkml:trace contextRef="#ctx0" brushRef="#br0" timeOffset="137295.417">23332 10557,'-4'9,"1"1,-1-1,2 0,-1 1,1 0,1-1,0 1,0 0,1 0,0 0,0 0,1-1,1 1,0 0,0-1,1 1,0-1,0 1,1-1,1-1,-1 1,1 0,1-1,0 0,0 0,0-1,5 4,-3-4,1 0,1 0,0-1,0 0,0 0,0-1,1-1,0 0,0 0,0-1,0-1,0 0,12 1,-16-2,0-1,1 0,-1-1,0 1,1-1,-1-1,0 1,0-1,0 0,0-1,-1 0,1 0,-1 0,1-1,-1 0,0 0,0 0,-1-1,1 0,-1 0,0-1,1-2,2-5,-2 0,0-1,0 0,-1 0,-1 0,-1-1,0 1,0-1,-2 0,0 0,0 0,-2 0,1 0,-2 0,0 1,-1-1,-1 0,-3-8,5 13,0 0,-1 0,-1 0,0 0,0 1,0 0,-2-1,1 2,-1-1,0 1,-1-1,0 2,0-1,0 1,-1 0,-1 1,1 0,-1 0,0 0,0 2,0-1,-1 1,0 0,1 1,-1 0,-1 1,1 0,0 0,-9 1,9 3,-1 0,1 1,0 1,0 0,0 0,0 1,1 0,0 1,0 0,0 0,1 1,0 0,0 0,1 1,-1 0,2 0,-1 1,1 0,1 0,0 1,0-1,1 1,0 0,0 0,1 1,1-1,0 1,0-1,1 1,0 0,1 1,-2 58</inkml:trace>
  <inkml:trace contextRef="#ctx0" brushRef="#br0" timeOffset="138216.4">28372 10735,'-6'13,"1"0,0 0,1 1,1 0,0 0,1 0,1 0,0 0,0 0,2 0,0 0,0 0,1 0,1 0,1 3,-1-6,0-1,0 0,1 0,1 0,0-1,0 1,0-1,1 0,1-1,0 1,0-1,0 0,1-1,0 0,1 0,-1-1,1 0,0-1,1 1,1-1,-7-3,0 0,0-1,0 1,1-1,-1 0,1 0,-1-1,0 1,1-1,-1 0,1 0,-1 0,1-1,-1 1,1-1,-1 0,0-1,1 1,-1-1,0 0,0 0,0 0,0 0,0-1,-1 1,1-1,-1 0,0 0,0 0,0-1,1-1,3-8,-1 1,-1-1,0-1,-1 1,0-1,-1 1,-1-1,0 0,-1 0,0 0,-1 0,-1 0,0 0,-1 0,0 0,-1 0,-2-2,2 2,-2 1,1-1,-2 1,0 0,0 0,-1 1,-4-5,8 13,1 1,0 0,-1-1,0 1,0 0,0 0,0 1,0-1,0 1,-1-1,1 1,-1 0,0 0,0 1,1-1,-1 1,0 0,0 0,0 0,-1 0,1 1,0 0,0-1,0 2,0-1,0 0,-3 1,-3 4,-1 0,1 1,0 0,0 0,1 1,0 1,0-1,0 1,1 1,0 0,1 0,0 0,1 1,-3 5,-30 43</inkml:trace>
  <inkml:trace contextRef="#ctx0" brushRef="#br0" timeOffset="139680.187">16082 4002,'1'-1,"0"0,-1-1,1 1,0-1,0 1,-1-1,1 1,-1-1,1 1,-1-1,0 1,0-1,1 0,-1 1,0-1,0 0,-1 1,1-1,0 1,0-1,-1 0,1 1,-1-1,0 0,0 3,0-1,-1 1,1-1,0 1,0 0,-1 0,1 0,0-1,0 1,0 0,0 0,0 1,1-1,-1 0,0 0,0 0,1 0,-1 1,1-1,-1 0,1 1,-1-1,1 0,0 1,0-1,0 0,-1 1,-1 6,-1 1,1-1,0 1,1-1,0 1,0 0,1-1,0 1,0 0,1-1,0 1,1-1,0 1,0-1,1 1,0-1,0 0,1 0,0-1,1 1,-1-1,1 0,1 0,-1-1,1 1,1-1,-1 0,1-1,0 0,2 2,-2-4,1 1,0-1,0 0,1 0,-1-1,1 0,-1-1,1 0,-1 0,1-1,-1 0,1-1,0 0,-1 0,1 0,-1-1,0-1,1 1,-1-1,0-1,-1 1,1-2,-1 1,1-1,-1 0,-1 0,1-1,3-4,-2 1,-1-1,-1-1,0 1,-1-1,0 0,0 0,-1-1,-1 1,0-1,0 0,-1 0,-1 0,0 0,-1 0,0 0,-1 0,0 0,0 0,-2 0,0 0,0 1,-1-1,0 1,-1 0,0 0,-1 0,0 1,-3-4,2 7,0 1,0 0,-1 0,0 1,0 0,0 0,-1 1,1 0,-1 0,0 1,0 0,-1 1,1 0,0 1,-1-1,1 2,-1-1,0 2,1-1,-1 1,-7 2,5-1,0 0,0 1,0 1,1 0,-1 0,1 1,0 1,0 0,0 0,1 1,0 0,1 1,-1 0,2 1,-1 0,-4 7,8-9,1-1,-1 2,2-1,-1 0,1 1,0 0,0 0,1 0,0 0,1 0,0 0,0 0,1 1,0-1,0 0,1 0,1 8,9 27</inkml:trace>
  <inkml:trace contextRef="#ctx0" brushRef="#br0" timeOffset="140580.822">15904 5027,'-2'19,"-2"15,1 13,3 8,2 5,2 0,1 0,-1-3,0-5,-2-9,0-11</inkml:trace>
  <inkml:trace contextRef="#ctx0" brushRef="#br0" timeOffset="140926.71">15821 5081,'21'-8,"0"2,1 0,-1 1,1 1,0 1,0 1,0 1,1 1,-1 1,0 1,21 5,26 25,-67-31,0 0,-1 1,1-1,-1 1,1-1,-1 1,0 0,1-1,-1 1,0 0,0 0,0 0,-1 0,1 0,0 0,-1 0,1 0,-1 0,0 0,0 1,0-1,0 0,0 0,0 0,0 0,-1 0,1 0,-1 0,1 0,-1 0,0 0,0 0,0 0,0 1,-7 5,1 0,-1-1,0 0,-1 0,0 0,0-1,0-1,-1 1,1-2,-1 1,-1-1,1-1,0 0,-1 0,-2-1,-167 21,176-22,2-2,0 1,1 0,-1 0,0 0,0 0,1 0,-1 0,0 0,1 1,-1-1,0 0,1 1,-1-1,1 1,-1 0,1 0,-1 0,1 0,-1 0,1 0,0 0,-1 0,1 0,-1 2,4 4</inkml:trace>
  <inkml:trace contextRef="#ctx0" brushRef="#br0" timeOffset="141478.547">16354 5164,'0'19,"-2"21,3 0,0 0,3 0,1 0,2 0,2-1,6 13,9-6,-23-46,0 0,0 0,0-1,0 1,0 0,0 0,0-1,0 1,-1-1,1 1,0 0,0-1,0 0,-1 1,1-1,0 1,0-1,-1 0,1 1,-1-1,1 0,-1 0,1 0,-1 1,1-1,-1 0,0 0,1 0,-1 0,0 0,0 0,0 0,0 0,0 0,0 0,0 1,0-1,0 0,0 0,0 0,-1 0,1 0,0 0,-1 0,1 0,0 0,2-138,-4 101,2 0,2 1,1-1,2 1,2 0,-7 34,0-1,1 1,0 0,0-1,0 1,0 0,0 0,0 0,1 0,0 0,-1 0,1 1,0-1,0 0,1 1,-1 0,0-1,1 1,0 0,-1 0,1 0,0 1,0-1,0 1,0-1,0 1,0 0,1 0,-1 1,0-1,0 1,1-1,-1 1,2 0,17 5,0 1,0 0,0 2,-1 0,0 2,10 6,-15-8,-8-4,-6-4,0 0,0 0,0 0,0 1,1-1,-1 1,0 0,0-1,0 1,-1 0,1 0,0 0,0 1,0-1,-1 0,1 1,-1-1,1 1,-1-1,1 1,-1 0,0 0,0-1,0 1,0 0,0 0,0 0,-1 0,1 0,-1 0,1 0,-1 1,0-1,0 0,1 0,-2 0,1 0,0 0,0 1,-1-1,1 0,-1 0,0 0,1 0,-1 0,-50 49,43-45,1-1,0 1,1 1,0 0,0 0,0 0,1 0,0 1,0 0,1 0,0 0,-1 4,4-9,0 1,0-1,1 0,0 0,0 0,0 0,0 1,0-1,1 0,-1 0,1 0,0 0,0 0,0 0,0 0,0 0,1 0,-1 0,1-1,0 1,0-1,0 1,0-1,0 0,1 0,-1 1,1-2,-1 1,3 1,86 35,-69-32,0-1,0-1,0-2,1 0,-1-1,1-1,-1-1,1 0,-1-2,0-1,0-1,6-3,4-7</inkml:trace>
  <inkml:trace contextRef="#ctx0" brushRef="#br0" timeOffset="141743.104">15672 4672,'25'14,"25"7,25 2,25-1,24-3,15-6,9-7,-1-9,-12-6,-28-2</inkml:trace>
  <inkml:trace contextRef="#ctx0" brushRef="#br0" timeOffset="142513.43">16150 3770,'-3'-676,"2"631,-2 1,-2 0,-1 0,-13-42,10 70,3 27,2 29,4-38,-1 5,0 0,1 0,0 1,0-1,1 0,-1 0,1 0,1 0,0 0,0 0,0 0,1-1,0 1,0-1,0 1,1-1,0 0,0-1,5 5,2-5</inkml:trace>
  <inkml:trace contextRef="#ctx0" brushRef="#br0" timeOffset="143015.455">15207 2814,'36'15,"1"-2,0-2,0-1,1-2,0-1,1-3,-1-1,12-1,266 6,0-14,7-15,44 0,-151 12,-204 5,-17 0,-21-2,-54-6,38 7</inkml:trace>
  <inkml:trace contextRef="#ctx0" brushRef="#br0" timeOffset="143656.498">16027 2774,'-14'17,"1"1,1 1,0 0,2 0,0 1,1 1,1-1,1 2,-1 6,8-25,-1 0,1 0,-1 0,1 0,0 0,1 0,-1 1,0-1,1 0,-1 0,1-1,0 1,0 0,0 0,1 0,-1 0,1-1,-1 1,1-1,0 1,0-1,0 0,0 0,1 0,-1 0,0 0,1 0,-1 0,1-1,0 0,0 1,-1-1,1 0,0 0,0 0,0-1,0 1,0-1,0 0,0 0,0 0,1 0,2 0,0-1,1 0,-1-1,0 1,-1-1,1 0,0 0,0-1,-1 0,0 0,1 0,-1-1,0 0,-1 0,1 0,-1 0,0-1,0 1,0-1,0 0,-1 0,0-1,0 1,0-1,-1 0,0 1,0-1,-1 0,1 0,-1 0,0 0,-1-1,1 1,-1 0,-1 0,1 0,-1 0,0 0,0 0,-1 0,0 0,0 0,0 0,-1 1,0-1,0 1,0 0,-1 0,1 0,-1 0,-1 0,1 1,-4-3,3 3,-1 1,1 0,0 0,-1 0,0 1,0-1,0 1,0 1,0-1,0 1,0 0,0 1,0 0,-1 0,1 0,0 0,0 1,-1 0,1 0,0 1,0 0,1 0,-1 0,0 1,1 0,-1 0,1 0,0 1,0-1,0 1,0 1,1-1,0 1,0-1,0 1,0 0,1 1,0-1,0 1,0-1,1 1,-1 0,1 1,1-2,1 0,0-1,0 1,0 0,0 0,1-1,0 1,0 0,0-1,0 1,1-1,0 1,0-1,0 0,1 1,-1-1,1 0,0-1,0 1,0 0,0-1,1 0,0 0,-1 0,1 0,2 1,7 4,0 0,0-1,1-1,0 0,0-1,0 0,13 2,-10-3,-1-2,0 1,1-2,0 0,-1-1,1-1,8-1,-21 1,1 1,-1-1,0 0,0 0,0 0,0-1,0 1,0-1,0 0,-1 0,1 0,0-1,-1 1,0-1,0 0,0 0,0 0,0 0,0-1,-1 1,0-1,1 1,-2-1,1 0,0 0,-1 0,1 0,-1 0,0 0,0-1,-1-1,0-2,-1-1,0 0,-1 0,0 0,0 1,-1-1,0 1,0 0,-1 0,0 0,-1 0,0 0,0 1,0 0,-1 0,0 1,0-1,-1 1,0 1,0-1,0 1,-1 0,1 1,-1 0,0 0,-1 1,1 0,-1 0,1 1,-1 0,-1 0,4 1,0 1,0-1,0 1,0 1,0-1,-1 1,1 0,0 0,1 1,-1-1,0 2,0-1,1 0,-1 1,1 0,0 0,0 1,0 0,0-1,0 2,1-1,0 0,0 1,0 0,1 0,-1 0,1 0,0 1,1-1,-1 1,1-1,0 1,0 0,1 0,0 0,0 0,0 1,2 1,0 0,1 0,0 0,0-1,0 1,1 0,0-1,1 0,-1 1,1-2,1 1,0 0,-1-1,2 0,-1 0,1 0,0-1,0 0,1 0,-1 0,1-1,0 0,0 0,1-1,-1 0,1 0,-1-1,1 0,0 0,1 0,46 12</inkml:trace>
  <inkml:trace contextRef="#ctx0" brushRef="#br0" timeOffset="144142.244">17283 2009,'0'5,"0"8,0 11,0 11,0 9,0 6,0 7,0 2,0 1,0-4,0-3,0-7,0-6,2-7,4-11,2-7,1-8</inkml:trace>
  <inkml:trace contextRef="#ctx0" brushRef="#br0" timeOffset="144788.505">17215 2091,'0'-3,"0"3,-5 7,-8 10,-11 8,-11 11,-9 7,-4 1,-1-2,8-8</inkml:trace>
  <inkml:trace contextRef="#ctx0" brushRef="#br0" timeOffset="145072.302">16696 1722,'-2'16,"-1"15,0 12,3 7,6 4,6 1,2-10</inkml:trace>
  <inkml:trace contextRef="#ctx0" brushRef="#br0" timeOffset="145393.548">17652 1750,'0'-5,"2"4,3 5,6 13,5 12,5 15,1 12,-3 7,-6-6</inkml:trace>
  <inkml:trace contextRef="#ctx0" brushRef="#br0" timeOffset="146384.879">22036 3907,'-7'1,"0"0,0 0,0 0,0 1,0 0,0 0,1 1,-1 0,1 0,0 0,-1 1,2 0,-1 0,0 0,1 1,0 0,0 0,0 1,1-1,0 1,0 0,0 0,1 0,-1 0,2 1,-1-1,1 1,0 0,0 0,1 0,0 0,0 0,0 0,1 0,0 0,1 0,0 0,0 0,0 0,1 0,0 0,0 0,1-1,0 1,0-1,0 0,1 1,0-2,0 1,4 4,4-1,0-1,1 0,0-1,0 0,1-1,0 0,0-1,1-1,-1 0,1-1,-1-1,1 0,0-1,0 0,0-2,0 1,9-3,-17 3,0-1,0 0,0-1,-1 1,1-1,0-1,-1 1,1-1,-1 0,0 0,0-1,0 0,0 0,-1 0,0-1,1 0,-2 0,1 0,-1-1,1 1,-2-1,1 0,0 0,-1-1,-1 1,1-1,-1 1,0-1,0 0,-1 0,0 0,1-6,-3 0,1 0,-2 0,0 0,0 0,-1 1,-1-1,0 1,0 0,-1 0,-1 0,0 1,-1-1,0 2,-1-1,0 1,0 0,-1 1,0 0,-1 0,0 1,-1 0,1 1,-1 0,-1 1,-4-2,11 5,-1 1,0 0,0 0,1 1,-1 0,0 0,0 0,0 1,0 0,0 0,0 0,0 1,0 0,0 0,0 1,1-1,-1 1,0 0,1 1,-1 0,1-1,0 2,0-1,0 0,1 1,-1 0,1 0,0 1,0-1,-2 3,-17 34,7-1</inkml:trace>
  <inkml:trace contextRef="#ctx0" brushRef="#br0" timeOffset="146656.811">22144 3853,'3'-51,"2"1,3 0,13-47,-2 8,-3 16,-4 0,-2 0,-4-1,-3 0,-3 0,-4 0,-3 1,-2-1,-9-19,15 78,-1 1,0 0,-1 0,-1 0,0 1,-1-1,0 2,-6-9,13 35,12 10,2 2</inkml:trace>
  <inkml:trace contextRef="#ctx0" brushRef="#br0" timeOffset="147283.735">21475 2719,'-23'-5,"62"3,915 9,-953-7,546-16,-444 0,-103 16,0 0,1 0,-1 0,1 0,-1 0,0 0,1 0,-1 0,1 0,-1 0,1 0,-1-1,0 1,1 0,-1 0,1 0,-1-1,0 1,1 0,-1 0,0-1,1 1,-1 0,0 0,0-1,1 1,-1-1,0 1,0 0,0-1,1 1,-1 0,0-1,0 1,0-1,0 1,0 0,0-1,0 1,0-1,0 1,0-1,0 1,0 0,0-1,0 1,0-1,0 1,0 0,-1-1,1 1,0-1,0 1,0 0,-1-1,1 1,0 0,-1-1,-22-9,-32 4,29 7</inkml:trace>
  <inkml:trace contextRef="#ctx0" brushRef="#br0" timeOffset="148298.75">21626 2105,'96'-402,"-104"454,3-1,3 1,1 0,3 0,4 19,33 101,-28-135</inkml:trace>
  <inkml:trace contextRef="#ctx0" brushRef="#br0" timeOffset="148581.357">21203 1244,'2'19,"3"12,6 12,5 6,5 3,3-1,2-5,-3-9</inkml:trace>
  <inkml:trace contextRef="#ctx0" brushRef="#br0" timeOffset="148830.598">21994 1203,'0'5,"3"10,4 15,10 14,7 13,10 11,8 5,6 2,-5-11</inkml:trace>
  <inkml:trace contextRef="#ctx0" brushRef="#br0" timeOffset="149708.283">27320 3730,'-9'5,"1"1,0 0,1 1,-1 0,1 0,0 0,1 1,0 0,0 0,1 1,0-1,0 1,1 0,0 1,1-1,0 1,0 0,1-1,0 1,1 0,0 0,1 0,0 0,0 0,1 0,1 0,-1 0,2 0,-1 0,1-1,1 1,0-1,0 0,1 0,3 4,0-2,2 0,-1-1,2 0,-1-1,1 0,1-1,-1 0,1 0,1-2,-1 1,1-2,1 0,-1 0,0-1,1-1,0 0,0-1,0 0,0-1,3-1,-10-1,-1 0,0 0,0 0,1-1,-1 0,0 0,-1-1,1 0,0 0,-1 0,1-1,-1 1,0-1,0 0,-1-1,1 1,-1-1,0 0,0 0,-1-1,1 1,-1-1,0 1,-1-1,0 0,1 0,-1-4,1-1,0-1,-1 0,0 1,-1-1,-1 0,1 0,-2 0,0 0,0 0,-1 0,-1 1,0-1,-1 1,-2-7,0 7,0-1,-1 1,0 0,-1 0,0 0,-1 1,0 1,0 0,-1 0,0 0,-1 2,0-1,-1 1,6 3,1 1,-1 0,0 0,0 0,0 1,-1 0,1 0,0 1,-1 0,1 0,-1 0,0 1,1 0,-1 0,1 1,-1-1,1 1,-1 1,1 0,0 0,-1 0,1 0,0 1,0 0,1 0,-6 4,5-1,0-1,1 1,0 1,0-1,0 1,0 0,1 0,0 0,1 0,0 1,0 0,0-1,1 1,0 0,1 0,-1 1,2-1,-4 40</inkml:trace>
  <inkml:trace contextRef="#ctx0" brushRef="#br0" timeOffset="149963.498">27484 3770,'-2'-25,"-1"-23,0-17,-2-13,1-13,0-9,1-6,1-1,1 3,0 8,1 11,0 13,1 14,-1 15,0 17,-5 19,-5 19,-2 7</inkml:trace>
  <inkml:trace contextRef="#ctx0" brushRef="#br0" timeOffset="150787.493">26487 2761,'-23'1,"38"8,41 4,0-3,1-2,0-2,0-3,-7 0,311 19,134-17,-480-5,27-1,0-1,0-2,0-2,18-6,-57 11,43-22,-46 22,0 0,-1 0,1 0,0 0,-1 0,1 0,0 1,-1-1,0 0,1 0,-1 0,1 1,-1-1,0 0,0 0,1 1,-1-1,0 1,0-1,0 1,0-1,0 1,1-1,-1 1,0 0,0-1,0 1,0 0,0 0,0 0,-1 0,0-1,-25-5</inkml:trace>
  <inkml:trace contextRef="#ctx0" brushRef="#br0" timeOffset="151197.319">27333 2719,'-2'6,"0"-1,0 1,0 0,1 0,-1 0,2 0,-1 0,1 0,-1 0,2 0,-1 0,1 0,0 0,0 0,0 0,1 0,0 0,0 0,1-1,-1 1,1-1,0 0,1 0,-1 0,1 0,0-1,0 1,1-1,-1 0,1 0,0-1,0 1,0-1,1 0,5 2,-1-1,1 0,0-1,1 0,-1-1,0 0,1-1,-1 0,1-1,-1 0,1-1,-1 0,0-1,1 0,-1-1,0 0,0 0,0-1,-1-1,0 0,0-1,4-2,-12 6,1 0,-1 0,0-1,1 1,-1-1,0 0,-1 1,1-1,0 0,-1 0,1 0,-1 0,0 0,0-1,-1 1,1 0,0 0,-1-1,0 1,0 0,0-1,0 1,-1 0,1 0,-1-1,0 1,0 0,0 0,0 0,-1-2,-1-1,0 0,-1 0,0 1,0-1,-1 1,1 0,-1 0,0 0,-1 1,1 0,-1 0,0 0,1 0,-4 0,0 0,0 1,1 0,-2 0,1 1,0 0,0 1,-1 0,1 0,0 1,-1 0,1 1,-1 0,1 0,-9 3,12-2,1-1,0 1,0 0,0 0,0 1,0-1,1 1,-1 0,1 0,0 1,-1-1,2 1,-1 0,0 0,1 1,0-1,0 0,0 1,0 0,1 0,0 0,0 0,0 0,1 0,-1 1,1 2,1-2,0 1,1-1,0 1,0-1,0 1,1-1,0 0,0 0,1 0,0 0,0 0,0 0,1-1,-1 1,1-1,1 0,-1 0,1-1,0 1,0-1,0 0,0 0,1-1,0 0,-1 0,1 0,4 1,38 18</inkml:trace>
  <inkml:trace contextRef="#ctx0" brushRef="#br0" timeOffset="151687.208">28686 2910,'0'-341,"-11"681,32-173,-14-130</inkml:trace>
  <inkml:trace contextRef="#ctx0" brushRef="#br0" timeOffset="151955.974">28181 2213,'-3'0,"0"10,2 11,7 15,6 12,8 8,10 3,10-3,-3-12</inkml:trace>
  <inkml:trace contextRef="#ctx0" brushRef="#br0" timeOffset="152219.199">29069 2213,'2'10,"3"14,1 17,2 13,-1 12,1 8,-1 6,-2-11</inkml:trace>
  <inkml:trace contextRef="#ctx0" brushRef="#br0" timeOffset="153466.487">6249 12797,'1'2,"0"0,1 0,-1 0,0 0,1-1,-1 1,1-1,-1 1,1-1,0 1,0-1,0 0,-1 0,1 0,0 0,0 0,1 0,-1-1,0 1,0-1,0 1,0-1,1 0,2 2,44 9,2-2,-1-2,1-3,44-1,-67-2,1252 11,-1196-6,-74 2,-20-5</inkml:trace>
  <inkml:trace contextRef="#ctx0" brushRef="#br0" timeOffset="154208.112">7328 12797,'-6'-1,"0"0,0 1,0-1,0 1,0 0,0 1,0-1,0 1,0 1,0-1,1 1,-1 0,0 0,1 0,-1 1,1 0,0 0,0 0,0 1,1 0,-1 0,1 0,0 0,0 1,0 0,0-1,1 1,0 1,0-1,0 0,1 1,-1 1,3-4,-1 1,1-1,0 0,-1 1,2-1,-1 0,0 0,1 1,-1-1,1 0,0 0,0 0,0 1,1-1,-1-1,1 1,0 0,-1 0,1 0,1-1,-1 1,0-1,0 0,1 0,0 0,-1 0,1 0,0 0,0-1,0 1,0-1,2 1,8 3,0 0,0-1,0 0,1-1,-1-1,1 0,5-1,-8 0,1-1,0-1,-1 0,1-1,-1 0,1 0,-1-1,0-1,5-2,-12 5,0-1,0 0,0 0,-1 0,1 0,-1-1,1 1,-1-1,0 0,0 0,0 0,0 0,-1-1,1 1,-1-1,0 0,0 0,0 1,0-1,-1 0,0-1,0 1,0 0,0 0,0 0,-1-5,0 4,-1-1,0 0,0 0,-1 1,0-1,0 1,0-1,0 1,-1 0,0 0,0 0,0 0,-1 1,0-1,1 1,-2 0,1 0,0 0,-1 0,0 1,0 0,0 0,0 0,0 1,-1-1,1 1,-5 0,4-1,-1 1,1 0,-1 1,0-1,0 2,0-1,1 1,-1 0,0 0,0 0,0 1,0 0,0 1,1 0,-1 0,1 0,-1 1,1-1,0 2,0-1,0 1,0 0,-1 2,3-3,0 0,1 1,0-1,-1 1,1 0,1 0,-1 0,1 1,-1-1,1 0,1 1,-1 0,0-1,1 1,0 0,0 0,1 0,-1 0,1 0,0 0,1-1,-1 1,1 0,0 0,0 0,0 0,1-1,-1 1,1-1,0 1,1-1,-1 0,1 1,0-1,0 0,0-1,0 1,1-1,0 1,-1-1,1 0,4 1,-2-1,-1-1,2-1,-1 1,0-1,0-1,0 1,0-1,1 0,-1 0,0 0,0-1,1 0,-1-1,0 1,0-1,0 0,-1-1,1 1,0-1,-1 0,0-1,0 1,0-1,0 0,0 0,-1-1,1 1,-1-1,-1 0,1 0,-1 0,0-1,0 1,0-1,-1 0,1 0,-2 0,1 0,-1 0,1 0,-2 0,1 0,-1-1,0 1,0 0,0 0,-1 0,0-1,-1 1,-1-5,2 7,-1 0,0 0,0 0,0 1,-1-1,1 1,-1-1,0 1,0 0,0 0,0 0,0 0,-1 0,1 1,-1-1,0 1,0 0,0 1,0-1,0 0,0 1,0 0,0 0,-1 0,1 1,0 0,-1-1,-2 2,-3-1,1 1,-1 0,1 1,0 0,0 0,0 1,0 1,0-1,1 1,0 1,-1-1,-6 7,7-5,0 0,0 0,0 1,1 1,0-1,0 1,1 0,0 1,1-1,0 1,0 0,1 1,0-1,0 1,1 0,0-1,1 1,0 1,1-1,0 0,1 7,1-13,0-1,0 1,0 0,1-1,0 1,-1-1,1 0,0 1,1-1,-1 0,1 0,-1 0,1-1,0 1,0-1,0 1,0-1,1 0,-1 0,0-1,1 1,0 0,-1-1,1 0,0 0,0 0,-1-1,1 1,0-1,0 0,0 0,3 0,-1 1,1-2,-1 1,1-1,-1 0,1 0,-1-1,0 1,0-2,1 1,-1-1,-1 0,1 0,0 0,-1-1,0 0,1 0,-1-1,-2 2,0 0,0-1,-1 1,1-1,-1 0,0 1,0-1,0 0,-1 0,1-1,-1 1,0 0,0 0,-1-1,1 1,-1 0,0-1,0 1,-1 0,1-1,-1 1,0 0,0 0,0-1,0 1,-1 0,0 0,0 0,0 0,0 1,-1-1,1 1,-1-1,0 1,0 0,0 0,0 0,-1 0,0 0,3 3,0-1,0 1,0-1,0 1,-1-1,1 1,0 0,0 0,0 0,0 0,0-1,-1 1,1 1,0-1,0 0,0 0,0 0,0 1,-1-1,1 0,0 1,0-1,0 1,0 0,0-1,0 1,0 0,1-1,-1 1,0 0,0 0,0 0,1 0,-1 0,0 0,1 0,-1 0,1 0,-1 0,1 0,0 0,-1 0,1 0,0 0,0 1,0-1,0 0,0 0,0 0,0 0,0 0,0 1,1-1,-1 0,0 0,1 0,-1 0,1 0,-1 0,1 0,0 1,7 22</inkml:trace>
  <inkml:trace contextRef="#ctx0" brushRef="#br0" timeOffset="154760.99">8339 12988,'43'-262,"-38"243,2 47,3 389,-4-355,2 118,-26-130,18-49,-1 0,1 0,-1 0,0 0,0 0,0 0,1 0,-1 0,0-1,0 1,0 0,0 0,0-1,0 1,0-1,-1 1,1-1,0 0,0 1,0-1,0 0,-1 0,1 0,0 0,0 0,0 0,-1 0,1 0,0 0,0-1,0 1,0 0,0-1,-1 1,1-1,0 1,0-1,0 0,0 1,0-1,0 0,0 0,0 1,1 0,-1 0,1-1,-1 1,1 0,-1-1,1 1,-1 0,1-1,-1 1,1-1,-1 1,1-1,0 1,-1-1,1 1,0-1,-1 0,1 1,0-1,0 1,0-1,-1 0,1 1,0-1,0 1,0-1,0 0,0 1,0-1,0 0,0 1,0-1,1 1,-1-1,0 0,0 1,1-1,-1 1,0-1,0 0,1 1,-1-1,1 1,-1-1,0 1,1 0,-1-1,1 1,-1-1,1 1,0 0,-1-1,1 1,-1 0,1 0,-1-1,1 1,0 0,-1 0,1 0,0 0,0 0,45-10,82 6,-83 4,-1-2,1-1,39-10,-59 7</inkml:trace>
  <inkml:trace contextRef="#ctx0" brushRef="#br0" timeOffset="155056.144">8065 12155,'-14'17,"-2"11,6 11,12 11,12 5,12 1,7-2,3-6,-4-11</inkml:trace>
  <inkml:trace contextRef="#ctx0" brushRef="#br0" timeOffset="155309.513">8556 12265,'5'9,"-1"10,-1 14,-1 13,1 7,6 4,4 3,2-11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40.5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1 525,'8'-49,"3"0,2 1,1 0,3 1,2 0,2 2,2 0,2 2,4-4,10-3,-39 49,1 1,-1-1,0 1,1-1,-1 1,1 0,-1-1,1 1,-1-1,1 1,-1 0,1 0,0-1,-1 1,1 0,-1 0,1 0,0 0,-1-1,1 1,-1 0,1 0,0 0,-1 0,1 0,0 1,-1-1,1 0,-1 0,1 0,-1 1,1-1,0 0,-1 0,1 1,-1-1,1 0,-1 1,1-1,-1 1,0-1,1 1,-1-1,1 1,-1-1,0 1,1-1,-1 1,0-1,0 1,0 0,1-1,-1 1,0-1,0 2,9 41,-9-36,55 568,-53-541,1-16,-1 0,-1 0,0 0,-2 0,0 0,-1 0,-1 0,0 0,-2-1,0 0,-1 0,-4 9,8-23,-1 1,0-1,0 1,0-1,0 0,0 0,-1-1,1 1,-1-1,0 0,1 0,-1 0,0 0,0 0,-1-1,1 0,0 0,0 0,-1-1,1 1,0-1,-1 0,1 0,-1 0,1-1,0 0,0 1,-2-2,23-1,302-6,-82-6,-182 12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41.6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0 164,'77'-4,"-1"-2,46-12,-36 5,367-45,83 16,-500 31,-30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1.4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18,'21'0,"20"0,18 0,15 0,11 0,7 0,0 0,-9 0,-14 0,-16 0,-20 0,-17-2,-7-1,1 0,5-2,-1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2.7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366 624,'-14'-8,"-1"0,-1 1,1 1,-1 0,0 1,0 1,-1 0,0 1,11 2,-1 0,0 1,0 0,0 0,0 1,0 0,1 0,-1 0,0 1,1 0,-1 0,1 1,-1 0,1 0,0 0,0 1,1 0,-1 0,1 1,-3 2,-3 7,1 1,0 0,2 0,0 1,0 0,2 1,0-1,0 1,2 0,0 1,1-1,1 1,1-1,0 1,1 4,1-12,-1 1,1 0,1-1,0 0,0 1,1-1,1 0,1 4,-4-11,0 0,0-1,1 1,-1-1,1 1,-1-1,1 0,0 0,0 0,0 1,0-2,0 1,0 0,0 0,1-1,-1 1,1-1,-1 0,1 0,-1 0,1 0,0 0,0 0,-1-1,1 0,0 1,0-1,0 0,-1 0,1 0,0-1,0 1,1-1,8-5,-1 0,-1-1,1 0,-1 0,0-1,-1-1,0 0,0 0,-1-1,0 1,-1-2,0 1,0-1,-1 0,-1-1,0 1,0-1,19-51,-2 0,-4-1,-2-1,-3 0,-2-1,-4-1,-2-31,2-154,-10 208,-5 32,-2 32,0 16,1 1,2 0,1 0,1 16,2-26,-5 38,3 0,2 0,4 1,2-1,9 42,-11-94,2 0,-1 0,2 0,0-1,0 1,1-1,0 0,2 0,-1-1,1 0,1 0,0 0,0-1,1 0,0-1,1 0,0 0,0-1,1-1,7 4,30 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3.1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382 113,'-13'-5,"0"1,0 0,0 0,0 2,-1-1,0 2,1 0,-1 0,1 2,-1-1,0 2,1 0,-1 0,1 1,0 1,0 0,0 1,0 1,1-1,0 2,0 0,-5 4,9-2,1-1,0 1,0 0,1 1,0-1,1 1,0 1,0-1,1 0,1 1,-1 0,2 0,-1 6,2-12,0 1,0-1,1 1,0-1,0 1,1 0,-1-1,1 1,0-1,1 0,-1 1,1-1,0 0,1 0,-1 0,1 0,0 0,0 0,0-1,1 0,-1 1,1-1,0-1,1 1,-1 0,1-1,-1 0,1 0,7 1,-1 0,1-1,0-1,0 1,0-2,0 0,0 0,1-1,-1-1,0 0,0 0,0-1,0-1,-1 0,1-1,-1 0,1-1,-1 0,0 0,-1-1,0-1,0 0,0 0,-1-1,0 0,0-1,-1 0,0 0,-1-1,0 0,0-1,1-2,-2-1,1 1,-2-1,0-1,-1 1,0-1,-1 1,-1-1,0 0,-1 0,-1 0,0 0,-1 0,0 0,-1 0,-1 0,-1 0,-18-29,22 43,-1 1,1-1,-1 0,1 1,-1-1,0 1,0-1,1 1,-1-1,0 1,0 0,1-1,-1 1,0 0,0 0,0-1,0 1,1 0,-1 0,0 0,0 0,0 0,0 0,1 0,-1 1,0-1,0 0,0 0,0 1,1-1,-1 0,0 1,0-1,1 1,-1-1,0 1,1-1,-1 1,0-1,1 1,-1 0,1-1,-1 1,1 0,-1 0,1-1,0 1,-1 0,1 0,0 0,0-1,-1 2,-4 11,-1 1,2 0,0 1,0-1,2 1,0 0,0-1,1 1,1 0,1 0,0 0,2 4,-1-6,1-1,0 1,2-1,-1 0,1 0,1-1,0 1,1-1,0 0,0-1,1 0,1 0,0-1,0 0,1 0,0-1,0 0,1-1,0 0,0-1,0 0,1-1,0 0,10 2,42 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3.6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1,'-16'3,"0"0,0 2,1 0,0 0,0 2,0 0,1 0,0 1,0 1,1 1,0 0,1 0,0 1,0 1,1 0,1 1,0-1,1 2,0 0,1 0,-1 4,6-12,0-1,0 1,1 1,-1-1,1 0,1 0,-1 1,1-1,0 1,1-1,-1 1,2-1,-1 1,0 0,1-1,0 1,1-1,0 0,0 1,0-1,0 0,1 0,0 0,0-1,1 1,0-1,0 0,0 0,1 0,-1 0,1-1,0 0,2 2,14 4,-1-1,1 0,1-2,-1-1,1 0,1-2,-1 0,0-1,1-2,0 0,-1-2,1 0,10-3,-7 3,-1-1,0-2,0 0,0-2,-1-1,0-1,0 0,-1-2,0-1,-1-1,0-1,-1 0,0-2,2-4,-20 17,0 0,0-1,0 0,-1 1,1-1,-1 0,0 0,0 0,0-1,0 1,0-1,-1 1,0-1,1 1,-1-1,-1 0,1 1,0-1,-1 0,0 0,0-1,0 4,0 1,0-1,0 1,-1-1,1 1,0 0,0-1,0 1,-1-1,1 1,0-1,0 1,-1 0,1-1,0 1,-1 0,1-1,-1 1,1 0,0 0,-1-1,1 1,-1 0,1 0,-1 0,1-1,-1 1,1 0,-1 0,1 0,0 0,-1 0,1 0,-1 0,1 0,-1 0,1 0,-1 0,1 1,-1-1,1 0,-1 0,1 0,-1 1,1-1,0 0,-1 0,1 1,0-1,-1 0,1 1,-1-1,1 0,0 1,0-1,-1 1,1-1,0 1,0-1,0 0,-1 1,1-1,0 1,-15 30,14-28,0 1,1 0,-1-1,1 1,0-1,0 1,0 0,1-1,-1 1,1 0,0-1,0 1,0-1,0 1,1-1,-1 0,1 0,0 1,0-1,0 0,0-1,1 1,-1 0,1-1,0 1,-1-1,1 0,3 2,4 2,-1-1,1-1,0 1,0-1,0-1,1 0,-1-1,1 0,4 0,6 1,1-2,0 0,-1-2,1 0,0-2,17-4,-29 5,0 0,0-1,-1 0,1-1,-1 0,1-1,-2 0,1 0,0-1,-1 0,0 0,0-1,-1 0,0-1,3-4,-7 7,1-1,-2 0,1 1,-1-1,0 0,0-1,-1 1,0 0,0 0,0-1,-1 1,0 0,0-1,0 1,-1-1,0 1,0 0,-1 0,0 0,0 0,0 0,-1 0,0 0,0 1,0-1,-1 1,0 0,0 0,0 0,0 1,-1-1,0 1,0 0,0 0,0 1,-1 0,1 0,-1 0,0 0,0 1,-1 0,-6-2,0 1,0 0,-1 1,1 1,0 0,-1 1,1 1,-1 0,1 0,0 1,0 1,0 0,0 1,0 1,1 0,-1 0,1 1,1 1,-1 0,1 0,0 1,1 1,0 0,0 0,1 1,0 0,-5 9,11-15,0 0,0 0,0 1,1-1,-1 1,1 0,0-1,1 1,-1 0,1 0,0 0,0 0,1 1,-1-1,1 0,0 0,0 0,1 0,0 1,0-1,0 0,0 0,1 0,0-1,0 1,0 0,3 3,31 25,6-8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3.9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294 6,'-14'-2,"-18"-1,-16 4,-9 10,1 9,10 11,15 10,22 6,24 5,10-6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4.2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9 684,'-4'16,"0"10,8 3,13 1,14-4,15-7,-1-6</inkml:trace>
  <inkml:trace contextRef="#ctx0" brushRef="#br0" timeOffset="1">1047 0,'0'26,"0"22,0 17,0 11,0 9,2 5,2-3,-1-6,-1-7,0-10,1-9,1-11,-1-13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4.4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53,'23'-7,"27"-4,27-1,25 2,19 3,14 2,1 5,-7 4,-27 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4.7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0 357,'111'-278,"-76"202,-35 76,1 0,-1-1,1 1,-1 0,0-1,1 1,-1 0,1 0,-1 0,1 0,-1-1,1 1,-1 0,1 0,-1 0,1 0,-1 0,1 0,-1 0,1 0,-1 0,1 1,-1-1,1 0,-1 0,1 0,-1 0,1 1,-1-1,1 0,-1 1,1-1,-1 0,0 1,1-1,-1 0,0 1,1-1,-1 1,0-1,0 0,1 1,-1-1,0 1,0-1,0 1,0-1,1 1,-1-1,0 1,0-1,0 1,0-1,0 1,0-1,0 1,0 0,-1-1,1 1,0-1,0 0,0 1,-1-1,1 1,0-1,0 1,-1-1,1 1,-7 253,5-199,2 1,2-1,3 1,3-1,1 0,12 32,-8-47,-3-10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4:43.3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8 403,'-8'-26,"49"-159,-5-5,-35 190,-1 1,0-1,0 0,0 0,0 1,1-1,-1 0,0 0,0 1,1-1,-1 0,0 0,0 0,1 0,-1 1,0-1,1 0,-1 0,0 0,1 0,-1 0,0 0,1 0,-1 0,0 0,1 0,-1 0,0 0,1 0,-1 0,0 0,0 0,1 0,-1 0,0 0,1-1,-1 1,0 0,1 0,-1 0,0 0,0-1,1 1,-1 0,0 0,0-1,0 1,1 0,-1 0,0-1,0 1,0 0,0-1,0 1,1 0,-1-1,9 37,-8-32,64 431,-53-358,2 0,-3 1,-4 1,-3 37,-4-111,0 1,-1-1,1 0,-1 1,0-1,-1 0,1 1,-1-1,0 0,0 0,-1 0,1-1,-1 1,0 0,-1-1,1 0,-1 0,0 0,0 0,0-1,0 1,-1-1,1 0,-1 0,0-1,0 0,0 1,0-2,-5 3,-98 26,155-28,450-16,-479 13,55 8,-73-6,0 0,1 0,-1 0,0 0,1 0,-1 0,0 0,0 0,0 0,0 0,0 0,0 0,0 0,-1 1,1-1,0 0,0 0,-1 0,1-1,-1 1,1 0,-1 0,1 0,-1 0,0 0,1 0,-1-1,0 1,0 0,1-1,-1 1,0 0,0-1,0 1,0-1,0 1,0-1,0 0,0 1,0-1,0 0,0 0,0 0,0 0,0 0,0 0,0 0,-1 0,-6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5.4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43,'21'-2,"19"-4,13 0,13-1,10-1,5 3,2 1,-4 1,-10 2,-15 0,-17 4,-14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5.6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0,'16'12,"15"3,16 2,13-2,14-3,5-7,2-4,-5-4,-10-4,-16-1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6.2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0 315,'3'-17,"0"0,0 1,2-1,0 1,1 0,1 0,0 0,1 1,1 0,0 1,8-10,-2 1,48-69,-63 92,0 0,0 0,0 1,0-1,0 0,0 0,0 1,0-1,0 0,0 0,0 1,0-1,1 0,-1 0,0 0,0 1,0-1,0 0,1 0,-1 0,0 0,0 0,0 1,1-1,-1 0,0 0,0 0,0 0,1 0,-1 0,0 0,0 0,1 0,-1 0,0 0,0 0,1 0,-1 0,0 0,0 0,1 0,-1 0,0 0,0 0,1 0,-1 0,0 0,0 0,0 0,1-1,-1 1,0 0,0 0,0 0,0 0,1-1,-1 1,0 0,-4 26,3-23,-10 47,2 1,3-1,1 1,3 0,2 0,3 0,1 0,4 5,15 35,-15-65,-1 1,-1 0,-2 0,2 23,-6-47,0-1,0 1,0 0,0 0,-1 0,1-1,-1 1,1 0,-1-1,0 1,0 0,0-1,-1 1,1-1,0 0,-1 1,0-1,1 0,-1 0,0 0,0 0,0 0,0 0,-1-1,1 1,0-1,-1 0,1 1,-1-1,0 0,1-1,-1 1,0 0,1-1,-1 1,0-1,0 0,1 0,-2 0,-34 2,38-2,0 0,0 1,1-1,-1 0,0 0,0 0,0 0,0 0,1 1,-1-1,0 0,0 0,0 0,0 1,0-1,0 0,0 0,1 0,-1 1,0-1,0 0,0 0,0 1,0-1,0 0,0 0,0 0,0 1,0-1,0 0,0 0,0 1,-1-1,1 0,0 0,0 0,0 1,0-1,0 0,0 0,-1 0,1 1,0-1,0 0,0 0,0 0,-1 0,1 0,0 1,0-1,0 0,-1 0,1 0,0 0,0 0,0 0,-1 0,1 0,0 0,0 0,-1 0,1 0,0 0,0 0,19 10,15-1,-1-1,1-1,0-2,1-1,26-2,-52-1,352 4,-332-5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7.6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13,'19'0,"17"0,17 0,16 0,14 0,12-2,8-1,3 0,-4 0,-14 2,-19 2,-21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7.8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1,'26'9,"24"3,22 0,21-2,12-6,7-7,-4-9,-20-1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8.1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0,'0'1,"-1"-1,0 1,1-1,-1 1,1 0,-1-1,1 1,0 0,-1-1,1 1,0 0,-1 0,1-1,0 1,0 0,0 0,-1 0,1-1,0 1,0 0,0 0,0 0,1-1,-1 1,0 0,0 0,0 0,1-1,-1 1,0 0,1 0,-1-1,0 1,1 0,-1-1,1 1,0 0,-1-1,1 1,-1-1,1 1,0-1,-1 1,1-1,0 0,-1 1,1-1,0 0,0 1,0-1,-1 0,1 0,0 0,0 0,0 0,188 84,-162-73,11 3,-1 1,-1 2,0 2,-1 1,-1 2,-1 1,26 25,-53-42,0 0,0 0,-1 0,0 0,0 1,-1 0,0 0,0 0,-1 1,0-1,0 1,0 0,-1 0,-1 0,1 0,-1 0,0 0,-1 0,0 1,0-1,-1 0,0 0,-1 0,-1 6,-8 10,0-1,-2-1,-1 0,0-1,-2 0,0-1,-1-1,-1 0,-1-2,0 0,-5 2,8-5,-131 129,121-108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1:59.9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369 209,'-7'-6,"-1"1,0 0,0 1,0-1,0 2,-1-1,1 1,-1 0,0 1,0 0,0 1,0-1,-1 2,1-1,0 1,0 1,-1 0,1 0,0 1,0 0,0 0,1 1,-1 0,0 1,1 0,0 0,0 1,0 0,1 0,-2 2,0-1,1 1,0 0,1 0,0 1,0 0,0 0,1 1,0-1,1 1,0 1,0-1,1 1,0 0,1 0,0 0,0 0,1 0,1 1,0-1,0 1,1-1,0 1,1-1,0 1,1-1,0 1,0-1,1 0,1 0,-1 0,2-1,3 7,9 3,0 0,2-1,0-1,1-1,1-1,0-1,1 0,0-2,1 0,1-2,0 0,5 0,62 26,-37-16,-2 2,0 3,23 16,-71-40,0 1,0-1,-1 1,1 0,-1 1,1-1,-1 1,0-1,0 1,0 0,0 0,0 0,-1 0,1 1,-1-1,0 1,0 0,0-1,-1 1,1 0,-1 0,0 0,0 0,-1 0,1 0,-1 0,1 1,-1-1,-1 3,-3-1,0 0,-1 0,1-1,-1 0,-1 1,1-2,-1 1,0 0,0-1,0 0,0-1,-1 0,0 0,1 0,-1 0,0-1,0 0,-2-1,-6 4,0 0,-1-1,1-1,-1-1,0 0,0-1,0-1,1 0,-2-1,15 1,0-1,0 1,0 0,0-1,0 1,0-1,0 0,0 1,0-1,0 0,0 0,1-1,-1 1,0 0,1 0,-1-1,1 1,-1-1,1 1,-1-1,1 0,0 0,0 1,0-1,0 0,0 0,1 0,-1 0,1 0,-1 0,1 0,0 0,-1-1,1 1,0 0,0 0,1 0,-1 0,1-2,33-82,9 20,3 1,28-28,28-39,-70 91,-3-2,-1-1,-3-1,-1-1,-3-1,-1-1,-3 0,9-43,-24 85,-1-1,1 0,-2 0,1 0,-1 0,0 1,0-1,-1 0,0 0,0 0,-2-2,3 8,-1 0,1 0,-1 0,0 1,0-1,1 0,-1 0,0 0,0 0,0 1,0-1,0 1,0-1,0 0,0 1,0 0,-1-1,1 1,0 0,0-1,0 1,0 0,-1 0,1 0,0 0,0 0,0 0,0 0,-1 1,1-1,0 0,0 1,0-1,0 1,0-1,0 1,0-1,0 1,0 0,0-1,0 1,0 0,0 0,0 0,1 0,-1 0,0 0,1 0,-1 0,1 0,-1 0,1 0,-1 0,1 0,0 0,0 1,-1-1,1 0,-8 17,1 0,1 0,1 0,0 1,2 0,0 0,1 0,0 0,2 3,0-19,-1 77,4 1,4-1,3-1,3 1,4-2,3 0,4-1,16 32,-32-87,38 77,-34-89,-3-11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00.2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27,'19'-5,"26"-1,32 0,26 2,18 1,-11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00.4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65 143,'-6'6,"1"0,0 0,0 1,1-1,0 1,0 0,1 1,0-1,0 1,0-1,1 1,0 0,1 0,0 0,0 0,0 0,1 0,1 0,-1 0,1 0,1 0,-1-1,1 1,1 0,-1-1,1 1,1-1,-1 0,1 0,2 3,4-1,1-1,0 0,0 0,0-1,1-1,0 0,0-1,0 0,1-1,-1 0,1-1,0 0,1-1,-1-1,0 0,0-1,1 0,-1-1,0 0,0-1,0-1,2 0,-8 1,0 0,1-1,-1 0,0 0,0 0,-1-1,1 0,-1 0,0-1,0 0,0 0,-1 0,1 0,-1-1,-1 0,1 0,-1-1,0 1,0-1,-1 0,0 0,0 0,-1 0,0-1,0 1,0-1,-1 1,-1-1,1 1,-1-1,0 0,-1 1,0-1,0 1,-1-4,-2-3,-1 1,0 1,0-1,-1 1,-1 0,0 0,-1 1,0 0,-1 0,0 1,0 0,-1 1,-1 0,1 0,-1 1,-1 1,0 0,0 0,0 1,-1 1,1 0,-2 0,1 2,0 0,0 0,-1 1,0 1,1 0,-1 1,0 0,1 1,-9 2,17-3,0 1,0 0,-1 1,1-1,0 1,1 0,-1 1,0-1,0 1,1 0,0 0,-1 0,1 0,1 1,-1 0,0 0,1 0,0 0,0 0,0 1,0-1,1 1,-1 0,1 0,1 0,-1 0,1 0,0 0,0 0,0 1,1-1,-1 0,1 0,1 1,-1-1,1 0,0 1,0 0,4 4,-1-1,1 0,1 0,0-1,0 1,0-1,1-1,0 1,1-1,0 0,8 5,43 30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00.7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1,'25'0,"28"2,25 1,20 2,10 1,-4-2,-20-1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4:45.6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193 113,'-4'1,"0"-1,-1 1,1 0,0 0,0 0,0 1,0 0,0-1,1 1,-1 0,0 1,1-1,0 1,-1 0,1 0,0 0,0 0,1 0,-1 0,1 1,0-1,-1 1,0 4,-34 92,30-64,1 0,2 0,2 1,1-1,2 8,0-11,-1-24,1 0,1 0,-1 0,2 0,-1 0,1-1,0 1,1-1,0 0,1 0,-1 0,1 0,1-1,0 0,0 0,0 0,0-1,1 0,0 0,1-1,-1 0,7 3,-5-5,1 0,-1-1,1-1,-1 1,1-1,0-1,0 0,-1 0,1-1,3-1,-7 0,0-1,-1 0,1 0,-1-1,0 0,0 0,0 0,0 0,-1-1,0 1,0-1,0 0,0-1,-1 1,0-1,0 1,0-2,0 2,6-12,-1 0,0-1,-2 0,0-1,-1 1,-1-1,0 0,-2 0,0-1,-1 1,-1 0,-1-7,1-13,1 21,0 0,-2 0,0 0,-1 0,0 0,-2 0,0 0,-1 1,0-1,-2 1,-7-13,2 8,10 17,-1-1,1 0,-1 1,0-1,-1 1,1 0,-1 0,0 0,0 1,-1-1,1 1,-1 0,0 0,0 1,-1-1,1 1,0 0,-1 1,0-1,0 1,0 0,0 1,-2-1,-102 5,104-1,0 0,0 1,0-1,0 1,0 1,0-1,1 1,0 0,0 0,0 1,0-1,0 1,1 0,0 1,0-1,1 1,-1-1,1 1,0 0,1 0,0 0,-2 5,1-3,-22 67,22-55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00.9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1,'30'14,"31"4,28 0,23-9,10-9,4-11,-21-2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01.2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24 135,'-4'10,"0"1,0 0,1 0,0 0,1 0,1 0,-1 0,2 1,0-1,0 0,1 1,0-1,1 0,0 0,1 0,0 0,1 0,0-1,1 1,0-1,0 0,1-1,1 1,-1-1,2-1,5 7,-5-8,1-1,-1 1,1-2,0 1,1-1,0 0,-1-1,1 0,1-1,-1 0,0-1,1 0,0 0,-1-1,1-1,0 0,-1 0,1-1,0 0,-1-1,1 0,-1-1,0 0,0-1,0 0,0 0,0-1,-1 0,0-1,0 0,-1 0,1-1,-1 0,-1-1,1 0,-2 0,5-5,-5 2,-1 0,0-1,0 1,-1-1,-1 0,0 0,0-1,-1 1,-1 0,0-1,-1 1,0-1,-1 1,0 0,-1-1,-3-10,3 13,-1 1,0 0,0 0,0 1,-1-1,-1 1,1-1,-2 1,1 1,-1-1,0 1,0 0,-1 0,0 1,0 0,0 0,-1 0,0 1,0 0,-1 1,1 0,-6-2,7 5,0-1,-1 1,1 0,-1 1,1-1,-1 1,1 1,-1 0,1 0,0 0,-1 1,1 0,0 0,0 1,0 0,0 0,1 1,-1 0,1 0,0 0,0 1,0 0,-4 4,-8 10,0 1,1 0,1 1,1 1,0 0,2 2,-30 56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03.3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262 1,'-8'0,"1"1,0 0,0 0,0 0,0 1,0 0,0 1,1-1,-1 1,1 1,-1-1,1 1,0 0,1 0,-1 1,1 0,0 0,0 0,0 1,1-1,-1 2,-7 12,0 0,1 0,2 1,0 1,1 0,-1 6,-6 25,2 1,3 0,2 1,2 0,2 1,3-1,3 0,5 36,-3-59,1-1,1 0,2 0,1-1,1 0,2-1,0 0,2 0,1-2,2 0,0 0,6 4,12 12,-22-29,0 2,-1-1,-1 1,-1 1,0 0,-1 0,-1 1,1 3,-8-14,1 0,-1 1,-1-1,1 0,-1 0,0 1,0-1,-1 0,0 1,0-1,-1 0,1 0,-1 0,-1 0,1 0,-1 0,0-1,0 1,-1-1,-2 4,-90 91,-41 18,135-117,1 0,-1 0,1 0,-1 0,1 0,-1 0,1 0,-1 1,1-1,0 1,0-1,0 1,0-1,0 1,0 0,0-1,0 1,1 0,-1 0,1-1,-1 1,1 0,0 0,0 0,-1 0,1 0,1-1,-1 1,0 0,0 0,1 0,-1 0,1-1,-1 1,1 0,0 0,0-1,0 1,0 0,0-1,0 1,0-1,1 1,10 5,1-1,1 0,-1 0,1-2,0 0,0 0,1-1,25 7,-9-1,-1 1,0 1,0 1,16 11,-36-17,-1 0,0 0,0 1,0 0,0 0,-1 1,-1 0,1 1,-1 0,-1 0,0 0,0 1,-1 0,0 0,0 1,1 16,-2 0,0 1,-2-1,-1 1,-1 0,-2-1,-1 1,0-1,-2 0,-2 0,0 0,-11 24,16-43,-34 115,11-41,3 0,3 1,4 0,0 36,14-103,0 0,1 0,1 0,0 0,1 0,1 0,0-1,1 1,1-1,0 0,1 0,1-1,0 1,1-2,1 1,0-1,1 0,8 9,-8-13,0 0,0 0,1-1,0 0,0-1,1 0,0-1,0 0,1-1,-1-1,1 0,0 0,0-1,1-1,-1 0,1-1,1 0,29-6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04.0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35,'-36'-10,"1"2,-1 2,-1 1,1 2,-33 1,63 2,-1 0,0 0,1 1,-1 0,1 0,-1 1,1 0,-1 0,1 0,0 1,0 0,0 0,1 0,-1 1,1 0,-1 0,1 0,1 1,-1-1,1 1,-1 1,1-1,1 0,-1 1,1 0,0 0,0 0,-1 7,0 0,1 0,1 0,0 1,0-1,2 1,-1-1,2 1,0-1,0 1,1-1,1 0,1 0,-1 0,2 0,0 0,0-1,1 0,1 0,2 1,20 32,2-1,3-2,1-1,18 14,-48-49,32 32,-10-11,0 1,-2 1,-1 1,-2 1,14 27,-32-53,-1 1,0-1,0 1,-1 0,0 0,0 0,0 0,-1 0,0 1,0-1,0 0,-1 1,0-1,-1 0,1 1,-1-1,0 0,0 0,-1 0,0 0,0 0,-1 0,1 0,-1 0,-1-1,1 1,-1-1,-1 1,-1-1,-1 1,1-1,-2-1,1 0,0 0,-1 0,0-1,0 0,0 0,0-1,0 0,0 0,-1-1,1 0,4-1,1 1,0-1,-1 0,1 0,0 0,-1 0,1-1,0 1,-1-1,1 0,0 0,0 0,0 0,0-1,0 1,0-1,0 1,0-1,1 0,-1 0,1-1,-1 1,1-1,0 1,0-1,0 1,0-1,0 0,1 0,-1 0,1 0,0 0,0 0,0-1,-1-2,3-6,1 0,0 0,0 0,1 0,0 1,1-1,1 1,0 0,0 0,1 1,0-1,1 1,0 1,1-1,0 1,1 0,6-5,-7 5,83-93,-31 38,-3-3,-3-3,17-33,-54 77,-1-1,-2-1,0-1,-2 0,-1 0,-2-1,-1 0,4-27,-21 7,9 49,0 0,-1 1,1-1,-1 0,0 0,1 1,-1-1,1 0,-1 1,0-1,0 0,1 1,-1-1,0 1,0 0,0-1,0 1,1-1,-1 1,0 0,0 0,0 0,0-1,0 1,0 0,0 0,0 0,0 0,0 1,0-1,1 0,-1 0,0 0,0 1,0-1,0 1,0-1,0 0,1 1,-1 0,0-1,0 1,1-1,-1 1,0 0,1-1,-1 1,1 0,-1 0,-5 7,0 0,0 0,1 1,0 0,1 0,0 0,0 1,1-1,0 1,1 0,0 0,1 0,-1 7,2-16,-6 65,3 0,4 1,1-1,4 0,3-1,16 61,-17-78,3 0,1-1,3-1,1 0,9 12,-25-56,1 1,-1-1,1 0,0 0,0 0,0 0,0 0,0 0,0 0,0 0,1-1,-1 1,1 0,-1-1,1 1,-1-1,1 0,0 1,0-1,0 0,0 0,0 0,0 0,0 0,0-1,0 1,1-1,-1 1,0-1,0 0,0 0,1 0,-1 0,0 0,0 0,1-1,9-8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04.3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51,'9'-9,"19"-4,22 2,20 2,15 2,7 5,-13 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04.6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1 357,'3'-20,"0"-1,2 1,1 0,0 0,1 0,2 1,-1 0,2 1,1 0,0 0,1 1,3-2,-2 1,49-71,-62 88,1 1,-1 0,0 0,1 0,-1 0,0 0,1 0,-1 0,1 0,-1 0,0 0,1 0,-1 0,0 0,1 0,-1 1,0-1,0 0,1 0,-1 0,0 0,1 1,-1-1,0 0,0 0,1 0,-1 1,0-1,0 0,1 1,-1-1,0 0,0 0,0 1,0-1,0 0,1 1,-1-1,0 0,0 1,0-1,0 0,0 1,0-1,0 0,0 1,0-1,0 0,0 1,-1-1,1 0,0 1,0-1,0 0,0 1,0-1,-1 0,1 1,0-1,0 0,0 0,-1 1,1-1,0 0,0 0,-1 0,1 1,0-1,-1 0,1 0,0 1,-12 73,3 1,3 1,5 73,49 187,-45-247,-6-56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04.8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52,'4'-2,"9"-1,14 0,14 1,16 0,12 1,11-2,3-5,-3-5,-15-2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05.1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14,'23'-2,"25"-1,19 0,13 1,2 0,-6 1,-16 1</inkml:trace>
  <inkml:trace contextRef="#ctx0" brushRef="#br0" timeOffset="1">68 301,'26'10,"24"2,20 0,15-7,6-9,-11-4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05.5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5 432,'57'-76,"27"-45,-74 98,0-1,-2 0,-1 0,-1-1,-1 0,-1 0,-1-1,-6-13,-18 71,7 17,2 0,2 1,3 1,1-1,3 1,2 0,4 33,-2-49,0 200,0-233,-1 1,1-1,-1 1,0-1,0 0,0 1,0-1,0 1,0-1,-1 1,1-1,-1 1,0-1,0 0,0 1,0-1,0 0,0 0,-1 0,1 0,-1 0,1 0,-1 0,0 0,0-1,1 1,-1-1,0 1,-1-1,1 0,0 0,0 0,0 0,-1 0,-1 0,-82-4,96 10,155 8,-135-14,172 1,-151-2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05.8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1,'0'5,"0"3,0 4,-2-2,-1-1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4:48.7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0 575,'40'16,"-15"-13,1-1,-1-1,1-1,-1-1,0-2,1 0,-1-2,-1 0,1-2,-1-1,1-1,61-15,31 2,0 6,1 5,1 5,7 5,12-3,400-30,212-81,-271 15,-284 54,195-28,48 12,-160 36,0 13,11 11,-64 6,65 15,-66 5,0 10,-3 10,69 28,-157-35,-2 6,-1 6,-3 5,-3 5,-2 6,34 28,-36-3,-5 6,-4 4,87 102,-160-162,-1 2,-3 1,-1 2,-2 1,-3 2,-1 0,-3 2,-1 1,-3 1,-3 0,-1 1,0 19,8 228,-18-164,-6-120,9 100,-5 1,-6 0,-13 91,-38 138,30-1,12-143,-11 20,-65 240,43-256,-16 209,46-86,15 40,1-169,-2 14,-9 0,-13 34,-5-65,9 2,7-1,9 1,19 155,15-108,-4-35,-4 66,-18-94,-3-22,7 0,5-2,32 126,-25-194,4-1,4 0,2-3,4-1,3-1,3-2,34 41,158 223,-212-298,1-1,1-1,2-1,2-2,0 0,2-2,1-1,1-1,28 15,280 141,-292-159,0-1,2-3,1-2,0-2,1-2,0-3,1-1,51 0,-37-5,1-4,59-6,-116 4,0 0,0-1,0 0,0-1,0 0,-1-1,0 0,0 0,0-1,-1-1,0 0,0 0,0 0,-1-1,0-1,6-8,150-158,-133 148,-15 15,-1 0,0-1,-1-1,0 0,-1-1,0 0,-2-1,1-1,-2 0,-1 0,0-1,-1 0,2-8,-12-17,2 42,0 0,0 1,0-1,-1 0,1 0,0 0,0 0,-1 1,1-1,-1 0,1 0,-1 1,1-1,-1 0,1 1,-1-1,1 0,-1 1,0-1,0 1,1-1,-1 1,0-1,0 1,1 0,-1-1,0 1,0 0,0 0,0 0,1-1,-1 1,0 0,0 0,0 0,0 0,0 1,0-1,1 0,-1 0,0 0,0 1,0-1,0 0,0 1,-1 1,0 1,0-1,0 1,0 0,1-1,-1 1,1 0,0 0,0 0,0 0,0 0,0 0,0 0,1 0,0 0,-1 1,1-1,1 0,-1 0,0 0,1 0,-1 1,1-1,0 0,0 0,0 0,1 0,-1-1,1 1,0 1,17 25,-10-19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23.0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1171,'0'100,"5"1,4-1,11 36,79 330,-81-352,5 42,7-2,18 41,-28-125,-3 2,-2 0,-4 1,-3 0,-4 6,-4 575,-6-487,2-93,2 0,9 73,13 50,-6-19,-14-176,0 1,0 0,0 0,0-1,0 1,1 0,-1 0,1-1,0 1,0 0,0-1,0 1,0-1,1 1,-1-1,1 0,-1 1,1-1,0 0,0 0,0 0,0-1,0 1,1 0,-1-1,1 1,-1-1,0 0,1 0,0 0,-1 0,1 0,0-1,-1 1,1-1,0 0,0 1,0-1,-1-1,1 1,1 0,142-45,-45 25,1 5,0 4,90 3,-128 5,740-18,171-36,-39-23,-801 72,955-39,-404 40,211 2,-382 19,84 32,-425-40,-1-7,92-17,47-6,90 13,1020 12,-733-15,162 1,-181-4,-280-4,174-10,142 4,354 27,-887 7,60 14,145 7,-370-27,-1 0,1-1,0 0,-1 0,1 0,0-1,0 0,-1-1,1 0,-1 0,0-1,1 1,-1-1,0-1,-1 0,1 0,-1 0,1-1,-1 1,3-5,3-11,-1 0,-1-1,-1 0,-1 0,-1-1,-1 0,0-1,-2 1,1-20,12-105,-6-1,-9-133,-20-119,-29-105,35 395,-13-181,-37-272,-28 29,72 9,-22 188,36 311,-1 0,-1 1,-1 0,-10-22,15 44,1 0,-1 0,0 1,-1-1,1 1,0 0,-1-1,1 1,-1 0,0 0,1 1,-1-1,0 0,0 1,0 0,-1 0,1 0,0 0,0 0,0 1,-1-1,1 1,0 0,-1 0,1 0,0 0,-1 1,1 0,0-1,0 1,0 0,-1 0,1 1,0-1,-1 1,-59 12,-1-3,0-3,-49-1,-178-5,-237 12,-582 128,520-56,-1015 122,482-75,515-91,-64-26,-264 15,-95 51,732-52,-98 9,-45-16,-18-23,-367 11,237 25,-97-25,-78 20,181-26,-41-49,416 32,-117 12,139 2,147-2,10 2,-1-2,0-1,1-1,-1-1,1-2,0-1,0-2,1 0,-9-6,17 8,0 0,0 1,-1 1,0 1,1 1,-1 1,0 1,0 1,0 1,0 1,1 0,-10 4,-42 4,66-10,0 0,0 0,0 1,0 0,0 1,1-1,-1 1,1 1,0-1,-1 1,2 0,-1 1,-1 0,-64 56,62-50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25.6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0,'-7'5,"0"13,3 15,5 18,5 14,1 11,-1 5,-1 4,-1-4,-2-11,-1-12,-3-17,-3-19,-2-14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25.9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46,'-21'-7,"-13"-5,-7 0,3 2,11 5,23 6,27 4,32 5,31 0,32-2,23-2,16-4,4-5,-4-5,-18 0,-27 6,-33 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26.1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0 383,'166'-373,"-157"363,-11 37,1-24,-9 83,4 0,3 0,6 36,-3-110,1 0,0 0,1 0,0 0,1 0,0 0,1-1,0 1,1-1,0 0,1 0,0-1,1 0,0 0,4 3,13 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26.4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39,'19'-4,"19"-3,21 1,15-1,10 1,2 1,-7 1,-12 4,-17 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26.6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15,'10'9,"18"3,27-2,23-8,21-7,11-7,2-3,-20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27.4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14 262,'14'-261,"20"600,1 118,-34-454,0 1,-1-1,1 1,-1-1,0 1,0 0,0-1,0 1,-1-1,1 1,-1-1,0 1,0-1,0 0,0 1,-1-1,0 0,1 0,-1 0,0 0,0 0,-1 0,1 0,-1-1,1 1,-1-1,0 0,0 0,0 0,0 0,-2 0,-44-1,49-1,0 0,0 0,1-1,-1 1,0 0,0 0,0 0,0 0,0 0,0-1,0 1,0 0,0 0,1 0,-1-1,0 1,0 0,0 0,0 0,0-1,0 1,0 0,0 0,0 0,0 0,-1-1,1 1,0 0,0 0,0 0,0-1,0 1,0 0,0 0,0 0,0 0,-1 0,1-1,0 1,0 0,0 0,0 0,0 0,-1 0,1 0,0 0,0-1,0 1,0 0,-1 0,1 0,0 0,0 0,0 0,-1 0,1 0,0 0,0 0,0 0,18-7,47-8,0 2,56-2,-14 1,-98 12,-6 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0.3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1,'16'7,"19"4,21 1,16-2,12-2,7-1,-6 3,-15 5,-22 4,-19-1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0.6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70,'26'0,"24"-2,23-4,19-2,13-2,7-3,1-3,-19 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0.9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0,'-2'6,"1"0,0-1,0 1,0 0,1 0,0 0,0 0,0 0,1 0,0-1,0 1,0 0,1-1,0 1,0 0,0-1,1 0,-1 0,1 0,1 0,-1 0,1 0,0-1,1 2,23 21,0-1,1-1,2-2,0-1,1-1,2-2,0-1,28 10,-56-25,51 24,121 68,-174-93,0 0,-1 0,1 0,0 1,-1-1,1 1,-1 0,0 0,0 0,0 0,0 0,-1 1,1-1,-1 1,0 0,0 0,0-1,0 1,-1 1,0-1,0 0,0 0,0 0,0 1,-1-1,0 0,0 1,0-1,-1 0,0 4,-6 5,0-1,-1 0,-1-1,0 0,0 0,-1-1,0 0,-1-1,0 0,0 0,-10 4,8-4,-45 34,-124 102,149-110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4:49.1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2,'-4'-1,"-1"1,0-1,1 1,-1 0,0 0,1 1,-1-1,1 1,-1 0,0 0,1 1,0-1,-1 1,1 0,0 0,0 0,0 1,0 0,0-1,1 1,-1 1,1-1,0 0,0 1,0 0,0-1,1 1,-1 0,1 0,0 1,-4 10,0 0,1 0,1 0,0 1,1 0,1 0,0 0,1 0,1 0,1 0,0 0,1 0,1 0,0-1,1 1,5 13,-4-17,-1-1,2 1,-1-1,1 0,1-1,0 0,1 0,0 0,0-1,1 0,0 0,1-1,0 0,0-1,1 0,-1-1,1 0,1-1,-1 0,1-1,0 0,2 0,-8-3,-1-1,0 0,0 0,0 0,0 0,1-1,-1 0,0 0,0 0,0-1,0 0,-1 1,1-2,0 1,-1-1,0 1,1-1,-1 0,0-1,0 1,-1-1,1 0,-1 0,0 0,0 0,0 0,0-1,-1 1,0-1,0 0,0 0,0 0,-1 0,0 0,0 0,0 0,-1-1,2-13,0-1,-2 0,0 1,-2-1,0 1,-1-1,-1 1,0 0,-2 0,0 1,-1-1,-1 1,-1 1,-1 0,0 0,-1 1,0 0,-13-12,21 23,-1 1,1 0,-1 0,0 0,0 1,-1-1,1 1,-1 0,1 0,-1 1,0-1,0 1,-1 0,1 0,0 1,0 0,-1 0,1 0,-1 0,1 1,-1 0,1 0,-1 0,1 1,-1 0,1 0,0 0,-1 1,1 0,0 0,0 0,0 1,0-1,0 1,1 0,-4 4,-2 5,0 0,1 1,0 0,1 1,1-1,0 2,1-1,1 1,0 0,1 0,0 0,1 0,1 1,1 0,0-1,1 10,0 42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1.2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 0,'7'24,"2"20,2 21,-1 14,-2 11,-2 3,-7 0,-6-3,-4-9,-2-9,-2-11,0-17,3-22,2-15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1.5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13,'21'-2,"28"-1,31 0,29 1,25 0,17 1,8 3,-3 5,-13 7,-24 5,-32-1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1.9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0 267,'229'-258,"-215"249,-17 31,2-21,-11 71,2 0,3 0,4 1,3 12,-5 102,4-169,-1-1,-1 1,0-1,-2 0,0 0,-6 14,9-25,0-1,-1 0,0 0,0 0,0 0,0 0,-1-1,0 1,0-1,0 0,0 0,-1-1,0 1,1-1,-1 0,-1 0,1-1,0 1,0-1,-1 0,0-1,-2 1,-19-5,27 3,0-1,-1 1,1 0,0 0,-1-1,1 1,0 0,0 0,-1-1,1 1,0 0,0-1,-1 1,1 0,0-1,0 1,0-1,-1 1,1 0,0-1,0 1,0-1,0 1,0 0,0-1,0 1,0-1,0 1,0 0,0-1,0 1,1-1,-1 1,0 0,0-1,0 1,0-1,1 1,-1 0,0-1,0 1,1 0,-1 0,0-1,1 1,-1 0,0-1,1 1,-1 0,0 0,1 0,-1 0,0-1,1 1,-1 0,1 0,-1 0,0 0,1 0,0 0,75-21,-57 18,452-40,-436 38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2.4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10,'23'5,"22"1,23 0,25-1,21-4,17-4,11-2,4-3,-6 1,-14 1,-29 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3.0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15,'10'0,"9"0,14-2,10-2,12 1,8 1,3 0,-1 1,-6 3,-14 5,-14 7,-13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3.3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1,'9'9,"17"6,21 2,18 1,17-3,15-4,7-3,3-4,-18-2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3.6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129 285,'-2'-1,"1"0,-1 0,1-1,-1 1,0 0,1 0,-1 1,0-1,0 0,0 0,1 1,-1-1,0 1,0 0,0 0,0-1,0 1,0 0,0 1,0-1,0 0,0 0,0 1,1 0,-1-1,0 1,0 0,0 0,1-1,-1 1,0 1,1-1,-1 0,1 0,-1 1,1-1,0 0,0 1,-1 0,1-1,0 1,0 0,1-1,-1 1,0 0,0 0,1 0,-1 0,1-1,0 1,0 2,-2 4,1-1,0 1,1 0,0 0,0 0,0 0,1-1,1 1,-1 0,1 0,0-1,1 1,0-1,0 0,1 0,-1 0,2 0,-1-1,1 0,0 1,0-2,1 2,6 5,0-1,0 0,1-1,0-1,1 0,0-1,0 0,1-1,0 0,6 0,-7-2,1-1,-1-1,1 0,0-1,0 0,0-2,0 1,0-2,1 0,4-2,-12 2,-1-1,0 0,0 0,0-1,0 1,-1-2,1 1,-1-1,1 0,-1 0,0 0,-1-1,1 0,-1 0,0-1,0 0,-1 1,0-1,0-1,0 1,-1-1,1 0,0-3,-1-1,1-1,-2 1,0 0,0-1,-1 1,0-1,-1 1,0-1,-1 0,-1 1,0-1,0 1,-1 0,0 0,-1 0,-3-6,-1-2,-1 1,-2 0,1 0,-2 1,0 1,-1 0,-1 0,0 1,-9-6,10 9,-1 1,-1 0,0 1,0 0,-1 1,0 1,0 0,-1 2,0 0,0 0,-1 2,1 0,-1 1,0 1,0 0,-1 2,12 0,0 2,0-1,0 1,1 0,-1 0,0 1,1-1,0 2,0-1,0 1,0 0,0 0,1 0,0 1,-1 0,2 0,-1 0,1 1,0-1,0 1,0 0,1 0,0 1,0-1,0 1,1-1,0 1,1 0,-1 0,1 0,1-1,-1 7,1 2,0 0,1 0,1 0,0 0,1 0,0 0,2-1,4 12,19 40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4.3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1,'28'4,"25"2,23 0,17-1,10-2,3-1,-8-1,-18 0,-23-1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4.6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6,'23'0,"24"0,25 0,22 0,14 0,6-2,-16-1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4.9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1,'235'150,"-146"-98,-4 4,-1 4,8 13,-73-57,-1 1,-1 1,-1 1,0 0,4 9,-15-21,-1 0,0 0,-1 0,1 0,-1 1,-1-1,0 1,0 0,0 0,-1 0,0 0,0 0,-1 0,0 0,-1 0,1 0,-2 0,0 2,-6 8,-1 0,0-1,-2 0,0-1,-1 0,-1 0,0-2,-1 1,0-2,-1 0,-1-1,0 0,-15 7,5 1,-103 78,82-60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4:50.4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13,'49'17,"-1"3,0 1,-2 3,0 2,-2 1,-1 3,-1 1,-2 3,9 10,86 64,-23-29,4-6,2-5,3-5,105 38,26-7,252 58,502 65,226-47,-877-129,27 2,378-9,-712-34,0-2,-1-3,1-1,31-9,-64 11,-1 0,0-1,0 0,0-1,-1 0,0-1,0-1,0 0,-1-1,-1 0,1-1,-1 0,-1-1,0 0,-1-1,8-12,-2-6,-2-1,-1 0,-1-1,-2 0,-1-1,2-26,1 5,51-195,-34 148,-4 0,-5-2,7-99,-24 187,-1-1,0 1,-1-1,-1 1,-1-1,0 1,0-1,-2 1,0 0,-1 0,0 1,-1-1,-1 1,0 0,-1 1,0 0,-5-5,-26-3,38 20,0 1,1-1,-1 1,0 0,0 0,0-1,0 1,0 0,1 0,-1 0,0 0,0 0,0 0,0 0,0 0,0 0,0 0,1 1,-1-1,0 0,0 1,0-1,1 0,-1 1,0-1,0 1,1-1,-1 1,0 0,1-1,-1 1,0 0,1-1,-1 1,1 0,-1 0,1-1,0 1,-1 0,1 0,0 0,0 0,-1 0,1-1,0 2,4 18,-2-12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5.5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370 33,'-17'-5,"-126"-21,134 25,0 0,-1 1,1 0,0 1,-1 0,1 1,0 0,0 0,0 1,0 0,1 0,-1 1,1 0,-1 2,2-2,2 2,-1-1,0 0,1 1,0 0,1 1,-1-1,1 1,0 0,1 0,0 0,0 0,0 0,1 1,0-1,1 1,-1 0,1 3,-1 10,1 1,1-1,1 0,0 1,2-1,1 4,12 28,2-1,3-1,1-1,3 0,2-2,2-1,2-2,2-1,23 23,11 22,-65-86,18 20,-1 1,-2 1,0 1,-2 0,-1 1,-1 0,-1 1,-1 1,-2-1,-1 2,1 10,-8-35,-1 1,0 0,0-1,-1 1,0 0,1-1,-2 1,1-1,-1 1,0-1,0 0,0 1,-1-1,0 0,0-1,0 1,0 0,-1-1,0 0,0 0,0 0,0 0,-1-1,1 1,-1-1,0 0,0-1,0 1,-4 0,2 0,-1 0,1 0,-1-1,0 0,0 0,0-1,0 0,0-1,0 1,0-2,0 1,0-1,0 0,0-1,0 0,0 0,1-1,-1 1,1-2,-1 1,1-1,0 0,1-1,-1 0,1 0,0 0,0-1,0 1,1-1,0-1,0 1,1-1,-1 0,1 0,1 0,0-1,0 1,0-1,1 0,0 1,0-4,1-2,1 0,0 0,1-1,1 1,0 0,1 0,0 1,1-1,0 0,1 1,0 0,7-9,92-135,-83 128,19-21,-2-2,-3-1,-2-2,-2-2,-2 0,-3-2,-3-1,-2-1,-3-1,4-28,-18 67,-1-1,-1 0,-2 0,0 0,-1 1,-1-1,-2-2,-8-10,12 35,0-1,-1 0,1 1,0-1,0 1,-1-1,1 1,0 0,-1-1,1 1,0-1,-1 1,1-1,-1 1,1 0,-1-1,1 1,-1 0,1 0,-1-1,1 1,-1 0,1 0,-1 0,1 0,-1 0,1-1,-1 1,0 0,1 0,-1 0,1 0,-1 1,1-1,-1 0,1 0,-1 0,0 0,1 1,-1-1,1 0,-1 0,1 1,0-1,-1 0,1 1,-1-1,1 1,-1-1,1 0,0 1,-1-1,1 1,0-1,0 1,-1-1,1 1,0-1,0 1,-5 8,1 1,0 0,1 0,0 0,0 0,1 0,0 1,1 5,0-14,-5 93,3 0,5 0,4 0,3 0,5-1,19 60,-22-94,7 55,-4 1,-3 81,-5-149,-6-48,1 0,-1 1,0-1,0 1,0-1,0 0,1 1,-1-1,0 0,0 1,0-1,1 0,-1 1,0-1,1 0,-1 0,0 1,1-1,-1 0,0 0,1 0,-1 1,0-1,1 0,-1 0,0 0,1 0,-1 0,1 0,-1 0,0 0,1 0,-1 0,1 0,-1 0,0 0,1 0,-1 0,1 0,-1 0,0-1,1 1,-1 0,0 0,1 0,-1-1,0 1,1 0,-1 0,0-1,0 1,1 0,-1-1,0 1,10-11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5.8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 35,'-14'-5,"-7"-4,3 0,16 1,26 5,35 4,38 8,32 4,18 4,2 5,-24-2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6.0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115 141,'-6'10,"1"0,0 0,1 0,0 0,1 1,0-1,1 1,0 0,1 0,0 0,0 0,1 0,1 0,0 0,0 0,1 0,0-1,1 1,1-1,-1 1,2-1,-1 0,1 0,1-1,0 0,0 1,1-2,0 1,0-1,4 3,-2-4,0 0,0-1,1 0,-1 0,1-1,0 0,1-1,-1 0,1-1,0 0,0-1,5 1,-10-2,0-1,0 1,0-1,0-1,0 1,0-1,0 0,-1-1,1 1,0-1,-1 0,1 0,-1-1,0 0,1 0,-1 0,-1 0,1-1,0 0,-1 0,0 0,0 0,0-1,0 0,3-8,0-1,-1 1,-1-1,0 0,-1 0,0 0,-1-1,-1 0,0 1,-1-1,-1 0,0 0,-1 0,0 1,-1-1,-1 1,-1-1,0 1,-3-8,4 12,-1 0,0 1,0 0,-1 0,0 0,-1 0,0 1,0 0,0 0,-1 0,-1 1,1 0,-1 0,0 1,-1 0,1 1,-1 0,0 0,-1 1,1 0,-1 0,0 1,1 1,-1-1,-1 2,1-1,0 1,0 1,0 0,-1 0,1 1,0 1,0-1,0 2,-2 0,3 1,-1 0,1 1,0 0,0 0,0 1,1 0,-1 1,2 0,-1 0,1 1,0 0,1 0,-1 0,2 1,-1 0,1 0,1 1,0-1,0 1,1 0,0 0,0 0,1 6,-1 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6.3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1,'14'0,"18"7,20 7,18 5,13 5,4 1,-4-5,-9-5,-14-5,-18-10,-16-4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6.5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 0,'-14'24,"-5"25,2 28,5 25,10 19,9 14,4 6,0-2,-2-25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39.7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0,'4'2,"11"1,13 0,12 0,14-2,12 0,8-2,4-2,-3 0,-9 0,-16 4,-19 5,-14 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40.0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0,'19'5,"19"1,21 0,15-2,12 0,6-2,-14-1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40.2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372 1,'-21'7,"-18"11,-12 15,-7 16,0 15,5 15,9 14,12 6,16 6,18-2,20-2,21-6,16-8,15-10,10-12,6-16,-13-16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40.5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0,'16'2,"15"8,13 12,12 15,9 19,6 15,0 14,-5 12,-12 5,-14 2,-20-3,-21-5,-23-5,-19-5,-14-9,-6-11,3-11,11-16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40.8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39,'-10'0,"0"0,4 0,5 0,5 0,4 0,3 0,0-3,-5-2,-5-1,-8-2,-7 1,-3 1,-2 2,3 4,8 4,16 2,6-1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4:50.9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0,'-6'10,"0"0,1 0,0 0,1 1,0 0,1 0,0 0,1 0,0 0,1 1,0-1,0 0,1 1,1-1,0 1,1-1,0 0,1 0,0 0,0 0,1 0,1-1,0 1,0-1,1-1,2 3,9 7,1-1,1 0,1-1,0-1,1-2,1 0,1 0,-1-2,2-1,0-1,0-1,0-1,1-2,1 0,13 1,-10-2,0-1,1-1,-1-1,1-2,18-2,-37 1,-1 0,1-1,0 0,-1-1,1 0,-1 0,0-1,0-1,0 0,0 0,-1-1,0 0,0 0,-1-1,0-1,6-6,-9 8,0-1,0 0,-1 0,-1 0,1-1,-1 1,0-1,-1 0,0 0,0 0,0 0,-1 0,-1 0,1-1,-1 1,-1 0,1 0,-2 0,1 0,-1 0,0 0,0 0,-1 0,-2-4,-2-3,0 0,-1 1,-1 0,0 1,-1 0,0 0,-1 1,0 0,-1 1,0 0,-1 1,-1 0,4 3,-1-1,0 2,0 0,0 0,-1 1,0 0,0 1,0 1,-1 0,1 0,-1 1,1 1,-1 0,0 1,0 0,1 1,-1 1,0 0,1 0,0 1,-1 1,1 0,0 1,1 0,-1 0,1 2,0-1,1 1,-1 1,-1 2,-35 48,12 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41.2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100 122,'-7'5,"0"0,1 0,-1 1,1 0,1 0,-1 0,1 1,0 0,0 0,1 0,0 1,0-1,1 1,0 0,0 0,1 0,0 0,0 1,-1 2,0 1,0-1,1 1,1 0,0 0,1 0,0 0,0 0,2 0,-1 0,1 0,1-1,0 1,1-1,0 1,1-1,0 0,1-1,0 1,0-1,1-1,1 1,0-1,0 0,0-1,1 0,1 0,-1-1,1 0,0-1,1 0,-1 0,1-2,0 1,1-1,4 1,-4-4,-1 0,1-1,0 0,0-1,0 0,0-1,0 0,-1-1,1 0,-1-1,0-1,0 1,0-2,-1 1,0-2,0 1,0-1,-1-1,0 1,0-2,-1 1,2-3,6-9,0 0,-1 0,-2-2,0 1,-1-2,-1 0,-1 0,-1-1,-1 0,-1-2,-3 13,0 0,-2 0,1 0,-2 0,0 0,0 0,-1-1,-1 1,0 0,-1 0,-1 0,0 0,0 0,-1 1,-1-1,2 9,0-1,0 1,-1 1,0-1,1 0,-1 1,-1 0,1 0,0 0,-1 0,1 1,-1 0,0 0,0 0,0 0,0 1,0 0,0 0,0 0,0 0,-1 1,1 0,0 0,0 1,0-1,-1 1,1 0,0 1,0-1,0 1,1 0,-1 0,0 1,1-1,-4 4,-35 15,2 2,1 2,1 2,-18 16,-58 48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42.6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1,'16'2,"13"1,10 0,8-1,5 0,4-1,-2 0,-7-1,-12 2,-12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42.9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1,'13'4,"20"5,19 2,20 0,17 0,-8-2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43.1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2 253,'-1'19,"0"-1,2 1,0-1,0 1,2-1,0 0,2 0,0 0,0 0,2-1,1 2,-6-11,1 0,0 0,0-1,1 1,0-1,0 0,1 0,0 0,0-1,0 0,1 0,0 0,0 0,0-1,1 0,0-1,0 1,0-1,1-1,-1 1,1-1,0-1,0 1,6 0,-5-2,-1 0,1-1,0-1,-1 1,1-1,-1-1,1 0,-1 0,1 0,-1-1,0 0,0-1,-1 0,1 0,-1-1,0 1,0-2,0 1,0-1,-1 0,0 0,0-2,5-5,-1-1,-1 0,-1 0,0-1,-1 0,0-1,-1 1,-1-1,-1 0,0-1,0-2,0-1,0-1,-1 0,-1-1,-2 1,0 0,-1 0,0 0,-2 0,-1 0,-1 0,0 0,-3-3,6 19,-1 0,0 0,0 0,0 1,-1-1,1 1,-1 0,0 0,0 0,-1 0,1 1,-1-1,0 1,0 1,0-1,0 1,0-1,-1 2,1-1,0 0,-1 1,0 0,1 0,-1 1,0 0,1 0,-1 0,0 1,1-1,-6 3,-67 20,2 11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2:46.9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40 184,'-39'-21,"42"17,100-5,105-1,-14 4,-1-7,0-10,-2-7,41-19,-195 37,-27 6,-26 6,-265 52,81-26,-2-9,-190-9,371-8,-11 0,1-1,-1-2,1-1,0-1,0-2,31 7,0 0,0 0,1 0,-1 0,0 0,0-1,0 1,1 0,-1 0,0 0,0-1,0 1,0 0,0 0,0 0,0-1,1 1,-1 0,0 0,0-1,0 1,0 0,0 0,0 0,0-1,0 1,0 0,0 0,0-1,0 1,0 0,-1 0,1-1,0 1,0 0,167-7,50-3,640-17,-756 24,-97 0,-25 1,-359 7,-228 26,553-24,39 1,39-3,295 13,-263-17,46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1.2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107 166,'-14'20,"1"1,1 0,1 1,0 1,2-1,1 1,1 1,1-1,1 1,0 0,2 1,1-1,2 1,0-1,1 0,1 1,2-1,0 0,1 0,2 0,1-1,2 5,-3-11,0 0,1-1,1 0,0-1,1 1,1-2,0 0,1 0,9 7,-16-15,1-1,1 0,-1 0,1 0,-1-1,1 0,1-1,-1 1,0-1,1-1,0 1,-1-1,1 0,0-1,0 0,0-1,0 1,0-1,0-1,0 1,0-2,6 0,-2-4,-1 0,0-1,0 0,-1 0,1-1,-2-1,1 1,-1-2,-1 1,0-1,0 0,0-1,-2 0,1 0,-2-1,1 1,-1-1,-1-1,0 1,0-7,7-14,-2 0,-1-1,-2 0,-2 0,-1 0,-1 0,-2-1,-1 1,-2 0,-1 0,-2 0,-1 0,-7-16,10 37,-1 0,0 0,-1 1,-1-1,0 1,0 1,-1-1,-1 1,0 1,0-1,-1 2,-1-1,1 1,-1 1,-1 0,0 1,0 0,0 0,-1 2,0-1,-9-1,17 6,1 0,-1 0,0 1,0 0,0 0,0 0,1 1,-1-1,0 1,0 0,1 1,-1-1,0 1,1 0,-1 0,1 0,0 1,0-1,0 1,0 0,0 0,1 1,-1-1,1 1,0 0,0 0,0 0,0 2,-5 8,1 0,1 0,0 1,1 0,0 0,1 0,1 0,0 6,-2 20,2-1,1 0,3 1,1-1,2 1,4 12,10 37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1.7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75,'-3'-70,"-1"65,2 21,-4 315,6-238,3 0,4 0,5 0,6 9,-17-96,0-2,-1 1,1 0,1-1,-1 1,1-1,0 1,0-1,0 0,0 0,1 0,-1 0,4 3,-5-7,0 1,0-1,0 0,0 0,0 0,0 0,0 0,0 0,0 0,0 0,0-1,0 1,-1 0,1 0,0-1,0 1,0-1,0 1,0-1,-1 1,1-1,0 1,0-1,-1 0,1 1,0-1,-1 0,1 0,-1 0,1 1,-1-1,1 0,-1 0,0 0,1 0,-1 0,0 0,0 0,1 0,-1 0,35-107,-32 90,2 1,0 0,0 0,2 0,0 1,1-1,1 2,7-10,-15 23,0 0,1 1,-1-1,1 0,-1 1,1 0,0-1,0 1,-1 0,1 0,0 0,0 0,0 0,0 1,0-1,0 0,1 1,-1 0,0-1,0 1,0 0,0 0,1 0,-1 1,0-1,0 0,0 1,0-1,0 1,0 0,0 0,0 0,0 0,0 0,0 0,0 0,-1 1,1-1,1 2,59 68,-60-68,17 23,-1 1,-2 0,-1 1,-1 1,-1 1,3 14,-14-39,0 0,0 0,-1 0,0 1,0-1,-1 0,1 1,-1-1,0 1,0-1,-1 0,0 1,0-1,0 0,-1 1,1-1,-1 0,0 0,-1 0,1-1,-1 1,0 0,0-1,-1 0,1 0,-1 0,0 0,0 0,0-1,0 0,-2 1,-14 6,0-1,-1-1,0 0,0-2,0 0,-1-2,0 0,0-1,0-2,-1 0,-6-1,-29-10,59-1,10-1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2.1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25,'-6'-4,"-1"1,0 0,1 0,-1 0,-1 1,1 0,0 1,0-1,0 1,-1 1,1-1,-1 1,1 1,0-1,-1 1,1 0,0 1,0 0,0 0,0 1,0 0,0 0,0 0,1 1,0 0,0 0,0 1,0-1,1 1,0 1,0-1,0 1,0 0,1 0,0 0,0 0,1 1,0-1,0 1,0 0,0 5,2-8,1 1,-1 0,1-1,0 1,0 0,1-1,-1 1,1 0,0-1,0 1,1-1,-1 1,1-1,0 0,0 0,1 0,-1 0,1 0,0 0,0 0,0-1,0 0,1 1,-1-1,2 0,8 7,1-1,0 0,1-1,0 0,0-1,9 2,86 26,-78-27,-1 2,-1 1,0 1,0 1,-1 2,2 3,-26-15,0 0,0 0,-1 1,0 0,1-1,-1 2,0-1,-1 0,1 1,-1 0,0-1,0 1,-1 1,1-1,-1 0,0 1,0-1,-1 1,0-1,0 1,0 0,-1-1,1 1,-1 0,-1-1,1 1,-1 0,0 0,0-1,-1 1,0-1,0 0,0 1,-1 1,-7 6,0 0,0 0,-1-1,-1 0,0-1,0 0,-1-1,0 0,-1-1,0-1,-1 0,-8 2,-32 17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2.5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0 100,'6'3,"0"1,-1-1,1 0,0 0,1 0,-1-1,0 0,1 0,-1-1,1 1,-1-2,1 1,0-1,-1 0,6 0,-4 0,88-2,0-3,61-14,-69 8,339-33,416 11,-728 36,-68-12,-35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2.8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1,'16'7,"18"2,16 0,14-2,12-4,10-5,1-3,-4 1,-10 0,-10 0,-13 2,-16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4:52.34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2060,'48'20,"1"-2,1-2,0-2,1-2,19 0,-63-11,405 62,175-5,369-14,234-48,-779-2,-82 8,35 16,-349-16,-12-1,1-1,0 1,-1-1,1 1,0-1,-1 0,1 0,0-1,0 1,-1-1,1 0,0 1,-1-2,1 1,0-1,-4 1,1 0,-1-1,0 1,1 0,-1-1,0 1,0 0,0-1,0 1,0-1,0 1,0 0,0-1,-1 1,1-1,-1 1,1 0,-1-1,1 1,-1 0,0 0,1 0,-1-1,0 1,0 0,-1-1,-1-3,-6-14,0 0,1 0,0-1,2 0,1 0,0 0,1-1,2 0,-1-10,4-52,3-1,4 1,7-23,0-3,21-332,-21-415,-16 815,-1 18,2-1,0 0,1 1,2-1,0 1,1-1,2 1,6-16,14-5,-55 51,-25 27,53-28,3-2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3.2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0,'-1'1,"1"0,0-1,-1 1,1-1,0 1,-1-1,1 1,0 0,0-1,-1 1,1 0,0-1,0 1,0 0,0-1,0 1,0 0,0 0,0-1,0 1,1 0,-1-1,0 1,0 0,0-1,1 1,-1-1,0 1,1 0,-1-1,1 1,-1-1,0 1,1-1,-1 1,1-1,-1 0,1 1,0-1,-1 1,1-1,-1 0,1 0,13 14,0-2,0 0,1 0,1-1,0-1,0-1,11 4,-10-4,341 183,-358-192,14 6,-1 2,0-1,-1 2,0-1,0 2,-1 0,0 0,-1 1,0 0,-1 1,0 0,-1 0,1 2,-8-10,0 0,1 0,-2 1,1-1,0 0,-1 1,0-1,0 0,0 1,-1-1,1 0,-1 0,0 1,0-1,-1 0,1 0,-1 0,0 0,0 0,0-1,0 1,-1-1,0 1,1-1,-1 0,-1 1,-92 69,-211 87,257-131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3.9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1,'0'21,"0"23,0 20,0 16,0 12,0 10,0 6,0 3,3-2,0-6,0-11,-1-12,0-22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4.2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84,'4'-6,"0"0,0 0,1 0,-1 1,1-1,1 1,-1 1,1-1,0 1,0 0,0 0,0 0,1 1,0 0,0 0,-1 1,1 0,1 0,-1 1,0 0,0 0,1 0,-1 1,0 0,1 1,-1-1,0 1,2 1,15 1,-1 1,0 1,0 0,-1 2,0 1,0 1,0 0,-1 2,-1 0,0 2,0 0,-2 1,16 14,14 41,-47-67,-1 1,1 0,0-1,-1 1,1 0,-1 0,0-1,0 1,0 0,0 0,-1 0,1-1,-1 1,0 0,1-1,-1 1,0 0,-1-1,1 0,0 1,-1-1,1 1,-1-1,0 0,0 0,0 0,0 0,-1 0,-11 7,0-1,-1-1,0 0,-1-1,1-1,-1 0,0-1,0-1,-1-1,1 0,0-1,-1 0,-2-2,8 2,0 0,0-1,0-1,-1 0,1 0,0-1,0 0,1-1,-1-1,0 1,-8-6,18 9,0-1,-1 1,1-1,0 0,0 1,0-1,0 0,0 0,0 0,0 0,0 0,1 0,-1 0,0 0,0 0,1 0,-1-1,1 1,-1 0,1 0,0-1,-1 1,1 0,0 0,0-1,0 1,0 0,0-1,0 1,0 0,0-1,0 1,1-1,9-17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4.5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76,'0'-2,"-1"0,0-1,0 1,1 0,-1-1,1 1,-1 0,1-1,0 1,0-1,0 1,1 0,-1-1,0 1,1 0,0-1,-1 1,1 0,0 0,0-1,0 1,1 0,-1 0,0 0,1 0,-1 1,1-1,0 0,0 0,0 1,-1 0,1-1,1 1,-1 0,0 0,0 0,1 0,1 3,1 0,-1 0,1 1,-1 0,0 0,0 0,0 0,0 1,-1-1,1 1,-1 0,0 0,0 1,0-1,-1 0,1 1,-1 0,0-1,-1 1,1 0,0 4,14 48,-2 2,-2-1,-4 2,-1-1,-4 1,-2 0,-5 48,-12 322,15-417,1 1,1 0,0 0,0 0,1-1,1 1,1 0,0-1,0 0,1 0,1-1,0 1,1-1,0 0,4 4,-10-14,1-1,-1 1,0 0,1-1,-1 1,1-1,0 1,-1-1,1 0,0 1,0-1,0 0,0 0,0-1,0 1,0 0,0-1,0 1,0-1,0 0,0 1,1-1,-1 0,0 0,0-1,0 1,0 0,1-1,-1 1,0-1,0 0,0 1,0-1,0 0,1-1,12-15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4.8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 52,'-14'-5,"-2"-1,9-2,21-2,27 0,33 3,28 2,23 6,14 11,1 12,-23 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5.2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26 609,'9'-15,"0"-1,-1 0,-1-1,0 0,-1 0,-1 0,-1-1,0 0,-1 1,-1-14,3 4,-2 0,-1-1,-2 1,0 0,-2 0,-1 0,-1 0,-1 0,-1 1,-2-1,0 2,-7-12,14 34,-1-1,0 0,0 1,0 0,0 0,0-1,-1 1,1 1,-1-1,0 0,0 1,0-1,0 1,-1 0,1 0,0 0,-2 0,5 2,1 0,-1 0,0 0,1 0,-1 1,0-1,1 0,-1 0,0 1,1-1,-1 0,0 0,1 1,-1-1,0 0,0 1,1-1,-1 0,0 1,0-1,0 0,0 1,1-1,-1 1,0-1,0 0,0 1,0-1,0 1,0-1,0 1,0-1,0 0,0 1,0-1,0 1,-1-1,1 0,0 1,0-1,0 0,0 1,-1-1,1 0,0 1,0-1,-1 0,1 1,0-1,-1 0,1 0,0 1,-1-1,1 0,0 0,-1 1,1-1,0 0,-1 0,1 0,13 9,1 0,0-2,1 0,0 0,0-1,0-1,1 0,5-1,16 7,-30-8,29 7,-1 2,-1 2,-1 1,7 5,-31-15,0 0,-1 1,0 0,0 0,0 1,-1 0,0 1,0-1,-1 1,0 0,0 1,-1 0,0-1,-1 2,0-1,0 0,1 8,-3-4,0 1,-1-1,-1 0,0 0,-1 0,-1 0,0 0,0 0,-1 0,-1 0,0-1,-1 1,-1-1,0 0,-16 51,21-61,0 0,0 0,0 0,0 0,1 1,-1-1,1 0,0 0,-1 1,1-1,0 0,1 1,-1-1,0 0,1 1,-1-1,1 0,0 0,-1 0,1 0,0 1,0-1,1 0,-1-1,0 1,1 0,-1 0,1 0,-1-1,1 1,0-1,0 1,0-1,0 0,0 0,0 0,0 0,0 0,0 0,0-1,1 1,1 0,17 3,1-1,-1-1,1-1,0-1,0-1,14-2,-35 3,61-6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5.5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0,'5'3,"8"0,9 0,1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5.7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1,'-3'18,"0"18,0 12,3 10,3 4,5-2,4-6,4-8,-2-9,-1-11,-2-14,-3-10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5.9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1,'24'2,"20"6,21 8,-2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6.4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8,'0'37,"-2"-25,0-1,1 1,1-1,0 1,0 0,1-1,1 1,0-1,0 0,1 1,1-1,0 0,0-1,1 1,0-1,1 0,0 0,1 0,0-1,0 0,8 6,-11-12,0 1,1-1,0 0,0 0,0 0,0 0,1-1,-1 0,0 0,1-1,0 1,-1-1,1-1,0 1,0-1,-1 0,1 0,0 0,0-1,-1 0,1 0,-1 0,1-1,-1 0,1 0,-1-1,0 1,0-1,0 0,0 0,0-1,-1 1,0-1,0 0,0 0,0-1,5-13,0 0,-2 0,0-1,-1 0,-1 0,-1 0,-1-1,0 0,-2 1,0-1,-2-15,2 29,-1 4,-1 2,1-1,-1 1,1-1,0 1,0 0,-1-1,1 1,0-1,-1 1,1-1,0 1,0 0,0-1,0 1,-1-1,1 1,0-1,0 1,0-1,0 0,0 1,0-1,0 1,0-1,1 1,-1-1,0 1,0 0,0-1,0 1,1-1,-1 1,0-1,0 1,1-1,-1 1,0 0,1-1,-1 1,1 0,-1-1,0 1,1 0,-1-1,1 1,-1 0,1 0,-1 0,1-1,-1 1,1 0,-1 0,1 0,-1 0,1 0,-1 0,1 0,-1 0,1 0,-1 0,1 0,-1 0,1 1,-1-1,1 0,-1 0,1 0,-1 1,85 154,-82-148,0 0,1 0,0 0,0 0,1-1,-1 0,2 1,-1-2,0 1,1-1,0 0,1 0,-1 0,1-1,0 0,0 0,0-1,0 0,0 0,1-1,0 0,-1 0,1-1,0 0,3 0,5-3,0-1,-1-1,1 0,-1-1,1-1,-2 0,1-1,-1-1,0 0,0-1,-1 0,0-1,-1-1,0 0,0 0,-2-2,1 1,-2-1,1 0,-2-1,3-6,12-12,-16 49,-7 11,-1-19,0 0,1-1,-1 1,2 0,-1 0,2 0,-1 0,1-1,0 1,1-1,0 1,0-1,0 0,1 0,1 0,0-1,0 0,0 0,0 0,1 0,1-1,0 1,20 8,-1-4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4:53.1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22,'-199'295,"106"-182,80-95,13-18,0 0,0-1,1 1,-1 0,0 0,0-1,0 1,1 0,-1 0,0-1,0 1,1 0,-1 0,0 0,1 0,-1-1,0 1,0 0,1 0,-1 0,0 0,1 0,-1 0,0 0,1 0,-1 0,0 0,1 0,-1 0,0 0,1 0,-1 0,0 0,1 0,-1 1,0-1,0 0,1 0,-1 0,0 0,1 1,-1-1,0 0,0 0,0 0,1 1,-1-1,0 0,0 1,0-1,0 0,1 0,-1 1,0-1,0 0,0 1,0-1,0 0,0 1,0-1,0 0,31-19,-1-2,0 0,-2-3,-1 0,6-9,1 1,-2-3,-2 0,-1-2,-1-2,-3 0,12-26,-26 38,-23 38,6 6,1-1,0 1,1 0,1 0,1 1,1-1,0 0,1 1,1-1,0 1,2-1,0 0,0 0,2 0,0 0,1-1,1 0,0 0,1-1,1 0,0 0,1-1,1 0,8 8,160 155,-180-177,0 0,0 0,0 0,0 0,0 0,0 0,0 0,1 0,-1 0,0 1,0-1,0 0,0 1,1-1,-1 0,0 1,0-1,1 1,-1 0,0-1,1 1,-1-1,1 1,-1 0,0 0,1-1,0 1,-1 0,1 0,-1-1,1 1,0 0,0 0,-1 0,1 0,0 0,0-1,0 1,0 0,0 0,0 0,0 0,0 0,0 0,1-1,-1 1,0 0,1 0,-1 0,0 0,1-1,-1 1,1 0,-1 0,1-1,-1 1,1 0,0-1,-1 1,1-1,0 1,-1-1,2 1,-53 0,1-3,-1-1,1-3,-13-5,26 5,-105-18,97 13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6.7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0,'-2'3,"5"4,4 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7.1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83,'16'-82,"-11"82,0 77,-28 755,21-812,1 0,1 0,1 0,0 0,2 0,0 0,1 0,1-1,1 0,1 0,0 0,2-1,0 0,8 12,-13-25,1-1,-1 0,1 0,0 0,0 0,0-1,0 1,1-1,-1-1,1 1,0-1,0 0,0 0,0-1,0 0,0 0,0 0,0-1,1 0,-1 0,0 0,0-1,0 0,1 0,-1-1,0 1,-1-1,7-3,4-3,1 0,-1-1,-1 0,0-2,0 0,-1 0,0-2,-1 1,3-6,110-160,-126 178,0 0,0-1,0 1,0 0,0-1,0 1,0-1,0 1,0 0,0-1,0 1,0 0,0-1,0 1,0 0,0-1,1 1,-1 0,0-1,0 1,0 0,1 0,-1-1,0 1,0 0,1 0,-1-1,0 1,1 0,-1 0,0 0,1 0,-1-1,0 1,1 0,-1 0,0 0,1 0,-1 0,0 0,1 0,-1 0,0 0,1 0,-1 0,0 0,1 0,-1 0,0 0,1 0,-1 1,0-1,1 0,-1 0,0 0,1 0,-1 1,0-1,0 0,1 0,-1 1,0-1,0 0,1 1,-1-1,0 0,0 0,0 1,1-1,1 29,-2-26,-2 59,1-41,0 1,1-1,1 1,0-1,2 0,1 1,1-1,3 9,-5-24,0 0,0 0,0 0,1 0,0-1,0 0,0 1,1-2,0 1,0 0,0-1,0 0,1 0,0-1,0 1,0-1,0-1,0 1,0-1,1 0,-1 0,1-1,-1 0,6 1,28-1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7.3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73 4,'-16'-2,"-6"1,4 1,7 1,5-1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7.5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31,'24'-7,"34"-3,41 1,41 5,31 6,16 12,-23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8.2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413 1068,'1'-7,"-1"-1,0 0,0 1,-1-1,0 1,-1-1,1 1,-1-1,-1 1,1 0,-1 0,-1 0,1 0,-1 1,0-1,-1 1,1 0,-1 0,-1 1,1-1,-1 1,0 0,0 1,0-1,0 1,-1 1,0-1,0 1,0 0,0 1,0-1,-1 1,1 1,-1 0,1 0,-1 0,-2 1,0-1,0 0,1 1,-1 0,0 1,0 0,1 1,-1-1,1 2,-1 0,1 0,0 0,0 1,0 1,1-1,-1 2,1-1,0 1,1 0,-1 0,1 1,1 0,-1 1,1-1,0 1,1 0,0 1,0-1,0 3,4-6,0-1,0 1,0-1,0 1,1-1,0 1,0-1,0 1,1-1,-1 1,1-1,0 1,0-1,1 1,-1-1,1 0,0 0,0 0,1 0,-1 0,1 0,0-1,0 1,0-1,0 0,0 0,1 0,0 0,-1 0,1-1,0 0,2 1,7 4,0-1,0 0,1-1,0-1,0 0,0-1,0 0,0-1,13 0,-17-2,-1 1,1-2,0 1,0-1,0-1,0 0,0 0,-1-1,1 0,-1-1,0 0,0 0,0-1,0 0,-1 0,0-1,0 0,-1-1,1 0,-1 0,-1-1,0 1,0-1,0-1,-1 1,1-4,-1 2,-1 0,0 0,0-1,-1 1,-1-1,0 0,-1 0,1 1,-2-1,0 0,0 0,-2-6,2 17,0 0,0 0,-1 0,1 0,0 0,0 1,0-1,-1 0,1 0,0 0,0 0,0 0,-1 0,1 0,0 0,0 0,-1 0,1 0,0 0,0 0,0 0,-1 0,1 0,0 0,0 0,-1 0,1-1,0 1,0 0,0 0,-1 0,1 0,0 0,0 0,0-1,0 1,0 0,-1 0,1 0,0-1,0 1,0 0,0 0,0 0,0-1,0 1,0 0,0 0,-1 0,1-1,0 1,0 0,0 0,0-1,0 1,1 0,-1 0,-6 20,5-8,1 0,1-1,0 1,0-1,1 1,0-1,1 1,0-1,1 0,1 0,-1 0,2-1,-1 0,2 0,-1 0,1-1,1 0,0 1,-3-5,1 1,0 0,0-1,0 0,1 0,-1-1,1 0,0 0,1-1,-1 0,0 0,1 0,0-1,0 0,0-1,-1 0,1 0,0 0,0-1,0-1,0 1,0-1,0-1,0 1,0-1,6-3,2-3,-1-2,0 0,-1 0,0-2,0 1,-2-2,1 0,-2 0,1-1,-2-1,0 0,-1 0,0-1,-1 0,-1 0,-1-1,0 0,3-15,12-47,-4 0,-2-1,-5 0,-3-1,-3 0,-5-25,-12-99,12 197,0 0,0 1,-1-1,0 0,0 0,-1 1,0-1,0 1,-1 0,0 0,0 0,-1 1,-3-5,6 10,0 0,0 0,0 0,0 0,0 1,0-1,0 0,0 1,0 0,0-1,0 1,-1 0,1 0,0 0,0 0,0 1,0-1,-1 1,1-1,0 1,0 0,0-1,0 1,0 0,0 0,1 1,-1-1,0 0,0 1,1-1,-1 1,1-1,-1 1,1 0,0-1,0 1,-13 16,0 1,2-1,0 2,2 0,0 0,1 1,1 0,1 1,1-1,-2 16,-2-1,3 0,1 0,1 0,3 1,0 0,3 0,1-1,1 1,2-1,2 1,2-1,0-1,3 0,1-1,1 0,16 26,-19-39,0-2,1 1,1-2,1 1,0-2,2 0,0-1,0 0,2-2,0 0,0 0,2-2,-1 0,13 4,-24-13,1-1,-1-1,0 1,0-1,1-1,-1 1,1-1,-1-1,0 0,1 0,-1 0,0-1,0 0,0-1,0 0,0 0,-1-1,1 0,-1 0,0-1,0 1,3-4,3-4,0 0,0 0,-1-1,-1-1,0 0,-1 0,0-1,-2-1,0 1,1-3,1-9,-11 27,1 0,0 1,0-1,0 0,-1 0,1 0,0 0,0 0,-1 0,1 0,0 0,0 0,-1 0,1 0,0 1,0-1,-1-1,1 1,0 0,0 0,-1 0,1 0,0 0,0 0,-1 0,1 0,0 0,0 0,-1-1,1 1,0 0,0 0,0 0,-1 0,1-1,0 1,0 0,0 0,0 0,0-1,-7 13,1-1,1 1,0 0,1 1,0-1,0 1,2-1,0 1,0 0,1 0,0 0,2 0,-1 0,1 0,2 6,-1-10,1-1,0 1,0-1,0 0,1 0,0-1,1 1,0-1,0 0,1 1,24 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8.5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29.8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16,'4'-3,"0"1,0 1,0-1,0 0,0 1,0 0,0 0,1 0,-1 0,0 1,1 0,-1 0,1 0,-1 0,0 1,1-1,-1 1,0 0,0 1,0-1,1 1,-1 0,-1 0,1 0,0 0,0 1,-1-1,0 1,3 3,11 6,0 2,-1 0,-1 0,-1 2,0 0,-1 0,0 2,-2-1,0 1,-1 1,0 0,-2 1,0-1,-2 1,0 1,-1-1,-1 2,3 20,-2 1,-2-1,-1 1,-3-1,-1 1,-3-1,-1 1,-2-1,-27 93,-9 57,43-183,1 1,0-1,0 1,1-1,0 1,1-1,0 0,0 0,1 0,0 0,1 0,0 0,0-1,1 0,0 0,0 0,1 0,0-1,0 0,1 0,0-1,0 0,0 0,1-1,0 0,0 0,1 0,-1-1,7 2,1 0,0 0,1-1,-1 0,1-2,0 0,0-1,0 0,16-2,-26 0,0 0,0 0,-1-1,1-1,0 1,-1-1,1 0,-1 0,0-1,0 1,0-2,0 1,0-1,-1 1,1-2,-1 1,0 0,0-1,-1 0,1 0,-1-1,0 1,2-6,1-6,-2-1,0 1,-2-1,0 0,0 0,-2 0,0 0,-1 0,-1 0,-1 0,0 0,-1 0,-2 0,1 1,-8-17,-6-11,-2 0,-2 1,-1 2,-3 0,-1 2,-2 1,-2 1,-1 1,-2 2,-2 2,-1 1,-1 2,-2 1,-16-16,55 44,1 1,0-1,0 0,0 1,0-1,0 0,0 0,0 1,1-1,-1 0,0 1,0-1,0 1,1-1,-1 0,0 1,1-1,-1 1,0-1,1 0,-1 1,1-1,-1 1,1-1,-1 1,1 0,-1-1,1 1,0 0,-1-1,1 1,-1 0,1-1,0 1,-1 0,1 0,0 0,-1 0,1 0,0 0,0 0,-1 0,1 0,0 0,-1 0,1 0,0 0,-1 1,1-1,0 0,-1 0,200-4,-129 5,450 0,-507-1,101-18,-114 18,0 0,0 0,0 0,0 0,0-1,0 1,0 0,-1 0,1-1,0 1,0 0,0-1,0 1,0-1,0 1,-1-1,1 0,0 1,0-1,-1 0,1 1,-1-1,1 0,0 0,-1 0,0 0,1 1,-1-1,1 0,-1 0,0 0,0 0,1 0,-1 0,0 0,0 0,0 0,0 0,0 0,0 0,-1 0,1 0,0 0,0 0,-1 0,1 0,0 1,-1-1,1 0,-1 0,1 0,-1 0,0 1,1-1,-1 0,0 1,1-1,-1 0,0 1,0-1,0 1,0-1,1 1,-1 0,0-1,-12-4,0 0,1 0,-2 1,1 1,0 0,-1 1,1 1,-1 0,0 1,1 0,-1 1,0 0,1 1,0 1,-3 1,13-4,0 0,0 1,0-1,0 1,-1 0,1 0,0 0,0 1,1-1,-1 0,0 1,0 0,1 0,-1 0,1 0,-1 0,1 0,0 1,0-1,0 1,0-1,1 1,-1 0,1 0,-1 0,1 0,0 0,0 0,1 0,-1 0,0 0,1 1,0-1,0 0,0 0,0 0,0 1,1-1,-1 0,1 0,0 0,0 0,0 1,7 5,0-1,1 0,-1 0,2 0,-1-1,1-1,0 1,0-2,1 1,-1-1,1-1,0 0,1-1,-1 0,1 0,-1-2,1 1,1-1,-4 1,0-1,0 1,1-2,-1 1,0-1,0-1,0 1,0-2,0 1,0-1,0-1,0 1,-1-2,1 1,-1-1,0 0,0-1,0 0,0 0,-1 0,0-1,0-1,2-2,6 1,-13 32,-2-20,-2 3,1 0,0 1,0-1,1 0,0 1,1-1,-1 0,1 0,1 0,-1 1,1-1,0 0,1-1,0 1,0 0,0-1,1 0,0 0,0 0,1 0,0 0,0-1,0 0,0 0,1 0,0-1,0 0,0 0,0 0,7 2,-8-5,0 0,0 0,1 0,-1-1,0 1,0-1,1-1,-1 1,0-1,0 0,0 0,0 0,0-1,0 0,0 0,0 0,0 0,-1-1,1 0,-1 0,0 0,0 0,0-1,0 0,-1 0,3-2,3-7,0 0,0 0,-1 0,-1-1,0 0,-1 0,-1-1,2-8,1-7,-1 0,-1 0,-2-1,-1 1,-1-1,-2 0,-1 0,-2 1,-1-1,-5-22,9 53,1-1,0 1,-1-1,1 1,0-1,0 1,-1 0,1-1,0 1,0 0,0-1,-1 1,1 0,0 0,0 0,0 0,0 0,0 0,-1 0,1 0,0 0,0 0,0 0,0 1,-1-1,1 0,0 1,0-1,-1 0,1 1,0-1,0 1,-1-1,1 1,-1 0,1-1,0 1,-1 0,1-1,-1 1,1 0,-1-1,0 1,1 0,-1 0,0 0,15 7,271 92,-283-99,0 0,0 1,0-1,-1 0,1 1,0 0,0 0,-1-1,0 2,1-1,-1 0,0 0,0 1,0-1,0 1,0 0,-1-1,1 1,-1 0,1 0,-1 0,0 0,-1 0,1 0,0 0,-1 0,0 1,1-1,-1 0,-1 0,1 0,0 0,-1 1,-24 71,20-67,1 0,1 0,-1 0,1 0,0 1,1-1,0 1,1-1,-1 1,2 0,-1 0,1 0,0 0,1-1,0 1,1 0,0-1,0 1,1-1,3 8,1-7,2 0,-1 0,1-1,1-1,-1 1,1-2,0 1,1-1,0-1,0 0,0 0,0-1,1-1,-1 0,1 0,0-1,0-1,0 0,0 0,0-2,0 1,0-1,0-1,0 0,2-2,2 0,-1-1,0-1,0-1,-1 0,0-1,0 0,-1-1,0-1,0 0,-1-1,-1 0,1 0,-2-2,0 1,0-1,-1-1,-1 1,0-2,-1 1,-1-1,0 0,-1 0,0-1,-2 1,0-1,0 0,-1-4,-3-35,1 54,0 1,0-1,-1 0,1 0,0 0,0 0,-1 0,1 0,0 0,-1 0,1 1,-1-1,1 0,-1 0,1 1,-1-1,0 0,1 0,-1 1,0-1,0 1,1-1,-1 1,0-1,0 1,0 0,0-1,0 1,0 0,1-1,-1 1,0 0,0 0,0 0,0 0,0 0,0 0,0 0,0 0,0 1,0-1,0 0,0 0,0 1,1-1,-1 1,0-1,0 1,0-1,1 1,-2 0,-5 6,0 0,0 0,0 1,1 0,0 0,0 1,1-1,0 1,1 0,0 1,0-1,1 1,1 0,-1 0,1 4,-1-5,1 1,1-1,-1 1,1-1,1 1,0 0,1-1,-1 1,2 0,-1-1,2 1,-1-1,1 0,0 0,1 0,0 0,1-1,-1 1,2-1,-1 0,1-1,0 1,1-1,0 0,0-1,0 0,1 0,0 0,5 2,4 0,0 0,0-1,1-1,0-1,0 0,0-2,5 1,52 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31.1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1,'-20'7,"-1"1,2 2,-1 0,2 1,-1 1,2 0,-1 1,2 1,0 1,0 1,2 0,0 0,-9 15,14-20,1 0,1 0,-1 1,2-1,0 2,0-1,1 1,0 0,1 0,1 0,0 0,1 1,0 7,3-17,0-1,1 0,0 0,0 1,0-1,0-1,0 1,1 0,-1 0,1-1,-1 1,1-1,0 0,0 0,0 0,1 0,-1-1,0 1,1-1,-1 0,1 0,-1 0,1 0,-1 0,1-1,0 0,-1 0,1 0,-1 0,1 0,0-1,-1 0,1 0,-1 0,1 0,-1 0,1-1,18-5,0 0,0-2,-1 0,0-2,-1 0,0-2,-1 0,0-1,-1 0,-1-2,0 0,11-15,-16 18,-1 0,-1-1,0 0,-1-1,-1 0,0 0,-1-1,-1 0,0 0,-1 0,-1-1,0 1,0-10,-6 8,-4 35,2 2,2 0,0 1,2-1,0 1,1-1,1 1,0-1,2 0,0 0,2 0,2 6,-4-13,1 1,1-1,0 0,0-1,1 0,0 0,1 0,1-1,-1 0,2-1,-1 1,1-2,1 0,-1 0,2-1,-1 0,3 0,17 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31.7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287 0,'-25'0,"-121"11,140-9,0 0,0 0,-1 0,1 0,1 1,-1 0,0 1,1-1,0 1,-1 0,1 0,1 0,-1 1,1 0,0 0,0 0,0 0,1 1,-1-1,-1 7,3-7,0 0,0 0,1 1,0-1,0 0,1 1,-1-1,1 1,0-1,1 1,-1-1,1 0,0 1,0-1,1 0,-1 0,1 0,1 0,-1 0,1 0,-1 0,1-1,1 1,-1-1,0 0,3 2,11 10,0 0,1 0,1-2,1 0,9 4,39 23,-38-25,-1 2,0 1,-2 1,17 17,-11 15,-32-50,-1-1,0 1,0 0,1-1,-1 1,0 0,-1-1,1 1,0 0,0-1,-1 1,1 0,-1-1,1 1,-1-1,0 1,0-1,1 0,-1 1,0-1,0 1,0-1,-1 0,1 0,0 0,0 0,-1 0,1 0,0 0,-1 0,1 0,-1-1,1 1,-1-1,-1 1,-2 1,0 0,0 0,0 0,-1-1,1 0,0 0,-1 0,1-1,-1 0,1 0,-1 0,1-1,-1 0,1 0,-1 0,1 0,0-1,0 0,0 0,0-1,0 1,0-1,1 0,-1 0,1-1,0 1,0-1,0 0,0 0,1-1,-3-2,6 4,-1 0,0 0,1 0,0 0,-1 0,1 0,1 0,-1-1,0 1,1 0,-1 0,1 0,0 0,0 1,0-1,1 0,-1 0,0 1,1-1,0 0,0 1,0 0,0-1,0 1,1 0,62-52,66-26,-95 62,-1-2,-1-2,0-1,-2-2,-1-1,-1-1,-2-1,17-23,-34 36,-3 31,-8-15,0 58,12 146,-6-172,1 0,2-1,2 0,8 20,-8-32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32.2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1,'217'102,"-165"-82,-1 3,0 2,-2 3,23 17,-61-37,-1 0,0 0,0 1,0 0,-2 1,1 0,-1 1,0 0,-1 0,-1 0,0 1,0 0,-1 0,0 1,-1-1,-1 1,0 0,0 5,-2 11,0 0,-2 0,-1 0,-5 18,-2 93,9-137,0 1,0-1,0 0,1 1,-1-1,1 0,0 0,0 0,0 1,1-1,-1 0,1 0,-1-1,1 1,0 0,0 0,0-1,1 1,-1-1,1 0,-1 0,1 0,0 0,-1 0,1-1,0 1,0-1,0 1,1-1,-1 0,0-1,0 1,1 0,-1-1,0 0,1 0,-1 0,0 0,1 0,0-1,4-1,-1 1,0-2,0 1,0-1,0 0,0-1,0 0,-1 0,0 0,0-1,0 1,0-2,-1 1,0-1,0 1,0-1,-1-1,1-1,59-125,-53 100,-2 1,-2-2,0 1,0-32,-6 44,-14 60,8-6,0 1,2-1,2 1,1 0,3 23,-2-45,1 0,1 0,-1 0,2-1,-1 0,2 1,-1-1,2-1,-1 1,2-1,-1 0,1 0,1-1,-1 0,2 0,-1-1,8 6,23 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4:53.4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197 224,'-1'-5,"1"0,-1-1,0 2,0-1,-1 0,0 0,0 0,0 1,0-1,-1 1,1-1,-1 1,-3-3,5 7,0 0,0 0,0-1,0 1,0 0,0 0,0 0,0 0,0 0,-1 1,1-1,0 0,0 0,0 1,0-1,0 1,0-1,0 1,0-1,1 1,-1-1,0 1,0 0,0 0,0-1,1 1,-1 0,0 0,1 0,-1 0,1 0,-1 0,1 0,-1 0,1 0,0 0,0 0,-1 0,1 0,0 0,0 0,0 0,0 0,0 1,0-1,1 0,-3 12,0-1,2 0,0 1,0-1,1 1,0-1,1 0,1 1,0-1,0 0,1-1,1 1,0-1,1 0,0 0,0 0,1-1,1 0,0 0,0-1,1 0,0 0,0-1,1-1,0 1,0-1,1-1,0 0,0-1,1 0,-1 0,1-1,12 2,-15-5,1-1,0 0,0 0,0-1,0 0,0-1,0 0,-1 0,1-1,-1-1,0 1,0-2,0 1,0-1,-1 0,0-1,0 0,0 0,-1-1,1 0,-2 0,1-1,-1 0,0 0,-1 0,0-1,0 1,-1-1,0-1,-1 1,0 0,0-1,-1 0,0 1,0-1,-2 0,1-6,0 5,0-1,-1 1,0 0,-1 0,0 0,-1 0,0 0,-1 0,0 0,-1 0,0 1,0 0,-1 0,-1 0,0 0,0 1,-1 0,0 0,0 1,-1 0,0 0,0 1,-1 0,0 0,0 1,-1 0,0 1,0 0,0 1,-1 0,1 0,-11-1,4 4,-1 0,1 2,0 0,-1 1,1 1,0 1,0 0,1 1,-1 1,1 0,0 1,0 1,1 1,0 0,1 1,0 0,1 1,0 1,0 0,1 0,-1 3,-59 63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33.8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34,'-6'-3,"0"1,0 0,0 1,0-1,-1 1,1 1,0-1,-1 1,1 0,0 0,-1 1,1 0,0 0,0 0,0 1,0 0,0 0,0 1,0-1,0 1,1 1,0-1,0 1,0 0,0 0,0 0,1 0,-1 1,1 1,-5 4,1 1,0 0,0 1,1 0,1 0,0 0,1 1,0 0,1 0,0 0,1 0,1 1,0 2,1-6,1 0,1 0,-1 0,2 0,-1 0,1 0,1-1,0 1,0-1,1 1,0-1,1 0,0-1,0 1,1-1,0 0,0 0,1-1,0 0,0 0,1 0,-1-1,2 0,-1-1,1 0,5 2,1 1,1-1,0 0,0-1,0-1,1-1,0 0,0-1,0-1,0-1,0 0,0-1,1-1,-1 0,0-2,4 0,-10-1,0 0,0-1,0 0,0 0,-1-1,0-1,0 0,0 0,-1-1,0 0,-1 0,0-1,0-1,-1 1,0-1,-1 0,0 0,0-1,-1 0,0 0,-1 0,-1-1,0 1,0-1,0-4,3-13,0-1,-1 0,-2 0,-2 0,0 0,-2-4,1 31,0-1,0 1,-1 0,1 0,-1 0,1-1,-1 1,0 0,0 0,-1 0,1 0,-1 0,1 1,-1-1,0 0,0 1,0-1,0 1,-1 0,1-1,-1 1,1 0,-1 1,0-1,1 0,-1 1,0-1,0 1,0 0,-2 0,22 2,6-1,1 1,-1 1,0 1,0 1,0 2,0 0,-1 1,0 1,0 1,-1 1,-15-5,0 0,-1 0,1 0,-1 1,-1 0,1 0,-1 0,0 1,0-1,-1 1,0 0,0 0,-1 0,0 0,0 1,0-1,-1 0,0 1,-1-1,0 1,0 0,0-1,-1 1,0-1,-1 0,0 1,0-1,0 0,-4 7,-1 10,2-11,1-1,1 1,0 0,1 0,0 0,1 0,0 0,1 8,1-18,0 1,0-1,0 0,0 0,0 0,1 0,-1 0,1 0,0 0,0 0,0 0,0-1,0 1,1-1,-1 0,1 0,0 0,0 0,-1 0,1 0,0-1,0 1,1-1,-1 0,0 0,0 0,1 0,-1-1,8 2,-1 0,0-1,0-1,1 0,-1 0,0-1,0 0,8-3,-4 1,-1-2,0 0,0-1,0 0,-1-1,0 0,6-6,-17 13,0 0,0 0,0 0,0 0,0 1,0-1,0 0,0 0,0 0,-1 1,1-1,0 1,0-1,0 0,0 1,-1-1,1 1,0 0,0-1,-1 1,1 0,-1-1,1 1,0 0,-1 0,1-1,-1 1,0 0,1 0,-1 0,0 0,1 0,-1 0,0 0,0-1,0 1,0 0,0 0,0 0,0 0,0 0,0 0,0 0,-1 0,1 0,0 0,-1-1,1 1,0 0,-1 0,1 0,-1 0,2 16,0-11,1 0,0 0,0 0,1 0,-1 0,1 0,0-1,1 1,0-1,0 0,0 0,0 0,1-1,-1 1,1-1,0 0,1-1,-1 1,1-1,-1 0,1 0,0-1,0 0,5 2,-7-6,0 1,-1 0,1-1,-1 1,1-1,-1 0,0 0,0 0,0-1,0 1,0-1,0 0,-1 0,1 0,-1 0,0 0,0 0,0 0,0-1,0 1,-1-1,0 0,0 1,0-1,0 0,0 0,-1 1,0-1,1 0,-2-4,5-18,-1-1,-2 0,-1 0,0 0,-3 1,0-1,-1 1,-2-1,0 1,-2 1,-1-1,-1 1,-7-11,14 30,0 0,0 0,-1 0,0 0,0 0,-1 1,0 0,0 0,0 0,0 0,-1 1,1 0,-1 0,-2 0,26 18,233 52,-248-64,0-1,0 1,0-1,0 1,-1 0,1 0,-1 0,1 0,-1 1,0-1,1 1,-1-1,-1 1,1 0,0 0,-1 0,1 0,-1 0,0 0,0 0,0 0,0 0,-1 1,1 1,-7 83,1-53,4-25,0 70,1-78,1 0,-1 0,1 0,0 0,-1 0,1 0,0 0,0 0,0 0,1 0,-1 0,0 0,1-1,-1 1,1-1,-1 1,1-1,0 1,0-1,-1 0,1 0,0 0,0 0,0 0,0-1,1 1,-1 0,0-1,0 0,0 1,0-1,1 0,0 0,6-2,-1 0,0 0,1-1,-1 0,0-1,-1 0,1 0,-1 0,1-1,-1 0,-1-1,1 1,-1-1,0-1,0 1,-1-1,0 0,0 0,0-1,2-5,-9 22,1-1,0 1,1-1,0 1,0 0,1-1,0 1,0 0,1-1,0 0,1 1,-1-5,0-1,0 1,1-1,-1 0,1 0,0 0,0 0,0-1,0 1,0-1,1 1,-1-1,1 0,0 0,-1-1,1 1,0-1,0 0,0 0,0 0,0-1,0 1,0-1,0 0,0 0,0 0,0-1,3 0,-4 1,0 1,0-1,0 1,0 0,0 0,0 1,-1-1,1 0,0 1,-1 0,1 0,-1 0,0 0,1 0,-1 0,0 0,0 1,0-1,-1 1,2 2,30 27,-29-30,-1-1,1 1,0-1,0 0,-1 0,1-1,0 1,0-1,0 1,0-1,0-1,0 1,0 0,0-1,0 0,-1 0,1 0,0 0,0-1,-1 1,1-1,-1 0,0 0,1-1,-1 1,0 0,0-1,0 0,-1 0,3-2,3-4,-1-1,0 0,0 0,-1 0,0-1,0 0,-2 0,1-1,1-5,-2 5,-1 0,0-1,0 1,-2 0,1-1,-1 1,-1-1,0 0,-1 1,-1-1,1 1,-4-7,4 16,0 1,0 0,0-1,-1 1,1 0,-1 0,0 0,0 0,1 0,-1 0,-1 1,1-1,0 1,0-1,0 1,-1 0,1 0,-1 0,1 0,-1 0,1 0,-1 1,0-1,1 1,-1 0,0 0,1 0,-1 0,0 0,1 1,-1-1,1 1,-3 0,-80 36,75-30,1 0,0 0,0 1,0 0,1 0,1 1,0 0,0 0,0 1,1 0,1 0,-1 0,2 1,-1 0,-1 8,6-16,-1 0,0 0,1 0,-1 1,1-1,0 0,0 0,0 1,1-1,-1 0,1 0,0 1,0-1,0 0,0 0,0 0,1 0,-1 0,1-1,0 1,0 0,0-1,0 1,0-1,1 0,-1 1,1-1,-1 0,2 0,23 13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34.0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 9,'-16'-4,"-6"0,1 6,5 7,8 9,12 9,11 8,4-1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34.3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1,'-3'16,"0"13,7 5,10 5,14 0,12-5,8-5,-2-7,-8-9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35.3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1 683,'104'-480,"-101"464,2 0,0 0,1 0,1 1,0-1,4-3,-9 15,0 1,1-1,-1 1,1 0,0 0,0 0,0 0,0 0,0 0,1 1,-1 0,1 0,0 0,-1 0,1 0,0 1,0 0,0 0,0 0,1 0,-1 0,0 1,0 0,0 0,1 0,-1 1,4 0,12 6,0 0,0 2,-1 0,0 1,-1 1,0 1,-1 1,0 0,-1 1,-1 1,1 2,-2-6,-1 0,0 2,-1 0,-1 0,0 1,0 0,-2 1,0 0,0 0,-2 1,0 0,-1 1,3 9,-9-20,0-1,0 1,0 0,0 0,-1 0,0-1,0 1,-1 0,0-1,0 1,0-1,0 0,-1 0,0 1,0-2,0 1,-1 0,0-1,1 1,-2-1,1 0,0-1,-1 1,0-1,0 1,0-2,0 1,-2 1,1-1,0 0,-1 0,1-1,-1 0,1 0,-1 0,0-1,1 0,-1 0,0-1,0 1,0-2,0 1,1-1,-1 0,0 0,0-1,1 0,-1 0,1 0,0-1,0 0,0 0,-1-1,5 2,0 1,0-1,0 0,1 1,-1-1,0 0,1 0,-1 0,1 0,-1-1,1 1,0 0,0-1,0 1,0 0,1-1,-1 1,1-1,-1 1,1-1,0 0,0 1,0-1,0 1,1-1,-1 1,1-1,-1 1,1-1,0 1,0 0,0-1,0 1,0 0,1 0,-1-1,1 1,-1 0,1 1,0-1,0 0,0 0,0 1,0-1,0 1,0-1,20-11,1 1,1 0,-1 2,1 1,1 0,0 2,0 1,10 0,-15 1,77-16,-47 12,-1-2,0-2,-1-2,38-19,-82 33,0 0,0 0,0-1,0 0,0 0,0 0,-1 0,1-1,-1 1,0-1,0 0,0 0,0 0,0 0,0-1,-1 1,0-1,1 1,-1-1,-1 0,1 0,-1 0,1 0,-1 0,0 0,0-1,-1 1,1 0,-1 0,0-1,0 1,-1 0,0-1,-3-4,0 2,-1-1,0 0,-1 1,1 0,-2 1,1-1,-1 1,1 0,-2 1,1-1,-1 1,1 1,-1 0,-1 0,1 0,-1 1,1 0,-1 1,0 0,0 0,0 1,0 0,0 1,-6 0,11 0,-1 0,1 1,0-1,-1 1,1 0,0 0,0 1,0-1,0 1,0 0,0 0,0 0,0 1,1-1,-1 1,1 0,0 0,0 0,0 0,0 1,1-1,-1 1,1 0,0 0,0 0,0 0,1 0,-1 0,1 0,-1 4,0 1,1 0,0 0,1 0,0 0,0 0,0 1,2-1,-1 0,1 0,0 0,1 0,0-1,0 1,3 3,1 1,2 0,0 0,1 0,0-1,0 0,2-1,-1-1,1 1,1-2,0 0,0 0,1-1,0-1,0-1,1 0,0 0,3-1,19 6,2-2,-1-1,1-2,0-2,0-2,13-1,56-5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37.2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45,'13'4,"0"1,-1 0,1 1,-1 0,0 1,-1 1,1 0,-2 0,1 1,-1 1,0 0,-1 0,0 0,-1 1,0 1,-1-1,0 1,-1 1,0-1,-1 1,3 11,1-1,-2 1,0 0,-1 0,-2 1,2 21,35-203,-33 134,0 0,2 1,0 0,2 1,0 0,2 1,0 0,1 1,1 1,0 0,4-1,-18 17,-1 0,1 0,0 1,-1-1,1 1,0-1,0 1,0 0,0 0,0 0,1 0,-1 0,0 0,0 0,1 1,-1-1,0 1,1 0,-1-1,0 1,1 0,-1 1,0-1,1 0,-1 1,0-1,1 1,-1 0,0 0,0-1,0 2,1-1,-1 0,0 0,-1 1,2 0,1 5,0 1,-1-1,0 1,0-1,-1 1,0 0,-1 0,1 0,-1 0,-1 0,0 0,0 8,0-2,0 68,-2-59,1 0,1 0,1 0,1 0,1-1,1 1,1-1,1 0,8 17,-12-33,1-1,0 1,1-1,0 0,0 0,0 0,0 0,0-1,1 0,0 0,0 0,0 0,1-1,-1 0,1 0,0 0,0-1,0 0,0 0,0 0,0-1,0 0,0 0,1-1,-1 0,0 0,1 0,-1-1,0 0,2 0,28-9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37.6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0 262,'27'-1,"-1"-1,0-1,0-2,0 0,0-1,-1-2,0-1,-1-1,1-1,-2-1,0 0,10-9,23-33,-55 53,1-1,-1 0,0 0,0 1,0-1,0 0,0 0,0 0,0 0,-1 0,1 0,-1 0,1-1,-1 1,0 0,0 0,0 0,0 0,0 0,0-1,-1 1,1 0,-1 0,0 0,1 0,-1 0,0 0,0 0,0 0,0 1,-1-1,0-1,-6-3,-1 2,1-1,-1 1,0 1,0-1,0 2,-1-1,1 1,0 0,-1 1,0 1,1-1,-1 1,1 1,-1 0,0 0,1 1,-5 1,5-3,-1 1,1 1,-1 0,1 0,0 0,0 1,0 1,0 0,1 0,-1 0,1 1,0 1,0-1,1 1,0 0,0 1,0 0,1 0,0 0,0 1,1 0,0 0,0 0,1 1,0 0,0 0,1 0,0 0,1 0,0 0,1 1,-1 6,3-8,0 0,1 0,-1-1,2 1,-1 0,1-1,0 0,0 0,1 0,0 0,1 0,-1-1,1 0,0 0,1 0,-1 0,1-1,1 0,-1 0,2 0,10 7,0-2,1 1,0-2,1-1,0 0,20 4,10-1,-1-2,1-2,0-2,41-2,-3-4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38.6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399 646,'-9'-5,"1"0,-1 1,0-1,0 2,0-1,-1 1,1 1,-1 0,1 0,-1 1,0 0,0 0,0 1,1 1,-1 0,0 0,0 1,1 0,-1 0,1 1,0 1,-1-1,2 2,-1-1,-6 5,3 0,-1 0,1 1,0 1,1 0,0 1,1 0,1 0,0 1,0 0,1 1,1 0,0 0,-3 11,8-22,1 1,0-1,0 0,0 1,0-1,0 0,0 1,1-1,0 1,0-1,0 1,0-1,0 1,1-1,0 1,-1-1,1 1,0-1,1 0,-1 1,1-1,-1 0,1 0,0 0,0 0,0-1,1 1,-1 0,1-1,-1 0,1 1,2 0,6 0,0 0,1 0,-1-1,0-1,1 0,0-1,-1 0,1-1,-1 0,1-1,-1 0,0-1,0 0,0 0,0-1,0-1,-1 0,7-4,-5 3,0 0,0 0,0-1,-1-1,0 0,-1 0,0-1,0-1,-1 0,0 0,0 0,-1-1,-1 0,0-1,0 0,-2 0,1 0,-1-1,-1 0,0 0,-1 0,0 0,-1-1,-1 1,0-1,-1 1,-1-11,-15-21,16 45,-1 0,1 0,-1 0,0 0,1 0,-1 0,0 0,1 0,-1 0,0 0,1 0,-1 0,1 0,-1 0,0 1,1-1,-1 0,1 1,-1-1,1 0,-1 1,1-1,-1 0,1 1,-1-1,1 1,-1-1,1 1,0-1,-1 1,1-1,0 1,0 0,-1-1,1 1,0-1,0 1,0 0,0-1,-1 1,1 0,0-1,0 1,1 0,-1-1,0 1,-3 21,1 0,1 0,1 0,1-1,1 1,1 0,1 0,1-1,0 0,3 4,26 81,4-2,6 1,-16-44,-2 2,-3 1,-3 0,-2 2,-4 0,-2 0,-2 11,-10-57,0 0,-1 0,-1 0,-1 0,-1 0,-1-1,0 0,-2 0,0 0,-1 0,-7 11,9-20,0 0,0-1,-1 0,0 0,-1 0,0-1,-1 0,1-1,-1 0,-1 0,1-1,-1 0,0-1,0 0,-1 0,0-1,0-1,0 0,0 0,-11 0,13-2,-1 0,1-1,-1-1,0 1,1-2,-1 1,1-1,0-1,0 1,0-2,0 1,0-1,0-1,1 1,0-2,0 1,0-1,1 0,0 0,0-1,0 0,1-1,-3-3,-3-6,1-1,0 0,2-1,0 0,0 0,2-1,1 0,0 0,2-1,-1-7,1 1,2-1,1 0,2 1,0-1,2 1,1 0,1-1,1 2,2-1,1 1,0 0,10-16,9-13,3 2,2 2,2 0,2 3,10-8,6-5,-11 15,-2-1,-2-2,-2-1,-2-2,-3-2,17-39,-36 61,-1 0,-1-1,-2-1,-1 0,-2 1,-1-2,-1 1,-3 0,0-1,-3 1,0 0,-4-9,6 33,-1 1,0 0,-1-1,0 1,0 1,-1-1,0 0,-1 1,1 0,-2 0,1 0,-1 1,0 0,-2-2,6 8,0-1,0 1,1 0,-1 0,0 0,0 0,0 1,0-1,0 0,0 1,0-1,0 1,0 0,-1 0,1 0,0 0,0 0,0 0,0 0,0 1,0-1,0 1,0 0,0-1,0 1,0 0,0 0,0 0,0 0,1 1,-1-1,0 0,1 1,-1 0,-43 63,32-32,2 0,2 0,1 1,1 0,2 1,1-1,2 1,2 0,0-1,3 1,6 30,-5-35,2 0,1-1,1 1,2-2,1 1,1-1,1-1,2 0,1-1,0-1,2 0,1-2,1 0,1-1,1-1,6 4,-22-20,1 0,-1 0,1 0,1-1,-1 0,0 0,1-1,0 0,0 0,0-1,0 0,0 0,0-1,0 0,1-1,-1 0,0 0,1 0,-1-1,0-1,0 1,1-1,-2-1,1 1,0-1,5-3,3-7,-1-1,-1 0,-1-1,0-1,0 0,-2 0,0-2,-1 1,-1-1,7-17,6-9,-12 27,-8 35,-4-6,-8 109,10-117,1 1,-1 0,1-1,0 1,0-1,1 1,-1-1,1 1,0-1,0 0,1 0,-1 0,1 0,0 0,0-1,0 1,0-1,1 0,-1 0,1 0,0 0,0-1,0 1,2 0,62 7,-36-14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38.8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 33,'-17'-7,"-7"-5,3 3,11 4,18 11,18 8,5 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39.5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1,'0'21,"2"23,6 20,8 19,6 12,7 10,2 7,-1 4,-6 3,-7-3,-9-2,-10-10,-10-9,-4-18,-5-21,-1-21,3-20,5-13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39.8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61,'-16'-14,"-8"-5,-2 1,5 9,12 9,16 13,16 8,4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4:34.9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41,'9'4,"6"7,2 5,0 10,2 9,3 7,4 7,2 5,4 4,2 0,5-1,3-2,-2-7,-3-7,-5-7,-10-11,-10-8</inkml:trace>
  <inkml:trace contextRef="#ctx0" brushRef="#br0" timeOffset="1020.222">896 0,'-12'3,"0"0,-1 1,1 0,0 0,1 1,-1 1,1 0,0 1,1 0,-1 0,2 1,-1 1,1 0,0 0,1 0,0 1,0 1,1-1,0 2,-11 28,1 0,3 1,1 0,-4 25,8-31,-156 616,149-570,4 0,4 1,3-1,5 62,6-109,-3-36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4:57.7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152 137,'-144'-131,"137"125,25 20,42 20,2-2,1-3,1-2,1-4,23 4,111 42,-176-62,-1 1,0 1,-1 1,0 1,0 1,-1 0,-1 2,0 0,-1 1,-1 1,0 1,-1 0,-1 1,0 1,-1 1,-2 11,-2 0,0 1,-3 0,0 0,-2 1,-2-1,-1 1,-1 0,-2 0,-1 4,2-37,-4 125,0-66,2 0,3 0,2 0,3-1,2 1,15 48,-21-100,-1-1,1-1,0 1,0 0,0 0,0-1,1 1,0-1,0 0,1 0,-1 0,1 0,0-1,3 3,-6-8,0 1,0-1,1 1,-1-1,0 0,0 1,0-1,0 0,0 0,0 0,0 0,0 0,-1 0,1 0,0 0,0 0,-1 0,1 0,-1-1,1 1,-1 0,1 0,-1-1,0 1,0 0,0 0,0-1,0 1,0 0,0-1,0 1,0 0,0-1,-1 0,1 0,2-28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41.1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0 309,'15'2,"0"-1,0-1,0 0,-1-1,1 0,0-1,-1-1,1 0,-1-1,0-1,0 0,0-1,-1 0,11-7,-10 7,0-1,0 0,-1-1,0 0,0-2,-1 1,0-1,0-1,-1 0,-1 0,0-1,-1-1,0 0,2-4,-9 14,-1 0,0 0,0 0,0 0,0-1,-1 1,1 0,-1 0,1 0,-1-1,0 1,-1 0,1 0,0 0,-1-1,0 1,0 0,0 0,0 0,0 0,-1 0,1 0,-1 1,1-1,-1 0,0 1,0-1,-1 1,1 0,0 0,-1 0,0 0,1 0,-1 0,0 1,0-1,0 1,0 0,0 0,0 0,0 0,-2 0,-5 0,0 1,1 0,-1 0,0 1,1 1,-1-1,1 2,-1-1,1 1,0 1,0-1,0 2,1-1,-1 1,1 0,0 1,0 0,1 0,0 1,0 0,1 0,-1 0,2 1,-1 0,1 0,0 1,1 0,0-1,0 1,1 0,-1 3,3-4,0 0,0-1,0 1,1 0,1-1,-1 1,1 0,0-1,1 1,0-1,0 1,1-1,0 0,0 0,0 0,1 0,0-1,0 1,1-1,0 0,0 0,0-1,1 0,0 0,0 0,0 0,1-1,-1 0,1 0,5 1,20 10,1-2,1-1,0-2,0-1,1-2,0-1,0-2,0-1,1-2,21-2,-11 0,0-2,-1-2,1-2,17-7,-44 10,0-2,-1 0,1-2,-1 0,0 0,-1-2,0 0,-1-1,0-1,0 0,4-7,-13 12,-1 0,0-1,0 0,-1 0,0-1,0 1,-1-1,0 0,-1 0,0-1,0 1,-1 0,0-1,-1-3,0 9,-1-1,0 0,0 0,0 0,-1 0,0 0,1 0,-2 1,1-1,-1 0,1 1,-1-1,-1 1,1-1,-1 1,1 0,-1 0,0 0,-1 1,1-1,-1 1,1-1,-1 1,0 0,0 1,-1-1,1 1,-3-2,-1 1,1 1,-1-1,0 1,0 1,1 0,-1 0,0 0,0 1,0 0,0 0,0 1,0 0,0 1,0 0,0 0,1 0,-1 1,1 0,0 1,0 0,0 0,0 0,1 1,-2 1,-2 1,1 1,0 0,1 1,0 0,0 0,1 0,0 1,1 0,0 1,0 0,1-1,1 2,0-1,0 0,-1 12,4-18,0-1,0 1,1-1,0 0,0 1,0-1,1 1,-1-1,1 1,0-1,0 1,1-1,-1 0,1 0,0 0,0 0,0 0,1 0,0-1,-1 1,1-1,0 1,1-1,-1 0,0 0,1-1,0 1,-1-1,1 0,0 0,1 0,-1 0,0-1,3 2,2-1,1-1,-1 1,1-1,-1-1,0 0,1 0,-1-1,1 0,-1 0,0-1,0-1,1 1,-2-1,1-1,0 0,-1 0,0-1,1 0,2-3,1 0,-1-1,0-1,0 0,-1 0,0-1,-1-1,0 1,-1-1,-1-1,0 0,0 0,1-5,-7 79,-1-50,0 0,1 1,1-1,0 0,0 1,1-1,1 0,0-1,0 1,1-1,0 0,1 0,0 0,1-1,0 0,0 0,1 0,0-1,0-1,1 1,0-1,1-1,-1 0,1 0,0-1,1 0,-1 0,1-1,0-1,0 0,0-1,1 0,3 0,-9-2,1-1,-1 0,0-1,0 1,0-1,0-1,0 1,-1-1,1 0,-1 0,0 0,0-1,0 0,0 0,0 0,-1-1,0 1,0-1,0 0,-1 0,1-1,-1 1,0-1,0-1,8-16,-2-2,0 1,-2-1,-1 0,1-6,5-48,21-69,-33 146,1 0,-1 0,1 0,0 0,0 0,0 0,0 0,0 1,0-1,0 0,1 1,-1-1,0 0,1 1,0 0,-1-1,1 1,0 0,0 0,0 0,0 0,0 0,0 0,0 0,0 1,0-1,0 1,0 0,0-1,0 1,0 0,1 0,-1 1,0-1,0 0,0 1,0-1,0 1,2 0,8 7,-1-1,0 2,0 0,-1 0,0 1,-1 0,0 0,0 1,-1 0,-1 1,0 0,0 0,-1 1,0 3,6 10,-1 2,-2 0,-1 0,-1 0,-2 1,-1 0,-1 1,-1 15,-17 236,-1-60,16-197,1 0,1 0,1 0,0-1,2 0,1 1,4 7,-7-22,1 0,0 0,0 0,1-1,0 1,1-1,0 0,0-1,0 1,1-1,0 0,1-1,-1 0,1 0,1-1,-1 0,1 0,0-1,0 0,-5-2,0-1,0 0,1 0,-1 0,1-1,-1 1,1-1,-1 0,0-1,1 1,-1-1,1 0,-1 0,0 0,0 0,1-1,-1 0,0 0,0 0,-1 0,1-1,0 1,-1-1,1 0,-1 0,0 0,0 0,0-1,-1 0,1 1,-1-1,0 0,0 0,0 0,0 0,-1-1,7-21,-2 1,0-2,-2 1,-1 0,-1-1,-2 0,0 1,-2-1,-1 0,-1 1,-1 0,-1 0,-10-25,8 17,-3 1,0 0,-2 0,-2 2,-1-1,-1 2,-1 0,-2 1,-1 1,-1 1,-2 1,0 2,-2 0,-1 1,0 1,-2 2,0 1,-8-3,8 8,29 14,1 0,-1 0,0 0,1 0,-1-1,0 1,1 0,-1 0,1 0,-1 0,0-1,0 1,1 0,-1 0,0-1,1 1,-1 0,0-1,0 1,1 0,-1-1,0 1,0 0,0-1,0 1,1 0,-1-1,0 1,0-1,0 1,0 0,0-1,0 1,0 0,0-1,0 1,0-1,0 1,0 0,0-1,-1 1,1-1,0 1,0 0,0-1,0 1,-1 0,1-1,0 1,0 0,-1 0,1-1,0 1,-1 0,1 0,0-1,-1 1,1 0,-1 0,165-22,-90 14,7-2,-1 4,40 4,-117 1,-1 1,1 0,0 0,-1 0,1 0,0 0,0 0,-1 1,1-1,0 1,-1 0,1-1,-1 1,1 1,-1-1,1 0,-1 0,0 1,0 0,0-1,0 1,0 0,0 0,0 0,0 0,-1 0,1 1,-1-1,1 0,-1 1,0-1,0 1,0-1,-1 1,1 0,0-1,-1 1,0 0,2 13,-2-10,0 0,0 0,0 0,1 0,0 0,0 0,1 0,0-1,0 1,0 0,0-1,1 0,0 1,0-1,1 0,-1-1,1 1,0-1,0 1,1-1,1 1,1-1,1 0,0-1,0 0,0 0,0 0,1-1,-1 0,1-1,0 0,-1 0,1-1,0 0,-1-1,1 0,-1 0,1-1,-1 0,1 0,-1-1,0 0,1-1,-3 2,0-1,0-1,0 1,0-1,0 0,-1 0,0 0,0-1,0 0,0 0,-1 0,0-1,0 1,0-1,-1 0,0 0,0 0,0-1,-1 1,0-1,0 1,-1-1,0 0,0 0,0 1,-1-7,-1 6,1-1,-1 0,-1 0,0 0,0 1,0-1,-1 1,0 0,-1 0,1 0,-1 0,-1 0,1 1,-1 0,0 0,-1 0,1 0,-1 1,0 0,-1 0,1 1,-1 0,0 0,0 0,0 1,0 0,-1 0,1 1,-1 0,0 0,1 1,-1 0,0 1,0-1,0 1,0 1,0 0,-1 0,-4 2,0 0,0 1,0 0,1 1,0 1,0 0,0 0,0 1,1 1,1 0,-1 0,1 1,0 1,1-1,0 2,1-1,0 1,1 0,0 1,1 0,-3 6,7-13,0 0,1 0,0 1,0-1,0 0,1 1,-1-1,1 1,0-1,1 0,-1 1,1-1,0 0,1 1,-1-1,1 0,0 0,0 0,1 0,0-1,-1 1,1-1,1 1,-1-1,1 0,0 0,0-1,0 1,0-1,0 0,1 0,-1 0,5 1,32 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41.4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5,'-14'-2,"-1"0,1 1,-1 1,0 1,1 0,-1 1,-12 3,22-4,0 1,0-1,0 2,0-1,1 0,-1 1,0 0,1 0,0 0,0 0,0 1,0 0,0 0,1 0,0 0,0 0,0 1,0 0,1-1,-1 1,1 0,0 0,1 0,-2 5,2 0,-1-1,1 1,1 0,-1 0,2 0,-1 0,2 0,-1 0,1-1,0 1,1-1,1 1,-1-1,3 3,75 129,-80-139,175 262,-170-256,0 0,0 0,1 0,0-1,0 0,1 0,0-1,0 0,1 0,-1-1,1 0,0-1,1 1,-1-2,1 0,-1 0,1 0,6 0,175 16,-83-14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41.7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1,'0'25,"0"23,0 19,3 13,0 8,0 1,0-3,-2-6,1-11,-2-12,0-15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42.0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1,'-4'13,"-4"17,-4 17,1 15,3 10,1 5,6-2,4-3,5-11,0-12,0-15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42.3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0 228,'49'97,"5"-2,23 28,-73-118,20 31,1-2,2-1,1-1,4 1,-31-32,-1 0,1 0,-1 0,1 0,0 0,-1 0,1 0,0-1,0 1,0 0,0 0,0-1,0 1,0-1,0 1,0-1,0 1,0-1,0 1,0-1,0 0,0 0,1 0,-1 1,0-1,0 0,0 0,0-1,0 1,1 0,-1 0,0 0,0-1,0 1,0-1,0 1,0-1,0 1,0-1,0 0,0 1,0-1,0 0,-1 0,1 1,0-1,0 0,-1 0,1 0,-1 0,1 0,0 0,-1-1,4-12,0 1,-1-1,-1 0,0 0,-1 0,-1 0,0-5,0-3,-1-429,9 351,-8 99,0 0,0 0,0 0,0 0,0 0,0 0,1 0,-1 0,0 0,1 0,-1 1,1-1,-1 0,1 0,0 0,-1 0,1 1,0-1,-1 0,1 0,0 1,0-1,0 1,0-1,0 1,-1-1,1 1,0-1,0 1,0 0,0-1,0 1,0 0,0 0,0 0,0 0,1 0,14 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42.5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1,'0'18,"0"18,2 15,3 10,4 6,1 1,3-4,0-6,-1-10,-3-12,-1-11,1-10,-1-8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42.8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1,'0'23,"0"20,0 16,0 12,0 5,0 2,-2-1,-1-6,0-9,0-13,1-11,4-16,3-20,0-10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43.0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17,'16'-4,"27"-3,28 4,29 1,20 2,10 0,2 1,-9-1,-20 1,-27-1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44.0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1844 1,'-76'97,"-3"-4,-20 13,69-74,-134 142,-452 503,-28 110,545-683,75-91,11-16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44.3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0,'28'14,"34"21,42 25,43 24,44 23,42 23,34 18,28 6,14 1,-1-12,-17-19,-34-26,-46-27,-59-26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4:58.1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1 217,'25'31,"1"0,2-2,1 0,2-3,0 0,2-2,16 9,48 37,-14 7,-83-77,0 1,0-1,1 1,-1-1,0 1,0-1,1 1,-1-1,0 1,1-1,-1 0,0 1,1-1,-1 0,1 1,-1-1,1 0,-1 1,1-1,-1 0,1 0,-1 0,1 1,-1-1,1 0,-1 0,1 0,-1 0,1 0,-1 0,1 0,0 0,-1 0,1 0,-1 0,1-1,-1 1,1 0,-1 0,1 0,-1-1,1 1,-1 0,1-1,-1 1,0 0,1-1,-1 1,1-1,2-29,18-482,-21 507,0 3,-1 1,1-1,-1 1,1-1,0 0,-1 1,1-1,0 1,0-1,0 0,0 1,1-1,-1 0,0 1,1-1,-1 1,1-1,-1 1,1-1,0 1,0-1,0 1,-1 0,1-1,0 1,1 0,-1 0,0 0,0-1,1 1,-1 1,0-1,1 0,0 0,18 27,-12-5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46.0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883 0,'-16'0,"-17"12,-13 22,-9 26,-10 26,-7 25,-6 18,-3 13,0 5,3 2,4-9,9-16,13-23,13-26,10-33,11-23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46.3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0,'4'16,"9"22,14 23,18 19,23 20,25 16,25 12,24 4,17 1,8-3,-23-24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52.6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 0,'-17'217,"10"-174,2-1,2 0,2 1,1 0,2-1,2 1,2-1,8 27,-10-56,1 0,0-1,0 1,1-1,1-1,0 1,1-1,0 0,1-1,0 0,0 0,1-1,0 0,1 0,0-2,0 1,1-1,0-1,0 0,1-1,-1 0,1-1,0 0,1-1,-1-1,5 1,-2-1,0-1,1-1,-1 0,0-1,0-1,0-1,0 0,-1-1,1 0,-1-1,0-1,0-1,0 0,-1-1,0 0,10-9,21-21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52.9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118 146,'-19'2,"-10"4,-3 0,6-1,15-1,20-1,28-6,26-7,25-9,19-6,10-5,-1 0,-14 0,-23 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53.2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30,'23'4,"31"3,34-6,33-5,25-6,19-4,-20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53.4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24,'-30'-7,"0"1,0 2,-1 0,0 2,1 2,-1 0,0 3,-11 2,28-4,1 0,0 2,0-1,0 2,1 0,-1 0,1 1,0 1,0 0,0 0,1 1,0 1,1 0,-1 0,1 1,1 0,0 1,0 0,1 1,1 0,-1 0,2 0,-1 1,1 2,4-8,1 0,0 0,0 1,0-1,1 0,0 1,1-1,-1 0,1 0,0 1,0-1,1 0,0 0,0 0,1 0,-1 0,1-1,0 1,1-1,0 0,-1 0,1 0,1 0,-1-1,1 0,0 1,0-2,0 1,0-1,1 1,0-2,-1 1,1 0,0-1,2 0,27 8,1-2,0-1,0-2,0-2,1-1,-1-2,0-1,1-2,-1-1,0-2,0-2,6-3,216-52,-200 49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53.7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13,'-14'-3,"0"0,12 0,20 1,7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54.2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1674,'24'-217,"-11"136,-8 43,-4 15,2 0,1 0,1 0,1 1,1-1,1 1,7-12,-14 31,0 1,0-1,1 1,-1 0,1-1,-1 1,1 0,0 0,0 0,0 0,0 1,0-1,0 1,1-1,-1 1,0 0,1-1,-1 1,1 1,0-1,-1 0,1 1,0-1,-1 1,1 0,0-1,-1 1,1 1,0-1,0 0,-1 1,1-1,-1 1,1 0,1 0,12 8,0-1,0 2,-1 0,0 1,0 0,-2 2,1-1,4 8,4 2,-1 1,0 1,-2 1,-1 1,-1 0,-2 1,10 22,-9 17,-16-64,0 0,0-1,0 1,-1 0,1 0,0 0,-1-1,1 1,-1 0,1-1,-1 1,0 0,0-1,0 1,0-1,0 1,0-1,0 1,0-1,-1 0,1 0,-1 0,1 0,-1 0,1 0,-1 0,1 0,-1 0,0-1,1 1,-1 0,0-1,0 0,0 1,-1-1,-1 0,0 0,0 0,0 0,0 0,0-1,0 0,0 0,0 0,0 0,1-1,-1 1,0-1,1 0,-1 0,1 0,0-1,0 1,0-1,0 0,0 1,1-1,-1-1,1 1,-1 0,1-1,-4-5,1-1,-1 1,2-1,-1 0,2-1,-1 1,1-1,1 1,0-3,1-19,2-1,2 1,1 0,1 0,2 0,1 1,1 0,2 0,1 1,1 1,5-6,-1-6,26-61,-4-3,23-103,-53 170,-1-2,-2 1,-2-1,-2 0,-1 0,-2 0,-2 1,-2-1,-8-36,10 65,0-1,-1 1,0 0,-1-1,0 2,0-1,-1 1,-8-10,14 19,-2-1,1 0,0 1,0 0,0-1,-1 1,1 0,0-1,-1 1,1 0,-1 0,0 0,1 0,-1 1,0-1,0 0,1 1,-1-1,0 1,0 0,0-1,0 1,1 0,-1 0,0 0,0 1,0-1,0 0,0 1,1-1,-1 1,0-1,0 1,1 0,-1 0,0 0,1 0,-1 0,1 0,-1 0,1 1,0-1,-1 0,1 1,0-1,0 1,0-1,0 1,0 0,1-1,-1 1,0 0,1 0,-1 1,-8 19,1 1,2 1,0-1,1 1,2 0,0 0,1 0,2 1,1 13,5 48,3-1,3 1,5-2,3 0,4-1,3-2,4 0,4-2,28 45,-59-115,13 26,2 0,1-2,1 0,2-1,1-1,2-1,-25-29,-1 0,1 0,-1 1,1-1,-1 0,1 0,0 0,0 0,0 0,-1 0,1-1,0 1,0 0,0 0,0 0,0-1,0 1,1-1,-1 1,0-1,0 1,0-1,0 0,1 1,-1-1,0 0,0 0,1 0,-1 0,0 0,0 0,1 0,-1-1,0 1,0 0,0-1,1 1,-1-1,0 1,0-1,0 0,0 1,0-1,0 0,0 0,0 1,0-1,0 0,-1 0,1 0,0-1,6-20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54.5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0,'33'0,"38"0,37 0,34 0,21 0,8 5,-27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54.8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21 301,'-3'4,"1"0,0 0,-1 1,1-1,1 1,-1-1,1 1,0 0,0-1,0 1,0 0,1 0,0 0,0 0,0-1,1 1,-1 0,1 0,1 0,-1-1,0 1,1-1,0 1,0-1,1 1,-1-1,1 0,0 0,2 2,4 0,1-1,0 0,0-1,0 0,1-1,-1 0,1-1,0 0,-1 0,1-1,0-1,0 0,0 0,0-1,0 0,0-1,-1 0,1-1,-1 0,1-1,6-3,-1 1,1-1,-1 0,-1-1,1-1,-1-1,-1 0,0-1,0 0,-1-1,6-7,-14 13,0 1,0-1,-1-1,0 1,0 0,0-1,-1 0,0 0,0 0,-1 0,0-1,0 1,0 0,-1-1,0 1,-1-1,0 0,0 1,-1-1,1 1,-2-1,1 1,-1-1,0 1,-2-3,-3-2,-1 1,0 0,0 0,-1 1,-1 0,0 0,0 1,-1 1,0 0,0 0,-1 1,0 1,0-1,-1 2,1 0,-1 1,-1 0,1 1,0 0,-1 1,1 0,-1 2,0-1,1 2,-1 0,0 0,1 1,-10 3,15-3,1 1,-1-1,1 1,0 0,0 1,1 0,-1 0,1 0,-1 1,1 0,1 0,-1 1,1 0,0 0,-2 3,4-5,1-1,0 1,0 0,0 0,1 0,-1 0,1 0,0 0,0 1,1-1,-1 0,1 0,0 1,0-1,0 0,0 1,1-1,0 0,0 0,0 0,1 1,-1-1,1-1,0 1,0 0,0 0,0-1,2 2,3 4,1-2,0 1,0-1,0 0,1-1,0 0,0 0,1-1,0 0,6 2,47 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4:59.1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23,'-3'-4,"3"-3,0-1,0 5,-4 9,-8 14,-12 17,-11 17,-9 14,-6 11,-3 5,6-12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55.5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51,'-4'-5,"-1"0,0 1,0 0,0 0,0 0,-1 1,1 0,-1 0,0 0,0 0,0 1,0 0,-1 1,1-1,-1 1,1 0,0 1,-1 0,1 0,-1 0,1 1,-1 0,1 0,-1 0,1 1,0 0,0 0,0 1,0-1,0 1,1 1,-1-1,1 1,-3 3,1 1,1 0,-1 0,1 0,0 1,1-1,0 1,1 1,0-1,0 1,1 0,0 0,0 0,2 0,-1 0,1 0,0 0,1 8,1-1,0-1,0 1,2 0,0-1,1 0,1 0,0 0,1 0,1-1,0 0,4 4,18 22,1-1,2-2,2-1,35 29,25 27,47 83,-139-172,0-1,0 1,0-1,1 0,-1 0,1 0,-1 0,1 0,0 0,1-1,-1 1,0-1,1 0,-1 0,1 0,-1-1,1 1,0-1,0 0,0 0,0 0,-1 0,1-1,0 0,1 0,-1 0,0 0,0 0,0-1,-1 0,1 0,0 0,3-1,3-3,-1-1,0 0,-1 0,1-1,-1 0,0 0,-1-1,0 0,0 0,-1-1,0 0,0 0,-1 0,-1-1,1 1,2-9,0-5,0 0,-2-1,0 0,-1 1,-2-1,0-23,-1 33,0-1,-1 1,-1 0,0 0,-1 0,0 0,-1 0,-1 1,0-1,-1 1,0 0,-1 0,0 1,-1-1,-1 1,0 1,-9-10,15 18,0 1,0 0,-1 0,1 1,-1-1,0 0,1 1,-1-1,0 1,0 0,0 0,0 0,0 1,0-1,0 0,0 1,0 0,0 0,0 0,0 0,0 1,0-1,0 1,0-1,0 1,0 0,0 0,0 1,0-1,1 1,-1-1,0 1,1 0,0 0,-1 0,1 0,0 0,-1 2,3-1,0-1,0 1,1 0,-1 0,1-1,0 1,0 0,0-1,0 1,0-1,0 1,1-1,-1 1,1-1,0 0,0 0,-1 0,2 0,-1 0,0 0,0-1,0 1,1-1,-1 1,1-1,-1 0,1 0,-1 0,3 0,27 12,1-1,0-1,0-2,2-1,14 0,-16-3,0 2,0 1,-1 1,0 2,29 15,-55-23,0 0,0 1,-1 0,1 0,-1 0,0 1,0 0,-1 0,1 0,-1 1,0-1,-1 1,1 0,-1 0,0 0,-1 0,0 1,0-1,0 1,0 0,-1-1,0 1,-1 0,0 0,0 0,0-1,-1 1,0 0,-1 5,-12 49,-2 44,16-102,0 0,0 0,0 0,1 0,-1 0,1 0,0 0,0 0,0-1,0 1,1 0,-1 0,1-1,0 1,0-1,-1 1,2-1,-1 0,0 0,0 0,1 0,-1 0,1 0,-1-1,1 1,0-1,0 0,-1 0,1 0,0 0,0 0,0-1,0 1,5 0,1-1,-1 0,0 0,0 0,0-1,0 0,0-1,0 0,-1 0,1-1,-1 0,3-1,10-8,-1 0,0-2,-1 0,0-2,-1 1,-1-2,0 0,-1-2,-1 1,-1-1,-1-1,-1-1,0 1,-1-2,-2 1,0-1,-1 0,-1-3,-15 170,10-132,0 0,1 0,0-1,1 1,1-1,0 0,0 1,1-2,1 1,0-1,0 1,1-2,1 1,0-1,8 8,-13-15,-1-1,1 0,-1 0,1 0,0 0,0 0,0-1,0 1,0-1,0 0,0 0,0 0,1 0,-1 0,0-1,1 0,-1 0,0 0,1 0,-1 0,0 0,3-1,14-7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55.8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142 65,'-18'-14,"-9"-5,-2 1,2 6,5 10,6 14,14 12,13 12,14 6,4-4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56.0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0,'7'16,"7"13,6 8,1 4,-2-4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56.2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1,'20'9,"15"3,8 0,-3-2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3:59.6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553 176,'-78'-1,"52"2,1 2,0 1,0 1,0 1,1 1,-1 1,2 1,-1 1,1 2,1 0,0 1,1 1,0 1,1 1,1 1,1 0,-1 3,-40 73,57-89,1 0,-1 1,1-1,0 0,0 1,1-1,-1 0,1 1,0-1,0 1,1-1,-1 1,1-1,0 1,0-1,0 0,1 0,-1 0,1 1,0-1,0-1,1 1,0 0,6 5,1-2,0 1,0-1,1-1,0 0,0 0,0-1,1-1,0 0,0 0,0-1,0-1,0 0,1 0,-1-2,6 1,-14-1,202 13,-140-11,-1 2,0 3,-1 3,28 8,-83-16,1 0,-1 1,0 0,0 0,0 1,0 0,0 1,-1-1,0 2,0-1,0 1,-1 1,1-1,-2 1,1 0,-1 1,0 0,0 0,-1 0,0 0,-1 1,0 0,0 0,-1 0,0 0,-1 1,1 0,-4 4,0-1,-1 1,-1 0,0 0,-1-1,0 0,-1 0,0 0,-1 0,-1-1,0 0,0 0,-1-1,-1 0,0 0,0-1,-1 0,0-1,-1 0,0-1,-1 0,1 0,-2-1,1-1,-1 0,9-3,0 0,-1-1,1 1,-1-1,1 0,-1 0,0 0,0-1,0 0,0 0,0 0,0-1,0 1,0-1,0 0,0-1,-1 1,1-1,0 0,0 0,1-1,-1 1,0-1,0 0,1-1,-1 1,1-1,0 0,-1 0,2 0,-1 0,0-1,0 0,1 1,0-1,0 0,0-2,-1-3,1 0,0-1,0 1,2-1,-1 0,1 0,0 0,1 0,0 0,1 1,0-1,0 0,1 0,0 0,4-8,62-138,103-128,-100 174,-6-3,18-46,-76 143,-2 6,0 0,-1 0,0-1,0 0,-1 1,-1-1,0-1,0 1,-1-3,-1 14,0 0,0 0,-1 1,1-1,0 0,0 0,-1 1,1-1,0 0,0 0,-1 0,1 0,0 1,-1-1,1 0,0 0,-1 0,1 0,0 0,-1 0,1 0,0 0,-1 0,1 0,0 0,-1 0,1 0,0 0,-1 0,1 0,0 0,-1-1,1 1,0 0,-1 0,1 0,0-1,0 1,-1 0,1 0,0 0,0-1,-1 1,1 0,0-1,0 1,0 0,0 0,-1-1,1 1,0 0,0-1,0 1,0 0,0-1,0 1,0 0,0-1,0 1,0 0,0-1,0 1,0 0,0-1,0 1,0 0,1-1,-6 10,0-1,1 1,0 0,1 0,0 0,0 0,1 0,0 1,0-1,1 1,1 4,-2-1,-1 53,2-1,3 1,3-1,3 0,2 0,4-1,2-1,3 0,3-1,2-1,3-2,3 0,8 8,-30-52,-2-4,-1 0,2-1,0 1,0-1,1-1,0 1,0-1,9 6,1-6,-5-10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0.1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32,'91'-14,"0"4,1 4,0 4,0 4,0 4,69 15,-144-20,-1 2,0 1,1 0,-1 0,-1 2,1 0,-1 1,0 0,0 2,-1-1,0 2,-1 0,0 0,0 1,-1 1,-1 0,0 1,-1 0,0 0,0 3,-3 4,-1 1,-1 0,0 0,-2 0,-1 0,0 1,-2-1,0 1,-1-1,-2 0,0 1,-2 4,-4 48,8-70,1 0,-1 0,1 1,0-1,0 0,0 0,0 0,1 1,0-1,0 0,0 0,0 0,1 0,-1 0,1 0,0-1,0 1,0-1,1 1,-1-1,1 0,0 0,0 0,0 0,0 0,1-1,-1 1,1-1,-1 0,1 0,0 0,3 0,5 1,1-1,0 0,-1-1,1-1,0 0,0 0,-1-1,1-1,0 0,-1-1,1-1,-1 0,0 0,0-1,-1 0,0-1,1-1,-2 0,1 0,-1-1,0 0,-1-1,0 0,1-2,-3 1,-1 1,0-1,-1 0,0 0,0-1,-2 0,1 0,-1 0,0 0,-1 0,-1 0,0-1,0 1,-1-1,-1 1,0 0,0-1,-1 1,0 0,-1 0,-1 0,1 0,-2 1,0-1,0 1,0 0,-1 0,-1 1,0 0,0 0,-1 1,0 0,0 0,-1 0,0 1,0 1,-1 0,0 0,0 1,0 0,-1 0,1 1,-8-1,3 1,0 1,0 1,0 0,0 1,0 0,0 2,-1-1,1 2,0 0,0 1,1 1,-1 0,1 1,-1 0,2 1,-1 1,1 0,0 1,0 0,1 1,0 0,0 1,1 1,1-1,0 2,-6 7,14-16,0 0,1 0,-1 0,1 0,0 0,-1 0,1 0,1 0,-1 1,0-1,1 0,0 0,-1 1,2-1,-1 0,0 1,0-1,1 0,0 0,0 1,0-1,0 0,0 0,0 0,1 0,0 0,-1-1,1 1,0 0,0-1,1 1,-1-1,1 0,-1 0,1 0,-1 0,2 0,32 19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0.3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24,'7'-2,"14"1,19 1,20 1,18-3,12 0,4 0,-2-3,-9 1,-17 0,-20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0.6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1,'-16'9,"-6"15,1 17,7 18,7 17,9 13,7 6,7 5,6 0,8-4,-1-20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0.9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55,'17'-2,"20"-4,26-2,21-3,17 1,9 2,-2 2,-19 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1.2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0,'21'14,"27"5,32-1,32-4,25-9,-11-5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4:59.59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35 147,'-4'10,"0"1,0 0,2 0,-1 0,1 0,1 1,0-1,1 1,0-1,0 0,1 1,1-1,0 0,1 0,0 0,0 0,1 0,1-1,0 0,0 0,1 0,0 0,0-1,1 0,1 0,0-1,0 0,0 0,1-1,0 0,0-1,1 0,4 2,-6-5,-1 1,1-2,1 1,-1-1,0 0,1-1,-1 0,0 0,1-1,-1 0,1-1,-1 1,1-2,-1 1,0-1,0 0,1-1,-2 0,1 0,0-1,-1 0,1 0,-1-1,0 0,-1 0,1-1,-1 1,0-1,0-1,-1 1,0-1,4-6,-4 2,-1-1,1 1,-2-1,0 0,0 0,-1-1,0 1,-1 0,-1-1,0 1,0 0,-2-1,1 1,-2 0,1 0,-2 0,1 0,-2 0,1 1,-2 0,1 0,-2 0,1 1,-2 0,1 0,-1 0,-1 1,1 1,-2-1,1 1,-1 1,0 0,-1 0,1 1,-1 0,-1 1,1 1,-1-1,0 2,0 0,0 0,-5 0,10 3,1-1,-1 2,1-1,-1 1,1-1,0 2,-1-1,1 1,0 0,0 0,0 1,0 0,0 0,1 0,-1 0,1 1,0 0,0 0,0 1,1-1,-1 1,1 0,0 0,1 1,-1-1,1 1,0 0,1 0,-1 0,-19 72,11 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1.5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1,'-17'7,"-14"11,-8 20,-8 19,-3 23,3 23,7 23,10 17,13 12,18 3,19-4,19-10,18-13,14-15,13-18,5-18,-1-21,-15-21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2.3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598 160,'-26'-7,"-1"2,1 1,-1 1,0 1,0 2,0 0,0 2,0 1,0 1,0 1,1 2,0 0,1 2,-1 1,2 1,-1 1,2 1,-15 10,31-18,0 1,0-1,1 1,-1 0,1 1,1-1,-1 1,1 1,1-1,-1 1,1-1,1 1,-1 0,1 1,1-1,-1 0,1 1,1 0,0-1,0 1,1 0,0 0,0-1,1 1,0 0,0-1,1 1,0-1,1 1,0-1,3 6,11 13,1-1,2-1,0 0,2-2,0 0,2-2,0 0,1-2,7 4,-27-20,87 66,-54-45,-1 2,-1 2,-2 2,-1 1,-1 1,-1 2,-3 1,21 32,-43-57,0 1,-1 0,-1 1,0-1,0 1,-2 0,1 0,0 7,-3-15,1 0,-1 1,0-1,0 0,-1 0,1 0,-1 0,0 0,0 0,-1 0,1 0,-1 0,1 0,-1-1,0 1,-1-1,1 1,-1-1,1 0,-1 0,0 0,0 0,0 0,-1-1,1 0,-3 2,0-1,-1 0,0-1,1 0,-1 0,0 0,0-1,0 0,0 0,0-1,0 0,0 0,0-1,0 0,0 0,0 0,0-1,0 0,1 0,-1-1,1 0,0 0,-1-1,1 0,-4-2,0 0,1-1,0 0,0-1,1 0,0 0,0-1,1 0,0 0,1 0,0-1,0 0,-3-11,7 15,0 0,0 0,1 0,0 0,0 0,1-1,0 1,0 0,0 0,1-1,0 1,0 0,0 0,1 0,0 0,0 0,0 0,1 0,0 1,0-1,1 1,-1 0,3-2,9-10,1-1,1 2,1 0,0 1,12-7,19-13,165-138,-193 153,-1-1,-1-1,-1 0,-1-2,-1 0,-1-1,-1 0,5-16,-9 15,-2-1,0 0,-2 0,0-1,-2 0,-1 0,-2 0,-1 0,0 0,-3 0,0 0,-1 0,-2 0,-2-2,-27-46,34 75,1 0,-1 1,1-1,-1 1,0-1,1 1,-1-1,0 1,1 0,-1-1,0 1,1 0,-1 0,0-1,0 1,0 0,1 0,-1 0,0 0,0 0,1 0,-1 0,0 0,0 0,0 0,1 1,-1-1,0 0,1 0,-1 1,0-1,0 1,1-1,-1 0,1 1,-1-1,0 1,1 0,-1-1,1 1,-1-1,1 1,-1 0,1-1,0 1,-1 0,1-1,0 1,0 0,-1 0,1-1,0 1,0 0,0 0,0 0,0-1,0 2,-6 20,2 0,0 0,1 1,1-1,1 1,2-1,2 21,-2-22,16 214,40 174,-53-383,4 33,2-1,3 1,2-2,3 0,2-1,3 0,17 2,-39-58,0 1,0-1,0 1,1-1,-1 0,0 1,0-1,0 0,0 0,0 0,0 0,0 0,1 0,-1 0,0 0,0 0,0 0,0-1,0 1,0 0,0-1,0 1,0-1,0 1,0-1,0 0,0 1,0-1,0 0,-1 0,1 1,0-1,0 0,-1 0,1 0,-1 0,1 0,-1 0,1 0,-1 0,0 0,1 0,-1 0,0-1,0 1,0 0,0 0,0 0,0 0,0 0,0 0,0-1,6-29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2.5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 23,'-16'0,"-8"-2,7 1,21 2,30-1,35 1,36-1,30-1,20-4,10-1,-6 1,-29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2.8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87 252,'0'12,"0"-1,0 0,1 0,0 0,1 0,1 0,0 0,0 0,1 0,0-1,1 0,0 0,0 0,1-1,1 1,0-1,0-1,0 1,1-2,1 1,-1-1,1 0,0 0,1-1,3 1,-5-2,0-1,0-1,1 1,0-1,0-1,0 0,0 0,0 0,0-1,0-1,0 0,0 0,1 0,-1-1,0-1,0 0,0 0,0 0,0-1,-1-1,1 1,-1-1,0-1,0 0,0 0,-1 0,0-1,0 0,0 0,-1-1,6-7,-6 3,-1-1,1 0,-2 0,0 0,0 0,-1-1,-1 0,0 0,0 1,-2-1,1 0,-2 0,0 0,0 0,-1 0,-1 1,0-1,-1 1,0 0,-1 0,0 0,-1 0,0 1,-1 0,0 0,-1 1,0 0,0 0,-1 1,-1 0,0 0,0 1,0 1,-1 0,0 0,0 1,-1 0,0 1,0 1,0-1,-1 2,1 0,-1 0,0 2,-7-1,9 3,-1 0,1 1,-1 0,1 1,0 0,0 1,0 0,0 1,1 0,0 1,0 0,0 0,1 1,-1 1,2-1,-1 1,1 1,1 0,-1 0,2 0,-1 1,1 0,1 0,-1 0,2 1,0 0,0 0,1 0,0 1,1-1,0 1,1-1,0 1,1-1,0 8,11 48,8-8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3.9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58,'21'9,"21"4,19-2,19-3,13-9,10-9,4-4,-3-6,-9 2,-14 3,-19 5,-17 3,-17 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4.2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1,'7'14,"4"16,4 15,0 15,-2 15,-3 10,-3 7,-3 5,-2-1,1-8,2-11,5-12,6-15,2-15,-2-15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5.9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3,'0'-2,"0"3,0 12,0 14,0 17,0 18,0 11,2 8,1 1,0-1,-1-5,0-7,-1-10,0-12,-3-15,-4-13,0-9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7.6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53 168,'-52'-21,"64"16,235-11,143-40,-180 22,125-1,-318 35,-14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7.9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1,'-14'5,"-5"10,2 15,2 18,5 20,4 19,7 15,6 12,5 7,1 0,0-6,-3-21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8.4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0,'-2'1,"1"-1,0 1,-1 0,1-1,-1 1,1 0,0 0,0 0,-1 0,1 1,0-1,0 0,0 0,0 1,1-1,-1 0,0 1,0-1,1 1,-1-1,1 1,-1 1,0-1,-14 42,3 0,1 0,2 1,3 0,-1 16,-6 162,13-221,-1 1,1 0,0-1,0 1,0-1,0 1,1-1,-1 1,1-1,-1 1,1-1,0 0,0 1,0-1,0 0,0 0,1 1,-1-1,1 0,-1 0,1-1,0 1,0 0,-1 0,1-1,1 1,-1-1,0 0,0 0,0 0,1 0,-1 0,1 0,-1 0,0-1,1 1,-1-1,1 0,-1 0,1 0,0 0,0 0,21-3,-1-2,1 0,-1-2,0 0,-1-2,0 0,3-3,-5 3,149-66,-127 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03.0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1741,'57'-100,"59"-79,-80 126,3-5,434-686,-186 236,-228 421,-59 87,1-1,-1 0,1 0,-1 1,0-1,1 0,0 1,-1-1,1 1,-1-1,1 1,0-1,-1 1,1-1,0 1,0-1,-1 1,1 0,0 0,0-1,0 1,-1 0,1 0,0 0,0 0,0 0,0 0,-1 0,1 0,0 0,0 0,0 0,-1 1,1-1,0 0,0 1,-1-1,1 0,0 1,0-1,-1 1,1-1,0 1,-1-1,1 1,-1 0,1-1,15 39,-15-38,20 92,-4 2,-4 0,-3 0,-5 79,-3-124,29 428,89 454,-91-767,13 74,-10 1,-8 33,-22-223,-2 0,-3 0,-1 0,-10 42,-6-35,19-56,1-1,0 1,-1-1,1 0,0 1,-1-1,1 0,-1 1,1-1,0 0,-1 1,1-1,-1 0,1 0,-1 0,1 1,-1-1,1 0,-1 0,1 0,-1 0,1 0,-1 0,1 0,-1 0,1 0,-1 0,1 0,-1 0,1-1,-1 1,1 0,-1 0,1 0,-1-1,1 1,-1 0,1-1,0 1,-1 0,1-1,0 1,-1 0,1-1,0 1,-1-1,1 1,0-1,-10-11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8.7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44,'-7'-14,"-5"-5,-2 9,-1 14,-1 21,3 23,1 18,2 16,6 9,8 3,10 2,8-3,-1-18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9.4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0,'46'44,"-1"2,-2 1,-3 3,-2 1,4 11,5 9,-4 2,-3 2,-3 1,-4 2,-3 1,-3 2,-4 1,10 70,-24-95,-2 1,-2 0,-4 0,-1 0,-4 0,-1 0,-4 0,-1-1,-4-1,-1 0,-3 0,-3-2,-9 16,16-42,0 1,-2-2,-1 0,-1-1,-1-1,-1-1,-2 0,0-2,-1 0,-2-2,-11 7,34-25,0 0,0 0,-1-1,1 1,-1-1,0 0,1 0,-1 1,0-2,0 1,1 0,-1-1,0 1,0-1,0 0,0 0,0 0,0 0,-2-1,4 0,1 0,-1 0,1 0,-1 0,1 0,0 0,-1-1,1 1,0 0,0 0,0 0,0 0,0-1,0 1,0 0,0 0,1 0,-1 0,0-1,1 1,-1 0,1 0,-1 0,1 0,0 0,-1 0,1 0,0 0,0 1,-1-1,1 0,0 0,0 0,1 0,27-28,6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09.9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1,'-2'0,"-4"0,-2 2,0 6,0 3,3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10.2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0,'2'26,"2"22,1 19,5 14,3 11,2 7,-2 1,-3-3,-3-3,-3-9,-4-12,-5-13,-2-16,-1-13,0-21,2-11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10.5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115 148,'-18'-5,"-11"-3,-4-1,8 1,16 3,26 1,36 0,39-5,39-3,32-4,20-1,8 1,-9 2,-16 3,-25 4,-29 4,-31 6,-30 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11.1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6 399,'-2'-7,"1"-1,0 1,0 0,0-1,1 1,0-1,1 1,0-1,0 1,0-1,1 1,0 0,1 0,-1 0,1 0,1 0,-1 1,5-7,87-102,59-25,-155 140,1 1,0 0,0-1,0 1,0 0,0-1,0 1,0 0,0-1,0 1,0 0,1-1,-1 1,0 0,0-1,1 1,-1-1,0 1,1 0,-1-1,0 1,1-1,-1 1,1-1,-1 0,1 1,-1-1,1 1,0-1,-1 0,1 1,-1-1,1 0,0 0,-1 1,1-1,-1 0,1 0,0 0,-1 0,1 0,0 0,-1 0,1 0,0 0,-1 0,1 0,0-1,-1 1,1 0,0 0,-1-1,1 1,-1 0,1-1,-1 1,1 0,-1-1,1 1,-1-1,1 1,-5 38,-4 36,3-1,3 2,6 46,10-7,-6-74,-3 1,-1-1,-2 1,-2 0,-1 0,-6 30,6-64,0 1,0-1,-1 0,0 1,0-1,-1 0,1 0,-2 0,1 0,-1-1,0 0,0 1,-1-1,0-1,0 1,0-1,-1 0,0 0,0 0,0-1,-3 2,7-6,0 0,0 0,0 0,0 0,-1 0,1 0,0 0,0-1,0 1,0-1,0 0,0 1,0-1,0 0,0 0,0 0,0 0,0-1,1 1,-1-1,0 1,1-1,-1 1,1-1,0 0,0 1,-1-1,1 0,0 0,0 0,1 0,-1 0,0 0,1 0,-1-1,1 1,0 0,0-1,-1 2,1 0,0 0,0 0,0 0,0 0,0 0,1 0,-1 0,0 0,0 0,1 0,-1 0,1 0,-1 0,0 0,1 1,0-1,-1 0,1 0,-1 0,1 1,0-1,0 0,-1 1,1-1,0 0,0 1,0-1,0 1,0 0,0-1,0 1,0 0,0-1,0 1,0 0,0 0,0 0,0 0,50-1,-41 1,538 17,-503-19,-14-1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11.7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0,'21'7,"28"5,33-1,33-1,32-5,23-3,13-4,2-5,-9 0,-20 0,-26 2,-34 2,-40 1,-41 1,-35 0,-14 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13.2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538 139,'-24'-3,"0"1,0 1,0 1,0 1,0 1,0 2,0 0,1 1,0 2,0 0,0 2,1 0,0 1,1 2,0 0,0 1,2 1,0 1,0 0,2 2,-12 13,24-25,0 1,1 0,0 0,0 1,1-1,0 1,0-1,0 1,1 0,0 0,0 0,1 0,0 0,0 1,1-1,0 0,0 1,1-1,0 0,0 0,0 0,1 0,2 6,6 4,0-2,1 0,1 0,0-1,1 0,0-1,1 0,1-1,0-1,0-1,7 4,43 29,-16-11,-1 3,-2 1,-1 2,-1 3,-32-29,-1 0,-1 1,0 1,0-1,-1 2,-1-1,0 1,-1 0,-1 1,-1-1,0 1,0 1,-2-1,0 0,-1 1,0 6,-3-6,0 0,0 0,-2 0,0 0,-1 0,0 0,-2-1,0 0,0 0,-2-1,0 0,-1 0,0-1,-1 0,-1 0,0-1,-1-1,0 0,12-11,-1 1,1-1,-1 0,0 0,1 0,-1 0,0 0,1 0,-1 0,0 0,0-1,0 1,0 0,0 0,0-1,0 1,0 0,0-1,-1 1,1-1,0 0,0 1,0-1,-1 0,1 0,0 0,0 0,0 0,-1 0,1 0,0 0,0 0,-1 0,1-1,0 1,0-1,0 1,0-1,0 1,-1-1,1 1,0-1,0 0,0 0,1 0,-1 1,0-1,0 0,0 0,1 0,-1 0,0 0,1 0,-1-1,0 0,1-10,1 1,0-1,1 0,0 1,0-1,1 1,1-1,0 1,1 0,5-10,-2 2,85-188,-28 66,43-142,-84 210,-4 0,-3-2,-3 0,-3-1,-4 0,-2-53,-12 67,4 63,2 81,33 561,-28-570,0 33,5-1,5 0,11 38,-20-123,1 0,1-1,0 0,2 0,0-1,1 0,2 1,-8-12,1-1,0 1,0-1,1 0,-1-1,1 1,1-1,-1 0,1-1,0 1,0-1,0-1,1 1,-1-1,1-1,0 1,-1-1,1-1,0 1,-3-2,0 1,-1-1,1 0,0 0,-1 0,1-1,-1 0,1 0,-1 0,1 0,-1-1,1 0,-1 0,0 0,0 0,0 0,0-1,-1 0,1 0,-1 0,1 0,-1-1,0 1,0-1,0 0,-1 1,0-1,1-1,-1 1,-1 0,1 0,-1-1,1 1,-1-1,0-1,0-45,-7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13.5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20,'-18'-5,"-14"-1,-5 1,-2 2,4 3,8 5,8 5,15 5,17 2,22-1,27-5,28-5,24-6,19-6,9-2,-19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16.8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24 472,'-4'-9,"0"1,1-1,0 0,0 0,1-1,0 1,1-1,0 1,1-1,0 1,0-1,1 1,0 0,1-1,0 1,0-2,1-6,31-234,-21 207,-5 48,22 93,-24-73,40 208,-10 6,-17 23,-19-218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05.4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804 131,'17'25,"0"0,-2 2,-2 0,0 0,-2 1,0 0,-3 1,0 0,3 26,40 208,-2 75,-22-143,38 219,93 305,-14-202,-137-479,-8-22,-8-23,-29-93,-3-71,9 0,-9-143,32 235,4 42,-101-716,74 588,-8 1,-6 3,-38-79,62 183,-3 1,-3 1,-28-42,53 92,-43-45,38 55,26 68,54 162,-11 2,23 196,147 1086,-224-1487,-14-140,-68-583,-29 3,-132-424,198 955,29 131,12 63,96 491,-64-363,235 1444,-186-923,-76-631,-4-34,-2-32,-54-394,-92-841,119 1027,-10 2,-8 2,-16-20,30 149,21 76,10 29,35 186,-34-193,-2-28,0-16,-8-85,7 116,0 1,0-1,0 0,0 0,-1 1,1-1,0 0,0 1,0-1,0 0,-1 1,1-1,0 0,-1 1,1-1,-1 1,1-1,0 1,-1-1,1 1,-1-1,0 1,1-1,-1 1,1 0,-1-1,0 1,1 0,-1-1,0 1,1 0,-1 0,0 0,1-1,-1 1,0 0,1 0,-1 0,0 0,1 0,-1 1,0-1,0 0,1 0,-1 0,0 1,1-1,-1 0,1 0,-1 1,0-1,1 1,-1-1,1 1,-1-1,1 1,-1-1,1 1,-1-1,1 1,0-1,-1 1,-66 100,-99 251,117-242,-248 540,287-631,19-40,198-409,-183 380,89-193,11 6,77-102,-154 274,-25 42,-27 46,-147 275,-18 48,0 45,115-230,51-125,16-34,-3-10,-2-1,1-1,-1 1,-1-1,0-1,0 1,-1-1,0 0,2-2,68-158,-8-3,31-129,-67 203,108-361,-116 365,-19 39,-4 56,0 0,0 1,-1-1,1 0,0 1,0-1,0 1,0-1,-1 0,1 1,0-1,0 1,-1-1,1 1,-1-1,1 1,0-1,-1 1,1-1,-1 1,1-1,-1 1,1 0,-1-1,0 1,1 0,-1-1,1 1,-1 0,0 0,1 0,-1 0,1-1,-1 1,0 0,1 0,-1 0,0 0,1 0,-1 1,0-1,1 0,-44 28,6 11,1 2,3 1,-9 16,-73 111,7 4,7 5,-42 114,40-42,84-173,18-40,2-36,0-1,0 1,1 0,-1-1,0 1,0-1,0 1,1 0,-1-1,0 1,1-1,-1 1,1-1,-1 1,0-1,1 0,-1 1,1-1,-1 1,1-1,0 0,-1 0,1 1,-1-1,1 0,-1 0,1 0,0 1,-1-1,1 0,-1 0,1 0,0 0,-1 0,1 0,0 0,-1 0,1-1,-1 1,1 0,0 0,-1 0,1-1,-1 1,1 0,-1-1,1 1,-1 0,1-1,0 0,11-7,0-1,-1-1,0 0,0-1,-1 0,0-1,-1 0,3-5,-5 7,60-87,-4-3,-5-3,-4-2,-4-2,22-81,2-50,-63 167,-12 72,1 0,-1 0,1 0,-1-1,0 1,1 0,-1-1,0 1,0-1,1 1,-1-1,0 1,0-1,0 1,0-1,0 0,0 1,0-1,0 0,1 0,-1 0,0 0,0 0,0 0,0 0,0 0,0 0,0 0,0 0,0-1,0 1,0 0,0-1,0 1,1-1,-1 1,0-1,0 1,0-1,1 1,-1-1,0 0,1 0,-1 1,0-1,1 0,-1 0,1 0,0 1,-1-1,1 0,-1 0,1 0,0 0,0 0,0 0,0 0,-1 0,1 0,0 0,1 0,-1 0,0 0,0 0,0 0,0 1,1-1,-1-1,-23 22,0 1,2 1,0 1,-13 21,-42 54,4 4,4 3,5 3,5 3,5 1,-6 32,48-117,2-1,1 2,1-1,1 1,0 14,7-43,-1 0,1 0,0 1,-1-1,1 0,0 1,0-1,0 1,-1-1,1 1,0-1,0 1,0 0,0 0,0-1,0 1,0 0,0 0,0 0,0 0,0 0,0 0,0 0,0 0,0 0,0 0,0 1,0-1,0 0,-1 1,1-1,0 1,0-1,0 1,0-1,-1 1,1 0,0-1,0 1,-1 0,1-1,-1 1,1 0,0 0,-1 0,0 0,1 0,-1-1,1 1,-1 0,0 0,0 0,0 0,1 0,-1 0,0 0,0 0,0 0,-1 0,1 0,0 0,0 0,0 0,-1 0,1 0,0 0,-1 0,1 0,18-20,0 0,-2-2,0 1,-1-2,9-17,-19 31,95-163,-8-5,-7-3,-8-5,-17 11,-60 174,-1-1,0 1,1-1,-1 0,0 1,1-1,-1 0,0 1,1-1,-1 0,0 0,0 0,1 0,-1 0,0 0,0 0,0 0,1 0,-1 0,0 0,0 0,1 0,-1-1,0 1,1 0,-1-1,0 1,0 0,1-1,-1 1,1-1,-1 1,0-1,1 1,-1-1,1 1,0-1,-1 0,1 1,-1-1,1 0,0 1,-1-1,1 0,0 0,0 1,0-1,-1 0,1 0,0 1,0-1,0 0,0-1,-119 142,12 7,6 5,7 4,-67 155,105-173,56-138,1 0,-1 0,0 0,0 0,0 0,1 0,-1 0,0 0,0 0,0 0,1 0,-1 0,0 0,0 0,0 0,0 0,1 1,-1-1,0 0,0 0,0 0,0 0,0 0,1 0,-1 1,0-1,0 0,0 0,0 0,0 0,0 1,0-1,0 0,1 0,-1 0,0 1,0-1,0 0,0 0,0 0,0 1,0-1,0 0,0 0,0 0,-1 1,76-124,214-400,-194 351,-90 147,-28 41,-29 36,4 3,1 2,3 1,-15 31,-30 71,84-149,1 0,0 0,1 0,0 0,1 0,0 1,0-1,2 1,-1 0,1-1,1 1,0-1,1 1,1 4,18 32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17.2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1 113,'16'-2,"15"-4,14-5,13-2,10-5,8 1,3 2,-1 2,-4 5,-6 2,-9 3,-10 2,-14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17.5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0,'4'23,"5"22,0 17,0 14,3 13,0 12,1 7,3 5,-2-18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17.8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25,'25'0,"23"0,19-3,15-2,7-1,-3 0,-8 2,-15 4,-19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17.9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17,'23'2,"24"1,23 0,18-3,12-3,-1-4,-11-1,-20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19.0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1508 14,'-39'-6,"0"2,-1 1,1 2,-1 2,1 2,-1 1,-1 3,-38 4,0 3,1 4,1 3,1 4,1 2,1 5,2 2,1 3,-39 29,79-43,1 0,1 2,1 1,1 2,1 0,2 2,0 0,3 2,0 0,2 2,2 0,1 1,2 0,1 2,2-1,1 2,-2 9,3 0,2 0,1 1,3 0,2 0,2 0,2 0,2-1,2 1,3-1,1-1,2 1,3-2,1 0,2-1,2-1,3-1,7 9,-10-25,0-1,2-2,0 0,2-2,0 0,2-2,0-1,1-1,1-1,0-2,1 0,0-3,1 0,1-2,3 0,24 3,0-3,0-2,0-3,1-2,0-3,-1-3,52-9,-45 2,-1-3,-1-3,0-2,-1-3,-1-3,-1-3,-2-2,28-20,-49 25,-1-1,0-2,-3-2,0-1,-2-2,-1-1,-2-1,-1-2,-2-1,-2-1,-1-1,13-32,-22 39,-1 0,-2-1,-1 0,-1-1,-2 1,-2-2,-1 1,-1-1,-2 1,-2-1,-1 1,-2-1,-2 1,0 0,-3 0,-1 1,-1 0,-15-29,7 31,-1 1,-2 1,0 1,-2 1,-1 1,-2 1,0 2,-1 1,-2 0,0 3,-1 0,-1 2,-1 1,-1 2,0 1,-1 2,0 1,0 2,-2 2,1 1,-37-2,17 5,0 2,0 2,0 3,0 2,1 3,0 2,0 2,1 3,1 2,1 3,1 1,0 3,2 2,1 3,2 1,0 2,3 3,1 1,1 2,3 1,1 2,-21 33,28-28,2 1,2 1,-5 20,-42 130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0.2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395 0,'-13'7,"-22"11,-16 17,-11 19,-4 18,4 19,11 18,13 15,21 9,25 5,27 1,28-6,25-9,21-11,14-11,8-10,-1-10,-21-19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0.9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425 1,'-24'4,"0"1,1 2,0 0,0 1,0 1,1 2,1 0,0 1,0 1,2 1,-1 1,-12 13,20-19,2 1,-1 0,1 1,1 0,0 0,0 1,1 0,0 1,2 0,-1 0,1 1,1-1,1 1,0 0,0 1,2-1,0 0,0 1,1 0,1-1,1 1,0-1,1 1,0-1,1 2,4 3,1-1,0-1,1 1,1-1,1-1,1 0,0 0,0-1,2-1,0 0,5 3,33 25,3-1,38 20,-15-10,-57-37,-1 1,-1 1,0 0,0 1,8 13,-23-26,0 1,0-1,-1 1,0 0,0 0,0 1,0-1,-1 1,0-1,0 1,-1 0,1-1,-1 1,0 0,-1 0,0 0,0 0,0 0,0 0,-1 0,0 0,0 0,-1-1,0 1,0 0,0-1,-4 6,0-2,-1 1,0-1,0 0,-1 0,0-1,-1 0,0 0,0-1,0 0,-1-1,0 0,-1-1,1 0,-1 0,0-1,0-1,0 0,-1 0,1-1,-1 0,1-1,-10-1,18 0,1 0,-1 0,0 0,0-1,1 1,-1-1,0 0,1 0,-1 0,1 0,-1-1,1 1,-1 0,1-1,0 0,0 0,0 1,0-1,0 0,0-1,0 1,1 0,-1 0,1-1,0 1,0-1,-1 1,2-1,-1 0,0 1,0-1,1 0,0 0,-1 1,1-1,0 0,0 0,1 1,-1-1,1 0,3-12,1 1,0 0,1 0,1 0,0 1,1-1,0 2,1-1,1 1,0 1,0 0,1 0,2 0,-13 11,116-115,-49 51,-3-3,26-38,-72 82,-2-1,0 0,-1-2,-2 1,-1-2,-1 0,-1 0,-1-1,-1 0,-2-1,-2 6,-1 0,-1-1,-1 1,-2-1,0 1,-1 0,-1 0,-2 0,0 0,-2-4,6 24,0 1,1-1,-1 0,0 0,0 0,0 1,0-1,0 0,-1 1,1-1,-1 1,0 0,0 0,0-1,0 1,0 0,0 0,-1 0,-6 14,10 95,34 461,-33-518,-1 9,2 0,3 0,2 0,3-1,14 43,-25-97,1 1,0 0,0-1,1 1,-1-1,1 1,0-1,0 0,1 0,-1 0,1 0,0 0,0-1,0 1,0-1,1 0,0 0,-1 0,1 0,0-1,0 1,0-1,1 0,-1-1,0 1,1-1,-1 1,1-1,0-1,-1 1,1-1,0 1,-1-1,1-1,2 1,14-10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1.2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 57,'-16'0,"-10"0,6 0,18 0,33-2,39-6,40-3,34-3,22 2,9 2,-9 10,-33 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1.6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1 388,'2'-20,"0"0,2 0,0 1,1-1,1 1,1 1,2-3,-7 14,90-195,-77 181,-14 21,-1 0,1-1,0 1,-1 0,1 0,-1 0,1 0,-1 0,1 0,0 0,-1 0,1 1,-1-1,1 0,-1 0,1 0,-1 0,1 1,-1-1,1 0,-1 1,1-1,-1 0,1 1,-1-1,1 1,-1-1,0 0,1 1,-1-1,0 1,0-1,1 1,-1-1,0 1,0 0,0-1,1 1,-1-1,0 1,0-1,0 1,0-1,0 1,0 0,0-1,0 1,0-1,-1 1,1-1,0 1,0 0,0-1,0 0,14 143,0-46,1-3,-4 0,-4 22,-6-86,-2 0,-1 0,-1-1,-2 1,-1-1,-1 0,-2 0,-1-1,-3 4,-24 27,36-57,0-1,0 0,0 1,-1-1,1 0,0 0,-1 0,1 0,-1 0,1 0,-1 0,1 0,-1 0,0-1,1 1,-1-1,0 1,0-1,1 0,-1 0,0 0,0 0,0 0,1 0,-1 0,0 0,0-1,1 1,-1-1,0 1,0-1,1 0,-1 1,1-1,-2-1,2 1,0 0,0 1,0-1,0 0,0 0,0 0,0 0,1 0,-1 0,0 0,0 0,1 0,-1 0,1 0,-1 0,1-1,0 1,-1 0,1 0,0 0,0-1,0 1,0 0,0-1,0 1,0 0,0 0,0-1,1 1,-1 0,1 0,-1 0,1 0,-1-1,1 1,-1 0,1 0,0 0,0 0,-1 0,1 0,0 1,0-1,0 0,0 0,0 0,0 1,0-1,1 1,-1-1,0 1,0-1,114-26,-86 23,346-44,-283 37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3.1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53,'16'-5,"19"-1,21-2,18-2,19 0,11 3,2 2,-3 4,-7 5,-11 1,-15 1,-17-2,-18-1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06.3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89,'42'1,"-1"-1,1-3,-1-1,28-7,-30 5,50-7,310-36,-376 47,0 1,0 1,0 0,0 2,12 3,-34-5,1 0,-1 0,1 1,-1-1,1 0,-1 1,1-1,-1 1,1-1,-1 1,0 0,1-1,-1 1,0 0,1 0,-1 0,0 0,0 0,0 0,0 0,0 1,0-1,0 0,-1 1,1-1,0 0,-1 1,1-1,-1 1,1 0,-2 0,1 1,-1-1,0 0,0 1,0-1,0 0,0 0,-1 0,1 0,-1 0,1 0,-1 0,0 0,0-1,0 1,0-1,0 1,0-1,-1 0,-33 19,-1-2,-1-2,-1-2,0-1,0-2,-2-2,-35 4,72-12,-562 83,545-80,0 0,1 1,0 2,0 0,-11 6,30-13,-1 0,1 1,-1-1,1 1,0-1,-1 1,1 0,0-1,-1 1,1 0,0 0,0 0,0 0,0 0,0 0,0 0,0 1,0-1,0 0,1 0,-1 1,0-1,1 1,-1-1,1 0,0 1,-1-1,1 1,0-1,0 1,0-1,0 1,0-1,0 1,0-1,1 1,-1-1,0 0,1 1,-1-1,1 1,0-1,-1 0,1 0,0 1,0-1,0 0,0 0,0 0,0 0,0 0,0 0,0 0,1 0,-1 0,0-1,1 1,-1 0,0-1,1 1,-1-1,1 0,-1 1,0-1,1 0,-1 0,1 0,0 0,32 11,1-2,0-2,0-1,0-2,1-1,0-2,0-1,-1-2,14-3,29-3,-1-3,0-3,-1-3,38-16,-20-9,-93 41,-1 1,0-1,0 0,1 1,-1-1,0 0,0 0,0 1,0-1,0 0,0 1,0-1,0 0,0 0,0 1,-1-1,1 0,0 0,0 1,-1-1,1 0,0 1,-1-1,1 1,-1-1,1 0,-1 1,1-1,-1 1,1-1,-1 1,0 0,1-1,-1 1,0 0,1-1,-1 1,0 0,1-1,-1 1,0 0,1 0,-1 0,0 0,0 0,1 0,-1 0,0 0,0 0,1 0,-1 0,0 1,1-1,-1 0,0 0,1 1,-1-1,0 0,1 1,-1 0,-34-2,1 3,-1 0,1 2,0 2,-18 6,21-5,-120 25,1 8,2 6,-62 32,164-57,46-20,1-1,-1 0,1 0,-1 0,1 0,-1 1,1-1,-1 0,1 1,-1-1,1 0,-1 1,0-1,1 0,-1 1,0-1,1 1,-1-1,0 0,0 1,1-1,-1 1,0-1,0 1,0-1,0 1,0-1,1 1,-1-1,0 1,0-1,0 1,0 0,-1-1,1 1,0-1,0 1,0-1,0 1,0-1,-1 1,1-1,0 0,0 1,-1-1,1 1,-1-1,36-1,0-3,-1 0,1-3,-1 0,5-4,0 1,514-140,-513 143,-269 84,167-59,-175 49,215-63,26-8,35-13,99-42,-67 27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3.4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 0,'-11'26,"-2"24,6 20,13 19,13 15,10 12,5 3,-3 3,-8-19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6.0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1,'-6'21,"-3"18,0 15,2 11,2 11,4 10,7 5,5 4,0 0,1-5,-2-6,-2-8,-3-10,-2-11,-4-14,-4-17,-1-13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6.3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29 115,'-11'-5,"-2"-1,8 0,15 2,19-2,23-4,27-2,22-5,18-1,9 2,4 5,-4 7,-11 13,-17 11,-26 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6.8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0 320,'58'-87,"3"2,29-28,-52 79,-33 45,-27 133,10-12,6 1,8 75,-1-83,0-107,0-3,-1-1,0 1,-1 0,0 0,-1 0,-1-1,0 1,-1-1,-1 0,-1 4,5-17,1 0,-1 0,0 0,1 0,-1 1,0-1,0 0,0 0,0-1,0 1,0 0,0 0,0 0,0-1,0 1,-1 0,1-1,0 1,0-1,-1 0,1 1,0-1,-1 0,1 0,0 0,-1 0,1 0,0 0,-1 0,1 0,0 0,-1-1,1 1,0-1,-1 1,1-1,0 1,0-1,0 0,0 1,0-1,0 0,0 0,0 0,-1-1,-33-51,35 52,1-1,-1 0,1 0,-1 1,1-1,0 0,-1 1,1-1,0 0,0 1,0 0,1-1,-1 1,0-1,0 1,1 0,-1 0,1 0,-1 0,1 0,-1 0,1 0,0 0,-1 1,1-1,0 1,0-1,-1 1,1 0,0-1,0 1,0 0,0 0,-1 1,1-1,1 0,299-12,-5-11,-220 11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7.1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1,'97'175,"35"39,-56-99,-6 3,-5 3,31 88,-82-172,-1 0,-2 0,-1 1,-3 1,-1-1,-1 1,-3 0,-1 1,-1-1,-3 0,-1 0,-2-1,-2 1,-6 19,-5-8,-1-1,-3 0,-1-2,-3-1,-2-1,-2-1,-1-2,-3-1,-21 19,-13 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7.9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48,'-5'-5,"2"-1,2 0,5 1,3-1,1-3,-1-2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9.2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0,'2'17,"3"18,4 16,4 13,2 11,2 10,-1 4,0 1,-3-3,-3-8,-5-7,-4-9,-2-11,-5-12,-2-17,0-13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9.5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55,'-7'-7,"2"-2,9 0,16 2,20 2,27 1,25 3,25 0,18-1,9-1,-1 0,-11 2,-21-1,-25 1,-27 3,-23 3,-21 4,-12-1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29.9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70,'10'-7,"0"-1,1 1,0 1,0 0,0 1,1 0,0 1,0 0,0 1,0 0,0 0,6 1,-3 0,0 0,1 0,-1 2,0 0,1 0,-1 2,0 0,3 1,-12-2,1 1,-1 0,0 0,0 0,0 1,0 0,0 0,-1 1,1-1,-1 1,0 0,0 1,-1-1,1 1,-1 0,0 0,0 0,-1 1,1 0,0 2,-1-1,0 1,-1 0,0 0,-1 0,1 0,-1 0,-1 0,0 1,0-1,0 0,-1 0,-1 0,1 0,-1 0,-1 0,1 0,-1-1,-2 4,-5 11,-2 0,-1-1,0-1,-1 0,-10 10,-145 155,167-184,1 1,-1-1,1 0,-1 1,1-1,0 1,0 0,0-1,0 1,0 0,0 0,0-1,0 1,1 0,-1 0,1 0,0 0,-1 0,1 0,0 0,0 0,0 0,0 0,1 0,-1 0,0 0,1 0,-1 0,1 0,0 0,0-1,0 1,0 0,0 0,0-1,0 1,0-1,1 1,-1-1,1 1,-1-1,1 0,-1 0,1 0,0 0,1 1,12 4,0-2,0 0,0 0,1-1,-1-1,1-1,2 0,71 5,0-4,0-3,0-5,83-16,-21-20,-103 21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30.5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1,'25'4,"28"2,27 0,27-3,17-5,9-2,0 0,-10 0,-20 1,-25 2,-27 2,-31 1,-17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09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769 552,'-3'-6,"-1"0,0 0,0 1,0-1,-1 1,0 0,0 1,0-1,-1 1,1 0,-1 0,0 0,0 1,-1 0,1 0,0 1,-1 0,0 0,0 0,1 1,-1 0,0 0,0 1,0 0,0 0,0 1,0 0,0 0,1 0,-1 1,0 0,-2 1,-7 5,1 1,0 0,1 0,0 2,1 0,0 0,0 1,1 1,1 0,0 1,-6 10,-5 11,1 1,1 1,3 1,-5 14,5-7,2 1,1 1,3 1,2 0,2 0,2 0,2 1,2 0,2-1,3 1,1 0,3-1,2-1,2 1,2-2,2 0,2 0,2-2,1 0,3-1,14 17,-10-20,1-2,2-1,2-2,1-1,1-2,2-1,1-1,2-3,0-1,40 18,-70-39,1 1,0-2,0 1,0-2,1 1,0-1,-1-1,1 0,0-1,0 0,0-1,0-1,0 1,0-2,0 0,-1 0,1-1,0 0,-1-1,8-4,6-11,-1 0,0-2,-1-1,-2 0,0-2,-2-1,0 0,-2-1,-1-1,-1 0,-1-1,1-7,10-21,-2-2,-2 0,-4-1,-1-1,-4-1,-2 0,-3 0,-2-1,-3 0,-6-52,-4 26,-3-1,-4 2,-5 0,-3 1,-3 1,-5 1,-11-17,26 60,-1 1,-3 1,-1 1,-1 1,-3 0,0 2,-3 1,-1 1,-1 2,-1 1,-2 1,-7-3,28 24,-1 1,0 0,-1 1,1 0,-1 1,0 1,-1 0,1 1,0 0,-1 1,0 1,0 0,1 1,-1 1,0 0,0 1,1 0,0 2,-1 0,-2 1,-15 10,1 1,0 2,2 1,0 1,1 1,1 2,1 1,1 1,1 1,1 1,2 1,0 1,-11 24,2-1,3 1,3 2,2 0,2 2,2 0,4 1,1 0,4 1,2 0,2 1,3 0,3-1,2 1,3-1,2 1,3-2,3 0,2 0,3-1,2-1,2-2,3 0,2-1,3-2,1-1,3-1,16 15,-27-38,1 0,1-1,1-2,1-1,8 3,-23-16,-1-1,2-1,-1 0,1-1,0 0,0-1,1-1,0 0,-1-1,1-1,0 0,0-1,10-1,-13-1,0-1,-1-1,1 0,-1 0,0-1,0-1,0 0,-1 0,0-1,0 0,0-1,0 0,-1-1,-1 0,1 0,-1 0,0-2,11-14,0-1,-1-1,-2 0,-1-1,11-27,1-11,-3-1,-3-1,-3-1,-3 0,-3-2,-3 1,-3-1,-3 0,-5-44,-1 62,-3 1,-2 0,-2 0,-2 1,-3 1,-2 0,-15-29,19 48,-2 1,-2 1,0 0,-2 1,-1 1,-1 1,-1 1,-1 1,-1 1,-1 1,0 1,-18-9,25 18,0 1,-1 1,-1 0,1 2,-1 0,0 1,-1 1,1 1,-1 1,0 1,0 0,0 2,0 1,0 0,0 1,1 2,-1 0,1 1,0 1,0 1,0 0,1 2,0 0,1 1,0 1,-15 13,9-4,2 1,0 1,1 1,2 1,0 1,1 1,2 0,1 1,1 1,1 0,1 1,2 0,0 7,-4 15,3 1,2 0,2 1,3 0,1 0,4 0,3 19,0-20,2 1,3-1,2 0,2-1,2-1,3 0,1-1,3-1,2-1,2-1,2-1,2-1,2-2,1-1,2-2,2-1,2-2,1-2,1-1,5-1,-23-18,0-1,1-2,0 0,1-1,0-1,1-2,17 3,-30-8,1 0,-1-1,0 0,0-1,1-1,-1 0,0-1,0 0,0-1,0 0,0-1,-1-1,1 0,-1-1,-1 0,3-2,4-5,-2 0,1-1,-2 0,0-2,-1 0,0 0,-2-1,0-1,0 0,-2-1,0-1,10-23,-2-1,-1 0,-3-2,3-21,-4-5,-3 0,-3 0,-4-1,-2 0,-4 1,-3-1,-3 1,-3 0,-4 1,-2 0,-4 2,-2 0,-4 2,-2 1,-13-16,26 49,-2 1,-1 1,-1 1,-2 0,-1 2,-16-14,31 33,0 1,0 0,-1 1,0 0,0 0,-1 1,0 0,0 1,0 1,-1-1,1 2,-1 0,0 0,0 1,-1 0,1 1,0 1,0 0,0 0,-1 2,-6 0,1 3,1 1,-1 0,2 1,-1 1,1 1,0 0,1 1,0 0,0 2,1-1,1 2,-11 11,-4 9,1 0,2 2,1 0,2 2,1 2,-9 23,3 1,3 2,3 1,2 0,4 1,2 1,3 0,4 1,2 0,4 0,7 64,10 23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31.9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487 20,'-31'-4,"0"2,0 1,0 2,0 1,0 1,0 2,1 1,-20 6,41-10,-1-1,1 2,0-1,0 1,0 0,1 1,-1 0,1 0,0 1,0 0,0 1,1-1,0 1,0 1,0 0,1 0,0 0,0 0,1 1,0 0,0 0,1 1,0-1,0 1,1 0,1 0,-1 0,1 0,0 8,5 7,2-1,0 1,1-1,2 0,0-1,2 1,0-2,2 1,0-2,13 17,-12-15,2 3,36 60,-3 2,-3 5,-32-63,-2 0,-1 0,-2 1,0 0,-2 1,-2-1,0 1,-2 21,-2-39,-1 0,-1 0,0-1,-1 1,0 0,-1-1,0 0,-4 7,6-14,0 0,-1 0,1-1,-1 1,0-1,0 0,-1 0,1 0,-1 0,0 0,0-1,0 0,-1 0,1 0,-1 0,1-1,-1 0,0 1,0-2,0 1,-4 0,7-1,0-1,0 0,1 0,-1 0,0 0,0-1,1 1,-1 0,0-1,0 1,1-1,-1 0,0 1,1-1,-1 0,1 0,-1 0,1 0,-1 0,1 0,0-1,0 1,0 0,-1-1,1 1,0 0,1-1,-1 0,0 1,0-1,1 0,-1 1,1-1,-1 0,1 1,0-1,-1 0,1-1,4-70,4 52,1 0,1 1,1 0,0 0,2 1,0 1,1 0,2-1,-9 11,157-186,-90 112,-5-3,-2-3,19-40,-74 110,-1 0,-1-1,0 0,-1 0,-2-1,0 0,-1-1,0 1,-2-1,-1 0,0 0,-2-1,0 1,-2 0,-1-8,2 25,-1 0,0-1,0 1,-1 0,1 0,-1 0,0 0,0 0,0 0,-1 1,1-1,-1 1,0-1,0 1,0 0,0 0,-1 1,1-1,-1 0,0 1,1 0,-1 0,0 0,0 1,0-1,-1 1,1 0,0 0,-1 0,1 1,0 0,-1 0,1 0,0 0,-1 0,1 1,0 0,-1 0,1 0,0 0,0 1,0 0,0 0,0 0,0 0,1 0,-2 2,-3 6,1-1,1 1,-1 0,2 1,0 0,0 0,1 0,0 0,1 0,0 1,1 0,0 0,1-1,0 1,1 0,1 9,3 70,4-1,4-1,4 0,4-1,21 54,-33-111,-1-5,24 88,4-2,14 21,-45-124,-2-1,1 0,1 0,-1-1,1 1,1-1,-1 1,1-2,0 1,1 0,0-1,0 0,0 0,2 1,-6-7,0 1,-1 0,1-1,0 1,0-1,0 1,-1-1,1 0,0 0,0 0,0 0,0 0,-1 0,1 0,0-1,0 1,0-1,-1 1,1-1,0 0,-1 1,1-1,0 0,-1 0,1 0,-1-1,0 1,1 0,-1 0,0-1,0 1,1-1,-1 1,0-2,30-57,-17 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32.1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11,'-21'-2,"-11"-1,-4 0,8 1,20 2,30 2,39 1,39-1,38-3,25-1,11 0,-24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42.2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4 147,'0'-2,"-1"0,0 0,1-1,-1 1,1 0,-1 0,1-1,0 1,0 0,0 0,1-1,-1 1,0 0,1-1,-1 1,1 0,0 0,0 0,0 0,0 0,0 0,0 0,1 0,-1 0,1 0,-1 1,1-1,-1 1,1-1,0 1,0 0,0-1,0 1,0 0,1 0,9-9,1 2,0-1,0 2,1 0,0 0,0 1,1 1,0 1,-1 0,2 0,-1 2,0 0,0 0,1 2,-1 0,1 1,12 2,-22-2,-1 1,1 0,-1 0,0 1,0 0,0 0,0 0,0 0,-1 1,1-1,-1 1,0 0,0 1,-1-1,1 1,-1-1,0 1,0 0,0 1,-1-1,0 0,0 1,0-1,-1 1,0-1,0 1,0 0,-1-1,1 1,-2 0,1 0,0-1,-1 1,0 0,-1-1,1 1,-1 0,-8 25,-2-1,-1 1,-1-2,-2 0,0-1,-2 0,-2-1,0-2,-18 18,-59 64,70-75,26-31,1-1,0 1,-1-1,1 1,-1-1,1 1,0-1,-1 1,1 0,0-1,0 1,0-1,-1 1,1 0,0-1,0 1,0 0,0-1,0 1,0 0,0-1,0 1,1-1,-1 1,0 0,0-1,0 1,1-1,-1 1,0 0,1-1,-1 1,0-1,1 1,-1-1,1 1,-1-1,0 0,1 1,0-1,-1 1,1-1,-1 0,1 0,-1 1,1-1,0 0,-1 0,1 0,-1 1,1-1,0 0,-1 0,1 0,0 0,-1 0,1 0,0 0,-1-1,1 1,-1 0,1 0,0 0,-1-1,1 1,-1 0,1-1,-1 1,1-1,143-26,-79 11,97-14,1 7,2 7,-98 10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43.1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20,'21'2,"21"1,19 1,18-4,12-4,5-1,-6-2,-12 0,-21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43.3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1,'-14'6,"-7"13,1 13,3 19,7 18,10 15,9 10,10 7,12-1,12-7,-2-21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43.7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49,'7'-2,"16"-4,23-2,24-3,19 1,11 2,-3 5,-17 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4:43.9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0,'33'12,"38"4,37-4,31-8,12-7,-19-3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02.1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285 0,'-20'14,"-15"21,-10 22,-3 26,4 26,5 25,10 22,10 12,13 6,15-6,16-13,19-19,16-21,13-21,7-21,0-21,-5-20,-16-15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02.6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422 191,'-37'0,"1"1,-1 3,1 1,-29 7,52-9,0 1,0 1,0-1,0 2,1 0,0 1,0 0,0 0,1 1,0 1,1 0,0 0,1 1,-3 3,8-7,0 0,0 0,1 1,-1-1,2 1,-1 0,1 0,-1 0,2 0,-1 0,1 0,0 0,1 1,0-1,0 0,0 1,1-1,0 0,1 0,0 0,0 0,0 0,1 0,1 4,6 8,0-1,1 0,1 0,1-1,0-1,1 0,16 14,140 106,-125-104,-2 1,-1 2,-2 2,9 14,-42-44,0 0,-1 1,0-1,0 2,-1-1,0 1,-1-1,0 1,0 1,-1-1,0 0,0 1,-1 0,-1-1,1 1,-2 0,1 0,-1 0,-1 0,0 0,0-1,-1 1,0 0,-1-1,0 1,0-3,0 0,0 1,-1-2,0 1,-1 0,1-1,-1 0,0 0,-1 0,1-1,-1 1,0-1,-1-1,1 1,-1-1,0 0,0-1,0 0,0 0,-1 0,1-1,-5 1,9-4,0-1,0 1,-1-1,1 1,0-1,0 0,1 0,-1 0,0 0,1-1,-1 1,1-1,0 0,0 1,0-1,0 0,0 0,1 0,-1 0,1-1,0 1,0 0,0-1,0 1,1 0,-1-1,1 1,0-1,0 1,0-1,1 1,-1-1,1 1,0 0,3-41,2 1,2 0,2 1,2 0,1 1,3 0,8-15,-9 20,23-59,5-8,-4-2,-4-1,-5-2,5-49,-35 151,3-6,-1 0,0-1,-1 1,0-1,-2 0,1 1,-1-1,-1 1,0 0,-4-12,6 23,0 0,0 1,0-1,0 1,0-1,-1 1,1-1,0 0,0 1,0-1,-1 1,1-1,0 1,-1-1,1 1,-1 0,1-1,0 1,-1-1,1 1,-1 0,1-1,-1 1,1 0,-1 0,1-1,-1 1,1 0,-1 0,0 0,1 0,-1 0,1-1,-1 1,1 0,-1 0,0 0,1 1,-1-1,1 0,-1 0,1 0,-1 0,0 1,1-1,-1 0,1 0,-1 1,1-1,-1 0,1 1,0-1,-1 0,1 1,-1-1,1 1,0-1,-1 1,1-1,0 1,0-1,-1 1,1-1,0 1,0 0,-36 99,20-9,5 2,3 0,4 76,2-107,3 0,2 0,4-1,2 1,2-2,3 1,3-2,3 0,4 5,-19-52,0-1,1 0,0 0,1-1,0 1,0-2,1 1,1-1,0 0,6 4,-14-11,1-1,-1 0,1 0,-1 0,1 0,0 0,0-1,-1 1,1 0,0-1,0 1,0-1,0 0,0 0,0 0,0 0,0 0,0 0,-1 0,1 0,0-1,0 1,0-1,0 0,0 1,-1-1,1 0,0 0,-1 0,1 0,0 0,-1 0,0-1,1 1,-1-1,0 1,1-1,-1 1,0-1,15-23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02.9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57,'-26'-3,"-15"0,-5 0,7 1,22 0,31 1,35 1,38-3,36-4,25-5,14 1,-22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13.8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425 649,'-3'-3,"-56"-46,57 47,-1 1,1 0,0-1,-1 1,1 0,-1 0,1 0,-1 1,0-1,1 1,-1-1,0 1,1 0,-1 0,0 0,0 0,1 1,-1-1,1 1,-1-1,0 1,1 0,-1 0,1 0,-1 0,0 1,-3 4,-1 1,2-1,-1 1,1 0,0 0,0 0,1 1,0-1,1 1,-1 0,-1 8,-18 57,3 1,3 1,4 0,3 1,1 37,3-36,3 0,4 0,3 0,3 0,8 25,-9-71,1 0,2-1,0 0,3 0,0-1,2 0,1-1,1-1,1 0,2-2,0 0,2-1,0 0,10 5,-19-18,1 0,0-2,1 1,0-2,1 0,-1 0,1-1,1-1,-1-1,1 0,0-1,0-1,1 0,-1-1,1-1,-1 0,1-1,-1-1,1-1,-1 0,0-1,0-1,0-1,0 0,-1-1,5-2,8-10,-1-1,-1 0,-1-2,-1-1,0-1,-2-1,-1-1,-1-1,-1-1,-1 0,-2-2,0 0,-2 0,-2-1,0-1,-2 0,0-8,7-33,-3 0,-4-1,-2 0,-4 0,-3 0,-3-1,-3 1,-4 0,-3 1,-2 0,-4 0,-4 2,-2 1,-3 1,-3 1,-3 1,-3 2,-5-3,21 33,-2 0,-1 2,-1 0,-2 2,-1 1,-2 1,0 2,-23-16,45 36,0 1,-1 0,1 1,-1 0,0 0,0 0,0 1,0 1,-1-1,1 1,-1 0,0 1,0 0,1 1,-1 0,0 0,0 0,1 2,-1-1,0 1,1 0,-1 0,1 1,0 0,0 1,0 0,-6 4,-3 6,1 0,0 1,1 1,1 0,0 1,2 0,0 2,0-1,-6 17,-25 55,4 2,3 1,5 2,-10 62,10-39,5 2,5 0,6 2,5-1,5 74,7-152,2-1,1-1,3 1,1-1,14 39,-18-64,1-1,1 0,0 0,1-1,1 0,0 0,0-1,2 0,0 0,0-2,1 1,0-1,1-1,0 0,1-1,9 5,-13-9,1-1,-1 0,1-1,-1 0,1 0,0-1,0-1,0 0,1 0,-1-1,8-1,38-9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03.2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39,'18'-7,"1"0,0 1,0 1,1 0,-1 2,1 0,0 1,-1 2,1 0,0 0,0 2,10 2,-22-3,0-1,0 1,0 0,-1 1,1 0,0 0,-1 1,0-1,1 2,-1-1,0 1,0 0,-1 1,1-1,-1 1,0 1,-1-1,1 1,-1 0,0 0,0 1,-1-1,0 1,0 0,-1 0,0 0,0 1,0-1,0 3,-6 8,1 0,-2 0,0-1,-2 1,0-1,0 0,-2-1,0 0,-1 0,0 0,-1-1,-1-1,-1 0,0 0,-3 1,-190 218,203-230,0-2,0 1,0-1,0 1,0-1,1 1,-1-1,1 1,-1 0,1 0,-1 0,1 0,0 0,0 0,0 0,0 1,1-1,-1 0,0 0,1 1,0-1,-1 0,1 1,0-1,0 0,0 1,1-1,-1 0,1 1,-1-1,1 0,0 0,-1 1,1-1,1 0,-1 0,0 0,0 0,1 0,-1 0,2 1,6 0,-1 0,1-1,0 0,1-1,-1 1,0-2,0 1,1-1,-1-1,6 0,79-10,-1-3,87-26,-101 21,52-11,-15 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03.5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51,'23'2,"22"1,21 0,21-5,14-5,8-3,3-3,-7 2,-17 2,-23 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03.7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0,'-5'19,"-1"21,0 24,2 19,0 14,2 7,4 2,5-6,4-10,7-14,1-19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05.0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162 1,'-14'14,"-9"18,-6 18,1 15,2 9,5 7,7 1,8-2,7-3,8-5,5-8,5-10,-1-12,-2-11,-2-13,-7-14,-5-8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05.2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197 166,'-23'-7,"-17"-3,-9-1,2 1,16 2,25 0,31-1,36-3,34-5,30-1,23 0,12 0,3 4,-9 8,-18 13,-31 14,-32 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05.5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1,'37'-1,"1"2,-1 1,1 2,-1 2,-1 1,20 7,-49-13,0 1,0 0,0 1,0 0,0 0,-1 0,1 1,-1 0,0 0,0 0,0 1,-1 0,0 0,0 1,0-1,0 1,-1 0,0 0,0 1,-1-1,0 1,0 0,0 0,-1 0,0 0,0 0,-1 0,0 1,0-1,-1 0,0 1,0-1,-1 2,-7 17,-2-1,0 0,-1-1,-2 0,0 0,-2-2,0 0,-2 0,0-2,-3 1,-11 18,9-11,5-9,1 1,1 1,1 0,1 1,1 1,-5 11,16-31,0 0,0 1,0-1,1 0,-1 0,1 0,0 0,-1 1,1-1,1 0,-1 0,0 1,1-1,0 0,-1 0,1 0,1 0,-1 0,0 0,1 0,-1 0,1-1,0 1,0 0,0-1,0 0,1 1,-1-1,1 0,-1 0,1 0,0 0,-1-1,1 1,0-1,0 0,0 0,0 0,0 0,1 0,-1-1,0 1,31 6,0-1,1-2,0-1,-1-1,1-2,0-2,6-2,-36 4,88-7,1-4,-2-5,0-3,1-4,-16-1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05.8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 0,'18'15,"-1"0,-1 2,-1-1,0 2,-1 0,-1 1,1 4,-9-16,22 34,-1 2,-3 1,-1 1,-3 0,-1 2,-3 0,-2 1,-1 0,-3 1,-2 0,-2 1,-3-1,-1 1,-3 0,-2-1,-2 0,-2 0,-2 0,-5 9,-14 23,-4 0,-3-2,-4-2,-2-1,-5-3,-54 67,54-78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08.7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1,'-7'0,"-1"0,1 0,-1 1,1 1,0-1,-1 1,1 0,0 1,0 0,0 0,1 0,-1 1,1 0,0 0,0 1,0-1,0 1,1 1,0-1,0 1,1 0,-1 0,1 0,0 0,1 1,-3 6,6-12,0 0,-1-1,1 1,0 0,0 0,0 0,0 0,0 0,0 0,0 0,0 0,1 0,-1 0,0 0,0 0,1 0,-1-1,1 1,-1 0,1 0,-1 0,1-1,-1 1,1 0,0 0,-1-1,1 1,0-1,0 1,-1-1,1 1,0-1,0 1,0-1,0 1,0-1,-1 0,1 0,0 0,0 1,0-1,0 0,0 0,0 0,0 0,0-1,0 1,0 0,0 0,0 0,0-1,-1 1,1 0,0-1,0 1,0-1,0 1,-1-1,1 0,0 1,-1-1,1 0,0 1,-1-1,1 0,-1 0,1 1,-1-2,24-32,-18 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09.0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8,'1'0,"0"-1,0 0,0 0,0 0,0 1,0-1,0 1,1-1,-1 1,0-1,0 1,1 0,-1-1,0 1,0 0,1 0,-1 0,0 0,0 0,1 0,-1 1,0-1,1 0,-1 0,0 1,0-1,0 1,1 0,-1-1,0 1,0 0,0-1,0 1,0 0,0 0,0 0,-1 0,1 0,0 0,0 0,-1 0,1 0,0 0,-1 1,0-1,1 0,-1 0,1 0,-1 1,0-1,0 0,0 1,0-1,0 0,0 0,0 1,0-1,-1 1,6 43,-1 1,-3-1,-2 1,-4 29,0 3,-16 225,20-294,0 0,0 0,-1-1,0 1,-1-1,0 0,0 1,-1-1,0-1,-2 4,-7 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09.2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84 82,'-14'-6,"-9"-4,-1-1,6 1,13 2,21 2,27 3,27 1,24 2,18-3,12 1,7-3,-3 0,-7 1,-13 1,-17 1,-24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14.7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598 346,'-8'-1,"-1"0,1 1,0 0,0 0,-1 1,1 0,0 0,0 1,0 0,0 0,0 1,0 0,1 1,0 0,-1 0,1 0,1 1,-1 0,1 0,-1 1,2 0,-1 0,-1 2,-10 17,1 0,1 1,1 0,2 1,0 1,2 0,1 0,2 1,1 0,0 0,3 1,-1 15,0 1,3 0,1 0,2 0,2-1,3 1,1-1,2 0,2-1,2 0,2-1,2-1,2 0,1-1,2-2,2 0,2-2,1 0,1-2,3-2,0 0,2-3,13 9,-35-29,1-1,0 0,0-1,1 0,0-1,1 0,0-1,0-1,0-1,0 0,1-1,-1 0,1-1,0-1,0-1,0 0,0-1,-1 0,1-2,7-1,-3-7,0 0,0-1,-1-1,-1 0,0-2,-1 0,-1-1,0-1,-1 0,-1-1,-1-1,0 0,-2-1,0 0,6-15,17-33,-3-2,-3 0,-3-2,-4-1,-2-1,-4-1,-3 0,-3 0,-4-4,-3 34,-3 1,-2-1,-1 1,-2 0,-3 0,-1 1,-2 0,-2 1,-9-16,13 34,-2 0,0 1,-2 1,0 0,-2 1,0 0,-2 1,0 1,-1 1,0 1,-2 0,0 1,-1 2,0 0,-1 1,-12-4,16 10,-1 1,1 0,-1 1,0 1,0 1,0 1,0 1,-1 0,1 2,0 0,-1 1,1 1,0 1,1 1,-1 1,1 0,0 2,0 0,1 1,-6 4,-12 9,2 2,1 1,1 1,1 2,1 1,2 1,1 1,-10 17,-5 11,4 2,1 2,4 1,-11 32,8 1,3 2,5 1,5 1,4 1,2 21,-2 53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0.0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14,'76'-8,"0"4,0 3,39 6,-99-5,1 1,-1 1,1 0,-1 2,0-1,0 2,-1 0,1 1,8 5,-22-10,0 0,-1 0,1 0,0 0,0 0,0 0,-1 1,1-1,-1 0,1 1,-1 0,0-1,1 1,-1 0,0-1,0 1,0 0,0 0,0 0,-1 0,1 0,-1 0,1 0,-1 0,0 0,0 0,1 0,-1 1,-1-1,1 0,0 0,-1 0,1 0,-1 0,1 0,-1 0,0 0,0 0,0 0,0-1,-1 3,-9 7,-1 0,0-1,0 0,-1-1,0 0,-1-1,1-1,-2 0,1 0,-3-1,-3 3,-54 28,73-37,0 0,0 1,1-1,-1 0,0 1,0-1,0 1,0-1,1 1,-1-1,0 1,0 0,1-1,-1 1,1 0,-1-1,0 1,1 0,-1 0,1 0,0-1,-1 1,1 0,0 0,-1 0,1 0,0 0,0 0,0 0,0 0,0 0,0 0,0-1,0 1,0 0,0 0,1 0,-1 0,0 0,1 0,-1 0,0 0,1-1,-1 1,1 0,0 0,-1-1,1 1,-1 0,1-1,0 1,0 0,-1-1,1 1,0-1,0 0,0 1,0-1,-1 1,1-1,0 0,0 0,0 0,0 1,0-1,142 39,-60-20,-63-16,-1 2,0 0,0 2,0 0,-1 1,0 1,0 0,-1 1,0 1,-1 1,0 0,-1 2,-1-1,0 2,0 0,-12-11,1 0,-1 0,-1 0,1 0,0 1,-1-1,0 0,0 1,0-1,-1 1,0 0,1-1,-2 1,1-1,0 1,-1-1,0 1,0-1,0 1,-1-1,1 0,-1 0,0 1,0-1,-1-1,1 1,-1 0,0 0,0-1,0 0,0 0,-1 0,1 0,-1 0,0 0,0-1,-27 18,-1-1,-1-2,0-1,-1-2,0-2,-1 0,-1-3,-34 6,65-14,0 0,1 1,0-1,-1 0,1 0,0 0,-1-1,1 0,-1 1,1-2,-1 1,0 0,1-1,0 0,-1 0,1 0,0-1,-1 1,1-1,0 0,0 0,-3-3,-4-10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0.6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0 124,'5'-5,"15"-3,26-3,29-2,31-4,25-1,18 3,7 4,-7 3,-19 4,-25 0,-28 0,-30 1,-27 2,-24 0,-11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2.0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89,'-24'-6,"0"0,0 2,-1 1,0 1,0 0,1 2,-1 1,-14 3,31-3,-1 0,1 0,0 1,0 0,0 0,0 1,0 0,1 1,-1 0,1 0,0 0,0 1,0 0,1 0,0 1,0-1,0 1,0 1,1-1,0 1,1 0,0 0,-1 2,-2 14,1 0,2 1,0-1,1 1,2 0,0-1,2 1,0 0,2 0,0-1,2 1,1-1,0 0,2 0,1-1,5 11,14 23,3 0,2-2,2-2,2-1,24 24,-58-72,2 4,19 21,-2 1,-2 1,0 1,6 16,-22-39,0 0,-1 1,0 0,0 0,-1 0,0 0,0 0,-1 1,0-1,-1 0,0 1,-1-1,0 0,0 1,-1-1,0 0,0 0,-1 0,-3 6,1-5,0-1,-1 1,0-1,-1-1,0 1,0-1,0 0,-1-1,0 0,-1 0,-4 3,12-9,0 0,0 0,0 0,0-1,0 1,0 0,0 0,-1-1,1 1,0-1,0 1,0-1,-1 1,1-1,0 0,0 1,-1-1,1 0,0 0,-1 0,1 0,0 0,-1 0,1-1,0 1,0 0,-1-1,1 1,0-1,0 1,0-1,-1 0,1 1,0-1,0 0,0 0,0 0,0 0,0 0,1 0,-1 0,0 0,0 0,1 0,-1 0,1 0,-1 0,1-1,-1 1,1 0,0-1,-1 1,1 0,0 0,0-1,0 1,0 0,0-1,1-9,0 1,1-1,0 1,0 0,1 0,0 0,1 0,0 0,5-7,36-66,3 3,4 1,37-41,20-29,-60 77,-3-2,18-43,-51 91,-2 0,0-1,-2 0,-1-1,-1 1,-2-2,0 1,-2-1,-1-16,-1 36,-1 1,0-1,0 0,-1 1,-1-1,1 1,-1-1,-1 1,0 0,0 0,0 0,-1 0,0 0,-1 1,0 0,0 0,0 0,-1 0,0 1,0 0,0 0,-1 1,0 0,-8-4,14 8,-1 0,0 1,0-1,0 1,0-1,1 1,-1 0,0 0,0 0,0 0,0 0,0 0,0 0,0 1,1-1,-1 1,0 0,0-1,0 1,1 0,-1 0,0 0,1 0,-1 0,1 0,-1 1,1-1,0 0,-1 1,1-1,0 1,0-1,0 1,0 0,0-1,1 1,-1 0,0 0,1 0,-1 1,-9 84,17-33,2 0,2-1,3 0,7 16,-11-36,186 592,-128-434,-39-148,-28-43,0 0,0 0,0 0,-1 0,1 0,0 0,0 0,0-1,0 1,-1 0,1 0,0-1,0 1,0 0,-1-1,1 1,0-1,-1 1,1-1,0 1,-1-1,1 1,0-1,-1 0,1 1,-1-1,0 0,1 0,-1 1,1-1,-1 0,0 0,0 0,1 1,-1-1,0 0,0 0,0 0,0 0,7-32,-2-5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2.3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1,'-18'0,"-12"0,-2 2,4 3,9 6,19 0,27 2,31-3,34-6,31-10,21-5,8-2,-4 3,-28 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2.6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4,'12'-2,"-1"1,1 0,-1 1,1 1,-1 0,0 0,1 1,-1 0,0 1,0 0,0 1,-1 1,1-1,-1 2,0-1,0 1,-1 1,0 0,7 6,-13-9,-1 0,0 0,0 0,0 0,-1 0,1 1,-1-1,0 0,0 1,-1-1,1 1,-1-1,0 1,0-1,0 1,-1-1,0 1,0-1,0 1,0-1,-1 0,1 0,-1 0,0 1,-64 89,-1-32,67-62,0 1,0 0,0-1,0 1,-1-1,1 1,0 0,0-1,0 1,0 0,0-1,1 1,-1-1,0 1,0 0,0-1,0 1,1-1,-1 1,0-1,1 1,-1-1,0 1,1-1,-1 1,0-1,1 1,-1-1,1 1,-1-1,1 0,-1 1,1-1,0 0,-1 1,1-1,-1 0,1 0,-1 0,1 0,0 1,-1-1,1 0,0 0,-1 0,1 0,-1 0,1-1,0 1,-1 0,1 0,-1 0,1 0,0-1,-1 1,1 0,-1-1,1 1,-1 0,1-1,-1 1,1 0,2 0,87-1,-66-2,0 2,1 1,-1 1,1 0,-1 2,0 1,0 1,0 1,-1 1,0 1,16 9,-33-14,1 1,-1 1,0-1,0 1,-1 0,0 0,1 1,-2-1,1 1,-1 1,0-1,0 0,0 1,-1 0,0 0,0 0,-1 0,0 0,0 0,-1 1,0-1,0 1,-1-1,0 1,0-1,-1 1,0-1,0 1,-1-1,0 0,0 0,0 1,-1-1,0-1,-1 1,0 1,-7 6,0 0,0-1,-1 0,-1-1,0-1,-1 0,0 0,0-2,-1 1,-1-2,1 0,-1-1,-1-1,1 0,-1-1,0-1,-14 2,26-5,0 0,0 0,0 0,0 0,0-1,0 0,0 0,1 0,-1-1,0 0,0 0,0 0,0 0,1-1,-1 1,-4-4,8 5,1-1,-1 0,0 0,1 1,-1-1,1 0,-1 0,1 0,-1 0,1 0,0 0,-1 0,1 0,0 0,0 0,0 1,0-1,0 0,0 0,0 0,0 0,0 0,0 0,0 0,1 0,-1 0,0 0,1 0,-1 0,1 0,0 0,8-15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3.4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0 131,'21'7,"18"2,20 0,15-7,11-7,8-9,0-6,-7-4,-11-3,-16 1,-18 3,-16 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3.7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0,'-19'10,"-8"14,1 15,4 17,13 15,13 14,12 14,11 11,8 7,4 1,-3-21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3.9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0,'18'7,"19"2,13 0,15-2,13-2,10-5,3-3,-5-3,-9 1,-16 1,-18 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4.0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1,'12'16,"17"5,23 0,25-12,26-11,20-12,18-12,-16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4.3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 0,'-11'26,"-9"31,-1 34,0 36,5 30,5 22,3 16,4 2,3-6,5-15,10-24,11-25,12-31,9-28,10-29,12-28,7-29,-8-12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7:25.2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84 486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37.7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1,'0'14,"0"21,2 20,1 20,2 16,3 8,2 4,0 1,-3-4,-1-9,-3-11,-1-19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4.9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516 180,'-20'-4,"1"1,-1 0,0 2,0 0,0 1,1 2,-1 0,0 0,1 2,-1 1,1 0,0 1,1 1,-1 1,1 1,1 0,0 1,0 1,1 1,-11 10,17-14,0 1,1 0,0 0,1 1,0 0,1 1,0 0,0 0,1 0,1 1,0 0,1 0,0 0,0 1,1-1,1 1,1 0,-1 0,2 0,0 0,0-1,1 1,1 0,0 0,1-1,0 1,1-1,1 0,-1 0,3 3,14 14,0-1,2-1,1-1,1-1,1-1,1-1,1-1,1-2,1-1,8 3,-19-10,46 30,-24-19,-2 3,-1 1,-1 2,-1 2,10 12,-41-39,-1 1,1-1,-1 1,0-1,0 1,-1 0,0 0,0 1,0-1,0 1,-1-1,0 1,0 0,0 0,-1 0,0 0,0 0,0 0,-1 1,0-1,0 0,-1 0,0 0,0 0,0 0,-1 0,0 0,-1 2,0-3,-1 1,0-1,-1 0,1 0,-1-1,0 1,0-1,-1 0,1-1,-1 1,0-1,0 0,0-1,0 1,0-1,-3 0,6-1,0 0,0-1,0 1,0-1,0 0,0 0,0 0,0 0,0 0,0-1,1 1,-1-1,0 0,0 0,0 0,0 0,1 0,-1-1,1 1,-1-1,1 0,-1 0,1 0,0 0,0 0,0 0,0-1,0 1,1-1,-1 1,1-1,-1 1,1-1,0 0,0 0,0-2,-3-14,2 0,0 1,2-1,0 0,1 0,0 1,2-1,0 0,2 1,0 0,0 0,3-2,-8 19,58-171,73-150,-57 151,38-138,-90 212,-26 90,-5 25,-11 44,3 2,3-1,2 2,4 0,2 0,3 9,-3 4,4 0,3 0,4 1,3-2,3 1,4-1,3-1,4-1,17 38,-39-113,14 28,-14-28,0 0,0 1,0-1,0 0,1 1,-1-1,0 0,0 0,0 1,0-1,1 0,-1 1,0-1,0 0,1 0,-1 1,0-1,0 0,1 0,-1 0,0 1,1-1,-1 0,0 0,1 0,-1 0,0 0,1 0,-1 0,0 0,1 0,-1 0,0 0,1 0,-1 0,1 0,-1 0,0 0,1 0,-1 0,0 0,1 0,-1-1,0 1,0 0,1 0,-1 0,0-1,1 1,-1 0,0 0,0-1,0 1,1 0,-1-1,0 1,0 0,0-1,0 1,1 0,-1 0,0-1,0 1,0-1,0 1,0 0,0-1,0 1,4-18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5.2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0 124,'12'-7,"24"-7,32-6,33-4,24 0,14 4,-17 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5.8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2,'14'-1,"1"1,-1 0,0 1,0 1,1 0,-1 1,0 0,-1 1,1 1,-1 0,0 1,0 0,7 5,-18-9,0 0,1 0,-1 1,0-1,0 0,0 1,-1-1,1 1,0 0,-1-1,0 1,1 0,-1 0,-1 0,1 0,0 0,-1 0,1 0,-1 0,0 0,0 0,0 0,0 0,-1 0,1 0,-1 0,0 0,0 0,0 0,0 0,0 0,-1-1,1 1,-2 2,-72 79,-66 26,140-109,1-1,-1 0,0 0,1 1,-1-1,1 1,-1-1,1 0,-1 1,0-1,1 1,-1-1,1 1,0 0,-1-1,1 1,-1-1,1 1,0 0,0-1,-1 1,1 0,0 0,0-1,0 1,0 0,0-1,0 1,0 0,0 0,0-1,0 1,0 0,0-1,0 1,1 0,-1-1,0 1,0 0,1-1,-1 1,1 0,-1-1,1 1,-1-1,0 1,1-1,0 1,-1-1,1 1,-1-1,1 0,0 1,-1-1,1 0,0 1,44 8,-42-8,64 6,-19-3,0 2,0 2,-1 2,41 15,-83-24,-1 1,1-1,-1 1,1 0,-1 0,0 0,0 1,0-1,0 1,0 0,0 0,-1 1,0-1,1 1,-1-1,-1 1,1 0,0 0,-1 0,0 1,0-1,0 1,-1-1,1 1,-1-1,0 1,-1 0,1 0,-1 3,-4 6,0-2,-1 1,-1-1,0 1,-1-2,0 1,0-1,-2 0,1 0,-1-1,-1 0,0-1,0 0,-7 4,16-13,-72 63,-3-3,-23 10,69-50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8.7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25,'4'0,"12"2,13 1,20 0,21 0,20-4,15-3,12-2,1-1,-5 0,-13 1,-18 2,-24 3,-21 5,-22 2,-13-1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19.0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1,'0'25,"7"23,7 22,8 17,5 10,0 5,-2 1,-4-2,-1-10,-4-13,-3-20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20.1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0,'0'9,"0"11,0 13,0 14,0 14,5 11,3 6,3 4,2 0,-1-5,0-6,-1-8,-1-13,-3-12,-2-18,-5-16,-2-9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20.4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76,'24'-10,"27"-2,32-2,29-1,24 2,13 3,4 9,-9 10,-18 12,-29 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20.8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1,'353'56,"-277"-24,-74-30,0-1,1 1,-1 0,0 0,0 0,-1 0,1 0,0 0,-1 0,1 0,-1 1,1-1,-1 1,0-1,0 1,0-1,-1 1,1 0,-1-1,1 1,-1 0,0 0,0-1,0 1,0 0,-1 0,1-1,-1 2,-4 7,0 0,-1 0,0-1,-1 1,0-2,0 1,-1-1,0 0,-1 0,0-1,0 0,-2 0,5-3,-184 149,186-151,3-2,-1-1,1 1,0 0,-1-1,1 1,-1 0,1 0,0 0,0 0,-1 0,1 0,0 0,0 0,0 0,0 1,0-1,0 0,1 1,-1-1,0 1,1-1,-1 1,1-1,0 1,-1-1,1 1,0-1,0 1,0 0,0-1,0 1,0-1,0 1,1 0,-1-1,0 1,1-1,0 1,0 0,7 2,1 0,0-1,0 0,0-1,0 0,0 0,0-1,0 0,8 0,12 1,-24-1,25 0,-1 2,0 1,-1 1,1 1,-1 2,0 1,-1 1,0 1,0 1,-2 2,11 7,-33-19,-1 0,1 0,-1 0,0 0,1 0,-1 0,0 1,-1-1,1 1,0-1,-1 1,1 0,-1 0,0 0,0 0,0-1,0 1,-1 1,1-1,-1 0,1 0,-1 0,0 0,-1 0,1 0,0 0,-1 0,0 0,1 0,-1 0,0 0,-1 0,0 1,-7 9,0 0,-1-1,0 0,-1-1,0 0,-1-1,0 0,-1-1,0 0,-5 2,2 0,-142 87,-56 21,200-111,-33 18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21.4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0,'39'31,"-1"1,-2 2,-2 1,24 31,-42-47,78 91,-5 4,47 82,-98-136,-4 2,-2 1,-3 2,-3 1,-3 1,6 33,-21-65,-1 1,-2 1,-1-1,-2 1,-2 0,-1 0,-2-1,-2 1,-1-1,-2 0,-1-1,-2 1,-1-2,-2 0,-15 27,-20 18,-4-2,-3-2,-3-3,-4-3,-19 14,46-45,-12 12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23.2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 9,'0'2,"0"-1,2-1,1-3,-2-1,-7 0,-3 4,-4 3,-1 2,1 2,6 3,13 1,15 1,17-1,3-3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38.2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57,'16'-2,"17"-3,17-1,14-2,10 1,6 1,1 2,1 1,-2 0,-3-3,-14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23.5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1,'-4'11,"-5"16,-2 20,0 15,0 13,2 11,2 2,3-2,4-5,4-6,2-9,-1-11,2-11,-1-12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23.7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1 174,'19'-10,"24"-4,28-3,28-1,25 0,17-1,10 1,0 0,-7 4,-14-1,-29 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24.5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1,'0'3,"1"79,-3 0,-5 1,-7 25,-27 104,40-209,1-1,-1 1,1 0,-1-1,1 1,0 0,0 0,0-1,0 1,1 0,-1 0,1-1,0 1,-1 0,1-1,0 1,1-1,-1 1,0-1,1 0,-1 1,1-1,0 0,0 0,0 0,0 0,0-1,0 1,0 0,2 0,9 2,0 0,0-1,1 0,-1-2,1 1,0-2,-1 1,1-2,10-1,-13 1,43-2,0-3,-1-2,0-3,0-2,19-9,-30 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24.7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0,'-13'2,"-8"8,-3 12,4 13,5 11,4 10,5 8,6 5,4 2,5 3,0-2,-1-2,-2-5,-2-14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5:25.5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0 160,'3'4,"16"2,27 0,32-6,35-7,26-8,22-5,7-5,-3 1,-16 1,-26 3,-29 2,-29 4,-25 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17.1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0,'-10'75,"3"-1,3 1,3 0,4 0,3 0,13 62,-14-110,1 0,1 0,2-1,0 0,2-1,1 0,7 11,-13-26,0-1,1 1,0-1,1-1,0 1,0-1,1-1,0 1,0-2,1 1,0-1,0-1,0 1,1-2,-1 0,1 0,1-1,9 2,-7-3,0-2,0 1,-1-2,1 0,0 0,-1-2,1 0,-1 0,0-1,0 0,0-1,-1-1,0 0,0-1,0 0,-1-1,0 0,0-1,-1 0,9-11,12-15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17.4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0 118,'0'-3,"12"0,19 0,24-4,21-3,13-3,6-3,-6-3,-14-4,-19 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17.5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0 136,'10'-10,"21"-6,28-7,31-3,27 0,19 5,10 8,-1 13,-26 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17.8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495 142,'-1'-6,"0"-1,-1 0,1 0,-1 1,-1-1,1 1,-1 0,0 0,-1 0,1 0,-1 0,0 0,-1 1,1 0,-1 0,0 0,0 1,-1 0,1 0,-1 0,0 0,0 1,0 0,-1 1,1-1,-1 1,1 0,-1 1,0-1,0 1,0 1,-2-1,-8 3,1 1,0 0,0 1,0 0,1 2,0 0,0 0,0 2,0 0,1 0,1 1,0 1,0 0,1 1,0 1,0-1,2 2,-1 0,2 0,0 0,0 2,1-1,1 1,1 0,0 0,-3 11,6-16,1 1,0 0,0 0,1 0,1 0,0 0,0 0,1 0,0 0,1 0,0 0,1-1,0 1,1-1,0 1,1-1,0 0,0-1,1 1,0-1,1-1,0 1,1-1,-1 0,1 0,1-1,0 0,0-1,0 0,6 3,12 2,0-1,0-2,1 0,0-2,0-1,1-1,-1-2,1 0,0-2,0-2,-1 0,1-2,-1-1,0-1,0-1,-1-2,25-11,4-2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18.0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0,'5'0,"6"0,8 0,1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38.6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 63,'-5'7,"1"0,0 0,0 1,1-1,-1 1,2-1,-1 1,1 0,0 0,1 0,0 0,0 0,1 1,0-1,0 0,1 0,0 0,1 0,0 0,0 0,0 0,1 0,0 0,1-1,-1 0,2 0,-1 0,1 0,0-1,0 1,1-1,3 3,-2-4,-1 0,1 0,0 0,1-1,-1 0,1 0,0-1,0 0,0 0,0-1,0 0,0-1,1 0,-1 0,1-1,-1 1,1-2,-1 0,1 0,-1 0,0-1,0 0,0 0,0-1,0-1,0 1,0-1,-1 0,0-1,0 0,0 0,-1 0,1-1,-1 0,-1 0,1 0,-1-1,0 0,-1 0,1-1,-1 1,-1-1,1-2,-1 3,-1 0,0 0,0-1,-1 1,0-1,0 1,-1-1,0 1,0-1,-1 1,0-1,0 1,-1-1,0 1,0 0,-1 0,1 0,-2 0,1 0,-1 1,0-1,0 1,-1 0,0 0,0 1,0 0,-1-1,0 2,0-1,0 1,0 0,-1 0,1 0,-1 1,0 0,0 1,0-1,-8 0,5 1,-1 1,0 0,1 1,-1 0,0 0,0 1,1 1,-1 0,1 0,-1 1,1 0,0 1,0 0,0 1,1 0,-1 0,1 1,0 0,1 1,0 0,0 0,0 1,1 0,0 0,1 1,0 0,-5 8,9-12,0 1,1-1,-1 1,1-1,0 1,1 0,-1 0,1-1,0 1,0 0,1 0,0-1,0 1,0 0,1-1,0 1,0-1,0 0,1 1,-1-1,1 0,0-1,1 1,-1 0,1-1,0 0,0 0,1 0,3 2,42 34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18.9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54 996,'2'28,"0"1,2-1,1 0,7 21,-1-3,37 158,-15-77,-5 1,-6 1,-5 1,-4 50,-13-151,-1 1,-1 0,-2 0,-1 0,-2 3,7-29,-1-1,1 0,-1 1,0-1,0 0,0 0,0 0,0 0,-1 0,0 0,1 0,-1-1,0 1,0 0,-1-1,1 0,0 1,-1-1,1 0,-1 0,0 0,0-1,0 1,-1 0,0-3,1-1,0 0,0 0,0 0,0 0,0 0,0 0,0-1,1 0,-1 1,1-1,0 0,-1 0,2 0,-1 0,0-1,1 1,-1 0,1-1,0 1,0-1,0-1,1 5,-20-63,3 0,3-1,2-1,-2-55,10 81,-25-215,6-106,23 357,-1-19,2 1,0-1,1 1,1-1,3-9,-5 26,0 0,1 1,-1-1,1 0,0 1,1 0,-1-1,1 1,-1 0,1 0,1 1,-1-1,0 1,1-1,0 1,0 0,0 0,0 1,0-1,0 1,1 0,-1 0,1 1,0-1,-1 1,5-1,13 2,0 0,0 1,-1 1,1 2,0 0,-1 1,0 1,0 1,-1 0,0 2,0 0,-1 2,0 0,-1 1,2 3,-5-5,-1 0,-1 1,0 1,-1 0,0 1,0 0,0 3,-9-13,-1 1,1-1,-1 1,0 0,1 0,-2 0,1 0,0 1,-1-1,0 0,0 1,0-1,-1 0,1 1,-1-1,0 1,0-1,-1 1,1-1,-1 1,0-1,0 1,0-1,-1 0,0 0,0 0,0 0,0 0,-2 3,-6 2,0 0,-1-1,1 0,-2-1,1 0,-1 0,0-2,0 1,-1-1,1-1,-1 0,0-1,0-1,-1 0,-5 0,12-1,1 1,-1-2,0 1,1-1,-1 0,1 0,-1-1,0 0,1 0,-1-1,0 0,6 2,0-1,-1 0,1 0,0 0,0 0,0 0,0 0,0 0,0 0,1 0,-1-1,0 1,0 0,1 0,-1-1,1 1,-1 0,1-1,0 1,-1-1,1 1,0-1,0 1,0 0,0-1,0 1,1-1,-1 1,0 0,1-1,-1 1,0-1,1 1,0 0,-1 0,1-1,0 1,0-1,72-100,-67 95,51-60,-2-2,-3-3,-3-3,2-12,-26 37,-4-1,-1 0,-2-2,-3 0,-3-1,-1-1,-3 1,-2-2,-3 1,-2 0,-3-1,-5-29,4 63,-1 0,0 0,-2 1,0-1,-6-9,-16-9,27 39,0 1,0-1,0 1,0 0,0-1,0 1,0 0,0 0,0 0,0-1,0 1,0 0,0 1,0-1,0 0,0 0,0 0,0 1,0-1,0 0,0 1,0-1,0 1,0-1,0 1,0-1,0 1,1 0,-1-1,0 1,0 0,1 0,-1 0,1 0,-1-1,0 1,1 0,0 0,-1 0,1 0,0 0,-1 0,1 0,0 0,-7 18,0-1,2 1,0 0,1 0,1 1,0 9,3-23,-10 99,5 1,4 0,5 0,5-1,4 0,4-1,6 0,13 29,-25-91,2-1,3 0,1-1,19 33,13-15,-47-56,0-1,0 0,-1 0,1 0,0 0,0 0,0 0,0-1,0 1,0-1,0 1,0-1,1 0,-1 0,0 0,0 0,0 0,0 0,0-1,0 1,0-1,0 1,0-1,0 0,0 0,0 0,0 0,0 0,0 0,-1 0,1-1,-1 1,2-2,3-4,0 0,-1-1,0 0,0 0,-1 0,0 0,0-1,-1 0,0 0,0 0,13-48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19.1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41,'-16'-5,"-22"-4,-13 0,-6 2,3 1,15 2,24 4,32 7,37 4,40 3,36 1,26 3,9 8,-22-1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19.5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48 589,'12'-18,"-1"0,-1 0,0-1,-2-1,0 1,-1-1,-1-1,-1 1,0-1,-2 0,-1 0,0 0,-2 0,0 0,-1 0,-1 0,-2 0,0 0,0 0,-4-4,4 12,0 1,0-1,-1 1,-1 1,0-1,-1 1,0 0,-1 0,0 1,-1 0,0 0,0 1,-7-5,16 14,0 1,0-1,0 1,0-1,1 1,-1-1,0 1,0-1,0 1,0-1,0 1,0-1,0 1,0-1,0 1,0-1,-1 1,1-1,0 1,0-1,0 1,-1-1,1 1,0-1,0 1,-1-1,1 0,0 1,-1-1,1 0,-1 1,1-1,0 0,-1 1,1-1,-1 0,1 0,-1 1,1-1,-1 0,1 0,-1 0,1 0,-1 0,1 0,-1 0,0 0,15 10,1-1,0 0,1-1,-1-1,1-1,1 0,-1-1,1-1,0 0,0-1,8 0,-19-2,290 45,-290-45,0 0,-1 1,1-1,-1 1,1 0,-1 0,0 1,0 0,0 0,0 0,0 0,0 1,-1 0,0 0,0 0,0 0,0 1,-1-1,0 1,0 0,0 0,0 1,-1 8,0 0,-1 0,0 1,-1-1,-1 1,0-1,-1 0,-1 0,0 0,-1 0,-5 12,1 2,2-5,2-12,0 0,1 1,0-1,1 1,0 0,1 0,1 0,-1 0,2 0,0 0,0-1,1 1,1 4,-1-13,0 1,0-1,0 0,1 0,-1 0,1 0,-1 0,1 0,0 0,0-1,0 0,1 1,-1-1,1-1,-1 1,1 0,-1-1,1 0,0 1,0-1,0-1,-1 1,1-1,0 1,2-1,99-14,177-87,-231 85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19.8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 0,'-2'23,"-1"22,0 17,3 10,4 6,3-1,3-4,2-7,-1-11,-2-14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20.1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21,'-14'-7,"-7"-2,0 4,8 11,16 14,19 14,20 16,2-1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20.4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2 470,'31'-26,"-2"-2,0 0,-2-2,-1-2,-1 0,-2-1,-1-2,-2 0,11-28,-16-16,-15 77,0 0,-1 0,1 0,0 0,-1 0,1 0,-1 0,0 0,1 0,-1 0,0 0,0 1,0-1,0 0,-1 0,1 1,0-1,-1 1,1-1,-1 1,0 0,1 0,-1-1,0 1,0 0,0 0,0 1,1-1,-1 0,0 1,0-1,-1 1,1 0,0-1,-1 1,-6 1,1 1,0-1,0 1,0 1,0-1,1 2,-1-1,1 1,0 0,0 0,0 1,0 0,1 0,0 0,0 1,0 0,1 0,-2 3,-4 4,1 0,0 0,1 1,0 0,1 1,1 0,0 0,1 1,1-1,0 1,0 5,4-13,-1 1,1-1,0 1,1 0,0-1,1 1,-1 0,2-1,-1 1,1 0,1-1,-1 0,1 0,1 0,-1 0,2 0,-1 0,1-1,0 0,0 0,1-1,1 2,7 3,0 0,1-2,0 0,0 0,1-1,0-1,1-1,-1 0,1-1,0-1,0-1,8 1,52 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20.8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3,'-18'0,"11"-1,0 0,0 0,0 1,-1 0,1 1,0-1,0 1,0 1,1-1,-1 1,0 0,0 1,1 0,0 0,-1 0,1 1,0-1,1 2,-1-1,1 1,-1 0,1 5,0-1,1 1,1 0,-1 0,2 1,-1-1,1 1,1-1,0 1,1-1,0 1,0 0,1-1,0 1,1-1,1 1,-1-1,2 0,-1 0,1 0,1 0,0-1,0 1,1-1,6 7,12 17,2-2,1-1,1-1,1-1,11 6,52 51,-44-23,-47-59,1-1,-2 0,1 0,0 1,0-1,-1 1,1-1,-1 1,0-1,0 0,0 1,0-1,0 1,0-1,-1 1,1-1,-1 0,0 1,0-1,0 0,0 1,0-1,0 0,0 0,-1 0,1 0,-1 0,0 0,0 0,-9 6,1-1,-1 0,0-1,0 0,0-1,-1 0,0-1,0 0,0-1,0 0,-1-1,1-1,-1 0,-3 0,13-1,1 1,0-1,-1 1,1-1,-1 0,1 0,-1 0,1 0,0 0,-1 0,1-1,-1 0,1 1,0-1,-1 0,1 0,0 0,0 0,0 0,-1-1,1 1,1-1,-1 1,0-1,0 0,1 0,-1 0,1 0,-1 0,1 0,0 0,0 0,0 0,0-1,0 1,0 0,1-1,-1 1,1 0,-1-1,1-1,2-7,0-1,1 1,0 0,1 0,0 1,1-1,0 1,1 0,5-7,42-64,4 3,3 2,20-14,125-116,-204 206,22-17,-22 17,0 0,-1 0,1 0,-1 0,1 0,-1 0,1 0,-1 0,1 1,0-1,-1 0,1 0,-1 0,1 1,-1-1,0 0,1 1,-1-1,1 0,-1 1,1-1,-1 1,0-1,1 0,-1 1,0-1,1 1,-1-1,0 1,0-1,0 1,1-1,-1 1,0 0,0-1,0 1,0-1,0 1,0-1,0 1,0-1,0 1,0 0,0-1,-1 1,1 0,7 215,-5-188,1 0,1 0,2-1,1 1,1-2,1 1,1-1,2 0,0-1,12 17,31 8,-32-43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20.9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9,'-18'-5,"-9"1,-3 6,5 12,6 17,14 18,16 16,16 11,4-7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21.5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43 793,'17'-58,"4"-1,-3 0,-2-2,-4 0,-1 0,-4-1,-2-1,-3-12,-2 64,0 0,0 0,-1-1,-1 1,0 0,0 0,-1 1,0-1,-1 0,-1 1,1 0,-2 0,1 0,-1 1,-1 0,0 0,0 0,0 1,-1 0,-1 1,1-1,-2 1,10 6,-1 1,0-1,0 0,0 0,0 1,0-1,0 0,0 1,0-1,0 1,0 0,0-1,0 1,0 0,0-1,0 1,0 0,-1 0,1 0,0 0,0 0,0 0,0 0,0 1,0-1,-1 0,1 1,0-1,0 0,0 1,0-1,0 1,0 0,0-1,0 1,1 0,-1 0,0-1,0 1,1 0,-1 0,0 0,1 0,-1 0,1 0,-1 0,1 0,-1 0,1 0,0 0,-1 1,1-1,0 0,0 0,0 0,0 0,0 0,0 1,0-1,1 0,-1 0,0 0,1 0,-1 1,5 4,0 0,1 0,-1 0,1-1,0 0,1 0,-1 0,1-1,0 0,0 0,0-1,0 0,1 0,6 1,32 10,1-1,0-3,31 3,75 16,-146-28,0 0,0 1,0 0,0 0,0 0,0 1,-1 0,1 1,-1 0,0-1,0 2,0-1,0 1,-1 0,0 0,0 0,0 1,-1 0,0 0,0 0,0 0,-1 1,0-1,0 1,0 0,-1 0,0 4,-1 9,-1 0,0 0,-2 0,-1 0,0 0,-1-1,-7 18,-8 47,18-80,0 1,0 0,0 0,1 0,-1 0,1 0,1 0,-1 0,1 0,0 0,0 0,0-1,1 1,-1 0,1-1,0 1,1-1,-1 1,1-1,0 0,0 0,0 0,0-1,1 1,0-1,-1 0,1 0,0 0,1 0,-1-1,0 0,1 1,-1-2,1 1,0 0,3 0,1-1,0 0,0-1,0 0,0 0,0-1,0 0,0 0,0-1,-1 0,1-1,-1 0,1 0,-1-1,0 0,0-1,-1 1,7-6,6-5,-1-1,-1-1,-1 0,0-1,-2-1,1-1,10-16,-2-2,-1-1,-2-1,-1-1,-3 0,8-28,-17 43,-6 43,-5 15,-3 21,1 0,3 1,3-1,6 53,25-7,-31-95,1-1,0 1,0-1,0 0,0 1,1-1,-1 0,1-1,0 1,0 0,0-1,0 0,0 1,0-1,1 0,-1-1,1 1,-1-1,1 1,0-1,0 0,-1 0,1-1,0 1,0-1,23-3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21.8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48,'-14'-9,"-9"-6,-3 0,2 7,11 9,12 10,6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39.3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57,'-17'-9,"0"1,-1 0,0 1,0 1,0 0,-1 2,-12-2,25 5,-1 0,1 1,0-1,-1 1,1 1,-1-1,1 1,0 0,-1 0,1 1,0 0,0 0,0 1,0-1,1 1,-1 1,1-1,0 1,0 0,0 0,0 0,0 1,1-1,-1 3,1-2,1-1,0 1,0 0,1 0,0 0,0 1,0-1,0 1,1-1,0 1,0-1,0 1,1 0,0-1,0 1,0 0,1-1,0 1,0-1,0 1,1-1,0 1,0-1,0 0,1 0,-1 0,1 0,0 0,1-1,-1 1,1-1,0 0,0 0,3 2,4 0,0-1,1 0,-1 0,1-2,0 1,0-1,0-1,1 0,-1-1,1 0,-1-1,1 0,-1-1,0-1,1 0,-1 0,0-1,0-1,0 0,-1 0,1-2,-1 1,0-1,-1-1,1 0,-1 0,-1-1,1 0,3-6,-5 5,0 0,-1-1,0-1,0 1,-1-1,-1 0,0 0,0-1,-1 1,0-1,-1 0,-1 0,0-4,-4 70,2 1,2-1,3 0,2 0,2 0,10 26,1 21,-19-96,10 42,-2 1,-2-1,-2 1,-3 0,-1 0,-3 1,-1-1,-6 20,6-57,-1 1,0-1,-1 1,0-1,-1-1,0 1,-1-1,0 0,-1-1,-1 2,6-8,1 0,-1 0,0 0,-1 0,1 0,0-1,-1 1,1-1,-1 0,0 0,0-1,0 1,0-1,0 0,0 0,0 0,0 0,0-1,-1 0,1 0,0 0,0 0,0 0,-1-1,1 0,0 0,0 0,0 0,0-1,-1-1,-3-2,1-1,-1-1,1 0,1 0,-1 0,1-1,1 0,-1 0,1 0,1-1,0 1,0-1,0 0,1-1,1 1,-1 0,2-1,-1-1,-5-22,2-1,1 1,2-1,1 0,2 0,1 0,1 0,2 1,2-1,1 1,1 1,2-1,1 2,2-1,1 2,1 0,2 1,15-20,-7 21,2 1,1 1,1 1,1 2,1 1,1 1,1 2,1 2,0 1,1 1,1 2,6 0,-41 12,-1 0,1 0,0 0,0 1,0-1,0 0,0 1,0-1,0 1,0 0,0 0,0-1,0 1,0 0,0 1,0-1,0 0,0 1,0-1,0 1,0-1,0 1,-1 0,1 0,0 0,0 0,-1 0,1 0,0 1,-1-1,1 0,-1 1,0-1,0 1,1 0,0 1,27 103,-20-61,-7-39,0 13,2-1,0 1,1-1,1 1,1-2,1 1,0-1,1 0,1 0,0-1,1-1,1 0,4 3,4-3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24.8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45,'19'326,"-18"-307,6 98,-6 0,-4 0,-18 109,12-186,1-25,2-21,0-26,0-483,3 431,-3 0,-4 1,-7-15,15 88,-20-46,13 61,6 5,1 1,0-1,1 1,0 0,1 0,0-1,1 1,0 0,0-1,3 6,-4-8,1-1,1 1,-1-1,1 0,0 0,1 1,0-1,0-1,0 1,1 0,0-1,1 0,-1 0,1 0,0 0,0-1,1 0,0 0,0 0,0-1,0 0,1 0,-1-1,1 1,0-1,0-1,1 0,-1 0,0 0,1-1,3 1,1-2,1-1,0 0,-1 0,1-1,-1-1,0 0,0-1,0 0,0-1,0-1,-1 1,0-2,0 1,-1-2,1 0,13-11,-2-1,0-1,-2 0,0-2,14-20,41-82,-66 119,-9 23,-8 142,0-51,5 1,4-1,5 0,19 103,10-88,-17-81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25.1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1,'20'9,"24"3,23-2,20-6,17-6,7-7,-15-2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25.5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0,'-9'111,"4"0,9 79,-2-142,0 49,5 1,4-2,14 47,9-33,-32-105,1 0,-1 0,1 0,-1-1,1 1,1-1,-1 0,1 0,-1 0,1 0,0 0,1-1,-1 0,1 0,-1 0,1 0,0-1,0 0,2 1,-2-3,0 1,0-1,0 0,0 0,0 0,0-1,0 0,0 0,0 0,0 0,0-1,0 0,0 0,-1 0,1-1,-1 1,0-1,0 0,0-1,2-1,70-81,-54 53,-3-1,0-1,-2-1,-2-1,-2 0,-1-1,-1 0,3-31,0-22,-4-2,-4 0,-5-14,-9-43,1 128,-1 42,-10 216,16-189,1 0,-5 155,12 78,-6-259,2-1,0 1,1 0,1-1,1 1,0-1,2-1,0 1,2-1,6 12,15 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25.9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2,'-14'123,"6"0,4 0,6 2,10 6,5 0,6-1,20 52,-24-82,-20-84,-4-21,-6-27,-8-67,4-2,4 0,4-63,7 163,-6-471,26 326,-20 143,1 0,-1 0,1 0,0 0,0 0,0 0,1 0,-1 0,1 0,-1 1,1-1,0 1,0-1,0 1,1 0,-1-1,0 1,1 0,0 1,-1-1,1 0,0 1,0 0,0-1,0 1,0 0,0 0,0 1,0-1,0 1,0 0,1-1,-1 1,0 1,0-1,1 0,13 7,1 0,-1 1,-1 1,0 0,0 1,-1 1,0 0,0 1,-2 1,1 0,-2 1,2 3,0-2,0 0,-1 2,-1-1,-1 2,-1 0,0 0,4 10,-12-22,0 0,0 0,0 0,-1 0,1 1,-2-1,1 0,-1 1,0-1,0 0,0 1,-1-1,0 0,0 0,-1 0,0 0,0 0,0 0,-1 0,0 0,0-1,0 1,-1-1,0 0,0 0,-1 1,-10 7,0 0,-1-1,0-1,-1-1,0 0,-1-1,0-1,0-1,-1 0,0-1,-14 1,27-5,0 0,-1-1,1 0,-1 0,1-1,0 0,-1 0,1 0,-1-1,1 0,-1-1,-11-7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26.2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69,'26'0,"26"-2,26-6,23-3,14-1,10 1,-1 1,-12 3,-21 2,-25 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26.4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1,'14'16,"21"8,23-1,25-8,21-12,17-12,8-11,-6-6,-24 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34.5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355 487,'21'-150,"-20"147,0 1,-1-1,1 0,-1 0,1 0,-1 0,0 1,0-1,0 0,-1 0,1 0,0 0,-1 1,0-1,0 0,0 1,0-1,0 0,-1 1,1-1,-1 1,1 0,-1-1,0 1,0 0,0 0,0 0,0 0,-1 1,1-1,0 1,-1-1,1 1,-2-1,-7 2,0 1,0 0,0 1,0 0,0 1,0 0,1 1,-1 0,1 0,0 1,1 0,-7 6,1-4,1 0,1 2,-1 0,2 0,-1 1,1 1,1 0,0 0,0 1,1 1,1 0,0 0,1 1,0 0,1 0,1 1,-4 13,9-24,0 1,1-1,0 0,0 0,0 1,1-1,-1 0,1 1,0-1,0 0,1 0,-1 0,1 0,0 0,0 0,0-1,0 1,1 0,-1-1,1 0,0 0,0 0,1 0,-1 0,0 0,1-1,0 0,-1 0,2 1,127 45,-105-41,26 8,-1 2,-1 2,0 2,-2 2,25 18,-59-32,0 0,-1 1,0 1,-1 1,-1 0,1 0,-2 1,0 1,0 0,-2 0,1 1,-2 0,0 1,-1 0,-1 0,0 0,-1 1,-1 0,1 7,-3-17,-1 0,0 0,-1 1,1-1,-1 1,-1-1,0 1,0-1,0 0,-1 0,0 1,0-1,0 0,-1-1,0 1,-1 0,0-1,0 0,0 0,-1 0,1 0,-1-1,-1 1,1-2,-2 2,-3-1,-1 0,0 0,0-1,0-1,-1 0,0 0,1-1,-1 0,0-1,0-1,0 0,0-1,1 0,-1 0,0-1,0-1,1 0,0 0,-1-2,1 1,1-1,-1-1,1 0,0 0,0-1,1 0,-1-1,2 0,-5-5,9 9,1 1,-1-1,1 0,0 0,0 0,1-1,-1 1,1-1,0 1,0-1,1 0,-1 1,1-1,0 0,1 0,-1 0,1 0,0 0,0 0,0 0,1 0,-1 0,1 0,1 0,-1 0,1 1,0-1,0 0,0 1,0 0,1-1,0 1,2-3,19-22,2 0,1 2,1 1,1 2,9-6,47-40,-51 38,0-1,-2-2,-2-1,-1-1,-2-2,-2-1,-2 0,0-4,-12 20,0-1,-2-1,-1 1,-1-1,-1-1,-1 1,-1-1,-2 0,0 0,-2 0,-1 0,-2 0,0 0,-6-17,-17-31,26 75,0 1,0-1,0 1,0-1,0 1,0-1,0 1,0-1,0 1,0-1,0 1,0-1,0 1,-1-1,1 1,0-1,0 0,0 1,-1-1,1 1,0-1,-1 0,1 1,0-1,-1 0,1 1,0-1,-1 0,1 0,-1 1,1-1,0 0,-1 0,1 0,-1 1,1-1,-1 0,1 0,-1 0,1 0,-1 0,1 0,-1 0,1 0,-1 0,1 0,0 0,-1 0,1-1,-1 1,1 0,-1 0,1 0,-1-1,1 1,0 0,-1 0,1-1,0 1,-1 0,1-1,0 1,-1-1,1 1,0 0,0-1,-3 24,1 0,1 0,2 0,0 0,1-1,5 20,-3-12,112 721,-109-684,24 136,-31-198,1 0,0 1,0-1,0 0,1 0,0 0,0 0,0 0,0 0,1 0,0-1,0 1,0-1,0 0,1 0,0 0,-1 0,1-1,1 0,-1 1,1-1,-1-1,1 1,0-1,0 0,0 0,0 0,0-1,0 1,5-1,-4-2,0 0,-1 0,1-1,0 0,-1 0,0 0,0-1,1 0,-1 0,-1 0,1-1,3-3,23-21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34.8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41 193,'-14'-4,"-4"-5,9-2,21-2,32-3,33-7,34-3,27-2,14 4,3 5,-11 7,-30 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35.3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0 446,'15'-63,"3"0,3 2,2 0,2 1,26-40,-21 63,-22 50,3 155,-7-87,5-1,2 0,5 0,2-2,4 0,20 43,-27-83,-2-10,-2 1,-1 1,-1 0,-2 0,2 21,-8-49,-1-1,0 0,0 0,0 0,1 0,-1 0,0 0,0 1,-1-1,1 0,0 0,0 0,0 0,-1 0,1 0,-1 0,1 0,-1 0,1 0,-1 0,0 0,1 0,-1 0,0 0,0 0,1-1,-1 1,0 0,0 0,0-1,0 1,0-1,0 1,0-1,0 1,0-1,-1 0,1 0,0 1,0-1,0 0,0 0,0 0,0 0,-1 0,1-1,0 1,0 0,0 0,0-1,0 1,0 0,0-1,0 1,0-1,0 0,0 1,0-1,0 0,-103-77,102 76,1 2,0 0,0 0,1-1,-1 1,0 0,0 0,0-1,1 1,-1-1,0 1,0-1,1 1,-1-1,0 1,1-1,-1 1,1-1,-1 0,1 1,-1-1,1 0,-1 0,1 1,-1-1,1 0,0 0,0 1,-1-1,1 0,0 0,0 0,0 0,0 0,0 1,0-1,0 0,0 0,0 0,1 0,-1 1,0-1,0 0,1 0,-1 0,0 1,1-1,-1 0,1 0,-1 1,1-1,0 0,-1 1,1-1,-1 1,1-1,0 1,0-1,-1 1,1-1,91-8,479-60,-458 59,-95 18,-17 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36.5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42 222,'-13'66,"3"1,3 0,2 29,5-82,-6 435,18-861,-13-11,-2 392,0 26,1 19,1 5,0 0,1 0,1-1,1 1,1 0,1-1,0 0,1 1,1-2,1 1,0-1,1 0,1 0,1-1,9 12,-15-24,0 1,0-1,0 0,1 0,0 0,0-1,0 0,0 0,0 0,0-1,1 1,-1-1,1 0,0-1,-1 1,1-1,0-1,0 1,0-1,0 0,0 0,0-1,0 1,0-1,-1-1,1 1,0-1,-1 0,5-2,9-8,0-1,-1 0,0-2,-1 0,-1-1,-1 0,0-2,-1 0,-1 0,0-1,-2-1,0 0,-1 0,-1-1,-1 0,2-9,26-111,-35 135,0-2,-1 17,-22 558,5-280,16-277,1 0,1-1,0 1,0 0,1 0,0 0,0 0,1-1,1 1,-1-1,2 0,-1 0,1-1,1 1,5 7,16 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39.6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43,'-14'-9,"-12"-3,-5 0,-1 3,6 9,9 12,15 13,19 11,23 10,5-4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36.8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19,'20'3,"20"0,16 0,17-1,17-3,14-5,11-5,-15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37.1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 0,'0'19,"0"22,0 23,0 19,0 16,-4 10,-5 3,0-4,1-9,3-16,1-20,4-21,2-17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37.3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0,'36'33,"1"-2,1-1,34 18,-38-24,126 81,-48-34,-4 5,90 81,-177-138,-1 1,-1 1,0 1,-2 1,-1 0,11 20,-22-35,-1 0,-1 0,1 0,-1 0,-1 0,1 1,-1 0,-1-1,0 1,0 0,-1-1,0 1,0 0,-1 0,0 0,0-1,-1 1,-1-1,1 1,-1-1,-1 0,1 0,-5 6,-7 4,-1 0,-1-1,0-1,-1-1,-1 0,0-2,-1 0,0-1,-1-1,-1-1,1-1,-2 0,1-2,-1-1,-5 0,-6 5,-1-2,0-2,0-1,-1-2,0-1,-14-2,10-9,20-4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39.3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0,'0'37,"55"249,-49-235,-3 0,-2 1,-2-1,-2 0,-3 1,1-27,3-22,3-18,70-294,-63 277,-1 1,2-1,1 2,1-1,2 1,0 1,-12 28,-1-1,1 1,-1-1,1 1,-1 0,1-1,0 1,0 0,0 0,0-1,0 1,0 0,0 0,0 0,0 0,0 0,1 1,-1-1,0 0,1 0,-1 1,0-1,1 1,-1-1,1 1,-1 0,1-1,-1 1,1 0,-1 0,1 0,-1 0,1 1,-1-1,1 0,-1 0,1 1,-1-1,0 1,1-1,-1 1,1 0,-1 0,0 0,0-1,0 1,1 0,-1 0,0 1,0-1,0 0,0 0,-1 0,2 2,12 18,0 1,-2 1,0 0,-2 1,0 0,-2 0,-1 1,1 6,35 201,-42-226,0 0,0 0,1-1,-1 1,1-1,1 1,-1-1,1 0,0 0,0 0,0 0,0-1,1 1,0-1,0 0,0 0,1 0,0-1,-1 1,1-1,0 0,0-1,1 1,-1-1,0 0,1 0,0-1,-1 1,1-1,0-1,0 1,7-1,1-1,0 0,-1-1,1-1,-1 0,0 0,4-3,40-14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39.5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14,'18'-2,"19"-1,16 0,17 1,14 0,9 1,-1 1,-3-1,-13 1,-17 3,-18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39.7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1,'-9'16,"1"8,10 2,15-3,24-6,24-8,20-10,14-8,-2-1,-17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45.1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16,'-8'-3,"0"0,-1 1,1-1,0 2,-1-1,0 1,1 0,-1 1,1 0,-1 1,0-1,1 2,-1-1,1 1,-1 1,1-1,0 1,0 1,0-1,1 1,-1 1,1 0,0 0,0 0,-3 4,-1 4,1 0,0 1,1 1,0 0,2 0,-1 0,2 1,0 0,1 1,1-1,0 1,1 0,1 0,1 0,0 0,1 0,1 0,0 0,2 0,0 0,1-1,0 1,1-1,6 11,8 9,3 0,0-2,3-1,0 0,3-2,0-1,2-1,24 17,79 84,-128-126,-1-1,0 1,0 0,0 0,-1 0,1 0,-1 1,0 0,0-1,-1 1,1 0,-1 0,0 0,0 1,-1-1,0 0,0 1,0-1,0 1,-1-1,0 1,0-1,-1 1,1-1,-1 1,0-1,-1 1,1-1,-1 0,0 0,-1 0,1 0,-3 3,-8 4,-1 0,-1-1,0 0,0-1,-1-1,0 0,-1-1,0-1,0-1,0 0,-1-2,0 0,0 0,0-2,0 0,-6-1,-50-10,73 8,-1 1,1-1,-1 0,1 1,-1-1,1 0,0 0,0 0,-1 0,1 0,0-1,0 1,0 0,0 0,0-1,0 1,0-1,1 1,-1-1,0 1,1-1,-1 1,1-1,0 1,0-1,-1 0,1 1,0-1,0 0,0 1,1-1,-1 1,0-1,1 0,-1 1,1-1,-1 1,1-1,0 1,-1-1,1 1,1-1,7-13,0 1,2 0,-1 1,2 0,0 1,0 0,1 1,13-9,0-1,-20 16,71-59,-3-3,65-76,-119 119,-1-1,-1 0,-1-1,-1-1,-2 0,0-2,-2 1,-2-1,0-1,-2 0,4-26,-8 30,-2 0,0 0,-2 0,-1-1,-1 1,-1 0,-2 0,0 0,-2 1,-8-23,4 28,3 19,1 72,11 63,19 104,-13-149,-3-16,38 258,-43-319,0-1,1 1,0-1,1 1,0-1,0 0,1 0,1-1,0 0,0 0,1 0,3 3,-8-12,-1 0,1 0,-1 1,1-1,-1 0,1 0,0 0,0-1,-1 1,1 0,0-1,0 1,0-1,0 0,0 1,0-1,0 0,0 0,0 0,0-1,1 1,14-6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45.3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74,'-19'-3,"-10"-2,-3-1,7 0,14 2,23 1,30-1,34-2,29-2,23-3,10 1,-19 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6:45.7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12,'45'-6,"1"3,-1 1,41 4,-65-1,-1 1,1 1,-1 1,0 0,14 6,-28-8,0 0,0 1,0-1,-1 1,1 0,-1 1,1 0,-1-1,0 1,-1 1,1-1,-1 1,0 0,0 0,0 0,-1 0,1 1,-1-1,-1 1,2 3,-3-3,0 0,0 0,-1 0,1 0,-2 0,1 1,0-1,-1 0,0 0,-1 0,1 0,-1 0,0-1,-1 1,1 0,-1-1,0 0,-1 1,-1 1,-80 89,-27 1,113-97,0 0,0 0,0 0,0 0,-1 0,1 0,0 0,0 0,0 0,-1 1,1-1,0 0,0 1,0-1,-1 0,1 1,0-1,-1 1,1-1,0 1,-1-1,1 1,-1 0,1-1,-1 1,1 0,-1-1,1 1,-1 0,1 0,-1-1,0 1,0 0,1 0,-1 0,0-1,0 1,0 0,0 0,0 0,0 0,0-1,0 1,0 0,-1 0,1 0,0-1,0 1,-1 0,1 0,0-1,-1 1,1 0,-1 0,1-1,-1 1,0-1,1 1,-1 0,1-1,-1 1,0-1,1 1,-1-1,0 0,0 1,0-1,0 0,197 12,-183-11,-1 1,0 0,0 1,0 0,0 1,-1 0,0 1,1 0,-2 1,1 0,-1 1,0 0,0 0,-1 1,0 1,0-1,-1 1,0 1,0 0,-1 0,-1 0,0 1,0 0,0 3,-2-2,-1 0,-1 0,0 0,0 1,-1-1,-1 1,0-1,-1 1,0-1,-1 0,0 1,-1-1,0 0,-1 0,-1-1,0 1,0-1,-1 0,0 0,-1-1,-1 0,1 0,-1-1,-1 0,0 0,0-1,-1 0,0 0,-8 3,-5 0,-1-1,-1-1,0-1,0-2,0 0,-1-2,0 0,0-2,0-1,0-1,-25-4,-3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07.3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10,'-12'-9,"11"31,44 399,-21 7,-22-422,0 3,0 0,1-1,0 1,0 0,0 0,1-1,1 1,0 0,0-1,0 0,1 0,0 0,1 0,0-1,0 0,0 0,1 0,3 3,-3-9,-1 0,0 0,1 0,-1 0,1-1,-1 0,1 0,-1-1,1 1,-1-1,1-1,-1 1,0-1,0 1,0-2,0 1,0 0,0-1,0 0,0-1,8-2,4-5,2 1,-1 1,1 1,1 0,-1 2,1 0,0 1,1 1,-1 1,1 1,-1 1,1 0,0 2,0 0,-1 2,1 0,-1 1,0 1,1 1,81 47,-76-41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0.17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441 46,'-13'-7,"0"0,-1 1,0 1,0 0,-1 1,1 1,-1 0,0 1,0 0,0 1,0 1,0 0,0 1,0 1,0 0,1 1,-1 1,1 0,-1 1,1 1,1 0,-3 2,7-2,1 1,-1 0,1 0,0 1,1 0,0 0,0 1,1 0,0 0,0 0,1 1,0 0,1 0,-1 3,3-8,1 1,-1 0,1-1,0 1,1 0,0 0,-1-1,2 1,-1 0,1 0,0-1,0 1,0 0,1-1,0 1,0-1,0 1,1-1,0 0,0 0,0 0,0-1,1 1,0-1,0 0,0 0,3 2,14 7,1-2,1 0,0-2,0 0,0-1,1-2,0 0,1-2,-1-1,1 0,0-2,0-1,10-2,62-1,-1-5,0-4,0-4,-1-4,-2-4,19-11,-93 29,-4 2,-1 0,1-1,-1 0,-1-2,1 1,-1-2,9-6,-21 13,0 0,0 0,0 0,0 0,0 0,0-1,0 1,0 0,0-1,-1 1,1-1,-1 1,1-1,-1 1,0-1,1 1,-1-1,0 1,0-1,0 1,0-1,0 1,0-1,-1 1,1-1,0 1,-1-1,1 1,-1-1,0 1,1-1,-1 1,0 0,0-1,0 1,0 0,0 0,0 0,0 0,0 0,-1-1,-55-35,48 33,-1 1,0 0,0 0,0 1,0 1,0 0,0 0,0 1,0 0,0 1,0 0,0 0,0 1,0 0,0 1,1 1,-1-1,1 1,0 1,0 0,0 0,1 0,-1 1,2 1,-1-1,1 1,-1 1,2-1,-1 1,1 0,1 1,-2 1,6-7,0 0,-1 1,1-1,0 0,1 1,-1-1,1 0,-1 1,1-1,0 1,0-1,1 0,-1 1,1-1,-1 1,1-1,0 0,0 1,1-1,-1 0,1 0,-1 0,1 0,0 0,0-1,1 1,-1 0,0-1,1 0,-1 1,1-1,0 0,0-1,0 1,0 0,7 3,0 0,1 0,-1-1,1-1,0 0,0 0,0-1,0 0,0-1,4-1,-5 1,-1 0,1-1,0-1,0 0,0 0,0-1,-1 0,1-1,-1 0,1 0,-1-1,0-1,-1 1,1-1,-1-1,0 1,0-1,0-1,-1 0,0 0,0 0,-1-1,0 1,-1-2,1 1,-1-1,-1 1,1-4,-2 5,-1 0,0 0,0-1,0 1,-1-1,-1 1,1-1,-1 0,0 1,-1-1,0-1,1 9,0-1,1 1,-1-1,0 1,0-1,0 1,0 0,0-1,0 1,0-1,0 1,0-1,0 1,0-1,0 1,0 0,-1-1,1 1,0-1,0 1,0 0,-1-1,1 1,0-1,0 1,-1 0,1-1,0 1,-1 0,1-1,0 1,-1 0,1 0,-1 0,1-1,0 1,-1 0,1 0,-1 0,1 0,-1 0,1-1,0 1,-1 0,1 0,-1 0,1 0,-1 1,1-1,-1 0,1 0,0 0,-1 0,1 0,-1 0,1 1,0-1,-1 0,1 0,-1 1,1-1,0 0,-1 0,1 1,-14 28,14-21,1-1,0 1,0-1,1 0,0 1,0-1,0 0,1 0,0 0,1-1,0 1,0-1,0 0,1 0,-1 0,1-1,1 1,-1-1,1 0,0-1,0 1,0-1,1-1,0 1,-1-1,7 2,62 29,1-3,1-4,1-3,1-3,1-4,72 6,36 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08.0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13,'10'0,"16"0,18 0,20 0,20-3,19 0,13 0,10 1,-16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09.4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394 298,'-2'-5,"0"0,-1 0,1 0,-1 0,0 1,-1-1,1 1,-1 0,0 0,0 0,0 0,0 1,-1 0,1 0,-1 0,0 0,-3-1,2 2,-1-1,1 2,0-1,-1 1,1 0,-1 0,0 0,1 1,-1 0,1 1,-1-1,0 1,1 1,0-1,-1 1,1 0,0 0,0 1,0 0,0 0,0 0,0 1,-6 4,1 1,-1 0,1 0,1 1,0 1,0 0,1 0,0 1,-4 8,1 2,2 1,0-1,2 1,0 1,2 0,0 0,2 0,0 0,2 1,1-1,1 1,1 0,1-1,1 1,1-1,1 0,1 0,1 0,2-1,6 13,-6-20,2 1,0-2,0 1,2-2,0 1,0-2,1 0,1 0,0-2,1 0,0 0,1-2,0 0,0-1,1 0,0-2,0 0,1-1,0-1,0 0,0-2,0 0,0-1,0-1,0-1,1 0,-1-2,0 0,-1-1,1-1,-1-1,17-7,-18 5,1-1,-2 0,1-2,-1 1,-1-2,0 0,-1-1,0-1,-1 0,0 0,-2-1,1-1,-2 0,0-1,5-12,83-204,-95 228,-1-1,1 1,0 0,1 0,-1 0,1 0,0 1,0-1,0 1,1 0,-1 0,6-2,0-6,0 1,0-1,-2 0,1-1,-2 0,1 0,-2-1,0 0,0 0,-2 0,0-1,0 0,-1 0,-1 0,-1 0,0 0,-1 0,0 0,-1 0,-2-7,1 5,-1-1,0 1,-1 1,-1-1,-1 0,0 1,-6-9,9 18,-1 1,0-1,0 1,0-1,-1 1,0 1,0-1,-1 1,1-1,-1 2,0-1,-1 1,1-1,-1 2,0-1,0 1,0 0,-1 0,2 2,1 0,0 0,-1 1,1 0,0 0,-1 0,1 1,0-1,-1 1,1 1,0-1,0 1,0 0,0 0,0 0,0 1,1-1,-1 1,1 0,0 1,0-1,-3 4,-2 2,0 0,1 1,0 1,1-1,0 1,0 0,2 1,-6 11,2 5,1 0,1 1,1-1,1 1,2 0,1 1,2-1,0 0,2 0,1 0,2 0,0 0,2 0,3 4,4 10,2 0,2-1,2-1,2-1,1 0,2-2,1-1,26 27,-35-43,1 0,1-1,1-1,0-1,2 0,0-2,1 0,0-2,1-1,1 0,4 0,-25-12,-1 0,1 0,0-1,-1 1,1-1,-1 0,1 0,0 0,-1-1,1 1,0-1,-1 0,1 0,-1 0,1 0,-1 0,0-1,0 0,0 0,1 0,-1 0,-1 0,1 0,0-1,-1 1,1-1,-1 0,0 0,0 0,0 0,0 0,1-3,110-205,-88 179,-24 31,0 1,-1-1,1 1,0 0,0-1,0 1,0 0,0 0,-1 0,1 0,0 0,0 0,0 0,0 0,0 0,0 0,0 0,-1 1,1-1,0 0,0 0,0 1,0-1,-1 1,1-1,0 1,0-1,-1 1,1-1,0 1,-1 0,1-1,-1 1,1 0,-1 0,1-1,-1 1,1 0,-1 0,0 1,5 5,3 6,0-1,0 0,1-1,0 1,1-2,1 1,0-1,0-1,0 0,10 4,-9-7,1 0,0-1,0-1,0 0,0-1,1 0,-1-1,1-1,0 0,0-1,-1 0,3-1,-8 0,-1 0,1 0,-1 0,0-1,0 0,0-1,0 1,0-1,0-1,-1 1,1-1,-1 0,0-1,0 1,-1-1,1 0,-1-1,0 1,-1-1,1 0,-1 0,0-1,0 0,-2 1,0 0,0 1,-1-1,0 0,0 0,0 0,-1 0,1 0,-2 0,1-1,-1 1,0 0,0 0,0 1,-1-1,0 0,0 0,0 1,-2-2,-67-95,60 91,0 0,-1 0,-1 1,1 0,-2 1,1 1,-1 0,-1 1,1 0,-1 1,-12-3,19 7,-1 0,1 1,-1-1,1 1,-1 1,1 0,-1 0,0 1,1 0,-1 0,1 1,0 0,-1 1,1-1,0 2,0-1,1 1,-1 0,1 1,0 0,0 0,-3 4,3-3,0 0,0 1,1 0,0 0,0 1,1-1,0 1,1 0,0 1,0-1,0 1,1 0,0 0,1 0,0 0,1 0,0 1,0-1,1 0,0 1,0-1,1 0,1 0,-1 1,2-1,-1 0,1 0,0-1,1 1,0-1,1 1,2 2,40 37,6-10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10.1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8,'-12'-3,"1"1,-1 1,0 0,0 0,0 1,0 1,0 0,0 1,1 0,-1 0,0 2,1-1,0 1,0 1,0 0,0 1,-6 4,8-3,0 0,0 0,1 1,0 1,0-1,1 1,0 0,0 1,-4 9,8-14,1-1,1 1,-1-1,0 1,1 0,0-1,0 1,1 0,-1 0,1 0,0-1,0 1,1 0,0 0,-1 0,2 0,-1-1,0 1,1-1,0 1,0-1,0 1,1-1,2 3,9 9,2-1,0 0,1-2,0 0,1 0,0-2,1 0,0-2,0 0,1 0,2-2,25 14,-32-14,-1-3,0 2,-1-1,1 2,-1 0,0 0,-1 2,0-1,0 1,-1 1,0 0,0 1,-1 0,-1 1,0-1,0 2,2 6,-9-14,-1 1,0-1,-1 0,1 1,-1-1,0 1,0-1,-1 0,0 1,0-1,0 0,0 0,-1 1,0-1,0 0,0-1,-1 1,0 0,0-1,0 1,0-1,-1 0,1 0,-1 0,-2 0,-5 7,-1-1,-1 0,0-1,0-1,0 0,-1 0,-1-2,-2 2,7-5,0 1,0-2,-1 1,1-1,-1-1,0 0,1 0,-1-1,0 0,-2-2,9 2,0-1,0 1,0-1,0 0,0 0,1-1,-1 1,0-1,1 0,-1 0,1 0,-1-1,1 1,0-1,0 0,0 1,1-1,-1-1,1 1,-1 0,1-1,0 1,0-1,1 1,-1-1,1 0,0 0,0-1,0 1,0 0,1 0,-1 0,1 0,0-1,0 1,1 0,-1 0,1 0,0 0,0 0,1 0,-1 0,1 0,0 0,0 1,0-1,0 0,1 1,-1 0,1 0,0 0,0 0,0 0,0 0,0 1,1-1,1 0,10-6,0 1,1 0,0 1,0 1,1 0,3 0,84-22,-37 11,-1-3,42-19,-89 31,-1-1,0-1,0 0,-1-2,0 1,-1-2,-1 0,0-1,-1-1,0 0,1-3,-8 7,0-1,0 1,-1-1,0 0,-1 0,-1-1,0 1,2-10,-5 17,0-1,0 1,0 0,-1-1,0 1,0-1,0 1,-1 0,0-1,0 1,0 0,0 0,-1-1,0 1,0 0,0 1,-1-1,0 0,0 1,0-1,0 1,-2-1,3 2,-1 1,1 0,0 0,-1 0,0 0,1 1,-1-1,0 1,0 0,0-1,0 1,0 1,0-1,0 0,0 1,0-1,0 1,0 0,0 0,0 0,-1 1,1-1,0 1,0-1,0 1,0 0,0 0,0 1,1-1,-1 0,0 1,1 0,-1 0,1 0,-1 0,1 0,0 0,0 1,-7 5,1 1,0 1,1 0,0 0,1 0,0 1,0-1,1 1,-1 5,-1 7,0 0,2 0,0 0,2 0,0 1,2 0,0-1,2 1,1 7,-1-19,1-1,0 1,1-1,0 1,1-1,0 0,1 0,0-1,0 1,1-1,1 0,0-1,0 1,0-2,2 1,-1-1,1 0,0 0,6 3,7 0,0-1,0-1,1-1,0-1,1-1,0-1,-1-1,2-1,-1-1,14-1,215-6,-133-5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10.6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11,'16'0,"21"0,24 0,24 0,22-2,12-1,3 0,-8 1,-16 5,-25 6,-25 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10.8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0,'14'16,"19"8,24 3,23-5,27-4,18-9,6-8,-19-4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16.8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30,'-27'0,"-108"10,129-9,-1 1,0 0,1 1,0-1,-1 1,1 1,0-1,0 1,1 0,-1 0,1 1,0 0,0 0,1 0,-1 0,1 1,0 0,0 1,-3 7,1 1,1-1,1 1,0 0,1 0,0 1,1-1,1 1,1-1,0 1,1-1,0 1,2-1,0 0,0 1,1-2,1 1,1 0,0-1,1 0,7 12,9 5,2 0,1-2,1-1,1-1,2-1,1-2,0-1,2-1,0-2,13 4,5 7,0 1,-2 3,36 35,-78-65,0 1,0 0,-1 1,0-1,0 1,-1 0,0 1,0-1,0 1,-1 0,-1 0,1 1,-1-1,-1 1,1-1,-1 1,-1 0,0 0,0 0,-1 0,0 0,0 0,-2 9,-3-7,-1 1,0-1,0 0,-1 0,0 0,-1-1,-1 0,1-1,-1 0,-1 0,0-1,0-1,-1 1,1-1,-2-1,1 0,-1-1,1 0,-1-1,-11 3,19-5,1-1,0 1,-1-1,1 0,-1 0,1 0,-1 0,0 0,1-1,-1 0,0 0,1 0,-1 0,0 0,1-1,-1 0,0 1,1-2,-1 1,1 0,-1 0,1-1,0 0,0 0,0 0,0 0,0 0,0-1,0 1,1-5,1 0,-1 0,2 0,-1 0,1 0,-1 1,2-1,-1 0,1 0,0 0,1 0,0 0,0 1,0-1,0 1,1-1,1 1,-1 0,1 0,2-3,27-46,3 0,3 3,12-13,58-79,-89 115,-2-2,0 0,-2-1,-2 0,-1-2,-2 1,-1-1,-1-1,0-10,-1-20,-2 0,-4 0,-2 0,-7-53,2 84,-1 24,1 25,-9 175,11-37,7 0,6 0,8 11,-14-130,1-1,2 0,1 0,1-1,2 0,2-1,1 0,1-1,1 0,21 9,-36-38,0 0,0 0,1 0,-1 0,0 0,0-1,0 1,1-1,-1 1,0-1,1 1,-1-1,0 0,1 1,-1-1,1 0,-1 0,0 0,1 0,-1 0,1 0,-1-1,0 1,1 0,-1-1,0 1,1-1,-1 0,0 1,0-1,0 0,1 0,-1 1,0-1,10-15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17.1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0 112,'19'-12,"22"-5,25-3,25 0,20 3,14 4,7 5,-1 4,-8 7,-25 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17.3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116 237,'-6'23,"1"0,1 0,1 0,1 1,1 0,2-1,0 3,0-19,1 0,0-1,0 1,0-1,1 1,0-1,0 0,1 0,0 0,0-1,0 1,1-1,-1 0,1 0,0-1,1 1,-1-1,1 0,0-1,0 1,0-1,0 0,1-1,-1 0,1 0,-1 0,2 0,5 0,-1 1,1-1,0-1,0-1,-1 1,1-2,0 0,0 0,-1-2,1 1,-1-1,1-1,-1-1,4-1,-6 1,-1-1,1 0,-1-1,0 0,0 0,-1-1,0 0,0 0,-1-1,0 0,-1 0,1-1,-2 0,0 0,0 0,-1-1,0 1,0-1,-2 0,1 0,-1 0,-1-1,0 1,0 0,-1-1,-1 1,0 0,0 0,-1-1,-1 1,0 0,0 1,-1-1,-4-6,2 3,-2 0,0 1,0 0,-1 1,0 0,-1 0,-1 1,0 0,0 1,-1 0,-1 1,1 0,-1 1,-1 0,6 4,-1 0,1 0,-1 1,1 0,-1 0,0 1,0 0,0 1,0 0,0 0,0 1,-1 0,1 1,0 0,0 1,0-1,0 2,0-1,1 1,-1 0,1 1,0 0,0 1,-1 0,-5 7,1 1,0 1,1 0,0 1,1 0,1 0,1 1,0 1,1 0,0 0,2 0,0 1,1 0,0 0,2 0,0 1,1 7,-11 65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21.4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91 1,'-1'0,"0"1,0-1,1 1,-1-1,0 1,0-1,0 1,1-1,-1 1,0 0,0-1,1 1,-1 0,1 0,-1 0,1-1,-1 1,1 0,-1 0,1 0,0 0,0 0,-1 0,1 0,0 0,0 0,0 0,0 0,0 0,0 0,0 0,0 0,1 0,-1 0,0 0,0 1,-7 214,-55 393,62-603,-3 11,0 0,2 1,0-1,1 1,1-1,0 0,2 1,0-1,1 0,0 0,1 0,1-1,1 0,4 7,-8-20,0 1,-1-1,2-1,-1 1,0 0,0-1,1 1,0-1,-1 0,1 0,0-1,0 1,0-1,0 0,0 0,0 0,0 0,1-1,-1 0,0 0,4 0,91-21,-66 12,25-4,0 2,0 3,55 0,-54 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21.7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47,'19'-3,"24"0,26 0,24-2,23-2,16-2,12 0,-19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0.8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382 765,'-18'-3,"1"0,-1 1,1 0,-1 1,1 2,-1 0,1 0,-1 2,1 0,0 1,0 0,0 2,0 0,1 1,0 0,1 2,0 0,0 0,0 1,1 1,-16 37,30-47,-1 0,1 0,-1 1,1-1,0 0,0 1,0-1,0 0,0 1,0-1,0 0,0 0,1 1,-1-1,0 0,1 1,-1-1,1 0,-1 0,1 0,0 0,-1 1,1-1,0 0,0 0,0 0,0 0,0-1,0 1,0 0,0 0,0-1,0 1,1 0,-1-1,0 1,0-1,1 0,-1 1,11 0,0-1,0 1,0-2,0 0,-1 0,1-1,0-1,-1 0,0 0,0-1,0-1,0 0,0 0,-1-1,0 0,0-1,6-6,5-2,-2-1,0-1,-1 0,0-2,-2 0,0 0,-1-2,-1 0,-1 0,-1-2,-1 1,-1-1,-1-1,0-4,7-27,-3 0,-2 0,-3-1,-2-1,-1-43,-15-44,-13 102,22 41,-1 1,1 0,0-1,-1 1,1 0,-1 0,1 0,0 0,-1 0,1 0,-1 1,1-1,0 0,-1 1,1-1,0 1,0-1,-1 1,1 0,0-1,0 1,0 0,0 0,0 0,0 0,0 0,0 0,0 0,0 0,1 0,-1 1,0-1,1 0,-12 18,1 1,0-1,2 1,1 1,0 0,1 0,2 1,0-1,-1 15,-2 7,2 1,2-1,2 1,1 0,3-1,5 35,-4-57,0-1,2 0,0 0,1 0,2 0,-1-1,2-1,1 1,0-1,1-1,1 0,1-1,0 0,1-1,7 6,-15-15,1-1,-1 0,1 0,1 0,-1-1,1 0,-1 0,1-1,0 0,0 0,1-1,-1 0,0 0,1-1,-1 0,1-1,0 0,-1 0,1-1,-1 0,1 0,-1-1,0 0,0-1,1 0,-2 0,1 0,0-1,-1 0,1-1,5-4,1-6,1 0,-2 0,0-1,-1-1,-1 0,0-1,-1 0,-1-1,-1 1,0-2,-2 1,0-1,-1 0,-1 0,-1-1,-1 1,-1-6,-3-7,2 32,0 1,0-1,0 1,0-1,0 1,0-1,0 1,0-1,0 1,0-1,-1 1,1-1,0 1,0 0,-1-1,1 1,0-1,-1 1,1 0,0-1,-1 1,1 0,0-1,-1 1,1 0,-1 0,1-1,-1 1,1 0,-1 0,1 0,-1 0,1-1,-1 1,1 0,-1 0,1 0,-1 0,1 0,-1 0,1 1,-1-1,1 0,-1 0,1 0,-1 0,1 0,0 1,-1-1,1 0,-1 0,1 1,0-1,-1 0,1 1,-1-1,1 1,0-1,-1 0,1 1,0-1,0 1,0-1,-1 1,1-1,0 0,0 1,0-1,0 1,-6 7,2 0,-1 1,1 0,1-1,-1 1,1 1,1-1,0 0,0 1,1-1,0 1,1-1,0 1,0-1,1 1,0-1,1 1,0-1,0 0,1 0,0 0,1 0,0 0,1 0,-1-1,2 0,0 1,7 6,1-1,0-1,1 0,0-1,1 0,0-1,1-1,1-1,-1 0,1-1,1-1,-1-1,7 1,71 20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22.6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72 126,'-9'20,"1"1,0-1,2 1,0 0,1 0,2 1,0 0,1 5,2-26,-6 44,2 1,2-1,2 1,2 0,2-1,2 1,2-1,2 0,1-1,3-1,2 0,16 32,-28-66,0 0,1 0,0-1,0 1,0-1,1-1,1 1,-1-1,1 0,0 0,1-1,0 0,0-1,0 1,0-1,1-1,0 0,0 0,0-1,0 0,1 0,-1-1,1 0,-1-1,1 0,1-1,-1-2,-1 0,1-1,-1 0,0-1,1 0,-2 0,1-1,0 0,-1 0,0-1,0-1,-1 1,0-1,6-7,4-5,-2-1,0 0,-2-2,0 1,4-11,-2-1,-1-2,-2 1,-1-2,-1 0,-3 0,0 0,-3-1,-1 0,-1 0,-2 0,-2 1,-2-1,-1 0,-1 1,-6-11,7 27,-2 0,0 1,-2 1,0-1,-1 1,0 1,-2 0,0 0,-1 1,-10-10,15 19,0 0,0 0,0 1,0-1,-1 2,0 0,-1 0,1 0,-1 1,0 1,0 0,0 0,0 1,0 0,-1 0,1 2,-1-1,1 1,-1 1,1-1,-8 3,5 0,0 1,0 1,0 0,1 0,0 1,0 1,0 0,1 0,0 1,0 1,1 0,0 0,1 1,0 1,0-1,1 1,1 0,0 1,0 0,1 0,1 1,-1 1,-1 6,0-1,1 1,1 1,1-1,1 1,0-1,2 1,1 0,0 0,1 0,2 0,0-1,1 1,2 4,39 78,11-17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23.8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 1,'-3'16,"1"0,1 0,0 1,1-1,0 0,2 1,0-1,0 0,2 0,0 0,1 0,1 1,-3-6,106 311,-76-241,-3 2,-4 0,-3 2,-5 1,-2 0,2 81,-27-82,9-85,0 1,0-1,0 1,-1-1,1 1,0 0,0-1,-1 1,1-1,0 1,0-1,-1 1,1-1,-1 0,1 1,-1-1,1 1,0-1,-1 0,1 1,-1-1,1 0,-1 0,0 1,1-1,-1 0,1 0,-1 0,1 0,-1 1,0-1,1 0,-1 0,1 0,-1-1,0 1,1 0,-1 0,1 0,-1 0,1 0,-1-1,0 1,1 0,-1 0,1-1,-1 1,1-1,0 1,-1 0,1-1,-1 1,1-1,0 1,-1-1,1 1,0-1,-1 1,1-1,0 1,0-1,-1 1,1-1,0 0,-36-95,0-67,-13-155,40 253,-35-249,41 204,4 108,-1 0,1 0,-1 0,1 0,0 0,0 1,0-1,0 0,0 0,1 0,-1 1,0-1,1 1,-1-1,1 1,-1 0,1-1,0 1,0 0,0 0,-1 0,1 0,0 1,0-1,0 0,0 1,0 0,1-1,-1 1,0 0,0 0,0 0,0 0,1 0,73 18,-75-18,29 11,-1 0,0 2,-1 1,0 2,-1 0,-1 2,0 1,-2 1,0 1,13 16,-31-32,-1 0,0 0,0 1,-1 0,0 0,0 0,0 0,-1 1,0-1,0 1,-1 0,1 0,-2 0,1 0,-1 1,0-1,0 0,-1 0,0 1,0-1,-1 0,0 0,0 1,-1-1,0 0,0 0,-2 2,-5 2,-2 0,1-1,-1 0,-1 0,0-2,0 1,-1-2,1 0,-2 0,1-1,-1-1,0 0,0-1,0 0,-1-1,0-1,1 0,-13-1,15 1,0-1,1-1,-1 0,0 0,0-1,0-1,0 0,1 0,-1-2,1 1,-6-4,16 7,-1 0,1 0,0 0,0-1,0 1,-1-1,1 1,0-1,0 1,0-1,0 0,0 1,0-1,0 0,0 0,0 0,0 0,1 0,-1 0,0 0,1 0,-1 0,0 0,1 0,0 0,-1 0,1-1,-1 1,1 0,0 0,0 0,0-1,0 1,0 0,0 0,0-1,0 1,0 0,1 0,-1 0,0-1,1 1,-1 0,1 0,0 0,-1 0,1 0,0 0,-1 0,1 0,0 0,0 0,0 0,0 0,0 1,0-1,9-4,0 0,1 1,-1 0,1 1,0 0,0 0,0 1,0 1,0 0,4 1,4-2,8-1,22 0,1-2,-1-2,0-2,-1-2,0-3,-1-1,43-22,-74 30,1-1,-2-1,1 0,-1-1,-1-1,0 0,0-1,-2 0,1-1,-1-1,-1 0,0-1,-2 0,1 0,-2-1,0 0,5-14,-12 24,0 1,0 0,0-1,-1 1,0 0,0-1,0 1,0-1,-1 1,0 0,0-1,-1 1,0 0,1 0,-2 0,1 0,0 0,-1 1,0-1,0 1,-1 0,1-1,-1 1,0 1,0-1,0 1,0-1,-1 1,1 0,-1 1,0-1,0 1,0 0,0 0,0 1,0-1,-1 1,1 0,-2 1,1 0,0 0,0 0,0 1,1 0,-1 0,0 0,1 1,-1 0,1 0,-1 1,1-1,0 1,0 0,0 1,0-1,1 1,-1 0,1 0,0 0,0 1,1-1,-1 1,1 0,0 0,0 0,0 1,-2 6,0 0,0-1,1 2,0-1,1 0,1 1,0-1,1 1,0 0,0-1,2 11,1-11,0 0,1 0,0 0,0 0,2 0,-1 0,2-1,-1 0,1 0,1-1,0 0,1 0,0 0,0-1,1 0,0-1,0 0,1 0,0-1,11 6,-5-4,1 0,0-2,0 0,1-1,0 0,0-1,0-2,1 0,-1 0,1-2,0 0,-1-2,15-1,-25 1,0 0,1-1,-1 0,0 0,0-1,0 0,-1 0,1-1,-1 0,0 0,0-1,0 0,0 0,-1-1,0 1,0-1,0-1,-1 1,0-1,0 0,-1 0,0-1,0 1,2-8,2-15,-1 0,-2 0,-1-1,-1 0,-1 0,-2 0,-1 0,-3-3,2 6,1 23,1 18,3 57,-3-31,2 1,1 0,3-1,1 0,9 30,-15-65,0 0,1 0,-1-1,1 1,-1 0,1-1,0 1,1-1,-1 0,0 1,1-1,0 0,0 0,0-1,0 1,0-1,1 0,-1 1,1-1,-1-1,1 1,0 0,0-1,-1 0,1 0,0 0,0 0,0-1,3 0,6-2,0-1,0-1,-1 0,0 0,0-2,0 1,-1-1,1-1,-2 0,1-1,-1 0,0-1,0 0,-1 0,-1-1,1 0,-1 0,3-7,0 2,-1 0,0 0,-1-1,0-1,-2 1,0-1,0-1,-2 1,0-1,-1 0,-1 0,-1 0,0-2,-2 19,1 1,-1-1,0 0,1 1,-1-1,0 0,0 0,0 1,1-1,-1 0,0 0,0 0,0 1,0-1,0 0,-1 0,1 1,0-1,0 0,0 0,-1 1,1-1,0 0,-1 0,1 1,0-1,-1 1,1-1,-1 0,1 1,-1-1,0 1,1-1,-1 1,1-1,-1 1,0 0,0-1,1 1,-1 0,0-1,1 1,-1 0,0 0,0 0,1 0,-1-1,0 1,0 0,0 1,1-1,-1 0,0 0,0 0,1 0,-1 0,0 1,0-1,1 0,-1 1,0 0,-4 5,0 1,1 1,0-1,0 0,1 1,0 0,0 0,1 0,0 0,0 0,1 1,0-1,1 0,0 1,0-1,0 1,1-1,1 0,1 7,-1-8,1 0,0-1,1 1,0-1,0 1,0-1,0-1,1 1,0 0,0-1,1 0,-1-1,1 1,0-1,1 0,-1 0,1-1,3 2,130 36,36-21,-94-16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24.0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1,'19'4,"20"5,21 0,22 1,16 1,7 1,-3 1,-13 0,-23-1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24.3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1,'30'9,"32"3,27 0,25-5,15-8,-13-3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24.9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378 174,'-13'-2,"0"0,-1 1,1 1,0 0,-1 0,1 1,0 1,-1 0,1 1,0 1,0 0,1 0,-1 1,1 1,0 0,1 1,-1 0,1 1,1 0,0 1,-1 1,-1 3,1 0,1 1,0 1,1 0,1 0,0 1,2-1,-1 2,2-1,0 1,1 0,0 0,2 0,0 0,1 0,0 1,2-1,0 0,1 1,1-1,0 0,1 0,1-1,1 1,0-1,1 0,1-1,5 9,13 13,1-1,2-1,2-1,1-2,34 27,53 54,-77-53,-41-58,0 0,-1 0,1 0,-1 0,1 0,-1 0,0 0,1 0,-1 0,0 0,0 0,0 0,-1 0,1 0,-1 0,1 0,-1-1,1 1,-1 0,0 0,0 0,0 0,0-1,0 1,0 0,-1-1,1 1,0-1,-1 0,1 1,-1-1,0 0,0 1,-8 3,1-1,-1 0,0 0,0-1,0 0,0-1,-1 0,1-1,-1 0,1-1,-1 0,1 0,-1-1,1 0,0-1,-3-1,9 3,0-1,1 1,-1-1,0 0,1 0,-1 0,1 0,-1-1,1 0,0 1,-1-1,1 0,0-1,0 1,1 0,-1-1,0 0,1 0,-1 1,1-1,0-1,0 1,0 0,1 0,-1-1,1 1,0-1,0 1,0-1,0 0,0 1,1-1,0 0,0 0,0 1,0-1,0 0,1 0,0 1,0-1,0-2,8-9,1-1,0 2,0-1,2 1,0 1,0 0,1 1,1 0,7-5,0 0,24-22,2 1,-1-2,-1-2,-3-2,-2-2,-1-2,29-47,-52 64,-1 1,-1-2,-1 0,-2 0,-1-1,-2-1,-1 1,-2-1,-1 0,-2-1,-1 1,-3-18,2 43,-1-1,-1 1,0 0,0 0,0 0,-1 0,-1 0,1 1,-2-2,4 9,1-1,-1 1,0 0,0 0,0 0,0 0,0 0,0 0,0 0,0 0,-1 0,1 0,0 0,0 1,-1-1,1 0,-1 1,1 0,0-1,-1 1,1 0,-1-1,1 1,-1 0,1 0,-1 0,1 0,0 1,-1-1,1 0,-1 1,1-1,-1 1,1-1,0 1,-1-1,1 1,0 0,0 0,0 0,-1 0,1 0,0 0,0 0,0 0,0 0,1 0,-1 1,0-1,0 0,1 0,-1 1,1-1,-1 1,1 0,-11 18,2 0,1 1,0 0,1 0,2 1,0 0,1 0,1 3,-1-1,-17 111,6 0,6 1,9 133,2-231,2 1,1-1,2 0,2 1,-6-26,1-1,0 0,1 1,0-2,1 1,0-1,1 0,0 0,1 0,0-1,1-1,0 1,8 5,-15-13,0 0,0 0,0 0,0-1,1 1,-1-1,0 1,1-1,0 0,-1 0,1 0,0 0,-1 0,1-1,0 1,0-1,-1 0,1 0,0 0,0 0,0 0,0-1,-1 1,1-1,0 0,-1 0,1 0,0 0,-1 0,1 0,-1-1,1 1,-1-1,0 0,0 0,0 0,0 0,0 0,1-1,11-22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25.2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85,'-5'-9,"8"-6,15 0,23 1,26 1,24 5,15 2,11 3,-14 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27.0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53,'15'-9,"1"2,0 0,1 0,0 2,0 0,0 1,0 1,1 0,-1 1,1 1,-1 1,14 1,-9 0,0 0,0 1,-1 1,1 1,-1 1,0 1,0 1,-1 0,18 10,-28-12,-1 0,0 1,0-1,-1 2,1-1,-1 1,-1 1,1-1,-2 1,1 1,-1-1,0 1,0 0,-1 0,0 1,-1 0,0-1,-1 2,0-1,-1 0,1 3,-2-1,-1 0,0-1,-1 1,0-1,0 1,-2-1,1 0,-1 0,-1 0,0 0,-1 0,0-1,0 1,-1-1,0-1,-1 1,0-1,-4 3,-17 18,0-1,-2-2,-1-1,-21 13,-4 0,28-21,1 2,1 0,2 2,-14 14,36-34,0-1,1 0,-1 1,1-1,-1 1,1 0,0-1,0 1,0 0,0 0,0 0,0 0,0 0,0 0,1 0,-1 0,1 0,0 0,0 1,-1-1,1 0,0 0,1 0,-1 0,0 0,1 0,-1 1,1-1,0 0,-1 0,1 0,0-1,0 1,1 0,-1 0,0 0,0-1,1 1,-1-1,2 1,9 6,0 0,1-1,0-1,1 0,-1-1,1 0,0-1,1-1,-1 0,0-1,2-1,-6 1,133 15,1-6,0-6,0-7,-43 1,0-4,24-7,-73-4,-45 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28.5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 1,'12'87,"-3"1,-4 0,-4 0,-3 1,-5-1,-3-1,-14 49,12-54,-30 254,42-332,2 97,-1-97,0 0,-1 0,1-1,0 1,1 0,-1-1,1 1,0-1,0 1,0-1,0 0,0 0,1 0,-1 0,1 0,0-1,0 1,0-1,0 0,0 0,1 0,-1 0,4 1,7 0,0-1,1 0,-1-1,1-1,-1 0,1-1,-1 0,0-1,1-1,-1 0,1-2,16-1,29-6,1 4,0 1,0 4,43 3,-46 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28.7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42,'17'0,"18"-3,21 0,18 0,19-2,11 0,6-1,0-2,-20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29.7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214 214,'-32'199,"-8"-2,-56 161,79-298,-11 28,134-452,-78 257,-4-2,-5 0,-5-1,-5 0,-4-70,-6 155,6 23,34 69,10 16,-3 3,-4 2,-4 1,-4 3,11 50,-25-24,-5 0,-6 1,-4 1,-9 77,8-135,0-58,1-10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1.0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1,'-3'23,"0"17,0 11,0 4,4-1,3-4,4-9,1-11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30.0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0,'25'11,"1"-2,0 0,0-2,1-1,0-1,0-2,1 0,-1-2,26-2,477-15,-364 25,-162-8,0-1,0 1,0 0,0 0,0 1,0-1,-1 1,1 0,0 0,-1 0,0 1,1-1,-1 1,0-1,0 1,0 0,-1 0,1 1,-1-1,0 1,0-1,0 1,0-1,0 1,-1 0,0 0,0 0,0 0,0 2,-1 108,-3-100,2 1,0 0,1-1,0 1,1 0,1-1,1 1,0 0,1 2,-2-10,0-1,1 1,0-1,0 1,0-1,1 0,0 0,0 0,1-1,-1 0,1 0,0 0,1 0,-1-1,1 1,0-2,0 1,0 0,1-1,1 0,6-2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30.3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22,'-19'-10,"-5"1,0 7,14 14,19 16,23 18,20 17,2-2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30.6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0 662,'20'-101,"-4"-1,-5 0,-2-92,-9 182,1-2,-1-1,-1 1,0 0,-1 0,0 0,-1 0,0 0,-2-1,5 14,0 0,0 0,0 0,-1 0,1 0,0 0,-1 0,1 0,-1 0,1 1,-1-1,1 0,-1 0,1 0,-1 0,0 1,0-1,1 0,-1 1,0-1,0 0,0 1,0-1,1 1,-1 0,0-1,0 1,0 0,0-1,0 1,0 0,0 0,0 0,0 0,0 0,0 0,0 0,0 0,-1 1,2 0,-1 1,1 0,0 0,0 0,0 0,0 0,0 0,1 0,-1 0,0 0,1 0,0 0,-1 0,1 0,0-1,0 1,0 0,0 0,0-1,0 1,1-1,-1 1,0-1,1 0,-1 1,1-1,0 0,-1 0,2 0,12 9,0-2,1 0,0-1,0-1,1 0,0-1,0-1,0 0,6-1,16 5,-29-6,104 35,-109-35,0 0,-1 1,0 0,1 0,-1 0,0 0,-1 0,1 1,0 0,-1 0,0 0,0 0,0 0,-1 1,1-1,-1 1,0 0,0 0,-1 0,1 0,0 5,-2 6,-1 0,0 0,-1 0,-1 0,-1-1,0 1,-1-1,0 0,-1 0,-1 0,-3 4,-17 45,24-58,-1 0,1 0,1 1,-1-1,1 1,0 0,1-1,-1 1,1 0,1 0,-1 0,1 0,1 0,-1 0,1 0,0 0,1 0,-1-1,1 1,1 0,-1-1,1 0,0 1,1-1,0 0,-1-1,2 1,-1-1,1 0,0 1,9 1,1 0,-1-1,2 0,-1-1,0-1,1-1,0 0,0-1,0 0,0-2,0 1,0-2,0 0,1-2,61-6,-6-4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30.9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0,'21'3,"23"2,25 1,24-1,19-1,9-1,-3 1,-16-1,-25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31.0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1,'14'7,"23"2,29 0,28-4,24-8,16-5,-16-2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38.7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311 153,'-21'2,"1"0,0 1,-1 1,1 1,1 1,-1 0,1 2,0 0,1 1,-14 9,27-15,0-1,-1 1,1 1,1-1,-1 1,0-1,1 1,0 1,0-1,0 1,0-1,1 1,0 0,0 0,0 1,0-1,1 0,0 1,0 0,1-1,-1 1,1 0,0 0,1 0,0 0,0 0,0 0,0 0,1-1,1 6,7 9,1-2,1 1,1-1,0-1,1 0,1 0,1-2,0 0,17 13,-19-16,17 16,146 153,-160-162,-1 0,-1 2,-1 0,-1 0,-1 1,-1 0,0 1,-2 0,0 3,-6-19,0 0,0 0,-1 0,0 0,0 0,-1 0,0 0,0 1,-1-1,0 0,0 0,-1 0,1 0,-2-1,1 1,-1 0,0-1,0 0,0 1,-1-1,0 0,-1-1,1 1,-1-1,0 0,0 0,-1-1,1 1,-1-1,0 0,0-1,-1 1,-4 1,7-3,0 0,1-1,-1 1,0-1,0 0,-1 0,1 0,0-1,0 1,0-1,-1 0,1 0,0-1,0 1,0-1,0 0,0 0,0 0,0-1,0 1,0-1,0 0,0 0,1 0,-1-1,1 1,0-1,0 0,0 0,0 0,0 0,1 0,-1-1,1 1,0-1,0 0,0 0,-1-9,1-1,1 1,0-1,1 1,0-1,1 0,1 1,0-1,1 1,0 0,1 0,0 0,1 0,1 0,0 1,1 0,0 1,6-9,86-130,-77 122,0-1,-2-2,-1 0,-1-1,-2 0,-1-2,-2 1,-1-2,-2 0,-1 0,3-30,-12 38,0 1,-2-1,-1 1,-1-1,-1 1,-2 0,0 1,-2 0,0 0,-4-4,-18-18,30 47,0 0,0 1,1-1,-1 0,0 0,0 1,1-1,-1 0,0 1,1-1,-1 1,0-1,1 1,-1-1,1 1,-1-1,0 1,1-1,0 1,-1 0,1-1,-1 1,1 0,0 0,-1-1,1 1,0 0,0 0,0-1,-1 1,1 0,0 0,0 0,0-1,0 1,1 0,-1 0,0-1,0 1,0 0,1 0,-1-1,0 2,0-1,11 218,-3-125,11 467,-18-544,13 146,-13-155,1 0,0-1,1 1,0 0,0-1,0 0,1 1,0-1,1-1,-1 1,1-1,1 0,-1 0,1 0,0 0,0-1,1 0,2 1,-5-4,0 0,0 0,0-1,0 1,0-1,0 0,0 0,0 0,1 0,-1-1,0 0,0 0,1 0,-1-1,0 1,0-1,1 0,-1 0,0 0,1-1,21-11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38.9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0,'-16'3,"-8"2,-2 3,3 3,11 1,18-1,22-2,28-3,27-5,23-5,14-4,3 0,-5-2,-19 1,-25 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39.8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0 459,'3'-38,"2"0,1 0,1 1,3 0,4-11,6-25,12-77,-24 190,25 208,-16-140,-4 1,-5 0,-4 9,-13-44,8-71,1 0,-1-1,0 1,0 0,0-1,0 1,0-1,0 1,-1-1,1 0,-1 0,0 1,0-1,0 0,0 0,0-1,0 1,0 0,0-1,-1 1,1-1,-1 0,1 0,-1 0,0 0,0-1,-1 0,1 0,0 0,0-1,0 1,0-1,0 0,0 0,1 0,-1 0,0 0,0-1,1 1,-1-1,1 0,-1 0,1 0,-1-1,3 3,-1 0,1-1,0 1,-1 0,1-1,0 1,-1 0,1-1,0 1,0-1,0 1,-1 0,1-1,0 1,0-1,0 1,0-1,0 1,0 0,0-1,0 1,0-1,0 1,0-1,0 1,0 0,0-1,0 1,0-1,0 1,1-1,-1 1,0 0,0-1,0 1,1-1,-1 1,0 0,1-1,-1 1,0 0,1 0,-1-1,0 1,1 0,-1 0,0-1,1 1,-1 0,1 0,-1 0,1 0,-1 0,0 0,1 0,-1-1,1 1,-1 0,1 1,-1-1,1 0,-1 0,36-5,-34 5,497-1,-411 2,-59-1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40.6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46,'11'0,"16"0,15 0,14 0,11 0,11-2,9-1,2 0,1-2,-5 0,-9-1,-12 0,-13 1,-14-1,-14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40.9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0,'14'17,"6"16,1 17,-4 14,-4 14,-8 11,-3 6,-4 3,0-3,0-7,3-8,5-10,7-8,8-11,4-9,4-12,-3-11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1.7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1,'533'304,"-516"-294,0-1,-1 2,0 0,-1 1,0 1,-1 0,0 1,-1 0,-1 1,-1 1,0 0,0 0,-2 1,5 11,-13-21,-1 0,1 0,-1 0,0 0,0 0,-1 0,0 0,-1 0,1 0,-1 0,-1 0,1-1,-1 1,0-1,-1 0,1 1,-1-2,-1 2,-11 23,15-29,0 0,1 0,0 0,-1 0,1 0,0 0,-1 0,1 0,0 0,0 0,0 0,0 0,0 0,0 0,0 0,0 0,0 0,0 0,1 0,-1 0,0 0,1 0,-1 0,0 0,1-1,0 1,-1 0,1 0,-1 0,1 0,0-1,0 1,-1 0,1-1,0 1,0-1,0 1,0-1,0 1,0-1,0 1,0-1,0 0,0 0,50 9,-33-9,0-1,0 0,0-2,0 0,0-1,0 0,-1-2,1 0,-1-1,-1 0,0-2,0 0,0 0,-1-2,-1 0,1 0,-2-2,0 0,-1 0,0-1,0 0,-2-1,0-1,-1 1,0-2,4-11,-14 69,1-29,0 0,2 0,-1 0,1-1,1 1,0 0,1-1,0 0,0 0,1 0,1-1,0 1,0-1,1-1,7 9,-9-12,1 0,-1-1,1 0,0 0,0 0,1-1,-1 0,1 0,0-1,0 1,1-1,-1-1,0 0,1 0,0 0,-1-1,1 0,0 0,0-1,-1 0,1-1,0 0,0 0,6-2,-4 0,0 0,-1-1,1-1,-1 1,0-1,0-1,-1 0,0 0,0-1,0 0,-1 0,0 0,0-1,-1-1,1 1,73-137,-74 131,-14 38,0 0,2 1,1 0,0 0,1 11,3-27,1 0,0 0,1-1,-1 1,2 0,-1 0,1-1,0 1,1-1,0 0,1 0,-1 0,6 7,11 11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41.7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465 106,'-12'-6,"0"0,0 1,0 1,-1 0,0 1,1 0,-1 0,0 2,-1 0,1 0,0 1,0 1,0 0,0 1,0 0,0 1,0 0,1 1,-1 1,1 0,0 0,1 1,-1 1,1 0,0 1,-1 2,-1 1,2 0,0 1,0 1,1-1,1 2,0-1,1 2,0-1,2 1,-1 0,2 0,0 0,0 1,2 0,0 0,1 0,0 0,1 1,1-1,1 0,0 0,1 1,1-1,1-1,0 1,1 0,0-1,1 0,7 12,11 6,2-2,0-1,2-1,1-1,1-1,2-2,0-1,2-2,4 1,319 206,-342-219,-1 1,-1 0,0 1,-1 1,0 0,5 7,-15-17,-1-1,1 1,-1 0,1 0,-1 0,0 0,0 0,0 0,0 0,0 0,-1 0,0 1,1-1,-1 0,0 0,-1 0,1 1,0-1,-1 0,0 0,0 0,0 0,0 0,0 0,-1 0,1 0,-1 0,0-1,0 1,0-1,0 1,0-1,0 0,-1 0,1 0,-1 0,-1 1,-14 8,-1 0,0-1,0-2,-1 0,0-1,-1-1,1 0,-1-2,0 0,-1-2,-16 0,-68-10,103 7,0 0,0 0,-1 0,1 0,0-1,0 1,1-1,-1 0,0 0,0 0,1 0,-1 0,1 0,0-1,0 1,0-1,0 0,0 0,0 1,1-1,-1 0,1 0,0-1,0 1,0 0,0 0,1 0,0-1,-1 1,1-1,1-6,1 0,0 0,1 1,-1-1,2 1,-1 0,2 0,-1 0,1 1,0-1,1 1,3-4,39-49,3 2,3 2,12-7,31-33,-62 63,-1-2,-1-1,-3-1,-1-2,-2 0,-1-2,-3-1,-1-1,-2-1,-2-1,-3-1,9-40,-20 64,0 0,-2 0,-1-1,0 1,-2 0,-1-1,-3-13,6 35,-1 0,0 0,0 0,0 0,0 0,-1 0,1 1,0-1,-1 0,0 0,1 0,-1 0,0 0,0 1,0-1,0 0,0 1,0-1,0 1,-1-1,1 1,0 0,-1-1,1 1,-1 0,0 0,1 0,-1 0,0 0,0 0,1 1,-1-1,0 1,0-1,0 1,0 0,0-1,0 1,0 0,-3 4,1 1,0-1,0 1,0 0,0 0,1 0,0 0,0 0,1 1,-1 0,1-1,-1 6,-12 40,2 0,2 1,3 1,2-1,2 1,3 19,0 31,6 0,3 0,6-1,3-1,17 47,-25-115,0-1,2 0,1-1,2-1,8 13,-22-41,1 0,-1-1,0 1,1-1,0 1,-1-1,1 1,0-1,0 1,0-1,0 0,0 1,0-1,0 0,0 0,1 0,-1 0,0 0,1 0,-1 0,1 0,-1 0,1-1,-1 1,1-1,0 1,-1-1,1 1,-1-1,1 0,0 0,-1 0,1 0,0 0,-1 0,1-1,0 1,-1 0,1-1,0 0,-1 1,1-1,-1 0,1 0,9-14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41.9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28,'16'-5,"29"-1,32 1,31 0,23 2,11 1,-3 0,-26 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47:44.6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37,'39'-19,"-11"13,1 1,0 2,0 1,0 1,1 1,-1 2,0 1,22 5,-37-5,-1 1,0-1,1 2,-2 0,1 1,0 0,-1 1,9 6,-17-10,-1-1,1 1,-1-1,0 1,0 0,-1 0,1 0,0 1,-1-1,0 1,0-1,0 1,0 0,-1 0,1 0,-1 0,0 0,0 0,-1 0,1 0,-1 0,0 0,0 0,0 0,0 1,-1-1,0 0,0 0,0 0,0 0,-1 0,-6 10,-1-1,-1 0,0-1,-1 0,0-1,-1 0,0 0,-1-2,0 1,-1-2,0 0,0 0,0-1,-4 0,-78 40,96-47,0 0,-1 1,1-1,0 0,0 1,0-1,0 0,0 1,-1-1,1 0,0 1,0-1,0 0,0 1,0-1,0 0,0 1,0-1,0 0,0 1,0-1,0 0,1 1,-1-1,0 0,0 1,0-1,0 0,1 1,-1-1,0 0,0 0,0 1,1-1,-1 0,0 0,0 0,1 1,-1-1,0 0,1 0,-1 0,0 0,1 1,-1-1,0 0,1 0,-1 0,0 0,1 0,-1 0,0 0,1 0,-1 0,0 0,1 0,-1 0,0 0,1-1,-1 1,0 0,1 0,-1 0,0 0,1 0,-1-1,0 1,0 0,1 0,-1-1,0 1,57 5,-35-5,0 1,-1 1,1 0,-1 2,0 1,0 0,0 2,-1 0,1 1,-2 1,1 1,-2 1,3 2,-11-5,-1 1,-1 0,1 0,-1 0,-1 1,0 1,0-1,-1 1,-1 0,1 0,-2 1,0-1,0 1,-1 0,0 1,-1-1,-1 0,0 0,0 1,-2-1,1 1,-1-1,-1 0,0 1,-1-1,-1 0,1-1,-2 1,0-1,0 1,-1-1,0-1,-1 1,0-1,-1 0,0-1,-3 3,-7 1,-1 0,0-2,-1 0,0-1,0-1,-1 0,0-2,-1-1,0 0,0-2,0 0,0-2,-1 0,1-2,-1 0,1-1,-1-2,1 0,-18-6,-16-9,51 9,22 8,2 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2:53.0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1083 394,'-43'3,"0"1,1 2,-1 2,1 2,-25 10,20-6,1 3,1 2,0 1,2 3,0 1,2 2,1 2,1 2,1 1,2 2,1 2,2 1,2 1,1 2,1 1,3 1,-16 35,22-35,2 0,2 2,2 0,1 1,3 0,2 0,1 1,3 1,1-1,3 0,1 1,2-1,3 0,1 0,2-1,2 0,3 0,1-2,1 1,3-2,1-1,3 0,1-1,21 25,-13-27,2-1,1-2,2-2,1-1,1-1,2-3,1-1,1-2,1-2,0-2,42 12,2-4,1-5,1-3,1-4,1-4,81-1,-44-10,-1-7,0-4,-1-7,0-4,-1-7,-2-5,-2-5,59-29,-115 40,-1-2,-1-4,49-34,-88 51,-1-2,0-1,-2-1,0-1,-1-1,-2 0,0-2,-1 0,-1-1,5-13,-2-7,-2-1,-2-1,-2 0,-3-1,-1-1,-2 1,-3-1,-2-1,-2 1,-2 0,-6-41,-1 33,-2-1,-2 1,-4 1,-1 0,-3 1,-2 1,-3 2,-23-37,2 13,-4 3,-3 1,-2 4,-4 1,-29-22,50 52,-1 1,-2 2,-1 2,-1 2,-2 2,-1 2,-1 2,-2 2,0 2,-1 2,-4 1,-16 4,-2 3,1 4,-1 2,0 4,0 2,0 4,1 3,0 3,0 3,2 3,0 3,1 3,-52 28,64-28,2 2,1 3,1 2,1 3,2 1,-14 17,43-35,1 1,1 1,0 1,2 1,0 0,1 1,2 1,0 0,1 1,2 0,0 0,1 1,2 1,1-1,-2 19,4 88,16-13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2:53.8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220 168,'-12'3,"0"0,0 1,1 1,0 0,0 0,0 1,1 1,-1 0,2 0,-1 1,1 0,0 1,1 0,0 0,0 1,1 0,0 0,1 1,0-1,0 1,2 1,-1-1,1 1,1 0,0 0,1 0,0 0,0 11,2-7,0 1,1-1,1 0,1 0,0 1,1-2,0 1,2 0,0-1,0 0,2 0,-1-1,2 0,0 0,1-1,9 10,17 15,1-1,2-2,2-2,26 16,-53-38,3-1,-1 1,0 1,0 1,-2 1,0 0,0 0,-1 1,-1 1,-1 0,5 8,-15-18,1 0,-1-1,1 1,-1 0,-1 0,1 0,-1-1,0 1,-1 0,1 0,-1 0,0 0,-1-1,0 1,1 0,-2-1,1 0,-1 1,1-1,-1 0,-1 0,1-1,-1 1,0-1,0 1,0-1,0 0,-1-1,0 1,0-1,0 0,0 0,0 0,0-1,-1 0,0 0,1 0,-2-1,4 0,1 0,-1 0,1-1,-1 1,1-1,-1 0,1 0,-1 0,1 0,-1 0,1 0,-1-1,1 1,0-1,-1 0,1 0,0 0,-1 0,1 0,0 0,0-1,0 1,0-1,0 1,0-1,0 0,0 1,1-1,-1 0,1 0,0-1,-1 1,1 0,0 0,0-1,0 1,-1-12,0-1,0 1,2-1,0 1,0-1,1 0,1 1,1 0,0-1,1 1,0 0,1 1,0-1,1 1,6-9,95-198,-72 156,-3-1,-3-1,-2-2,-3-1,-4 0,4-30,-18 46,-2 0,-2-1,-4-35,21 144,8 61,-6 1,-5 0,-5 2,-5-1,-8 78,1-152,-1-19,1 0,1 0,1 0,1 0,1 0,2-1,0 1,4 5,-7-25,0-1,1 0,-1 0,1 0,0-1,0 1,1-1,-1 0,1 1,-1-2,1 1,0 0,0-1,0 1,0-1,1 0,-1-1,1 1,-1-1,1 0,-1 0,1 0,0-1,-1 0,1 1,0-2,0 1,-1 0,1-1,0 0,-1 0,1-1,-1 1,1-1,-1 0,0 0,0 0,0-1,0 1,0-1,0 0,-1 0,1 0,-1-1,0 1,0-1,0 0,-1 0,2-2,15-28,-6-1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2:54.1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3 152,'-2'-9,"13"-8,20-6,25-3,20-2,12 1,-9 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2:54.3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0 230,'4'-13,"0"1,1-1,1 1,0 0,0 0,1 0,1 1,-1 0,2 1,0 0,0 0,1 1,0 0,0 0,12-6,-13 9,1-1,0 1,0 1,1 0,-1 0,1 1,0 1,11-3,-18 5,0 1,0-1,0 1,-1 0,1 0,0 0,0 0,0 0,-1 1,1 0,0 0,0 0,-1 0,1 1,-1-1,1 1,-1 0,0 0,0 0,1 0,-1 1,-1-1,1 1,0 0,-1 0,1 0,-1 0,1 2,2 8,0 0,0 0,-1 0,-1 1,-1 0,1 0,-2 0,0 0,-1 0,-1 10,1-1,12 169,14 51,-14-144,1 110,-13-207,-1-6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2:54.6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0 268,'0'-5,"10"-3,16-8,23-8,23-9,19-6,10-4,-3 2,-16 7,-22 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2:57.0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1,'184'20,"54"15,-2 10,-2 11,-3 10,129 59,-221-55,-3 6,-3 5,-4 6,78 72,-25-22,-63-52,-26-20,-2 4,-4 3,12 19,-72-62,-2 1,-1 2,-1 0,-2 2,-1 0,-2 1,-1 1,3 13,49 103,-56-140,-9-19,-10-26,-2 10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2:57.6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 28,'-41'-28,"76"30,55 10,1-4,49-3,-48-3,-1 3,55 13,-82-2,-44-9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1.9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1,'12'7,"12"4,3 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2:57.8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38 116,'-7'-18,"-2"-11,1-3,1 6,2 15,4 21,4 22,7 22,2 21,1 19,2 11,2 4,2 0,3-7,2-11,-3-22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2:58.4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6,'-2'-5,"-1"5,0 13,0 15,1 15,1 13,3 12,6 6,3 1,3-4,1-8,-2-10,-3-11,-3-13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2:58.6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0 270,'14'-9,"21"-8,23-8,20-7,20-2,14 0,7 0,2 5,-6 4,-11 7,-23 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2:59.0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1 405,'-1'-31,"2"1,1-1,1 1,1 0,2 0,1 0,1 1,2 0,1 0,1 1,12-20,-5 24,-18 24,-1-1,0 1,1-1,-1 1,0 0,1-1,-1 1,1 0,-1-1,0 1,1 0,-1 0,1-1,-1 1,1 0,-1 0,1 0,-1 0,1-1,-1 1,1 0,0 0,-1 0,1 0,-1 0,1 1,-1-1,1 0,-1 0,1 0,-1 0,1 0,-1 1,1-1,-1 0,1 0,-1 1,0-1,1 0,-1 1,1-1,-1 1,0-1,1 0,-1 1,0-1,0 1,1-1,-1 1,0-1,0 1,0 0,10 76,-7 76,-4-79,3 1,4 0,2-1,6 6,9 11,1-12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2:59.8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1,'-16'48,"2"0,2 1,2 0,3 1,-1 42,1-24,-61 443,-58 177,86-509,-10 31,8 3,11 1,8 1,9 36,10-182,0-80,2-29,2 17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00.2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0,'2'7,"3"12,6 14,5 13,5 12,3 11,2 5,0 2,-6-1,-3-4,-4-6,-6-9,-2-10,-1-20,-1-25,-1-23,0-19,-1-4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00.5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4,'-14'-3,"-51"3,65 0,0 0,1 0,-1 0,0 0,1 0,-1 0,0 0,0 0,1 0,-1 0,0 0,1 0,-1 0,0 0,0 1,1-1,-1 0,0 0,0 0,1 0,-1 1,0-1,0 0,1 0,-1 0,0 1,0-1,0 0,0 0,1 1,-1-1,0 0,0 1,0-1,0 0,0 0,0 1,0-1,0 0,0 1,0-1,0 0,0 1,0-1,0 0,0 0,0 1,0-1,0 0,0 1,-1-1,1 0,0 0,0 1,0-1,0 0,-1 0,1 1,0-1,0 0,0 0,-1 0,1 1,0-1,0 0,-1 0,1 0,106 14,-82-13,131 1,-58-2,-1 4,38 9,-120-11,1 1,-1 0,0 1,0 0,-1 1,14 7,-24-10,0-1,0 1,0 0,0 0,0 1,-1-1,1 0,-1 1,1 0,-1-1,0 1,0 0,0 0,0 0,-1 0,1 1,-1-1,0 0,0 1,0-1,0 1,-1-1,1 1,-1-1,0 1,0-1,0 1,-1 0,1-1,-2 4,-3 9,-2 1,1-1,-2-1,0 0,-1 0,-1 0,0-1,-1 0,-7 5,7-5,-95 111,47-57,2 2,4 3,-9 19,59-86,-1 0,0-1,0 1,1-1,0 1,0 0,0 0,1 0,0 1,0-1,1 0,0 1,0-1,0 1,1 0,0-1,0 1,0-1,1 1,10 13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01.0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0,'-3'17,"0"18,1 19,-1 15,2 12,0 9,0 1,1-1,0-5,0-7,0-10,0-11,-2-12,-3-13,-6-14,0-11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01.2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3 221,'-3'-7,"14"-7,23-5,27-7,26-4,20-1,9 0,-1 6,-10 6,-19 7,-23 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01.6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1,'15'29,"2"-1,1 0,1-2,1 0,1-1,2-1,19 16,88 107,-128-145,1 1,-1-1,0 1,0 0,0 0,0 0,0 0,-1 0,1 0,-1 0,0 1,0-1,0 0,0 1,-1-1,1 0,-1 1,0-1,0 1,0-1,-1 1,1-1,-1 1,1-1,-1 0,0 1,-1-1,1 0,-1 0,1 0,-1 0,0 0,0 0,0 0,-2 1,-6 2,0 0,0-1,-1 0,0-1,0 0,0-1,-1 0,1-1,-1 0,0-1,1 0,-1 0,0-2,1 1,-1-2,0 1,1-2,-11-2,-22-10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7:49.89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677 1080,'10'57</inkml:trace>
  <inkml:trace contextRef="#ctx0" brushRef="#br0">677 1080</inkml:trace>
  <inkml:trace contextRef="#ctx0" brushRef="#br0">687 1137,'0'0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2.3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3 130,'-1'-31,"0"21,0 0,1 1,1-1,-1 0,1 0,1 0,0 1,3-10,-5 19,0 0,1 0,-1 0,0-1,1 1,-1 0,1 0,-1 0,0 0,1 0,-1 0,0 0,1 0,-1 0,1 0,-1 0,0 0,1 0,-1 0,0 0,1 0,-1 0,1 1,-1-1,0 0,1 0,-1 0,0 1,0-1,1 0,-1 0,0 1,0-1,1 0,-1 1,0-1,0 0,1 1,-1-1,0 0,0 1,0-1,0 0,0 1,0-1,0 1,0-1,0 0,0 1,0-1,0 0,0 1,0-1,0 1,0-1,0 0,0 1,0-1,0 0,-1 1,1-1,0 0,0 1,0-1,-1 0,1 1,0-1,6 64,-3 1,-2 0,-3 1,0-7,-2 103,-1 22,14 127,-8-287,0 0,2 0,0 0,2-1,1 1,0-1,2 0,1-1,0 0,2 0,7 11,-16-31,1 1,-1 0,0-1,1 0,0 1,-1-1,1 0,0-1,0 1,0 0,0-1,1 0,-1 1,0-1,1 0,-1-1,0 1,1-1,-1 1,1-1,-1 0,1-1,-1 1,1 0,-1-1,0 0,1 0,-1 0,0 0,0 0,1-1,-1 1,0-1,0 0,0 0,12-9,0 0,0 0,-2-2,1 0,10-13,130-150,-140 165,-13 12,0 0,-1 0,1 0,0 0,-1 1,1-1,-1 0,0 0,1 0,-1 0,0 1,0-1,0 0,0 0,0 0,0 1,0-1,0 0,0 0,0 1,-1-1,1 0,0 0,-1 0,1 0,-1 0,0 0,1 0,-1 1,0-1,1 1,-5 8,2 1,-1-1,1 1,1 0,0 0,0 0,1 0,1 0,0 0,0 0,1 0,1 0,-1 0,2 0,0 0,0-1,1 1,0-1,1 0,0 0,0-1,2 2,28 19,2-8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01.9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0 317,'0'-16,"3"-13,9-7,15-6,21-2,21-1,18 3,12 6,-11 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02.6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1799,'25'-8,"-2"-2,1 0,-1-1,-1-1,10-8,2 0,615-359,-389 239,310-146,441-148,-458 233,178-25,-548 184,-222 54,0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03.3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1,'-20'41,"-2"-1,-2-1,-2-1,-7 7,8-11,-227 306,221-273,32-65,0 0,1 1,-1-1,0 0,1 0,0 0,-1 0,1 0,0-1,0 1,0-1,0 1,1-1,-1 1,0-1,0 0,1 0,-1 0,1-1,-1 1,1 0,-1-1,1 0,-1 1,1-1,0 0,-1-1,1 1,-1 0,1-1,1 0,0 1,54-2,-1-2,0-3,20-7,-2 2,152-13,-226 25,0 0,0 0,1 0,-1 0,0 0,0 0,1 0,-1 0,0 0,0-1,0 1,1 0,-1-1,0 1,0-1,0 1,0-1,0 0,0 0,0 1,0-1,0 0,0 0,0 0,0 0,-1 0,1 0,0 0,-1 0,1 0,0 0,-1-1,0 1,1 0,-1 0,0-1,0 1,1 0,-1 0,0-1,0 1,0 0,-1 0,1-1,0 1,0 0,-1 0,1 0,-1-1,1 1,-8-21,-2 1,1 0,-2 0,-1 1,-1 1,-7-8,2 0,-65-90,-93-99,156 191,20 25,0 1,1-1,-1 0,0 0,0 1,1-1,-1 0,0 0,1 0,-1 1,0-1,0 0,1 0,-1 0,0 0,1 0,-1 0,0 1,1-1,-1 0,0 0,1 0,-1 0,1 0,-1 0,0 0,1-1,-1 1,0 0,1 0,-1 0,0 0,0 0,1 0,-1-1,0 1,1 0,-1 0,0 0,0-1,1 1,-1 0,0-1,0 1,1 0,-1 0,0-1,0 1,0 0,0-1,0 1,1 0,-1-1,0 1,0 0,0-1,0 1,0 0,0-1,0 1,0-1,1 2,25 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03.8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0,'0'12,"2"15,4 17,2 18,3 14,-1 10,-2 5,-2 0,-3-2,-1-9,-4-10,-1-12,0-16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04.0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146 269,'-18'-4,"-14"-5,-5 0,3-1,12 2,19-2,29 0,33-3,37-4,32-7,24-3,17-2,1-1,-13 3,-26 3,-35 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0.8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42,'21'-11,"28"1,-1 3,1 1,46 2,-92 4,7-2,0 1,1 1,-1-1,0 2,0-1,1 1,-1 1,0 0,0 0,0 1,0 1,-1-1,1 2,-1-1,0 1,0 0,3 4,-10-6,0 0,0-1,0 1,-1 0,1 0,-1 1,0-1,0 0,0 0,0 1,0-1,-1 0,0 1,0-1,0 0,0 1,0-1,0 1,-1-1,0 0,0 0,0 1,0-1,0 0,-1 0,1 0,-1 0,0 0,0 0,-67 75,-85 34,153-111,1-1,-1 0,0 0,1 0,-1 0,1 1,-1-1,1 0,-1 1,1-1,0 0,-1 1,1-1,-1 0,1 1,0-1,-1 1,1-1,0 1,-1-1,1 1,0-1,0 1,-1-1,1 1,0-1,0 1,0-1,0 1,0 0,0-1,0 1,0-1,0 1,0-1,0 1,0-1,0 1,0 0,1-1,-1 1,0-1,0 1,1-1,-1 1,1-1,28 7,38-2,-43-6,0 1,0 1,0 1,0 2,0 0,-1 1,1 1,-1 2,-1 0,0 1,0 2,0 0,-2 1,1 1,-2 1,-14-10,0 1,0 0,-1 0,1 0,-1 1,-1-1,1 1,-1 0,0 0,0 0,-1 0,0 1,0-1,0 1,-1-1,0 1,0-1,-1 1,1 0,-2 0,1-1,-1 1,0 0,0-1,-1 1,1-1,-2 1,1-1,-3 5,-8 6,0 0,-1-1,0-1,-2 0,0-1,0-1,-1 0,-1-1,0-1,0-1,-1-1,-1 0,1-1,-15 3,6-1,-1-1,-1-1,1-1,-1-1,-19-1,25-3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1.8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2152 1,'-20'36,"-429"617,-34-14,44-59,405-534,-97 127,8 6,7 6,-32 81,124-211,14-30,-2-1,0 0,-1-1,-1 0,-6 5,-25 12,44-39,0 0,0-1,0 1,-1 0,1 0,0-1,0 1,-1-1,1 1,-1-1,1 0,0 1,-1-1,1 0,-1 0,1 0,0 0,-1 0,1 0,-1 0,1-1,-1 1,1-1,0 1,-1-1,1 1,0-1,0 0,-1 1,1-1,0 0,0 0,0 0,0 0,0 0,0 0,0 0,-1-2,0-4,0-1,1 0,-1 1,1-1,1 0,0 0,0 0,0 0,1 0,0 0,0 0,1 1,0-1,1 1,0-1,0 1,0 0,2-2,15-35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2.2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7,'23'210,"14"203,-35-402,-2-4,1 0,0 0,0 0,0-1,1 1,0-1,0 1,1-1,0 0,0 0,0 0,1 0,0 0,0-1,1 2,-2-6,0-1,0 1,0-1,0 0,0 0,0 0,0 0,0 0,0-1,0 1,0-1,0 0,0 0,0 0,-1 0,1 0,0-1,-1 1,1-1,-1 0,0 0,1 1,-1-2,0 1,0 0,0 0,0-1,-1 1,1-1,1-2,30-37,-2-2,-1-2,-3 0,0-6,1 2,-9 17,23-44,4 2,3 1,5 1,-45 62,0 0,1 0,0 1,1 0,1 1,-1 0,6-2,-15 9,0 1,0 0,0 0,0 0,0 0,0 0,0 0,0 1,1-1,-1 1,0-1,0 1,1 0,-1 0,0 0,0 0,1 0,-1 1,0-1,0 1,1-1,-1 1,0 0,0 0,0 0,1 1,14 15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3.4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1,'0'5,"0"13,0 17,3 19,0 17,2 14,1 10,1 4,1-2,3-9,1-13,-2-13,-2-19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3.6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0 227,'2'0,"15"-2,21-6,24-6,24-7,19-8,13-5,8-2,0 3,-6 5,-25 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2.55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89,'-16'-11,"-8"-5,-2-1,1 2,3-1,4 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4.8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0,'4'12,"10"10,10 9,11 6,9 4,6 4,2 1,-1 0,-5-1,-8-3,-10-2,-10-6,-8-6,-6-7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5.2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59,'37'-13,"1"2,0 1,0 3,1 0,-1 3,26 0,-55 3,0 0,0 1,1 0,-1 0,0 1,0 0,0 0,0 1,0 1,0-1,-1 1,1 1,-1 0,0 0,0 1,0-1,0 2,-1-1,0 1,0 0,-1 1,0-1,0 1,0 1,-1-1,1 2,-3 0,-1 0,0 0,0 0,-1 0,0 1,0-1,-1 1,-1-1,1 1,-1-1,-1 0,0 0,0 1,-1-1,-1 2,-64 132,18-67,-4-1,-19 17,-24 33,50-49,47-75,-1 0,1 1,-1-1,1 0,-1 1,1-1,0 0,0 1,0-1,0 0,0 1,0-1,0 1,0-1,0 0,1 1,-1-1,1 0,-1 1,1-1,-1 0,1 0,0 1,-1-1,1 0,0 0,0 0,0 0,0 0,0 0,0 0,0-1,0 1,1 0,-1 0,0-1,0 1,1-1,-1 1,0-1,2 1,60 3,-21-12,1-3,-1-1,-1-2,0-1,-1-3,33-20,-67 35,103-53,-8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6.0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0,'212'384,"19"0,-51-95,-13 8,-13 7,37 127,-54 13,-130-420,4 13,-5-24,-6-24,-8-21,-3-8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6.4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1 692,'8'-2,"1"0,-1 0,1 1,-1 1,1-1,0 2,-1-1,1 1,-1 0,1 1,-1 0,1 0,-1 1,0 0,0 0,0 1,-1 0,1 1,-1-1,5 5,143 95,-109-71,1-1,1-2,2-3,17 6,-50-25,0-1,1 0,0-2,0 0,1 0,-1-2,1-1,0 0,-1-1,1-1,0 0,0-2,3-1,-16 1,0 0,0-1,-1 1,0-1,1 0,-1-1,0 1,-1-1,1 0,-1 0,1-1,-1 0,-1 1,1-1,-1 0,1-1,-1 1,-1 0,1-1,-1 0,0 1,0-5,3-9,-1-1,0 0,-2 0,-1 0,0 0,-2-5,-5-77,-5 0,-5-1,-9-78,20 140,1 14,1-1,2 0,0 0,2 1,2-8,-3 31,1-1,0 1,0 0,0 0,1 0,-1 0,1 0,0 0,0 1,0-1,0 1,1-1,0 1,-1 0,1 0,2-1,18-11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6.9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0,'0'10,"2"14,4 14,2 14,3 11,-1 8,-2 5,-3-2,-1-7,-2-7,-2-12,3-14,-1-19,1-23,-1-9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7.2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0 149,'14'-7,"21"-3,25-3,26-3,23-3,20-2,10-1,3 4,-4 4,-26 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7.5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63,'8'-6,"-1"-1,1 2,0-1,0 1,0 0,1 1,0 0,0 0,0 1,0 0,1 1,-1 0,1 0,-1 1,7 0,0-1,0 1,-1 1,1 1,0 0,-1 1,1 0,-1 1,0 1,0 1,10 4,-17-6,0 1,-1 0,0 0,0 1,0-1,0 1,-1 1,1 0,-1 0,-1 0,1 0,-1 1,0 0,-1 0,0 0,0 1,0-1,-1 1,0 0,1 7,-2-5,0 1,-1 0,-1 0,1-1,-2 1,1 0,-2 0,1-1,-1 1,-1 0,0-1,0 0,-1 0,-3 5,-84 132,28-53,62-93,0 0,-1 1,1-1,0 1,-1-1,1 1,0 0,0 0,1-1,-1 1,0 0,0 0,1 0,-1 0,1 0,0 0,0 0,-1 0,1 0,0 0,1 0,-1-1,0 1,1 0,-1 0,1 0,-1 0,1 0,0 0,0-1,0 1,0 0,0 0,0-1,0 1,1-1,-1 1,0-1,1 0,-1 0,1 1,0-1,-1 0,1 0,0 0,0-1,0 1,-1 0,1-1,0 1,0-1,0 0,0 1,0-1,25 3,0 0,-1-2,1 0,0-2,17-3,170-21,26-15,-97 14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8.7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55,'6'-52,"-6"52,0 0,0 0,1 1,-1-1,0 0,0 0,0 0,0 0,1 0,-1 1,0-1,0 0,0 0,1 0,-1 0,0 0,0 0,0 0,1 0,-1 0,0 0,0 0,1 0,-1 0,0 0,0 0,0 0,1 0,-1 0,0 0,0 0,0 0,1 0,-1 0,0 0,0-1,0 1,1 0,-1 0,0 0,0 0,0 0,0-1,0 1,1 0,-1 0,0 0,0-1,0 1,0 0,0 0,0 0,0-1,0 1,0 0,0 0,0-1,0 1,6 22,5 291,-11-312,0 51,2 0,2 0,3 0,2-1,2 0,13 34,-19-67,-7-23,-8-126,10 102,1 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19.5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1 108,'0'-11,"0"0,1-1,0 1,1 0,0-1,1 1,0 0,3-6,29 40,-18-15,0-2,0 0,1 0,0-2,0 0,0-2,0 0,2 0,6 1,182 21,287 42,-449-58,-11-2,-1 0,0 3,-1 0,13 7,-103-3,22 6,1 2,1 2,1 0,2 2,-8 9,1-2,-266 237,293-261,13-14,15-14,55-64,-10 9,4 4,29-22,-88 87,112-83,-107 87,-21 16,-138 117,-367 285,478-387,23-18,26-17,22-16,7-6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26.7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9,'-28'-4,"-1"1,0 2,1 0,-1 2,1 2,-1 0,1 2,0 0,0 2,1 2,0 0,0 2,1 1,-22 13,42-22,1 1,-1-1,1 1,-1 1,1-1,1 1,-1-1,0 1,1 1,0-1,1 1,-1-1,1 1,0 0,0 0,1 1,0-1,0 0,0 1,1-1,0 1,0 0,1-1,0 1,0 0,0-1,1 1,1 3,6 8,1 0,1-1,1 0,0 0,1-1,1-1,0 0,1-1,1 0,0-2,1 1,0-2,18 10,88 61,-63-45,-2 3,-1 3,21 23,-71-62,0 0,-1 1,0 0,0 0,0 0,-1 0,0 1,0 0,0 0,-1 0,1 0,-1 0,-1 1,1 0,-1-1,-1 1,1 0,-1 0,0 0,-1 0,1 0,-2 0,1 0,-1 0,0 0,0 2,-6 1,-1-1,1 0,-1 0,-1-1,0 0,0 0,0-1,-1-1,0 1,-1-1,1-1,-1 0,0-1,0 0,-1 0,1-1,-1-1,1 0,-1 0,-3-1,11 0,0 0,0 0,0 0,-1-1,1 1,0-1,0 0,0 0,0 0,0-1,-1 0,1 0,0 0,0 0,0 0,1-1,-1 1,0-1,0 0,1-1,-1 1,1-1,0 1,0-1,0 0,0 0,0 0,1 0,-1-1,1 1,0-1,0 0,0 1,1-1,-1 0,1 0,0 0,0-1,1-5,0 0,1 0,0 0,1 0,0 0,1 0,0 1,0-1,1 1,2-3,21-46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2.8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37,'21'-9,"28"-4,31 1,32 10,27 11,18 15,3 11,-7 10,-30-4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27.0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26,'-11'-26,"11"26,-1 0,0 0,1 0,-1 1,1-1,-1 0,1 0,-1 0,1 0,0 1,-1-1,1 0,-1 0,1 1,-1-1,1 0,0 1,-1-1,1 0,-1 1,1-1,0 1,0-1,-1 0,1 1,0-1,0 1,0-1,-1 1,1-1,0 1,0-1,0 1,0-1,0 1,0-1,0 1,0-1,0 1,0-1,0 1,0-1,0 1,1-1,-1 1,0-1,0 1,-7 281,8 341,0-605,-2 6,2 0,0 1,2-1,0-1,2 1,4 11,-2-21,-1-9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27.3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34,'23'0,"29"-2,28-3,27-1,18-2,6 1,-19 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27.6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0 100,'9'-9,"0"0,0 1,1 0,1 0,-1 1,1 1,0 0,0 0,1 1,0 0,0 1,0 0,0 1,1 1,-1 0,1 0,0 2,-4-2,0 1,0 0,-1 0,1 1,0 0,0 1,0 0,0 0,0 1,-1 0,1 1,-1 0,1 0,-1 0,0 1,0 1,-1-1,1 1,-1 1,0-1,0 1,-1 1,0-1,0 1,2 3,-2 6,0-1,-2 1,0 0,0 1,-2-1,0 0,-1 1,0 0,-1-1,-1 1,-1-1,0 1,-2-1,1 0,-2 0,0 0,-1 0,-32 106,23-83,3 0,1 1,1 0,3 1,1 0,2 0,2 21,2-54,0 0,1 0,0 0,0 0,1 0,0 0,1 0,0 0,0-1,1 0,-1 1,1-1,1-1,0 1,0-1,0 1,1-1,1 1,22-2,-20-13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27.8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1 179,'16'-9,"22"-6,21-4,18-2,13-2,5-2,-4 2,-16-1,-20 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28.3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36,'14'0,"16"0,15 0,13-2,9-4,5 0,-2 1,-4-1,-10 0,-14 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28.6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0,'-5'21,"-1"21,0 19,1 18,1 12,2 9,3 2,2-1,0-18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29.1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35,'21'-2,"18"-1,14-2,11-1,5-1,-5 1,-12 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29.3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1,'18'7,"21"2,22 0,19-7,14-5,6-5,-15-1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29.7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1,'-12'9,"0"2,1 0,0 0,0 1,2 0,-1 1,2 0,0 1,0-1,-5 15,-18 43,3 1,4 2,2 0,4 1,3 1,3 1,-1 68,9-69,2 1,4 0,3-1,4 1,8 26,-9-62,3 0,1-1,2 0,1-2,3 1,1-2,1 0,2-2,2 0,17 19,-24-36,0 0,2-1,-1-1,2 0,14 7,17 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30.4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93,'-8'-2,"-132"-25,134 26,-1 1,1 0,0 1,0-1,-1 1,1 1,0-1,0 1,0 0,0 0,1 1,-1 0,1 0,-1 0,1 1,0-1,0 1,1 0,-1 1,1-1,-1 2,-3 8,1 1,1-1,0 1,1 0,0 0,1 1,1-1,1 1,0 0,1 0,1 0,0 0,1 0,1-1,0 1,3 8,7 20,2 0,1-2,3 0,1 0,2-2,2 0,1-2,23 27,18 35,-48-75,-2-3,-1 0,-1 1,-1 1,-1 0,-1 0,1 9,-10-30,0 0,-1-1,0 1,1-1,-1 1,0 0,0-1,0 1,-1 0,1-1,-1 1,1 0,-1-1,0 1,0-1,0 1,0-1,-1 0,1 1,-1-1,1 0,-1 0,0 0,0 0,1 0,-1 0,-1-1,1 1,0-1,0 1,-1-1,1 0,-1 0,1 0,-1 0,1 0,-1-1,1 1,-1-1,0 0,1 1,-1-1,0-1,1 1,-1 0,0 0,1-1,-2 0,-3-1,-1 0,1-1,0 0,0 0,0 0,1-1,-1 0,1-1,0 1,0-1,0 0,1-1,0 1,0-1,0 0,0 0,1-1,0 1,1-1,0 0,0 0,0 0,1-1,0 1,0-1,0 1,1-1,1 1,-1-1,1 0,1 1,-1-1,1 1,0-1,2-4,5-9,1-1,1 1,1 1,0 0,2 0,0 1,2 1,5-6,5-8,12-14,-2-3,-2 0,-2-2,-3-2,-1-1,-4 0,12-41,-25 60,-2-1,-1-1,-1 1,-3-1,0-16,-13 14,1 45,-17 66,10 11,4 1,3 0,4 0,5 56,1-62,3-1,3 1,4-1,3-1,24 72,-35-139,-2-3,0 0,1 0,0-1,0 1,1-1,-1 1,1-1,0 0,1 0,-1 0,1-1,0 1,0-1,1 1,-4-5,0 0,0 1,0-1,0 0,0 0,0 0,0 0,0 0,0 0,0 0,0 0,0 0,-1-1,1 1,0 0,0 0,0-1,0 1,0-1,0 1,-1-1,1 1,0-1,0 1,-1-1,1 0,0 0,-1 1,1-1,-1 0,1 0,-1 1,1-1,-1-1,12-16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3.3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217 697,'-169'58,"129"-32,39-25,1 0,-1 0,0-1,1 1,-1 0,1 0,-1 0,1 0,-1 0,1 0,0 0,-1 0,1-1,0 1,0 0,0 0,0 1,0-1,0 0,0 0,0 0,0 0,0 0,1-1,-1 1,0 0,1 0,-1 0,0 0,1 0,-1 0,1 0,0 0,-1-1,1 1,0 0,-1-1,1 1,0 0,0-1,0 1,-1-1,1 1,1 0,7 3,1 1,-1-1,1-1,0 0,0 0,1-1,-1 0,0-1,1 0,-1-1,1 0,-1 0,7-2,-10 1,0 0,-1-1,1 0,0 0,-1 0,0-1,1 0,-1 0,0-1,0 0,0 0,-5 4,-1 0,1 0,-1 0,0 0,1 0,-1 0,1 0,-1 1,0-1,1 0,-1 0,1 0,-1 1,0-1,1 0,-1 1,0-1,0 0,1 0,-1 1,0-1,0 1,1-1,-1 0,0 1,0-1,0 1,0-1,1 0,-1 1,0-1,0 1,0-1,0 1,0-1,0 0,0 1,0-1,0 1,-1-1,1 1,0-1,0 0,0 1,0-1,-1 0,1 1,0-1,0 1,-1-1,1 0,0 1,0-1,-1 0,1 0,0 1,-1-1,1 0,-1 4,-4 22,2-18,0 0,1 1,0 0,0 0,1-1,0 1,1 0,0 0,0 0,1 0,0 0,1-1,0 1,0 0,1-1,0 1,3 5,-2-11,0 0,1 0,-1-1,1 1,-1-1,1 0,0 0,-1-1,1 0,0 1,0-1,0-1,0 1,0-1,1 0,-1 0,0-1,0 1,0-1,0 0,0 0,0-1,-1 1,1-1,0 0,-1-1,1 1,-1-1,0 0,0 0,0 0,0-1,1-1,21-18,-1-2,-2-1,0 0,-2-2,-1 0,-1-1,-2-1,-1-1,-1-1,3-11,10-27,-3 0,-3-2,-3 0,-4-1,-2-1,-2-20,-10 79,0 0,0 0,-1 0,-1 1,-1-1,0 0,-3-10,5 23,0 0,-1 1,1-1,-1 0,0 0,1 0,-1 1,0-1,0 0,0 1,0-1,0 1,0-1,-1 1,1-1,-1 1,1 0,-1 0,1 0,-1 0,1 0,-1 0,0 0,0 0,1 1,-1-1,0 0,0 1,0 0,0-1,0 1,1 0,-1 0,0 0,0 1,0-1,0 0,0 1,0-1,1 1,-1-1,-2 2,-3 1,-1 2,1-1,0 1,0 0,0 0,0 1,1-1,0 2,-2 2,-11 18,1 1,1 2,1-1,2 2,1 0,1 0,2 2,1-1,1 1,2 0,2 0,1 1,1 15,-1-18,2 0,2 0,1 0,1-1,1 1,2-1,1 0,1 0,2-1,1 0,1-1,2 0,9 15,-19-37,-1 0,1 0,0 0,1-1,-1 0,1 0,0 0,0-1,1 1,0-1,-1 0,1-1,0 1,1-1,-1-1,0 1,1-1,0 0,-1 0,1-1,0 0,0 0,0-1,0 0,0 0,0 0,0-1,0 0,-1-1,1 1,0-1,-1-1,3 0,9-9,0 0,-1-2,0 0,-1 0,-1-2,0 0,-1-1,-1 0,-1-1,0 0,-1-1,4-13,11-33,-27 64,1 1,0-1,0 1,-1 0,1-1,0 1,0 0,-1-1,1 1,0 0,-1-1,1 1,-1 0,1 0,0 0,-1-1,1 1,-1 0,1 0,0 0,-1 0,1 0,-1 0,1 0,-1 0,1 0,-1 0,1 0,0 0,-1 0,1 0,-1 0,1 0,-1 0,1 1,0-1,-1 0,1 0,-1 0,1 1,0-1,-1 0,1 1,0-1,0 0,-1 1,1-1,0 0,-1 1,1-1,0 0,0 1,0-1,0 1,-1-1,1 1,0-1,0 0,0 1,0-1,0 1,0-1,0 1,0-1,0 1,-9 9,1 1,0 1,1-1,0 1,1 1,0-1,1 1,1 0,0 0,0 1,1-1,1 1,1 0,0-1,0 1,1 0,1 0,0-1,1 1,1 0,0-1,1 0,0 1,1-2,0 1,1 0,2 1,24 26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30.7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 54,'-16'-7,"-1"-2,12 0,23 2,32-1,35 2,33 1,27 2,19 4,-19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31.1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10,'19'-4,"1"1,-1 1,1 1,0 1,-1 1,1 1,-1 0,1 1,-1 1,13 5,-25-6,0 0,-1 0,1 0,-1 1,0-1,0 2,-1-1,1 1,-1-1,0 2,0-1,0 0,-1 1,0 0,0 0,-1 0,1 1,-1-1,-1 1,1 0,-1-1,0 1,-1 0,1 0,-2 0,1 6,-1 21,-2-1,-2 1,-1-1,-1 0,-2-1,-1 1,-9 18,-6 27,20-65,-30 146,33-150,0 1,0 0,1 0,1 0,0-1,0 1,1 0,0-1,0 1,1-1,1 0,0 1,0-2,5 9,25 13,-21-27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31.4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53,'17'-3,"21"0,25-2,30 0,24-2,19-2,1-1,-21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32.5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83,'14'-2,"14"-3,16-1,15-2,13-1,8-2,5 1,0-1,-8 3,-13 2,-12 2,-15 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32.7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0,'-2'5,"1"13,1 20,3 19,3 17,1 11,1 6,0 1,-2-1,-2-7,-2-17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3.5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0,'5'14,"1"16,0 17,-1 17,-1 13,-2 11,-3 6,-4 1,-2-4,2-8,0-9,2-12,1-15,1-18,1-13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3.8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 23,'-16'-2,"-8"-1,5 0,13 3,21 1,29 1,30 0,28-6,23-1,12 0,3 0,-10 4,-17 7,-27 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4.1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0 403,'45'-84,"3"2,4 2,51-59,-87 121,-16 19,0-1,0 0,-1 0,1 0,0 1,0-1,0 0,0 0,0 1,0-1,-1 0,1 1,0-1,0 0,0 0,0 1,0-1,0 0,0 0,0 1,0-1,0 0,0 1,0-1,1 0,-1 0,0 1,0-1,0 0,0 0,0 1,1-1,-1 0,0 0,0 1,0-1,0 0,1 0,-1 0,0 0,0 1,1-1,-1 0,0 0,0 0,1 0,-1 0,0 0,1 0,-1 0,0 0,0 0,1 0,-2 2,-1 5,-60 253,58-233,1-1,1 1,2 0,0 0,2 0,1-1,1 1,8 25,-10-42,1-1,1 0,-1 1,2-2,-1 1,1 0,0-1,1 0,0 0,7 6,5 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4.4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33,'19'0,"19"0,20 0,17-2,11-1,8-3,-1 1,-7 0,-13-1,-19 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4.6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0,'-16'7,"-8"9,-2 14,1 13,4 13,9 9,9 7,8 3,10 1,5-4,3-7,-3-14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3.9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85,'-5'-5,"4"3,-1 1,0 0,0-1,1 1,-1-1,0 1,1-1,0 0,-1 0,1 0,0 0,0 0,0 0,0 0,0 0,1 0,-1 0,0 0,1-1,0 1,0 0,-1 0,1-1,1 1,-1 0,0 0,0-1,1 1,-1 0,1 0,0 0,0-1,4 0,1 1,-1 0,0 1,1-1,0 1,-1 0,1 1,-1-1,1 1,0 0,0 0,-1 1,1 0,-1 0,1 0,-1 1,2 0,-2-1,3-1,1 1,-1 0,1 1,-1-1,0 2,1-1,-1 1,-1 0,1 1,0 0,-1 0,0 1,0 0,0 0,0 0,-1 1,0 0,0 0,-1 1,1 0,-2 0,1 0,2 6,36 165,-3-88,-28-68,-1 0,-1 1,-1 1,-1-1,-1 1,-1 1,-1-1,-1 1,-2 0,0 0,-2 17,-6-11,-2-1,-1 0,-2 0,-1-1,-1 0,-1-1,-2-1,-18 25,-13 27,24-39,2 2,2-1,-9 35,23-62,1 1,0 0,1 0,1 0,0 0,1 1,1-1,1 0,0 1,0-1,2 0,0 0,1 0,-2-9,0 0,1 0,0 0,0 0,0-1,1 0,-1 1,2-1,-1 0,0-1,1 1,0-1,0 0,4 2,-7-4,1-1,0 1,-1-1,1 0,0 0,0 0,0 0,0 0,0-1,0 1,0-1,0 0,0 0,0 0,0 0,0-1,0 1,0-1,0 0,0 0,0 0,0 0,0 0,-1-1,1 1,-1-1,1 0,-1 1,1-1,-1 0,1-2,8-10,-2 0,0 0,-1-1,0 0,-1-1,-1 0,0 0,-1 0,-1-1,0 0,-2 0,0 1,-1-1,0-17,-1 2,-2 0,-1 1,-1 0,-1 0,-2 0,-1 0,-2 1,-1 1,-1 0,-1 0,-2 1,-1 1,-1 0,-1 1,-1 1,-12-11,13 16,18 20,0-1,0 1,0-1,-1 1,1-1,0 1,0 0,0-1,0 1,0-1,0 1,0-1,0 1,0-1,0 1,0 0,0-1,1 1,-1-1,0 1,0 0,0-1,1 1,-1-1,0 1,0 0,1-1,-1 1,0 0,0-1,1 1,-1 0,1 0,-1-1,0 1,1 0,-1 0,0 0,1-1,-1 1,1 0,-1 0,1 0,-1 0,1 0,-1 0,0 0,1 0,-1 0,1 0,-1 0,1 0,-1 0,0 0,1 1,-1-1,1 0,-1 0,0 0,1 1,-1-1,1 0,-1 0,0 1,1-1,-1 0,0 1,0-1,1 0,-1 1,299 61,-104-31,-119-21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4.9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 0,'2'7,"1"12,0 14,0 15,-2 14,-2 10,-2 6,-1 0,-4-4,0-11,2-10,-1-11,1-16,1-13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5.2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57,'-16'-4,"-10"-5,-3 0,1-1,10 1,17 3,25 1,30 2,28 2,27 1,19 0,10 3,-1 2,-12 7,-26-1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5.5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 0,'2'28,"2"0,1-1,1 0,1 0,1 0,1-1,2 0,1-1,4 6,44 114,-59-140,1-3,-1 0,1 0,-1 1,0-1,0 0,1 1,-2-1,1 1,0 0,0-1,-1 1,1-1,-1 1,0 0,0-1,0 1,0 0,-1-1,1 1,-1 0,1-1,-1 1,0-1,0 1,0-1,0 1,-1-1,1 0,0 1,-1-1,0 0,0 0,1 0,-1 0,0-1,-1 1,1 0,0-1,0 0,-1 1,1-1,-9 0,1-1,0 0,0 0,0-1,0-1,0 0,0 0,0-1,1 0,-1 0,1-1,-2-1,-37-16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5.7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1 157,'23'-14,"24"-6,20-6,15 1,13 3,3 4,-3 5,-9 2,-18 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6.0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1,'23'5,"22"1,15 0,8-1,5-2,-1-3,-8-2,-10-3,-12-3,-14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6.3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0,'-14'21,"-5"21,2 19,2 16,5 9,6 3,4 1,4-4,1-4,0-10,0-9,-2-12,-2-13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6.5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0,'-2'16,"-1"20,0 15,1 12,2 11,5 5,0 2,3-5,-1-4,-1-9,-4-8,-5-10,-4-11,-3-12,-3-11,2-8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6.8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75 110,'-19'-16,"-8"-8,5 0,16 4,22 6,29 5,31 6,31 7,26 9,19 7,9 7,-23-1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7.3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20,'24'-6,"1"1,0 1,1 1,-1 2,1 0,-1 2,23 3,-33-4,0 1,0 0,-1 1,1 1,-1 0,0 1,0 1,0 0,0 1,-1 0,0 1,8 6,-20-12,0 0,0 0,0 0,0 0,0 0,0 0,0 0,-1 1,1-1,0 0,-1 0,1 1,0-1,-1 0,0 1,1-1,-1 1,0-1,0 0,0 1,0-1,0 1,0-1,0 1,0-1,-1 0,1 1,0-1,-1 1,1-1,-1 0,0 0,1 1,-1-1,0 0,0 0,0 0,0 1,-46 33,-120 33,166-68,0 0,-1 1,1-1,0 1,0-1,0 1,0-1,0 1,0-1,0 1,0 0,0 0,0 0,0-1,0 1,0 0,0 0,1 0,-1 0,0 0,1 1,-1-1,1 0,-1 0,1 0,0 0,-1 1,1-1,0 0,0 0,0 1,0-1,0 0,0 0,0 0,0 1,1-1,-1 0,0 0,1 1,-1-1,1 0,-1 0,1 0,-1 0,1 0,0 0,0 0,0 0,-1 0,1 0,0-1,0 1,1 0,133 85,-105-69,0 1,0 2,-2 1,-1 2,0 0,9 13,-32-33,-1 0,0 1,0-1,-1 0,1 1,-1 0,1 0,-1-1,0 1,-1 0,1 1,-1-1,1 0,-1 0,-1 1,1-1,0 0,-1 1,0-1,0 1,-1-1,1 0,-1 1,0-1,0 0,0 1,-2 1,-5 5,-2-1,1 0,-1-1,-1 0,0-1,0 0,-1 0,0-1,0-1,0 0,-1-1,0 0,0-1,0 0,-3-1,11-1,-16 5,-111 24,119-35,14-5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7.6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1,'127'395,"-57"-191,-8 4,-10 2,-5 21,-39-182,-1 1,-3 0,-1 0,-3 0,-3 0,-1 0,-2-1,-3 0,-2 0,-2-1,-2 0,-2-1,-2-1,-2 0,-4 1,7-17,-3-1,0-1,-2-1,-1 0,-1-2,-1-1,-1-1,-1-1,-1-2,-1-1,-2 0,-32 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4.7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0,'0'14,"3"16,0 13,2 7,3 6,-1-1,2 0,-2-5,1-6,0-10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49.0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43,'0'5,"0"4,2 0,4-6,0-6,2-5,-1-2,-2-4,-1 0,-3 2,-3 4,-3 10,0 6,0 4,1 2,2-1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55.1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1,'-4'14,"-3"13,1 15,1 13,2 14,1 10,-2 6,1 2,-2-4,-3-5,-1-8,-3-8,-1-13,0-14,1-13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55.4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 52,'-17'-7,"-2"-3,8 1,18 5,24 2,28 2,25 1,20-3,13-2,3-1,-3 0,-14 1,-21 4,-24 6,-23 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55.8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11,'28'-4,"0"0,0 2,0 2,0 0,0 2,0 1,0 1,6 3,-30-7,0 1,-1 0,1 0,-1 0,1 1,-1-1,1 1,-1 0,0-1,0 2,0-1,0 0,0 1,-1-1,1 1,-1 0,0 0,1 0,-1 0,0 0,-1 0,1 0,-1 1,1-1,-1 1,0-1,0 1,-1 0,1-1,-1 1,1 0,-1-1,0 1,-1 0,1-1,-2 5,-5 11,0 1,-2-1,-1-1,0 0,-1 0,-1-1,-1 0,-9 9,-28 40,49-65,-52 98,51-96,1 1,0-1,0 1,0 0,0-1,0 1,1 0,0 0,-1-1,2 1,-1 0,0 0,1-1,0 1,-1 0,1-1,1 1,-1-1,1 1,-1-1,1 1,0-1,0 0,0 0,1 0,-1 0,1 0,0-1,12 7,1-1,1 0,0-2,0 0,0 0,0-2,1 0,0-1,0-1,0-1,0 0,15-2,-31 1,25 1,0-2,1 0,-1-2,1-1,-1-1,11-4,7-7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56.3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 69,'-12'0,"-3"3,5 0,11 0,15-1,19 0,21-1,21-3,17-6,14-3,8-3,4 2,-2 0,-9-1,-23 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57.0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48 118,'0'-1,"1"1,0 0,-1 0,1 0,0-1,0 1,-1 0,1 0,0 0,0 0,-1 0,1 0,0 0,0 1,-1-1,1 0,0 0,0 0,-1 1,1-1,0 1,-1-1,1 0,0 1,-1-1,1 1,-1-1,1 1,-1-1,1 1,-1 0,1-1,-1 1,0 0,1-1,-1 1,0 0,1-1,-1 1,0 0,0 0,0-1,0 1,0 0,0 0,0-1,0 1,0 0,0 0,0-1,0 1,0 0,-1 0,1-1,0 1,-1 0,1-1,0 1,-1 0,1-1,-1 1,5-5,0-2,-1 1,1 0,-1-1,0 1,-1-1,1 0,-1 0,-1 0,1 0,-1 0,1-2,-2 6,1-1,-1 1,1-1,-1 1,0-1,0 1,0-1,0 1,-1-1,1 1,-1-1,1 1,-1-1,0 1,0 0,0-1,0 1,0 0,-1 0,1 0,0 0,-1 0,0 0,0 0,1 1,-1-1,0 0,0 1,0 0,-1-1,0 1,0 0,1 1,-1 0,1 0,-1 0,1 0,-1 0,0 0,1 1,-1-1,1 1,-1 0,1 0,-1 0,1 0,0 0,0 0,-1 1,1-1,0 1,0 0,0-1,0 1,1 0,-1 0,1 0,-1 0,1 1,-1-1,1 0,0 1,0-1,0 0,0 1,1-1,-1 1,1-1,0 1,-1 0,1-1,0 1,0-1,1 1,-1 0,0-1,1 1,0-1,-1 1,2 1,7 20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57.3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0,'-5'17,"-3"14,-1 13,-1 14,2 11,-1 7,1 5,2 0,2-5,2-5,-1-8,-3-10,1-10,-3-12,-1-11,1-9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57.6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42,'19'-7,"24"-2,29 1,22 1,17 2,7 2,-2 1,-13 1,-21 1,-23 3,-27 0,-21 5,-17 3,-7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58.7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1,'-2'18,"4"14,10 10,13 9,12 9,8 2,6 1,0-2,-6-6,-9-5,-11-10,-10-6,-12-7,-12-8,-10-7,-7-11,0-5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59.0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21,'17'-5,"0"0,0 2,1 0,0 0,-1 2,1 0,0 1,0 1,0 1,-1 0,1 2,-1 0,0 0,0 2,11 4,-24-8,0 0,-1 0,1 1,0-1,-1 1,1 0,-1 0,0 0,0 0,0 1,0-1,-1 1,1 0,-1 0,0 0,0 0,0 0,-1 0,1 0,-1 0,0 1,0-1,-1 1,0-1,1 0,-1 1,0-1,-1 1,1-1,-1 1,0-1,0 0,-1 1,0 0,-8 13,-2 0,0-1,-1 0,0-1,-2 0,0-2,0 1,-2-2,0 0,0-1,-2 0,9-5,-119 79,-61 48,144-83,45-49,0 0,0-1,1 1,-1 0,0-1,0 1,1 0,-1 0,1-1,-1 1,1 0,0 0,0 0,0 0,0 0,0 0,0-1,1 1,-1 0,1 0,-1 0,1-1,-1 1,1 0,0 0,0-1,0 1,0-1,0 1,0-1,1 1,-1-1,2 1,6 4,0-1,0 0,1 0,0-1,0 0,0-1,0 0,1-1,-1 0,1-1,-1 0,5 0,-7 0,42 4,1-3,0-1,-1-3,13-4,-15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4.9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72,'0'-14,"0"-7,-3 0,0 6,0 15,-2 19,0 22,1 21,4 16,6 9,6 3,9-2,1-16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3:59.7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70,'0'5,"7"1,14 0,20-1,23-4,25-5,22-5,20-7,11-2,1-6,-25 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3.6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1,'-14'0,"-120"11,129-9,0-1,0 1,0 0,0 0,0 0,0 1,1 0,-1 0,1 0,-1 0,1 1,0 0,1 0,-1 0,1 0,0 0,0 1,0 0,0-1,1 1,0 0,0 0,-1 2,1 4,0 1,0 0,1 0,0 0,1 0,0 0,1 0,1 0,0-1,0 1,1 0,1-1,0 1,3 6,10 17,1 0,1-1,21 27,293 353,-274-314,-58-96,1 0,0 0,-1 1,0-1,0 0,0 0,-1 1,1-1,-1 0,0 1,-1-1,1 0,-1 0,1 1,-1-1,0 0,-1 0,1 0,-1 0,0 0,0 0,0 0,0-1,-1 1,0 0,-1 1,-1-1,1 0,-1 0,0 0,0-1,-1 1,1-1,-1-1,1 1,-1-1,0 0,0 0,0 0,0-1,0 0,0 0,-1-1,1 0,0 0,0 0,-1-1,1 1,0-2,0 1,0-1,0 0,0 0,1 0,-1-1,0 0,1 0,0-1,0 1,0-1,0 0,1 0,-1-1,-3-4,5 1,0 1,0-1,0 1,1-1,1 0,-1 0,1 0,0 0,1 0,0 0,0 0,1 0,0 0,1 0,1-8,47-117,-1 41,4 1,10-6,-14 24,-3-3,-4-1,11-34,-24 17,-29 94,1-1,-1 0,1 1,-1-1,1 1,-1-1,0 0,1 1,-1-1,0 0,0 1,1-1,-1 0,0 1,0-1,0 0,0 0,0 1,0-1,0 0,0 1,0-1,0 0,0 0,-1 1,1-1,0 0,0 1,-1-1,1 0,0 1,-1-1,1 1,-1-1,1 0,-1 1,1-1,-1 1,1 0,-1-1,1 1,-1-1,0 1,1 0,-1-1,0 1,1 0,-1 0,0-1,1 1,-1 0,0 0,0 0,1 0,-1 0,0 0,0 0,1 0,-1 0,0 1,1-1,-1 0,0 0,1 1,-1-1,0 1,-5 7,2 1,-1 0,1 0,0 0,1 1,0-1,1 1,0 0,0 0,1 0,0 0,1 0,-1-5,-1 67,4-1,2 0,3 0,4 0,3-1,2-1,4 0,2 19,4-1,22 47,-6-60,-41-73,0 0,-1-1,1 1,0 0,-1 0,1-1,0 1,0 0,-1-1,1 1,0-1,0 1,0-1,0 1,0-1,0 1,0-1,0 0,0 0,0 0,0 1,0-1,0 0,0 0,0 0,0-1,0 1,0 0,0 0,0 0,0-1,0 1,0-1,0 1,0-1,0 1,0-1,0 0,13-14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3.9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1,'-19'0,"-10"0,-3 2,4 4,14 2,23 3,28-1,35-2,31-3,30-3,16-4,-16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4.1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1,'-4'18,"-2"16,0 11,1 9,2 6,3 1,6-1,8-5,5-7,4-8,5-11,6-9,2-14,6-12,2-12,1-9,-3-9,-9 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4.4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33 159,'0'2,"0"0,0 0,1 0,-1-1,1 1,-1 0,1 0,-1-1,1 1,0-1,0 1,0 0,0-1,0 0,0 1,1-1,-1 0,0 1,1-1,-1 0,1 0,-1 0,1 0,0 0,-1-1,1 1,0 0,-1-1,1 1,0-1,0 0,1 1,4 1,0 0,0-1,0 1,0-1,0-1,1 1,-1-1,0 0,0-1,1 0,-1 0,0 0,0-1,0 0,0-1,-1 1,1-1,-1-1,1 1,-1-1,0 0,0-1,-1 1,1-1,-1 0,0 0,-1-1,1 0,-1 0,0 0,0 0,1-3,-5 6,1 0,-1 0,0 0,1-1,-1 1,-1 0,1 0,0 0,-1 0,0 0,1 0,-1 0,0 0,-1 1,1-1,0 0,-1 0,0 1,1-1,-1 1,0 0,0-1,-1 1,1 0,0 0,-1 0,1 1,-3-2,-82-31,77 33,0 0,0 0,0 1,0 1,1 0,-1 0,0 1,0 0,0 1,1 0,-9 4,-10 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4.7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1 139,'18'-10,"21"-4,17-3,13-1,9 1,0 0,-1 3,-7 3,-11-1,-15 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5.0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1,'-7'16,"0"20,6 17,10 16,8 10,6 8,2 6,-2 0,-2-3,-5-18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5.4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51,'25'0,"26"-3,19-2,14-4,10-1,-2 0,-13 2,-19 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5.7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15,'25'4,"25"3,25-4,18-3,14-5,6-6,-17-1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5.9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1,'-17'12,"1"1,0 1,1 0,0 1,2 0,0 1,0 1,1 0,2 1,-1 0,2 1,1-1,-6 17,-15 43,4 1,3 1,4 1,3 1,3 0,4 2,0-16,3 1,3 0,3 0,3 0,3 0,3 0,2-2,4 1,11 25,-18-71,1 0,0 0,2-1,1-1,0 0,16 18,-22-30,0 0,1-1,-1 0,2 0,-1-1,1 0,0 0,0-1,0 0,1-1,0 0,0 0,0-1,0 0,0-1,9 1,31-3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5.4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494 138,'-7'-11,"0"1,-1 0,0 0,-1 1,0 0,-1 0,1 1,-2 0,1 1,-1 0,0 1,-1 0,1 1,-1 0,0 1,0 0,-1 1,1 0,-2 1,2 1,1 1,-1 0,1 0,-1 2,0-1,1 2,0-1,-1 1,1 1,0 0,1 1,-1 0,1 0,0 1,0 1,1 0,0 0,0 0,0 1,1 1,0 0,1 0,0 0,1 1,0 0,0 0,1 0,0 1,1 0,-2 5,4-9,1-1,1 1,-1-1,1 1,0 0,0-1,1 1,0-1,0 1,0-1,1 0,0 1,0-1,1 0,0 0,0 0,0-1,1 1,-1-1,1 0,1 0,-1 0,1 0,0-1,0 1,0-1,0-1,1 1,1 0,4 2,1 1,-1-2,1 0,1 0,-1-1,0-1,1 0,0 0,0-2,-1 1,1-2,0 0,0 0,8-2,-12 0,0 0,0-1,0 0,0 0,0-1,0-1,-1 1,0-1,0-1,0 1,-1-1,0-1,0 1,0-1,-1 0,0-1,-1 0,1 0,-1 0,-1 0,0-1,0 0,-1 0,1 0,-2 0,0 0,1-9,0 6,0 0,-1-1,-1 1,0 0,-1-1,-1 0,1 1,-2 0,0-1,0 1,-1 0,-1 0,0 0,4 11,0 1,0-1,0 0,0 0,0 1,0-1,0 0,-1 1,1-1,0 0,0 1,-1-1,1 1,0-1,-1 0,1 1,0-1,-1 1,1-1,-1 1,1-1,-1 1,1 0,-1-1,1 1,-1-1,0 1,1 0,-1 0,0-1,1 1,-1 0,0 0,1 0,-1 0,0 0,1 0,-1 0,0 0,1 0,-1 0,0 0,1 0,-1 0,0 0,1 1,-1-1,0 0,1 1,-1-1,1 0,-1 1,1-1,-1 0,1 1,-1-1,1 1,-1-1,1 1,-1 0,1-1,-1 1,-15 45,14-32,1 1,0 0,0 0,2-1,0 1,0 0,2 0,0-1,0 1,1-1,1 0,1 0,0-1,0 1,1-1,1-1,0 1,1-1,0-1,1 0,1 0,-1-1,1 0,1-1,0 0,0-1,13 6,24 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6.5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320 118,'-18'0,"-1"1,1 1,0 0,0 2,0 0,1 1,-1 0,1 2,1 0,-1 1,-5 3,15-6,-1 0,1 0,0 1,0-1,1 2,-1-1,1 1,1 0,-1 0,1 0,1 1,-1-1,1 1,1 1,-1-1,1 0,1 1,0-1,0 1,0 0,1 0,1 0,-1 8,3-1,0 1,1-1,0 0,1 0,1 0,1 0,0-1,1 0,1 0,0-1,6 8,14 18,2-2,2-1,12 10,63 58,-62-65,-2 2,-3 2,32 45,-33-16,-38-70,0 0,0 0,-1-1,1 1,-1 0,0 0,1 0,-1 0,-1 0,1 0,0 0,-1 0,1-1,-1 1,0 0,0 0,0 0,0-1,-1 1,1-1,-1 1,1-1,-1 1,0-1,0 0,0 0,-2 2,0-1,-1 0,1 0,-1 0,1-1,-1 1,0-1,0 0,0 0,0-1,0 0,0 0,-1 0,1 0,0-1,-1 0,1 0,0 0,-1-1,1 0,0 0,0 0,0-1,0 1,0-1,0-1,0 1,0-1,1 1,-1-1,1 0,0-1,0 1,0-1,0 0,1 0,0 0,0 0,0-1,0 1,-1-4,0-10,2 0,0 0,1 0,0 0,2-1,0 1,1 0,1 0,1 1,0-1,1 0,1 1,1 0,0 1,4-5,173-387,-73 172,-35 53,-70 158,-9 21,-6 17,-6 22,2 1,1 0,1 1,3 0,0 1,2 13,-3 0,3 1,2 1,3-1,1 1,3-1,3 0,1 0,3 0,2-1,2-1,3 0,1-1,3-1,2 0,23 34,9-15,-54-67,-1 1,1 0,-1-1,1 1,-1 0,1-1,0 1,-1 0,1-1,0 1,-1-1,1 0,0 1,0-1,0 1,-1-1,1 0,0 0,0 1,0-1,0 0,0 0,-1 0,1 0,0 0,0 0,0 0,0-1,0 1,0 0,-1 0,1-1,0 1,0 0,0-1,-1 1,1-1,0 1,-1-1,1 1,0-1,-1 1,1-1,0 0,-1 0,1 1,-1-1,0 0,1 0,-1 1,1-1,-1 0,0 0,0 0,0 0,1 1,-1-1,0 0,0 0,0 0,0-1,3-22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6.7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0,'18'0,"25"0,29 0,24 0,18 0,5 0,-17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7.0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1,'-7'14,"-5"13,-2 10,1 6,2 1,4 2,3-4,6-3,8-7,7-4,7-6,7-7,5-7,5-4,4-7,0-9,-3-6,-8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7.3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0 120,'0'14,"5"7,6 0,7-3,9-8,4-10,1-12,-2-10,-7-7,-8-3,-13-1,-13 4,-12 5,-8 9,-5 7,5 9,7 6,8 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7.6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43,'24'0,"23"-2,22-2,19-1,12-3,6 0,-4 0,-19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7.9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1,'-7'25,"-3"28,2 22,0 16,3 10,7 5,5 0,6-4,5-10,0-20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8.3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67,'17'-7,"21"-2,25-2,27 1,25-1,17 3,12 2,3 2,-8 4,-15 4,-25 4,-35 3,-30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8.8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0,'-9'10,"0"0,0 1,1 0,0 0,1 1,1 0,0 0,0 1,1 0,-3 12,8-22,-1 0,1 0,0 0,0-1,0 1,1 0,-1 0,0 0,1 0,0-1,0 1,0 0,0-1,0 1,0 0,1-1,-1 0,1 1,0-1,0 0,0 0,0 0,0 0,0 0,0 0,1-1,-1 1,1-1,-1 1,1-1,-1 0,1 0,0 0,2 0,102 13,147-28,-170 6,0 4,71 6,-143-2,0 1,0 1,1 0,-2 1,1 0,0 0,0 1,-1 1,5 2,-14-5,1 0,-1-1,1 1,-1 0,0 0,0 0,0 1,0-1,0 0,0 1,0-1,-1 1,1 0,-1 0,0-1,0 1,0 0,0 0,-1 0,1 0,-1 0,0 0,1 0,-1 0,-1 0,1 0,0 0,-1 0,1 0,-1 0,0 0,0 0,-1 1,-3 8,-1-1,1 0,-2 0,0-1,0 0,-1 0,-8 8,-41 35,-3-2,-1-3,-3-3,-56 30,104-65,-89 54,-175 121,196-105,83-79,0 0,0 1,0-1,0 1,0-1,0 1,0-1,1 1,-1 0,1-1,-1 1,1 0,0-1,0 1,-1 0,1 0,0-1,1 1,-1 0,0 0,0-1,1 1,-1 0,1-1,-1 1,1 0,0-1,0 1,0-1,0 1,0-1,0 0,0 1,0-1,0 0,1 0,-1 0,0 1,1-1,68 22,-6-18,1-2,-1-4,0-3,45-8,-102 11,196-21,415-35,-504 53,-21 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9.2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0,'-2'21,"-2"18,1 19,3 14,4 11,1 4,0 3,-1-3,-1-8,-2-11,0-14,0-12,-1-20,-1-12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9.4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43 111,'-13'-10,"-6"-4,8-3,20-1,29 3,34 2,30 2,26 4,16 3,7 2,-6 4,-15 1,-31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5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20,'-21'-5,"0"0,0 1,0 2,0 0,0 1,-1 1,1 0,0 2,0 1,0 1,0 0,0 2,1 0,-9 5,25-9,0 0,1 0,-1 0,1 0,0 1,0 0,0 0,0 0,0 0,1 0,-1 0,1 1,0-1,0 1,0-1,0 1,1 0,0 0,-1 0,1 0,1 0,-1 0,1 0,-1 0,1 0,0 0,1 0,-1 0,1 0,-1 0,1 0,0 0,1 0,-1 0,1 0,0 0,0 0,15 20,0-1,1-1,1-1,1 0,1-2,1 0,0-1,2-2,7 4,16 14,76 66,-121-100,-1 1,0 0,0 0,1 0,-1-1,0 1,0 0,0 0,0 1,0-1,0 0,0 0,-1 0,1 1,0-1,-1 0,1 1,-1-1,1 0,-1 1,0-1,1 1,-1-1,0 1,0-1,0 1,0-1,0 1,-1-1,1 0,0 1,-1-1,1 1,-1-1,1 0,-1 1,0-1,1 0,-1 0,0 1,0-1,0 0,0 0,0 0,0 0,0 0,-1 0,1 0,0-1,0 1,-1 0,1-1,0 1,-1-1,1 1,-1-1,0 0,-5 3,-1 0,0-1,1-1,-1 1,0-1,0-1,0 1,0-1,0-1,0 0,0 0,0 0,1-1,-7-2,12 3,0 1,1-1,-1 0,1 0,-1 0,1 0,-1-1,1 1,0 0,0 0,-1-1,1 1,0-1,0 1,1-1,-1 0,0 1,0-1,1 0,-1 1,1-1,-1 0,1 0,0 0,0 1,0-1,0 0,0 0,0 0,0 1,1-1,-1 0,1-1,28-56,12 9,2 2,2 2,2 2,2 2,23-14,-20 15,-7 8,-44 33,-1 0,1 0,0 0,-1 0,1 0,-1 0,1 0,-1 1,1-1,-1 0,1 0,-1 1,1-1,-1 0,1 0,-1 1,1-1,-1 0,0 1,1-1,-1 1,1-1,-1 1,0-1,0 1,1-1,-1 1,0-1,0 1,1-1,-1 1,0-1,0 1,0-1,0 1,0-1,0 1,0 0,0-1,0 1,0-1,0 1,0-1,-1 1,1-1,0 1,0 0,8 173,-2-143,0 0,2 0,2-1,0 0,2-1,2 0,2 2,-9-20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09.8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0,'-2'14,"-4"14,1 9,-1 8,2 0,2 0,0-3,4-6,0-7,4-9,-1-8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0.0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1,'23'0,"24"4,23 5,13 4,6 6,-11-1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0.4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 0,'-6'23,"-24"118,29-135,1 0,0-1,0 1,0 0,1 0,0 0,0 0,0-1,1 1,0 0,0-1,1 1,-1-1,1 0,0 0,1 0,-1 0,1-1,0 1,0-1,0 0,2 1,-4-3,0 0,0-1,1 1,-1-1,0 0,0 0,1 0,-1 0,1 0,-1 0,1 0,-1-1,1 1,-1-1,1 0,0 0,-1 0,1 0,-1 0,1-1,0 1,-1-1,1 1,-1-1,1 0,-1 0,0 0,1-1,-1 1,0 0,0-1,0 0,0 1,0-1,0 0,0 0,182-224,-183 226,-1-1,0 1,0-1,1 1,-1-1,1 1,-1-1,0 1,1-1,-1 1,1 0,-1-1,1 1,-1-1,1 1,-1 0,1 0,-1-1,1 1,0 0,-1 0,1 0,-1-1,1 1,0 0,-1 0,1 0,-1 0,1 0,0 0,-1 1,1-1,-1 0,1 0,0 0,-1 0,1 1,-1-1,1 0,-1 1,1-1,-1 0,1 1,-1-1,1 1,-1-1,1 0,-1 1,0-1,1 1,-1-1,0 1,1 0,3 35,-4-19,-2-10,0 0,1 1,1-1,-1 1,1-1,0 1,1-1,0 1,0-1,0 0,1 1,0-1,1 0,0 0,0 0,0-1,1 1,0-1,0 1,0-1,1-1,0 1,0-1,1 1,-1-1,3 0,7 1,-1-1,2-1,-1 0,0-1,1-1,0 0,-1-1,1-1,0-1,-1 0,1-1,0 0,-1-1,0-1,0-1,0 0,0 0,-1-2,0 0,4-3,23-15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1.4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1,'-3'23,"-2"20,-1 16,1 14,1 9,1 4,2-1,4-2,6-10,2-12,2-12,2-14,-3-13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1.7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11,'17'-2,"20"-1,24 0,22 1,15 2,8 7,-1 6,-11 8,-21 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2.1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0 429,'19'-18,"-2"4,-1 0,-1-1,0 0,-1-1,0-1,-2 0,0 0,-1-2,0 1,-2-2,0 1,-1-1,-1 0,-1-1,3-18,-9 34,0 1,-1-1,1 1,-1-1,0 1,0-1,0 1,0 0,-1-1,0 1,0 0,0 0,0 0,0 0,-1 1,0-1,0 1,0-1,0 1,-1 0,1 0,-1 1,1-1,-1 1,0 0,0 0,0 0,-1 0,1 0,0 1,-1 0,1 0,-1 0,1 1,-1-1,1 1,-1 0,1 1,-4-1,8 0,-1 0,0 0,0 0,1-1,-1 1,0 0,0 0,0 0,1 0,-1 0,0 0,0 0,1 1,-1-1,0 0,0 0,1 1,-1-1,0 0,0 1,1-1,-1 0,0 1,1-1,-1 1,1-1,-1 1,1 0,-1-1,1 1,-1-1,1 1,-1 0,1 0,0-1,0 1,-1 0,1-1,0 1,0 0,0 0,0 0,-1-1,1 1,0 0,1 0,-1 0,0-1,0 1,0 0,0 0,1-1,-1 1,0 0,1-1,-1 1,0 0,1-1,-1 1,1 0,-1-1,1 1,8 5,0 0,0 0,0-1,1-1,0 1,0-1,0-1,1 0,-1-1,10 2,-3 0,118 21,-82-16,0 1,-1 3,23 10,-72-22,1 0,-1 0,0 0,1 0,-1 1,0-1,0 1,0 0,0 0,0 0,0 0,0 0,-1 1,1-1,-1 1,0 0,1 0,-1 0,-1 0,1 0,0 0,-1 0,0 0,1 1,-1-1,0 1,-1-1,1 1,-3 4,0 0,0 0,-1-1,0 1,-1-1,1 1,-1-1,-1 0,1-1,-1 1,-1-1,-2 3,-13 20,17-25,2-2,0 0,0-1,0 1,0 0,0 0,1 0,-1 0,1 0,-1 1,1-1,0 0,0 1,0-1,0 1,0-1,0 1,1-1,-1 1,1-1,0 1,0 0,0-1,0 1,0 0,1-1,-1 1,1-1,-1 1,1-1,0 1,0-1,0 1,0-1,1 0,-1 1,1-1,-1 0,2 0,7 2,2-1,-1 0,0-1,0 0,1 0,-1-2,1 1,-1-2,1 1,-1-2,1 1,6-3,46-7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2.4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 0,'9'5,"1"0,-1 0,0 1,0 0,-1 0,0 1,0 0,0 1,-1-1,0 2,-1-1,0 1,0 0,-1 0,3 6,-5-9,47 81,-5 2,-4 1,-3 3,-5 1,-4 1,-1 14,-11-44,-2 0,-3 2,-3-1,-3 1,-3 1,-3-1,-3 0,-3 0,-2 0,-4-1,-15 47,6-55,-3-1,-3-1,-2-1,-3-1,-1-2,-3-1,-3-2,-1-2,-2-2,-6 3,-13 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4.7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590 0,'-3'7,"1"0,-1 0,1 1,0-1,1 1,0-1,0 1,0 0,1-1,0 1,1-1,0 1,0 0,0-1,1 1,0-1,1 0,0 0,0 1,55 154,-32-94,-3 1,9 48,-27-94,-2 1,0-1,-1 1,-2-1,0 1,-1-1,-2 1,0-1,-2 1,-2 5,-1-5,-1-2,-1 1,-1-1,-1-1,-1 0,-1 0,0-1,-2-1,0-1,-1 0,-1-1,-17 12,-3-1,0-1,-1-2,-2-2,-1-2,0-2,-14 4,-96 21,147-43,1 0,0 0,0-1,-1 1,1-1,0 0,-1 0,1-1,0 1,-1-1,1 0,0 0,0 0,0 0,-4-3,-3-8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5.1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 0,'-8'33,"0"1,3-1,0 1,3 0,0 1,1-15,-4 70,3 0,5 0,4 0,3 0,7 13,-15-86,1 1,1-1,0 0,1 0,1-1,0 0,2 0,0 0,0-1,1 0,1 0,1-1,0-1,1 0,0 0,1-1,0-1,1 0,0-1,1 0,13 6,-13-11,1-1,0-1,-1 0,1-1,0-1,0 0,0-1,0-1,0-1,0 0,0-1,-1 0,1-1,-1-1,0-1,0 0,-1-1,0 0,0-2,0 1,0-2,37-28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5.5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77,'-135'-23,"122"16,43 7,464 12,107-27,-275 4,432-1,-724 10,-34 2,-1 0,1 0,0 0,0 0,0 0,0 0,-1 0,1-1,0 1,0 0,0 0,0 0,0 0,-1 0,1 0,0-1,0 1,0 0,0 0,0 0,0 0,0 0,-1-1,1 1,0 0,0 0,0 0,0-1,0 1,0 0,0 0,0 0,0 0,0-1,0 1,0 0,0 0,0 0,0-1,0 1,1 0,-1 0,0 0,0 0,0 0,0-1,-19-4,15 3,3 2,0-1,1 1,-1-1,0 1,0-1,1 1,-1 0,0-1,0 1,0 0,0 0,0-1,1 1,-1 0,0 0,0 0,0 0,0 0,0 0,0 0,0 1,1-1,-1 0,0 0,0 1,0-1,0 0,1 1,-1-1,0 1,0-1,1 1,-1 0,0-1,1 1,-1 0,1-1,-1 1,1 0,-1-1,0 2,3 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6.4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1,'14'2,"47"23,-2 2,-1 2,-1 3,-2 2,16 16,-56-40,-1 0,0 1,-1 1,0 0,-1 0,-1 1,0 1,0 0,-2 1,0 0,0 0,-1 1,-1 0,-1 0,0 0,-1 1,1 10,-6 210,-1-232,1 1,0-1,1 1,-1-1,1 0,0 0,1 1,-1-1,1 0,0 0,0 0,1 0,-1-1,1 1,0-1,0 1,1-1,-1 0,1 0,0-1,0 1,0-1,0 0,1 0,-1 0,1 0,0-1,0 0,0 0,0 0,0-1,0 0,1 0,-1 0,0 0,1-1,0 0,5-1,-1-1,0-1,1 1,-2-2,1 1,0-1,-1-1,1 0,-1 0,0-1,-1 0,0-1,0 1,0-2,-1 1,0-1,0 0,0-1,8-11,-1-1,-1 0,-1-1,-1-1,-1 0,-1 0,-1-1,10-58,-17 82,-1-1,0 1,0-1,0 1,1 0,-1-1,0 1,0-1,0 1,0 0,0-1,1 1,-1-1,0 1,0-1,0 1,0 0,0-1,-1 1,1-1,0 1,0-1,0 1,0 0,0-1,-1 1,1-1,0 1,0 0,0-1,-1 1,1 0,0-1,-1 1,1 0,0 0,-1-1,1 1,0 0,-1 0,1-1,-1 1,1 0,0 0,-1 0,1 0,-1 0,1 0,-1-1,1 1,0 0,-1 0,1 0,-1 1,0-1,-16 19,11-11,2 2,-1-1,1 0,0 1,1 0,0 0,1 0,0 0,1 0,0 1,0-1,1 0,0 1,1-1,0 0,1 0,0 0,1 1,0-2,0 1,1 0,0-1,1 0,0 0,1 0,-1 0,2-1,-1 0,1 0,0-1,1 0,0 0,0-1,5 3,45 23,0-10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6.2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 0,'-11'21,"-5"21,2 17,2 12,3 9,6 1,6 0,2-6,0-8,-1-8,0-13,-4-13,-2-13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6.4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43,'21'5,"25"1,33 0,31-2,27-3,15-4,6-4,-8-4,-23-1,-30 1,-35 2,-34 3,-33 2,-17 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7.2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70,'33'3,"35"0,38-5,30-4,20-4,9-2,-3-1,-12 1,-21 3,-26 3,-30 2,-29 2,-26 4,-20 3,-8 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7.9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1,'-2'21,"-1"11,0 5,0 1,2-1,0-3,0-4,1-6,-2-6,-1-7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8.1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92,'-7'-16,"-7"-7,-3-1,-4 5,0 9,3 12,5 12,7 10,11 9,12 3,8 0,-1-6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8.4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0 194,'51'0,"1"-1,-1-2,0-3,-1-2,1-2,19-8,-8-14,-60 32,-1-1,1 0,-1 0,1 0,-1-1,0 1,1 0,-1 0,0-1,0 1,0-1,0 1,0-1,-1 1,1-1,0 0,-1 1,1-1,-1 0,1 0,-1 1,0-1,0 0,0 0,0 1,0-1,0 0,0 0,-1 1,1-1,-1 0,1 0,-1 1,0-1,0-1,-6-3,1 1,-1-1,0 1,0 0,-1 1,1 0,-1 0,0 1,0 0,0 0,-1 1,1 0,0 0,-1 1,0 0,1 0,-7 1,9-1,0 0,1 1,-1 0,0 0,0 0,1 0,-1 1,0 0,1 0,-1 0,0 1,1 0,0 0,-1 0,1 1,0 0,0 0,1 0,-1 1,0-1,1 1,0 0,0 0,0 1,1-1,-1 1,1 0,0 0,1 0,-1 0,1 0,0 1,-1 2,2 1,0-1,1 0,-1 1,2-1,-1 1,1-1,0 1,1-1,0 0,1 0,-1 1,1-2,1 1,0 0,0-1,0 0,1 1,0-2,0 1,2 1,4 3,0 0,0 0,1-1,1 0,0-1,0-1,1 0,0-1,0 0,7 1,29 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8.9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4,'-9'-1,"1"0,-1 0,1 1,-1 0,0 0,1 1,-1 0,1 1,-7 2,12-3,1-1,0 1,-1 0,1 0,0 0,0 1,0-1,0 1,0-1,0 1,0-1,0 1,1 0,-1 0,1 0,-1 0,1 0,0 0,0 1,0-1,0 0,0 1,0-1,1 0,-1 1,1-1,-1 1,1-1,0 1,0-1,0 1,1-1,-1 1,0-1,1 2,5 11,-1-1,2 1,0-1,1 0,0-1,1 0,1 0,0-1,0 0,1 0,1-1,3 5,14 15,-12-14,0 1,-2 0,0 1,-1 1,-1 1,1 2,-13-21,1 0,-1 0,0 0,0 1,0-1,-1 0,1 0,0 1,-1-1,0 1,1-1,-1 0,0 1,0-1,0 0,-1 1,1-1,0 1,-1-1,0 0,1 1,-1-1,0 0,0 0,0 0,-1 0,1 0,0 0,-1 0,0 0,1 0,-1-1,0 1,0-1,0 1,0-1,0 0,0 1,0-1,0 0,0-1,-1 1,1 0,-3 0,0 1,-1-1,1-1,-1 1,1-1,-1 0,1 0,0 0,-1-1,1 0,-1 0,1 0,-2-2,5 3,0-1,0 0,0 0,0 0,1 0,-1 0,0 0,1 0,-1-1,0 1,1-1,0 1,-1-1,1 1,0-1,0 0,0 0,0 1,0-1,0 0,0 0,1 0,-1 0,1 0,-1 0,1 0,0-1,0 1,0 0,0 0,0 0,0 0,1 0,-1 0,1 0,-1 0,6-11,1 0,-1 1,2 0,0 0,0 1,1 0,0 0,1 1,0 0,1 1,4-2,-6 2,199-160,-205 167,-3 2,0-1,1 0,-1 1,0-1,0 0,1 1,-1-1,0 0,1 1,-1-1,1 0,-1 1,1-1,-1 1,1-1,-1 1,1-1,0 1,-1 0,1-1,0 1,-1 0,1-1,0 1,-1 0,1 0,0 0,0 0,-1 0,1 0,0-1,0 2,-1-1,1 0,0 0,-1 0,1 0,0 0,0 1,-1-1,1 0,0 0,-1 1,1-1,0 1,-1-1,1 1,-1-1,1 1,-1-1,1 1,-1-1,1 1,-1-1,0 1,1 0,-40 189,39-175,0-1,0 1,2 0,0 0,0-1,1 1,5 11,-7-22,1 1,-1-1,1 1,0-1,1 1,-1-1,1 0,-1 0,1-1,0 1,1 0,-1-1,1 0,0 0,-1 0,1 0,0 0,1-1,-1 0,0 0,1 0,-1 0,1-1,0 0,1 1,15-2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9.2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0,'-9'23,"1"20,10 13,10 12,11 6,2-10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19.6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2 421,'-1'-19,"1"1,1-1,0 0,1 1,2-1,0 1,0 0,2 0,6-14,-3 5,41-147,-46 155,-3 18,-1 1,1 0,0-1,-1 1,1 0,0 0,-1 0,1-1,0 1,-1 0,1 0,0 0,-1 0,1 0,0 0,-1 1,1-1,0 0,-1 0,1 0,-1 1,1-1,0 0,-1 0,1 1,-1-1,1 1,-1-1,1 1,-1-1,1 0,-1 1,1 0,-1-1,0 1,1-1,-1 1,0-1,1 1,-1 0,0-1,0 1,0 0,1-1,-1 1,0 0,3 3,16 16,2-1,0 0,1-2,1 0,23 12,7 7,-50-35,-1 0,1 0,-1 1,0-1,0 1,0 0,0-1,0 1,0 0,0 0,-1 1,1-1,-1 0,1 0,-1 1,0-1,0 1,0-1,0 1,0 0,-1-1,1 1,-1 0,0-1,0 1,0 0,0-1,0 1,0 0,-1-1,0 3,-25 51,-10 31,36-84,-1 1,1-1,0 0,-1 1,1-1,1 0,-1 1,0-1,1 0,0 1,0-1,0 0,0 0,0 0,1 0,-1 0,1 0,0 0,0 0,0-1,0 1,0-1,1 1,-1-1,2 1,5 2,0 0,1-1,-1 0,1 0,0-1,-1-1,1 1,1-2,-1 1,0-1,0-1,0 0,1 0,-1-1,0 0,0-1,0 0,0-1,5-2,-1 0,-1-1,0 0,0-1,-1 0,0-1,0-1,-1 0,0 0,-1-1,1 0,-2-1,0 0,6-10,2-4,-2-1,0 0,-2-1,-1-1,-2 0,1-4,0-27,-12 58,0 1,1-1,-1 1,1 0,-1-1,0 1,1 0,-1 0,0-1,0 1,1 0,-1 0,0 0,1 0,-1 0,0 0,0 0,1 0,-1 0,0 0,0 0,1 1,-1-1,0 0,1 0,-1 1,0-1,1 0,-1 1,1-1,-1 1,1-1,-1 1,1-1,-1 1,1-1,-1 1,1 0,-1-1,1 1,0-1,-1 1,1 0,-8 8,1 0,0 1,0-1,1 1,0 1,0-1,2 1,-1 0,1 0,1 0,0 1,0-1,2 1,-1 0,1 0,1 0,0-1,1 1,0 0,0 0,2-1,0 2,3 2,1 0,0 0,1-1,1-1,0 1,1-1,0-1,6 6,38 37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24.8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2315,'40'-3,"0"-1,0-2,0-2,0-1,-1-2,18-10,208-76,-4-12,59-45,-166 75,-4-6,-3-7,-5-6,53-53,-121 88,-4-3,-2-4,-4-2,-2-3,-4-2,-3-3,-4-2,26-61,-16 1,37-133,-43 113,-38 111,-18 50,1 1,-1 0,1 0,-1 0,1 0,-1 0,1-1,-1 1,1 0,-1 0,1 1,-1-1,0 0,1 0,-1 0,1 0,-1 0,1 0,-1 1,1-1,-1 0,1 1,-1-1,1 0,0 1,-1-1,1 0,-1 1,1-1,0 1,-1-1,1 1,0-1,-1 0,1 1,0 0,0-1,0 1,0-1,-1 1,1-1,0 1,0-1,0 1,0 0,-33 69,-4-42,-534 398,555-417,37-28,-17 15,78-76,-3-3,-4-3,23-39,-79 98,65-74,-79 96,1 0,-1 0,1 1,0 0,0 0,0 1,0 0,0 0,1 0,0 1,-1 0,1 0,0 0,0 1,0 0,7 0,-12 1,0 0,0 0,-1 1,1-1,0 0,0 1,0-1,0 1,0-1,0 1,0 0,-1 0,1 0,0 0,-1 0,1 0,0 0,-1 1,0-1,1 0,-1 1,0-1,1 1,-1 0,0-1,0 1,-1 0,1 0,0 0,-1 0,1-1,-1 1,1 0,-1 0,0 0,0 0,0 0,0 0,0 1,-17 79,12-70,0 0,1 0,0 1,1 0,0-1,1 1,1 0,0 0,1 1,0-1,1 0,0 0,1 0,0 0,1-1,1 1,0-1,5 9,3-3,1-2,1 1,1-2,0 0,1-1,1 0,0-1,1-1,14 7,15 13,-44-30,-2-2,0 0,-1 0,1 0,0 0,0 0,0 0,0 0,-1 0,1 1,0-1,0 0,-1 0,1 1,0-1,0 1,-1-1,1 1,0-1,-1 1,1-1,-1 1,1 0,-1-1,1 1,-1 0,1-1,-1 1,1 0,-1 0,0-1,0 1,1 0,-1 0,0 0,0-1,0 1,0 0,0 0,0 0,0 0,0-1,0 1,0 0,0 0,-1 0,1-1,0 1,-1 0,1 0,0-1,-1 1,1 0,-1 0,1-1,-1 1,1-1,-1 1,0 0,0-1,-86 7,-723-35,777 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5:28.3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144 438,'-11'8,"0"1,0 0,1 1,0 0,1 0,0 1,1 0,0 1,1 0,0 0,1 0,0 1,1 0,0 0,1 1,1-1,0 1,0 0,1 10,-1-4,1 0,1 0,1 0,1 0,1 0,0 0,2 0,0 0,1-1,1 0,1 0,1 2,-3-10,0 0,1 0,0-1,1 0,0 0,1-1,-1 0,2 0,-1-1,1 0,1 0,0-1,0 0,0-1,0 0,1-1,0 0,0-1,1 0,9 2,-13-5,1 1,0-2,0 1,0-1,0-1,0 0,-1 0,1-1,0 0,-1 0,1-1,-1 0,0 0,0-1,0 0,0-1,-1 1,1-2,-1 1,-1-1,1 0,-1 0,0-1,0 0,-1 0,0 0,0-1,-1 1,1-1,-2 0,1 0,1-8,0-3,0 0,-2 0,0-1,-1 0,-1 1,0-1,-2 0,0 0,-2 1,0-1,-1 1,-1 0,-1 0,0 0,-1 0,-1 1,-1 1,-8-13,13 23,1 0,-1 1,0-1,0 1,-1 0,0 0,0 0,0 1,-1 0,1 0,-1 0,-1 1,1 0,-1 0,1 0,-1 1,0 0,0 0,-1 1,1 0,0 0,-1 1,0 0,1 0,-1 0,1 1,-1 1,0-1,1 1,-1 0,1 1,-1 0,-5 2,3 2,1 1,0-1,0 2,0-1,1 1,1 0,-1 1,1 0,1 0,-1 0,2 1,-1 0,1 0,1 0,0 1,0 0,0 5,-1 3,1 0,1 0,1 0,0 0,1 1,2-1,0 1,0-1,5 14,10 29</inkml:trace>
  <inkml:trace contextRef="#ctx0" brushRef="#br0" timeOffset="299.829">909 930,'-4'-82,"-4"0,-12-51,12 85,-39-220,41 240,4 45,26 183,8-2,37 110,-48-227</inkml:trace>
  <inkml:trace contextRef="#ctx0" brushRef="#br0" timeOffset="12191.482">2042 0,'-17'2,"-1"1,0 0,1 2,0 0,0 0,0 2,1 0,-1 1,2 0,-15 11,-31 24,2 4,2 2,2 2,2 3,3 2,2 2,3 2,-3 11,-430 627,453-659,-118 184,96-146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7.8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229 109,'-7'-3,"0"0,0 1,0 0,0 0,-1 1,1 0,0 0,-1 1,1 0,-1 0,1 1,0 0,-1 0,1 0,0 1,0 0,0 1,0 0,0 0,1 0,-1 1,1 0,0 0,0 0,0 1,-1 2,2 0,0-1,1 1,0 0,0 0,1 1,0-1,0 1,1 0,0-1,0 1,1 0,0 0,0 0,1 1,0-1,0 0,1 0,0 0,0 0,1 0,0-1,1 1,0 0,3 6,-1-3,1 0,0-1,1 1,0-1,1 0,0-1,1 0,0 0,0-1,0 0,1-1,1 0,-1 0,1-1,0-1,1 1,-1-2,0 0,0-1,0 0,1 0,0-2,-1 1,1-1,0-1,0 0,0-1,-1 0,1-1,0 0,-1 0,1-2,-1 1,0-2,0 1,-1-1,1-1,-1 0,0 0,-1-1,1-1,-1 1,-1-2,1 1,-2-1,1 0,-1 0,0-2,5-9,-2 0,0 0,-2-1,0 0,-1-1,-1 1,-1-1,-1-1,-1 1,-1 0,-1-1,-1 0,-1 1,-1-3,-10-29,42 65,258 79,-285-89,1 0,0 1,0 0,-1-1,1 1,-1 0,0 1,1-1,-1 0,0 1,-1 0,1 0,0 0,-1 0,1 0,-1 0,0 1,0-1,0 1,-1-1,1 1,-1 0,0 0,0 0,0-1,-1 1,1 1,-18 91,-1 15,18-106,1-1,-1 1,1-1,1 1,-1-1,0 0,1 1,0-1,0 0,0 0,1 0,-1-1,1 1,0 0,0-1,0 0,0 0,1 0,-1 0,1 0,0-1,0 1,2 0,7 2,0 0,0-1,1 0,-1-1,1 0,0-2,0 1,0-2,0 0,0 0,-1-1,1-1,0-1,0 1,-1-2,1 0,-1-1,0 0,-1-1,1 0,10-8,-24 14,1 1,0-1,0 1,0-1,0 1,0-1,0 1,0-1,0 1,0-1,0 1,0-1,0 1,0-1,0 1,0-1,1 1,-1-1,0 1,0-1,1 1,-1-1,0 1,0-1,1 0,-1 1,0-1,1 0,-1 1,1-1,-1 0,1 1,-1-1,0 0,1 0,-1 1,1-1,-1 0,1 0,-1 0,1 0,-1 0,1 0,-1 0,1 0,0 0,-1 0,1 0,-1 0,1 0,-1 0,1 0,-1-1,1 1,-1 0,0 0,0 5,-1 0,1 0,-1-1,2 1,-1 0,0 0,1 0,0-1,0 1,0 0,1-1,-1 1,1-1,1 1,-1-1,0 0,1 0,0 0,0 0,0 0,0-1,1 1,-1-1,1 0,0 0,0 0,0-1,0 0,1 1,-1-1,1-1,-1 1,1-1,-1 1,4-1,-5 0,1 0,-1 0,1-1,-1 1,1-1,-1 0,1 0,0 0,-1-1,1 1,-1-1,1 0,-1 0,0 0,1 0,-1-1,0 1,0-1,0 0,0 0,0 0,0 0,0 0,-1-1,1 1,-1-1,0 0,0 0,0 0,0 0,0 0,0 0,-1 0,0 0,0-1,0 1,0-1,0 1,0-2,0-11,0-1,-1 1,-1 0,0 0,-1-1,-1 1,0 0,-2 1,1-1,-2 1,0 0,-1 0,-1 0,0 1,0 0,-2 1,0 0,-8-8,-74-59,92 80,0-1,0 1,0 0,0-1,-1 1,1-1,0 1,0 0,0-1,0 1,0 0,0-1,1 1,-1-1,0 1,0 0,0-1,0 1,0 0,0-1,1 1,-1 0,0-1,0 1,1 0,-1 0,0-1,0 1,1 0,-1 0,0-1,1 1,-1 0,0 0,1 0,-1 0,0-1,1 1,-1 0,0 0,1 0,-1 0,0 0,1 0,-1 0,1 0,-1 0,0 0,1 0,-1 0,0 0,1 0,-1 1,0-1,1 0,-1 0,0 0,1 0,-1 1,0-1,1 0,-1 0,0 1,1-1,-1 0,0 0,0 1,0-1,1 1,0-1,68 6,-1 3,1 4,13 6,-74-18,0 0,0 1,0 0,0 1,-1-1,1 2,-1-1,0 1,0 0,0 0,0 1,-1 0,0 0,0 1,0 0,0 0,-1 0,0 1,-1-1,1 1,-1 0,-1 0,1 1,-1-1,0 1,-1 1,-13 176,11-182,0 1,0-1,1 1,-1-1,1 1,0-1,0 0,0 1,0-1,1 0,-1 0,1 1,0-1,0-1,0 1,0 0,1 0,-1-1,1 1,-1-1,1 0,0 0,0 0,0 0,0 0,0-1,1 1,-1-1,0 0,1 0,-1 0,1-1,-1 1,1-1,-1 1,1-1,-1-1,3 1,9-4,0-1,-1 0,0-1,0-1,0 0,0-1,-1 0,-1-1,1-1,-2 0,1 0,-1-1,-1-1,0 0,-1 0,7-11,18-30,-34 53,0 0,0 1,0-1,0 0,0 0,0 0,0 0,0 1,0-1,0 0,0 0,0 0,0 0,0 0,1 1,-1-1,0 0,0 0,0 0,0 0,0 0,0 0,1 0,-1 0,0 0,0 1,0-1,0 0,1 0,-1 0,0 0,0 0,0 0,0 0,0 0,1 0,-1 0,0 0,0 0,0 0,0 0,1 0,-1-1,0 1,0 0,0 0,0 0,1 0,-4 29,1-5,3-15,1 0,0 0,1 1,0-1,0-1,1 1,0 0,0-1,1 0,0 0,1 0,-1-1,2 1,-1-1,1-1,0 1,0-1,1-1,0 1,0-1,0-1,0 1,1-1,0-1,0 0,0 0,0-1,0 0,7 1,-7-2,-4-1,0 1,0-1,1 1,-1 1,0-1,0 1,0-1,0 1,-1 1,1-1,0 1,-1 0,2 1,8 6,1-1,-1 0,1-1,1-1,-1 0,1-1,1-1,-1-1,1 0,-1-1,1-1,0 0,0-1,13-2,-24 2,0-1,0 0,0 0,-1-1,1 0,0 0,0 0,0-1,0 0,-1 0,1 0,-1-1,0 1,1-1,-1-1,-1 1,1-1,0 0,-1 0,0 0,0-1,0 1,0-1,-1 0,0 0,0 0,0-1,-1 1,1-1,-1 1,-1-3,0-1,0 1,-1 0,0-1,-1 1,0 0,0 0,0 0,-1-1,0 1,-1 1,0-1,0 0,-1 1,0-1,0 1,0 0,-1 1,0-1,-1 1,1 0,-1 0,-1 0,1 1,-1 0,1 0,-1 1,-1 0,1 0,-1 1,1 0,-1 0,0 1,0 0,0 0,0 0,-1 1,1 1,-5 0,4-2,-1 1,1 1,-1 0,1 0,0 1,-1 0,1 1,0 0,0 0,0 1,0 0,0 1,1 0,-1 0,1 1,0 0,0 0,1 1,0 0,0 0,0 1,1 0,-1 0,2 1,-1-1,1 1,0 1,1-1,0 0,0 1,-1 7,4-11,1 1,0-1,0 0,0 0,0 1,1-1,0 0,0 0,0 0,1 0,0 0,0 0,0 0,0 0,1-1,0 1,0-1,0 0,0 0,1 0,0 0,0 0,27 22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26.8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522 939,'-20'-13,"-1"1,0 2,-1 0,0 1,0 1,-1 1,0 1,0 1,-10 0,22 4,0 0,0 1,0 0,0 1,0 0,0 0,0 1,1 1,-1 0,1 0,-1 1,1 1,0-1,1 2,-1-1,1 1,0 1,0 0,1 0,0 0,-1 3,2-2,0 0,0 0,1 1,0 0,0 0,1 1,1 0,-1 0,2 0,-1 0,1 1,1-1,0 1,1-1,-1 1,2 0,0 0,0-1,1 1,0 0,1 0,0-1,1 1,0-1,1 0,0 0,0 0,1 0,1-1,-1 0,1 0,1 0,0-1,1 1,2-2,0 1,1-1,0-1,0 0,0 0,1-2,0 1,0-1,0-1,0 0,1-1,0 0,-1-1,1 0,-1-1,1-1,0 0,-1 0,1-1,-1-1,0 0,1-1,-1 0,-1-1,1 0,-1-1,0 0,0-1,-1 0,0-1,0 0,0 0,-1-1,-1 0,8-11,1-3,0-1,-2 0,-1-2,-1 0,-1 0,-1-1,-1 0,-2-1,-1 0,-1-1,-1 1,-2-1,-1 0,-1-23,-2 26,0 18,0 20,1 21,3 0,1 0,1 0,1 0,2-1,2 0,1 0,6 11,-12-31,1-1,-1 0,2 0,0 0,0-1,1 0,0 0,0-1,1 0,2 1,-7-7,1 1,0-1,0 0,0 0,0-1,1 1,-1-1,1 0,-1-1,1 1,0-1,0 0,-1-1,1 0,0 1,0-2,0 1,0-1,-1 0,1 0,0 0,3-2,6-5,-1 0,-1-1,1 0,-1-1,-1-1,0 0,-1-1,0 0,0 0,-2-1,1-1,-2 0,0 0,0 0,-2-1,1 0,-2-1,0 1,-1-1,-1 0,6-17,-1-1,-2 0,-2-1,0-12,-3 109,-1-47,2 0,0 0,1 0,0 0,1 0,1-1,0 0,1 0,1 0,0-1,1 1,0-2,1 1,0-1,1-1,0 0,1 0,1-1,-1 0,1-1,5 2,-12-9,-1 0,1 0,0-1,1 0,-1 0,0 0,0 0,0-1,1 0,-1 0,0 0,0-1,1 0,-1 0,0 0,0-1,0 1,0-1,-1-1,1 1,0 0,-1-1,1 0,-1 0,0-1,0 1,1-2,4-5,1 0,-1-1,-1-1,0 1,-1-1,0-1,-1 1,0-1,3-10,36-181,-36 195,-1 30,5 22,-3-6,1 0,2-1,17 32,-25-58,1 0,1 0,-1 0,2-1,-1 0,1 0,1-1,-1 0,1 0,1-1,-1 0,1-1,1 0,10 4,-13-7,1 0,0-1,0 0,0 0,0-1,0 0,0-1,0 0,0-1,0 1,1-2,-1 1,-1-1,1-1,0 0,0 0,-1 0,0-1,0-1,0 1,0-1,-1-1,0 1,0-1,0 0,0-1,-1 0,-1 0,1 0,-1-1,0 0,17-30,-1-2,-3 0,-1-1,-2 0,-2-1,-2-1,-2 0,-1-1,1-39,6-37,-6-1,-4 0,-7-15,2 125,-14-55,3 70,-8 90,13 9,5 0,5 0,4-1,5 0,14 52,-18-101,3-1,1-1,3 0,2-1,3-1,1 0,-17-40,-1-1,1 0,1 0,-1-1,1 0,1 0,-1 0,1-1,0 0,2 1,-7-5,0-1,0 0,0 0,1 0,-1 0,0-1,0 1,1 0,-1-1,0 0,1 1,-1-1,0 0,1 0,-1-1,0 1,1 0,-1-1,0 1,0-1,1 0,-1 0,0 0,0 0,0 0,0 0,1-2,24-18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27.1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1,'-18'0,"-21"0,-14 0,-4 2,8 3,18 4,27-1,35 2,41-2,40-2,34-2,24-1,14 0,-25 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27.4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0 201,'5'13,"0"1,1-1,1 0,0-1,1 0,0 0,1 0,0-1,1 0,0-1,0 0,1-1,1 0,5 3,-13-9,-1 0,1-1,0 1,0-1,0 0,1 0,-1 0,0-1,1 1,-1-1,1 0,-1 0,1-1,0 0,-1 1,1-1,-1-1,1 1,0-1,-1 0,1 0,-1 0,1 0,-1-1,0 0,0 0,1 0,-1-1,-1 1,1-1,0 0,-1 0,1 0,-1 0,2-3,2-4,-1 0,0 0,0 0,-1-1,-1 0,1 0,-2 0,0 0,0-1,-1 1,0-1,-1 0,-1 1,0-1,0 0,-1 0,-1 1,0-1,0 1,-1-1,-1 1,0 0,-3-7,4 12,0 0,0 1,0 0,-1 0,0 0,0 0,0 1,0-1,-1 1,0 0,0 0,0 1,0-1,-1 1,1 1,-1-1,1 1,-1 0,0 0,0 0,0 1,0 0,-1 0,1 0,0 1,0 0,0 1,-1-1,1 1,0 0,0 1,0-1,0 1,0 0,1 1,-1-1,0 1,1 0,0 1,0-1,0 1,-3 3,4-1,0 1,0 0,1 0,0 0,0 1,0-1,1 1,0-1,1 1,0 0,0 0,0 0,1-1,0 1,1 0,0 0,0 0,1-1,0 1,0 0,0-1,1 0,0 1,1-1,0-1,0 1,0 0,1-1,0 0,0 0,1 0,-1-1,1 0,5 4,46 30,-1-9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28.9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1189,'11'8,"-1"1,0 0,-1 1,0 0,-1 1,0-1,-1 1,0 1,0 0,-2 0,1 0,0 5,1-2,82 174,-88-187,0 1,1 0,-1-1,1 0,-1 1,1-1,0 0,0 0,0 0,0 0,1 0,-1 0,0-1,1 1,-1-1,1 1,-1-1,1 0,0 0,0 0,-1-1,1 1,0-1,0 1,0-1,0 0,0 0,-1 0,1-1,0 1,0-1,0 1,0-1,-1 0,1 0,0 0,-1 0,1-1,1-1,10-8,0 0,-1-2,0 1,-1-2,-1 1,0-2,-1 0,0 0,-2 0,1-1,-2-1,0 1,0-6,29-119,-35 116,-1 25,0 0,0 0,0 1,-1-1,1 0,0 0,0 0,0 1,0-1,-1 0,1 0,0 0,0 0,-1 0,1 1,0-1,0 0,0 0,-1 0,1 0,0 0,0 0,-1 0,1 0,0 0,0 0,-1 0,1 0,0 0,0 0,-1 0,1 0,0 0,0 0,-1-1,1 1,0 0,0 0,-1 0,1 0,0 0,0-1,0 1,0 0,-1 0,1 0,0-1,0 1,0 0,-4 12,1-1,1 1,0 0,1 0,0 0,0 1,2-1,-1 0,2 0,-1 0,2 0,0 0,0-1,4 9,-3-12,0 0,1 0,0-1,0 1,0-1,1-1,1 1,-1-1,1 0,0 0,0 0,1-1,-1-1,1 1,0-1,5 2,-7-4,-1 0,1 0,-1 0,1-1,-1 0,1 0,0 0,0-1,-1 0,1 0,0 0,0-1,-1 1,1-1,0-1,-1 1,1-1,-1 0,0-1,1 1,-1-1,0 0,-1 0,1 0,0-1,0-1,5-7,-1-1,-1 0,0 0,-1-1,0 0,-1 0,-1-1,0 1,-1-1,0-1,-1 1,-1 0,0-9,7-30,-5 38,3 26,2 38,29 100,-35-140,1 0,0 0,0-1,0 1,1-1,1 0,-1 0,1-1,0 0,1 0,-1 0,1 0,0-1,1-1,-1 1,4 0,8 2,1-1,-1-1,1-1,0-1,1 0,-1-2,0 0,1-2,-1 0,0-1,0-1,0-1,0 0,0-2,-1 0,0-2,0 0,-1-1,0 0,7-7,-13 10,-1-1,-1 0,1-1,-1 0,-1-1,1 0,-2-1,1 0,-1 0,-1 0,0-1,0 0,-1-1,0 0,-1 1,-1-2,0 1,0 0,-1-1,-1 0,0 0,-1 0,0-12,-1 21,-1 0,1 1,-1-1,0 0,0 0,-1 0,1 1,-1-1,0 1,0-1,0 1,0 0,0 0,-1 0,0 0,1 0,-1 0,0 1,0-1,-1 1,1 0,0 0,-1 0,1 0,-1 1,0 0,1-1,-1 1,0 0,0 1,0-1,0 1,0 0,0 0,0 0,1 0,-1 1,0-1,0 1,0 0,0 0,1 1,-1-1,0 1,1 0,0 0,-1 0,1 0,0 0,0 1,0 0,0-1,0 1,0 1,-2 5,0 0,0 1,1-1,0 1,1 0,0 0,0 1,1-1,1 0,-1 1,2 0,-1-1,2 1,-1-1,2 1,-1-1,1 1,1-1,0 0,0 0,1 0,0 0,1-1,0 0,1 0,-1 0,2 0,-1-1,1 0,1 0,-1-1,1 0,0-1,1 1,2 0,2 1,0-1,0 0,0-1,1-1,-1 0,2-1,-1 0,0-1,1-1,-1 0,1-1,-1 0,1-2,0 1,-1-2,1 0,-1-1,1 0,-1-1,0-1,-1 0,1-1,-1 0,0-1,0 0,-1-1,0-1,-1 0,1-1,4-9,0 0,-2 0,0-2,-2 1,0-2,-1 0,-1 0,-1-1,-1 0,0-6,-2 4,-8 21,-4 15,-2 8,1 0,0 1,1 0,2 0,0 0,1 0,0 0,2 18,1-35,0 1,1 0,0-1,0 1,0-1,0 1,0-1,1 1,0-1,-1 0,1 0,0 0,1 0,-1 0,0 0,1 0,0-1,-1 1,1-1,0 0,0 0,1 0,-1 0,0-1,1 1,-1-1,1 0,-1 0,1 0,-1 0,1-1,0 1,-1-1,2 0,7 0,-1 0,1-1,0 0,-1 0,1-2,-1 1,1-1,-1-1,0 0,0-1,-1 0,0-1,0 0,0 0,0-1,-1 0,0-1,5-5,3-5,-1 0,0 0,-1-2,-2 0,0 0,-1-1,-1-1,5-12,-6-1,-14 48,2-5,-1 1,1-1,1 1,0 0,0 0,0-1,1 1,0 0,1 0,0 0,1-1,0 1,0 0,0-1,1 0,1 1,-1-1,1-1,1 1,-1 0,1-1,1 0,-1 0,1-1,0 1,1-1,0-1,0 1,2 0,-1 0,0-1,1-1,0 1,0-1,0-1,1 0,-1 0,1-1,0 0,-1-1,1 0,0 0,0-1,0 0,0-1,0 0,-1-1,1 0,0 0,-1-1,1 0,-1-1,0 0,0 0,-1-1,1 0,-1-1,0 0,0 0,-1-1,0 0,2-2,6-16,0-1,-1 0,-2-1,-1-1,-1 0,-1 0,-1-1,-2 0,-1 0,-2-1,0 0,25-258,-9-121,-17 115,-10 256,-9 35,11 10,0 0,1 0,-1 0,1 1,1-1,-1 1,1 1,1-1,0 0,-1 5,0-3,-25 73,3 1,4 0,4 2,4 0,4 1,1 47,7-79,3-1,1 0,4 0,2 2,-4-33,1-1,0 0,2 0,1-1,1 0,0 0,2-1,0 0,1-1,14 17,-20-29,0 0,0 0,0 0,1-1,0 0,0 0,0-1,1 0,0 0,0-1,0 0,1 0,-1-1,1 0,0 0,0-1,0 0,0-1,0 0,0-1,1 1,-1-2,0 1,0-1,3-1,3-6,0-1,0 0,0-1,-2 0,1-1,-1 0,-1-2,0 1,-1-1,0-1,-1 0,0 0,-1-1,-1-1,-1 1,0-1,0-2,9-17,-2-2,-1 0,-2 0,1-13,-14 41,-7 32,2 1,0-1,1 1,2 0,0 0,2 0,0 10,2-25,0 0,1 0,0 0,1 0,-1 0,2-1,-1 1,1-1,1 1,0-1,0 0,0 0,1 0,0-1,0 0,1 0,0 0,6 5,-2-5,0 1,1-2,0 1,0-1,1-1,-1 0,1-1,0 0,0-1,1 0,-1-1,8 0,30 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29.1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289 86,'-18'-5,"-14"-3,-8-4,-1 2,0-1,2-1,-3-2,6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30.5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1 140,'-1'-3,"1"-1,0 1,0-1,1 0,-1 1,1-1,0 1,0-1,0 1,0-1,0 1,1 0,0 0,-1 0,1 0,1 0,-1 0,0 0,1 1,-1-1,1 1,0-1,-1 1,1 0,0 0,1 0,-1 1,0-1,0 1,1 0,-1 0,1 0,-1 0,1 0,-1 1,3 0,42-13,0 3,1 2,0 2,0 2,25 2,-37 1,93-5,1 6,0 6,-1 6,0 5,94 27,-203-40,-1 0,1 2,-1 0,0 2,0 0,-1 1,0 1,0 1,-1 1,-1 0,0 1,-1 1,8 8,-20-16,0 0,0 1,0-1,-1 1,0-1,0 1,-1 0,0 0,0 0,0 0,-1 1,0-1,-1 0,1 0,-1 1,-1-1,0 0,-31 125,6-42,24-83,0 0,1-1,0 1,0 0,0 0,1 0,-1 0,2 0,-1 0,1 0,0 0,1 0,-1-1,1 1,1 0,-1-1,1 1,0-1,1 0,0 0,0 0,0-1,0 1,1-1,0 0,0 0,0-1,1 0,-1 0,1 0,1 0,0-1,0-1,0 0,1 0,-1-1,0 0,1 0,-1 0,0-1,1-1,-1 1,0-1,1 0,-1-1,0 0,0 0,0 0,0-1,0 0,-1 0,1-1,-1 0,0 0,6-5,4-5,0 0,0-2,-1 0,-1-1,-1 0,0-1,5-11,61-109,-62 115,-17 24,0-1,0 0,0 0,0 1,0-1,0 0,0 1,0-1,0 0,0 1,0-1,0 0,0 0,1 1,-1-1,0 0,0 0,0 1,0-1,1 0,-1 0,0 1,0-1,1 0,-1 0,0 0,0 1,1-1,-1 0,0 0,0 0,1 0,-1 0,0 0,1 0,-1 0,0 0,1 0,-1 0,0 0,0 0,1 0,-1 0,0 0,1 0,-1 0,0 0,1 0,-1 0,0 0,0-1,1 1,-1 0,0 0,0 0,1-1,-1 1,0 0,0 0,0 0,1-1,-1 1,0 0,0 0,0-1,0 1,1 202,0-194,1 0,0 0,0 0,1 0,0 0,0 0,1-1,0 0,0 0,1 0,0 0,0-1,1 1,0-1,0-1,0 1,0-1,1 0,0-1,0 1,4 0,4 2,1-1,-1-1,1 0,0-1,1-1,-1-1,0 0,1-1,-1-1,1 0,-1-2,1 1,-1-2,0 0,0-1,0-1,0-1,-1 0,0 0,0-2,0 0,-1 0,-1-2,1 0,-2 0,1-1,-1 0,-1-1,0-1,-1 0,0 0,-1-1,-1 0,5-11,-8 16,-1 0,-1 0,1 0,-2-1,1 1,-1-1,-1 0,1 1,-2-1,1 0,-2 0,1 0,-1 0,-1 1,0-1,0 0,-1 1,0-1,-2-2,4 10,-1 0,0 0,0 0,1 1,-1-1,0 1,-1-1,1 1,0 0,0 0,-1 0,1 0,0 0,-1 1,1-1,-1 1,1 0,-1-1,1 1,-1 0,1 0,-1 1,1-1,-1 0,1 1,0 0,-1-1,1 1,0 0,-1 0,1 0,0 1,0-1,0 0,0 1,0-1,0 1,0 0,1 0,-1 0,0 0,1 0,0 0,-1 0,1 0,0 1,0-1,0 1,-5 9,1 1,0-1,0 1,2 0,-1 0,2 0,0 0,0 1,1-1,1 1,0-1,1 1,1-1,0 0,0 1,1-1,1 0,0 0,1-1,0-2,1 0,0-1,0 0,0 0,1-1,0 0,1 0,0 0,0-1,1 0,0-1,0 0,1 0,-1-1,1 0,0-1,9 3,-11-4,0-1,0 0,0 0,0-1,0 0,1-1,-1 1,0-2,0 1,0-1,1 0,-1-1,0 0,-1 0,1 0,0-1,-1-1,1 1,-1-1,0 0,0-1,0 0,-1 0,1-1,5-10,0-2,-1 1,0-2,-2 1,0-1,-1-1,-2 1,1-1,-2-1,-1 1,0-1,-2 1,0-1,-2 0,0 0,-2-7,-7-124,7 142,1 9,0 0,0-1,1 1,-1-1,0 1,1 0,0-1,-1 1,1-1,0 0,-1 1,1-1,0 1,0-1,1 1,-1-1,0 1,0-1,1 1,-1-1,1 1,-1-1,1 1,0-1,-1 1,1 0,0-1,0 1,0 0,0 0,0 0,0 0,0 0,1 0,-1 0,0 0,1 0,74 6,-76-5,121 18,-2 5,-1 5,-23 10,-92-36,0 1,0-1,0 0,0 1,0-1,-1 1,1 0,-1 0,0 0,0 0,0 0,0 1,0-1,-1 1,1-1,-1 1,0-1,0 1,0 0,-1-1,1 1,-1 0,0 0,0 0,-1 1,-20 80,17-78,0 0,1 1,1-1,-1 1,1-1,0 1,1 0,0-1,0 1,1 0,0 0,0 0,1 0,-1 0,2-1,-1 1,1 0,1-1,-1 1,1-1,1 0,-1 0,3 3,3-2,0 0,1-1,0 0,0-1,1 0,0 0,0-1,0-1,1 0,-1 0,1-1,0-1,0 0,0 0,0-2,1 1,-1-1,0-1,0 0,6-2,-3 1,-1-1,1-1,-1 0,0 0,0-2,0 0,-1 0,1-2,-2 1,1-2,-1 1,0-2,-1 1,0-2,-1 1,0-2,-1 1,0-1,-1-1,0 1,0-2,-2 1,0-1,0 1,0-7,-2 11,0 0,-1 0,-1-1,1 1,-2-1,1 0,-1 0,-1 1,1-1,-2 0,0 0,0 1,0-1,-1 0,-1 1,1-1,-2 1,1 0,-3-4,4 10,1 1,-1 0,1 0,-1 0,0 0,0 0,0 1,0-1,0 0,0 1,0 0,-1-1,1 1,0 0,-1 0,1 0,-1 0,1 1,-1-1,1 1,-1 0,0-1,1 1,-1 0,1 1,-1-1,0 0,1 1,-1-1,1 1,-1 0,-1 1,-2 0,1 1,-1 0,1 1,0-1,0 1,0 0,1 1,0-1,-1 1,1-1,1 1,-1 0,-1 3,1 1,0-1,0 1,1-1,0 1,1 0,-1 0,2 0,-1 0,1 1,1-1,0 0,0 0,1 1,0-1,0 0,1 0,1 0,-1 0,1 0,1-1,0 1,0-1,0 0,1 0,0 0,1-1,0 0,0 0,0 0,4 1,14 11,1-2,0-1,2-2,0 0,0-2,1 0,1-2,0-2,0 0,0-2,1-1,0-1,0-2,21-1,-25 0,-1-1,1-1,-1-1,0-1,1-2,11-3,-27 5,0 0,0-1,0 0,0 0,-1-1,0 0,0-1,-1 0,1-1,-1 1,0-2,-1 1,0-1,0 0,-1 0,6-9,-7 5,1 1,-1-1,-1 0,0 0,-1 0,0 0,-1-1,0 1,-1-1,-1-12,0 19,0 0,0-1,-1 1,0 0,0 0,0 0,-1 0,0 0,0 0,-1 1,1-1,-1 1,-1 0,1-1,-1 1,0 1,0-1,0 0,0 1,-1 0,0 0,0 0,-1 1,1 0,0 0,-1 1,0 0,1 1,-1-1,0 1,0 0,0 0,0 1,1 0,-1 0,0 0,0 1,0-1,0 1,0 1,0-1,1 1,-1 0,1 1,-1-1,1 1,0 0,0 0,0 1,0 0,0 0,-4 4,0 0,0 0,1 1,1 0,-1 1,1-1,1 1,0 1,0-1,1 1,1 0,0 0,-1 4,3-9,0 0,1-1,0 1,0 0,1 0,-1 0,1 0,0 0,1 0,0 0,0 0,0-1,0 1,1 0,0-1,0 1,1-1,-1 1,1-1,1 0,-1 0,1 0,-1-1,1 1,0-1,1 0,-1 0,1-1,0 1,0-1,0 0,0 0,1-1,3 2,-1-2,0 0,0 0,1-1,-1-1,0 1,1-1,-1-1,1 1,-1-1,0-1,0 0,1 0,-1 0,-1-1,1-1,0 1,-1-1,1 0,-1-1,0 0,-1 0,1 0,4-4,-1-1,-1 1,1-2,-1 1,-1-1,0-1,-1 1,0-1,0-1,-1 1,-1-1,0 0,-1-1,-1-8,-3 22,0 0,0 1,-1-1,1 0,0 0,0 0,0 0,0 0,-1 0,1 0,0-1,0 1,0 0,0 0,0 0,-1 0,1 0,0 0,0 0,0 0,0 0,0 0,-1 0,1-1,0 1,0 0,0 0,0 0,0 0,0 0,0 0,0-1,0 1,-1 0,1 0,-1 4,-1-1,1 1,-1 0,1 0,1 0,-1 0,0 1,1-1,0 0,0 0,0 0,0 0,1 0,0 0,0 0,0 0,0 0,0 0,1 0,0 0,0-1,0 1,0 0,0-1,1 0,0 0,0 0,1 1,5 6,2-1,0 0,0-1,0 0,1-1,0 0,0-1,4 0,49 17,1-3,2-3,0-4,0-2,1-3,18-2,51 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31.3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1414,'3'1,"0"-1,-1 0,1 0,0-1,0 1,0 0,0-1,0 0,0 0,0 0,-1 0,1 0,0 0,-1-1,1 1,-1-1,0 0,1 0,-1 0,0 0,0 0,0 0,0 0,0-1,-1 0,38-66,47-155,-46 172,-38 51,-1 0,1 0,0 0,-1 1,1-1,0 0,0 1,0 0,-1-1,1 1,0 0,0 0,0 0,0 0,0 0,-1 0,1 0,0 1,0-1,0 1,0-1,-1 1,1 0,0-1,-1 1,1 0,-1 0,1 1,-1-1,1 0,-1 0,1 1,15 17,-1 1,-1 0,0 1,-2 0,-1 1,0 1,3 11,-13-30,8 15,-2-1,1 1,-2 1,-1-1,0 1,-1 1,-2-1,1 3,-5-21,1-1,0 1,0 0,-1-1,1 1,-1 0,1-1,-1 1,0-1,1 1,-1-1,0 1,0-1,0 1,0-1,0 0,-1 0,1 1,0-1,-1 0,1 0,-1 0,1 0,-1-1,1 1,-1 0,1-1,-1 1,0-1,1 1,-1-1,0 0,0 0,1 0,-1 0,0 0,1 0,-1 0,0 0,1-1,-1 1,0-1,1 1,-1-1,0 0,1 1,-1-1,1 0,0 0,-1 0,1 0,0-1,-1 1,1 0,0 0,0-1,0 1,0-1,0 1,0-1,1 1,-1-1,0 0,1 1,0-1,-1 0,1 1,0-1,-1 0,1-1,0-5,0-1,0 1,0-1,1 1,0 0,1-1,0 1,0 0,1 0,0 0,0 1,1-1,0 1,4-5,-8 10,187-323,-151 262,-3-2,-2-2,-4-1,-2-1,-4-1,-3 0,-2-2,-4 0,-3-2,-8 58,0 1,-1-1,-1 0,0 0,-2 1,1-1,-2 1,0 0,-1 0,0 0,-1 0,-1 1,-3-3,9 14,-1 0,1 0,-1 0,0 0,0 0,0 1,-1-1,1 1,0 0,-1 0,0 0,1 0,-1 0,0 0,0 1,0-1,0 1,-1 0,1 0,0 0,0 0,-1 1,1-1,0 1,-1 0,1 0,0 0,-1 0,1 1,-1-1,1 1,0 0,0 0,0 0,-1 1,1-1,-1 1,-2 4,0-1,0 1,0 0,1 0,0 0,0 1,1 0,0 0,0 0,1 0,-1 1,2 0,-1-1,0 5,-5 20,1 0,2 1,0-1,3 1,1 0,1 0,2 0,4 22,6 23,4 0,3-2,6 6,10 23,5-2,4-1,5-3,39 57,-28-71,-48-79,-9-14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31.4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0,'27'7,"36"7,36 8,30 7,18 6,6 4,-11 2,-28-6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31.7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 95,'-7'8,"0"2,0-1,1 1,0 0,1 0,0 0,0 1,1 0,1 0,0 0,0 1,1-1,1 0,0 1,0-1,1 1,2 10,1-16,1 0,1 0,-1-1,1 0,0 0,0 0,0 0,0-1,1 0,0 0,0 0,0-1,1 0,-1 0,1-1,-1 1,1-2,0 1,0-1,0 0,0 0,0-1,0 1,0-2,0 1,2-1,4 0,1 1,-1-2,0 0,0-1,0 0,0 0,0-2,-1 1,0-2,0 0,0 0,6-6,-11 8,-1-1,0 0,0 0,-1 0,1-1,-1 0,-1 0,1 0,-1-1,0 1,0-1,-1 0,0 0,0-1,-1 1,1 0,-2-1,1 0,-1 1,0-1,-1 0,0-2,-1 2,0 1,-1-1,1 0,-2 1,1-1,-1 1,0 0,-1 0,1 0,-2 1,1-1,-1 1,1 0,-2 0,1 0,-1 1,0 0,0 0,0 0,-1 1,1 0,-1 0,0 1,0 0,-1 0,1 0,-1 1,1 0,-2 1,2-1,0 0,0 0,0 1,0 0,0 1,0 0,-1 0,1 0,0 1,0 0,0 0,0 1,0 0,0 0,1 1,-1 0,1 0,-1 0,1 1,0 0,0 0,1 0,-1 1,1 0,0 0,0 1,1-1,-1 1,1 0,1 0,-3 4,4-4,0-1,0 1,1-1,-1 1,1 0,1-1,-1 1,1 0,0 0,0-1,1 1,-1 0,1 0,1-1,-1 1,1-1,0 1,0-1,0 0,1 0,0 0,0 0,0 0,1 0,0-1,3 4,3 2,1-1,-1 0,1 0,1-1,0-1,0 0,0 0,1-2,0 1,8 1,35 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32.5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282 128,'-9'-14,"-1"1,-1 0,0 0,-1 1,0 1,-8-6,15 13,0 0,0 1,0-1,0 1,-1 1,1-1,-1 1,0 0,0 0,1 0,-1 1,0 0,0 0,-1 1,1 0,0 0,0 0,0 1,-1 0,3 0,0 0,0 1,0 0,0 0,1 0,-1 0,1 0,-1 1,1-1,0 1,0 0,0 0,0 1,1-1,-1 0,1 1,0-1,0 1,0 0,0 0,1 0,-2 4,-11 95,19-50,2-1,3 1,2-2,2 0,2 0,16 32,-20-52,8 27,-1-3,2-1,2 0,20 31,-39-79,0 0,1 0,0-1,-1 1,2-1,-1 0,1-1,-1 1,1-1,0 0,1-1,-1 1,1-1,0-1,-1 1,1-1,0 0,0-1,1 0,-1 0,0 0,0-1,0 0,1 0,-1-1,0 0,0 0,0-1,4-1,-1 0,-1-1,0 1,0-2,-1 1,1-1,-1-1,0 1,0-2,-1 1,0-1,0 0,0 0,-1-1,0 0,-1 0,1 0,0-4,5-10,0-1,-2 0,0 0,-2-1,-1 0,1-9,-2 10,0-1,-2 1,0-1,-2 0,-1 0,0 0,-2 0,-1 0,-1 0,-1 0,-1 1,-3-7,9 27,-1 1,0 0,0-1,0 1,0 0,0-1,-1 1,1 0,-1 0,1 0,-1 0,0 0,1 1,-1-1,0 0,0 1,0-1,-1 1,1 0,0 0,-1 0,1 0,0 0,-1 0,1 1,-1-1,2 2,1 0,-1 0,0 0,1 0,-1 0,0 0,1 1,-1-1,1 0,0 0,-1 0,1 1,0-1,0 0,0 0,0 1,0-1,0 0,0 0,0 1,0-1,1 0,-1 0,1 1,-1-1,1 0,-1 0,1 0,-1 0,1 0,0 0,0 0,-1 0,1 0,0 0,0 0,0-1,0 1,0 0,1 0,14 12,1-1,0 0,1-2,0 0,1-1,0 0,6 0,-2 1,23 8,-30-13,1 1,-2 1,1 0,-1 0,0 2,-1 0,0 1,0 0,-1 1,0 0,1 3,-11-9,0 1,-1 0,1 0,-1 0,-1 0,1 0,-1 0,0 0,0 1,0-1,-1 0,0 1,-1-1,1 0,-1 1,0-1,-1 0,0 0,0 0,-1 3,-7 75,10-80,1-1,0 0,0 0,0 0,0 0,1 0,-1 0,1 0,0 0,0-1,0 1,0-1,0 1,1-1,-1 0,1 0,-1 0,1 0,0 0,0-1,0 1,0-1,0 0,0 1,0-1,0-1,1 1,90 7,-76-10,0-1,-1 0,1-2,-1 0,0-1,0-1,-1 0,0-1,0-1,-1 0,0-1,-1-1,0 0,-1-1,0-1,-1 0,0-1,-1 0,-1 0,0-1,-1-1,0 1,2-9,-1-2,-9 18,-7 17,1 3,0 1,1 0,0 0,1 0,1 1,0-1,0 1,2-1,0 1,0-1,1 1,1 0,0-1,1 0,0 0,1 0,1 0,0 0,0-1,2 0,-1 0,1 0,1-1,0 0,1-1,0 0,1 0,0-1,0 0,7 4,46 11,-39-25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8.1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58,'-21'-12,"-18"-3,-12 0,-5 3,6 9,11 8,14 14,18 12,21 13,18 10,16 10,0-6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32.8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 68,'-16'-16,"-8"-8,5 5,12 10,20 14,21 13,16 12,0 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33.0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1,'-2'16,"-1"13,0 8,1 4,3 3,5 1,7-3,6-4,5-4,2-7,1-9,-3-7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39.1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66 120,'-7'-21,"-5"-11,0 1,2 10,3 9,0 10,1 5,2 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40.2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97,'101'-17,"735"-25,-667 36,85-2,729-16,-966 25,-30 1,-17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40.4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0 138,'21'2,"30"1,39 0,44-3,47-9,47-6,38-9,29-5,14 3,-2 6,-21 6,-58 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53.5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5,'-6'-5,"-1"8,6 13,5 15,5 17,2 13,1 13,-3 8,-3 4,-2 1,-2-3,1-5,0-13,0-17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53.8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1,'49'26,"-1"3,-1 1,-1 3,-2 1,-2 2,36 41,-42-45,-3 1,0 2,-2 2,-2 1,-2 1,-1 1,-2 1,-2 1,-1 2,-3 0,11 39,-26-72,-1-1,0 1,0 0,-2 0,1 0,-1 0,-1-1,0 1,0 0,-1 0,-1 0,1-1,-2 1,0-1,0 0,0 0,-2-1,1 1,-1-1,0 0,-1 0,0-1,0 0,-1 0,0-1,-1 0,-7 5,5-5,0 0,-1 0,0-1,0 0,0-1,-1-1,0 0,0 0,0-1,0-1,0 0,-1-1,1-1,-10 0,20 0,1 0,0-1,-1 1,1-1,0 1,-1-1,1 0,0 0,0 0,-1 0,1 0,0-1,0 1,0-1,1 1,-1-1,0 1,0-1,1 0,-1 0,0-1,-4-16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54.1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1,'16'0,"17"0,20 0,21 0,19 0,14 2,9 1,-3 3,-13 1,-24 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54.4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16,'14'12,"21"3,23-3,25-7,19-11,11-7,2-8,-18 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54.6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0,'7'8,"1"-1,1 0,-1-1,1 1,0-2,0 1,1-1,-1-1,11 4,-5-2,212 80,-162-66,-1 3,-1 3,-2 3,0 2,-2 3,8 9,-57-36,1 0,-1 1,0 1,-1 0,0 0,0 1,-1 0,-1 0,1 1,-2 0,1 0,-2 0,1 1,-1 0,-1 0,-1 1,1-1,-2 1,0-1,0 4,-3-2,0-1,-2 0,1 0,-1 0,-1-1,-1 1,1-1,-2 0,0 0,0 0,-1-1,-1 0,-7 9,-10 9,0-2,-1-1,-2 0,-10 5,-176 121,177-129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8.3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0,'21'12,"16"3,13-4,6-13,-7-4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55.0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373 174,'-11'-4,"0"0,0 1,0 0,-1 1,1 1,-1 0,1 0,-1 1,0 0,1 1,-1 1,1 0,-1 0,1 1,0 1,0-1,0 2,1 0,0 0,0 1,0 0,0 0,1 1,0 1,0 0,1 0,0 0,-1 3,-2 12,0 0,2 0,1 1,1 1,1-1,1 1,1 0,1 0,1 1,1-1,2 0,0 0,2 1,1-1,6 23,-5-25,1 0,0-1,2 0,1 0,0 0,2-2,0 1,4 3,-8-15,-1 0,1 0,1 0,0-1,0-1,0 1,1-1,0-1,0 0,1 0,0-1,0 0,0 0,1-1,-1-1,1 0,0 0,1-1,1 0,1-2,0 0,-1 0,1-1,-1-1,0 0,1-1,-1-1,0 0,-1 0,1-1,-1-1,0 0,0-1,12-7,-1-2,-1 0,0-2,-1 0,-1-1,7-9,-4 1,-2 0,0-1,-2-2,0 0,-3 0,0-2,-2 0,0-5,-8 18,0 0,0-1,-2 0,-1 0,0 0,-2 0,0 0,-1-1,-1 1,-1 0,-1 0,0 0,-2 0,-4-12,3 18,0 1,0 0,-2 0,0 1,0 0,-1 0,0 1,-1 0,0 1,-1 0,0 1,-1 0,0 0,0 1,-1 1,0 0,-10-3,3 2,0 1,0 1,-1 0,0 2,0 1,0 0,0 1,0 2,0 0,0 1,-21 4,32-4,1 0,0 1,-1 0,1 0,0 1,0 1,1-1,-1 1,1 1,-1-1,1 1,1 1,-1 0,1 0,0 0,0 1,1 0,0 0,0 1,1-1,-1 1,2 1,-1-1,1 1,1-1,0 1,0 0,0 0,0 6,3-2,0-1,1 1,1 0,0 0,0-1,1 1,1-1,0 0,1 0,0 0,1-1,0 0,3 4,107 132,-5-34,70 79,-169-175,0 0,-1 1,0 0,-2 1,0 0,-1 0,-1 1,0 0,-2 1,-1-1,0 1,-2 0,0 0,-1 0,-1 0,-2 5,2 29,0-55,0 0,0 1,0-1,0 0,0 1,0-1,0 0,0 1,0-1,0 0,0 1,0-1,0 0,0 0,0 1,1-1,-1 0,0 1,0-1,0 0,1 0,-1 1,0-1,0 0,0 0,1 1,-1-1,0 0,1 0,-1 0,0 0,1 0,-1 1,0-1,0 0,1 0,-1 0,0 0,1 0,-1 0,0 0,1 0,-1 0,0 0,1 0,-1 0,0 0,1 0,-1-1,0 1,1 0,-1 0,0 0,1 0,-1-1,0 1,0 0,1 0,-1 0,0-1,0 1,0 0,1-1,-1 1,0 0,0 0,10-12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55.3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1,'14'9,"16"11,15 3,15 1,13-2,4-4,1-6,-5-6,-16-5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59.4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1,'0'16,"0"15,0 14,0 8,0 2,0 2,0-1,0-2,0-1,-3-5,0-6,-2-8,-1-10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4:59.8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1 111,'18'-5,"19"-3,16-3,15-3,13 0,7 0,-1-1,-3 3,-9 3,-12 4,-18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5:00.3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38,'21'-4,"21"-2,19-2,16 0,11 2,3 1,-11 5,-18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5:00.6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25,'21'0,"26"0,27 0,28-2,23-4,17-2,-17-1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5:00.8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1,'-7'0,"0"11,4 19,4 19,2 21,3 12,1 8,-1 1,0-6,0-11,-1-13,0-14,2-18,0-14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5:01.1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61,'-41'-60,"41"60,-1 0,1 0,0 1,0-1,0 0,0 0,-1 0,1 1,0-1,0 0,-1 0,1 0,0 0,0 0,-1 0,1 0,0 0,0 1,-1-1,1 0,0 0,0 0,-1 0,1 0,0 0,0 0,-1-1,1 1,0 0,0 0,-1 0,1 0,0 0,0 0,-1 0,55 84,55 49,5-6,21 10,107 117,-220-229,-1 0,-1 2,-2 0,6 11,-22-35,0 0,0 1,0-1,-1 0,1 1,-1-1,0 0,0 1,0 0,0-1,0 1,-1 0,0-1,0 1,0 0,0-1,0 1,-1 0,0-1,0 1,0 0,0-1,0 1,-1-1,1 0,-1 1,-1 1,-53 33,-51-5,-50-5,-11-5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3.4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1,'-32'19,"1"2,2 1,0 2,1 1,1 0,2 2,-4 6,25-29,0 1,0-1,0 0,1 1,0 0,0 0,0 0,0 0,1 0,0 1,0-1,0 1,1-1,-1 1,1 0,1-1,-1 1,1 0,0 0,0 0,1-1,0 1,0 0,0 0,1-1,0 1,0-1,0 0,0 1,9 3,0-1,0 0,1-1,0 0,0-1,1 0,-1-1,1 0,0-1,8 1,-6 0,76 23,-44-16,-1 2,-1 2,-1 2,0 2,-1 1,0 4,-35-20,0 2,0-1,0 1,-1 0,0 0,-1 1,0 0,0 0,0 1,3 6,-8-11,1-1,-1 0,1 1,-1-1,0 1,-1 0,1-1,-1 1,1 0,-1 0,0-1,0 1,-1 0,1-1,-1 1,0 0,0-1,0 1,0-1,-1 1,1-1,-1 1,0-1,0 0,0 0,0 0,-1 0,1 0,-1-1,0 1,-13 7,0 0,0-1,-1-1,0-1,-1 0,1-1,-1-1,-1 0,1-2,-1 0,1-1,-1-1,0-1,1 0,-16-3,7 3,3 3,24-1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3.7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0,'-5'13,"1"30,1 0,3 0,1 0,7 38,-3-30,-2-21,9 111,26 119,-35-246,0 0,1 0,1-1,0 1,1-1,1 0,5 8,-10-17,0-1,1 1,0-1,0 0,0 0,0 0,0 0,0-1,1 1,-1-1,1 0,0 0,-1 0,1 0,0-1,0 0,0 1,0-1,1-1,-1 1,0-1,0 0,0 0,1 0,-1 0,0-1,0 1,1-1,1-1,0 0,-1 0,1 0,0 0,-1-1,0 0,1 0,-1-1,-1 1,1-1,0 0,-1-1,0 1,0-1,3-3,9-18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5:48.5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 0,'-12'17,"1"0,1 1,0 0,2 1,0 0,1 0,0 1,2 0,1 0,0 0,1 0,1 20,15 36,-12-74,1 0,-1 0,0 0,1 0,-1 0,1 0,-1-1,1 1,0-1,0 1,0-1,0 1,0-1,0 0,0 0,0 0,0 0,1-1,-1 1,0 0,1-1,-1 0,0 1,1-1,-1 0,1 0,-1 0,0-1,1 1,-1-1,1 1,8-5,0 0,-1-1,1 0,-1 0,0-1,-1 0,0-1,0 0,-1-1,0 0,0 0,-1 0,0-1,0 0,-2-1,1 1,2-8,35-75,-56 130,10-17,1-1,1 1,0 0,2 0,0 0,1 0,1 0,1-1,1 1,5 14,12 24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3.9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3 112,'-2'-5,"13"-3,20-6,27-4,22-5,15 3,11 4,1 9,-8 13,-22 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4.2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0 339,'45'-79,"-4"-2,19-56,-37 95,-19 50,-9 173,5-109,3-1,4 1,2-1,16 56,-17-96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4.5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91,'-5'-14,"6"-4,9 0,15 4,15 4,12 4,6 3,6 1,0 2,-3 1,-5-3,-8 0,-11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4.7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 0,'-10'26,"-2"22,0 19,5 12,4 9,4 3,2 1,3-7,5-7,6-12,-1-16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4.9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74,'26'-5,"19"-6,19-3,10-2,4 2,-4 3,-12 8,-18 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5.1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0 129,'24'-4,"20"-7,23-6,18-4,15-4,12-2,-13 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5.8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1,'-15'4,"0"0,0 2,1-1,-1 2,2 0,-1 1,1 0,0 1,0 0,1 1,-9 10,5-5,0 2,0 0,2 1,0 1,1 0,1 0,1 1,1 1,0 0,2 0,0 1,2 0,0 2,2-8,1 1,0 0,2 1,0-1,1 0,0 0,2 0,0 0,1 0,1 0,0 0,1-1,1 1,0-2,1 1,1-1,7 11,10 7,2-2,0 0,2-2,4 1,76 82,-105-108,0-1,0 1,0 0,-1 0,1 1,-1-1,0 1,0-1,-1 1,1 0,-1 0,0 0,-1 0,1 1,-1-1,0 0,0 1,-1-1,1 1,-1-1,0 1,-1-1,1 0,-1 1,0-1,-1 0,1 1,-1-1,0 0,0 0,-1 0,1 0,-1-1,0 1,-4 3,6-6,-1 0,0 0,0 0,0 0,0 0,0-1,0 1,-1-1,1 1,0-1,-1 0,1 0,-1 0,1 0,-1 0,0-1,1 1,-1-1,0 0,1 1,-1-1,0-1,1 1,-1 0,0-1,1 1,-1-1,0 0,1 0,-1 0,1 0,-1 0,1 0,0-1,0 1,-1-1,1 0,0 1,0-1,-1-2,0-4,0 0,0-1,0 0,1 0,1 1,0-1,0 0,0 0,1 0,0-1,1 1,0 1,1-1,0 0,0 0,3-7,17-51,3 1,3 1,2 1,3 2,16-20,-12 18,-29 50,28-46,-3-1,-3-2,-2-1,15-57,-34 56,-9 65,0 0,0 1,0-1,-1 0,1 1,0-1,0 0,0 0,-1 1,1-1,0 0,0 0,-1 1,1-1,0 0,-1 0,1 0,0 0,-1 1,1-1,0 0,-1 0,1 0,0 0,-1 0,1 0,0 0,-1 0,1 0,0 0,-1 0,1 0,0 0,-1 0,1 0,0-1,-1 1,1 0,0 0,0 0,-1 0,1-1,0 1,-1 0,1 0,0-1,0 1,0 0,-1 0,1-1,0 1,0 0,0-1,0 1,-1 0,1 0,0-1,0 1,0 0,0-1,0 1,0-1,0 1,0 0,-24 79,14-1,3 0,4 0,3 1,4-1,3 0,13 55,-8-65,4 0,2-1,3 0,22 44,-8-58,-35-52,1-1,0 0,-1 0,1 0,-1 1,1-1,0 0,-1 0,1 0,0 0,-1 0,1 0,0 0,-1 0,1 0,0-1,-1 1,1 0,-1 0,1 0,0-1,-1 1,1 0,-1-1,1 1,-1-1,1 1,-1 0,1-1,-1 1,0-1,1 1,-1-1,0 0,1 1,-1-1,0 1,1-1,-1 1,0-1,0 0,0 1,0-1,0 0,0 1,0-1,0 0,0 1,6-23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6.0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16,'-21'-2,"-11"-1,-4 0,6 3,10 4,14 1,21 2,26 0,27-3,28-6,22-4,13-3,2 0,-21 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6.3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0 434,'37'-64,"-2"-1,-4-2,-2-1,-3-1,-3-5,-15 48,-4 25,-4 17,-4 32,2-1,2 1,2 0,2-1,3 1,1-1,2 0,5 7,32 57,-26-70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6.9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0,'9'19,"4"20,-4 19,-5 24,-5 22,-3 23,2 19,5 13,12 9,17 4,20 1,19-6,19-10,14-14,11-14,3-14,-6-13,-22-26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44.6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1,'5'0,"6"0,1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7.6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43,'23'0,"19"0,15-3,8-2,6-4,2 1,-5 1,-7 2,-11 1,-14 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7.8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0,'-5'17,"2"18,4 16,6 15,6 10,5 6,2 4,2 0,0-5,-2-6,-3-17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8.0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0,'0'14,"0"16,-3 17,0 15,0 10,1 5,0 1,1-4,3-5,3-10,4-12,-1-12,2-12,-2-14,-2-10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8.3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22,'-21'-3,"-16"0,-4 0,2 1,13 3,23 3,27 2,33-1,33-3,31-5,25-4,13 0,3 0,-26 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8.6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0 387,'106'-375,"-102"364,-5 20,-6 39,-3-3,2 1,3 0,1 1,3-1,2 1,1-1,3 0,9 43,20-16,-16-51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8.8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0,'21'12,"23"20,20 27,19 28,8 21,2 16,-2 11,-7 4,-16 1,-20-1,-20-4,-24-2,-27-7,-23-8,-18-14,-9-21,7-24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9.3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0,'0'16,"0"18,0 18,0 15,0 9,0 7,0 2,0-3,3-7,0-9,0-13,-1-14,0-20,-1-14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09.6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33,'0'-4,"11"0,23 1,27 1,27-1,26-3,15 0,4 1,-13 6,-27 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10.0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1,'266'5,"-260"-5,0 0,0 0,0 1,-1 0,1 0,0 0,-1 1,1-1,-1 1,1 1,-1-1,0 1,0 0,0 0,0 0,-1 1,1 0,-1-1,0 2,0-1,0 0,-1 1,1 0,-1 0,0 0,-1 0,1 0,-1 1,0-1,0 2,-3 7,-1-1,-1 1,0-1,-1 1,0-1,-1 0,-1 0,0-1,0 0,-1 0,-1 0,0-1,0 0,-1-1,-2 1,-1 6,-19 22,15-21,2 0,0 1,1 1,1 0,1 1,1 0,-2 5,11-23,1-1,-1 0,0 0,1 1,-1-1,1 0,0 1,0-1,0 0,0 1,0-1,0 0,1 1,-1-1,1 0,0 1,0-1,-1 0,1 0,0 0,1 0,-1 0,0 0,1 0,-1 0,1-1,-1 1,1 0,0-1,0 1,0-1,0 0,0 0,0 1,0-1,0-1,0 1,1 0,-1 0,0-1,1 0,-1 1,0-1,24 4,0-2,0 0,0-2,0-1,0 0,-1-2,1-2,-1 0,0-1,11-5,125-51,-99 29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10.4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88,'-2'-2,"1"-1,8 0,13 3,15 1,20 1,18 0,20-5,17-4,12-6,0-5,-11-5,-24 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47.5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93 0,'-21'67,"3"0,3 2,3-1,3 2,0 52,0 167,11-259,1 0,1 0,1 0,2 0,1-1,2 0,0-1,8 14,-11-29,0 0,1-1,1 0,0 0,0-1,1 0,0 0,1-1,1-1,-1 0,1 0,1-1,0-1,0 0,0-1,1 0,0-1,0 0,0-2,0 1,1-2,9 1,4-2,1-2,-1 0,1-2,-1-2,0 0,0-2,0 0,-1-3,-1 0,1-1,-2-2,0 0,0-2,2-3,46-40,-53 35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35.0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1,'5'18,"28"93,-6 2,1 30,-25-121,43 297,-14 1,-13 16,-16-211,5 0,18 75,-16-137,10 50,-5 0,-3 52,-4 247,-3 333,24-125,-16-133,-14 103,-1-580,-1-17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38.7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43 575,'-7'-24,"-3"-10,2-1,1 0,2-1,0-19,8-57,-1 109,0 1,0 0,0-1,0 1,1 0,-1 0,1 0,0 0,-1 1,1-1,0 1,0 0,0 0,0 0,0 0,0 0,0 0,0 1,1 0,-1-1,0 1,0 0,0 1,0-1,1 1,-1-1,2 2,3-2,373 27,-276-25,1-4,0-6,-1-3,4-6,-38 3,41-8,1 5,55 1,104 12,-111 5,153-21,238-64,-450 72,138-8,-114 23,115 18,-206-16,130 27,-162-30,0 0,-1 0,1 0,-1 0,0 1,0-1,0 1,0-1,0 1,0 0,-1 0,0 0,1-1,-1 1,0 1,0-1,0 0,-1 0,1 0,-1 0,0 1,0-1,0 0,0 0,-1 1,1-1,-1 0,0 0,1 0,-2 0,1 1,-2 22,-5 148,-42 86,40-196,2 0,4 1,2 39,-26 84,20-47,-11 91,11 1,3-184,3 0,2 1,2-1,6 33,-5-48,-2 0,-1 1,-1-1,-5 21,5-32,1 0,1 1,0-1,2 1,4 15,-2-9,12 266,-4-205,-3 0,-4 0,-4 20,-2 444,27-215,-27 41,13-147,-13-186,-1 14,3-1,3 1,7 35,-2 118,14-90,38 193,-39-99,18 95,-36-280,1 0,1 0,2 0,5 9,25 118,-35-84,-3-71,-1-11,0-13,-3-5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40.5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0,'21'131,"5"-1,26 65,-45-168,34 132,16 132,-54-266,29 124,-29-142,0 0,0 0,0 0,1 0,0-1,1 0,-1 1,1-1,0-1,0 1,1-1,0 0,0 0,0-1,1 0,-1 0,1 0,3 1,19 3,0 0,0-2,1-1,0-1,21-1,8 2,109 14,42 4,81-5,303-34,-471 10,9 3,0 5,77 13,68 4,232-15,-259-6,254-26,-476 34,-28-6,0 0,-1-1,1 1,0 0,-1 0,1 0,0 0,-1 0,1 0,-1 0,1 0,0 0,-1 1,1-1,0 0,-1 0,1 0,0 0,-1 0,1 0,0 1,0-1,-1 0,1 0,0 1,0-1,-1 0,1 0,0 1,0-1,-1 0,1 1,0-1,0 0,0 0,0 1,0-1,0 1,-1-1,1 0,0 1,0-1,0 0,0 1,0-1,0 0,0 1,1-1,-1 0,0 1,0-1,0 0,0 1,0-1,0 0,1 1,-1-1,0 0,0 0,0 1,1-1,-1 0,0 0,0 1,1-1,-1 0,0 0,1 1,-13 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42.2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0,'2'9,"3"13,3 16,1 16,0 14,-1 13,0 6,0 5,-3-2,-1-5,-2-7,1-10,1-14,-2-15,0-15,0-12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42.5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0,'389'260,"-348"-230,-2 1,-2 2,-1 1,8 12,-33-34,-1 1,0 0,-1 0,-1 1,0 0,0 0,-2 1,0 0,0 0,-2 0,0 1,0 0,-2 0,0 0,-1 2,-1-6,-1 0,-1-1,0 1,0-1,-1 0,-1 1,0-1,0-1,-1 1,0-1,-1 0,-1 0,1 0,-1-1,-1 0,0 0,0-1,-1 0,0-1,-6 5,-5 2,0-1,-1-1,0-1,-1-1,0 0,0-2,-1-1,0-1,-15 3,5-4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43.3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1,'114'22,"-76"-12,50 13,-2 2,0 5,8 8,-88-35,2 0,0 0,0 0,0 1,-1 0,0 0,0 1,0 0,0 1,-1-1,1 1,-2 0,1 1,-1-1,5 8,-9-11,0 0,-1-1,1 1,-1 0,0-1,0 1,0 0,0 0,0 0,0-1,-1 1,1 0,-1-1,0 1,0 0,0-1,0 1,0-1,-1 1,1-1,-1 0,0 0,1 1,-1-1,0 0,0-1,0 1,-1 0,0 0,-74 45,17-21,-1-3,-2-2,-18 1,25-6,7 4,56-13,9-3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43.7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6,'-46'-1,"31"-1,-1 1,0 0,0 1,0 1,1 0,-1 1,0 1,1 0,0 1,0 1,0 0,0 2,1-1,0 2,0-1,-9 9,15-9,0 0,1 1,0 0,0 0,1 1,0-1,0 2,1-1,0 0,1 1,0 0,1 0,0 0,0 1,1-1,1 1,-1-1,2 1,0 0,0-1,0 1,2-1,-1 1,1-1,1 1,0-1,0 0,1 0,0 0,1-1,0 1,1-1,0 0,1 1,8 5,0-1,1-1,0 0,1-1,1-1,-1 0,2-2,-1 0,1-1,1 0,-1-2,1-1,1 0,-1-1,0-1,1-1,0-1,7-1,-15 0,-1 0,0-1,0 0,1-1,-1 0,0-1,0 0,-1-1,1-1,-1 1,0-2,0 0,0 0,-1-1,0 0,0-1,-1 0,8-9,6-11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44.0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 0,'-7'3,"-4"7,-1 9,2 11,2 11,3 11,3 6,0 2,2 1,3-2,0-3,1-5,1-8,0-12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44.3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1,'-110'58,"-3"-4,-76 22,169-69,12-4,0-1,0 1,0 0,1 1,0 0,-1 0,2 0,-1 1,-3 3,9-6,0 0,1-1,-1 1,1 0,-1-1,1 1,0 0,0 0,0-1,0 1,0 0,0 0,0-1,0 1,1 0,-1 0,1-1,0 1,-1-1,1 1,0 0,0-1,0 1,0-1,0 0,0 1,0-1,0 0,1 0,-1 1,0-1,1 0,-1-1,1 1,-1 0,1 0,0 0,0-1,31 21,1-3,0 0,1-3,26 9,-39-16,377 141,-376-137,-7-3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50.5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27,'-6'-3,"0"-1,0 1,0 0,0 1,0-1,0 1,-1 0,1 1,-1 0,1 0,-1 0,0 1,1 0,-1 0,0 0,1 1,-1 0,1 1,-1-1,1 1,0 0,-1 1,1 0,-4 2,-22 11,2 2,0 0,1 2,1 1,0 2,2 0,-13 16,36-35,-1-1,1 1,0-1,0 1,1 0,-1 0,1 0,0 0,0 1,0-1,0 1,1-1,0 1,0-1,0 1,0 0,1 0,0-1,0 1,0 0,1 0,-1-1,1 1,0 0,0-1,1 1,0-1,0 1,0-1,0 0,0 0,11 12,0-1,0-1,2 0,0-1,0-1,1 0,13 6,11 10,-19-14,-1 1,-1 1,0 1,-1 1,-1 0,-1 1,-1 1,0 0,-1 1,-2 1,0 0,-1 1,-1 0,-1 0,0 5,-8-23,0 0,0-1,0 1,0 0,-1 0,0-1,0 1,0 0,-1 0,1-1,-1 1,0 0,0-1,-1 1,0-1,1 1,-2-1,1 0,0 0,-1 0,0 0,0 0,0 0,0-1,0 1,-1-1,0 0,1 0,-1-1,0 1,-4 1,-12 3,0-1,-1-1,0 0,0-2,0 0,0-1,0-2,-1 0,-14-2,12 1,-78-8,113 11,5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47.8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0 248,'24'-2,"25"-6,27-6,20-5,17-7,8-3,0-1,-9-3,-17 0,-22 2,-24 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50.9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46,'-5'-46,"-2"70,17 412,-9-372,0 26,3 0,4 0,12 50,-6-108,-10-33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51.3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4 118,'-3'-8,"19"4,-11 3,245-40,118 1,-312 32,-42-4,-9 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52.2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0 375,'18'-48,"1"1,3 1,2 1,1 2,24-31,-47 72,39-57,-41 58,0 1,0-1,0 1,0-1,0 1,0-1,0 1,1 0,-1-1,0 1,0-1,0 1,1 0,-1-1,0 1,0 0,1-1,-1 1,0 0,1-1,-1 1,1 0,-1 0,0-1,1 1,-1 0,1 0,-1 0,1 0,-1 0,0-1,1 1,-1 0,1 0,-1 0,1 0,-1 0,1 0,-1 1,0-1,1 0,-1 0,1 0,-1 0,1 0,-1 1,0-1,1 0,-1 0,0 1,1-1,-1 0,0 0,1 1,-1-1,0 1,1-1,-1 0,0 1,0-1,1 0,-1 1,0-1,0 1,0-1,2 32,-13 95,6 0,9 90,2-68,-6-146,-1-1,0 1,0-1,0 1,0-1,0 0,0 0,-1 1,1-1,-1 0,0 0,1 0,-1-1,0 1,0 0,0-1,0 1,-1-1,1 0,0 1,-1-1,1 0,-1 0,1-1,-1 1,1-1,-1 1,1-1,-1 0,-2 0,-2 1,-1-1,1 0,0-1,-1 0,1 0,0-1,0 0,0 0,0 0,-4-3,22 0,79-11,1 5,82 0,-135 9,-38 2,1 0,0 0,1 0,-1 0,0 0,0 0,1 0,-1 0,0 0,0 0,0-1,1 1,-1 0,0-1,0 1,0-1,0 1,0-1,0 0,0 1,0-1,0 0,0 0,0 0,0 0,0 0,0 0,-1 0,1 0,0-1,-2-6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52.8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0,'0'3,"0"2,-2 4,-3 1,-4 3,-4 0,-3 1,0 0,-3-2,0-1,1-2,3-5,5-8,3-8,3-2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6:59.5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371 328,'-15'2,"0"1,0 1,1 0,-1 1,1 1,0 0,0 1,1 0,0 1,0 1,1 0,0 0,1 1,0 1,0 0,1 0,0 1,1 1,0 1,-7 9,2-1,1 2,0 0,2 0,1 1,1 1,1-1,1 2,1-1,1 0,1 12,2-32,1 1,0 0,1-1,0 1,0 0,0-1,1 1,0 0,0-1,0 1,1-1,0 0,0 1,1-1,0 0,0 0,0 0,1-1,0 1,0-1,0 0,1 0,-1 0,1-1,0 1,1-1,-1-1,2 2,0-3,0 0,0 0,0-1,0 0,0 0,1 0,-1-1,0 0,1-1,-1 1,0-1,0-1,0 1,0-1,0-1,0 1,0-1,-1 0,1-1,3-2,10-7,-1 0,-1-1,0-1,-1-1,14-15,-3-1,-2 0,-2-2,0-1,-3-1,-1 0,-1-2,-3 0,0-1,-3-1,-1 0,-3 0,0-1,-1-22,-5 49,-1 0,-1 0,0 0,-1 0,-1 0,0-1,-1 1,-1 0,0 1,0-1,-2 0,0 1,0 0,-1 0,-1 0,0 1,0 0,-1 1,-6-6,10 13,-1 1,0 0,0 0,0 0,0 1,0-1,0 1,-1 0,0 1,1-1,-1 1,1 0,-1 1,0 0,0-1,0 2,1-1,-1 1,0 0,1 0,-1 0,1 1,-1 0,1 0,-1 0,1 1,0 0,0 0,-1 1,-5 3,0 1,1 0,-1 1,2 0,-1 1,1 0,1 0,0 1,1 0,0 0,0 1,-1 4,3-3,1 0,0 0,1 0,0 0,1 1,0-1,2 1,-1-1,2 1,-1 0,2-1,0 1,1-1,0 0,1 0,0 0,1 0,3 5,14 24,1 0,3-1,1-2,21 23,23 26,-4 3,-4 3,-4 3,-4 2,-5 2,3 21,-21-26,-8-14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00.6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383 186,'-10'-1,"0"0,0 1,0 0,0 1,0 0,1 0,-1 1,0 0,1 1,-1 0,1 1,0 0,0 0,0 1,1 0,0 0,-1 1,2 0,-1 1,1 0,-1 1,-10 10,0 1,1 1,1 1,1 0,1 1,1 0,0 1,2 1,1 0,1 0,1 1,1 0,1 0,-1 19,6 42,1-83,1 0,-1 0,1 0,0 0,0-1,0 1,1 0,-1-1,0 1,1 0,0-1,-1 0,1 1,0-1,0 0,1 0,-1 0,0 0,1-1,-1 1,1-1,-1 1,1-1,0 0,0 0,-1 0,3 0,5-1,1 0,-1-1,0-1,0 0,0 0,0-1,-1 0,1-1,-1 0,1 0,-1-1,-1-1,1 1,-1-1,0 0,7-8,11-6,-2-1,0-1,-2-1,0-1,-2-1,0-1,-2 0,-1-2,-1 0,-1 0,-2-2,-1 0,0-3,-8 23,-1-1,0 1,-1-1,0 0,0 0,-1 0,-1 0,0 0,0 0,-1 0,0 0,-1 0,-1 0,1 0,-2 1,1-1,-2 1,1 0,-1 0,-1 1,0-1,0 1,-1 0,0 1,0 0,-1 0,0 0,-2 0,4 3,0 1,0 0,-1 0,0 1,1 0,-1 0,0 0,0 1,-1 0,1 0,0 1,-1 0,1 0,0 1,-1 0,1 0,-1 1,1 0,-1 0,1 1,0 0,0 0,0 1,0-1,0 2,0-1,1 1,0 0,0 0,0 1,0-1,-3 5,3-1,1 0,1 0,-1 0,1 1,1 0,0 0,0 0,1 0,0 0,0 0,1 1,0-1,1 1,0-1,0 1,1-1,0 0,1 1,0-1,1 0,2 6,4 11,2-1,0 0,2 0,1-1,0-1,17 19,27 33,-21-29,-1 1,-3 2,12 27,55 165,-92-222,-2-9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00.9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1 205,'0'-19,"11"-10,19-5,24-2,27 3,24 8,21 7,12 10,-18 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01.7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28,'17'0,"16"0,17 0,21-3,19 0,20-2,19 0,15 0,10 2,3 1,-2 0,-8 4,-13 6,-21 3,-28 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02.3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1 127,'25'-2,"28"-1,27-5,26-3,25-4,21-5,9 0,2 2,-10 5,-13 4,-20 4,-20 3,-21 1,-24 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03.1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1,'2'0,"8"2,14 2,19-1,21-1,22 0,23-1,18-3,15-1,9 0,5 1,-4 2,-9 2,-14 1,-30-1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48.0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35 203,'-13'-5,"-4"-3,12-1,25-4,32-3,37-5,39-2,34-6,28 1,13 5,0 7,-34 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04.0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54,'23'2,"20"1,18 0,20-3,19-1,19-4,14 0,10-1,7-1,0-1,-4 2,-10-2,-17 1,-22 2,-28 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05.3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1,'-3'5,"3"1,0 2,3-1,1 2,2-1,2 0,5-1,4-2,7-1,6-2,7-1,9-1,6 0,3-1,0 1,-10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0.0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13,'17'2,"14"1,15 0,18-3,10-1,10-3,6-1,5 0,-3 2,-7 1,-12 3,-15 1,-18 3,-16 3,-11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0.3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1 116,'28'0,"27"0,26-4,22-7,12-3,5-5,-1-3,-10-2,-23 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0.6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 5,'-1'-1,"0"1,0-1,0 1,0 0,0-1,0 1,0 0,0-1,0 1,0 0,0 0,0 0,0 0,-1 0,1 0,0 0,0 0,0 1,0-1,0 0,0 1,0-1,0 0,0 1,0 0,0-1,0 1,0-1,0 1,1 0,-1 0,0 0,0-1,1 1,-1 0,0 0,1 0,-1 0,1 0,-1 0,1 0,0 0,0 0,-1 0,1 0,0 1,0-1,0 0,0 0,0 0,0 0,0 0,0 0,1 1,4 3,1 1,1-1,-1 0,1 0,-1-1,1 0,1 0,-1-1,0 0,4 1,-7-2,529 172,-514-167,0 2,-1 0,-1 1,0 1,0 0,-1 1,4 5,-15-13,0 1,-1 0,0 0,0 1,0-1,0 1,-1-1,0 1,0 0,0 1,-1-1,0 0,0 1,-1-1,0 1,0 0,0-1,-1 1,0 0,0-1,-1 1,0 0,0 2,-7 12,0 0,-2 0,0-1,-1 0,-1-1,-1 0,0-1,-1 0,-2-1,1-1,-2 0,-3 1,-271 229,254-214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1.2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308 126,'-9'-3,"0"1,0-1,-1 1,1 1,-1 0,1 0,-1 1,1 0,-1 1,0 0,1 0,0 1,-1 1,1-1,0 1,0 1,0 0,1 0,-1 1,1 0,0 0,-4 4,2 2,0 0,1 1,1 0,0 1,0-1,2 1,-1 1,2 0,-1-1,2 2,0-1,1 0,0 1,1 0,1-1,0 1,1 0,1 0,0-1,1 1,1 0,0-1,1 0,0 1,1-2,1 1,0 0,7 11,9 9,2-1,1-1,1-1,1-2,2 0,27 19,5 9,-58-55,7 7,-1-1,0 1,0 1,0 0,-2 0,1 0,-1 1,-1 0,0 1,3 6,-9-16,1 1,-1-1,1 1,-1-1,0 1,0-1,0 1,0-1,0 1,-1-1,1 0,-1 1,0-1,1 1,-1-1,0 0,-1 0,1 1,0-1,0 0,-1 0,0 0,1 0,-1-1,0 1,0 0,0-1,0 1,0-1,0 0,0 0,0 1,-1-1,1 0,-85 22,83-22,1 1,-1-2,0 1,1 0,-1-1,0 1,0-1,0 0,1-1,-1 1,0-1,0 1,1-1,-1 0,0 0,1-1,-1 1,1-1,-1 0,1 0,0 0,0 0,0-1,0 1,0-1,1 1,-1-1,1 0,-1 0,1 0,0-1,0 1,1 0,-1-1,1 1,0-1,-1 0,1-1,2-8,1 0,1 0,-1 0,2 0,0 1,1-1,0 1,0 0,1 1,1-1,0 1,1 1,8-11,-14 19,139-180,-78 104,-4-1,12-27,-50 72,-2-2,-1 1,-3-2,0 0,-2-1,-2 0,2-19,-13-18,0 75,-1 0,1-1,-1 1,0 0,1 0,-1 0,1-1,-1 1,0 0,1 0,-1 0,0 0,1 0,-1 0,1 0,-1 0,0 1,1-1,-1 0,0 0,1 0,-1 1,1-1,-1 0,1 1,-1-1,1 0,-1 1,1-1,-1 1,1-1,-1 1,1-1,0 1,-1-1,1 1,0-1,-1 1,1 0,0-1,0 1,0-1,-1 1,1 0,0-1,0 1,0 0,0-1,0 1,0 0,0-1,1 1,-1 0,-8 23,2 0,1 0,1 1,1 0,1 0,1 0,0-6,-2 383,5-209,-9 34,5-205,0-16,1 1,1 0,-1-1,1 1,0 0,0-1,1 1,0 0,0-1,1 1,0-1,1 4,-1-9,-1-1,1 1,0-1,0 1,-1-1,1 0,0 0,0 1,0-1,-1 0,1-1,0 1,0 0,-1 0,1-1,0 1,0-1,-1 0,1 1,0-1,-1 0,1 0,-1 0,1 0,-1 0,0 0,1-1,-1 1,0 0,0-1,0 1,0-1,0 1,0-1,0-1,0 2,23-26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1.4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1,'4'4,"19"2,26 0,27-1,25-2,15-1,5-1,-19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1.8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0 419,'122'-233,"-38"74,-68 132,-16 27,0 1,-1-1,1 1,0-1,0 0,0 1,0-1,0 0,0 1,0-1,1 1,-1-1,0 0,0 1,0-1,0 0,0 1,0-1,1 0,-1 1,0-1,0 0,1 1,-1-1,0 0,0 0,1 1,-1-1,0 0,1 0,-1 0,0 1,1-1,-1 0,0 0,1 0,-1 0,0 0,1 0,-1 0,1 1,-1-1,0 0,1-1,-1 1,0 0,1 0,-1 0,1 0,-1 0,0 0,1 0,-1 0,0-1,1 1,-1 0,0 0,1 0,-1-1,-1 226,0-88,-10 187,11-321,0 10,-1-1,0 1,-1-1,0 1,-1-1,0 0,-1 0,0 0,-1 0,-1-1,0 0,0 0,-1 0,0-1,-2 2,8-11,0 0,0 0,-1 0,1 0,0 0,-1 0,1-1,-1 1,1 0,-1-1,1 1,-1-1,1 0,-1 1,1-1,-1 0,1 0,-1 0,0 0,1 0,-1 0,1-1,-1 1,1 0,-1-1,1 1,-1-1,1 0,-1 1,1-1,-1 0,1 0,0 0,-1 0,18-11,166 1,-158 10,19 0,0-1,0-3,-1-1,0-1,0-3,2-3,-4-3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2.2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94,'21'0,"18"0,17-2,15-4,9-2,5-3,-2-1,-9-2,-12 0,-17 0,-16 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2.5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1,'0'13,"0"17,0 18,0 13,0 13,-2 11,-1 4,0 1,1-3,5-7,2-17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48.8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49,'-13'-3,"1"1,0 1,-1 0,1 0,-1 1,1 1,-1 0,1 1,-1 0,1 1,0 0,0 1,1 1,-1-1,1 2,0 0,0 0,0 1,1 0,0 1,1 0,0 0,0 1,0 1,1-1,-2 6,5-8,1 1,0 0,1 0,-1 0,2 0,-1 0,1 1,0-1,1 1,0 0,1-1,-1 1,2 0,-1-1,1 1,0 0,1-1,0 1,1-1,-1 0,2 0,-1 0,1 0,0 0,1-1,-1 0,2 0,-1 0,1 0,0-1,0 0,3 2,11 4,0-1,1 0,1-2,0 0,0-2,0 0,1-2,0 0,0-1,1-2,-1 0,0-2,1 0,-1-2,1 0,-1-2,17-4,-10 2,-1-1,0-1,0-1,-1-2,-1-1,1-1,-2-1,25-18,-41 25,1-1,-1 0,-1-1,1 0,-2 0,1-1,-1 0,-1-1,0 0,0 0,-1 0,0-1,-1 0,-1 0,0 0,0-1,-2 1,1-1,-1 0,-1 0,0-11,-13-39,13 63,-1 1,0 0,0-1,0 1,0-1,-1 1,1-1,0 1,0-1,0 1,0-1,0 1,-1-1,1 1,0-1,0 1,-1-1,1 1,0-1,-1 0,1 1,-1-1,1 0,0 1,-1-1,1 0,-1 1,1-1,-1 0,1 0,-1 0,1 1,-1-1,1 0,-1 0,1 0,-1 0,1 0,-1 0,0 0,1 0,-1 0,1 0,-1 0,1 0,-1-1,1 1,-1 0,1 0,-1 0,1-1,-1 1,1 0,0-1,-1 1,1 0,-1-1,1 1,0 0,-1-1,0 17,1 1,0 0,2-1,-1 1,2-1,0 0,1 0,1 0,1 0,0-1,1 0,1 3,-3-10,-1 0,1-1,0 1,0-1,1 0,0-1,1 1,-1-1,1-1,0 1,0-1,1 0,0-1,0 1,0-2,0 1,1-1,-1 0,1-1,0 0,-1 0,1-1,0 0,0-1,0 0,0 0,0-1,0 0,4-2,-2 0,0 0,-1 0,1-2,-1 1,0-1,-1-1,1 1,-1-2,0 1,-1-1,1-1,-1 0,-1 0,0 0,0-1,0 0,-1 0,4-8,0-3,-1 0,-1 0,0 0,-2-1,0 0,-2-1,0 1,-1-1,-1-2,-7-33,4 57,0 0,1-1,-1 1,1 0,-1 0,0 0,1 0,-1 0,0 0,1 0,-1 0,0 0,1 0,-1 0,1 0,-1 0,0 0,1 1,-1-1,0 0,1 0,-1 1,1-1,-1 0,1 1,-1-1,1 1,-1-1,1 1,-1-1,1 1,0-1,-1 1,1-1,0 1,-1-1,1 1,0 0,0-1,0 1,-1 0,1-1,0 1,0 0,-4 6,0 0,1 0,-1 0,2 1,-1-1,1 1,0 0,0 0,1 0,0 0,1 0,0 0,0 0,0 0,1 0,1 0,-1 0,1-1,0 1,1 0,0-1,0 1,1-1,0 0,0 0,0-1,1 1,4 2,0-1,1-1,0 0,0 0,1 0,0-2,0 1,0-1,0-1,1 0,0-1,6 2,146 17,-68-16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3.3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43,'54'8,"586"-7,-632-2,626-29,-521 17,-86 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3.6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0,'32'15,"270"157,-291-166,25 13,0 1,-1 1,-1 3,-1 0,-2 2,0 2,5 7,-33-31,1-1,-1 1,0-1,0 1,0 0,-1 0,1 0,-1 1,0-1,0 1,-1-1,1 1,-1-1,0 1,0 0,-1 0,1-1,-1 1,0 0,0 0,-1 0,0-1,1 1,-2 0,1 0,0-1,-1 1,0-1,0 0,0 1,-1-1,1 0,-1 0,-12 11,-1-1,-1 0,0-2,0 0,-1 0,-1-2,0 0,0-1,-1-1,-9 2,16-5,-93 36,-115 53,183-71,16-5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4.4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1,'-5'18,"-1"19,1 11,0 7,2 6,3 2,4-3,1-7,3-10,0-12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5.2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0 394,'199'122,"-177"-111,0 1,-1 1,-1 1,0 1,-1 1,-1 0,0 1,-1 1,-1 1,-1 1,-1 0,0 0,-2 2,0-1,-1 2,-2-1,3 11,1 123,-12-88,-1-62,0-1,0 1,0 0,1-1,0 1,0-1,0 0,1 1,-1-1,1 0,1 0,-1 0,1 0,0 0,0 0,0-1,0 1,1-1,0 0,0 0,0-1,0 1,1-1,-1 0,1 0,0 0,0-1,0 1,0-1,1-1,-1 1,0-1,3 1,-1-2,0 0,0-1,0 1,0-1,0-1,0 1,0-1,0 0,-1-1,1 0,-1 0,1 0,-1-1,0 1,-1-2,1 1,-1-1,1 0,-1 0,-1 0,1 0,0-2,9-12,-1-1,-1 0,0 0,-2-1,0-1,0-3,27-88,-31 107,-3 25,-3-12,3 16,1 0,1 0,1-1,1 0,1 0,1 0,1-1,1-1,0 0,2 0,0-1,1-1,1 0,1-1,7 7,-19-20,1 0,0 0,0-1,0 1,0-1,0 0,0-1,1 1,0-1,-1 0,1 0,0-1,0 0,0 0,0 0,0-1,0 1,0-1,0-1,0 1,0-1,0-1,0 1,0-1,0 0,-1 0,6-2,2-9,0 0,-1 0,0-1,-1 0,-1-1,0 0,-1-1,0 0,-2-1,0 1,-1-1,0-1,0-4,-6 21,31-94,-3-2,-5 0,-5-1,-3-2,-3-28,-10 85,-1 1,-3-1,-5-36,5 65,0 0,-1 1,-1-1,0 1,-1 0,0 1,-1-1,0 1,-1 0,0 0,-1 1,-1 0,-7-9,13 17,0 0,0 0,0 1,0-1,0 0,-1 1,1 0,-1 0,0 0,1 0,-1 1,0-1,0 1,0 0,0 0,0 0,0 1,0-1,0 1,-1 0,1 0,0 1,0-1,0 1,0 0,0 0,0 0,0 1,0-1,1 1,-5 2,2 3,0 0,0 0,1 1,0-1,0 1,1 0,0 1,0-1,1 1,0 0,1 0,0-1,0 2,1-1,0 0,0 0,1 0,0 1,1 2,1 21,1 0,2 0,1 0,2-1,1 0,1 0,14 28,114 208,-109-216,-9-16,0-5,-1 2,-2 0,-1 2,-2-1,-1 2,-2 0,-1 0,0 14,-9-33,-2-9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5.4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0,'17'3,"25"4,30 7,27 5,21 7,8 5,-17-2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5.9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0 616,'19'-21,"-1"-1,-2-1,0-1,-1 0,-1-1,-2-1,0 0,-2-1,-1 0,-1 0,-1-1,-1 0,-2 0,-1 0,-1-13,-1 32,-1 1,0 0,0 0,-1-1,-1 1,1 0,-1 0,0 0,-1 0,0 0,0 1,-1-1,0 1,0 0,-1 0,0 0,0 0,0 1,-1 0,0 0,0 1,0 0,-1 0,0 0,0 1,-5-3,-17 6,29 0,-1 1,1 1,0-1,-1 0,1 0,-1 0,1 0,0 0,-1 0,1 0,-1 0,1 1,0-1,-1 0,1 0,0 1,-1-1,1 0,0 0,-1 1,1-1,0 0,0 1,-1-1,1 1,0-1,0 0,0 1,-1-1,1 1,0-1,0 0,0 1,0-1,0 1,0-1,0 0,0 1,0-1,0 1,0-1,0 1,0-1,0 0,1 1,-1-1,0 1,0-1,0 0,1 1,-1-1,0 0,0 1,1-1,-1 0,0 1,1-1,-1 0,0 0,1 1,-1-1,1 0,4 5,0-1,1 0,0 0,0-1,0 0,0 0,0 0,1 0,0-1,4 1,216 45,-132-32,-68-11,146 38,-170-42,0-1,-1 1,1 0,0 0,-1 0,1 0,-1 0,1 0,-1 1,1-1,-1 1,0 0,0-1,0 1,0 0,0 0,0 1,0-1,-1 0,1 0,-1 1,1-1,-1 1,0 0,0-1,0 1,-1 0,1-1,-1 1,1 0,-1 1,-3 7,-1 0,0-1,-1 1,0-1,-1 0,0 0,0-1,-1 1,-4 2,-15 25,18-26,1-1,0 1,1 0,0 0,1 1,0 0,1 0,1 0,0 0,0 1,1-1,0 1,2-1,-1 1,1 0,1 0,1 0,1-6,1-1,1 0,-1-1,1 1,0-1,0 0,1 0,-1 0,1-1,0 0,1 0,-1 0,0-1,1 0,0 0,0-1,0 0,0 0,0 0,0-1,1 0,-1-1,0 0,0 0,2 0,145 6,-80-6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6.0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11,'4'-3,"14"0,19 1,4-1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6.3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 0,'0'19,"0"22,0 23,0 18,0 18,0 7,-2 1,-4-3,0-12,-1-16,-2-18,0-20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16.6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 67,'-30'-54,"30"54,0-1,0 1,0-1,0 1,0 0,0-1,0 1,0-1,0 1,0-1,0 1,1-1,-1 1,0 0,0-1,0 1,1-1,-1 1,0 0,0-1,1 1,-1 0,0-1,1 1,-1 0,0-1,1 1,-1 0,0 0,1 0,-1-1,1 1,-1 0,1 0,-1 0,0 0,1 0,-1 0,1 0,-1 0,1 0,-1 0,1 0,-1 0,0 0,1 0,-1 0,1 0,-1 0,1 1,-1-1,0 0,1 0,-1 0,1 1,-1-1,0 0,1 1,-1-1,0 0,0 1,1-1,-1 0,0 1,0-1,1 0,-1 1,0-1,0 1,34 16,0 2,-2 2,0 1,-1 1,-3-3,42 30,-1 3,-3 4,-3 2,-2 2,-3 4,40 58,-82-100,-1 1,-2 0,0 0,-2 2,6 17,-14-35,-1 0,0 0,0 1,-1-1,0 1,0-1,-1 1,0-1,0 1,-1-1,0 0,-1 1,0-1,0 0,0 0,-1 0,-1 0,1 0,-1-1,-2 2,-1 0,-1 0,0 0,-1-1,0 0,0-1,0 0,-1-1,0 0,-1 0,1-1,-1 0,0-1,0 0,-1-1,-163 30,-46-24,184-11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27.1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1,'53'10,"0"3,0 1,-2 4,0 1,-1 2,-1 3,-1 2,-1 2,-2 1,0 3,-3 2,-1 2,-1 1,16 22,-31-28,-3 1,0 1,-2 1,-2 1,-1 1,-2 0,-1 1,-2 0,-2 1,-1 0,-2 1,-2 0,-1 0,-2 1,-2-1,-1 0,-6 30,-1-21,-2 0,-2 0,-2-1,-3-1,-1 0,-2-1,-2-1,-2-1,-2-2,-2 0,-2-2,-15 16,-49 31,82-75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49.6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482 901,'-23'-7,"0"2,0 1,0 0,-1 2,0 1,1 0,-1 2,1 1,-1 1,1 1,0 1,-9 3,21-4,1 0,0 1,0 0,0 0,1 1,0 0,0 1,0 0,1 0,0 1,1 0,0 0,0 1,0 0,1 0,1 1,-1-1,2 1,-1 0,1 1,-1 7,4-15,0 0,1 0,-1 1,1-1,0 0,0 0,0 0,0 0,0 0,1 0,0 0,-1 0,1 0,0 0,0 0,1 0,-1-1,1 1,-1 0,1-1,0 1,0-1,0 0,0 1,0-1,1 0,-1 0,1-1,-1 1,1 0,0-1,-1 0,1 1,0-1,0 0,0 0,0-1,0 1,0-1,2 1,9-2,0 1,1-2,-1 0,0 0,0-1,0-1,-1-1,1 0,-1 0,0-1,0-1,-1 0,0-1,0 0,-1-1,0-1,0 1,-1-2,0 1,-1-1,-1-1,1 0,-2 0,1-2,19-42,-28 96,-1-26,1-1,0 1,1-1,1 1,0 0,1-1,0 1,1-1,0 0,1 0,1 0,0-1,1 1,0-1,1 0,0-1,1 0,0 0,1 0,0-1,0 0,1-1,1 0,-1-1,1 0,1-1,0 0,0-1,7 3,-10-5,1-1,-1 0,1 0,0-1,0 0,0-1,0 0,0 0,0-1,0-1,0 0,0 0,0-1,0 0,0-1,-1 0,1 0,-1-1,0 0,0-1,0 0,0 0,-1-1,0 0,0-1,-1 0,0 0,0 0,0-1,1-3,5-13,-1-1,-1 0,-1 0,-1-1,-2-1,0 1,-2-1,-1 0,-1 0,16-139,-6 0,-8 0,-8-6,3 148,0-10,-1-1,-2 1,-1 0,-2 0,-1 0,-3-4,10 37,0-1,0 1,0-1,0 1,0-1,-1 0,1 1,-1-1,1 1,-1-1,1 1,-1-1,0 1,0 0,0-1,0 1,0 0,0 0,0 0,0 0,0-1,0 1,-1 1,1-1,0 0,-1 0,1 0,-1 1,1-1,-1 1,1-1,-1 1,1 0,-1-1,1 1,-1 0,0 0,1 0,-1 0,1 0,-1 1,1-1,-1 0,0 1,1-1,-1 1,1 0,0-1,-1 1,1 0,0 0,-1 0,1 0,0 0,0 0,0 0,0 0,0 1,0-1,0 0,0 1,0-1,0 1,-10 17,0 0,1 0,2 1,0 0,0 1,2 0,1 0,1 0,-2 20,-4 13,3 0,2 0,2 1,3 0,2-1,2 1,3-1,2 0,3-1,2 0,2-1,2 0,14 23,-25-59,1 0,0-1,2-1,-1 1,2-1,0-1,1 0,0-1,1 0,0-1,1 0,0-1,8 4,-17-11,1-1,0 0,-1-1,1 0,0 1,0-2,0 1,0-1,0 0,0 0,0 0,0-1,-1 0,1 0,0-1,0 1,-1-1,1-1,-1 1,1-1,-1 0,0 0,0 0,0-1,1-1,12-11,0-1,-1-1,-1 0,-1-1,7-11,43-61,-64 91,0 0,0 0,0 0,0 0,0 0,0 1,-1-1,1 0,0 0,0 0,0 1,0-1,0 1,-1-1,1 0,0 1,0-1,-1 1,1 0,0-1,-1 1,1 0,-1-1,1 1,-1 0,1-1,-1 1,1 0,-1 0,0 0,1-1,-1 1,0 0,0 0,0 0,1 0,-1 0,0 0,0 0,0-1,-1 1,1 0,0 0,0 0,0 0,-1 0,1-1,0 1,-1 0,1 0,-1 0,2 0,0 33,-3-24,1-1,1 1,0-1,0 1,1-1,0 1,0-1,1 0,1 1,-1-1,2 0,-1 0,1-1,0 1,1-1,0 0,0 0,1-1,0 1,0-1,1 0,0-1,3 2,-5-5,1-1,-1 0,1 0,0 0,0-1,0 0,0 0,0 0,0-1,0 0,5 0,27-5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28.1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73,'66'-11,"87"-15,1 8,1 6,0 7,0 6,0 8,72 15,-16 19,-2 9,-2 10,-3 8,174 87,-310-128,-2 3,-1 2,-1 4,-3 2,33 29,-83-60,0 0,0 1,-1 1,0 0,-1 0,0 1,-1 0,-1 0,0 1,0 0,-1 0,-1 1,0-1,-1 1,1 6,-5-20,0 0,0 0,0 0,1-1,-1 1,0 0,0 0,0 0,1 0,-1 0,0 0,0 0,0 0,1 0,-1 0,0 0,0 0,0 1,1-1,-1 0,1-13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29.6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1078,'2'2,"-1"1,1-1,-1 0,1 0,0 0,0 0,0 0,0 0,0-1,0 1,1-1,-1 1,0-1,1 0,-1 0,1 0,-1 0,1 0,0-1,-1 1,1-1,0 1,-1-1,1 0,2-1,-2 2,59 4,0-3,1-2,-1-3,0-3,0-2,22-9,59-15,-2-7,-2-6,-1-6,-3-6,-3-5,-3-7,88-62,-110 67,-2-5,-4-4,-3-5,85-87,-114 75,-63 79,-5 10,0 0,0 0,0 0,-1 0,1 0,0 0,-1 0,1 0,0 0,-1 0,0 0,1-1,-1 1,0 0,1 0,-1-1,0 1,0 0,0 0,0-1,0 1,-1 0,1 0,0-1,0 1,-1 0,1 0,-1 0,1 0,-1-1,0 1,-7-9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35.7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2952 1,'-400'35,"-105"-25,468-6,0 2,0 2,1 1,0 2,0 2,2 1,-1 1,2 3,0 0,-25 20,55-36,2-2,0 0,0 0,0 0,0 1,0-1,0 0,0 1,0-1,0 1,0-1,0 1,0-1,0 1,0 0,1 0,-1-1,0 1,0 0,1 0,-1 0,0 0,1 0,-1 0,1 0,0 0,-1 0,1 0,0 0,-1 0,1 0,0 0,0 0,0 0,0 0,0 0,0 1,0-1,0 0,1 0,-1 0,0 0,1 1,31 12,-27-12,0 0,0 0,0 0,0 0,-1 1,1-1,-1 1,0 0,0 1,0-1,0 1,-1 0,1 0,-1 0,3 4,71 175,59 129,-96-188,-5 1,-5 1,-7 2,0 38,-5-21,3 28,-2 101,-27-186,7-84,0-1,0-1,-1 1,1 0,-1 0,0 0,1-1,-1 1,0-1,0 0,-1 1,1-1,0 0,-1 0,0 0,1-1,-1 1,0-1,0 1,0-1,0 0,0 0,0 0,0 0,0-1,-2 1,-97-17,28 4,0 3,-1 4,0 3,0 3,0 3,-58 12,-40 14,1 9,-52 22,-540 178,718-228,50-9,6 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36.2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0,'0'21,"0"19,0 13,2 13,1 8,2 8,1 4,-2 2,0-6,-2-4,-1-11,0-13,-4-19,0-17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36.5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30 278,'-29'-5,"55"11,20-5,0-3,0-2,0-2,0-2,-1-1,0-3,-1-2,0-1,-1-3,3-3,66-25,-18 6,2 4,12 2,-104 31,1 1,0 0,0 1,0-1,1 1,-1 0,0 0,0 0,1 1,-1 0,0 0,1 0,-1 1,0-1,1 1,-1 1,0-1,0 1,0 0,0 0,0 0,-1 1,1 0,-1-1,1 2,-1-1,0 1,12 31,-9 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37.1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1 390,'2'-29,"2"0,1 0,2 0,1 1,1 0,1 0,2-2,-6 16,2-10,2 0,1 1,1 0,0 0,4-1,-16 24,1-1,-1 1,1-1,0 1,-1 0,1-1,0 1,-1 0,1 0,0-1,0 1,-1 0,1 0,0 0,-1 0,1 0,0 0,0 0,-1 0,1 0,0 0,0 0,-1 1,1-1,0 0,-1 1,1-1,0 0,-1 1,1-1,0 0,-1 1,1-1,-1 1,1 0,-1-1,1 1,-1-1,0 1,1 0,-1-1,1 1,-1 0,0-1,0 1,1 0,-1-1,0 1,0 0,0 0,0-1,0 1,0 0,0 0,0-1,0 1,0 0,-1 0,1-1,0 1,0 0,-1-1,1 1,0 0,26 226,2 30,-6 149,-22-395,1-8,-1 0,0 0,0 0,0 1,0-1,0 0,-1 0,1 0,-1 0,0 1,0-1,0 0,0 0,-1-1,-1 4,2-6,-1 0,1 1,-1-1,1 0,0 0,-1 0,1 0,-1 0,1-1,-1 1,1 0,-1-1,1 1,-1-1,1 1,0-1,-1 0,1 0,0 1,0-1,0 0,0 0,-1 0,1 0,0 0,1-1,-5-1,-104-62,110 65,-1-1,0 1,0 0,1 0,-1 0,0 0,0-1,1 1,-1 0,0 0,0-1,0 1,1 0,-1 0,0-1,0 1,0 0,0 0,0-1,0 1,1 0,-1-1,0 1,0 0,0 0,0-1,0 1,0 0,0-1,0 1,0 0,-1-1,1 1,0 0,0 0,0-1,0 1,0 0,1-1,55-14,0-3,-1-2,0-3,28-11,-4 4,1 3,52-9,-66 34,-66 2,1 0,-1 1,1-1,-1 0,0 1,1-1,-1 0,1 1,-1-1,0 1,1-1,-1 1,0-1,1 1,-1-1,0 1,0-1,0 1,1-1,-1 1,0-1,0 1,0 0,0-1,0 1,0-1,0 1,0-1,0 1,0 0,-1-1,1 1,0-1,0 1,0-1,-1 1,1-1,0 1,-1-1,1 1,0-1,-1 0,1 1,-1-1,1 1,0-1,-1 0,1 1,-1-1,-13 14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45.1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2293 2320,'-36'14,"-95"25,-119 18,104-26,6 8,1 7,3 6,-63 35,70-30,115-50,-1 0,0-1,0 0,0-1,0-1,-1-1,1 0,-1-1,0-1,0 0,0-1,0-1,0 0,0-1,-4-2,11-1,0-1,0 0,1-1,-1 0,1-1,1 1,-1-2,2 1,-1-1,1 0,0 0,1 0,0-1,0 0,1 0,1 0,-1-1,0-5,2 9,-141-371,30 123,45 109,7-3,6-2,-5-41,41 92,4 0,-1-88,12 145,3 13,-3 1,0 0,-2 0,-1 1,-1-1,-1 2,-7-14,16 39,-1 1,1-1,0 0,0 0,0 1,0-1,0 0,0 1,1-1,-1 0,1 1,-1-1,1 0,0 1,-1-1,1 1,0-1,0 1,0-1,0 1,0 0,0-1,1 1,-1 0,0 0,1 0,-1 0,1 0,-1 0,1 1,-1-1,1 0,0 1,-1-1,1 1,0-1,-1 1,1 0,0 0,0 0,10-5,25-13,70-33,110-36,-182 79,0 0,0 2,1 2,4 1,45-6,406-59,399 28,-563 20,912-36,-95 41,-1018 15,851 14,327 2,-887-17,-215 1,784-17,60-22,448-39,-543 45,31 12,-639 10,1563-1,-865 3,-541-3,-46-1,82 25,-512-11,48 3,1 3,-1 2,31 11,-99-20,1 1,-1-1,1 1,-1 0,1 0,-1 0,0 1,0 0,0-1,1 1,-2 1,1-1,0 1,0-1,-1 1,0 0,1 0,-1 1,0-1,0 1,-1-1,1 1,-1 0,0 0,0 0,0 0,-1 0,1 1,-1-1,0 0,0 2,-23 134,16-46,3 1,5 0,4 0,9 35,9 219,-57 248,41-6,-4-92,37-89,-34-94,7-31,0-119,-13-155,1 0,-1 1,-1-1,0 0,-1 0,0 0,0 0,-1 0,-1 0,0 0,0 0,-1-1,-1 1,-2 4,4-13,0 1,0-1,0 1,0-1,0 0,0-1,-1 1,1 0,-1-1,1 0,-1 0,1 0,-1 0,0 0,1-1,-1 0,0 0,0 0,1 0,-1 0,0-1,0 0,-1 0,-12 0,-169 13,-192 10,317-19,-60 1,1 5,0 5,-3 7,-58-4,0 5,174-22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52.1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15,'-18'-4,"1"0,-1 2,0-1,0 2,0 1,-1 0,1 1,0 1,0 0,1 2,-1 0,1 1,-1 1,1 0,1 1,-1 1,2 1,-1 0,1 1,0 1,-1 2,5-1,0 1,1 1,0-1,2 2,-1-1,2 1,0 0,1 1,0 0,1 0,1 0,0 0,2 1,0-1,0 1,2 0,0 0,1-1,0 1,2 0,0-1,1 0,0 1,1-1,1-1,1 1,0-1,4 6,8 1,1-1,0-1,2-1,0 0,1-2,1-1,1 0,0-2,1-1,13 4,133 83,-166-96,0 0,0 0,-1 1,1-1,-1 1,0 0,0 0,-1 1,0 0,0 0,0 0,0 0,-1 0,0 1,0-1,-1 1,0 0,0 0,-1 0,0 0,0 0,0 0,-1 0,0 0,0 0,-1 0,0 0,0 0,-1 0,0 0,0 0,-3 5,-2-1,-1 0,0-1,0 0,-1-1,0 0,-1 0,0-1,0 0,-1-1,0 0,0 0,-1-2,0 1,0-1,0-1,0 0,-1-1,0 0,-2-1,12-1,0-1,0 1,0-1,0 0,0 1,0-1,0-1,1 1,-1 0,0-1,0 0,0 1,0-1,0 0,0-1,1 1,-1 0,1-1,-1 1,1-1,-1 0,1 0,0 0,0 0,0 0,0-1,0 1,0-1,1 1,-1-1,1 1,0-1,0 0,-1-1,2-7,-1 0,2 0,0 0,0 0,1 0,0 0,1 0,0 1,1-1,0 1,0 0,1 0,1 1,3-6,-5 9,44-77,4 2,38-41,-51 73,-2-1,-2-2,-3-1,-1-2,-3-1,-3-1,7-27,-11-52,-22 124,-2 25,-3 114,10 107,-1-129,6 376,-9-468,0 2,1 0,1 0,0 0,1-1,0 1,1-1,5 13,-8-25,0 0,0 0,1 0,-1-1,0 1,0 0,1-1,-1 1,1-1,0 1,-1-1,1 0,0 0,0 0,0 0,0 0,0 0,0 0,0 0,0-1,0 1,0-1,0 0,0 0,0 0,1 0,-1 0,0 0,0 0,0-1,0 1,0-1,0 1,0-1,0 0,0 0,0 0,0 0,0 0,0 0,-1 0,1-1,0 1,-1-1,1 1,-1-1,0 0,25-21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52.3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15,'-19'-2,"-10"-1,-3 0,11 0,20 2,30 0,30 0,31 1,26 0,11 0,1 5,-22 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52.9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0 427,'16'-36,"2"2,1 0,2 1,1 2,4-4,8-12,77-115,-97 147,-8 21,-9 32,-7 48,3 1,3 0,5 0,7 51,4 2,-13-124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5:43.5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99 120,'-11'14,"0"0,1 1,1 0,0 1,1-1,0 2,2-1,0 1,1 0,0 1,2-1,0 1,0 0,2 0,1-1,0 1,1 0,0 0,2 0,0-1,1 1,1-1,5 12,-5-20,0-1,0 1,1-1,0-1,0 1,1-1,0 0,0-1,0 1,1-1,0-1,0 0,1 0,0 0,-1-1,1 0,1-1,-1 0,0-1,1 1,0-2,-1 0,1 0,0 0,0-1,-1-1,1 0,0 0,0-1,-1 0,1 0,-1-1,0-1,0 0,0 0,0 0,-1-1,0-1,0 1,6-6,-4 1,0 0,-1 0,0-1,-1 0,0-1,0 0,-2 0,1-1,-2 0,0 0,0 0,-1 0,-1-1,0 0,-1 0,0 0,-1 0,-1 0,0 0,-1 0,-1-4,0-1,-1 1,-1 0,-1 0,0 0,-1 0,-1 1,-1-1,0 2,-1-1,-1 1,-1 1,0 0,-1 1,0 0,-12-10,20 20,0 0,-1-1,1 2,-1-1,0 0,0 1,-1 0,1 0,0 1,-1-1,0 1,1 1,-1-1,0 1,0 0,0 0,0 0,0 1,0 0,0 0,0 1,0 0,0 0,0 0,0 1,0-1,0 1,1 1,-1-1,1 1,0 0,0 0,0 1,-2 2,-3 6,0 0,2 1,-1 0,2 0,0 1,1 0,0 1,1-1,0 1,1 0,1 0,1 1,0-1,1 0,0 1,1-1,2 15,11 50,6-9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49.8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13,'-14'-2,"-7"-1,-2 0,0 0,2 2,2 2,3 1,-4 1,1-1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53.1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67,'2'-7,"8"-2,9 1,14 1,14-1,15 2,15-1,9 1,4 1,-13 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53.4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44,'20'3,"22"0,22 0,20 0,20-4,13-4,5-2,-2-2,-10 0,-14 1,-16-1,-22 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53.6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0,'13'13,"0"-1,0 0,1-1,0 0,1-1,1-1,-1 0,1-1,16 5,-12-4,34 16,-22-12,-1 1,0 2,-1 2,-1 0,24 21,-49-37,0 2,0-1,-1 0,1 1,-1 0,0-1,0 1,0 1,0-1,-1 0,0 1,0-1,0 1,0 0,-1-1,1 1,-1 0,-1 0,1 0,-1 0,1 0,-2 0,1 0,0 0,-1 0,0 0,0 0,-1 3,-9 9,1 0,-2-1,0 0,-1-1,0-1,-2 0,1 0,-2-2,0 1,0-2,-1-1,-1 1,-3 3,-124 91,121-84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55.0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 1,'-7'16,"-2"15,0 14,2 8,7 5,5-1,5-3,4-9,6-11,1-12,-3-10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55.3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 14,'-14'-7,"-5"0,1 9,11 12,15 14,16 11,14 6,-1-5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55.6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1 329,'5'-2,"32"-8,-1-2,0-2,-1-1,-1-2,0-1,-2-1,0-2,4-5,-30 20,1-1,-2 1,1-1,-1 0,0 0,0-1,0 1,-1-1,-1 0,1-1,-3 6,0 0,0 1,0-1,-1 0,1 0,-1 0,0 1,0-1,0 0,0 0,0 0,-1 0,1 1,-1-1,0 0,0 1,0-1,0 0,0 1,-1-1,1 1,-1-1,1 1,-1 0,0 0,0 0,0 0,0 0,0 0,-1 1,1-1,-2-1,-4 1,0-1,0 1,-1 1,1-1,0 1,0 1,-1 0,1 0,0 0,-1 1,1 1,0-1,0 1,0 0,0 1,0 0,1 0,-1 1,1 0,0 0,0 1,0 0,1 0,-1 1,1-1,0 1,1 1,-3 3,-2 2,0 0,0 1,1 0,1 1,0 0,1 0,0 1,1 0,1 0,0 5,2-13,2 1,-1 0,1 0,0 0,1 0,0 0,0 0,0 0,1-1,1 1,-1 0,1 0,0-1,1 1,0-1,0 1,1-1,0 0,0-1,0 1,4 3,2-1,0-1,1 1,0-2,0 1,1-2,0 1,0-2,1 0,-1 0,1-1,0 0,0-2,11 2,43 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56.0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1,'-5'11,"0"0,0 0,1 0,0 1,1-1,0 1,1 0,0 0,1 0,1 0,0 0,0 0,1 0,1 0,0 0,0 0,1 0,1-1,0 1,1-1,4 9,35 71,-27-58,-2-1,-1 2,-2 0,1 5,-12-35,1-1,-1 1,0 0,0 0,0 0,-1 0,1 0,-1-1,0 1,0 0,0 0,-1 0,0 0,1 0,-1 0,0 0,-1 0,1-1,-1 1,0-1,1 1,-2-1,1 0,0 1,-1-1,1 0,-1 0,0-1,0 1,0-1,0 1,0-1,-1 0,1 0,-1 0,0-1,1 1,-3-1,1 1,0-1,0 0,0 0,0-1,0 1,0-1,0 0,0-1,0 1,-1-1,1 0,0 0,1-1,-1 1,0-1,0 0,1 0,-1-1,1 0,-1 1,1-1,0-1,0 1,1-1,-1 1,1-1,0 0,0 0,0-1,0 1,1 0,-1-1,1 0,0 1,1-1,-1 0,1 0,0 0,0 0,1 0,-1-1,1 1,0 0,1 0,0-5,7-7,0-1,1 2,1-1,0 1,1 0,1 1,1 1,0 0,0 1,2 0,-1 1,2 0,0 1,0 1,2 0,224-150,-238 157,-4 2,0 1,1-1,-1 0,0 1,1-1,-1 0,1 1,-1-1,0 1,1-1,-1 1,1-1,0 1,-1-1,1 1,-1 0,1-1,0 1,-1 0,1-1,0 1,-1 0,1 0,0 0,0 0,-1 0,1-1,0 1,-1 0,1 1,0-1,0 0,-1 0,1 0,0 0,-1 1,1-1,0 0,-1 0,1 1,0-1,-1 1,1-1,-1 0,1 1,-1-1,1 1,-1 0,1-1,-1 1,1-1,-1 1,0 0,1-1,-1 1,0 0,0-1,1 1,-1 0,-10 219,10-205,0 1,1 0,1-1,0 0,1 1,0-1,1 0,1 0,1-1,0 1,1-1,3 5,5-3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56.3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5,'-16'-4,"-6"5,1 9,11 15,17 15,16 14,5-2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57.1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0 513,'16'-58,"6"-11,-4-1,-2 0,-3-1,1-60,-14 130,-1-1,1 1,0 0,0-1,0 1,0-1,-1 1,2 0,-1-1,0 1,0-1,0 1,1 0,-1-1,1 1,-1 0,1-1,-1 1,1 0,0 0,0-1,-1 1,1 0,0 0,0 0,0 0,0 0,1 0,-1 1,0-1,0 0,0 0,1 1,-1-1,0 1,1-1,-1 1,0 0,1-1,-1 1,1 0,-1 0,0 0,1 0,-1 0,1 0,162 62,-143-53,0 1,-1 1,0 1,-1 1,0 0,-1 2,5 5,-16-13,-1 0,1 0,-1 1,0 0,-1 0,0 1,-1-1,1 1,-1 0,-1 0,0 0,0 1,-1-1,0 1,-1-1,0 1,0 0,-1 5,-28 142,27-154,0 0,1 0,0 0,0 0,0 0,0-1,0 1,0 0,1 0,-1 0,1 0,0-1,0 1,0 0,0-1,1 1,-1 0,1-1,-1 0,1 1,0-1,0 0,0 0,0 0,0 0,1 0,-1-1,0 1,1-1,-1 1,1-1,0 0,0 0,-1 0,1 0,2 0,13 0,0 0,0-1,-1-1,1-1,0 0,0-2,-1 0,0 0,0-2,0 0,0-1,-1-1,0 0,10-8,-13 8,0 0,0-1,-1-1,0 1,-1-2,0 0,0 0,-1-1,-1-1,0 1,-1-1,0-1,-1 0,0 0,-1 0,-1-1,2-7,-6 20,0-1,0 1,0-1,-1 1,1-1,0 0,-1 1,0-1,0 0,0 1,0-1,0 0,0 1,-1-1,1 0,-1 1,0-1,0 1,0-1,0 1,0-1,0 1,-1 0,1-1,-1 1,1 0,-1 0,0 0,0 0,0 1,0-1,0 0,-1 1,1-1,0 1,-1 0,1 0,-1 0,1 0,-1 0,-6 3,1 1,-1 0,1 0,0 0,0 1,0 0,0 1,1 0,0 0,0 1,0-1,1 1,0 1,0-1,0 1,1 0,0 1,0-1,1 1,0 0,0 0,0 3,2-6,0 1,0 0,1-1,-1 1,1 0,1 0,-1-1,1 1,0 0,0 0,1 0,0 0,0-1,0 1,1 0,-1-1,1 1,1-1,-1 0,1 1,0-1,0 0,1-1,-1 1,1-1,0 1,4 3,4 2,0 0,1-1,-1-1,2 0,-1 0,1-1,0-1,1 0,0-1,3 0,14 3,0-1,1-1,0-2,0-1,0-2,0-1,0-1,0-2,0-2,-1-1,0-1,9-4,-33 9,-1 0,1-1,-1 0,0 0,1 0,-2-1,1 0,0 0,-1-1,0 0,0 0,0-1,0 1,-1-1,0 0,0-1,-1 1,0-1,0 0,-1 0,1 0,-1-1,-1 1,0-1,0 1,0-1,-1 0,0 0,0 0,-1 1,0-1,-1 0,0-3,-2 4,0 1,0-1,-1 1,0-1,0 1,0 0,-1 1,0-1,0 1,0 0,-1 0,0 1,0-1,0 1,0 1,0-1,-1 1,0 0,0 0,0 1,0 0,0 0,0 1,0 0,-1 0,1 1,0 0,-1 0,1 1,0-1,-1 2,1-1,0 1,0 0,0 0,0 1,1 0,-1 1,1-1,-1 1,1 0,0 1,1-1,-1 1,1 0,0 1,-2 2,4-5,0 0,0 0,1 1,-1-1,1 1,0 0,0 0,0-1,0 1,1 1,0-1,0 0,0 0,0 0,0 1,1-1,0 0,0 1,0-1,0 0,1 0,0 1,0-1,0 0,0 0,1 0,-1 0,1 0,0 0,0 0,1-1,-1 1,1-1,0 0,0 1,2 1,4 0,1 0,0-1,-1 0,1-1,1 0,-1 0,0-1,1 0,-1-1,1 0,-1-1,1 0,0-1,-1 0,1-1,-1 0,0 0,0-1,0 0,0-1,0 0,0-1,-1 0,0 0,0-1,-1-1,1 1,-1-1,-1 0,1-1,-1 0,-1 0,1-1,0-2,10-31,-17 42,0 0,0 0,0 1,0-1,0 0,-1 0,1 0,0 1,0-1,0 0,0 0,0 0,-1 1,1-1,0 0,0 0,0 0,0 0,-1 0,1 0,0 1,0-1,0 0,-1 0,1 0,0 0,0 0,-1 0,1 0,0 0,0 0,0 0,-1 0,1 0,0 0,0 0,-1 0,1 0,0 0,0-1,0 1,-1 0,1 0,0 0,0 0,0 0,0 0,-1-1,1 1,0 0,0 0,0 0,0 0,0-1,-1 1,1 0,0 0,0-1,-3 8,0-1,1 1,0 0,0 0,0 0,1 0,0 0,0 0,1 0,0 0,0 0,1 0,0 0,0 0,0 0,1 0,0 0,1 0,-1-1,1 1,1-1,-1 0,1 0,0 0,0 0,1-1,0 0,0 0,0 0,0 0,1-1,0 0,0 0,0 0,0-1,6 3,112 39,-63-33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7:57.7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644 403,'-4'-6,"1"1,0 0,-1 1,0-1,0 0,0 1,-1 0,1 0,-1 1,0-1,0 1,0 0,-1 0,1 1,-1-1,0 1,1 0,-1 1,0 0,0 0,0 0,0 0,0 1,0 0,0 0,0 1,0 0,-1 0,-20 7,0 1,1 1,1 1,0 1,0 2,1 0,1 2,0 0,2 2,0 0,0 1,2 2,-4 1,2 1,1 1,1 0,1 2,1 0,1 1,2 0,-6 17,17-38,0 0,0 0,1 0,0 1,0-1,1 1,0-1,0 1,1 0,-1 0,1-1,1 1,0 0,-1-1,2 1,-1 0,1-1,0 0,1 1,-1-1,1 0,0 0,1 0,-1-1,1 1,0-1,1 1,7 1,0 0,0-1,0 0,1-1,0 0,0-1,0 0,1-1,-1-1,1 0,0-1,-1-1,1 0,0 0,-1-1,1-1,0-1,-1 0,0 0,8-4,7-2,-1 0,0-2,0-2,-1 0,-1-1,0-2,-1-1,-1 0,0-2,-1-1,-2 0,0-2,-1 0,-1-1,2-5,1-4,-2 0,-1-1,-1-1,-2-1,-2 0,-1-1,-2 0,-1-1,-2 0,-1-1,-1-19,-4 41,-1-1,0 0,-1 1,-1-1,-1 0,0 1,-1 0,-6-13,8 23,0 1,-1-1,0 1,0-1,0 1,-1 0,0 0,0 0,0 1,0 0,-1-1,0 1,1 1,-2-1,1 1,0 0,-1 0,1 1,-1-1,0 1,0 0,0 1,0-1,0 1,-1 1,-2-1,-1 1,1 0,0 1,-1 0,1 1,0-1,0 2,0-1,0 2,1-1,-1 1,1 0,0 1,0-1,0 2,1-1,0 1,0 0,-6 7,2-1,1 0,0 1,1 0,0 0,1 1,1 0,0 0,1 1,0 0,1 0,0 6,0 6,2 0,0 0,2 0,1 0,1 0,1 1,2-1,0-1,2 1,4 7,7 20,2 0,3-2,2-1,15 23,5-2,4-1,3-3,2-1,3-3,3-3,28 20,-10-7,-67-54,-12-9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0.0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11,'28'-2,"32"-1,34 0,34 1,27 2,17 7,8 8,-27 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04.1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0 106,'72'0,"62"1,0-7,3-5,19-11,-20 1,2 7,53 4,-6 1,-72-4,-111 13,-1 0,1 0,-1 1,1-1,-1 1,1-1,-1 1,0 0,1-1,-1 1,0 0,0 0,1 0,-1 0,0 0,0 0,0 0,0 0,0 1,0-1,-1 0,1 1,0-1,-1 0,1 1,-1-1,1 1,-1-1,0 1,1-1,-1 1,0-1,0 1,0-1,0 1,-1 0,-11 62,9-52,-5 15,1 1,1 0,2 0,1 0,1 1,1-1,2 1,1-1,1 1,1-1,7 22,61 131,-47-126,-3 1,14 51,-21-27,-3 1,-3 0,-3 60,7 101,-13-10,-1-231,1 0,-1 0,1 0,0 0,0 0,0 0,0 0,0 1,0-1,0 0,0 0,0 0,0 0,0 0,0 0,1 0,-1 0,1 0,-1 0,1 0,-1 0,1 0,-1 0,1-1,0 1,-1 0,1 0,0-1,0 1,0 0,-1-1,1 1,0-1,0 1,0-1,0 1,0-1,0 1,0-1,0 0,0 0,0 0,0 0,1 0,-1 0,0 0,0 0,0 0,0 0,0 0,1-1,228-71,-120 56,-1 4,70 4,46-5,-32-6,219-14,-378 32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04.8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6,'0'0,"0"0,1-1,-1 1,0 0,0-1,1 1,-1 0,0-1,0 1,1 0,-1-1,0 1,1 0,-1 0,1-1,-1 1,0 0,1 0,-1 0,1 0,-1 0,0 0,1-1,-1 1,1 0,-1 0,1 0,-1 0,0 0,1 1,-1-1,1 0,-1 0,1 0,-1 0,0 0,1 1,-1-1,1 0,-1 0,0 1,1-1,-1 0,0 0,0 1,1-1,-1 0,0 1,0-1,1 0,-1 1,0-1,0 1,0-1,1 0,-1 1,0-1,0 1,0-1,0 1,0-1,0 0,0 1,0-1,0 1,0-1,0 1,-1-1,12 27,-2 1,-1 0,-1 0,1 20,-2-20,43 239,-12 2,1 234,-35-343,2 92,27 171,-5-250,-7-55,-6 0,-3 36,-13-37,-6-111,2-10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05.9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26,'281'-23,"-228"21,0 2,0 2,0 2,-1 3,0 2,0 2,0 3,4 4,13 11,-2 3,-1 3,-2 3,-2 3,-1 2,-3 3,-1 2,46 52,-69-65,-2 0,0 2,-3 2,-1 1,-2 0,-2 2,-2 1,-1 1,-3 1,-1 0,-1 8,12 77,-6 1,-6 0,-1 91,-12-176,-1 0,-3 1,-1-1,-3 0,-1-1,-2 1,-3-1,-4 7,-10 11,-4-2,-2-1,-2-1,-3-2,-3-2,-39 44,56-73,-2-2,0 0,-2-2,0 0,-2-2,0-1,-1-1,-1-2,-9 3,-38 19,-82 38,-52 13,13-35,103-36,106-26,113-58,-70 35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07.1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1019 37,'32'-25,"-32"24,0 1,0-1,-1 0,1 1,0-1,0 1,-1-1,1 1,-1-1,1 1,0-1,-1 1,1-1,-1 1,1-1,-1 1,1 0,-1-1,1 1,-1 0,0-1,1 1,-1 0,1 0,-1 0,0 0,1-1,-1 1,0 0,1 0,-1 0,0 0,1 1,-1-1,1 0,-1 0,0 0,1 0,-1 1,0-1,1 0,-1 0,1 1,-1-1,1 0,-1 1,0 0,-182 50,-442 77,599-122,-1-1,-1-1,1-1,-1-2,1 0,-22-4,49 3,-1 0,1-1,0 1,-1 0,1 0,0-1,-1 1,1 0,0 0,-1-1,1 1,0 0,0-1,-1 1,1 0,0-1,0 1,0-1,0 1,0 0,-1-1,1 1,0-1,0 1,0 0,0-1,0 1,0-1,0 1,0-1,1 1,-1 0,0-1,0 1,0 0,0-1,0 1,1-1,-1 1,0 0,0-1,1 1,-1 0,0-1,0 1,1 0,-1 0,0-1,1 1,-1 0,0 0,1 0,-1-1,1 1,-1 0,1 0,0-1,9-10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14.1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1078 101,'-200'-21,"-353"-34,259 34,294 20,-1 1,0 0,1-1,-1 1,0-1,0 1,1 0,-1 0,0-1,0 1,0 0,0 0,1 0,-1 0,0 0,0 0,0 0,0 0,1 0,-1 1,0-1,0 0,0 1,1-1,-1 0,0 1,1-1,-1 1,0-1,1 1,-1-1,0 1,1-1,-1 1,1 0,-1-1,1 1,-1 0,1-1,0 1,-1 0,1 0,0-1,-1 1,1 0,0 0,0 0,0 0,0-1,0 1,0 0,0 0,0 0,0 0,0-1,0 1,1 0,-1 0,0 0,1-1,-1 1,0 0,1 0,-1-1,1 1,0 0,15 27,-1 0,-1 1,-1 1,-1 0,-2 1,-2 0,0 0,-2 1,1 26,16 62,5-18,5-2,18 30,47 148,47 294,-100-394,-8 2,8 118,-45-295,13 145,6-2,7 0,24 66,47 163,-75-278,-14-90,-5-13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16.0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28 401,'-16'1,"5"-1,26-3,300-74,-94 37,1 9,1 11,1 9,70 12,-224 0,1-2,-1-4,0-3,-1-2,0-4,19-9,-1-9,-1-5,51-31,-124 61,32-10,-41 20,-7 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16.5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1,'-3'21,"0"16,2 11,4 9,4 4,3 1,-1 0,-1-3,-3-1,-1-6,-2-7,-3-9,-2-11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16.8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78 164,'-77'0,"127"-7,0-2,-1-2,0-2,16-9,21-4,-23 7,0 3,1 2,1 3,0 3,1 3,-1 3,11 3,-9 8,-14 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17.2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1,'71'13,"-56"-11,10 1,1 1,0 2,-1 0,0 2,10 5,-29-11,0 1,0 0,-1 0,1 0,-1 1,0 0,0 0,0 1,0-1,-1 1,0 0,0 0,0 0,-1 1,0-1,0 1,0 0,0 0,-1 0,0 0,-1 0,1 0,-1 1,0 2,-2 10,-2-1,0 0,-1 0,0 0,-2-1,0 1,-1-1,-1-1,0 1,-1-1,-1-1,-1 0,0 0,-1-1,0 0,-3 1,-8 13,19-23,2-4,1 0,-1 0,1 0,0 1,-1-1,1 0,0 1,0-1,0 0,0 1,0-1,0 1,0 0,1-1,-1 1,0 0,1-1,-1 1,1 0,0 0,0 0,0-1,-1 1,2 0,-1 0,0-1,0 1,1 0,-1 0,0-1,1 1,0 0,-1-1,1 1,1 1,2-1,1-1,0 1,0-1,0 1,0-1,0-1,0 1,0-1,0 0,0 0,0 0,0-1,2 0,61-10,0-2,-2-3,0-4,14-7,-13 5,169-62,-185 61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18.2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64 115,'35'53,"-3"2,-2 1,-2 1,-3 1,-3 2,-2 0,1 15,8 48,15 125,-28-145,-21-164,-13-11,-2 0,-29-63,20 55,-29-87,15 36,-6 2,-34-58,71 163,12 25,1-1,-1 0,0 0,0 0,0 0,0 0,1 0,-1 0,0 0,0 0,0 0,1 0,-1 0,0 0,0 0,0 0,0 0,1 0,-1 0,0 0,0 0,0 0,1 0,-1 0,0 0,0 0,0-1,0 1,0 0,1 0,-1 0,0 0,0 0,0 0,0-1,0 1,0 0,1 0,-1 0,0 0,0-1,0 1,0 0,0 0,0 0,0 0,0-1,0 1,0 0,0 0,0 0,0-1,0 1,0 0,0 0,21 15,-15-10,100 69,3-4,3-5,3-5,65 22,-44-29,-60-25,-2 3,-1 3,46 30,-106-56,0 1,-1 0,0 1,-1 0,0 1,-1 0,0 1,4 6,-11-13,1 1,-1 0,0 0,0 0,-1 1,1-1,-1 1,-1-1,0 1,1 0,-2 0,1 0,-1-1,0 1,-1 0,1 0,-2 0,1-1,-2 7,-9 12,-1-1,-1-1,-2-1,0 0,0-1,-2 0,-1-2,-1 0,0-1,-1-1,-1-1,-1-1,-13 7,-248 148,115-74,118-59,50-36,1-1,0 0,0 1,0-1,-1 0,1 1,0-1,0 0,0 1,0-1,0 0,0 1,0-1,0 1,0-1,0 0,0 1,0-1,0 1,0-1,0 0,0 1,0-1,1 0,-1 1,0-1,0 0,0 1,1-1,-1 0,0 1,0-1,1 0,-1 1,0-1,1 0,-1 0,0 0,1 1,-1-1,0 0,1 0,-1 0,0 0,1 0,-1 1,1-1,-1 0,0 0,1 0,-1 0,1 0,-1 0,0 0,1-1,-1 1,0 0,1 0,-1 0,28 1,57-20,-40 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0.2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0,'0'17,"0"16,2 15,6 10,6 5,5 1,2-3,-1-8,0-10,-5-18,-4-19,-5-11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18.6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1 188,'0'20,"1"0,1 0,1-1,1 0,0 1,8 17,-9-29,0 1,1-1,0 0,0-1,0 1,1-1,1 0,-1 0,1 0,0-1,1 1,-1-2,1 1,0-1,1 0,3 2,-6-5,0 0,0 0,0 0,0-1,1 0,-1 0,0 0,0-1,1 0,-1 0,0 0,1 0,-1-1,0 0,0 0,0 0,0-1,0 0,0 0,0 0,0-1,-1 1,1-1,-1 0,0 0,1-1,-2 1,3-3,2-3,1 0,-1-1,-1 0,0-1,0 1,-1-1,0-1,-1 1,0-1,-1 0,2-8,-2 3,-1-1,0 0,-1 0,-1 0,-1 0,0 0,-2 0,-1-9,2 21,0-1,0 1,-1 0,0 0,0 0,-1 0,0 1,0-1,0 1,0-1,-1 1,0 0,0 0,0 1,-1-1,0 1,0 0,0 0,0 0,0 1,-1 0,1 0,-1 0,0 1,-4-1,1 1,0 1,0 1,1 0,-1 0,0 1,0-1,1 2,-1 0,1 0,-1 0,1 1,0 0,0 1,0 0,0 0,1 0,-1 1,1 1,0-1,1 1,0 0,-1 0,2 1,-1 0,1 0,0 0,1 1,-1-1,2 1,-1 0,1 1,0-1,1 0,0 1,0-1,1 1,-1 2,3-5,-1-1,1 1,0-1,1 1,-1-1,1 0,0 0,0 1,0-1,1-1,0 1,0 0,0-1,1 1,-1-1,1 0,0 0,0-1,1 1,-1-1,1 0,-1 0,5 2,32 15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19.3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1 862,'36'-36,"33"-5,2 2,2 4,15-2,-19 7,835-340,-357 137,-462 195,-33 36,-52 2,0 0,0 0,0 0,0 0,-1 0,1 1,0-1,0 0,0 0,0 0,0 0,0 0,0 1,0-1,0 0,0 0,0 0,0 0,0 1,0-1,0 0,0 0,0 0,0 0,0 1,0-1,0 0,0 0,0 0,1 0,-1 0,0 1,0-1,0 0,0 0,0 0,0 0,0 0,1 0,-1 0,0 0,0 1,-12 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59.1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289 0,'-2'0,"1"0,-1 0,1 1,-1-1,0 0,1 1,-1-1,1 1,-1-1,1 1,-1 0,1-1,-1 1,1 0,0 0,-1 0,1 0,0 0,0 0,0 1,0-1,0 0,0 1,0-1,0 0,0 1,1-1,-1 1,1-1,-1 1,1 0,0-1,-1 1,1-1,0 1,0 0,0-1,0 1,0 0,0-1,1 1,-1 0,-8 211,-15 137,-15-1,-46 162,66-422,-8 26,5 1,5 1,5 1,5 0,6 15,2-99,-3-23,2 0,-1 0,2 1,-1-1,1 0,1 0,0 0,1-1,4 11,-8-22,0 1,0 0,1-1,-1 1,0 0,0-1,0 1,1 0,-1 0,0-1,1 1,-1 0,0 0,0 0,1-1,-1 1,0 0,1 0,-1 0,1 0,-1 0,0 0,1-1,-1 1,0 0,1 0,-1 0,0 0,1 0,-1 1,1-1,-1 0,0 0,1 0,-1 0,0 0,1 0,-1 0,0 1,1-1,-1 0,0 0,0 1,1-1,-1 0,0 0,0 1,1-1,-1 0,0 1,0-1,0 0,1 1,-1-1,0 0,0 1,0-1,0 0,0 1,0-1,0 0,0 1,0-1,0 1,0-1,4-30,3-96,-2 82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8:59.8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64,'-12'-64,"5"74,4 24,1 1,2-1,2 1,1-1,4 17,-4-26,103 742,11 493,-105-1118,-5 0,-7 4,7-269,21-33,-20 103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9:00.2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0,'-7'38,"3"0,0 0,3 0,1 0,2 7,0-13,49 710,-4-118,-38-331,-24 234,1-363,8-159,3-22,-2-54,2 27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9:01.2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4 314,'0'-16,"-1"6,0-1,0 1,1-1,0 1,1-1,0 1,1 0,0 0,1 0,0 0,0 0,1 0,0 1,1-1,0 1,1 0,0 1,0-1,1 1,0 0,10-4,1 0,1 2,0 0,0 1,1 1,0 0,0 2,1 0,-1 2,1 0,1 1,-1 1,15 1,-5 4,0 1,0 1,-1 2,1 1,-2 1,1 1,-1 2,-1 1,0 1,19 14,32 13,103 38,-118-54,-1 3,0 2,-3 3,34 26,-70-40,-2 1,0 1,-1 0,-1 2,-1 1,-1 0,-1 1,-2 1,0 1,-2 0,0 0,-2 2,-2-1,0 1,1 16,17 95,5 109,1 2,-25-202,4 3,-3 1,-2 0,-2 0,-2 0,-3 0,-2 0,-2 1,-3-2,-2 1,-3 4,-4-16,-2 0,-2-1,-1-1,-2-1,-2-1,-1-1,-2-1,-1-2,-2 0,-1-3,-2 0,-1-2,0-2,-3-1,0-2,-1-2,-1-1,-15 4,-71 22,-1-6,-39 3,-23 8,172-46,-48 6,64-12,-1 0,1 0,0-1,0 1,0 0,0 0,0 0,0-1,0 1,0 0,1-1,-1 1,0-1,1 1,-1-1,1 1,0-1,-1 1,1-1,0 0,0 1,0-1,0 1,0-1,0 0,1 1,-1-1,0-7,-10-72,5 52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9:02.0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94 66,'-77'-63,"60"61,20 26,122 333,-76-168,-51-188,1-1,0 0,0 0,0 0,0 1,-1-1,1 0,0 0,0-1,0 1,0 0,0 0,-1-1,1 1,0 0,0-1,0 1,0-1,0 1,0-1,0 0,0 1,0-1,0 0,1 0,-1 0,0 0,0 1,1-1,-1-1,-4-1,-15-10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9:08.7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0,'-18'14,"-11"17,-3 13,1 17,5 16,6 13,6 11,8 6,10 1,11-6,13-8,12-12,14-14,14-20,-5-17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09:09.0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24,'23'-9,"22"-1,17 6,14 13,6 18,1 20,-7 17,-15 17,-16 15,-19 10,-24 10,-25 6,-27 2,-25-1,2-20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1:08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1025 1556,'23'78,"6"40,-5 2,-5 1,-6 0,-3 63,8 418,-32-292,-14 117,29-103,14-229,-15-26,-1-82,1-6</inkml:trace>
  <inkml:trace contextRef="#ctx0" brushRef="#br0" timeOffset="1">1052 1707,'-3'-40,"-1"1,-2-1,-1 1,-2 1,-11-26,16 49,-42-155,45 169,1 0,-1 0,1-1,0 1,-1 0,1 0,0 0,0 0,0-1,0 1,0 0,0 0,0 0,0 0,1-1,-1 1,0 0,1 0,-1 0,1 0,-1 0,1 0,0 0,-1 0,1 0,0 0,0 0,-1 1,1-1,0 0,0 0,0 1,0-1,0 0,0 1,0-1,0 1,0 0,0-1,1 1,-1 0,0-1,0 1,0 0,0 0,1 0,-1 0,0 0,0 1,44-2,0 3,-1 2,0 2,0 1,2 3,143 19,-72-26,91-11,-163 5,-16 2,0 1,0 2,-1 0,1 2,-1 1,8 4,8-1,0-2,1-2,0-1,-1-3,20-3,19 2,215-7,-93 2,-202 8,0-1,-1 1,1 0,0 0,-1 0,0 1,1-1,-1 1,0-1,0 1,-1-1,1 1,0 0,-1 0,0 0,0 0,0 0,0 0,0 0,0 1,-1-1,1 0,-1 0,0 1,0-1,-1 0,1 0,0 1,-1-1,0 1,1 4,0 160,17 444,-10-269,-6-112,28 116,-16-104,0-5,1 15,-15-196,0-31,1 1,1-1,1 1,1-1,1 0,2 0,4 11,-6-23,-1 0,0 1,0-1,-2 1,1 0,-2-1,0 4,1 34,3-34,-4-17,1 1,0-1,-1 0,1 0,-1 1,1-1,-1 0,1 1,-1-1,0 0,0 1,0-1,0 1,0-1,0 1,0-1,0 0,-1 1,1-1,0 0,-1 1,1-1,-1 0,1 1,-1-1,0 0,0 0,0 0,1 0,-1 0,0 0,0 0,0 0,-1 0,1 0,0 0,0 0,0-1,-1 1,1-1,0 1,-1-1,-100-4,53-3,-362 4,-41 31,354-29,-13 0,0 4,-52 11,4-1,53 0,92-13,7 1,0-1,0 1,0-1,1-1,-1 1,0-1,0-1,1 1,-1-1,0 0,1 0,0-1,-1 0,1 0,0 0,-2-3,-58-57,65 62,0 0,0 0,0 1,1-1,-1 0,0 0,0-1,1 1,-1 0,0 0,1 0,0 0,-1 0,1-1,-1 1,1 0,0 0,0-1,0 1,0 0,0-1,0 1,0 0,0 0,1-1,-1 1,0 0,1 0,-1 0,1-2,5-17</inkml:trace>
  <inkml:trace contextRef="#ctx0" brushRef="#br0" timeOffset="1">1845 942,'-5'-4,"-1"1,1 0,-1 0,1 0,-1 0,0 1,0 0,0 0,0 0,0 1,0 0,-1 1,1-1,0 1,0 0,-1 0,1 1,0 0,0 0,0 1,-1-1,2 1,-1 1,0-1,0 1,-2 2,0 1,1 1,0 0,0 0,1 1,-1 0,2 0,-1 1,1-1,1 1,-1 0,2 1,-1-1,1 1,0-1,1 1,1 0,-1 0,1 0,1 0,0 0,1 9,0-13,1 1,0 0,0-1,0 1,1-1,0 1,0-1,0 0,1 0,0-1,0 1,1-1,-1 0,1 0,0 0,0-1,1 1,0-1,-1-1,1 1,1-1,-1 0,6 2,-2-1,-1 0,1-1,0 0,0-1,1 0,-1-1,0 0,1 0,-1-1,0-1,1 1,-1-2,0 1,0-2,9-2,-12 2,-1 0,1-1,0 0,-1-1,0 1,0-1,0-1,-1 1,0-1,0 0,0 0,-1 0,1 0,-2-1,1 0,-1 0,0 0,0 0,-1 0,0-1,0 1,-1-1,0-1,1-4,0 1,-2-1,1 1,-2-1,1 1,-2-1,0 1,0-1,-1 1,-1 0,0 0,-1 0,-5-9,8 16,-1 0,0 0,-1 1,1 0,-1-1,0 1,0 0,0 1,0-1,-1 1,1 0,-1 0,0 0,0 0,0 1,0 0,-1 0,1 1,0-1,-1 1,1 0,-1 1,0-1,1 1,-1 0,1 1,-1-1,0 1,1 0,-1 0,1 1,0 0,0 0,-1 0,1 0,0 1,1 0,-1 0,0 0,0 2,-1 0,1 0,-1 0,1 0,0 1,1-1,0 1,-1 1,2-1,-1 0,1 1,0 0,0 0,1 0,0 0,0 0,1 0,0 0,0 1,1-1,0 0,0 4,5 21</inkml:trace>
  <inkml:trace contextRef="#ctx0" brushRef="#br0" timeOffset="2.001">1898 929,'-9'-17,"-5"-14,-4-13,3-12,1-12,0-10,1-9,-1-3,3-1,1 2,0 7,1 12,0 13,2 15,1 18,3 21,1 20,1 7</inkml:trace>
  <inkml:trace contextRef="#ctx0" brushRef="#br0" timeOffset="3.001">2131 4465,'-7'1,"1"0,-1 0,1 0,0 1,0 0,-1 0,1 0,1 1,-1 0,0 0,1 1,0 0,-1-1,1 2,1-1,-1 1,1-1,-1 1,2 0,-1 1,0-1,1 1,0-1,0 1,1 0,0 0,0 0,-1 3,1-3,0-1,1 0,0 0,-1 1,2-1,-1 1,0-1,1 1,0-1,1 1,-1-1,1 1,0-1,0 1,1-1,0 0,0 0,0 0,0 0,1 0,0 0,0 0,0-1,0 0,1 1,0-1,0 0,0-1,0 1,2 0,-1-2,1-1,1 1,-1-1,0 0,0-1,0 1,1-1,-1-1,0 1,0-1,0 0,0 0,0-1,0 0,0 0,0 0,0-1,-1 0,1 0,-1 0,0 0,0-1,0 0,4-4,-1 0,-1 0,1 0,-1-1,-1 0,0 0,0-1,-1 0,0 0,0 0,-1 0,-1-1,1 1,0-9,-3 10,0-1,0 0,-1 0,-1 1,1-1,-2 0,1 1,-1-1,-1 1,0-1,0 1,-1 0,-4-8,6 13,0 0,-1-1,0 1,0 1,0-1,0 0,-1 1,1-1,-1 1,0 0,0 0,0 1,-1-1,1 1,-1 0,1 0,-1 0,1 1,-1 0,0-1,0 2,0-1,0 1,0-1,1 1,-1 1,0-1,-1 1,-1 0,1 1,-1 0,1 0,-1 1,1 0,0 0,0 0,0 1,1 0,-1 0,1 0,0 1,0-1,0 1,1 1,0-1,0 0,0 1,1 0,0 0,0 0,0 1,1-1,0 0,0 1,0 0,1-1,0 1,0 0,1 0,0-1,0 1,1 0,0 0,0-1,0 1,1 0,0-1,0 1,1-1,0 1,16 22,1-5</inkml:trace>
  <inkml:trace contextRef="#ctx0" brushRef="#br0" timeOffset="4.001">2145 4711,'0'12,"2"10,1 11,2 14,3 15,0 16,-2 15,-1 16,-3 9,0 6,-1 1,-1-6,0-8,-1-16,3-20,1-20,0-20</inkml:trace>
  <inkml:trace contextRef="#ctx0" brushRef="#br0" timeOffset="5.001">1380 2048,'-2'-9,"-1"1,-3 7,1 13,-2 13,-2 13,1 8,-1 6,1 3,2 0,3-5,0-9,5-12,1-10</inkml:trace>
  <inkml:trace contextRef="#ctx0" brushRef="#br0" timeOffset="6.001">1312 1925,'-5'-11,"10"23,20 26,2-2,1-2,1 0,18 13,-3 0,-26-28,-1-3,-1 0,0 1,-1 1,-1 1,-1 0,-1 0,0 1,-2 1,0 0,-1 1,0 2,-8-18,0-1,-1 1,0-1,0 1,0-1,0 1,-1-1,0 1,0-1,0 0,-1 1,0-1,0 0,0 0,-1 0,0 0,1 0,-2-1,1 1,0-1,-1 0,0 0,0 0,0-1,-1 1,1-1,-1 0,-3 2,-9 4,1-1,-1-1,-1 0,1-1,-1-1,0 0,-18 1,-13 0,8-3</inkml:trace>
  <inkml:trace contextRef="#ctx0" brushRef="#br0" timeOffset="7.001">1161 2977,'0'0,"0"0,-1 0,1 0,-1 0,1 0,0 0,-1 1,1-1,0 0,-1 0,1 0,0 1,0-1,-1 0,1 0,0 1,0-1,-1 0,1 0,0 1,0-1,0 0,-1 1,1-1,0 0,0 1,0-1,0 1,0-1,0 0,0 1,0-1,0 0,0 1,0-1,0 0,0 1,0-1,0 0,0 1,0-1,1 1,-1-1,0 0,0 0,0 1,0-1,1 0,-1 1,0-1,0 0,1 0,-1 1,0-1,1 0,-1 0,0 0,1 1,-1-1,0 0,1 0,-1 0,0 0,21 22,83 55,-86-67,-1 1,0 1,-1 0,-1 1,0 1,0 0,-2 1,0 1,0 0,1 4,-11-16,-1 1,1-1,-1 1,0 0,-1 0,1 0,-1 0,0 0,0 0,-1 0,1 0,-1 0,0 0,0 0,-1 0,0 0,0 0,0 0,0 0,-1 0,0 0,0 0,0-1,0 1,-1-1,0 1,0-1,0 0,0 0,-1-1,1 1,-1-1,0 1,0-1,-3 1,-12 7,-1 0,0-2,0 0,0-2,-1 0,-1-1,1-1,-1-1,0-1,-21 9,42-6,6-1</inkml:trace>
  <inkml:trace contextRef="#ctx0" brushRef="#br0" timeOffset="8">1694 3168,'1'-1,"-1"1,1-1,-1 1,1-1,-1 0,1 1,-1-1,1 0,-1 1,1-1,-1 0,0 0,1 1,-1-1,0 0,0 0,0 0,0 1,0-1,1 0,-1 0,-1 0,1 1,0-1,0 0,0 0,0 0,0 1,-1-1,1 0,0 0,-1 1,1-1,-1 0,1 1,-1-1,1 0,-1 1,1-1,-1 1,1-1,-1 1,0-1,0 1,1-1,-1 1,-37-16,32 15,0 0,0 0,0 1,-1-1,1 1,0 1,0-1,-1 1,1 0,0 1,0 0,0-1,0 2,1-1,-1 1,1 0,-1 0,1 0,0 1,0 0,0 0,1 0,-1 1,1-1,0 1,1 0,-1 0,1 1,0-1,0 1,0-1,1 1,-1 4,0-2,1 0,0 0,1 0,-1 0,2 0,-1 0,1 0,0 0,1 1,0-1,0 0,1 0,0 0,0 0,1-1,0 1,0-1,1 1,0-1,0 0,1-1,-1 1,2-1,-1 0,1 0,0 0,0-1,0 0,1 0,0-1,0 1,0-1,0-1,2 1,0-1,0 0,0 0,0-1,0 0,0-1,1 0,-1-1,1 1,-1-2,0 1,1-2,-1 1,0-1,0 0,0-1,0 0,0-1,0 0,-1 0,0 0,0-1,0-1,0 1,-1-1,0 0,0-1,0-1,41-59,-31 34</inkml:trace>
  <inkml:trace contextRef="#ctx0" brushRef="#br0" timeOffset="9.001">1926 3154,'-2'3,"-1"7,0 9,-2 8,0 9,1 6,1 2,1 0,1 1,0-6,1-5,3-7,0-10</inkml:trace>
  <inkml:trace contextRef="#ctx0" brushRef="#br0" timeOffset="10.001">2199 3168,'-132'50,"43"8,87-55,-1-1,1 0,0 1,0 0,0-1,0 1,1 0,-1 0,1 0,0 0,0 0,0 0,0 0,0 1,0-1,1 0,0 0,0 1,0-1,0 0,0 0,0 1,1-1,0 0,0 0,0 1,0-1,0 0,0 0,3 2,3 4,0-1,1 0,0-1,0 0,1 0,0-1,0 0,0-1,1 0,0 0,0-1,0 0,1-1,0 0,-1 0,1-2,0 1,0-1,0-1,10 0,-11 0,-1 1,0-2,0 1,1-1,-1-1,0 0,0 0,0 0,-1-1,1-1,-1 0,1 0,-1 0,-1-1,1 0,0-1,-1 1,0-1,4-5,6-13</inkml:trace>
  <inkml:trace contextRef="#ctx0" brushRef="#br0" timeOffset="11.001">2391 2102,'-12'5,"0"0,0 1,1 0,0 1,0 0,0 1,1 0,1 1,-1 0,1 0,1 1,0 0,0 1,1-1,0 2,1-1,0 1,1-1,0 2,1-1,1 0,0 1,0 0,1-1,1 1,0 8,0-17,1 0,-1 0,1 0,0 0,0 0,1 0,-1 0,1 0,0 0,0-1,0 1,1 0,-1 0,1-1,0 1,0-1,0 0,0 1,1-1,-1 0,1 0,0-1,0 1,0 0,0-1,0 0,0 0,1 0,-1 0,1 0,0-1,-1 1,1-1,0 0,1 0,6-3,1-1,0 0,-1-1,1 0,-1 0,0-1,-1-1,1 0,-1 0,0-1,-1 0,1-1,-2 0,1-1,-1 0,0 0,-1 0,4-8,0 3,-1-1,-1 0,-1-1,0 0,-1 0,0-1,-2 0,0 0,-1 0,0 0,-2-1,0 0,-1 1,-1-1,0 0,-1 0,-1 1,-1-2,2 14,1 1,-1-1,0 1,0-1,0 1,-1 0,1 0,-1 0,0 0,-1 0,1 0,0 0,-1 1,0-1,0 1,0-1,0 1,-1 0,1 1,-1-1,0 1,0-1,0 1,0 0,0 1,0-1,0 1,-1-1,1 1,0 0,-1 1,1-1,-1 1,1 0,-1 0,1 1,-3 0,1 1,0 0,1 0,-1 1,1 0,0 0,-1 1,2-1,-1 1,0 0,1 0,0 1,0-1,0 1,0 0,1 0,0 0,0 1,0-1,0 1,1 0,0-1,1 1,-1 3,-1 3,1-1,0 1,1 0,1 0,0 0,1 0,0 0,0 0,1 0,1 0,3 7,9 20,3-1,1-1,2-1,18 24,7 13,-16-21,-2 1,-3 2,18 57,-30-71</inkml:trace>
  <inkml:trace contextRef="#ctx0" brushRef="#br0" timeOffset="12.001">2650 3428,'-13'4,"1"0,-1 1,1 1,0 0,1 1,-1 0,2 0,-1 1,1 1,0 0,0 0,1 1,1 0,0 0,0 1,1 1,0-1,1 1,0 0,1 0,0 1,1-1,1 1,0 0,0 0,2 0,-1 1,2-1,0 0,0 0,1 1,2 7,-3-17,1-1,-1 0,1 1,0-1,-1 1,1-1,1 0,-1 0,0 0,1 1,0-1,0-1,0 1,0 0,0 0,0-1,1 1,-1-1,1 0,0 0,0 0,-1 0,1 0,1-1,-1 1,0-1,0 0,0 0,1 0,-1 0,1 0,-1-1,0 0,1 1,-1-1,1-1,-1 1,1 0,-1-1,0 0,1 0,-1 0,0 0,1 0,-1-1,0 0,11-8,-1-1,-1-1,0 0,0-1,-1 0,-1-1,0 0,-1 0,-1-1,0 0,-1-1,5-14,-6 17,0 0,-1 0,0 0,-1-1,-1 1,0-1,0 0,-2 0,1 0,-2 0,0 0,-1 0,0 0,-1 0,-1 0,0 0,0 1,-2-1,0 1,-6-12,9 22,0 0,0 0,0 1,0-1,-1 0,1 1,-1-1,1 1,-1 0,0 0,0 0,0 0,-1 1,1-1,0 1,0 0,-1 0,1 0,-1 0,1 0,-1 1,1 0,-1 0,1 0,-1 0,1 0,-1 1,1-1,-1 1,1 0,-1 0,1 0,0 1,-1-1,1 1,0 0,0 0,0 0,1 0,-1 0,0 1,1-1,-2 2,-2 6,-1 0,2 1,-1-1,2 1,-1 0,1 0,1 1,0-1,1 1,0 0,1 0,0-1,1 1,0 0,1 0,0 0,1 0,0-1,1 1,0-1,1 0,0 1,1-2,2 4,20 40,3-1,2-1,21 24,33 53,-77-114</inkml:trace>
  <inkml:trace contextRef="#ctx0" brushRef="#br0" timeOffset="13.001">2472 3073,'7'0,"9"0,12 0,12 0,8 0,9-3,5 0,0-2,-12-1</inkml:trace>
  <inkml:trace contextRef="#ctx0" brushRef="#br0" timeOffset="14.001">2964 2089,'2'2,"8"1,12 3,13-1,17-2,21-5,16-5,15-4,7-4,-3 1,-11 2,-21 5</inkml:trace>
  <inkml:trace contextRef="#ctx0" brushRef="#br0" timeOffset="15.001">3005 3578,'14'0,"16"0,15 0,18 0,17 0,13 0,12 0,7 0,-4 0,-12 0,-21 0</inkml:trace>
  <inkml:trace contextRef="#ctx0" brushRef="#br0" timeOffset="16.001">56 2144,'14'-3,"9"0,7 0,11 1,12 1,13-1,15 2,13 0,13-3,5-2,4-3,-5-1,-14 2,-24 2</inkml:trace>
  <inkml:trace contextRef="#ctx0" brushRef="#br0" timeOffset="17.001">1 3564,'2'-2,"4"-1,2-3,5 1,2 0,4 2,5 0,10 2,14-2,16-2,20-4,19-3,19-4,10 0,2 2,-9 4,-19 6,-28 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0.3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68,'-21'-14,"-14"-6,-5-1,3 8,16 14,25 16,28 14,30 8,4-1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1:15.2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1025 1556,'23'78,"6"40,-5 2,-5 1,-6 0,-3 63,8 418,-32-292,-14 117,29-103,14-229,-15-26,-1-82,1-6</inkml:trace>
  <inkml:trace contextRef="#ctx0" brushRef="#br0" timeOffset="1">1052 1707,'-3'-40,"-1"1,-2-1,-1 1,-2 1,-11-26,16 49,-42-155,45 169,1 0,-1 0,1-1,0 1,-1 0,1 0,0 0,0 0,0-1,0 1,0 0,0 0,0 0,0 0,1-1,-1 1,0 0,1 0,-1 0,1 0,-1 0,1 0,0 0,-1 0,1 0,0 0,0 0,-1 1,1-1,0 0,0 0,0 1,0-1,0 0,0 1,0-1,0 1,0 0,0-1,1 1,-1 0,0-1,0 1,0 0,0 0,1 0,-1 0,0 0,0 1,44-2,0 3,-1 2,0 2,0 1,2 3,143 19,-72-26,91-11,-163 5,-16 2,0 1,0 2,-1 0,1 2,-1 1,8 4,8-1,0-2,1-2,0-1,-1-3,20-3,19 2,215-7,-93 2,-202 8,0-1,-1 1,1 0,0 0,-1 0,0 1,1-1,-1 1,0-1,0 1,-1-1,1 1,0 0,-1 0,0 0,0 0,0 0,0 0,0 0,0 1,-1-1,1 0,-1 0,0 1,0-1,-1 0,1 0,0 1,-1-1,0 1,1 4,0 160,17 444,-10-269,-6-112,28 116,-16-104,0-5,1 15,-15-196,0-31,1 1,1-1,1 1,1-1,1 0,2 0,4 11,-6-23,-1 0,0 1,0-1,-2 1,1 0,-2-1,0 4,1 34,3-34,-4-17,1 1,0-1,-1 0,1 0,-1 1,1-1,-1 0,1 1,-1-1,0 0,0 1,0-1,0 1,0-1,0 1,0-1,0 0,-1 1,1-1,0 0,-1 1,1-1,-1 0,1 1,-1-1,0 0,0 0,0 0,1 0,-1 0,0 0,0 0,0 0,-1 0,1 0,0 0,0 0,0-1,-1 1,1-1,0 1,-1-1,-100-4,53-3,-362 4,-41 31,354-29,-13 0,0 4,-52 11,4-1,53 0,92-13,7 1,0-1,0 1,0-1,1-1,-1 1,0-1,0-1,1 1,-1-1,0 0,1 0,0-1,-1 0,1 0,0 0,-2-3,-58-57,65 62,0 0,0 0,0 1,1-1,-1 0,0 0,0-1,1 1,-1 0,0 0,1 0,0 0,-1 0,1-1,-1 1,1 0,0 0,0-1,0 1,0 0,0-1,0 1,0 0,0 0,1-1,-1 1,0 0,1 0,-1 0,1-2,5-17</inkml:trace>
  <inkml:trace contextRef="#ctx0" brushRef="#br0" timeOffset="2">1845 942,'-5'-4,"-1"1,1 0,-1 0,1 0,-1 0,0 1,0 0,0 0,0 0,0 1,0 0,-1 1,1-1,0 1,0 0,-1 0,1 1,0 0,0 0,0 1,-1-1,2 1,-1 1,0-1,0 1,-2 2,0 1,1 1,0 0,0 0,1 1,-1 0,2 0,-1 1,1-1,1 1,-1 0,2 1,-1-1,1 1,0-1,1 1,1 0,-1 0,1 0,1 0,0 0,1 9,0-13,1 1,0 0,0-1,0 1,1-1,0 1,0-1,0 0,1 0,0-1,0 1,1-1,-1 0,1 0,0 0,0-1,1 1,0-1,-1-1,1 1,1-1,-1 0,6 2,-2-1,-1 0,1-1,0 0,0-1,1 0,-1-1,0 0,1 0,-1-1,0-1,1 1,-1-2,0 1,0-2,9-2,-12 2,-1 0,1-1,0 0,-1-1,0 1,0-1,0-1,-1 1,0-1,0 0,0 0,-1 0,1 0,-2-1,1 0,-1 0,0 0,0 0,-1 0,0-1,0 1,-1-1,0-1,1-4,0 1,-2-1,1 1,-2-1,1 1,-2-1,0 1,0-1,-1 1,-1 0,0 0,-1 0,-5-9,8 16,-1 0,0 0,-1 1,1 0,-1-1,0 1,0 0,0 1,0-1,-1 1,1 0,-1 0,0 0,0 0,0 1,0 0,-1 0,1 1,0-1,-1 1,1 0,-1 1,0-1,1 1,-1 0,1 1,-1-1,0 1,1 0,-1 0,1 1,0 0,0 0,-1 0,1 0,0 1,1 0,-1 0,0 0,0 2,-1 0,1 0,-1 0,1 0,0 1,1-1,0 1,-1 1,2-1,-1 0,1 1,0 0,0 0,1 0,0 0,0 0,1 0,0 0,0 1,1-1,0 0,0 4,5 21</inkml:trace>
  <inkml:trace contextRef="#ctx0" brushRef="#br0" timeOffset="3">1898 929,'-9'-17,"-5"-14,-4-13,3-12,1-12,0-10,1-9,-1-3,3-1,1 2,0 7,1 12,0 13,2 15,1 18,3 21,1 20,1 7</inkml:trace>
  <inkml:trace contextRef="#ctx0" brushRef="#br0" timeOffset="4">2131 4465,'-7'1,"1"0,-1 0,1 0,0 1,0 0,-1 0,1 0,1 1,-1 0,0 0,1 1,0 0,-1-1,1 2,1-1,-1 1,1-1,-1 1,2 0,-1 1,0-1,1 1,0-1,0 1,1 0,0 0,0 0,-1 3,1-3,0-1,1 0,0 0,-1 1,2-1,-1 1,0-1,1 1,0-1,1 1,-1-1,1 1,0-1,0 1,1-1,0 0,0 0,0 0,0 0,1 0,0 0,0 0,0-1,0 0,1 1,0-1,0 0,0-1,0 1,2 0,-1-2,1-1,1 1,-1-1,0 0,0-1,0 1,1-1,-1-1,0 1,0-1,0 0,0 0,0-1,0 0,0 0,0 0,0-1,-1 0,1 0,-1 0,0 0,0-1,0 0,4-4,-1 0,-1 0,1 0,-1-1,-1 0,0 0,0-1,-1 0,0 0,0 0,-1 0,-1-1,1 1,0-9,-3 10,0-1,0 0,-1 0,-1 1,1-1,-2 0,1 1,-1-1,-1 1,0-1,0 1,-1 0,-4-8,6 13,0 0,-1-1,0 1,0 1,0-1,0 0,-1 1,1-1,-1 1,0 0,0 0,0 1,-1-1,1 1,-1 0,1 0,-1 0,1 1,-1 0,0-1,0 2,0-1,0 1,0-1,1 1,-1 1,0-1,-1 1,-1 0,1 1,-1 0,1 0,-1 1,1 0,0 0,0 0,0 1,1 0,-1 0,1 0,0 1,0-1,0 1,1 1,0-1,0 0,0 1,1 0,0 0,0 0,0 1,1-1,0 0,0 1,0 0,1-1,0 1,0 0,1 0,0-1,0 1,1 0,0 0,0-1,0 1,1 0,0-1,0 1,1-1,0 1,16 22,1-5</inkml:trace>
  <inkml:trace contextRef="#ctx0" brushRef="#br0" timeOffset="5">2145 4711,'0'12,"2"10,1 11,2 14,3 15,0 16,-2 15,-1 16,-3 9,0 6,-1 1,-1-6,0-8,-1-16,3-20,1-20,0-20</inkml:trace>
  <inkml:trace contextRef="#ctx0" brushRef="#br0" timeOffset="6">1380 2048,'-2'-9,"-1"1,-3 7,1 13,-2 13,-2 13,1 8,-1 6,1 3,2 0,3-5,0-9,5-12,1-10</inkml:trace>
  <inkml:trace contextRef="#ctx0" brushRef="#br0" timeOffset="7">1312 1925,'-5'-11,"10"23,20 26,2-2,1-2,1 0,18 13,-3 0,-26-28,-1-3,-1 0,0 1,-1 1,-1 1,-1 0,-1 0,0 1,-2 1,0 0,-1 1,0 2,-8-18,0-1,-1 1,0-1,0 1,0-1,0 1,-1-1,0 1,0-1,0 0,-1 1,0-1,0 0,0 0,-1 0,0 0,1 0,-2-1,1 1,0-1,-1 0,0 0,0 0,0-1,-1 1,1-1,-1 0,-3 2,-9 4,1-1,-1-1,-1 0,1-1,-1-1,0 0,-18 1,-13 0,8-3</inkml:trace>
  <inkml:trace contextRef="#ctx0" brushRef="#br0" timeOffset="8">1161 2977,'0'0,"0"0,-1 0,1 0,-1 0,1 0,0 0,-1 1,1-1,0 0,-1 0,1 0,0 1,0-1,-1 0,1 0,0 1,0-1,-1 0,1 0,0 1,0-1,0 0,-1 1,1-1,0 0,0 1,0-1,0 1,0-1,0 0,0 1,0-1,0 0,0 1,0-1,0 0,0 1,0-1,0 0,0 1,0-1,1 1,-1-1,0 0,0 0,0 1,0-1,1 0,-1 1,0-1,0 0,1 0,-1 1,0-1,1 0,-1 0,0 0,1 1,-1-1,0 0,1 0,-1 0,0 0,21 22,83 55,-86-67,-1 1,0 1,-1 0,-1 1,0 1,0 0,-2 1,0 1,0 0,1 4,-11-16,-1 1,1-1,-1 1,0 0,-1 0,1 0,-1 0,0 0,0 0,-1 0,1 0,-1 0,0 0,0 0,-1 0,0 0,0 0,0 0,0 0,-1 0,0 0,0 0,0-1,0 1,-1-1,0 1,0-1,0 0,0 0,-1-1,1 1,-1-1,0 1,0-1,-3 1,-12 7,-1 0,0-2,0 0,0-2,-1 0,-1-1,1-1,-1-1,0-1,-21 9,42-6,6-1</inkml:trace>
  <inkml:trace contextRef="#ctx0" brushRef="#br0" timeOffset="9">1694 3168,'1'-1,"-1"1,1-1,-1 1,1-1,-1 0,1 1,-1-1,1 0,-1 1,1-1,-1 0,0 0,1 1,-1-1,0 0,0 0,0 0,0 1,0-1,1 0,-1 0,-1 0,1 1,0-1,0 0,0 0,0 0,0 1,-1-1,1 0,0 0,-1 1,1-1,-1 0,1 1,-1-1,1 0,-1 1,1-1,-1 1,1-1,-1 1,0-1,0 1,1-1,-1 1,-37-16,32 15,0 0,0 0,0 1,-1-1,1 1,0 1,0-1,-1 1,1 0,0 1,0 0,0-1,0 2,1-1,-1 1,1 0,-1 0,1 0,0 1,0 0,0 0,1 0,-1 1,1-1,0 1,1 0,-1 0,1 1,0-1,0 1,0-1,1 1,-1 4,0-2,1 0,0 0,1 0,-1 0,2 0,-1 0,1 0,0 0,1 1,0-1,0 0,1 0,0 0,0 0,1-1,0 1,0-1,1 1,0-1,0 0,1-1,-1 1,2-1,-1 0,1 0,0 0,0-1,0 0,1 0,0-1,0 1,0-1,0-1,2 1,0-1,0 0,0 0,0-1,0 0,0-1,1 0,-1-1,1 1,-1-2,0 1,1-2,-1 1,0-1,0 0,0-1,0 0,0-1,0 0,-1 0,0 0,0-1,0-1,0 1,-1-1,0 0,0-1,0-1,41-59,-31 34</inkml:trace>
  <inkml:trace contextRef="#ctx0" brushRef="#br0" timeOffset="10">1926 3154,'-2'3,"-1"7,0 9,-2 8,0 9,1 6,1 2,1 0,1 1,0-6,1-5,3-7,0-10</inkml:trace>
  <inkml:trace contextRef="#ctx0" brushRef="#br0" timeOffset="11">2199 3168,'-132'50,"43"8,87-55,-1-1,1 0,0 1,0 0,0-1,0 1,1 0,-1 0,1 0,0 0,0 0,0 0,0 0,0 1,0-1,1 0,0 0,0 1,0-1,0 0,0 0,0 1,1-1,0 0,0 0,0 1,0-1,0 0,0 0,3 2,3 4,0-1,1 0,0-1,0 0,1 0,0-1,0 0,0-1,1 0,0 0,0-1,0 0,1-1,0 0,-1 0,1-2,0 1,0-1,0-1,10 0,-11 0,-1 1,0-2,0 1,1-1,-1-1,0 0,0 0,0 0,-1-1,1-1,-1 0,1 0,-1 0,-1-1,1 0,0-1,-1 1,0-1,4-5,6-13</inkml:trace>
  <inkml:trace contextRef="#ctx0" brushRef="#br0" timeOffset="12">2391 2102,'-12'5,"0"0,0 1,1 0,0 1,0 0,0 1,1 0,1 1,-1 0,1 0,1 1,0 0,0 1,1-1,0 2,1-1,0 1,1-1,0 2,1-1,1 0,0 1,0 0,1-1,1 1,0 8,0-17,1 0,-1 0,1 0,0 0,0 0,1 0,-1 0,1 0,0 0,0-1,0 1,1 0,-1 0,1-1,0 1,0-1,0 0,0 1,1-1,-1 0,1 0,0-1,0 1,0 0,0-1,0 0,0 0,1 0,-1 0,1 0,0-1,-1 1,1-1,0 0,1 0,6-3,1-1,0 0,-1-1,1 0,-1 0,0-1,-1-1,1 0,-1 0,0-1,-1 0,1-1,-2 0,1-1,-1 0,0 0,-1 0,4-8,0 3,-1-1,-1 0,-1-1,0 0,-1 0,0-1,-2 0,0 0,-1 0,0 0,-2-1,0 0,-1 1,-1-1,0 0,-1 0,-1 1,-1-2,2 14,1 1,-1-1,0 1,0-1,0 1,-1 0,1 0,-1 0,0 0,-1 0,1 0,0 0,-1 1,0-1,0 1,0-1,0 1,-1 0,1 1,-1-1,0 1,0-1,0 1,0 0,0 1,0-1,0 1,-1-1,1 1,0 0,-1 1,1-1,-1 1,1 0,-1 0,1 1,-3 0,1 1,0 0,1 0,-1 1,1 0,0 0,-1 1,2-1,-1 1,0 0,1 0,0 1,0-1,0 1,0 0,1 0,0 0,0 1,0-1,0 1,1 0,0-1,1 1,-1 3,-1 3,1-1,0 1,1 0,1 0,0 0,1 0,0 0,0 0,1 0,1 0,3 7,9 20,3-1,1-1,2-1,18 24,7 13,-16-21,-2 1,-3 2,18 57,-30-71</inkml:trace>
  <inkml:trace contextRef="#ctx0" brushRef="#br0" timeOffset="13">2650 3428,'-13'4,"1"0,-1 1,1 1,0 0,1 1,-1 0,2 0,-1 1,1 1,0 0,0 0,1 1,1 0,0 0,0 1,1 1,0-1,1 1,0 0,1 0,0 1,1-1,1 1,0 0,0 0,2 0,-1 1,2-1,0 0,0 0,1 1,2 7,-3-17,1-1,-1 0,1 1,0-1,-1 1,1-1,1 0,-1 0,0 0,1 1,0-1,0-1,0 1,0 0,0 0,0-1,1 1,-1-1,1 0,0 0,0 0,-1 0,1 0,1-1,-1 1,0-1,0 0,0 0,1 0,-1 0,1 0,-1-1,0 0,1 1,-1-1,1-1,-1 1,1 0,-1-1,0 0,1 0,-1 0,0 0,1 0,-1-1,0 0,11-8,-1-1,-1-1,0 0,0-1,-1 0,-1-1,0 0,-1 0,-1-1,0 0,-1-1,5-14,-6 17,0 0,-1 0,0 0,-1-1,-1 1,0-1,0 0,-2 0,1 0,-2 0,0 0,-1 0,0 0,-1 0,-1 0,0 0,0 1,-2-1,0 1,-6-12,9 22,0 0,0 0,0 1,0-1,-1 0,1 1,-1-1,1 1,-1 0,0 0,0 0,0 0,-1 1,1-1,0 1,0 0,-1 0,1 0,-1 0,1 0,-1 1,1 0,-1 0,1 0,-1 0,1 0,-1 1,1-1,-1 1,1 0,-1 0,1 0,0 1,-1-1,1 1,0 0,0 0,0 0,1 0,-1 0,0 1,1-1,-2 2,-2 6,-1 0,2 1,-1-1,2 1,-1 0,1 0,1 1,0-1,1 1,0 0,1 0,0-1,1 1,0 0,1 0,0 0,1 0,0-1,1 1,0-1,1 0,0 1,1-2,2 4,20 40,3-1,2-1,21 24,33 53,-77-114</inkml:trace>
  <inkml:trace contextRef="#ctx0" brushRef="#br0" timeOffset="14">2472 3073,'7'0,"9"0,12 0,12 0,8 0,9-3,5 0,0-2,-12-1</inkml:trace>
  <inkml:trace contextRef="#ctx0" brushRef="#br0" timeOffset="15">2964 2089,'2'2,"8"1,12 3,13-1,17-2,21-5,16-5,15-4,7-4,-3 1,-11 2,-21 5</inkml:trace>
  <inkml:trace contextRef="#ctx0" brushRef="#br0" timeOffset="16">3005 3578,'14'0,"16"0,15 0,18 0,17 0,13 0,12 0,7 0,-4 0,-12 0,-21 0</inkml:trace>
  <inkml:trace contextRef="#ctx0" brushRef="#br0" timeOffset="17">56 2144,'14'-3,"9"0,7 0,11 1,12 1,13-1,15 2,13 0,13-3,5-2,4-3,-5-1,-14 2,-24 2</inkml:trace>
  <inkml:trace contextRef="#ctx0" brushRef="#br0" timeOffset="18">1 3564,'2'-2,"4"-1,2-3,5 1,2 0,4 2,5 0,10 2,14-2,16-2,20-4,19-3,19-4,10 0,2 2,-9 4,-19 6,-28 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1:15.2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1025 1556,'23'78,"6"40,-5 2,-5 1,-6 0,-3 63,8 418,-32-292,-14 117,29-103,14-229,-15-26,-1-82,1-6</inkml:trace>
  <inkml:trace contextRef="#ctx0" brushRef="#br0" timeOffset="1">1052 1707,'-3'-40,"-1"1,-2-1,-1 1,-2 1,-11-26,16 49,-42-155,45 169,1 0,-1 0,1-1,0 1,-1 0,1 0,0 0,0 0,0-1,0 1,0 0,0 0,0 0,0 0,1-1,-1 1,0 0,1 0,-1 0,1 0,-1 0,1 0,0 0,-1 0,1 0,0 0,0 0,-1 1,1-1,0 0,0 0,0 1,0-1,0 0,0 1,0-1,0 1,0 0,0-1,1 1,-1 0,0-1,0 1,0 0,0 0,1 0,-1 0,0 0,0 1,44-2,0 3,-1 2,0 2,0 1,2 3,143 19,-72-26,91-11,-163 5,-16 2,0 1,0 2,-1 0,1 2,-1 1,8 4,8-1,0-2,1-2,0-1,-1-3,20-3,19 2,215-7,-93 2,-202 8,0-1,-1 1,1 0,0 0,-1 0,0 1,1-1,-1 1,0-1,0 1,-1-1,1 1,0 0,-1 0,0 0,0 0,0 0,0 0,0 0,0 1,-1-1,1 0,-1 0,0 1,0-1,-1 0,1 0,0 1,-1-1,0 1,1 4,0 160,17 444,-10-269,-6-112,28 116,-16-104,0-5,1 15,-15-196,0-31,1 1,1-1,1 1,1-1,1 0,2 0,4 11,-6-23,-1 0,0 1,0-1,-2 1,1 0,-2-1,0 4,1 34,3-34,-4-17,1 1,0-1,-1 0,1 0,-1 1,1-1,-1 0,1 1,-1-1,0 0,0 1,0-1,0 1,0-1,0 1,0-1,0 0,-1 1,1-1,0 0,-1 1,1-1,-1 0,1 1,-1-1,0 0,0 0,0 0,1 0,-1 0,0 0,0 0,0 0,-1 0,1 0,0 0,0 0,0-1,-1 1,1-1,0 1,-1-1,-100-4,53-3,-362 4,-41 31,354-29,-13 0,0 4,-52 11,4-1,53 0,92-13,7 1,0-1,0 1,0-1,1-1,-1 1,0-1,0-1,1 1,-1-1,0 0,1 0,0-1,-1 0,1 0,0 0,-2-3,-58-57,65 62,0 0,0 0,0 1,1-1,-1 0,0 0,0-1,1 1,-1 0,0 0,1 0,0 0,-1 0,1-1,-1 1,1 0,0 0,0-1,0 1,0 0,0-1,0 1,0 0,0 0,1-1,-1 1,0 0,1 0,-1 0,1-2,5-17</inkml:trace>
  <inkml:trace contextRef="#ctx0" brushRef="#br0" timeOffset="2">1845 942,'-5'-4,"-1"1,1 0,-1 0,1 0,-1 0,0 1,0 0,0 0,0 0,0 1,0 0,-1 1,1-1,0 1,0 0,-1 0,1 1,0 0,0 0,0 1,-1-1,2 1,-1 1,0-1,0 1,-2 2,0 1,1 1,0 0,0 0,1 1,-1 0,2 0,-1 1,1-1,1 1,-1 0,2 1,-1-1,1 1,0-1,1 1,1 0,-1 0,1 0,1 0,0 0,1 9,0-13,1 1,0 0,0-1,0 1,1-1,0 1,0-1,0 0,1 0,0-1,0 1,1-1,-1 0,1 0,0 0,0-1,1 1,0-1,-1-1,1 1,1-1,-1 0,6 2,-2-1,-1 0,1-1,0 0,0-1,1 0,-1-1,0 0,1 0,-1-1,0-1,1 1,-1-2,0 1,0-2,9-2,-12 2,-1 0,1-1,0 0,-1-1,0 1,0-1,0-1,-1 1,0-1,0 0,0 0,-1 0,1 0,-2-1,1 0,-1 0,0 0,0 0,-1 0,0-1,0 1,-1-1,0-1,1-4,0 1,-2-1,1 1,-2-1,1 1,-2-1,0 1,0-1,-1 1,-1 0,0 0,-1 0,-5-9,8 16,-1 0,0 0,-1 1,1 0,-1-1,0 1,0 0,0 1,0-1,-1 1,1 0,-1 0,0 0,0 0,0 1,0 0,-1 0,1 1,0-1,-1 1,1 0,-1 1,0-1,1 1,-1 0,1 1,-1-1,0 1,1 0,-1 0,1 1,0 0,0 0,-1 0,1 0,0 1,1 0,-1 0,0 0,0 2,-1 0,1 0,-1 0,1 0,0 1,1-1,0 1,-1 1,2-1,-1 0,1 1,0 0,0 0,1 0,0 0,0 0,1 0,0 0,0 1,1-1,0 0,0 4,5 21</inkml:trace>
  <inkml:trace contextRef="#ctx0" brushRef="#br0" timeOffset="3">1898 929,'-9'-17,"-5"-14,-4-13,3-12,1-12,0-10,1-9,-1-3,3-1,1 2,0 7,1 12,0 13,2 15,1 18,3 21,1 20,1 7</inkml:trace>
  <inkml:trace contextRef="#ctx0" brushRef="#br0" timeOffset="4">2131 4465,'-7'1,"1"0,-1 0,1 0,0 1,0 0,-1 0,1 0,1 1,-1 0,0 0,1 1,0 0,-1-1,1 2,1-1,-1 1,1-1,-1 1,2 0,-1 1,0-1,1 1,0-1,0 1,1 0,0 0,0 0,-1 3,1-3,0-1,1 0,0 0,-1 1,2-1,-1 1,0-1,1 1,0-1,1 1,-1-1,1 1,0-1,0 1,1-1,0 0,0 0,0 0,0 0,1 0,0 0,0 0,0-1,0 0,1 1,0-1,0 0,0-1,0 1,2 0,-1-2,1-1,1 1,-1-1,0 0,0-1,0 1,1-1,-1-1,0 1,0-1,0 0,0 0,0-1,0 0,0 0,0 0,0-1,-1 0,1 0,-1 0,0 0,0-1,0 0,4-4,-1 0,-1 0,1 0,-1-1,-1 0,0 0,0-1,-1 0,0 0,0 0,-1 0,-1-1,1 1,0-9,-3 10,0-1,0 0,-1 0,-1 1,1-1,-2 0,1 1,-1-1,-1 1,0-1,0 1,-1 0,-4-8,6 13,0 0,-1-1,0 1,0 1,0-1,0 0,-1 1,1-1,-1 1,0 0,0 0,0 1,-1-1,1 1,-1 0,1 0,-1 0,1 1,-1 0,0-1,0 2,0-1,0 1,0-1,1 1,-1 1,0-1,-1 1,-1 0,1 1,-1 0,1 0,-1 1,1 0,0 0,0 0,0 1,1 0,-1 0,1 0,0 1,0-1,0 1,1 1,0-1,0 0,0 1,1 0,0 0,0 0,0 1,1-1,0 0,0 1,0 0,1-1,0 1,0 0,1 0,0-1,0 1,1 0,0 0,0-1,0 1,1 0,0-1,0 1,1-1,0 1,16 22,1-5</inkml:trace>
  <inkml:trace contextRef="#ctx0" brushRef="#br0" timeOffset="5">2145 4711,'0'12,"2"10,1 11,2 14,3 15,0 16,-2 15,-1 16,-3 9,0 6,-1 1,-1-6,0-8,-1-16,3-20,1-20,0-20</inkml:trace>
  <inkml:trace contextRef="#ctx0" brushRef="#br0" timeOffset="6">1380 2048,'-2'-9,"-1"1,-3 7,1 13,-2 13,-2 13,1 8,-1 6,1 3,2 0,3-5,0-9,5-12,1-10</inkml:trace>
  <inkml:trace contextRef="#ctx0" brushRef="#br0" timeOffset="7">1312 1925,'-5'-11,"10"23,20 26,2-2,1-2,1 0,18 13,-3 0,-26-28,-1-3,-1 0,0 1,-1 1,-1 1,-1 0,-1 0,0 1,-2 1,0 0,-1 1,0 2,-8-18,0-1,-1 1,0-1,0 1,0-1,0 1,-1-1,0 1,0-1,0 0,-1 1,0-1,0 0,0 0,-1 0,0 0,1 0,-2-1,1 1,0-1,-1 0,0 0,0 0,0-1,-1 1,1-1,-1 0,-3 2,-9 4,1-1,-1-1,-1 0,1-1,-1-1,0 0,-18 1,-13 0,8-3</inkml:trace>
  <inkml:trace contextRef="#ctx0" brushRef="#br0" timeOffset="8">1161 2977,'0'0,"0"0,-1 0,1 0,-1 0,1 0,0 0,-1 1,1-1,0 0,-1 0,1 0,0 1,0-1,-1 0,1 0,0 1,0-1,-1 0,1 0,0 1,0-1,0 0,-1 1,1-1,0 0,0 1,0-1,0 1,0-1,0 0,0 1,0-1,0 0,0 1,0-1,0 0,0 1,0-1,0 0,0 1,0-1,1 1,-1-1,0 0,0 0,0 1,0-1,1 0,-1 1,0-1,0 0,1 0,-1 1,0-1,1 0,-1 0,0 0,1 1,-1-1,0 0,1 0,-1 0,0 0,21 22,83 55,-86-67,-1 1,0 1,-1 0,-1 1,0 1,0 0,-2 1,0 1,0 0,1 4,-11-16,-1 1,1-1,-1 1,0 0,-1 0,1 0,-1 0,0 0,0 0,-1 0,1 0,-1 0,0 0,0 0,-1 0,0 0,0 0,0 0,0 0,-1 0,0 0,0 0,0-1,0 1,-1-1,0 1,0-1,0 0,0 0,-1-1,1 1,-1-1,0 1,0-1,-3 1,-12 7,-1 0,0-2,0 0,0-2,-1 0,-1-1,1-1,-1-1,0-1,-21 9,42-6,6-1</inkml:trace>
  <inkml:trace contextRef="#ctx0" brushRef="#br0" timeOffset="9">1694 3168,'1'-1,"-1"1,1-1,-1 1,1-1,-1 0,1 1,-1-1,1 0,-1 1,1-1,-1 0,0 0,1 1,-1-1,0 0,0 0,0 0,0 1,0-1,1 0,-1 0,-1 0,1 1,0-1,0 0,0 0,0 0,0 1,-1-1,1 0,0 0,-1 1,1-1,-1 0,1 1,-1-1,1 0,-1 1,1-1,-1 1,1-1,-1 1,0-1,0 1,1-1,-1 1,-37-16,32 15,0 0,0 0,0 1,-1-1,1 1,0 1,0-1,-1 1,1 0,0 1,0 0,0-1,0 2,1-1,-1 1,1 0,-1 0,1 0,0 1,0 0,0 0,1 0,-1 1,1-1,0 1,1 0,-1 0,1 1,0-1,0 1,0-1,1 1,-1 4,0-2,1 0,0 0,1 0,-1 0,2 0,-1 0,1 0,0 0,1 1,0-1,0 0,1 0,0 0,0 0,1-1,0 1,0-1,1 1,0-1,0 0,1-1,-1 1,2-1,-1 0,1 0,0 0,0-1,0 0,1 0,0-1,0 1,0-1,0-1,2 1,0-1,0 0,0 0,0-1,0 0,0-1,1 0,-1-1,1 1,-1-2,0 1,1-2,-1 1,0-1,0 0,0-1,0 0,0-1,0 0,-1 0,0 0,0-1,0-1,0 1,-1-1,0 0,0-1,0-1,41-59,-31 34</inkml:trace>
  <inkml:trace contextRef="#ctx0" brushRef="#br0" timeOffset="10">1926 3154,'-2'3,"-1"7,0 9,-2 8,0 9,1 6,1 2,1 0,1 1,0-6,1-5,3-7,0-10</inkml:trace>
  <inkml:trace contextRef="#ctx0" brushRef="#br0" timeOffset="11">2199 3168,'-132'50,"43"8,87-55,-1-1,1 0,0 1,0 0,0-1,0 1,1 0,-1 0,1 0,0 0,0 0,0 0,0 0,0 1,0-1,1 0,0 0,0 1,0-1,0 0,0 0,0 1,1-1,0 0,0 0,0 1,0-1,0 0,0 0,3 2,3 4,0-1,1 0,0-1,0 0,1 0,0-1,0 0,0-1,1 0,0 0,0-1,0 0,1-1,0 0,-1 0,1-2,0 1,0-1,0-1,10 0,-11 0,-1 1,0-2,0 1,1-1,-1-1,0 0,0 0,0 0,-1-1,1-1,-1 0,1 0,-1 0,-1-1,1 0,0-1,-1 1,0-1,4-5,6-13</inkml:trace>
  <inkml:trace contextRef="#ctx0" brushRef="#br0" timeOffset="12">2391 2102,'-12'5,"0"0,0 1,1 0,0 1,0 0,0 1,1 0,1 1,-1 0,1 0,1 1,0 0,0 1,1-1,0 2,1-1,0 1,1-1,0 2,1-1,1 0,0 1,0 0,1-1,1 1,0 8,0-17,1 0,-1 0,1 0,0 0,0 0,1 0,-1 0,1 0,0 0,0-1,0 1,1 0,-1 0,1-1,0 1,0-1,0 0,0 1,1-1,-1 0,1 0,0-1,0 1,0 0,0-1,0 0,0 0,1 0,-1 0,1 0,0-1,-1 1,1-1,0 0,1 0,6-3,1-1,0 0,-1-1,1 0,-1 0,0-1,-1-1,1 0,-1 0,0-1,-1 0,1-1,-2 0,1-1,-1 0,0 0,-1 0,4-8,0 3,-1-1,-1 0,-1-1,0 0,-1 0,0-1,-2 0,0 0,-1 0,0 0,-2-1,0 0,-1 1,-1-1,0 0,-1 0,-1 1,-1-2,2 14,1 1,-1-1,0 1,0-1,0 1,-1 0,1 0,-1 0,0 0,-1 0,1 0,0 0,-1 1,0-1,0 1,0-1,0 1,-1 0,1 1,-1-1,0 1,0-1,0 1,0 0,0 1,0-1,0 1,-1-1,1 1,0 0,-1 1,1-1,-1 1,1 0,-1 0,1 1,-3 0,1 1,0 0,1 0,-1 1,1 0,0 0,-1 1,2-1,-1 1,0 0,1 0,0 1,0-1,0 1,0 0,1 0,0 0,0 1,0-1,0 1,1 0,0-1,1 1,-1 3,-1 3,1-1,0 1,1 0,1 0,0 0,1 0,0 0,0 0,1 0,1 0,3 7,9 20,3-1,1-1,2-1,18 24,7 13,-16-21,-2 1,-3 2,18 57,-30-71</inkml:trace>
  <inkml:trace contextRef="#ctx0" brushRef="#br0" timeOffset="13">2650 3428,'-13'4,"1"0,-1 1,1 1,0 0,1 1,-1 0,2 0,-1 1,1 1,0 0,0 0,1 1,1 0,0 0,0 1,1 1,0-1,1 1,0 0,1 0,0 1,1-1,1 1,0 0,0 0,2 0,-1 1,2-1,0 0,0 0,1 1,2 7,-3-17,1-1,-1 0,1 1,0-1,-1 1,1-1,1 0,-1 0,0 0,1 1,0-1,0-1,0 1,0 0,0 0,0-1,1 1,-1-1,1 0,0 0,0 0,-1 0,1 0,1-1,-1 1,0-1,0 0,0 0,1 0,-1 0,1 0,-1-1,0 0,1 1,-1-1,1-1,-1 1,1 0,-1-1,0 0,1 0,-1 0,0 0,1 0,-1-1,0 0,11-8,-1-1,-1-1,0 0,0-1,-1 0,-1-1,0 0,-1 0,-1-1,0 0,-1-1,5-14,-6 17,0 0,-1 0,0 0,-1-1,-1 1,0-1,0 0,-2 0,1 0,-2 0,0 0,-1 0,0 0,-1 0,-1 0,0 0,0 1,-2-1,0 1,-6-12,9 22,0 0,0 0,0 1,0-1,-1 0,1 1,-1-1,1 1,-1 0,0 0,0 0,0 0,-1 1,1-1,0 1,0 0,-1 0,1 0,-1 0,1 0,-1 1,1 0,-1 0,1 0,-1 0,1 0,-1 1,1-1,-1 1,1 0,-1 0,1 0,0 1,-1-1,1 1,0 0,0 0,0 0,1 0,-1 0,0 1,1-1,-2 2,-2 6,-1 0,2 1,-1-1,2 1,-1 0,1 0,1 1,0-1,1 1,0 0,1 0,0-1,1 1,0 0,1 0,0 0,1 0,0-1,1 1,0-1,1 0,0 1,1-2,2 4,20 40,3-1,2-1,21 24,33 53,-77-114</inkml:trace>
  <inkml:trace contextRef="#ctx0" brushRef="#br0" timeOffset="14">2472 3073,'7'0,"9"0,12 0,12 0,8 0,9-3,5 0,0-2,-12-1</inkml:trace>
  <inkml:trace contextRef="#ctx0" brushRef="#br0" timeOffset="15">2964 2089,'2'2,"8"1,12 3,13-1,17-2,21-5,16-5,15-4,7-4,-3 1,-11 2,-21 5</inkml:trace>
  <inkml:trace contextRef="#ctx0" brushRef="#br0" timeOffset="16">3005 3578,'14'0,"16"0,15 0,18 0,17 0,13 0,12 0,7 0,-4 0,-12 0,-21 0</inkml:trace>
  <inkml:trace contextRef="#ctx0" brushRef="#br0" timeOffset="17">56 2144,'14'-3,"9"0,7 0,11 1,12 1,13-1,15 2,13 0,13-3,5-2,4-3,-5-1,-14 2,-24 2</inkml:trace>
  <inkml:trace contextRef="#ctx0" brushRef="#br0" timeOffset="18">1 3564,'2'-2,"4"-1,2-3,5 1,2 0,4 2,5 0,10 2,14-2,16-2,20-4,19-3,19-4,10 0,2 2,-9 4,-19 6,-28 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1:45.54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6599 5134,'-11'1,"-1"2,1-1,0 1,0 1,0 0,0 0,1 1,0 1,0 0,0 0,1 1,0 0,0 1,0-1,1 2,0-1,-3 7,8-13,0 1,0-1,0 1,1-1,-1 1,1 0,0 0,0 0,0 0,0 1,0-1,1 1,0-1,-1 1,1-1,1 1,-1-1,0 1,1 0,0 0,0-1,0 1,0 0,0 0,1-1,0 1,0 0,0-1,0 1,0-1,1 1,0-1,-1 0,1 0,0 0,1 0,-1 0,0 0,1 0,0-1,0 1,1 0,10 4,0-1,1-1,0 0,0-1,1-1,-1 0,9 0,88 25,-108-26,0 1,0-1,-1 0,1 1,-1 0,0 0,0 0,0 0,0 0,0 1,-1-1,1 1,-1 0,0 0,0 0,-1 0,1 0,-1 0,0 0,0 0,0 0,-1 1,1-1,-1 0,0 1,0-1,-1 0,1 1,-1-1,0 0,0 0,0 1,-1-1,0 0,1 0,-1-1,-1 1,1 0,0-1,-1 1,0-1,0 0,-2 2,0 1,0 0,-1-1,0 1,0-1,-1-1,1 1,-1-1,0 0,0-1,0 0,0 0,-1 0,1-1,-1 0,0-1,1 1,-1-2,0 1,0-1,0 0,0 0,-3-2,11 2,1 0,0-1,0 1,-1 0,1 0,0-1,-1 1,1-1,0 1,-1-1,1 1,-1-1,1 1,-1-1,1 0,-1 1,1-1,-1 0,0 1,1-1,-1 0,0 1,1-1,-1 0,0 0,0 1,0-1,0 0,0 0,0 0,0 1,0-1,0 0,0 0,0 1,-1-1,1 0,0 0,0 1,-1-1,1 0,0 1,-1-1,1 0,-1 1,1-1,-1 1,1-1,-1 0,1 1,-1 0,0-1,1 1,-1-1,0 1,1 0,-1-1,0 1,0 0,1 0,-1-1,0 1,0 0,1 0,-1 0,0 0,0 0,0 0,1 0,-2 1,20-10</inkml:trace>
  <inkml:trace contextRef="#ctx0" brushRef="#br0" timeOffset="300.092">6926 5120,'-9'-2,"-3"4,0 8,2 12,6 9,5 9,3 6,1 8,-1 3,-1 4,-1 1,-3-3,-4-5,-1-7,-2-6,1-16,1-16,2-9</inkml:trace>
  <inkml:trace contextRef="#ctx0" brushRef="#br0" timeOffset="802.755">6735 5448,'-74'-10,"74"10,0 0,0 0,0 0,0 0,0 0,0 0,0 1,0-1,0 0,0 0,0 0,19 3,28-2,0-2,0-3,0-1,30-8,80-9,-154 21,1 0,0 0,0 0,0 1,0-1,1 1,-1 0,0 0,0 1,0-1,0 1,0 0,0 0,0 0,-1 0,1 1,0-1,-1 1,1 0,-1 0,1 1,-1-1,0 1,0-1,0 1,0 0,-1 0,1 1,-1-1,1 0,-1 1,0 0,4 65,-7-61,1 0,0 0,1 0,0 0,0-1,1 1,0 0,0 0,0-1,1 1,1 0,1-2,0 0,1 0,-1 0,2 0,-1-1,0 0,1-1,0 1,0-1,0 0,1-1,-1 0,1 0,0-1,0 0,0 0,0-1,0 0,0 0,0-1,1 0,-1 0,0-1,0 0,0-1,0 1,0-2,0 1,-1-1,1 0,-1-1,1 1,-1-2,1 0,-4 1,0 1,-1-1,1 0,-1 0,0-1,0 1,0-1,-1 1,1-1,-1 0,0 0,-1 0,1 0,-1 0,0 0,0 0,-1-1,1 1,-1 0,0 0,-1-1,1 1,-1 0,0 0,-1 0,0-2,0-1,-1-1,-1 1,1 0,-1 0,-1 0,0 0,0 1,0 0,-1 0,0 0,0 1,-1 0,0 0,0 0,-1 0,-2 0,0 1,0 0,0 1,-1 0,0 0,0 1,0 0,0 1,0 0,0 1,-1 1,1 0,-1 0,7 0,0 0,-1 1,1 0,0 0,-1 0,1 1,0 0,0 0,0 0,1 0,-1 1,0 0,1 0,0 0,-1 0,1 1,1 0,-1-1,0 2,1-1,0 0,0 1,0-1,1 1,-1 0,1 0,0 0,0 0,-6 40,5-2</inkml:trace>
  <inkml:trace contextRef="#ctx0" brushRef="#br0" timeOffset="3902.546">22384 4998,'-2'-2,"-1"0,0 0,0 1,0 0,0-1,0 1,0 0,-1 1,1-1,0 0,0 1,-1 0,1 0,0 0,-1 0,1 0,0 1,0-1,-1 1,1 0,0 0,0 0,0 1,0-1,0 1,0 0,0-1,1 1,-1 0,1 1,-1-1,1 0,0 1,0-1,0 1,0 0,0 0,0 0,0 4,0-1,0 1,1 0,0 0,0 0,0 0,1 0,0 0,0 1,1-1,0 0,0 0,1-1,0 1,0 0,1 0,0-1,2 5,75 105,80 63,-123-114,-36-63,0 0,0 0,-1 0,1 0,-1 0,1 1,-1-1,0 0,0 0,0 0,0 0,0 1,0-1,-1 0,1 0,-1 0,1 0,-1 0,0 0,0 0,0 0,0 0,0 0,0 0,-1-1,1 1,0 0,-1-1,0 1,1-1,-1 0,0 1,-2 1,-1-1,1 1,-1-1,0 0,1-1,-1 1,0-1,0 0,0 0,0 0,0 0,0-1,0 0,0 0,0-1,0 1,0-1,0 0,0-1,0 1,0-1,0 0,1 0,-1 0,1-1,0 1,-1-1,1 0,0-1,1 1,-1-1,1 1,-1-1,1 0,0 0,1-1,-1 1,1 0,-1-1,1 0,1 1,-1-2,3-4,1-1,0 0,0 1,1-1,0 1,1 0,0 0,1 0,0 0,1 1,0 0,0 0,1 1,0-1,0 1,5-3,-9 7,69-74,-46 52,-1 0,-2-2,-1 0,-1-2,10-19,-31 48,2-1,0-1,0 0,0 0,0 0,-1 0,1 0,-1-1,0 1,0 0,0-1,-1 1,1 0,-1-1,1 1,-1-1,0 1,-1-1,1 1,-1-1,1 1,-1-1,0 1,0 0,-1-2,0 4,-1 1,1 0,0 0,0 0,-1 1,1-1,0 1,0-1,-1 1,1-1,0 1,0 0,0 0,0 0,0 0,0 1,1-1,-1 0,0 1,0 0,1-1,-1 1,1 0,0-1,-1 1,1 0,0 0,0 0,0 0,1 0,-1 1,0-1,1 0,-1 0,1 2,-7 21,1 1,2 0,0 1,2-1,1 0,1 1,1-1,2 1,0 1,1 14,2 1,2-2,2 1,1-1,2-1,11 22,-24-61,0 0,0-1,0 1,0 0,0 0,0-1,0 1,0 0,0 0,0 0,1-1,-1 1,0 0,1 0,-1-1,0 1,1 0,-1-1,1 1,-1-1,1 1,-1 0,1-1,-1 1,1-1,0 1,-1-1,1 0,0 1,0-1,-1 0,1 1,0-1,-1 0,1 0,0 0,0 0,0 1,-1-1,1 0,0-1,0 1,0 0,-1 0,1 0,0 0,0 0,-1-1,1 1,0 0,-1-1,1 1,0-1,-1 1,1 0,0-1,-1 0,1 1,-1-1,1 1,5-16</inkml:trace>
  <inkml:trace contextRef="#ctx0" brushRef="#br0" timeOffset="4152.159">22508 5202,'12'2,"15"1,19 0,16-1,11 0,5-1,-10 0</inkml:trace>
  <inkml:trace contextRef="#ctx0" brushRef="#br0" timeOffset="4403.466">22958 5366,'1'-2,"-1"1,0-1,1 1,0-1,-1 1,1-1,0 1,-1-1,1 1,0-1,0 1,0 0,1 0,-1-1,0 1,0 0,1 0,-1 0,0 0,1 1,-1-1,1 0,-1 0,1 1,-1-1,1 1,0 0,-1-1,1 1,-1 0,1 0,0 0,-1 0,2 0,-1 0,6-2,0 1,1 0,-1 1,1 0,-1 0,1 1,-1 0,0 0,1 1,-1 0,0 0,2 2,-7-3,0 0,-1 1,1-1,0 1,-1 0,1-1,-1 1,1 0,-1 1,0-1,0 0,0 1,0-1,0 1,-1-1,1 1,-1 0,0 0,0 0,0 0,0-1,0 2,0-1,-1 0,1 0,-1 0,0 0,0 0,0 0,-1 0,1 0,-1 0,0 0,0 3,-6 9,0-1,0 1,-2-1,0-1,0 0,-1 0,-1 0,0-2,-1 1,0-1,-9 6,-6 7,-25 33,51-56,0 0,0-1,1 1,-1 0,0 0,1 0,-1 0,1 0,-1 0,1 1,-1-1,1 0,0 0,0 0,-1 0,1 0,0 0,0 1,0-1,0 0,1 0,-1 0,0 0,0 0,1 1,-1-1,0 0,1 0,-1 0,1 0,0 0,-1 0,1 0,0 0,-1-1,1 1,0 0,0 0,0-1,0 1,0 0,0-1,0 1,0-1,0 1,0-1,1 1,59 11,-60-12,114 5,-1-4,40-9,-37 3,-48 2</inkml:trace>
  <inkml:trace contextRef="#ctx0" brushRef="#br0" timeOffset="2071.835">15093 4998,'-4'-1,"0"1,0-1,0 1,0 1,0-1,0 0,0 1,0 0,0 0,0 0,1 0,-1 1,0 0,1-1,-1 1,1 1,0-1,-1 0,1 1,0-1,1 1,-1 0,-1 2,-47 81,47-73,0 0,0 0,1 1,1-1,0 1,1-1,1 1,0 0,0-1,2 1,0 0,0-1,1 0,1 1,0-1,1 0,0-1,1 0,0 1,1-2,1 1,-1-1,4 3,134 133,-143-145,0 0,-1 0,1 0,-1 0,1 1,-1-1,0 0,0 1,0-1,0 1,0-1,0 1,-1-1,1 1,-1 0,0-1,0 1,0-1,0 1,0 0,0-1,-1 1,1 0,-1-1,0 1,0-1,0 1,0-1,0 0,-1 1,1-1,-1 0,1 0,-3 2,-2 3,-1 0,-1-1,1 1,-1-2,0 1,-1-1,1 0,-1-1,0 0,0 0,0-1,-1 0,-5 0,14-3,0 1,0-1,0 0,0 0,0 0,0 0,0 0,-1 0,1 0,0-1,0 1,0 0,0 0,0-1,0 1,0-1,0 1,0-1,0 1,0-1,0 0,0 0,1 1,-1-1,0 0,0 0,1 0,-1 0,1 0,-1 0,1 0,-1 0,1 0,-1 0,1 0,0 0,-1 0,1 0,0 0,0 0,0 0,0 0,0 0,0-1,0 1,1 0,-1 0,0-1,17-53,85-109,-85 143,0-2,-2 0,0 0,-2-1,-1-1,0 0,-2-1,-1 0,-1-1,-2 0,3-16,-12 9,3 34,-1 0,1 0,-1 0,1 0,-1 0,1 0,-1 0,1 1,-1-1,1 0,-1 0,1 1,-1-1,1 0,-1 1,1-1,-1 0,1 1,0-1,-1 1,1-1,0 1,-1-1,1 1,0-1,-1 1,1-1,0 1,0-1,0 1,0-1,0 1,0-1,-1 1,1 0,0-1,1 1,-1-1,0 1,0-1,0 1,0-1,0 1,0 0,1-1,-1 1,-3 44,2 1,2 0,3 0,1 0,3 3,-5-21,-1-13,1 11,0-1,2-1,1 1,1-1,0 0,7 11,-14-34,0 1,0-1,0 0,0 1,1-1,-1 0,0 0,1 1,-1-1,1 0,0 0,-1 0,1 0,0 0,0 0,0 0,-1 0,1 0,0 0,0 0,0 0,1-1,-1 1,0 0,0-1,0 1,0-1,1 1,-1-1,0 0,0 1,1-1,-1 0,0 0,1 0,-1 0,0 0,1 0,-1 0,0 0,0-1,1 1,-1-1,0 1,0-1,1 1,-1-1,0 1,1-2,13-44,-11 19</inkml:trace>
  <inkml:trace contextRef="#ctx0" brushRef="#br0" timeOffset="2242.54">15106 5285,'-14'0,"-11"0,-5 0,2 2,5 3,9 3,13 1,19-3,20 0,18-6,15-5,13-6,2-3,-1 2,-15 2</inkml:trace>
  <inkml:trace contextRef="#ctx0" brushRef="#br0" timeOffset="2557.692">15584 5530,'86'-183,"-84"159,-18 35,6 9,1 0,1 1,1 0,1 0,0 1,2 0,1 0,0 0,2 0,1 21,0-30,1 0,0 0,1-1,0 1,1-1,0 0,1 0,1 0,0 0,0 0,1-1,1 0,0-1,0 1,1-1,0 0,1-1,0 0,1 0,24 19</inkml:trace>
  <inkml:trace contextRef="#ctx0" brushRef="#br1" timeOffset="-61692.975">28542 6503,'23'78,"6"40,-5 2,-5 1,-6 0,-3 63,8 418,-32-292,-14 117,29-103,14-229,-15-26,-1-82,1-6</inkml:trace>
  <inkml:trace contextRef="#ctx0" brushRef="#br1" timeOffset="-58629.049">28569 6654,'-3'-40,"-1"1,-2-1,-1 1,-2 1,-11-26,16 49,-42-155,45 169,1 0,-1 0,1-1,0 1,-1 0,1 0,0 0,0 0,0-1,0 1,0 0,0 0,0 0,0 0,1-1,-1 1,0 0,1 0,-1 0,1 0,-1 0,1 0,0 0,-1 0,1 0,0 0,0 0,-1 1,1-1,0 0,0 0,0 1,0-1,0 0,0 1,0-1,0 1,0 0,0-1,1 1,-1 0,0-1,0 1,0 0,0 0,1 0,-1 0,0 0,0 1,44-2,0 3,-1 2,0 2,0 1,2 3,143 19,-72-26,91-11,-163 5,-16 2,0 1,0 2,-1 0,1 2,-1 1,8 4,8-1,0-2,1-2,0-1,-1-3,20-3,19 2,215-7,-93 2,-202 8,0-1,-1 1,1 0,0 0,-1 0,0 1,1-1,-1 1,0-1,0 1,-1-1,1 1,0 0,-1 0,0 0,0 0,0 0,0 0,0 0,0 1,-1-1,1 0,-1 0,0 1,0-1,-1 0,1 0,0 1,-1-1,0 1,1 4,0 160,17 444,-10-269,-5-112,26 116,-15-104,0-5,1 15,-15-196,0-31,1 1,1-1,1 1,1-1,1 0,2 0,4 11,-6-23,-1 0,0 1,0-1,-2 1,1 0,-2-1,0 4,1 34,3-34,-4-17,1 1,0-1,-1 0,1 0,-1 1,1-1,-1 0,1 1,-1-1,0 0,0 1,0-1,0 1,0-1,0 1,0-1,0 0,-1 1,1-1,0 0,-1 1,1-1,-1 0,1 1,-1-1,0 0,0 0,0 0,1 0,-1 0,0 0,0 0,0 0,-1 0,1 0,0 0,0 0,0-1,-1 1,1-1,0 1,-1-1,-100-4,53-3,-362 4,-41 31,354-29,-13 0,0 4,-52 11,4-1,53 0,92-13,7 1,0-1,0 1,0-1,1-1,-1 1,0-1,0-1,1 1,-1-1,0 0,1 0,0-1,-1 0,1 0,0 0,-2-3,-58-57,65 62,0 0,0 0,0 1,1-1,-1 0,0 0,0-1,1 1,-1 0,0 0,1 0,0 0,-1 0,1-1,-1 1,1 0,0 0,0-1,0 1,0 0,0-1,0 1,0 0,0 0,1-1,-1 1,0 0,1 0,-1 0,1-2,5-17</inkml:trace>
  <inkml:trace contextRef="#ctx0" brushRef="#br1" timeOffset="-57710.248">29362 5889,'-5'-4,"-1"1,1 0,-1 0,1 0,-1 0,0 1,0 0,0 0,0 0,0 1,0 0,-1 1,1-1,0 1,0 0,-1 0,1 1,0 0,0 0,0 1,-1-1,2 1,-1 1,0-1,0 1,-2 2,0 1,1 1,0 0,0 0,1 1,-1 0,2 0,-1 1,1-1,1 1,-1 0,2 1,-1-1,1 1,0-1,1 1,1 0,-1 0,1 0,1 0,0 0,1 9,0-13,1 1,0 0,0-1,0 1,1-1,0 1,0-1,0 0,1 0,0-1,0 1,1-1,-1 0,1 0,0 0,0-1,1 1,0-1,-1-1,1 1,1-1,-1 0,6 2,-2-1,-1 0,1-1,0 0,0-1,1 0,-1-1,0 0,1 0,-1-1,0-1,1 1,-1-2,0 1,0-2,9-2,-12 2,-1 0,1-1,0 0,-1-1,0 1,0-1,0-1,-1 1,0-1,0 0,0 0,-1 0,1 0,-2-1,1 0,-1 0,0 0,0 0,-1 0,0-1,0 1,-1-1,0-1,1-4,0 1,-2-1,1 1,-2-1,1 1,-2-1,0 1,0-1,-1 1,-1 0,0 0,-1 0,-5-9,8 16,-1 0,0 0,-1 1,1 0,-1-1,0 1,0 0,0 1,0-1,-1 1,1 0,-1 0,0 0,0 0,0 1,0 0,-1 0,1 1,0-1,-1 1,1 0,-1 1,0-1,1 1,-1 0,1 1,-1-1,0 1,1 0,-1 0,1 1,0 0,0 0,-1 0,1 0,0 1,1 0,-1 0,0 0,0 2,-1 0,1 0,-1 0,1 0,0 1,1-1,0 1,-1 1,2-1,-1 0,1 1,0 0,0 0,1 0,0 0,0 0,1 0,0 0,0 1,1-1,0 0,0 4,5 21</inkml:trace>
  <inkml:trace contextRef="#ctx0" brushRef="#br1" timeOffset="-57445.971">29415 5876,'-9'-17,"-5"-14,-4-13,3-12,1-12,0-10,1-9,-1-3,3-1,1 2,0 7,1 12,0 13,2 15,1 18,3 21,1 20,1 7</inkml:trace>
  <inkml:trace contextRef="#ctx0" brushRef="#br1" timeOffset="-56365.865">29648 9412,'-7'1,"1"0,-1 0,1 0,0 1,0 0,-1 0,1 0,1 1,-1 0,0 0,1 1,0 0,-1-1,1 2,1-1,-1 1,1-1,-1 1,2 0,-1 1,0-1,1 1,0-1,0 1,1 0,0 0,0 0,-1 3,1-3,0-1,1 0,0 0,-1 1,2-1,-1 1,0-1,1 1,0-1,1 1,-1-1,1 1,0-1,0 1,1-1,0 0,0 0,0 0,0 0,1 0,0 0,0 0,0-1,0 0,1 1,0-1,0 0,0-1,0 1,2 0,-1-2,1-1,1 1,-1-1,0 0,0-1,0 1,1-1,-1-1,0 1,0-1,0 0,0 0,0-1,0 0,0 0,0 0,0-1,-1 0,1 0,-1 0,0 0,0-1,0 0,4-4,-1 0,-1 0,1 0,-1-1,-1 0,0 0,0-1,-1 0,0 0,0 0,-1 0,-1-1,1 1,0-9,-3 10,0-1,0 0,-1 0,-1 1,1-1,-2 0,1 1,-1-1,-1 1,0-1,0 1,-1 0,-4-8,6 13,0 0,-1-1,0 1,0 1,0-1,0 0,-1 1,1-1,-1 1,0 0,0 0,0 1,-1-1,1 1,-1 0,1 0,-1 0,1 1,-1 0,0-1,0 2,0-1,0 1,0-1,1 1,-1 1,0-1,-1 1,-1 0,1 1,-1 0,1 0,-1 1,1 0,0 0,0 0,0 1,1 0,-1 0,1 0,0 1,0-1,0 1,1 1,0-1,0 0,0 1,1 0,0 0,0 0,0 1,1-1,0 0,0 1,0 0,1-1,0 1,0 0,1 0,0-1,0 1,1 0,0 0,0-1,0 1,1 0,0-1,0 1,1-1,0 1,16 22,1-5</inkml:trace>
  <inkml:trace contextRef="#ctx0" brushRef="#br1" timeOffset="-56128.964">29662 9658,'0'12,"2"10,1 11,2 14,3 15,0 16,-2 15,-1 16,-3 9,0 6,-1 1,-1-6,0-8,-1-16,3-20,1-20,0-20</inkml:trace>
  <inkml:trace contextRef="#ctx0" brushRef="#br1" timeOffset="-55289.29">28897 6995,'-2'-9,"-1"1,-3 7,1 13,-2 13,-2 13,1 8,-1 6,1 3,2 0,3-5,0-9,5-12,1-10</inkml:trace>
  <inkml:trace contextRef="#ctx0" brushRef="#br1" timeOffset="-54973.407">28829 6872,'-5'-11,"10"23,20 26,2-2,1-2,1 0,18 13,-3 0,-26-28,-1-3,-1 0,0 1,-1 1,-1 1,-1 0,-1 0,0 1,-2 1,0 0,-1 1,0 2,-8-18,0-1,-1 1,0-1,0 1,0-1,0 1,-1-1,0 1,0-1,0 0,-1 1,0-1,0 0,0 0,-1 0,0 0,1 0,-2-1,1 1,0-1,-1 0,0 0,0 0,0-1,-1 1,1-1,-1 0,-3 2,-9 4,1-1,-1-1,-1 0,1-1,-1-1,0 0,-18 1,-13 0,8-3</inkml:trace>
  <inkml:trace contextRef="#ctx0" brushRef="#br1" timeOffset="-54239.511">28678 7924,'0'0,"0"0,-1 0,1 0,-1 0,1 0,0 0,-1 1,1-1,0 0,-1 0,1 0,0 1,0-1,-1 0,1 0,0 1,0-1,-1 0,1 0,0 1,0-1,0 0,-1 1,1-1,0 0,0 1,0-1,0 1,0-1,0 0,0 1,0-1,0 0,0 1,0-1,0 0,0 1,0-1,0 0,0 1,0-1,1 1,-1-1,0 0,0 0,0 1,0-1,1 0,-1 1,0-1,0 0,1 0,-1 1,0-1,1 0,-1 0,0 0,1 1,-1-1,0 0,1 0,-1 0,0 0,21 22,83 55,-86-67,-1 1,0 1,-1 0,-1 1,0 1,0 0,-2 1,0 1,0 0,1 4,-11-16,-1 1,1-1,-1 1,0 0,-1 0,1 0,-1 0,0 0,0 0,-1 0,1 0,-1 0,0 0,0 0,-1 0,0 0,0 0,0 0,0 0,-1 0,0 0,0 0,0-1,0 1,-1-1,0 1,0-1,0 0,0 0,-1-1,1 1,-1-1,0 1,0-1,-3 1,-12 7,-1 0,0-2,0 0,0-2,-1 0,-1-1,1-1,-1-1,0-1,-21 9,42-6,6-1</inkml:trace>
  <inkml:trace contextRef="#ctx0" brushRef="#br1" timeOffset="-53803.528">29211 8115,'1'-1,"-1"1,1-1,-1 1,1-1,-1 0,1 1,-1-1,1 0,-1 1,1-1,-1 0,0 0,1 1,-1-1,0 0,0 0,0 0,0 1,0-1,1 0,-1 0,-1 0,1 1,0-1,0 0,0 0,0 0,0 1,-1-1,1 0,0 0,-1 1,1-1,-1 0,1 1,-1-1,1 0,-1 1,1-1,-1 1,1-1,-1 1,0-1,0 1,1-1,-1 1,-37-16,32 15,0 0,0 0,0 1,-1-1,1 1,0 1,0-1,-1 1,1 0,0 1,0 0,0-1,0 2,1-1,-1 1,1 0,-1 0,1 0,0 1,0 0,0 0,1 0,-1 1,1-1,0 1,1 0,-1 0,1 1,0-1,0 1,0-1,1 1,-1 4,0-2,1 0,0 0,1 0,-1 0,2 0,-1 0,1 0,0 0,1 1,0-1,0 0,1 0,0 0,0 0,1-1,0 1,0-1,1 1,0-1,0 0,1-1,-1 1,2-1,-1 0,1 0,0 0,0-1,0 0,1 0,0-1,0 1,0-1,0-1,2 1,0-1,0 0,0 0,0-1,0 0,0-1,1 0,-1-1,1 1,-1-2,0 1,1-2,-1 1,0-1,0 0,0-1,0 0,0-1,0 0,-1 0,0 0,0-1,0-1,0 1,-1-1,0 0,0-1,0-1,41-59,-31 34</inkml:trace>
  <inkml:trace contextRef="#ctx0" brushRef="#br1" timeOffset="-53601.963">29443 8101,'-2'3,"-1"7,0 9,-2 8,0 9,1 6,1 2,1 0,1 1,0-6,1-5,3-7,0-10</inkml:trace>
  <inkml:trace contextRef="#ctx0" brushRef="#br1" timeOffset="-53284.957">29716 8115,'-132'50,"43"8,87-55,-1-1,1 0,0 1,0 0,0-1,0 1,1 0,-1 0,1 0,0 0,0 0,0 0,0 0,0 1,0-1,1 0,0 0,0 1,0-1,0 0,0 0,0 1,1-1,0 0,0 0,0 1,0-1,0 0,0 0,3 2,3 4,0-1,1 0,0-1,0 0,1 0,0-1,0 0,0-1,1 0,0 0,0-1,0 0,1-1,0 0,-1 0,1-2,0 1,0-1,0-1,10 0,-11 0,-1 1,0-2,0 1,1-1,-1-1,0 0,0 0,0 0,-1-1,1-1,-1 0,1 0,-1 0,-1-1,1 0,0-1,-1 1,0-1,4-5,6-13</inkml:trace>
  <inkml:trace contextRef="#ctx0" brushRef="#br1" timeOffset="-52709.987">29908 7049,'-12'5,"0"0,0 1,1 0,0 1,0 0,0 1,1 0,1 1,-1 0,1 0,1 1,0 0,0 1,1-1,0 2,1-1,0 1,1-1,0 2,1-1,1 0,0 1,0 0,1-1,1 1,0 8,0-17,1 0,-1 0,1 0,0 0,0 0,1 0,-1 0,1 0,0 0,0-1,0 1,1 0,-1 0,1-1,0 1,0-1,0 0,0 1,1-1,-1 0,1 0,0-1,0 1,0 0,0-1,0 0,0 0,1 0,-1 0,1 0,0-1,-1 1,1-1,0 0,1 0,6-3,1-1,0 0,-1-1,1 0,-1 0,0-1,-1-1,1 0,-1 0,0-1,-1 0,1-1,-2 0,1-1,-1 0,0 0,-1 0,4-8,0 3,-1-1,-1 0,-1-1,0 0,-1 0,0-1,-2 0,0 0,-1 0,0 0,-2-1,0 0,-1 1,-1-1,0 0,-1 0,-1 1,-1-2,2 14,1 1,-1-1,0 1,0-1,0 1,-1 0,1 0,-1 0,0 0,-1 0,1 0,0 0,-1 1,0-1,0 1,0-1,0 1,-1 0,1 1,-1-1,0 1,0-1,0 1,0 0,0 1,0-1,0 1,-1-1,1 1,0 0,-1 1,1-1,-1 1,1 0,-1 0,1 1,-3 0,1 1,0 0,1 0,-1 1,1 0,0 0,-1 1,2-1,-1 1,0 0,1 0,0 1,0-1,0 1,0 0,1 0,0 0,0 1,0-1,0 1,1 0,0-1,1 1,-1 3,-1 3,1-1,0 1,1 0,1 0,0 0,1 0,0 0,0 0,1 0,1 0,3 7,9 20,3-1,1-1,2-1,18 24,7 13,-16-21,-2 1,-3 2,18 57,-30-71</inkml:trace>
  <inkml:trace contextRef="#ctx0" brushRef="#br1" timeOffset="-51923.179">30167 8375,'-13'4,"1"0,-1 1,1 1,0 0,1 1,-1 0,2 0,-1 1,1 1,0 0,0 0,1 1,1 0,0 0,0 1,1 1,0-1,1 1,0 0,1 0,0 1,1-1,1 1,0 0,0 0,2 0,-1 1,2-1,0 0,0 0,1 1,2 7,-3-17,1-1,-1 0,1 1,0-1,-1 1,1-1,1 0,-1 0,0 0,1 1,0-1,0-1,0 1,0 0,0 0,0-1,1 1,-1-1,1 0,0 0,0 0,-1 0,1 0,1-1,-1 1,0-1,0 0,0 0,1 0,-1 0,1 0,-1-1,0 0,1 1,-1-1,1-1,-1 1,1 0,-1-1,0 0,1 0,-1 0,0 0,1 0,-1-1,0 0,11-8,-1-1,-1-1,0 0,0-1,-1 0,-1-1,0 0,-1 0,-1-1,0 0,-1-1,5-14,-6 17,0 0,-1 0,0 0,-1-1,-1 1,0-1,0 0,-2 0,1 0,-2 0,0 0,-1 0,0 0,-1 0,-1 0,0 0,0 1,-2-1,0 1,-6-12,9 22,0 0,0 0,0 1,0-1,-1 0,1 1,-1-1,1 1,-1 0,0 0,0 0,0 0,-1 1,1-1,0 1,0 0,-1 0,1 0,-1 0,1 0,-1 1,1 0,-1 0,1 0,-1 0,1 0,-1 1,1-1,-1 1,1 0,-1 0,1 0,0 1,-1-1,1 1,0 0,0 0,0 0,1 0,-1 0,0 1,1-1,-2 2,-2 6,-1 0,2 1,-1-1,2 1,-1 0,1 0,1 1,0-1,1 1,0 0,1 0,0-1,1 1,0 0,1 0,0 0,1 0,0-1,1 1,0-1,1 0,0 1,1-2,2 4,20 40,3-1,2-1,21 24,33 53,-77-114</inkml:trace>
  <inkml:trace contextRef="#ctx0" brushRef="#br1" timeOffset="-50798.815">29989 8020,'7'0,"9"0,12 0,12 0,8 0,9-3,5 0,0-2,-12-1</inkml:trace>
  <inkml:trace contextRef="#ctx0" brushRef="#br1" timeOffset="-50204.48">30481 7036,'2'2,"8"1,12 3,13-1,17-2,21-5,16-5,15-4,7-4,-3 1,-11 2,-21 5</inkml:trace>
  <inkml:trace contextRef="#ctx0" brushRef="#br1" timeOffset="-49616.699">30522 8525,'14'0,"16"0,15 0,18 0,17 0,13 0,12 0,7 0,-4 0,-12 0,-21 0</inkml:trace>
  <inkml:trace contextRef="#ctx0" brushRef="#br1" timeOffset="-48884.296">27573 7091,'14'-3,"9"0,7 0,11 1,12 1,13-1,15 2,13 0,13-3,5-2,4-3,-5-1,-14 2,-24 2</inkml:trace>
  <inkml:trace contextRef="#ctx0" brushRef="#br1" timeOffset="-48224.831">27518 8511,'2'-2,"4"-1,2-3,5 1,2 0,4 2,5 0,10 2,14-2,16-2,20-4,19-3,19-4,10 0,2 2,-9 4,-19 6,-28 3</inkml:trace>
  <inkml:trace contextRef="#ctx0" brushRef="#br0" timeOffset="6023.65">30114 5189,'-2'-3,"-1"1,1 0,-1 0,1 0,-1 0,0 0,0 0,0 1,0 0,0-1,0 1,0 0,-1 1,1-1,0 0,-1 1,1 0,0 0,-1 0,1 0,0 0,0 1,-1 0,1-1,0 1,0 0,0 1,0-1,0 0,0 1,0 0,0 0,0 0,1 0,-1 0,1 0,0 1,-1-1,1 1,0-1,0 1,1 0,-1 0,0 1,-1 7,1 1,0 0,0 0,1 1,0-1,1 0,1 0,0 0,1 0,0 0,1 0,3 11,62 134,34 27,-100-182,-1 0,1 0,-1 0,1 1,-1-1,0 0,0 1,0-1,0 1,-1-1,1 1,0-1,-1 1,0 0,0-1,0 1,0-1,0 1,0 0,-1-1,1 1,-1-1,0 1,0-1,0 1,0-1,0 1,0-1,-1 0,1 0,-1 0,1 0,-1 0,0 0,0 0,0 0,-1 0,-2 1,-1-1,1 0,0 0,-1 0,0-1,1 1,-1-1,0-1,0 1,0-1,1 0,-1-1,0 1,0-1,1 0,-1 0,0-1,1 0,-1 0,1 0,0-1,0 1,0-1,0-1,0 1,0-1,1 1,0-1,0-1,0 1,0 0,1-1,-1 0,-1-4,5 3,0 0,1 0,-1 0,1 0,1 0,-1 0,1 0,0 0,0 0,1 1,0-1,0 1,0 0,1-1,-1 2,1-1,0 0,1 1,-1 0,1 0,0 0,0 0,0 1,0 0,2-1,3-4,50-39,-34 29,-2-1,0 0,-2-2,0-1,-1-1,-1 0,-2-2,5-8,-14 17,0-1,-2 0,0 0,-1-1,0 1,-2-1,0-1,-1 1,-1 0,0-14,-1 31,-1 0,0 0,1 1,-1-1,0 0,1 0,-1 0,0 0,0 0,0 0,0 0,0 0,0 0,0 0,0 1,0-1,-1 0,1 0,0 0,0 0,-1 0,1 0,-1 1,1-1,-1 0,1 0,-1 1,1-1,-1 0,0 1,1-1,-1 0,0 1,0-1,1 1,-1-1,0 1,0 0,0-1,0 1,0 0,1-1,-1 1,0 0,0 0,0 0,0 0,0 0,0 0,0 0,0 0,0 0,0 1,1-1,-1 0,0 0,0 1,0-1,0 1,1-1,-1 1,0-1,0 1,1-1,-1 1,-9 12,2-1,-1 1,2 1,0-1,0 1,1 0,1 1,1 0,0-1,-1 13,-5 22,2 0,3 0,1 1,3 0,2 0,2 0,3-1,4 15,-9-53,1 0,0 0,1 0,0-1,0 1,1-1,1 1,-1-1,2-1,-1 1,2-1,-1 0,2 1,-7-9,1 0,-1 0,0 0,0 0,1-1,-1 1,0 0,1-1,-1 0,0 1,1-1,-1 0,1 1,-1-1,1 0,-1 0,1 0,-1 0,1 0,-1-1,1 1,-1 0,0-1,1 1,0-1,15-8</inkml:trace>
  <inkml:trace contextRef="#ctx0" brushRef="#br0" timeOffset="6249.861">30210 5353,'16'-3,"17"0,17 0,14 0,10 2,2-1,-6 4,-14 1</inkml:trace>
  <inkml:trace contextRef="#ctx0" brushRef="#br0" timeOffset="7139.179">30688 5461,'6'0,"24"-1,0 1,1 2,-1 1,-1 1,1 2,5 2,-33-8,0 0,0 1,0-1,0 0,0 1,0-1,0 1,0 0,0 0,0 0,0 0,0 0,0 0,-1 0,1 0,0 1,-1-1,1 1,-1-1,0 1,1 0,-1-1,0 1,0 0,0 0,0 0,-1 0,1 0,0 0,-1 0,1 0,-1 0,0 0,0 0,0 0,0 0,0 0,0 0,0 1,-1-1,0 1,-7 6,0 0,-1 0,-1-1,0-1,0 0,0 0,-1-1,1 0,-2-1,1 0,-12 3,21-7,-25 13,47-6,6-7,-19-2,0 0,1 1,-1 0,0 0,0 1,0 0,0 0,1 0,-1 1,-1 0,1 1,0-1,-1 1,1 1,-1-1,0 1,0 0,0 1,0-1,-1 1,0 0,3 4,-4-3,-1-1,1 1,-2 0,1-1,0 1,-1 1,0-1,-1 0,1 1,-1-1,-1 0,1 1,-1-1,0 1,0-1,-1 1,0-1,0 1,0-1,-1 0,0 1,0-1,-1 0,0 0,0-1,0 1,-1-1,0 1,0-1,0 0,0-1,-1 1,0-1,0 0,0 0,0 0,-1 0,0-1,-2 1,-6-1,0 0,-1-1,1 0,-1-1,1-1,-1 0,0-1,1-1,-1 0,-12-4,-1-13,28 13</inkml:trace>
  <inkml:trace contextRef="#ctx0" brushRef="#br2" timeOffset="32298.128">1450 1065,'14'-42,"-3"1,-1-2,-2 1,-2-1,-1 0,-3-1,-1 1,-3-1,-2-6,-28-225,26 221,11 57,5 21,-2 0,0 1,-1 0,-1 1,1 20,-2-21,50 404,-54-422,0 9,0-1,1 1,1-1,0 0,1 0,1 0,0 0,1-1,1 0,0 0,1 0,0-1,1 0,0-1,9 8,-15-17,1-1,-1 0,1 0,0 0,0 0,-1-1,1 1,1-1,-1 0,0-1,0 1,0 0,0-1,1 0,-1 0,0-1,0 1,0-1,1 1,-1-2,0 1,0 0,0-1,0 1,-1-1,1 0,0 0,-1-1,1 1,-1-1,0 0,0 0,0 0,0 0,1-3,12-18</inkml:trace>
  <inkml:trace contextRef="#ctx0" brushRef="#br2" timeOffset="32566.785">1573 613,'-9'-2,"1"-1,12-2,16-3,22-2,17-2,14-1,10 2,0 0,-15 2</inkml:trace>
  <inkml:trace contextRef="#ctx0" brushRef="#br2" timeOffset="30869.087">453 300,'0'-3,"0"5,2 8,2 12,-1 14,-1 15,0 12,-1 10,0 6,-1 3,0-2,2-8,1-12,2-11,0-12,2-12,0-11</inkml:trace>
  <inkml:trace contextRef="#ctx0" brushRef="#br2" timeOffset="31703.684">672 587,'57'185,"-30"18,-27-203,-1 1,1-1,0 0,0 1,0-1,-1 1,1-1,0 1,0-1,0 1,0-1,0 1,0-1,0 1,0-1,0 1,0-1,0 1,0-1,0 1,0-1,1 1,-1-1,0 0,0 1,0-1,1 1,-1-1,0 0,1 1,-1-1,0 1,1-1,-1 0,0 0,1 1,-1-1,1 0,-1 1,1-1,-1 0,0 0,1 0,-1 0,1 0,-1 1,1-1,-1 0,1 0,-1 0,1 0,-1 0,16-25,12-46,-4-1,7-42,-30 113,-1 0,-1 0,1 0,0 0,0 0,0 0,0 0,0 0,0 0,0 0,0 0,1-1,-1 1,0 0,1 1,-1-1,0 0,1 0,-1 0,1 0,0 0,-1 0,1 0,0 1,-1-1,1 0,0 1,0-1,0 0,-1 1,1-1,0 1,0-1,0 1,0 0,0-1,0 1,1 0,32 122,-30-106,1 1,1-1,0 0,1 0,1-1,1 0,0 0,4 4,-12-18,1 1,-1 0,1 0,0-1,-1 1,1-1,0 0,0 1,0-1,0 0,0 0,0 0,0 0,0-1,1 1,-1-1,0 1,0-1,1 0,-1 0,0 0,0 0,1 0,-1 0,0 0,0-1,1 1,-1-1,0 0,0 0,0 0,0 0,0 0,0 0,0 0,0-1,0 1,-1-1,1 0,54-74,-24-37,-27 101,-2 19,-1 24,-2-29,0 2,0 24,1 0,1 1,1-1,2 0,7 24,-11-50,0 1,0-1,0 0,0 1,0-1,0 0,0 0,1 0,-1 0,1 0,0 0,0 0,-1-1,1 1,0-1,0 1,1-1,1 2,7 0</inkml:trace>
  <inkml:trace contextRef="#ctx0" brushRef="#br2" timeOffset="31955.355">1150 532,'-14'-2,"0"-1,9 4,16 5,11 8,4 2</inkml:trace>
  <inkml:trace contextRef="#ctx0" brushRef="#br2" timeOffset="33675.288">180 136,'190'-13,"1241"-95,-1365 99,-67 5,-12 2</inkml:trace>
  <inkml:trace contextRef="#ctx0" brushRef="#br2" timeOffset="34697.126">3 258,'-2'12,"29"65,-3 2,-4 0,1 21,42 500,-12-295,-49-302,0 0,1-1,-1 1,1 0,0-1,0 1,0-1,0 0,0 0,0 0,1 0,-1-1,1 1,-1-1,1 0,0 0,-1 0,1-1,0 1,0-1,-1 0,1 0,0 0,0-1,0 1,-1-1,2 0,8 1,847-2,-115-13,-686 13,-49-11,-16 5</inkml:trace>
  <inkml:trace contextRef="#ctx0" brushRef="#br2" timeOffset="35684.098">1833 26,'1'0,"-1"-1,1 1,-1 0,1-1,-1 1,1 0,-1 0,1 0,-1-1,1 1,0 0,-1 0,1 0,-1 0,1 0,0 0,-1 0,1 0,-1 0,1 0,0 0,-1 1,1-1,-1 0,1 0,-1 1,1-1,-1 0,1 0,-1 1,1-1,-1 1,1-1,-1 0,0 1,1-1,-1 1,1-1,-1 1,0-1,0 1,1 0,-1-1,0 1,0-1,0 1,3 1,52 41,2-2,2-3,46 22,20 13,33 34,130 116,-220-168,-6-5,-61-48,0 0,0 0,-1 1,1-1,-1 0,0 1,1-1,-1 0,0 1,0-1,-1 1,1-1,0 0,-1 1,0-1,1 0,-1 0,0 0,0 1,0-1,0 0,-1 0,1 0,-1 0,1 0,-4 6,-42 74,-4-2,-3-2,-3-3,-8 3,-198 208,188-216</inkml:trace>
  <inkml:trace contextRef="#ctx0" brushRef="#br2" timeOffset="79532.77">2871 736,'33'22,"-8"-16,0-1,0-1,0-1,0-1,0-1,7-2,-6 1,-19 1,164 1,-1 8,12 9,-65-7</inkml:trace>
  <inkml:trace contextRef="#ctx0" brushRef="#br2" timeOffset="79533.77">4905 874,'79'7,"138"2,29-10,-66-1,-40 2,-139 1,1-1,-1 0,1 1,-1-1,1 1,-1 0,0-1,1 1,-1 0,0 0,1 0,-1 0,0 0,0 0,0 0,0 0,0 0,0 1,0-1,0 0,-1 1,1-1,0 1,-1-1,0 1,1-1,-1 1,1-1,-1 1,0-1,0 1,0-1,0 1,0 0,-7 59,6-54,-3 19,2 1,0-1,2 1,1-1,4 24,15 221,21 112,-28-179,1 71,-15 339,-13-350,-13-52,2-61,15-110,-4 70,-27 84,4-43,15-15,15-104,2-1,2 1,1 0,1 0,4 25,-2 12,-1 124,-2-229,-1 16</inkml:trace>
  <inkml:trace contextRef="#ctx0" brushRef="#br2" timeOffset="42576.883">5793 6335,'-18'0,"-67"7,82-6,0 0,1 0,-1 0,1 0,0 0,-1 0,1 1,0 0,0-1,-1 1,1 0,1 0,-1 0,0 0,0 0,1 0,-1 1,1-1,0 0,0 1,0-1,0 1,0-1,0 1,1 0,-1-1,1 1,0 0,-1 0,1 0,1 0,-1-1,0 1,1-1,-1 1,1-1,0 1,0-1,0 0,0 1,0-1,1 0,-1 0,1 0,-1 0,1 0,0 0,0 0,0 0,0-1,0 1,0-1,0 1,1-1,-1 0,0 0,1 0,-1 0,1-1,1 1,79 12,-71-13,-7-1,0 0,0 1,0-1,0 1,-1 0,1 0,0 0,0 1,0 0,0 0,0 0,0 1,-1-1,1 1,0 0,-1 0,0 1,0-1,1 1,-1 0,-1 0,1 1,0-1,-1 1,0 0,0 0,0 0,0 0,1 3,-2-3,-1 0,0 1,1-1,-1 1,-1-1,1 1,-1 0,0-1,0 1,0-1,-1 1,1 0,-1-1,0 1,0-1,-1 0,0 1,1-1,-1 0,-1 0,1 0,-1 0,1 0,-1-1,0 1,0-1,-1 1,1-1,-1 0,1-1,-1 1,0-1,0 1,0-1,0-1,-1 1,-3 1,1-2,0-1,0 0,0 0,0 0,0-1,0 0,0 0,0-1,0 1,1-2,-1 1,1-1,-1 0,-3-3,-6-1,3 2</inkml:trace>
  <inkml:trace contextRef="#ctx0" brushRef="#br2" timeOffset="43140.736">5519 6199,'26'11,"44"-7,1-3,-1-3,8-4,29 0,-47 4,-56 2</inkml:trace>
  <inkml:trace contextRef="#ctx0" brushRef="#br2" timeOffset="44776.866">5793 8589,'6'34,"-2"1,-1-1,-1 1,-3 23,1-31,-7 12,7-38,0 0,-1-1,1 1,0 0,0-1,-1 1,1 0,-1 0,1-1,0 1,-1-1,1 1,-1 0,1-1,-1 1,0-1,1 1,-1-1,0 0,1 1,-1-1,0 1,1-1,-1 0,0 0,0 1,1-1,-1 0,0 0,0 0,1 0,-1 0,0 0,0 0,0 0,1 0,-1-1,0 1,0 0,1 0,-1-1,0 1,1 0,-1-1,0 1,1-1,-1 1,0-1,-2-4,0 1,0-1,1 0,0 0,0 0,0-1,0 1,1 0,0-1,0 1,1-1,-1 1,1-1,0 1,1-1,-1 1,1-1,0 1,1-1,-2 3,1-9,0 0,1-1,0 1,1 1,0-1,1 0,0 1,1-1,0 1,1 0,3-4,-4 12,1-1,-1 1,1 0,-1 1,1 0,0-1,0 2,0-1,1 1,-1 0,0 0,0 1,1 0,-1 0,0 0,0 1,1 0,-1 0,3 1,-4-1,-3-1,1 0,-1 0,1 1,-1-1,1 1,-1 0,1-1,-1 1,0 0,1 1,-1-1,0 0,0 0,0 1,0 0,0-1,0 1,-1 0,1 0,-1 0,1 0,-1 0,1 0,-1 0,0 1,0-1,0 0,0 1,-1-1,1 1,-1-1,1 0,-1 1,0-1,0 1,0 0,0-1,-1 1,1-1,-1 0,1 1,-1-1,0 1,0-1,0 0,0 1,0-1,0 0,-1 0,1 0,-2 1,-64 34,45-29,22-8,-1 0,1 0,0 1,0-1,-1 0,1 0,0 0,0 0,-1 1,1-1,0 0,0 0,0 1,-1-1,1 0,0 1,0-1,0 0,0 0,0 1,-1-1,1 0,0 1,0-1,0 0,0 1,0-1,0 0,0 1,0-1,0 0,0 1,0-1,1 0,-1 1,0-1,0 0,0 0,0 1,0-1,1 0,-1 1,0-1,0 0,0 0,1 1,-1-1,0 0,0 0,1 0,-1 0,0 1,1-1,-1 0,0 0,1 0,-1 0,0 0,0 0,1 0,-1 0,0 0,1 0,-1 0,0 0,1 0,-1 0,29 12,-26-11,32 13,-17-6,0-1,0-1,1-1,0-1,0 0,19 1,-28-4,-6-1,0 1,0-1,0 0,0 0,-1 0,1 0,0-1,0 1,0-1,-1 0,1 0,0-1,-1 1,1-1,0 0,2-4</inkml:trace>
  <inkml:trace contextRef="#ctx0" brushRef="#br2" timeOffset="45166.385">5697 8453,'9'-3,"13"0,11-3,10-1,5-3,0 0,0 3,-6 2,-11 4,-10 0,-9 0</inkml:trace>
  <inkml:trace contextRef="#ctx0" brushRef="#br2" timeOffset="57580.449">5793 900,'3'79,"-3"-78,0 0,1 0,-1 0,1 0,-1 0,1 0,0 0,-1 0,1 0,0 0,-1 0,1-1,0 1,0 0,0 0,0-1,0 1,0-1,0 1,0-1,0 1,0-1,0 0,0 1,1-1,-1 0,0 0,0 0,0 0,0 0,0 0,1 0,-1 0,0 0,0-1,0 1,0 0,0-1,0 1,0-1,0 1,1-1,33-35,-34 33,0 0,0 0,0 1,0-1,-1 0,1 0,-1 0,0 0,0 0,0 0,0 0,-1 0,1 0,-1 0,0 0,0 0,0 0,0 0,0 1,-1-1,1 0,-1 1,1-1,-1 1,0 0,0-1,0 1,-1 0,1 0,0 1,-1-1,1 0,-1 1,0-1,1 1,-1 0,0 0,0 0,0 0,0 1,0-1,0 1,0-1,0 1,0 0,0 0,0 1,0-1,0 1,0-1,1 1,-1 0,-1 2,0-1,0 1,1 0,-1 0,1 0,0 1,0-1,0 1,1 0,-1 0,1 0,0 0,0 0,0 0,0 1,1-1,0 1,0-1,0 1,1-1,-1 1,1-1,0 1,0 0,1-1,-1 1,1-1,0 1,0-1,1 1,-1-1,1 0,0 1,0-1,1 0,-1 0,1-1,0 1,0-1,0 1,0-1,0 0,1 0,0 0,0 0,0-1,0-1,0 0,0 0,1 0,-1 0,0-1,1 0,-1 0,0 0,0 0,1-1,-1 1,0-1,0 0,1 0,-1-1,0 0,0 1,0-1,-1 0,1-1,0 1,-1-1,0 1,1-1,-1 0,0 0,0-1,-1 1,1 0,-1-1,0 0,0 0,0 0,0 1,0-2,-1 1,0 0,1-3,-3 5,1 0,-1 0,1-1,-1 1,0 0,0 0,1 0,-2 0,1 1,0-1,0 0,-1 0,1 1,0-1,-1 0,0 1,1 0,-1-1,0 1,0 0,0 0,0 0,0 0,0 0,0 1,0-1,0 0,0 1,0 0,0-1,-1 1,-69 6,72-6,1 0,-1 0,0 0,0 0,1 0,-1 0,0 0,0 0,1 0,-1 0,0 0,0 0,1 0,-1 1,0-1,0 0,0 0,1 0,-1 0,0 1,0-1,0 0,0 0,1 0,-1 1,0-1,0 0,0 0,0 1,0-1,0 0,0 0,0 0,0 1,0-1,0 0,0 0,0 1,0-1,0 0,0 0,0 1,0-1,0 0,0 0,0 1,0-1,0 0,0 0,-1 1,28 0,403-1,-150-15,12 5,26-21,-91 11,82-1,375-16,-444 18,419-32,-234 1,-412 47,-1 0,0 1,1 1,-1 0,1 1,-1 0,1 1,-1 1,0 0,1 0,-1 1,0 1,0 0,-1 0,1 1,-1 1,0 0,2 2,-4 0,-1 0,1 0,-2 1,1 0,-2 1,1-1,-1 1,0 0,-1 1,-1 0,1-1,-2 2,1-1,-1 1,38 190,-8 2,-9 2,-9 0,-9 19,1-46,1 669,-14-684,3 186,13 384,-11-480,15 161,-4-289,6 0,21 76,-18-86,-4 2,-5 31,-8 372,5-416,-3-63,-2 1,-1 0,-2 0,-6 29,-7 10,3 2,2 67,6-96,-1-1,-4-1,-1 1,-3 0,-28 181,34-146,3 1,5 14,0 4,-3-44,10 181,5 49,-1-46,7 35,-7-99,24 19,-8-115,66 166,-38-118,1 46,-48-146,-1 0,-2 1,-1 0,-2 0,-1 15,24 104,-26-125,16 129,-7-24,-10-133,0 0,0 0,0 0,0 0,1 0,0-1,-1 1,1 0,0-1,0 1,0 0,1-1,-1 1,1-1,-1 0,1 1,0-1,0 0,0 0,0 0,0 0,0-1,1 1,-1 0,1-1,-1 0,1 1,-1-1,1 0,0-1,0 1,-1 0,1-1,0 1,0-1,0 0,2 0,192-20,-112 6,388-55,-309 55,158 6,140-16,-50 22,64 1,-73-27,45 29,-114 28,77 8,-89-7,147-31,59-41,-98 19,-238 8,126-1,96-32,-19 37,-325 6,86-6,140 10,316 10,-111 19,-142-15,-9-5,-36 11,129 9,-30-2,181-25,-371 12,97-4,88-2,-254-9,474 2,-173-15,-110 8,180-9,-244 0,128 14,-197 4,96-11,-9-5,151 7,-273 9,1411-2,-1353 22,-123-7,170 25,-112-33,-106-9,48 7,-109-7,-3-1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10.4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133 66,'-39'-63,"38"63,1 0,-1 0,1 0,-1 0,1 0,0 0,-1 0,1 1,-1-1,1 0,-1 0,1 0,0 1,-1-1,1 0,-1 1,1-1,0 0,-1 0,1 1,0-1,0 1,-1-1,1 0,0 1,0-1,-1 1,1-1,0 1,0-1,0 0,0 1,0-1,0 1,0-1,0 1,0-1,0 1,0-1,0 1,0-1,0 1,0-1,0 0,0 1,1-1,-1 1,0-1,0 1,19 186,-4-77,13 104,-9 2,-8 59,-12-262,0-25,-1-1,-1-15,0 0</inkml:trace>
  <inkml:trace contextRef="#ctx0" brushRef="#br0" timeOffset="567.555">10 12,'-9'-11,"9"15,13 11,2 1,0-2,1 0,0 0,1-2,0 0,1-1,1-1,2 1,3 3,55 31,22 12,-3 4,71 58,-161-112,13 8,-2 0,0 1,0 1,-2 1,0 0,-1 1,-1 1,-1 1,-1 0,7 14,-19-32,0-1,0 1,0 0,-1 0,1 0,-1 0,0 0,0-1,0 1,0 0,0 0,0 0,-1 0,1 0,-1-1,0 1,0 0,0 0,0-1,-1 1,1-1,-1 1,1-1,-1 1,0-1,0 0,0 0,0 0,-1 1,-77 40,64-36,-32 13,-10 4,1 1,1 4,1 2,-49 37,72-39,32-29,0 0,0 0,0 0,0 0,0 0,1 0,-1 0,0 0,0 0,0 0,0 0,0 1,0-1,0 0,1 0,-1 0,0 0,0 0,0 0,0 0,0 1,0-1,0 0,0 0,0 0,0 0,0 0,0 0,0 1,0-1,15-11,7-9,2-1</inkml:trace>
  <inkml:trace contextRef="#ctx0" brushRef="#br0" timeOffset="1039.387">789 490,'0'15,"0"-1,2 1,-1 0,2-1,0 1,1-1,0 0,1 0,1 0,0-1,1 0,0 0,1 0,-1-7,1 0,-1 0,1 0,0-1,0 0,1-1,-1 0,1 0,0 0,0-1,0-1,1 0,-1 0,0-1,1 0,-1 0,1-1,0 0,-1-1,1 0,-1-1,0 0,1 0,-1-1,0 0,0-1,-1 0,1 0,-1-1,0 0,0 0,0-1,3-3,-5 4,0-1,0-1,-1 1,1-1,-2 0,1 0,-1 0,0-1,0 1,-1-1,0 0,0 0,-1 0,0 0,-1-1,1 1,-2-1,1 1,-1-1,0 1,-1 0,0-1,-1 1,1-1,-1 1,-1 0,0 0,0 0,-1 1,1-1,-2 1,-3-6,2 4,0-1,-2 1,1 1,-1-1,0 1,0 1,-1-1,0 1,-1 1,0 0,-9-5,14 9,0 0,0 0,0 0,0 1,0-1,0 1,0 1,0-1,0 1,-1 0,1 0,0 0,0 0,0 1,-1 0,1 0,0 1,0 0,1-1,-1 2,0-1,0 0,1 1,0 0,-1 0,1 0,0 1,-5 6,1 0,0 1,0 0,1 0,1 1,0 0,0 0,1 0,1 1,0 0,1 0,0 0,1 3,-9 50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18.9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23.0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71 72,'-61'-72,"61"73,0-1,1 0,-1 0,0 1,0-1,0 0,0 0,0 1,0-1,0 0,0 0,0 1,0-1,0 0,0 1,0-1,0 0,-1 0,1 1,0-1,0 0,0 0,0 1,0-1,-1 0,1 0,0 0,0 1,0-1,0 0,-1 0,1 0,0 0,0 1,-1-1,1 0,0 0,0 0,-1 0,1 0,0 0,0 0,-1 0,1 0,0 0,0 0,-1 0,1 0,0 0,-1 0,1 0,0 0,0 0,-1 0,1 0,0 0,0 0,-1-1,1 1,0 0,0 35,0-29,20 445,-4-268,50 399,-54-509,3-1,3 0,5 2,-23-73,0 0,0-1,0 1,0 0,0 0,0 0,0 0,0-1,0 1,1 0,-1 0,0 0,0-1,1 1,-1 0,1 0,-1-1,1 1,-1 0,1-1,-1 1,1 0,0-1,-1 1,1-1,0 1,-1-1,1 0,0 1,0-1,0 0,-1 1,1-1,0 0,0 0,0 0,0 0,-1 1,1-1,0 0,0-1,0 1,0 0,-1 0,1 0,0 0,0-1,0 1,-1 0,1-1,0 1,0-1,-1 1,1-1,0 1,-1-1,1 1,0-1,-1 0,1 1,-1-1,1 0,-1 1,0-1,1 0,-1 0,11-15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25.3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1 438,'418'-12,"-318"2,1 5,0 3,0 6,28 6,-117-8,57 9,1-4,0-2,8-4,26-6,-54 0,2 3,-1 2,0 3,28 5,129 41,134-23,-290-16,2-3,-1-2,15-2,-49-3,33 0,0-2,-1-2,31-8,-15-2,158-24,116 14,166-48,-363 49,82-26,-81 16,72-5,397-38,-325 30,34 10,373 1,-240 22,-85 9,146-8,-175-5,82 17,79 15,53-8,427 0,-600-8,-313 1,250 1,95 22,-78 8,-303-25,-57-10,3-4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26.4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618 17,'-39'-6,"-1"0,1 3,-1 2,-38 2,13 1,-167 0,229-2,-1 0,1 0,0 0,-1 0,1 0,0 1,0 0,-1-1,1 1,0 0,0 1,0-1,0 1,0-1,0 1,1 0,-1 0,0 0,1 0,-1 0,1 1,0-1,0 1,0 0,0-1,0 1,1 0,-1 0,1 0,0 0,0 0,0 1,0 2,2 17,0 0,2 0,1-1,1 1,1-1,1 0,1 0,0-1,2 0,5 7,1 8,21 47,-3 2,-4 2,-4 0,-4 2,-3 0,3 63,-10 11,-1-139,-10-24,-1 1,1-1,-1 0,1 0,-1 0,1 0,-1 0,1 0,-1-1,1 1,-1 0,1 0,-1 0,1 0,-1 0,1-1,-1 1,0 0,1-1,-1 1,1 0,-1-1,0 1,1 0,-1-1,0 1,1 0,-1-1,0 1,1-1,-1 1,0-1,0 1,0-1,1 1,-1-1,0 1,0-1,0 1,0-1,0 1,0-1,0 1,0-1,0 1,0-1,-1 0,14-73,-7 61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26.97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19,'-13'0,"0"1,1 0,-1 1,0 0,1 1,0 0,-1 1,1 1,1 0,-1 0,1 1,0 1,0 0,1 0,0 1,0 0,0 1,1 0,1 0,0 1,0 1,-2 3,8-10,-1 0,1 0,0 0,0 0,1 1,0-1,-1 0,1 1,1-1,-1 1,1-1,-1 1,1 0,0-1,1 1,-1-1,1 1,0-1,0 1,1-1,-1 0,1 1,0-1,0 0,0 0,1 0,-1-1,1 1,0-1,0 1,2 1,7 1,0 1,0-2,0 0,1 0,-1-1,1-1,0 0,1-1,-1 0,0-1,0-1,1 0,-1 0,0-1,6-2,-5 3,0-1,0-1,0 0,0-1,0 0,-1-1,1 0,-1-1,0-1,0 0,-1-1,0 0,0-1,-1 0,0-1,0 0,8-11,-17 18,-1-1,1 1,-1-1,0 0,0 0,0 0,0 0,-1 0,1 0,-1 0,1 0,-1 0,0 0,0 0,-1 0,1 0,-1 0,1 0,-1 0,0 1,0-1,0 0,-1 0,1 0,-1 1,1-1,-1 1,0-1,0 1,0 0,-1-1,-5-5,0 1,-1 0,1 1,-1 0,0 0,-1 1,1 0,-5 0,5 0,0 1,0 0,0 1,-1 0,0 0,1 1,-1 0,0 1,0 0,0 0,0 1,0 1,0 0,0 0,1 1,-1 0,0 0,1 1,-1 1,1 0,0 0,0 0,1 1,-1 1,1-1,0 1,1 1,-1-1,-5 8,8-7,1 0,0 0,0 0,0 0,1 0,0 1,1-1,0 1,0 0,0 0,1 0,0 0,1 0,0 0,0 0,0 0,1 0,1 0,-1-1,1 1,1 0,-1 0,1-1,0 0,1 0,0 0,0 0,1 0,-1-1,1 1,1-1,-1-1,1 1,0-1,1 0,2 2,3-2,0 0,-1-1,2-1,-1 0,0-1,1 0,-1 0,1-2,-1 1,1-2,-1 0,1 0,-1-1,1 0,-1-1,0-1,0 0,0-1,-1 0,0 0,0-1,0-1,0 0,-1 0,-1-1,1-1,-1 1,0-2,-1 1,0-1,-1 0,0 0,5-11,-9 14,0 0,-1-1,0 1,0-1,-1 1,0-1,0 1,-1-1,0 1,-1-1,1 0,-1 1,-1-1,1 1,-1-1,0 1,-1 0,0 0,0 0,-1 0,0 1,0-1,0 1,-1 0,0 0,0 0,0 1,-1 0,0 0,0 0,0 1,0 0,-1 0,0 1,-3-2,-5-1,-1 0,0 0,0 2,0 0,0 1,-1 1,1 0,-1 1,0 1,1 0,-1 1,0 1,1 1,0 1,-1 0,1 0,1 2,-14 6,-35 13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27.9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0 143,'2'2,"-1"0,1 0,0 0,0 0,-1 0,1-1,0 1,1 0,-1-1,0 0,0 1,1-1,-1 0,0 0,1 0,-1-1,1 1,0 0,-1-1,1 0,2 0,31 5,1-2,0-1,0-3,0 0,32-7,229-34,78-30,-141 25,-188 39,-34 11,-37 7,-3 0,0-1,-1-2,0-1,0-1,0-2,-1-1,1 0,-15-3,12-2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0.7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0,'4'108,"18"97,-15-150,3 23,15 97,-6 1,-9 1,-7 0,-8 0,-10 17,-22-32,18-124,19-37,-1-1,1 1,-1-1,1 1,-1-1,1 1,-1-1,0 0,1 1,-1-1,1 0,-1 1,0-1,0 0,1 0,-1 0,0 0,1 0,-1 0,0 0,1 0,-1 0,0 0,0 0,1 0,-1 0,0 0,1-1,-1 1,0 0,1 0,-1-1,0 1,1-1,-1 1,1 0,-1-1,1 1,-1-1,1 0,-1 1,1-1,0 1,-1-1,1 0,0 1,-1-1,1 0,0 1,0-1,-1 0,1 1,0-1,0 0,0 1,0-1,0 0,0 0,0 1,0-1,1 0,-1 1,0-1,0 0,0 1,1-1,-11-132,11 49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28.87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1,'-12'-1,"1"1,-1 1,1 0,-1 0,1 1,-1 0,1 1,0 1,0-1,0 2,1 0,-1 0,1 1,0 0,1 0,-1 1,2 1,-1-1,1 2,0-1,0 1,-2 4,8-5,0 1,0-1,0 1,1 0,0 0,1 0,0-1,1 1,-1 0,2 0,-1 0,1-1,3 9,-2-2,18 83,31 190,-26 153,-22-387,3-1,2 0,2-1,3 0,9 23,-19-65,8 20,-1 0,-1 2,-2-1,-1 1,-1 0,-2 0,0 28,-4-52,-1 12,1-26,0-25,1 16,0 0,-2-1,0 1,0 0,-2 0,0 0,0 0,-4-7,6 20,1 0,-1 1,0-1,0 0,0 1,0-1,-1 1,1-1,0 1,-1-1,1 1,-1 0,1 0,-1 0,1 0,-1 0,0 0,0 0,1 0,-1 1,0-1,0 1,0-1,0 1,0 0,0 0,0 0,0 0,0 0,1 0,-1 0,0 1,0-1,0 1,0-1,0 1,1 0,-1 0,0 0,0 0,1 0,-1 0,1 0,-1 0,1 1,0-1,-1 1,1-1,-12 12,1 1,1 0,0 1,1 0,0 1,1-1,1 2,1-1,0 1,1 1,1-1,1 1,-2 12,4-25,0 0,1 0,0-1,0 2,0-1,0 0,1 0,0 0,0 0,0 0,1 0,-1 0,1 0,0 0,1 0,-1 0,1 0,0 0,1-1,-1 1,1-1,-1 1,1-1,1 0,-1 0,0-1,1 1,0-1,0 1,3 0,1-1,0 0,0-1,0-1,0 1,1-1,-1-1,0 0,1 0,-1 0,0-1,1 0,-1-1,0 0,0 0,0-1,0 0,0 0,-1-1,1 0,-1 0,0-1,-1 0,1 0,-1 0,0-1,0 0,0 0,-1-1,0 0,0 0,-1 0,0 0,0-1,0 1,-1-1,-1 0,1 0,-1 0,-1 0,1-1,-1 1,-1 0,1-1,-2 1,1 0,-1-1,0 1,-1-1,-1 1,-1 0,0 0,-1 0,1 0,-2 1,1 0,-1 0,0 0,0 0,-1 1,0 0,0 1,0 0,-1 0,0 0,3 2,0 0,0 1,0 0,0 0,0 0,-1 1,1-1,0 1,-1 0,1 1,-1 0,0-1,1 2,-1-1,1 1,-1 0,1 0,0 0,-1 1,1-1,0 1,0 1,0-1,-4 3,4-1,-1 0,1 0,0 0,0 0,1 1,-1 0,1 0,0 0,1 1,-1-1,1 1,0 0,0 0,1 0,0 0,0 0,0 1,1-1,0 1,0-1,1 1,-1-1,2 1,-1-1,1 1,0-1,0 1,0-1,1 1,0-1,0 0,1 0,0 0,0 0,0-1,1 1,0-1,2 3,21 13,-1-5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31.38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1220,'21'-7,"-13"3,0 1,0 0,0 1,1 0,-1 0,0 1,1-1,-1 2,1 0,-1 0,1 0,-1 1,1 0,-1 1,1 0,272 101,-254-91,-2 2,1 1,-2 1,0 1,20 18,-32-26,0-2,1 0,1 0,-1-1,1-1,0 0,0-1,14 3,39 12,-20 0,-30-11,1 0,0-1,0-1,0-1,1-1,0 0,0-1,0-1,0-1,0-1,1 0,5-2,210-64,-164 54,1 4,70 0,-20 2,648-44,-199 43,-347 8,407 28,-407-36,43-15,60-3,-27 7,283-8,-209 19,291 2,-519-9,-142 14,0 0,-1-1,1 0,0 0,-1 0,1 0,-1 0,1-1,-1 1,0-1,1 0,-1 0,0-1,0 1,-1 0,1-1,0 0,-1 0,0 1,1-2,0 0,17-25,-13 21,-1 0,0 0,0 0,-1-1,0 0,0 0,-1-1,0 1,-1-1,0 0,0 0,-1 0,-1 0,1 0,-2 0,1-8,-6-4,0 0,-1 0,-1 0,-1 1,-1 0,-5-8,-9-21,3 0,1-2,3 0,2 0,2-2,3 1,2-1,1-17,8-143,-7 177,4 36,0-1,0 0,0 0,0 0,1 0,-1-1,1 1,-1 0,1 0,0 0,0 0,0 0,0 0,0-1,1 1,-1 0,0 0,1 0,0 0,-1 0,1 0,0 0,0 0,0 0,0 0,1 1,-1-1,0 0,1 1,-1-1,1 1,0-1,-1 1,1 0,0 0,0 0,0 0,0 0,1 0,181-35,269-8,-313 34,-58 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33.39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1104,'3'-2,"1"0,-1 1,1-1,0 1,0 0,0 0,0 0,0 1,-1-1,1 1,0 0,0 0,0 1,4 0,-2-1,362 36,835 93,-1086-115,360 34,285-7,249 54,-588-72,-315-20,772 5,86 15,-419-15,-331-5,0-10,113-21,-322 29,0-1,-1-1,1 1,0-1,-1 0,1-1,-1 0,0 0,1 0,-1 0,0-1,0 0,0-1,-1 1,1-1,-1 0,0-1,0 1,0-1,-1 0,0 0,0 0,0-1,0 0,2-11,-1-1,-1 1,0-1,-1 0,-1-1,-1-16,3-15,7-46,-1 19,-4 0,-3-1,-4-25,-6 19,0 7,3-1,3 1,4-1,5-19,-3 67,-2 18,-1 0,0 0,-1 0,0 0,-1 0,0 0,-1 0,-1-4,-46-49,41 59,-1 0,1 0,-1 1,0 0,-1 0,1 1,-1 0,0 1,0 0,0 0,0 1,0 0,-1 0,1 1,-5 1,509 0,-466 0,1-1,-1-1,1-2,-1-1,23-6,-14-4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35.22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1,'-18'1,"0"0,1 2,-1 0,0 1,1 1,0 1,0 0,1 1,-1 1,2 0,-1 2,1-1,1 2,-1 0,2 1,0 0,0 1,1 0,1 1,0 0,1 1,0 1,1-1,1 1,1 1,0-1,1 1,1 0,0 2,-1 6,1 1,1 0,0-1,3 1,0 0,1 1,2-1,0-1,2 1,5 19,-5-31,0 0,1 0,0-1,1 0,0 0,2-1,-1 1,1-1,1-1,0 0,0 0,1-1,1 0,0 0,0-2,1 1,0-1,0-1,1 0,2 0,0-1,0-1,0-1,0 0,1-1,-1 0,1-2,-1 0,1 0,0-2,0 0,-1-1,1 0,-1-1,0-1,0 0,0-1,0-1,-1 0,0-1,0-1,0 0,-1-1,6-4,-1 0,-1-2,-1 0,0 0,-1-2,0 0,-1 0,-1-1,-1-1,-1 0,0-1,-2 0,0-1,-1 0,1-7,-4 12,-1-1,-1 1,0-1,-1 0,-1 0,0 0,-1 0,-1 0,-1 0,0 0,-2 0,1 1,-2-1,0 1,-1 0,-1 1,0-1,-2 1,1 1,-2-1,1 2,-2-1,0 1,-1 1,0 0,-13-9,13 12,-1 2,0 0,0 0,0 1,-1 1,0 0,0 1,-1 0,1 1,-1 1,0 0,1 1,-1 1,0 0,0 1,0 1,1 0,-1 1,1 0,0 1,0 1,0 0,0 1,1 1,0 0,-10 7,5 0,1 1,0 0,1 1,0 0,1 2,2 0,-1 0,2 1,1 1,0 0,2 1,0 0,1 0,1 1,1-1,1 2,1-1,1 0,1 1,1 0,1-1,1 1,0 0,2-1,1 1,1-1,7 19,15 20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35.5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79 96,'-56'-81,"39"67,12 39,33 217,100 759,-79-640,-44-332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35.7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0 136,'3'0,"9"0,15-2,16-5,18-7,12-5,10-4,2-1,-3 4,-10 6,-11 4,-15 7,-14 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36.05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39 105,'-16'-7,"-1"1,12 0,20 2,25 1,26-3,22-6,15-7,5-3,-18 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37.7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2 161,'0'-1,"0"0,-1 0,1 0,0 0,0 0,0 0,0 0,0 0,0 0,0 0,0 0,0 0,0 0,1 1,-1-1,0 0,1 0,-1 0,1 0,-1 0,1 1,-1-1,1 0,-1 0,1 1,0-1,-1 0,1 1,0-1,0 1,0-1,-1 1,1-1,0 1,0 0,0-1,0 1,0 0,0 0,0-1,0 1,0 0,-1 0,1 0,0 0,0 0,0 1,1-1,29-6,0 2,0 1,1 2,18 1,-9 0,171 0,9 1,-1-8,0-11,18-12,-198 23,-5 2,0-2,0-1,-1-2,22-9,-50 11,-25 12,5 2,1-1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38.5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 0,'-19'0,"42"17,-16-12,66 37,1-3,3-4,1-2,1-4,54 11,-131-40,52 24,-53-23,0 0,0-1,0 1,0 0,0 0,0 1,0-1,0 0,0 0,0 0,-1 1,1-1,0 0,-1 1,1-1,-1 0,0 1,1-1,-1 1,0-1,0 1,0-1,0 0,0 1,0-1,0 1,-1-1,1 1,0-1,-1 0,1 1,-1-1,1 0,-1 1,0-1,0 0,0 0,0 1,-84 81,56-58,-283 276,282-273,8-7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38.8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0,'-7'5,"2"11,5 14,6 16,6 14,1 11,3 4,-1 2,1-3,-3-7,-2-11,-2-12,-3-14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1.2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 1838,'-56'-277,"23"112,32 163,1 0,-1 0,1 0,0 0,-1 0,1 0,0-1,0 1,1 0,-1 0,0 0,1 0,-1 0,1 0,0 0,-1 0,1 0,0 0,0 1,0-1,1 0,-1 0,0 1,1-1,-1 1,1-1,-1 1,1 0,0 0,0-1,-1 1,1 0,0 0,0 1,0-1,0 0,0 1,2-1,20-3,0 1,1 1,-1 1,1 1,-1 1,8 3,-24-4,30 3,1 1,-1 2,1 2,-2 1,1 2,-2 2,30 14,13 32,-76-57,-1 0,0 0,0 1,0-1,-1 1,1-1,-1 1,1 0,-1 0,0 0,0-1,0 1,0 0,-1 0,1 0,-1 0,0 1,0-1,0 0,0 0,0 0,-1 0,1 0,-1 0,0 0,0 0,0-1,0 1,-2 2,-5 4,-1-1,0 0,-1 0,0-1,0-1,0 0,-1 0,1-1,-1 0,-1 0,1-2,-1 1,0-2,1 1,-1-2,0 1,-4-2,6 3,-1-2,1 1,0-1,0-1,-1 0,1-1,0 0,0 0,-1-1,1 0,1-1,-1 0,-3-2,11 3,0 0,0 0,0 0,0 0,0 0,1-1,-1 1,1-1,-1 1,1-1,0 0,0 1,0-1,1 0,-1 0,1 0,-1 0,1 1,0-1,0 0,0 0,1 0,-1 0,1 0,-1 1,1-1,0 0,0 0,0 1,1-1,-1 1,1-1,-1 1,1-1,0 1,0 0,2-2,99-123,-46 63,-20 16,-3-2,-1-1,-3-2,-2-1,-2-1,-3-1,-2-1,-3-1,-2-1,-3 0,-3-1,-2 0,-1-24,-3 33,-1-1,-3 0,-2 1,-2-1,-3 1,-2 0,-10-32,18 76,-2 0,1 0,-1 0,1 0,-2 1,1-1,-1 1,0 0,0 0,-1 0,0 1,0-1,-2-1,5 7,0-1,1 0,-1 1,0-1,0 1,1 0,-1-1,0 1,0 0,0 0,1 0,-1 0,0 1,0-1,1 0,-1 1,0-1,0 1,1 0,-1 0,1-1,-1 1,0 0,1 0,0 0,-1 1,1-1,0 0,-1 1,1-1,0 0,0 1,0-1,0 1,0 0,1-1,-1 1,0 1,-7 14,0 1,1 0,1 0,0 0,2 1,0 0,0 10,-5 41,3 2,3-1,3 0,3 1,5 6,61 356,-16-135,-27-113,-11-137,-15-48,1 0,-1 0,1 0,-1 0,1-1,-1 1,1 0,0 0,-1 0,1-1,0 1,0 0,0-1,-1 1,1-1,0 1,0-1,0 1,0-1,0 0,0 1,0-1,0 0,0 0,0 0,0 0,0 0,0 0,0 0,0 0,0 0,0 0,0 0,0-1,0 1,0 0,0-1,0 1,0-1,0 1,0-1,0 1,0-1,15-12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39.1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0,'2'17,"4"11,2 9,3 2,1 0,2-3,-3-5,0-5,-2-9,-3-8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8:39.4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40,'0'-1,"0"0,0-1,1 1,-1 0,0 0,0 0,1 0,-1-1,1 1,-1 0,1 0,0 0,-1 0,1 0,0 0,0 1,-1-1,1 0,0 0,0 0,0 1,0-1,0 0,0 1,0-1,0 1,1-1,-1 1,0 0,0 0,0-1,0 1,1 0,-1 0,0 0,0 0,0 0,1 0,-1 0,0 1,0-1,0 0,1 1,2-1,243-12,-235 11,-2 0,0 1,1-1,-1 1,1 1,-1 0,1 1,-1 0,0 0,0 1,2 1,-10-3,0 0,0 0,0 0,0 0,-1 0,1 1,-1-1,1 0,-1 1,1-1,-1 1,0 0,1-1,-1 1,0 0,0 0,0 0,-1 0,1 0,0 0,-1 0,1 0,-1 0,0 0,0 0,0 0,0 0,0 0,0 0,0 0,-1 0,1 0,-1 0,1 0,-1 1,-40 67,-15-9,-7-2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2:57.6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7,'20'-2,"20"-2,14 4,7 3,0 3,-6 6,-12 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2:57.9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1,'16'4,"20"3,22-1,21-2,20 2,15-1,-12-1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2:59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75,'17'-12,"18"-5,18-1,14 3,9 5,-1 7,-6 8,-16 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00.5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1,'0'18,"0"21,2 21,6 18,8 14,6 7,4 3,0-1,-2-5,-5-4,-9-9,-12-6,-20-8,-18-10,-2-16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01.2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0,'3'0,"4"0,7 0,8 0,-1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01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15,'19'-2,"22"-1,20-1,19 2,14 0,5 1,-3 0,-12 1,-22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2:59.7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1,'2'16,"2"15,-1 11,-1 9,0 6,-1 1,0-3,-1-4,0-5,0-9,2-12,1-19,0-9</inkml:trace>
  <inkml:trace contextRef="#ctx0" brushRef="#br0" timeOffset="562.211">247 124,'-14'55,"4"2,1-1,4 1,1 0,4 41,0-96,0 0,0 0,0 1,0-1,0 0,0 0,1 1,-1-1,1 0,-1 0,1 1,0-1,0 0,0 0,0 0,1 0,-1 0,0-1,1 1,-1 0,1-1,0 1,-1-1,1 1,0-1,0 0,0 1,0-1,0 0,0-1,0 1,1 0,-1-1,0 1,0-1,1 1,8-2,0 0,0-1,0 0,0-1,0 0,-1-1,0 0,1-1,-2 0,1 0,0-1,-1 0,3-3,3-3,0 0,0-1,-1 0,-1-1,0-1,-1 0,-1 0,0-1,-1-1,2-5,-6 7,-10 19,-11 24,8-14,1 1,0 0,1 0,1 1,1 0,0-1,1 1,0 0,2 0,0 0,0 0,2 0,0 0,0 0,2 0,0-1,1 0,0 0,1 0,1 0,4 5,8 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2:59.2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1 206,'19'-2,"15"-1,8 0,5 0,1 2,-3 0,-6-2,-11-1</inkml:trace>
  <inkml:trace contextRef="#ctx0" brushRef="#br0" timeOffset="186.621">151 0,'-9'12,"-4"10,2 9,1 9,4 4,2 1,1 1,7-1,2-8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1.5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 35,'-18'-7,"-12"-2,7 0,20 2,27 4,34 6,35 3,29 4,19 3,5 3,-22-1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2:58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210 0,'-16'19,"-12"17,-7 19,-1 19,0 13,7 11,8 1,12-1,18-3,15-9,16-12,10-12,9-11,3-13,-2-12,-11-11</inkml:trace>
  <inkml:trace contextRef="#ctx0" brushRef="#br0" timeOffset="436.772">661 246,'-8'-4,"-1"1,0 0,-1 0,1 1,0 0,-1 1,1 0,-1 0,1 1,-1 1,1-1,-1 1,1 1,-1 0,1 0,0 1,0 0,0 1,1 0,-1 0,1 1,0 0,0 0,0 1,1 0,0 0,0 1,0 0,-5 7,9-7,0 0,0 1,1-1,-1 1,2 0,-1-1,1 1,0 0,1 0,0 0,0 0,0-1,1 1,1 0,-1 0,1-1,0 1,1-1,0 1,0-1,1 0,-1 0,2 0,-1-1,1 0,0 1,0-2,0 1,1 0,4 2,92 80,-76-68,0 1,-1 2,-2 1,10 11,-32-33,1-1,0 0,-1 1,1-1,0 1,-1 0,0-1,1 1,-1 0,0 0,0 0,0 0,0 0,0 0,-1 0,1 0,-1 0,1 1,-1-1,0 0,0 0,0 1,0-1,0 0,0 0,0 0,-1 0,1 1,-1-1,0 0,0 0,0 0,0 0,0 0,0 0,0 0,-1 0,-3 1,0 0,0 0,-1 0,1-1,0 0,-1 0,0-1,1 1,-1-1,0 0,0-1,1 1,-1-1,0-1,0 1,0-1,1 0,-1 0,0 0,1-1,-1 0,1 0,-1 0,1-1,0 0,0 0,0 0,-2-3,4 0,1 1,0-1,0 0,0 0,1 0,0 0,0 0,1 0,-1 0,1 0,1 0,-1 0,1 0,0 0,0 0,1 1,0-1,0 0,0 0,1 1,0 0,0-1,0 1,3-3,98-163,-76 130,-2-1,-1-1,-2-1,-2-2,9-31,-19 20,-24 72,1 25,1 0,2 1,2 0,1 0,2 1,2 19,2-28,1-1,2 1,1-1,1 0,2 0,1-1,2 0,0 0,3-1,0 0,14 21,-13-41,-11-18</inkml:trace>
  <inkml:trace contextRef="#ctx0" brushRef="#br0" timeOffset="826.735">675 465,'248'44,"-223"-41,1 3,-1 0,0 1,-1 1,0 1,0 2,-1 0,-1 2,10 6,-27-15,-1 0,1 1,-1-1,0 1,0 0,-1 0,1 0,-1 0,0 1,-1 0,1-1,-1 1,0 0,0 0,-1 0,0 0,0 0,0 1,-1 1,-18 115,17-118,0-4,0 0,1 1,-1-1,1 1,0-1,-1 1,1-1,0 1,0-1,0 0,0 1,0-1,0 1,0-1,1 1,-1-1,0 1,1-1,-1 1,1-1,-1 0,1 1,0-1,0 0,0 0,0 0,0 1,0-1,0 0,0 0,0 0,0-1,0 1,1 0,-1 0,0-1,1 1,-1 0,0-1,1 1,-1-1,1 0,-1 0,1 1,-1-1,1 0,0 0,6-1,0 0,1 0,-1-1,0 0,0-1,0 0,0 0,0 0,-1-1,1 0,-1-1,0 0,0 0,-1 0,1-1,-1 0,-1 0,1 0,-1-1,0 0,0 0,-1 0,3-8,-5 11,0-1,-1 1,0 0,0 0,0-1,0 1,-1 0,1-1,-1 1,0-1,-1 1,1 0,-1-1,0 1,0 0,0-1,-1 1,1 0,-1 0,0 0,0 0,-1 0,1 1,-1-1,1 1,-1-1,0 1,-1 0,1 0,0 1,-1-1,0 1,1-1,-1 1,0 0,0 1,-1-1,1 1,0-1,0 1,-1 0,1 1,0-1,-1 1,1 0,-1 0,1 0,0 1,-1 0,0 0,2 0,-1 0,1 1,0-1,-1 1,1 0,0-1,0 2,0-1,1 0,-1 1,0-1,1 1,0-1,-1 1,1 0,0 0,1 0,-1 1,1-1,-1 0,1 1,0-1,0 1,0-1,1 1,-1-1,1 1,0-1,0 1,0 0,0-1,1 1,-1-1,1 1,0-1,0 1,0-1,1 1,-1-1,2 1,19 19,3-6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2:56.5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200 220,'0'0,"0"0,0 0,0-1,-1 1,1 0,0 0,0 0,0 0,-1 0,1-1,0 1,0 0,0 0,0 0,0-1,0 1,-1 0,1 0,0 0,0-1,0 1,0 0,0 0,0 0,0-1,0 1,0 0,0 0,0-1,0 1,0 0,0 0,0 0,0-1,0 1,1 0,-1 0,0 0,0-1,0 1,0 0,0 0,0 0,0-1,1 1,-1 0,0 0,0 0,0 0,1 0,-1 0,0-1,0 1,0 0,1 0,-24 0,14 1,0 0,0 0,0 1,0 1,0 0,0 0,1 0,0 1,-1 0,1 1,1 0,-1 0,1 1,0 0,0 0,1 1,-1-1,1 1,1 1,0-1,0 1,0 0,1 0,3-3,0-1,1 1,0-1,-1 0,2 1,-1-1,0 1,1-1,0 1,0-1,0 0,1 0,0 1,-1-1,1 0,1 0,-1-1,0 1,1 0,0-1,1 2,72 64,-26-31,-21-18,-2 1,-1 1,0 2,15 18,-38-40,-1 1,1-1,0 1,-1 0,0 0,1 0,-1 1,0-1,-1 0,1 1,-1-1,1 1,-1 0,0-1,0 1,-1 0,1 0,-1-1,0 1,0 0,0 0,0 0,0-1,-1 1,0 0,0 0,0-1,0 1,-1-1,1 1,-1-1,0 1,0-1,-1 0,0 0,0 0,-1 0,0 0,0-1,0 1,0-1,0 0,0 0,0-1,-1 1,1-1,-1 0,1 0,-1-1,1 1,-1-1,1 0,-1 0,0 0,1-1,-1 0,1 0,-1 0,-3-2,6 0,0 0,0 0,1 0,-1 0,1 0,0-1,0 1,0 0,1-1,-1 1,1-1,0 1,0-1,0 1,0-1,0 1,1-1,0 1,0 0,0-1,0 1,0 0,1 0,-1-1,1 1,0 0,0 1,0-1,0 0,0 1,2-2,189-299,-179 276,-1-1,-2 0,0 0,-2-1,-1-1,2-20,-9 47,0 0,-1 0,1 0,-1 0,0 0,0 0,0 0,0 0,0 0,-1 0,0 0,1 0,-1 0,0 1,0-1,-1 0,1 1,0-1,-1 0,0 1,0-1,0 3,1 0,0 0,-1 0,1 1,-1-1,1 0,0 1,-1 0,1-1,0 1,-1 0,1-1,0 1,0 0,0 0,0 0,0 0,0 0,0 0,0 0,0 0,0 1,1-1,-1 0,0 1,1-1,-1 0,1 1,-1-1,1 0,0 1,0 1,-8 25,1 0,2 1,1 0,1 0,1 1,2-1,1 0,1 1,0 24,2 0,3 0,1 0,4-1,16 50,-19-81</inkml:trace>
  <inkml:trace contextRef="#ctx0" brushRef="#br0" timeOffset="390.26">323 479,'40'1,"-1"2,0 1,0 2,0 2,34 12,-65-18,0 0,0 0,0 1,-1 0,1 1,-1-1,0 2,0-1,0 1,-1 0,0 0,0 0,0 1,0 0,-1 0,0 1,0 0,-1 0,0 0,0 0,0 0,-1 1,-1 0,2 4,-9 94,-2-42,7-62,0 1,0 0,0 0,0 0,1 0,-1-1,1 1,0 0,-1 0,1-1,1 1,-1-1,0 1,1-1,-1 1,1-1,0 0,0 0,0 0,0 0,0 0,0 0,0 0,1-1,-1 1,1-1,-1 0,1 0,-1 1,1-2,0 1,-1 0,1-1,0 1,0-1,0 0,0 0,-1 0,1 0,0 0,0-1,0 1,-1-1,1 0,1 0,3-1,1 0,-1-1,1 0,-1 0,0-1,-1 0,1 0,0 0,-1-1,0 0,0-1,-1 1,0-1,1 0,2-6,-5 9,-1-1,1 0,-1 1,0-1,0-1,-1 1,1 0,-1 0,0 0,0-1,0 1,0-1,-1 1,0-1,0 1,0-1,-1 1,1 0,-1-1,0 1,0-1,0 1,-1 0,0 0,0 0,0 0,0 0,-1-1,-3-1,0 0,0 0,0 1,-1-1,0 2,0-1,0 1,0 0,-1 0,1 1,-1 0,0 0,0 1,-1 0,1 0,0 1,0 0,-1 1,1 0,-1 0,1 1,0 0,-1 0,1 1,0 0,0 0,0 1,0 0,1 1,-1-1,1 1,0 1,-1 0,6-3,0 0,0-1,0 1,1 0,-1 0,1 0,0 0,-1 0,1 0,0 0,0 1,0-1,1 0,-1 1,1-1,-1 0,1 1,0-1,-1 2,5 14</inkml:trace>
  <inkml:trace contextRef="#ctx0" brushRef="#br0" timeOffset="642.256">911 178,'16'0,"17"0,14 0,9-2,4-1,-4-2,-8-3,-13 0</inkml:trace>
  <inkml:trace contextRef="#ctx0" brushRef="#br0" timeOffset="838.2">1101 1,'-4'14,"-3"14,1 11,2 8,0 9,4 3,5 1,5 0,6-4,5-6,-1-12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03.8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9,'2'-2,"8"-1,16 0,22 3,29 4,29 3,21 3,14 0,-2 0,-25-1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01.4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0,'0'19,"2"17,3 14,4 9,1 5,3 1,-2-3,-2-6,-4-7,-1-10,-5-9,-3-10,-5-10,0-8</inkml:trace>
  <inkml:trace contextRef="#ctx0" brushRef="#br0" timeOffset="1801.808">288 492,'1'-15,"0"1,1 0,1 1,0-1,1 0,0 1,1 0,1 0,0 0,0 1,4-4,-10 16,0 0,0 1,0-1,1 0,-1 1,0-1,0 0,0 1,0-1,0 0,1 0,-1 1,0-1,0 0,1 0,-1 1,0-1,0 0,1 0,-1 1,0-1,1 0,-1 0,0 0,1 0,-1 0,0 0,1 1,-1-1,0 0,1 0,-1 0,0 0,1 0,-1 0,0 0,1 0,-1-1,0 1,1 0,-1 0,0 0,1 0,-1 0,0 0,1-1,-1 1,0 0,1 0,-1-1,0 1,0 0,1 0,-1-1,0 1,0 0,0-1,0 1,1 0,-1 0,0-1,0 1,2 32,-2-32,-14 285,4-143,10-141,0 1,0 0,-1-1,1 1,0-1,-1 1,1-1,-1 1,1-1,-1 1,0-1,1 0,-1 1,0-1,0 0,0 1,0-1,0 0,0 0,0 0,-1 0,1 0,0 0,-1 0,1-1,-1 1,1 0,0-1,-1 1,1-1,-1 0,0 1,1-1,-1 0,1 0,-1 0,0 0,40-4,-3 3,202-19,-193 8,-12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20.0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15292 2236,'0'-1,"-1"0,0 0,0 0,0 0,1 1,-1-1,1 0,-1 0,1 0,-1 0,1-1,-1 1,1 0,0 0,-1 0,1 0,0 0,0 0,0 0,0-1,0 1,0 0,0 0,1 0,-1 0,0 0,1 0,-1-1,0 1,1 0,0 0,-1 0,1 0,-1 1,83-213,-63 161,-19 52,-1 0,0 1,0-1,0 0,0 0,0 0,0 0,1 1,-1-1,0 0,0 0,0 0,0 0,1 0,-1 1,0-1,0 0,0 0,1 0,-1 0,0 0,0 0,1 0,-1 0,0 0,0 0,0 0,1 0,-1 0,0 0,0 0,1 0,-1 0,0 0,0 0,0 0,1 0,-1-1,0 1,0 0,0 0,0 0,1 0,-1 0,0-1,0 1,0 0,0 0,0 0,1 0,-1-1,0 1,0 0,0 0,0-1,0 1,0 0,0 0,0 0,0-1,0 1,3 21,-3-21,19 290,2-98,-20-173</inkml:trace>
  <inkml:trace contextRef="#ctx0" brushRef="#br0" timeOffset="265.489">14951 1648,'7'10,"7"9,3 9,4 6,3 5,-1 3,1 0,-2-1,-4-8</inkml:trace>
  <inkml:trace contextRef="#ctx0" brushRef="#br0" timeOffset="533.813">15606 1552,'0'5,"3"8,2 14,4 16,6 13,6 10,6 3,8 0,-2-13</inkml:trace>
  <inkml:trace contextRef="#ctx0" brushRef="#br0" timeOffset="2034.188">23623 1580,'7'19,"7"15,8 9,7 6,6 2,-1-1,-4-4,-7-10</inkml:trace>
  <inkml:trace contextRef="#ctx0" brushRef="#br0" timeOffset="3026.366">30136 2345,'2'-24,"1"0,1 1,1-1,2 1,0 0,1 1,1-2,26-82,-30 95,-4 35,-2-17,-1 311,2-296</inkml:trace>
  <inkml:trace contextRef="#ctx0" brushRef="#br0" timeOffset="3289.977">29823 1744,'0'-2,"0"1,2 6,1 6,2 4,3 6,2 5,4 2,2 1,-1-5</inkml:trace>
  <inkml:trace contextRef="#ctx0" brushRef="#br0" timeOffset="3556.497">30478 1703,'0'-2,"0"3,0 9,0 12,0 10,5 7,5 10,7 6,2 2,-1-8</inkml:trace>
  <inkml:trace contextRef="#ctx0" brushRef="#br0" timeOffset="1549.757">23145 2167,'5'-19,"2"-1,0 1,1 1,1-1,0 1,1 1,2 0,4-6,-7 10,55-74,-64 88,0-1,0 0,-1 1,1-1,0 0,0 1,0-1,0 0,-1 1,1-1,0 0,0 1,0-1,0 0,0 1,0-1,0 1,0-1,0 0,0 1,0-1,0 1,0-1,1 0,-1 1,0-1,0 0,0 1,0-1,1 0,-1 1,0-1,0 0,1 0,-1 1,0-1,0 0,1 0,-1 1,0-1,1 0,-1 0,0 0,1 1,-1-1,0 0,1 0,-1 0,1 0,-1 0,0 0,1 0,-1 0,0 0,1 0,-1 0,1 0,-1 0,0 0,1 0,-1-1,0 1,1 0,-1 0,0 0,1 0,-1-1,0 1,1 0,-12 175,31 2,-15-152</inkml:trace>
  <inkml:trace contextRef="#ctx0" brushRef="#br0" timeOffset="1801.338">22939 1758,'-6'-7,"-1"2,3 7,6 10,6 12,6 9,9 4,4 2,3-1,0-4,-4-8</inkml:trace>
  <inkml:trace contextRef="#ctx0" brushRef="#br1" timeOffset="183649.062">5829 3424,'0'0</inkml:trace>
  <inkml:trace contextRef="#ctx0" brushRef="#br1" timeOffset="-197931.522">5211 15059,'0'0,"0"1,-1-1,1 0,0 0,-1 0,1 0,-1 0,1 0,0 0,-1 0,1 0,0 0,-1 0,1 0,0 0,-1 0,1 0,0 0,-1 0,1 0,0-1,-1 1,1 0,0 0,-1 0,1 0,0-1,-1 1,1 0,0 0,0-1,-1 1,1 0,0-1,0 1,0 0,0-1,-1 1,1 0,0-1,0 1,0 0,0-1,0 1,0 0,0-1,0 1,0-1,0 1,0 0,0-1,0 1,0 0,0-1,0 1,0 0,1-1,-1 1,0 0,0-1,0 1,1 0,-1 0,0-1,0 1,27-9,150 2,-120 7,225-1,-1-13,99-25,487-120,-527 112,253 1,-95 11,675-39,-259 19,-188 35,-430 16,578-19,402 60,-1049-21,552 26,-498-36,564-9,333-15,-810 20,995-20,-530-15,-343 15,177 29,518 20,382-16,-1068-17,-490 2,1172-14,-143 0,-30-19,-925 29,3-1,1061-35,-726 35,615 13,-815 5,999 76,-1069-83,-124-1,-42 1,-8-2,14 0</inkml:trace>
  <inkml:trace contextRef="#ctx0" brushRef="#br0" timeOffset="5108.087">5460 7589,'2'2,"4"6,5 8,2 11,3 7,0 8,0 4,1 0,3-5,5-7,-1-9</inkml:trace>
  <inkml:trace contextRef="#ctx0" brushRef="#br0" timeOffset="4831.649">5857 8054,'99'-189,"-80"134,-12 51,-6 24,-1-17,0 65,3 0,3 1,4-2,11 41,-16-86</inkml:trace>
  <inkml:trace contextRef="#ctx0" brushRef="#br0" timeOffset="5372.297">6034 7452,'5'-5,"1"1,-1 4,0 6,-2 9,0 7,-2 6,-1 4,5 2,5 1,9-1,8-4,4-3,-4-5</inkml:trace>
  <inkml:trace contextRef="#ctx0" brushRef="#br1" timeOffset="112462.464">8095 4284,'14'0,"24"0,-1 0,0-3,0-1,25-7,97-7,-37 2,111 13,-151-2,-81 5,0 0,1 0,-1 0,1 0,-1 1,0-1,1 0,-1 1,0-1,1 1,-1-1,0 1,0 0,0-1,1 1,-1 0,0 0,0 0,0 0,0 0,0 0,-1 0,1 0,0 0,0 1,-1-1,1 0,-1 0,1 1,-1-1,1 0,-1 1,0-1,0 2,7 54,-7-49,0 70,-1-53,1 0,1 0,1 0,2-1,1 6,29 249,-30-260,8 43,-2 0,-3 1,-2 27,8 120,-5 100,-1-25,-8-177,1 272,13-220,-13 274,14-305,0 0,0-29,15 75,18 109,-28-95,-6-18,-4 16,-2 24,-9-130,10 247,-1-3,-8-200,9 44,2 222,-1-250,-7-92,1 1,3-1,10 45,-10-65,-2 0,-1 1,-1-1,-2 1,-1 3,1 4,-10-4,1-27</inkml:trace>
  <inkml:trace contextRef="#ctx0" brushRef="#br1" timeOffset="114363.307">4368 9433,'2'97,"5"0,11 52,-6-60,-1-11,3 0,16 51,-9-70,-28-51,-1-7</inkml:trace>
  <inkml:trace contextRef="#ctx0" brushRef="#br1" timeOffset="116527.211">4355 9433,'35'-12,"241"13,-176 3,154 4,1-12,206-32,-414 30,-46 8,-6 1</inkml:trace>
  <inkml:trace contextRef="#ctx0" brushRef="#br1" timeOffset="120167.219">4695 9842,'7'24,"-3"-6,2 0,0 0,1-1,0 0,1 0,3 2,-9-17,0 1,-1-1,2 1,-1-1,0 0,0 0,1 0,-1 0,1-1,-1 1,1-1,0 1,0-1,-1 0,1 0,0 0,0-1,0 1,0-1,0 1,0-1,1 0,-1 0,0 0,0-1,0 1,0-1,0 0,0 1,0-1,-1-1,1 1,0 0,0-1,-1 1,1-1,-1 0,1 0,-1 0,0 0,0 0,0-1,0 1,0 0,1-3,4-5,0 0,-1-1,0 0,0 0,-1-1,-1 1,0-1,0 0,-2 0,1-1,-1 1,-1-1,0 1,-1-1,0 1,-1-1,-1 1,0 0,0-1,-1 1,-1 0,0 0,-3-5,6 13,-1 1,1 0,-1 0,0 0,1 0,-1 1,-1-1,1 0,0 1,-1 0,1-1,-1 1,1 0,-1 0,0 0,0 1,0-1,0 1,-1-1,1 1,0 0,0 1,-1-1,1 0,0 1,-1 0,1 0,-1 0,1 0,-3 0,0 3,0-1,0 1,0 0,1 0,-1 1,1 0,0 0,0 0,0 0,1 1,-1 0,1 0,0 0,1 0,-1 1,1-1,0 1,-2 6,-1 1,1 1,1-1,0 1,1 0,0 1,1-1,1 0,0 2,19 79,-1-57</inkml:trace>
  <inkml:trace contextRef="#ctx0" brushRef="#br1" timeOffset="120985.393">5023 9869,'73'193,"-53"-135,-4 2,-2 0,-2 0,-3 1,-3 1,-3-1,-3 36,-5-86,-3-37,-19-85,5 0,5-2,5 0,4-2,17 54,-9 60,1 0,-1 0,1 0,-1 0,1 0,-1 0,1 0,0 0,0 0,-1 0,1 0,0 0,0 0,0 1,0-1,0 0,0 1,0-1,0 1,0-1,1 1,-1 0,0-1,0 1,0 0,0 0,1 0,-1-1,0 1,0 1,0-1,1 0,-1 0,0 0,0 1,0-1,0 0,0 1,1-1,-1 1,0 0,0-1,0 1,0 0,-1-1,1 1,1 1,9 7,0 1,-1 1,0 0,0 1,-2-1,1 2,-1-1,-1 1,0 1,-1-1,1 4,12 46,-19-61,0-1,0 1,0 0,0-1,0 1,0 0,-1-1,1 1,0-1,-1 1,1 0,-1-1,1 1,-1-1,0 0,0 1,0-1,0 1,0-1,0 0,0 0,0 0,0 0,-1 0,1 0,0 0,-1 0,1 0,-1 0,1-1,-1 1,1-1,-1 1,1-1,-1 1,0-1,0 0,-10 2,1-1,-1 0,0-1,0 0,1-1,-1-1,0 1,1-2,-1 0,1 0,-9-4,20 7,1 0,-1 0,0 0,0 0,1 0,-1 0,0-1,0 1,1 0,-1 0,0 0,0 0,0 0,1 0,-1 0,0-1,0 1,0 0,1 0,-1 0,0 0,0-1,0 1,0 0,1 0,-1-1,0 1,0 0,0 0,0-1,0 1,0 0,0 0,0-1,0 1,0 0,0 0,0-1,0 1,0 0,0 0,0-1,0 1,0 0,0 0,0-1,0 1,0 0,-1 0,1 0,0-1,0 1,0 0,0 0,0 0,-1-1,28-1,-1 1,-6 1,1 0,-1-2,0 0,0-2,0 0,-1-1,12-5,-18 6,-1-1,0 0,-1-1,1-1,-1 0,0 0,-1-1,1-1,-2 0,1 0,-1-1,-1 0,0 0,0-1,-1 0,0 0,-1-1,0 0,-1 0,-1 0,1-1,-2 1,0-2,-2 11,-1 1,0-1,0 0,0 1,0-1,0 0,-1 1,1-1,-1 1,1-1,-1 1,0-1,0 1,0-1,-1 1,1 0,0-1,-1 1,0 0,1 0,-1 0,0 0,0 1,0-1,0 0,0 1,-1 0,1-1,0 1,-1 0,1 0,-1 0,1 0,-1 1,1-1,-1 1,0-1,1 1,-1 0,0 0,1 0,-1 1,1-1,-1 1,0-1,1 1,-1 0,1 0,-1 0,1 0,0 0,-1 0,1 1,0-1,0 1,0 0,0 0,-1 4,0 1,0 0,1 0,-1 0,2 0,-1 0,1 0,0 1,1-1,-1 0,1 1,1-1,0 0,0 1,0-1,1 0,0 0,0 0,1 0,0 0,0-1,0 1,1-1,0 0,0 0,1 0,0 0,0-1,3 3,0 0,0-1,0-1,0 1,1-1,0-1,0 1,0-2,1 1,0-1,0-1,0 0,0 0,0-1,1 0,-1-1,1 0,-1 0,1-1,-1-1,7-1,30-24,-31 9</inkml:trace>
  <inkml:trace contextRef="#ctx0" brushRef="#br1" timeOffset="121391.901">5719 9788,'46'232,"-46"-227,0-4,0 1,-1-1,1 1,0-1,0 1,0-1,0 1,0-1,0 0,0 1,0-1,1 1,-1-1,0 1,1-1,-1 0,1 1,0-1,-1 0,1 1,0-1,0 0,0 0,0 0,0 0,0 0,0 0,0 0,1 0,-1 0,0 0,0-1,1 1,-1-1,0 1,1-1,-1 1,1-1,-1 0,1 1,-1-1,1 0,-1 0,1 0,-1 0,1-1,-1 1,0 0,2-1,4-6,0-1,-1 0,1 0,-2-1,1 1,-1-1,-1-1,0 1,0 0,0-5,4-3,62-162,-70 180,0-1,0 0,0 0,0 1,0-1,0 0,1 0,-1 0,0 1,0-1,0 0,0 0,0 0,1 0,-1 1,0-1,0 0,0 0,1 0,-1 0,0 0,0 0,0 0,1 0,-1 1,0-1,0 0,1 0,-1 0,0 0,0 0,1 0,-1 0,0 0,0 0,0 0,1-1,-1 1,0 0,0 0,1 0,-1 0,0 0,0 0,0 0,0-1,1 1,0 30,-1-28,-2 35,0-28,1 0,0 1,0-1,1 0,0 0,0 0,1 0,0 0,1 0,0 0,0 0,1 0,0 0,1-1,0 0,0 1,0-1,1-1,1 1,-1-1,1 0,0 0,6 4,13 2,-1-5</inkml:trace>
  <inkml:trace contextRef="#ctx0" brushRef="#br1" timeOffset="122301.375">4450 10293,'4'29,"-5"-26,1 1,0-1,0 1,0 0,1-1,-1 1,1-1,0 1,0-1,0 1,0-1,1 0,-1 1,1-1,0 0,0 0,0 0,0 0,1-1,-1 1,1-1,-1 1,1-1,0 0,0 0,0 0,0 0,0-1,1 1,-1-1,1 1,141 5,-106-8,264 7,-145 0,-1-6,1-7,5-8,179-50,-266 59,-76 6,0 0,0 0,-1 0,1 1,0-1,0 0,-1 0,1 0,0 1,0-1,-1 0,1 0,0 0,0 1,0-1,0 0,-1 0,1 1,0-1,0 0,0 1,0-1,0 0,0 0,0 1,0-1,0 0,0 1,0-1,0 0,0 0,0 1,0-1,0 0,0 1,0-1,0 0,1 0,-1 1,0-1,0 0,0 0,0 1,1-1,-1 0,0 0,0 0,0 1,1-1,-1 0,0 0,-16-1,-2-2</inkml:trace>
  <inkml:trace contextRef="#ctx0" brushRef="#br1" timeOffset="123269.795">5829 9323,'7'11,"2"-1,-1 0,1-1,1 0,0 0,0-1,1 0,0-1,0 0,0-1,8 3,-3 0,223 119,34 2,-220-102,-52-26,-1-1,0 1,1 0,-1 0,0 0,0 0,-1 0,1 0,0 0,-1 0,1-1,-1 1,1 0,-1 0,0-1,0 1,0 0,0-1,0 1,0 0,0-1,-2 2,-4 9,-118 236,-92 64,182-248,35-63,-1-1,1 0,0 1,0-1,0 1,0-1,0 0,-1 1,1-1,0 1,0-1,0 1,0-1,0 0,0 1,1-1,-1 1,0-1,0 1,0-1,0 0,0 1,1-1,-1 1,0-1,0 0,1 1,-1-1,0 0,0 1,1-1,-1 0,0 0,1 1,-1-1,0 0,1 0,-1 1,1-1,-1 0,1 0,-1 0,0 0,1 0,-1 0,1 0,-1 0,1 0,-1 0,0 0,1 0,-1 0,1 0,-1 0,1 0,-1 0,0 0,1-1,-1 1,1 0,15-6</inkml:trace>
  <inkml:trace contextRef="#ctx0" brushRef="#br1" timeOffset="125073.944">6525 9773,'3'3,"0"0,-1 0,1 0,0 0,0-1,0 0,1 1,-1-1,1 0,-1-1,1 1,0-1,-1 1,1-1,0 0,1 0,36 4,0-1,0-2,34-3,33 1,151 27,-156-18,0-4,68-6,-55-1,153 2,-164 13,25-4,26-4,-46-18,14 23,-51-15,-71 4,0-1,1 1,-1 0,1 0,0 0,-1 0,1 1,0-1,-1 1,1 0,0-1,0 1,-1 1,1-1,0 0,0 1,-1-1,1 1,0 0,-1-1,1 1,-1 1,1-1,-1 0,1 1,-1-1,0 1,0 0,0-1,0 1,0 0,0 0,0 1,0 0,2 154,-6 496,2-653,1-1,-1 1,0 0,0 0,0 0,0-1,1 1,-1 0,0 0,0 0,0 0,1 0,-1 0,0 0,0 0,0-1,1 1,-1 0,0 0,0 0,1 0,-1 0,0 0,0 0,1 0,-1 0,0 0,0 0,0 1,1-1,-1 0,0 0,0 0,1 0,-1 0,9-27,-4 8</inkml:trace>
  <inkml:trace contextRef="#ctx0" brushRef="#br1" timeOffset="125898.378">7959 10784,'1'-1,"0"0,0 0,0 0,0 0,0 0,1 0,-1 0,0 1,0-1,0 0,1 1,-1-1,1 1,-1-1,0 1,1 0,-1 0,1-1,-1 1,0 0,1 0,-1 0,1 1,0-1,1 0,490-21,150-11,-494 20,1 7,94 10,-227-4,55 13,-71-13,-1-1,1 0,-1 1,0-1,0 0,1 1,-1-1,0 1,1-1,-1 0,0 1,0-1,0 1,1-1,-1 1,0-1,0 1,0-1,0 1,0-1,0 1,0-1,0 0,0 1,0-1,0 1,0-1,-1 1,1-1,0 1,0-1,0 1,-1-1,1 0,0 1,0-1,-1 1,1-1,0 0,-1 1,1-1,-1 0,1 0,0 1,-1-1,1 0,-1 0,1 1,0-1,-1 0,1 0,-1 0,0 0,-25 13,25-13,-30 12</inkml:trace>
  <inkml:trace contextRef="#ctx0" brushRef="#br1" timeOffset="126874.317">8150 10729,'11'28,"4"226,-9-224,2 0,1-1,1 0,2-1,1 0,1-1,1 0,1-1,2-1,0-1,2 0,0-1,2-2,0 0,9 5,-4-9,1-1,1-2,0-1,1-1,0-1,1-2,0-1,0-1,4-2,-19-1,27 6,1-1,1-2,0-2,0-2,0-2,0-3,0-1,-1-1,1-3,28-9,-57 12,-1 0,0 0,0-2,-1 0,1 0,-1-2,-1 0,1 0,-2-1,1-1,-1 0,0-1,-1 0,4-6,16-32,-2-2,-2 0,18-54,-22 53,-13 27,0 1,-2-2,-1 1,-1-1,-1 0,-1 0,0-20,7-126,-11 170,0 1,0-1,0 1,0-1,0 1,-1 0,1-1,0 1,-1-1,1 1,-1-1,0 1,1 0,-1 0,0-1,0 1,0 0,0 0,0 0,0 0,0 0,0 0,0 0,-1 0,1 0,0 1,-1-1,1 0,0 1,-1-1,1 1,-1 0,1-1,-1 1,1 0,-1 0,0 0,-14-1</inkml:trace>
  <inkml:trace contextRef="#ctx0" brushRef="#br1" timeOffset="127977.326">8902 11672,'0'-11,"0"12,0 27,14-41,-10 7,0 1,0 0,-1 0,1 0,-1 0,0-1,0 0,0 0,-1 0,0 0,0 0,-1 0,0 0,0 0,0-1,-1 1,1-4,-7 25,0 49,3 0,2 0,8 58,-5-89,18 578,-16-531,1-89,-15-42,-1 22</inkml:trace>
  <inkml:trace contextRef="#ctx0" brushRef="#br1" timeOffset="128606.319">7332 11481,'0'16,"0"15,0 14,-3 8,-2 5,-4-1,1-3,1-9,2-6,-1-14,1-16,2-11</inkml:trace>
  <inkml:trace contextRef="#ctx0" brushRef="#br1" timeOffset="128858.715">7045 11494,'4'-2,"9"-1,12 0,10-2,13 1,11 0,6 1,2 1,-4 3,-8 6,-13 9,-14 2</inkml:trace>
  <inkml:trace contextRef="#ctx0" brushRef="#br1" timeOffset="129124.353">7563 11809,'54'-205,"-41"153,-19 113,3 1,2-1,4 1,2-1,2 0,12 42,-11-66</inkml:trace>
  <inkml:trace contextRef="#ctx0" brushRef="#br1" timeOffset="134770.249">4163 12942,'-1'-1,"1"0,0 0,-1 0,1 0,0 0,0 0,0 0,0 0,0 0,0 0,0 0,1 0,-1 0,0 0,1 0,-1 0,0 0,1 0,-1 0,1 0,-1 0,1 1,0-1,-1 0,1 0,0 1,0-1,-1 0,1 1,0-1,0 0,0 1,0 0,0-1,0 1,0-1,0 1,0 0,0 0,0-1,0 1,0 0,0 0,0 0,0 0,0 0,0 1,0-1,1 0,1-1,42-8,1 2,-1 1,1 3,7 2,10-2,390-32,-262 7,5-1,73 3,49-8,-183 16,103 1,152 6,-68-3,21 13,81-25,95 26,-288-15,121-12,-98 25,-97-36,127 13,-116 5,2 7,0 8,-86 2,313-8,-82-3,26 0,-224 10,-1 5,41 8,103 6,105-12,-229-4,435-27,-72 2,326-15,-503 22,510-23,67 32,-590 12,2472-2,-1949 14,107-1,370 2,-384-30,394-21,-567 31,219-8,693-15,-761 14,155 15,-772 6,339-6,-316-10,-197-4,-101 13,33-4,-43 4,0 0,-1 0,1-1,0 1,0 0,0-1,-1 1,1-1,0 1,-1-1,1 1,0-1,-1 1,1-1,-1 0,1 1,-1-1,1 0,-1 0,1 1,-1-1,0 0,1 0,-1 0,0 0,0 1,1-1,-1 0,0 0,0 0,0 0,0 0,0 1,-1-1,1 0,0 0,0 0,0 0,-1 1,1-1,0 0,-1 0,1 1,-1-2,-8-14</inkml:trace>
  <inkml:trace contextRef="#ctx0" brushRef="#br1" timeOffset="139939.517">9038 12518,'-1'-2,"0"0,-1 0,1 0,0 1,-1-1,1 0,-1 1,0-1,1 1,-1-1,0 1,0 0,0 0,0 0,0 0,0 0,0 0,-1 1,1-1,0 1,0-1,0 1,-1 0,1 0,0 0,-1 0,1 0,0 0,0 1,0-1,-1 1,1 0,0 0,0-1,0 1,0 0,-1 1,0 2,1 0,-1-1,1 1,-1 0,1 0,1 1,-1-1,1 0,-1 1,1-1,0 1,1-1,-1 1,1-1,0 1,0 0,0-1,1 1,0-1,0 1,1 3,-1-6,0 0,0 0,0 0,0 0,0 0,1 0,-1-1,0 1,1-1,0 1,-1-1,1 1,0-1,0 0,0 0,-1 0,1 0,0 0,1 0,-1-1,0 1,0-1,0 1,0-1,0 0,1 0,-1 0,0 0,0 0,0 0,0-1,1 1,-1-1,0 0,3 0,1 0,-1-1,0 1,0-1,0-1,0 1,0-1,0 0,-1 0,1 0,-1-1,0 1,1-3,-3 4,0 0,0-1,0 0,-1 1,1-1,-1 0,0 0,0 0,0 0,0 0,-1 0,1 0,-1 0,1 0,-1 0,0 0,0 0,-1 0,1 0,-1 0,1 0,-1 0,0 0,0 0,0 0,-1 0,1 0,-1 1,1-1,-1 1,0-1,0 1,0-1,0 1,-1 0,1 0,-1 0,1 1,-1-1,1 0,-1 1,0 0,0-1,0 1,0 0,-1-1,-1 0,1 1,0-1,-1 1,1 0,-1 0,1 0,-1 0,1 1,-1 0,1 0,-1 0,0 1,1-1,-1 1,1 0,-1 0,1 1,0-1,-1 1,1 0,0 0,0 1,0-1,1 1,-1 0,0 0,1 0,0 0,0 1,0-1,0 1,0 0,1 0,0 0,-1 2,1-3,0 1,0 0,1 0,0 1,0-1,0 0,0 0,0 1,1-1,0 0,0 1,0-1,1 0,-1 1,1-1,0 0,0 0,0 1,1-1,0 0,0 0,0-1,0 1,0 0,1-1,-1 1,1-1,0 0,0 0,0 0,1 0,-1 0,1-1,0 0,-1 1,1-1,0-1,0 1,0-1,0 1,1-1,-1 0,3 0,-2-2,0 0,1 0,-1-1,0 0,0 0,0 0,0 0,0-1,0 0,-1 0,1 0,-1 0,0-1,0 0,0 1,-1-2,1 1,-1 0,0-1,0 1,0-1,-1 0,0 0,0 0,0 0,-1-1,1 1,-1 0,0-1,-1 1,1 0,-1-1,0 1,-1-1,0-2,1 6,0-1,-1 1,0-1,0 1,1 0,-1-1,-1 1,1 0,0 0,-1-1,1 1,-1 0,1 1,-1-1,0 0,0 0,0 1,0-1,0 1,0-1,0 1,-1 0,1 0,0 0,-1 0,1 1,-1-1,1 1,-1-1,1 1,-1 0,1 0,-1 0,1 0,-1 0,1 1,-1-1,1 1,-1-1,1 1,0 0,-1 0,1 0,0 0,0 1,-1-1,1 1,0-1,1 1,-1 0,0 0,0-1,1 1,-1 1,1-1,-1 0,1 0,0 0,0 1,0-1,0 0,-1 20,4-3</inkml:trace>
  <inkml:trace contextRef="#ctx0" brushRef="#br1" timeOffset="161186.966">11660 8695,'8'22,"-4"42,-2 0,-4-1,-7 50,-2 55,10-157,1 1,1-1,0 1,0-1,1 0,1 0,3 11,-4-19,-1 1,1-1,-1 0,1 0,0 0,0 0,0 0,1 0,-1-1,1 1,-1-1,1 0,0 0,0 1,0-2,0 1,0 0,1-1,-1 1,0-1,1 0,-1 0,1-1,-1 1,1-1,2 1,2-1,-1-1,0 0,1 0,-1 0,0-1,0 0,0-1,0 1,-1-1,1-1,-1 1,5-4,7-2,-6 3</inkml:trace>
  <inkml:trace contextRef="#ctx0" brushRef="#br1" timeOffset="161727.058">12206 8845,'-14'-5,"1"-1,-1 2,0 0,-1 1,1 0,-1 1,1 1,-6 0,15 1,-1 0,1 0,0 0,-1 1,1 0,-1 0,1 1,0-1,0 1,0 0,0 1,0-1,0 1,1 0,-1 0,1 1,0-1,0 1,0 0,0 0,1 0,-1 0,-1 4,4-5,-1 0,1-1,0 1,0 0,0 0,1 0,-1 0,1 0,-1 0,1 0,0 0,0 0,1 0,-1 0,0 0,1 0,0 0,0 0,0-1,0 1,0 0,1 0,-1-1,1 1,-1-1,1 1,0-1,1 1,66 57,-35-37,-15-11,0 1,0 1,-2 0,1 2,13 16,-28-29,0 1,-1-1,1 1,-1-1,0 1,0 0,0 0,0 0,-1 0,0 0,0 0,0 0,0 0,0 0,-1 1,0-1,0 0,0 1,-1-1,1 0,-1 0,0 0,0 1,0-1,-1 0,1 0,-1-1,0 1,0 0,-1 0,1-1,-1 0,0 1,1-1,-2 0,-4 5,-1-1,0 0,0-1,0 1,-1-2,0 0,0 0,0 0,-1-2,1 1,-1-1,0-1,0 0,0 0,-9-1,24-8,10 1</inkml:trace>
  <inkml:trace contextRef="#ctx0" brushRef="#br1" timeOffset="161972.525">12370 9310,'21'2,"14"1,12 0,6-1,0 0,-1-1,-8 0,-11-1</inkml:trace>
  <inkml:trace contextRef="#ctx0" brushRef="#br1" timeOffset="162391.976">12821 8832,'0'0,"0"0,0 0,-1 0,1 0,0 0,0 1,-1-1,1 0,0 0,0 0,0 0,-1 0,1 0,0 0,0 0,-1 0,1 0,0 0,0 0,-1 0,1-1,0 1,0 0,0 0,-1 0,1 0,0 0,0 0,0 0,-1-1,1 1,0 0,0 0,0 0,0-1,-1 1,1 0,0 0,0 0,0-1,0 1,0 0,0 0,0 0,0-1,0 1,0 0,0 0,0-1,0 1,0 0,0 0,0-1,0 1,0 0,0 0,0-1,0 1,-11 21,2 12,2 0,1 1,2 0,1 0,1 1,3 3,-2-28,0 1,1 0,1 0,0 0,0 0,1-1,1 1,-1-1,2 1,-1-1,2 0,-1 0,1-1,1 1,0-1,0 0,1-1,4 5,-9-11,1-1,-1 1,1-1,0 1,0-1,0 0,0 0,0 0,0-1,0 1,0-1,0 1,0-1,0 0,0 0,1-1,-1 1,0 0,0-1,0 0,0 0,0 0,-1 0,1 0,0-1,0 1,-1-1,1 0,-1 0,1 0,-1 0,2-1,5-6,0-1,-1 1,0-1,-1-1,0 1,0-1,2-6,6-23,-1-1,-2 0,-1-1,-3 0,-1-1,-3 0,-1 0,-2 0,-2-6,0-4,-2 103,1 1,3 0,2-1,3 0,9 40,-12-76,1 0,0 0,1-1,0 0,1 0,1 0,0-1,1 0,0 0,1-1,9 10,5 0</inkml:trace>
  <inkml:trace contextRef="#ctx0" brushRef="#br1" timeOffset="162820.322">13381 9036,'-8'34,"1"0,2 0,2 1,1-1,1 1,3 14,23 373,-37-916,12 481,2-52,-1 63,-1 0,1 1,-1-1,1 0,0 1,-1-1,1 0,0 1,0-1,0 1,0-1,0 1,1 0,-1 0,0-1,1 1,-1 0,1 0,-1 0,1 0,0 0,-1 1,1-1,0 0,-1 1,1 0,0-1,0 1,-1 0,1 0,0 0,0 0,6 0,-1 2,1-1,-1 1,0 0,0 1,0 0,0 0,0 0,0 1,-1 0,1 0,-1 1,0 0,-1 0,1 0,-1 0,0 1,0 0,-1 0,0 1,0-1,1 4,-4-7,1-1,-1 1,0 0,0-1,-1 1,1 0,-1 0,1 0,-1 0,0 0,0-1,0 1,0 0,-1 0,1 0,-1 0,0 0,0-1,0 1,0 0,0-1,0 1,-1-1,0 1,1-1,-1 0,0 1,0-1,0 0,0 0,0 0,-1-1,-1 2,-5 3,-1 0,0 0,0-1,0-1,-1 0,0 0,0-1,-2 0,-43 8,0-5</inkml:trace>
  <inkml:trace contextRef="#ctx0" brushRef="#br1" timeOffset="163614.769">11414 8585,'-10'-11,"9"10,0 1,0 0,0-1,0 1,0-1,0 1,0-1,0 0,0 1,0-1,1 0,-1 0,0 1,0-1,1 0,-1 0,1 0,-1 0,1 0,-1 0,1 0,-1 0,1 0,0 0,0 0,-1 0,1 0,0 0,0 0,0-1,0 1,0 0,0 0,1 0,-1 0,0 0,1 0,-1 0,0 0,1 0,-1 0,1 0,0 0,-1 0,1 0,0 1,-1-1,1 0,0 0,0 1,0-1,0 0,-1 1,1-1,1 0,26-8,0 2,1 0,0 2,18-1,-25 3,195-20,0 10,131 11,299 52,-457-30,-160-17,-10 0,0-1,0-1,1-1,-1-1,19-3,-37 4,0 0,0 0,0-1,0 1,0-1,1 1,-1-1,0 0,0 0,-1 0,1 0,0 0,0 0,0 0,-1-1,1 1,0-1,-1 1,1-1,-1 0,0 1,0-1,0 0,0 0,1-1,-2 2,0 0,0 1,-1-1,1 0,0 1,0-1,-1 0,1 1,0-1,-1 1,1-1,0 1,-1-1,1 1,-1-1,1 1,-1-1,1 1,-1-1,0 1,1 0,-1-1,1 1,-1 0,0 0,1-1,-1 1,0 0,1 0,-1 0,0 0,1 0,-1 0,0 0,1 0,-1 0,0 0,-19-1</inkml:trace>
  <inkml:trace contextRef="#ctx0" brushRef="#br1" timeOffset="164590.004">11265 8668,'0'-14,"36"667,-6-243,-30-403,0-6,-1 0,1 1,-1-1,1 1,0-1,0 0,-1 1,1-1,0 1,0-1,1 0,-1 1,0-1,0 1,1-1,-1 0,0 1,1-1,0 0,-1 1,1-1,0 0,-1 0,1 1,0-1,0 0,0 0,0 0,0 0,0 0,1-1,-1 1,0 0,0 0,1-1,-1 1,0-1,1 1,-1-1,0 0,1 1,-1-1,1 0,-1 0,0 0,1 0,-1 0,2 0,95-40,-30 28,1 4,0 2,0 4,28 3,-24 0,13-2,881-23,-577-4,-350 26</inkml:trace>
  <inkml:trace contextRef="#ctx0" brushRef="#br1" timeOffset="165416.498">13285 8394,'117'124,"5"-5,50 32,-33-29,148 136,-287-257,2-1,-1 1,1 0,-1-1,0 1,1 0,-1 0,0 0,0 0,0 0,0 0,1 0,-2 1,1-1,0 0,0 1,0-1,0 0,-1 1,1-1,-1 1,1-1,-1 1,0-1,1 1,-1-1,0 1,0 0,0-1,0 1,-1-1,1 1,0-1,0 1,-1-1,1 1,-1-1,0 1,1-1,-1 1,0-1,0 0,-120 87,83-65,-88 57,3 5,-13 20,70-38,63-49,11-8</inkml:trace>
  <inkml:trace contextRef="#ctx0" brushRef="#br1" timeOffset="166420.343">14104 9159,'104'8,"466"7,-534-9,-44 12,4-9,1-1,0 0,1 1,-1-1,2 1,-1 0,1 0,1-1,-1 1,2 0,-1 3,0 8,-1 56,-1 57,-6 0,-8 20,-23 60,37-196,7-28,-5-2</inkml:trace>
  <inkml:trace contextRef="#ctx0" brushRef="#br1" timeOffset="170087.173">16849 4174,'142'-6,"117"-20,-23 0,-190 22,-16 0,1 2,-1 1,1 1,-1 2,18 3,-48-5,0 1,-1-1,1 0,0 1,-1-1,1 1,0-1,-1 1,1-1,0 1,0-1,-1 1,1-1,0 1,0-1,0 1,0-1,0 1,0-1,0 1,0-1,0 1,0-1,0 1,0 0,0-1,0 1,0-1,1 1,-1-1,0 1,0-1,1 1,-1-1,0 0,1 1,-1-1,0 1,1-1,-1 0,1 1,-1-1,1 0,-1 1,0-1,1 0,-1 0,1 1,-1-1,1 0,0 0,-1 0,1 0,-1 0,1 0,-1 0,1 0,-5 3,0-1,0 1,0 0,0 0,1 1,0-1,-1 1,1 0,0-1,1 1,-1 1,1-1,0 0,0 1,0-1,0 1,1-1,0 1,0 0,0-1,0 2,4 130,3-67,-4 608,6-380,-4-225,-3 1,-3 0,-6 20,1-41,3 0,1 0,3 0,2 0,6 31,33 171,-54 210,5-137,3 244,32-86,-19-193,-1 122,-9-256,2 110,-31-118,24-126,5-20,-1-1,1 1,-1-1,0 0,0 0,0 0,0 0,0-1,0 1,-1-1,0 0,1 0,-1 0,0 0,0-1,0 1,0-1,0 0,0-1,0 1,0-1,0 1,-1-1,1 0,0-1,0 1,-3-1,-15 2,-130 7,-65-8,81-2,-360-12,462 14,-10 1,0-2,0-2,-35-7,29 0,0 2,-1 2,-42 1,-187-34,110 39,168 1,0 0,1 0,-1 0,1 0,-1 1,0-1,1 1,0-1,-1 1,1-1,0 1,0 0,0 0,0 0,0-1,1 1,-1 0,0 0,1 0,-1 0,1 0,0 0,0 0,0 0,0 0,0 1,0-1,0 0,1 0,-1 0,1 0,0 0,-1-1,1 1,0 0,1 1,-2 0,32 184,-4 52,-3-29,-25-209,-1 0,1 0,0 0,0 0,0 0,0 1,0-1,0 0,0 0,0 0,1 0,-1 0,0 0,1 0,-1 0,0 0,1 0,-1 0,1-1,0 1,-1 0,1 0,0 0,-1 0,1-1,0 1,0 0,0-1,0 1,-1-1,1 1,0-1,0 1,0-1,0 0,0 1,0-1,0 0,0 0,0 0,1 0,-1 0,0 0,0 0,0 0,6-6</inkml:trace>
  <inkml:trace contextRef="#ctx0" brushRef="#br1" timeOffset="170882.703">14788 9924,'-3'14,"0"14,0 9,0 7,2 6,-1 2,2-2,0-5,0-4,0-8,0-7,0-10,0-10,0-7</inkml:trace>
  <inkml:trace contextRef="#ctx0" brushRef="#br1" timeOffset="171355.253">14295 10306,'838'-33,"17"57,-822-22,-8 1,0 0,0-2,1-1,-1-1,0-1,0-2,0 0,-1-1,1-2,12-5,-37 12,0 0,-1-1,1 1,0 0,-1 0,1-1,0 1,0 0,-1-1,1 1,0 0,0 0,0-1,-1 1,1 0,0-1,0 1,0-1,0 1,0 0,0-1,0 1,0 0,0-1,0 1,0-1,0 1,0 0,0-1,0 1,0 0,0-1,0 1,0-1,1 1,-1 0,0-1,0 1,0 0,1-1,-1 1,0 0,0 0,1-1,-1 1,0 0,1 0,-1 0,0-1,1 1,-1 0,0 0,1 0,-1 0,0 0,1-1,-1 1,1 0,-1 0,0 0,1 0,-1 0,0 0,1 0,-1 1,1-1,-1 0,-30-5,2 4</inkml:trace>
  <inkml:trace contextRef="#ctx0" brushRef="#br1" timeOffset="172171.84">14268 10251,'22'20,"-4"13,-1 1,-2 0,-2 1,-1 0,-1 1,0 13,-8-38,12 46,-7-17,1-1,3-1,1 0,1-1,2 0,2-1,2-1,15 21,-6-21,1-1,2-2,2-1,1-1,1-3,1 0,1-2,2-2,41 17,-43-24,0-2,1-2,0-2,1-1,0-2,1-2,-1-2,1-1,0-2,0-2,-1-2,1-2,-1-1,0-2,-1-2,0-1,12-8,-12 4,-2-1,0-3,-1-1,-1-1,-1-2,-1-1,-1-2,-1-2,-2 0,-1-2,-1-1,-2-1,-1-1,5-14,10-25,-4-1,18-57,-43 103,-1-1,-2 0,-1 0,-1-1,-1-8,-3 36,0-1,-1 1,0-1,1 1,-1-1,0 1,0-1,0 1,-1-1,1 1,0 0,-1-1,0 1,0-1,1 1,-2 0,1 0,0-1,0 1,-1 0,1 0,-1 0,1 0,-1 0,0 1,0-1,0 1,0-1,0 1,0-1,0 1,0 0,-1 0,1 0,0 0,-1 1,1-1,-1 1,1-1,0 1,-1 0,1 0,-1 0,0 0,-15 7,1 2</inkml:trace>
  <inkml:trace contextRef="#ctx0" brushRef="#br1" timeOffset="173229.952">15292 11290,'14'60,"20"131,-9 0,-3 95,-21 699,-1-992</inkml:trace>
  <inkml:trace contextRef="#ctx0" brushRef="#br1" timeOffset="173982.222">13490 10606,'-2'17,"-1"11,0 12,1 7,0 3,1 0,0-2,1-4,2-5,2-7,-1-6,-1-6,0-8,-1-6</inkml:trace>
  <inkml:trace contextRef="#ctx0" brushRef="#br1" timeOffset="174685.37">13148 10634,'-2'-2,"6"-1,9-2,12-3,14-2,13-2,10-1,6-1,-2 0,-5 2,-8 3,-11 4,-10 2,-11-1,-8 1</inkml:trace>
  <inkml:trace contextRef="#ctx0" brushRef="#br1" timeOffset="175137.862">13694 10948,'0'0,"-1"-1,1 1,0 0,-1-1,1 1,-1-1,1 1,-1 0,1-1,0 1,-1-1,1 1,0-1,0 0,-1 1,1-1,0 1,0-1,0 1,0-1,-1 0,1 1,0-1,0 1,0-1,0 0,1 1,-1-1,0 1,0-1,0 0,0 1,1-1,-1 1,0-1,0 1,1-1,-1 1,0-1,1 1,-1-1,1 1,-1 0,1-1,-1 1,1-1,-1 1,1 0,-1 0,1-1,-1 1,1 0,-1 0,1-1,36-8,-37 9,10-1,1 0,0 0,-1 1,1 0,0 1,-1 1,1-1,-1 2,4 0,-11-2,1 0,-1 0,0 0,0 1,1-1,-1 1,0 0,0 0,-1 0,1 0,0 0,-1 1,1-1,-1 1,0 0,0 0,0 0,0 0,0 0,-1 0,1 0,-1 0,0 1,0-1,0 0,0 1,-1-1,1 1,-1-1,0 1,-3 8,0 0,-1 0,0-1,-1 1,0-1,-1 0,0 0,-1-1,0 1,0-2,-1 1,-1-1,0 0,0-1,-9 7,14-11,-68 69,72-73,-1 0,1 1,-1-1,1 1,-1-1,1 1,0-1,-1 1,1-1,-1 1,1 0,0-1,0 1,-1-1,1 1,0 0,0-1,0 1,0 0,0-1,0 1,-1 0,2-1,-1 1,0 0,0-1,0 1,0 0,0-1,0 1,1-1,-1 1,0 0,1-1,-1 1,0-1,1 1,-1-1,1 1,-1-1,1 1,-1-1,1 1,-1-1,1 0,-1 1,1-1,-1 0,1 1,0-1,-1 0,1 0,0 0,-1 1,1-1,0 0,-1 0,1 0,0 0,44 0,348-69,-353 71,-12 5</inkml:trace>
  <inkml:trace contextRef="#ctx0" brushRef="#br1" timeOffset="178286.129">5979 13270,'1'-1,"0"0,0 0,-1 0,1 0,0 0,0 0,0 0,0 0,0 1,0-1,0 0,1 1,-1-1,0 1,0 0,0-1,1 1,-1 0,0-1,0 1,1 0,-1 0,0 0,0 0,1 0,-1 1,0-1,0 0,1 1,-2-1,333-34,-161 13,92 5,-205 15,42 1,-1-6,4-3,88-23,-86 12,1 6,89-1,415 34,-527-14,330 10,-38 0,-228-5,0-6,44-9,-68 2,-57 2,1-2,0-4,14-4,-49 4,66-14,1 4,91-2,193 11,235-30,-319-12,-32 3,341-8,-289 41,123-33,-111 6,51 13,72 29,-108 36,252 32,-457-56,0-6,77-9,-74 1,1170 0,-663-32,-146 3,301 4,314 19,-681 9,1122 30,-1503-30,23 1,-1 3,43 10,-111-11,-32-4,-9-3</inkml:trace>
  <inkml:trace contextRef="#ctx0" brushRef="#br1" timeOffset="179613.418">15361 12805,'-4'-2,"1"1,-1-1,0 1,1-1,-1 1,0 1,0-1,0 0,0 1,0 0,1 0,-1 0,0 0,0 1,0-1,0 1,0 0,1 0,-1 1,0-1,1 1,-1 0,1-1,-1 2,1-1,0 0,-3 3,4-4,0 0,0 0,1 0,-1 1,0-1,0 1,1-1,-1 1,1-1,-1 1,1 0,0 0,-1 0,1 0,0-1,0 2,1-1,-1 0,0 0,1 0,-1 0,1 0,-1 1,1-1,0 0,0 0,0 0,1 1,-1-1,0 0,1 0,-1 0,1 1,0-1,0 0,0 0,0 0,0 0,0-1,0 1,1 0,-1 0,1-1,-1 1,1-1,0 1,-1-1,1 0,0 1,0-1,0 0,1 0,9 3,0 0,0-1,1 0,-1-1,0-1,1 0,-1 0,1-1,-1-1,1 0,-1-1,1 0,-1-1,0-1,8-2,-16 4,-1 0,1-1,-1 1,0 0,1-1,-1 0,0 0,-1 0,1 0,0 0,-1 0,0-1,0 1,0-1,0 0,0 1,-1-1,0 0,1 0,-2 0,1 0,0 0,-1 0,0 0,0-1,0 1,0 0,0 0,-1 0,0 0,0 0,0 0,-1 0,1 0,-1 1,0-1,0 0,0 1,0 0,-1-1,1 1,-2-1,2-1,-1 1,1 1,-1-1,1 0,-1 1,0-1,0 1,-1 0,1 0,-1 0,1 0,-1 1,0-1,0 1,0 0,0 0,-1 1,1-1,0 1,-1 0,1 0,-1 0,1 1,-1 0,0 0,1 0,-1 0,1 1,-1-1,1 1,-1 0,1 1,0-1,-1 1,1 0,0 0,-2 1,2 2,0 1,0-1,0 1,1 0,0 0,0 0,1 1,-1-1,1 1,1-1,-1 1,1-1,0 1,1 0,0 0,0-1,0 1,1 0,0 0,0-1,1 3,-1-6,1-1,-1 0,0 0,1 0,-1 0,1 0,0 0,-1 0,1-1,0 1,0-1,0 1,0-1,0 0,1 1,-1-1,0 0,1-1,-1 1,0 0,1-1,-1 1,1-1,-1 0,1 0,-1 0,3 0,66-14,-62 11,0-1,0-1,0 0,-1 0,0-1,0 1,0-2,-1 1,6-7,-10 10,-1 0,1 0,-1 0,0 0,0 0,0 0,0 0,-1-1,1 1,-1-1,0 0,0 1,0-1,0 0,-1 1,1-1,-1 0,0 0,0 1,-1-1,1 0,-1 0,1 1,-1-1,-1 0,1 1,0-1,-2 0,-1 0,1 1,-1-1,0 0,0 1,0 0,0 0,0 0,-1 1,1 0,-1-1,0 1,0 1,0-1,0 1,0 0,0 0,0 0,0 1,0 0,0 0,0 0,0 1,0-1,0 1,0 0,0 1,0-1,0 1,0 0,1 0,-1 1,1-1,-1 1,1 0,0 0,0 1,0-1,1 1,-1-1,1 1,0 1,0-1,0 0,1 1,-1-1,1 2,2-4,-1 1,1 0,0 0,0 0,0 0,0-1,1 1,-1 0,1 0,0 0,0-1,0 1,0 0,0-1,1 1,-1-1,1 0,-1 1,1-1,0 0,0 0,0 0,0 0,0 0,1 0,-1-1,1 1,-1-1,1 0,-1 0,1 0,0 0,-1 0,1 0,0-1,2 1,28 8</inkml:trace>
  <inkml:trace contextRef="#ctx0" brushRef="#br1" timeOffset="213144.889">19059 9160,'0'-1,"0"1,-1 0,1-1,0 1,-1 0,1-1,0 1,-1 0,1 0,0-1,-1 1,1 0,-1 0,1-1,0 1,-1 0,1 0,-1 0,1 0,-1 0,1 0,-1 0,1 0,0 0,-1 0,1 0,-1 0,1 0,-1 0,1 0,-1 0,1 1,0-1,-1 0,1 0,-1 1,1-1,0 0,-1 0,1 1,0-1,-1 0,1 1,0-1,0 0,-1 1,1-1,0 1,0-1,0 0,-1 1,1-1,0 1,0-1,0 1,0-1,0 0,0 1,-6 30,6-30,-3 339,4-155,0-183,0 0,1 1,-1-1,1 0,0 1,-1-1,1 0,0-1,0 1,1 0,-1 0,0-1,0 1,1-1,-1 0,1 0,-1 0,1 0,0 0,-1 0,1-1,0 1,0-1,-1 0,1 0,0 0,0 0,-1-1,1 1,0 0,-1-1,1 0,0 0,-1 0,2 0,16-1,903-1,-918 3,57-1,-1 3,0 2,0 3,0 2,52 17,-112-26,23 6,-24-6,-1 0,1 0,0 0,0 0,0-1,-1 1,1 0,0 0,0 0,0-1,0 1,-1 0,1 0,0 0,0-1,0 1,0 0,0 0,0-1,0 1,0 0,0 0,0-1,0 1,0 0,0 0,0-1,0 1,0 0,0-1,0 1,0 0,0 0,0-1,0 1,0 0,0 0,1 0,-1-1,0 1,0 0,0 0,0 0,1-1,-1 1,0 0,0 0,0 0,1 0,-1-1,0 1,0 0,1 0,-1 0,0 0,0 0,1 0,-1 0,0 0,0 0,1 0,-1 0,0 0,0 0,1 0,-9-9</inkml:trace>
  <inkml:trace contextRef="#ctx0" brushRef="#br1" timeOffset="213842.168">18976 8941,'-29'-30,"29"29,1 1,-1-1,0 0,1 1,-1-1,0 0,1 1,-1-1,1 1,-1-1,1 1,-1-1,1 1,-1-1,1 1,0-1,-1 1,1 0,0-1,-1 1,1 0,0 0,-1-1,1 1,0 0,0 0,-1 0,1 0,0 0,0 0,-1 0,1 0,0 0,-1 0,1 1,0-1,0 0,-1 0,1 1,0-1,-1 0,1 1,-1-1,1 1,0-1,-1 1,1-1,1 1,87 15,0-3,1-5,0-3,54-6,292-35,-197 13,92 7,-317 16,-8-1,0 1,0 0,-1 0,1 0,0 1,0 0,0 0,-1 0,1 1,0 0,-1 0,5 2,-15 4,-5-8</inkml:trace>
  <inkml:trace contextRef="#ctx0" brushRef="#br1" timeOffset="-214565.316">19550 9228,'-1'-3,"0"0,-1 1,0-1,0 0,0 1,0-1,0 1,0 0,0 0,-1 0,1 0,-1 0,0 0,1 1,-1-1,0 1,0 0,0 0,0 0,0 0,0 1,0-1,0 1,0-1,-1 1,1 0,0 0,0 1,0-1,-3 1,-1-1,-1-1,0 0,0 1,0 0,1 0,-1 1,0 0,0 0,0 1,1-1,-1 2,1-1,0 1,0 1,0-1,0 1,0 0,1 1,-1-1,1 1,0 1,1-1,0 1,-1 0,2 0,-1 0,1 1,0 0,0 0,1 0,0 0,0 0,0 1,1-1,1 1,-1 3,2-5,0 0,1 0,0 1,0-1,0 0,1 0,0 0,0 0,1-1,-1 1,1-1,1 1,-1-1,1 0,0 0,0 0,0-1,0 1,1-1,0 0,0-1,0 1,0-1,6 3,-2-1,1-1,-1 0,1 0,0-1,0 0,0-1,0 0,0-1,1 0,-1 0,1-1,-1 0,0-1,9-2,0-4,0-1,-1 0,0-2,0 0,-1-1,-1-1,0 0,0-2,-1 1,-1-2,0 0,-1-1,10-16,-6 12,-1-1,0-1,-2 0,-1-1,-1-1,-1 0,7-23,-17 46,0 0,-1 0,1 0,0-1,-1 1,0 0,1-1,-1 1,0 0,0-1,1 1,-1 0,0-1,0 1,0 0,-1-1,1 1,0 0,0-1,-1 1,1 0,-1 0,1-1,-1 1,0 0,1 0,-1 0,0 0,0 0,0 0,0 0,0 0,0 0,0 0,0 0,0 1,0-1,0 0,-1 1,1-1,0 1,0-1,-1 1,1 0,0-1,-1 1,1 0,0 0,-1 0,1 0,0 0,-1 0,1 1,0-1,-1 0,0 1,-7 2,0 1,0 0,1 0,-1 1,1 0,0 1,1 0,-1 0,1 0,0 1,1 0,0 1,0-1,0 1,1 0,0 1,1-1,0 1,0 0,1 0,0 0,0 4,1-7,1 1,1 0,-1-1,1 1,0 0,1 0,0-1,0 1,0-1,1 1,-1-1,2 1,-1-1,1 0,0 0,0 0,0 0,1-1,0 1,0-1,1 0,0 0,-1-1,5 3,7 6,0-1,1 0,0-2,1 0,1-1,-1-1,13 4,-18-8,0-1,0 0,1-1,-1-1,1 0,0 0,-1-2,8 0,-6 0,37 6,-48-3,1-1,-1 0,1 0,-1-1,1 1,0-1,-1 0,1 0,0-1,-1 1,1-1,-1 0,1 0,-1-1,1 1,-1-1,0 0,0 0,0 0,0-1,0 1,2-3,-3 2,1-1,-1 0,0 0,-1 0,1 0,-1 0,1-1,-1 1,-1-1,1 1,0-1,-1 0,0 0,0 1,-1-1,1 0,-1 0,0 0,-1 0,1 0,-1 0,0 1,0-1,0 0,-1 0,1 1,-1-1,0 1,-1-1,1 1,-1 0,0 0,0 0,0 0,0 1,-1-1,0 1,1 0,-1 0,0 0,-1 1,1-1,0 1,-1 0,1 0,-4-1,4 3,0 0,0 0,0 0,0 0,0 0,0 1,0-1,0 1,1 0,-1 1,0-1,1 1,-1-1,0 1,1 0,0 0,0 1,-1-1,1 1,1-1,-1 1,0 0,1 0,-1 0,1 1,0-1,0 0,0 2,-2 1,1 0,0 1,1-1,0 1,0 0,0 0,0 0,1 0,0 0,1 0,0 0,0 0,0 0,1 0,1 3,11 24,4-6</inkml:trace>
  <inkml:trace contextRef="#ctx0" brushRef="#br1" timeOffset="-213966.461">20465 9160,'-9'-2,"-1"2,1-1,-1 1,0 0,1 1,0 0,-1 1,1 0,-4 2,10-4,0 1,0 0,1 1,-1-1,0 0,1 1,-1 0,1-1,-1 1,1 0,0 0,0 0,0 1,0-1,0 0,0 1,1-1,-1 1,1 0,0 0,0-1,0 1,0 0,0 0,1 0,-1 0,1 0,-1 0,1 0,0 0,1 0,1 6,1-1,0 1,1-1,-1 0,2 0,-1 0,1-1,0 1,1-1,0-1,0 1,0-1,1 0,0 0,0-1,0 0,1 0,7 3,2 4,78 64,-94-76,-1 1,1-1,-1 1,1 0,-1-1,1 1,-1 0,1-1,-1 1,0 0,1-1,-1 1,0 0,0 0,0-1,1 1,-1 0,0 0,0 0,0-1,0 1,0 0,-1 0,1-1,0 1,0 0,0 0,-1-1,1 1,0 0,-1 0,1-1,-1 1,1 0,0-1,-1 1,0-1,1 1,-1-1,1 1,-1-1,0 1,1-1,-1 1,0-1,1 0,-1 1,0-1,0 0,1 0,-2 0,-40 7,30-9,1 1,0-1,1-1,-1 0,0-1,1 1,-1-2,1 0,1 0,-8-6,16 11,1 0,-1 0,1 0,0 0,-1 0,1 0,-1 0,1 0,0 0,-1-1,1 1,-1 0,1 0,0-1,-1 1,1 0,0 0,0-1,-1 1,1 0,0-1,0 1,-1 0,1-1,0 1,0 0,0-1,-1 1,1 0,0-1,0 1,0-1,0 1,0 0,0-1,0 1,0-1,0 1,0-1,0 1,0 0,0-1,0 1,1 0,-1-1,0 1,0-1,0 1,1 0,-1-1,0 1,0 0,1-1,-1 1,0 0,0 0,1-1,-1 1,0 0,1 0,-1 0,1-1,-1 1,30-5,-27 4,-1 1,26-1,0-1,0-1,-1-2,1-1,-1-1,0-1,-1-2,0 0,0-2,8-6,-30 16,0-1,0 0,0 0,0 0,-1 0,1 0,-1-1,0 0,0 0,0 0,-1 0,1 0,-1 0,0-1,0 1,0-1,-1 1,0-1,0 0,0 0,0 1,-1-1,0 0,0 0,0 0,0 0,-1 1,0-1,0 0,0 0,-1 1,1-1,-2 0,2 3,-1 0,0 1,0-1,0 1,0-1,-1 1,1 0,0 0,0 0,-1 0,1 0,-1 0,1 1,-1-1,1 1,-1 0,1 0,-1 0,1 0,-1 0,1 0,-1 1,1-1,-1 1,1 0,-1 0,1 0,0 0,0 0,-1 0,1 0,0 1,0-1,0 1,0 0,1-1,-1 1,0 0,1 0,-1 0,1 0,0 1,-1-1,1 0,0 1,0-1,1 0,-1 1,0 0,-2 3,0 1,1 0,0 0,0 0,0 0,1 0,0 0,0 0,1 1,0-1,0 0,1 0,0 1,0-1,0 0,1 0,0 0,1 0,-1-1,1 1,1-1,-1 1,1-1,0 0,1 0,-1-1,1 0,0 1,1-1,-1-1,1 1,0-1,0 0,0 0,0-1,6 2,27 6,-3-5</inkml:trace>
  <inkml:trace contextRef="#ctx0" brushRef="#br1" timeOffset="-213247.035">20534 8846,'18'17,"47"27,3-2,1-4,1-2,2-4,2-3,10 0,110 29,-193-58,0 0,0 0,0 0,0 1,0-1,0 0,0 0,0 0,0 1,0-1,-1 0,1 1,0-1,0 1,0-1,0 1,-1-1,1 1,0 0,-1-1,1 1,0 0,-1 0,1-1,-1 1,1 0,-1 0,0 0,1 0,-1 0,0 0,1-1,-1 1,0 0,0 0,0 0,0 0,0 0,0 0,0 0,0 0,0 0,-1 0,1 0,0 0,-1 0,1-1,0 1,-1 0,1 0,-1 0,1-1,-1 1,0 0,1 0,-1-1,0 1,0 0,-55 82,-11-23,-1-2,-60 36,98-72,-581 402,536-370</inkml:trace>
  <inkml:trace contextRef="#ctx0" brushRef="#br1" timeOffset="-212224.881">21244 9214,'1'-1,"1"0,-1 0,0 0,0 0,0 0,1 0,-1 0,1 0,-1 1,1-1,-1 0,1 1,-1-1,1 1,-1 0,1-1,-1 1,1 0,0 0,-1 0,1 0,1 1,0-2,121 12,-67-2,356 16,-265-20,-41 0,-110-3,-1 1,1-1,1 0,-1 1,0 0,1 0,-1 0,1 0,0 0,0 0,0 1,0-1,1 1,-1-1,1 1,0-1,0 1,0 0,1 0,-1 0,1-1,0 1,0 0,0 0,1 0,-1 1,0 2,-4 393,-21 205,26-640,-1 18</inkml:trace>
  <inkml:trace contextRef="#ctx0" brushRef="#br1" timeOffset="-209286.744">24398 4284,'116'-14,"-56"7,-1 2,1 3,3 3,-61-1,-1 0,0-1,1 1,-1-1,0 1,1 0,-1 0,1 0,-1-1,1 1,-1 1,0-1,1 0,-1 0,1 0,-1 1,0-1,1 1,-1-1,0 1,0 0,1-1,-1 1,0 0,0 0,0 0,0 0,0 0,0 0,0 0,0 0,0 0,0 0,-1 1,1-1,0 0,-1 0,1 1,-1-1,0 1,1-1,-1 0,0 1,0 0,-18 39,-22 72,16 227,-39 131,52-405,-74 735,59-634,-25 186,13 32,-19 153,-3 53,45-453,3 134,-1-136,14-106,1 0,1-1,1 1,2-1,1 0,5 11,-6-22,-2 0,0 0,-1 0,-1 1,0 0,-2-1,-1 19,-2-30,1 0,-2 0,1 0,-1 0,0 0,0-1,-1 0,0 0,0 0,0 0,-1-1,0 0,0 0,0-1,-1 1,-6 2,0 2,-3 4,0-1,-1-1,0-1,0 0,-1-1,-1-1,1-1,-1-1,0 0,-1-1,0-2,-5 1,-30-2,0-4,1-1,-18-5,-57-4,-11 7,0 6,-14 7,89-3,-1-4,1-2,-31-7,16 6,79 3,-1 1,1 0,0-1,-1 1,1 0,0 0,0 0,0 0,0 0,1 0,-1 0,0 0,1 1,-1-1,1 0,0 0,0 0,0 1,0-1,0 0,1 0,-1 1,1-1,-1 0,1 0,0 0,0 1,0 5,17 144,-11-88,3 0,3 0,19 56,-26-102,-2 1,0 0,-2 0,0 0,-1 0,0 0,-2 0,0 0,-2 0,-1 4,-3 18,1 0,3 0,0 35,7-68,1-22,-2 3</inkml:trace>
  <inkml:trace contextRef="#ctx0" brushRef="#br1" timeOffset="-208534.513">21694 10335,'19'2,"17"3,17 3,18 1,18-3,19 2,16-2,14-1,8 0,3 0,-6-1,-12 1,-20 0,-22-1,-24-2,-24 0,-23-4,-13 0</inkml:trace>
  <inkml:trace contextRef="#ctx0" brushRef="#br1" timeOffset="-207828.414">21653 10375,'32'68,"-30"-64,47 102,50 79,-79-152,1-1,2-1,2-2,0 0,2-1,1-2,17 12,-15-17,1-1,0-2,1-1,2-2,-1-1,1-1,1-2,0-2,1-1,0-2,0-1,0-2,1-1,-1-2,1-2,-1-1,0-2,0-1,4-3,-15 3,0-2,-1 0,-1-1,1-2,-2 0,1-2,-2 0,0-2,0 0,-2-1,0-1,0-1,-2-1,0 0,-2-1,0-1,-1 0,-1-1,-1 0,-1-1,-1-1,3-10,-3-9,-2 0,-1 0,-3-1,-1 1,-3-30,-9 15,2 43</inkml:trace>
  <inkml:trace contextRef="#ctx0" brushRef="#br1" timeOffset="-206564.048">22391 11126,'1'0,"0"0,0 0,1 0,-1 1,0-1,0 0,0 0,0 1,0-1,0 1,0-1,0 1,0-1,0 1,0-1,-1 1,1 0,0-1,0 1,-1 0,1 0,0 0,-1 0,1 0,0 0,-1 0,0-1,1 2,-1-1,1 0,-1 0,0 0,0 0,0 0,0 0,0 0,0 0,0 0,0 0,0 0,0 0,0 0,-1 1,1-1,0 0,-1 0,1 0,-1 0,1-1,-1 1,0 0,0 1,1 3,-8 345,10-223,-3 520,-12-330,-15 99,27-390,0 103,-15 107,7-25,7-226,-1-3</inkml:trace>
  <inkml:trace contextRef="#ctx0" brushRef="#br1" timeOffset="-205453.378">21107 10785,'-7'23,"-2"17,0 11,0 6,1 1,2-4,1-3,3-5,1-9,1-11</inkml:trace>
  <inkml:trace contextRef="#ctx0" brushRef="#br1" timeOffset="-205204.131">20793 10743,'7'-2,"14"-1,22 0,22 1,21 0,12 1,4 8,-9 9,-21 2</inkml:trace>
  <inkml:trace contextRef="#ctx0" brushRef="#br1" timeOffset="-204860.241">21298 11113,'12'-7,"0"1,0 0,0 1,1 0,0 1,0 0,0 1,0 1,1 0,-1 0,4 2,-14-1,-1 1,1 0,0-1,-1 1,1 0,-1 1,1-1,0 0,-1 1,1 0,-1-1,1 1,-1 0,1 0,-1 0,0 1,1-1,-1 1,0-1,0 1,0 0,0-1,0 1,-1 0,1 0,-1 0,1 1,-1-1,1 0,-1 1,0-1,0 1,-1-1,1 1,0-1,-1 1,1-1,-1 1,0 0,-2 8,-1-1,-1-1,0 1,0 0,0-1,-2 0,1 0,-1 0,0-1,-1 0,0 0,0 0,0-1,-1 0,-22 25,29-30,0-2,0 1,0-1,1 1,-1-1,0 1,0-1,1 1,-1 0,0-1,1 1,-1 0,0 0,1-1,-1 1,1 0,0 0,-1 0,1 0,0 0,-1 0,1-1,0 1,0 0,0 0,0 0,0 0,0 0,0 0,0 0,0 0,0 0,0 0,1 0,-1 0,0 0,1 0,-1-1,1 1,-1 0,1 0,-1 0,1-1,0 1,-1 0,1 0,95 9,-90-9,4-1,1 0,-1 0,0 1,1 0,-1 1,0 1,0-1,0 1,-1 1,1 0,-1 0,1 1,-2 1,1-1,0 1,-1 0,6 7,-12-10,0 0,-1 0,1 0,-1 0,0 0,0 0,0 0,0 0,-1 1,1-1,-1 0,0 0,0 1,0-1,0 0,-1 1,1-1,-1 0,0 0,0 0,0 0,0 0,-1 0,1 0,-1 0,0 0,1 0,-2 1,-72 61,42-47,-2-2,0-2,-1-1,-1-1,0-3,0 0,-16-1,-39 7</inkml:trace>
  <inkml:trace contextRef="#ctx0" brushRef="#br1" timeOffset="-202236.594">4857 14240,'7'-5,"-1"1,1 0,0 1,1-1,-1 1,1 1,-1-1,1 2,0-1,0 1,-1 0,1 0,2 1,5-2,595-56,-237 45,37 18,-345-4,441-10,102-32,-468 30,1426-21,-1128 35,742-4,-733-20,6-21,-175 15,1458-98,62 23,-793 48,78 30,-919 22,700-11,1413 14,-1426-15,374-15,-677 11,1132-43,-724 45,84-3,378-3,-1241 22,1296 30,187 68,-1366-74,-292-26,-11 0</inkml:trace>
  <inkml:trace contextRef="#ctx0" brushRef="#br1" timeOffset="-201018.851">22323 13365,'-7'5,"-1"1,1-1,1 1,-1 0,1 1,0 0,0 0,1 0,0 0,0 1,1 0,0 0,0 0,1 1,0-1,1 1,-1 0,2-1,-1 1,1 0,1 0,0 0,0 0,0 0,1 0,1 0,0 1,-1-2,0-1,1 1,0 0,0-1,1 1,0-1,1 0,-1 0,1 0,1 0,-1-1,1 1,0-1,1 0,-1-1,1 0,0 0,1 0,-1 0,1-1,0 0,0 0,0-1,1 0,-1 0,1-1,-1 0,1 0,0-1,5 0,-7-1,-1 0,1 0,0-1,-1 0,1 0,-1-1,0 0,1 0,-1 0,0 0,0-1,0 0,0 0,-1 0,1-1,-1 1,0-1,0 0,0 0,0-1,-1 1,0-1,0 1,1-3,1-2,0-1,0-1,-1 1,0 0,-1-1,0 0,0 0,-1 0,-1 0,0 0,-1-11,0 17,0 0,0 0,-1 0,0 0,0 0,-1 1,1-1,-1 0,0 0,0 1,-1-1,1 1,-1 0,0 0,0 0,0 0,-1 0,1 1,-1 0,0-1,0 1,0 1,-1-1,1 0,-1 1,1 0,-1 0,0 1,1-1,-5 0,-3 1,1 1,-1 0,0 1,1 0,-1 1,1 0,-1 0,1 2,0-1,0 1,1 1,-1 0,1 1,0 0,0 0,1 1,0 0,0 1,0 0,1 0,0 1,1 0,0 0,1 1,-1-1,2 2,-1-1,2 1,-1-1,2 1,-1 1,1-1,1 0,0 2,1-8,1 1,-1-1,1 1,1-1,-1 1,1-1,0 1,0-1,0 0,1 1,0-1,0 0,0 0,1 0,-1 0,1-1,0 1,1-1,-1 0,1 0,0 0,0 0,0 0,0-1,1 0,-1 0,1 0,0 0,0-1,0 0,0 0,1 0,1 0,6 1,0 0,0-2,0 1,0-1,0-1,0 0,1-1,-1-1,0 0,0 0,-1-1,8-3,-14 4,0 0,-1 0,1-1,-1 0,0 0,0 0,0 0,0-1,-1 1,1-1,-1-1,0 1,0 0,0-1,-1 0,0 0,0 0,0 0,0-1,-1 1,0-1,0 1,-1-1,1 0,-1 0,0 0,-1 0,1-5,-2 4,0-1,0 1,0 0,-1-1,0 1,0 0,-1 0,1 0,-2 0,1 1,-1-1,0 1,0 0,-1 0,0 0,0 1,0 0,-1 0,0 0,0 0,0 1,0 0,-1 1,1-1,-1 1,0 0,0 1,0 0,0 0,-1 0,1 1,-1 0,1 0,0 1,-1 0,1 1,-1-1,1 1,-1 1,1-1,-6 3,0 4,-1 1,1 1,1 0,0 0,1 1,0 1,0 0,1 0,1 1,0 0,1 1,0 0,1 0,-5 14,-6 7,-5 8</inkml:trace>
  <inkml:trace contextRef="#ctx0" brushRef="#br1" timeOffset="-194974.462">28782 9787,'54'25,"-44"-22,55 10,1-3,0-2,0-4,3-2,548-6,-448-1,-131 5,-30 4,-30 1,20-5,-61 11,33-8</inkml:trace>
  <inkml:trace contextRef="#ctx0" brushRef="#br1" timeOffset="-194271.108">28673 9815,'3'107,"5"-1,5 0,17 61,-24-134,2-1,2 0,0 0,2-1,2-1,0 0,2-1,2 0,0-2,2 0,1-1,1-1,1-1,13 10,-10-12,2-2,0-1,1-2,1 0,1-2,0-1,1-2,0-1,1-1,0-2,1-1,-1-2,1-2,0 0,0-3,0 0,0-2,24-6,-10 1,-1-3,1-1,-2-3,0-2,0-2,-2-2,40-23,-66 31,0-1,-1-1,0 0,-1-1,0 0,-2-2,0 0,0 0,-2-2,0 1,-2-1,0-1,-1 0,0 0,-2-1,1-5,13-48,-2-2,-4 0,-4 0,-3-2,-1-71,-7 137,1 2,0 0,-1 1,0-1,-1 0,0 1,0-1,-1 1,0-1,-1 1,0 0,0 0,-1 0,0 0,-4-5,6 12,0 1,0-1,0 1,0 0,0 0,0 0,0 0,0 0,0 0,-1 1,1-1,0 1,0-1,-1 1,1 0,0 0,-1 0,1 0,0 1,-1-1,1 1,0-1,0 1,-1 0,1-1,0 1,0 0,0 1,0-1,0 0,0 1,0-1,0 2,-18 11</inkml:trace>
  <inkml:trace contextRef="#ctx0" brushRef="#br1" timeOffset="-193610.543">27758 10116,'0'18,"0"16,0 16,-2 11,-1 7,-3 3,1 1,0-2,1-6,2-9,1-12,0-13</inkml:trace>
  <inkml:trace contextRef="#ctx0" brushRef="#br1" timeOffset="-193334.37">27444 10225,'-7'2,"5"1,14 0,19 0,20-2,21-2,16-4,9-1,1 1,-8 3,-15 7,-19 2</inkml:trace>
  <inkml:trace contextRef="#ctx0" brushRef="#br1" timeOffset="-192988.982">28072 10498,'-65'344,"65"-342,-1 0,0 0,0 0,0 0,1 1,-1-1,1 0,-1 1,1-1,0 0,0 1,0-1,0 0,0 1,0-1,1 0,-1 1,1-1,-1 0,1 0,0 0,0 1,0-1,0 0,1 0,-1 0,0-1,1 1,0 0,-1 0,1-1,0 1,0-1,0 1,0-1,0 0,0 0,0 0,0 0,0 0,1 0,10-3,0-1,0 0,-1-1,1 0,-1 0,0-2,0 1,-1-2,1 1,-1-2,-1 1,1-2,1-1,11-9,0-1,-1 0,-1-2,-1 0,11-18,-22 24,-18 33,1 0,0 1,1 0,1 1,0-1,2 1,-2 14,3-8,0-1,2 1,1 0,1-1,1 1,1-1,1 1,2-1,0 0,8 18,9 22</inkml:trace>
  <inkml:trace contextRef="#ctx0" brushRef="#br1" timeOffset="-190124.922">31718 4503,'0'-1,"-1"-1,1 1,0-1,0 1,0-1,0 1,1-1,-1 1,0-1,1 1,-1 0,1-1,-1 1,1 0,0-1,-1 1,1 0,0 0,0-1,0 1,0 0,0 0,0 0,0 0,0 0,1 0,-1 1,0-1,1 0,-1 1,0-1,1 1,-1-1,1 1,-1 0,0-1,1 1,-1 0,1 0,0 0,197-1,189 14,-376-14,-11 1,-1-1,1 1,-1 0,1-1,-1 1,1-1,-1 1,1 0,-1 0,1-1,0 1,-1 0,1 0,-1 0,1 0,0 0,-1 0,1 0,-1 0,1 0,0 0,-1 0,1 0,0 0,-1 0,1 1,-1-1,1 0,-1 0,1 1,-1-1,1 0,-1 1,1-1,-1 1,1-1,-1 0,1 1,-1-1,0 1,1-1,-1 1,0-1,1 1,-1 0,0-1,0 1,1-1,-1 1,0 0,0-1,0 1,0-1,0 1,0 0,0-1,0 1,0 0,0-1,-1 1,1-1,0 1,0 0,-1-1,-8 30,2-1,0 1,2 1,1-1,1 20,-3 11,-22 164,6-68,1 106,19 228,-6-416,-4 0,-2-1,-18 48,11-42,3 1,-7 76,5 310,-7-279,9-75,5 0,4 32,6 343,-1-400,5 1,3 0,12 56,-9-101,-3 1,-1-1,-2 1,-6 43,0-18,3-1,2 1,8 46,-7-113,1 29,-1-1,-1 1,-1 0,-6 27,-7 42,9-71,4-33</inkml:trace>
  <inkml:trace contextRef="#ctx0" brushRef="#br1" timeOffset="-185940.46">32018 9337,'-180'-28,"-40"-8,-547-69,182 50,385 33,189 22,0 0,0-1,0 0,0 0,0-1,0-1,0 0,1 0,-1-1,1 0,-4-3,4 3,1 1,0 1,-1 0,1 0,-1 1,0 0,0 0,1 1,-1 1,0-1,0 2,-22-1,29-2,0 1,-1-1,1 1,0-1,0 1,-1 0,1 1,0-1,-1 0,1 1,0 0,0 0,0 0,-1 0,1 0,0 1,1-1,-1 1,0 0,0 0,1 0,-1 0,1 0,-1 1,1-1,0 1,0-1,0 1,1 0,-1 0,1 0,-1 0,0 35,2 0,1 1,3-1,3 15,-5-31,18 96,4-1,13 27,-16-53,-18-61</inkml:trace>
  <inkml:trace contextRef="#ctx0" brushRef="#br1" timeOffset="-184174.713">25559 8777,'0'0,"0"0,0 0,0 0,0 0,0 1,0-1,0 0,0 0,0 0,0 0,-1 0,1 0,0 1,0-1,0 0,0 0,0 0,0 0,-1 0,1 0,0 0,0 0,0 0,0 0,0 0,0 0,-1 0,1 0,0 0,0 0,0 0,0 0,0 0,-1 0,1 0,0 0,0 0,0 0,0 0,0 0,-1 0,1 0,0 0,1 21,-1-17,2 55,-4-1,-2 0,-2 0,-4 8,0-15,4-22,1 0,2 0,0 1,2 21,1-48,0 0,0 0,0-1,0 1,1 0,-1 0,1 0,-1 0,1-1,0 1,0 0,0-1,1 1,-1 0,1-1,-1 0,1 1,0-1,0 0,0 0,0 0,0 0,1 0,-1-1,0 1,1-1,-1 1,1-1,0 0,-1 0,1 0,0 0,0-1,0 1,-1-1,1 1,0-1,0 0,0 0,0-1,0 1,0-1,107-25,-25 23,0 4,-1 3,34 8,22 1,-67-7,31 3,1-4,0-5,24-6,-125 6,100-24,-104 24,0 0,-1 0,1 0,0-1,-1 1,1 0,0 0,0 0,-1-1,1 1,0 0,0 0,-1-1,1 1,0 0,0-1,-1 1,1 0,0-1,0 1,0 0,0-1,0 1,0 0,0-1,0 1,0 0,0-1,0 1,0-1,0 1,0 0,0-1,0 1,0 0,0-1,0 1,0 0,0-1,1 1,-1 0,0-1,0 1,0 0,1-1,-1 1,0 0,0 0,1-1,-1 1,0 0,1 0,-1 0,0 0,1-1,-1 1,0 0,1 0,-1 0,0 0,1 0,-33-5,32 5,-27-1</inkml:trace>
  <inkml:trace contextRef="#ctx0" brushRef="#br1" timeOffset="-183674.064">25655 8654,'20'-8,"179"2,867 20,-822-3,-271-13,-7-1</inkml:trace>
  <inkml:trace contextRef="#ctx0" brushRef="#br1" timeOffset="-183005.263">25778 8805,'-2'30,"-1"1,-1 0,-2-1,-1 0,-1 0,-12 28,19-57,0 1,-1 0,1 0,0 0,0 1,0-1,0 0,0 1,1-1,-1 1,1-1,-1 1,1-1,0 1,0-1,0 1,0-1,1 1,-1-1,1 1,-1-1,1 0,0 1,0-1,0 0,0 1,0-1,1 0,-1 0,1 0,-1 0,1 0,0 0,0-1,0 2,9 0,0 0,-1-1,1 0,1 0,-1-1,0-1,0 0,0 0,5-1,7 0,100-8,-91 5</inkml:trace>
  <inkml:trace contextRef="#ctx0" brushRef="#br1" timeOffset="-182616.397">26187 8832,'-13'0,"1"0,0 2,0 0,-1 0,1 1,0 0,1 1,-1 0,1 1,0 1,0 0,0 0,1 1,0 0,-1 1,10-6,-1-1,0 1,1 0,-1-1,1 1,0 0,-1 0,1 0,0 0,0 0,0 0,1 1,-1-1,0 0,1 0,-1 1,1-1,0 0,0 1,0-1,0 0,0 0,1 1,-1-1,0 0,1 0,0 1,0-1,-1 0,1 0,1 0,-1 0,0 0,0 0,1 0,-1-1,1 1,-1 0,1-1,0 1,0-1,0 1,0-1,93 54,-81-48,1 0,-1 0,0 2,0-1,-1 2,7 7,-18-17,-1 1,0 0,0 0,0 1,0-1,1 0,-2 0,1 0,0 1,0-1,0 1,-1-1,1 0,0 1,-1-1,0 1,1-1,-1 1,0 0,0-1,0 1,0-1,0 1,0-1,0 1,0 0,-1-1,1 1,0-1,-1 1,0-1,1 0,-1 1,0-1,0 0,0 1,1-1,-1 0,-1 0,1 1,0-1,0 0,0 0,-1-1,1 1,0 0,-1 0,1-1,-1 1,1 0,0-1,-1 0,0 1,-7 3,-1-1,0 0,1 0,-1-1,0-1,0 1,0-2,0 1,0-1,-10-2,11-1</inkml:trace>
  <inkml:trace contextRef="#ctx0" brushRef="#br1" timeOffset="-182332.749">26351 9173,'14'-2,"14"-3,11-1,9 0,3 2,-3 2,-9 0</inkml:trace>
  <inkml:trace contextRef="#ctx0" brushRef="#br1" timeOffset="-182146.526">26720 8846,'-3'18,"0"12,-2 6,0 1,0-2,2-5,1-5,0-6</inkml:trace>
  <inkml:trace contextRef="#ctx0" brushRef="#br1" timeOffset="-181895.435">26638 8750,'9'14,"8"9,8 5,4 3,3 3,-3 1,-6-2,-7-2,-6 0,-7-2,-7-1,-6-3,-8-3,-4-6,-3-5,0-4,4-7,6-2</inkml:trace>
  <inkml:trace contextRef="#ctx0" brushRef="#br1" timeOffset="-181439.851">26952 9009,'9'15,"0"1,-1 0,-1 0,0 0,-1 1,0 6,-6-23,0 1,0 0,0 0,0 0,0-1,0 1,0 0,1 0,-1-1,0 1,0 0,1 0,-1-1,0 1,1 0,-1-1,1 1,-1 0,0-1,1 1,0-1,-1 1,1-1,-1 1,1-1,0 1,-1-1,1 0,0 1,-1-1,1 0,0 1,0-1,-1 0,1 0,0 0,0 0,0 0,-1 0,1 0,0 0,0 0,-1 0,1 0,0 0,0-1,-1 1,1 0,0-1,0 1,-1 0,1-1,0 1,-1-1,1 1,-1-1,1 1,-1-1,1 1,-1-1,1 0,-1 1,1-1,-1 0,0 1,116-134,-116 135,0-1,0 1,0-1,0 1,0 0,0-1,0 1,0-1,1 1,-1 0,0-1,0 1,1-1,-1 1,0-1,1 1,-1-1,0 1,1-1,-1 0,1 1,-1-1,1 1,-1-1,1 0,-1 1,1-1,-1 0,1 0,0 1,-1-1,1 0,-1 0,1 0,0 0,-1 0,1 0,-1 0,1 0,0 0,-1 0,1 0,-1 0,1 0,0-1,-1 1,1 0,-1 0,1-1,-1 1,1 0,-1-1,1 1,-1 0,1-1,-1 1,0-1,1 1,-1-1,1 1,-1-1,0 1,0-1,1 0,-12 54,-2 45,13-95,1-1,1 1,-1-1,0 0,0 0,1 1,-1-1,1 0,0 0,0-1,0 1,-1 0,2-1,-1 1,0-1,0 1,0-1,1 0,-1 0,1 0,-1 0,1-1,-1 1,1-1,-1 1,1-1,-1 0,1 0,0 0,1 0,10 0</inkml:trace>
  <inkml:trace contextRef="#ctx0" brushRef="#br1" timeOffset="-180876.355">27129 8586,'5'-2,"4"1,4 3,8 7,7 5,6 8,8 9,7 10,9 5,6 8,3 4,3-2,-2-2,-5-5,-9-7,-11-9,-13-10</inkml:trace>
  <inkml:trace contextRef="#ctx0" brushRef="#br1" timeOffset="-180329.043">26679 9419,'93'-6,"0"-4,-1-4,-1-4,87-30,-134 37,-38 9,68-17,-1-2,-1-4,30-17,-63 20,-42 24</inkml:trace>
  <inkml:trace contextRef="#ctx0" brushRef="#br1" timeOffset="-179438.589">27649 9214,'27'-11,"113"-5,0 6,57 7,-147 3,565 23,-582-21,222-14,-253 12,0 1,0-1,0 1,0 0,0 0,0 0,0 0,0 0,-1 0,1 0,0 1,-1-1,1 0,-1 1,0 0,1-1,-1 1,0 0,0 0,0-1,0 1,0 0,0 0,-1 0,1 0,-1 0,1 0,-1 0,0 0,0 1,0-1,0 0,0 0,0 0,-1 0,1 0,-1 0,1 0,-1 1,1 7,6 510,-9-466</inkml:trace>
  <inkml:trace contextRef="#ctx0" brushRef="#br1" timeOffset="-177443.527">29519 10976,'0'-8,"1"-4,-2 17,-38 430,38-283,8-1,12 54,-13-147,9 39,-4 1,-4 0,-5 1,-4-1,-5 0,-9 40,12-118,-15 65,4 1,4 0,2 45,10 842,0-695,0-264,0 0,1 0,1 0,1 0,0 0,0 0,2-1,-1 0,2 1,-7-13,1 0,-1 0,0 0,1 0,-1 0,1-1,0 1,-1 0,1 0,-1 0,1 0,0-1,0 1,0 0,-1-1,1 1,0 0,0-1,0 1,0-1,0 0,0 1,0-1,0 0,0 1,0-1,0 0,0 0,0 0,0 0,0 0,0 0,0 0,0 0,1-1,-1 1,0 0,0-1,0 1,-1-1,1 1,0-1,0 1,0-1,0 1,0-1,-1 0,1 0,0 1,0-1,-1 0,1 0,-1 0,1 0,-1 0,1 0,-1 0,1 0,2-6,-1-1,0 1,0-1,-1 0,1 0,-2 1,1-1,-1 0,0 0,-1 0,0 0,0 1,-1-1,0 0,-2-6,3 13,0-1,0 1,0-1,0 1,0-1,0 1,0 0,0-1,-1 1,1 0,-1 0,1 0,-1 0,1 0,-1 0,0 1,1-1,-1 0,0 1,1-1,-1 1,0 0,0 0,0-1,1 1,-1 0,0 1,0-1,0 0,1 0,-1 1,0-1,0 1,1-1,-3 2,-56 32,54-29,1 0,-1 1,1-1,0 1,1 1,-1-1,1 1,0-1,1 1,0 0,-2 5,4-9,0 0,0 0,0-1,0 1,1 0,-1 0,1 0,0 0,0 0,0 0,0 0,1-1,-1 1,1 0,-1 0,1 0,0 0,0-1,1 1,-1 0,0-1,1 1,0-1,-1 0,1 1,0-1,0 0,0 0,0 0,1 0,1 1,7 1,0 0,0 0,0-1,0 0,1-1,-1 0,1-1,0 0,-1-1,1 0,-1-1,1 0,-1-1,1-1,-7 2,0 0,0 0,0-1,0 1,-1-1,1-1,0 1,-1-1,0 0,1 0,-1 0,0 0,-1-1,1 1,-1-1,1 0,-1 0,0 0,-1-1,1 1,-1-1,0 1,0-1,0 0,0 0,-1 0,0 0,0 0,-1 0,1 0,-1 0,0-1,0 1,-2-4,3 4,-2 1,1-1,-1 1,1-1,-1 1,0-1,-1 1,1 0,-1 0,0 0,0 0,0 0,0 0,-1 0,1 1,-1-1,0 1,0 0,-1 0,1 0,-1 0,1 0,-1 1,0 0,0 0,0 0,0 0,0 0,-1 1,1 0,0 0,-1 0,1 0,-1 1,1 0,-1 0,1 0,0 0,-1 1,1-1,-1 1,-5 2,1 0,0 1,1 0,-1 0,1 0,0 1,0 1,0-1,0 1,1 1,0-1,1 1,-1 0,1 1,1 0,-1 0,1 0,1 0,0 1,0 0,0-1,1 2,1-1,-1 0,1 0,0 10,2-15,0 0,1-1,-1 1,1-1,0 1,0 0,0-1,0 0,1 1,-1-1,1 0,0 0,0 0,0 0,1 0,-1 0,0 0,1-1,0 1,0-1,0 0,0 0,0 0,0 0,0-1,1 1,-1-1,0 0,1 0,0 0,-1 0,1 0,8 1,0 0,0-1,1 0,-1-1,0-1,1 1,-1-2,0 0,0 0,-4 1,-1-1,0 1,0-1,0 0,0 0,-1-1,1 0,-1-1,1 1,-1-1,0 0,-1 0,1-1,-1 0,0 0,0 0,0-1,-1 0,1 1,-1-1,-1-1,1 1,-1-1,-1 1,1-1,-1 0,0 0,0 0,-1-2,-1 5,0 1,-1 0,0-1,0 1,0 0,0 0,0 0,-1 0,1 0,-1 0,0 0,0 0,0 1,0-1,0 1,-1 0,1-1,-1 1,1 0,-1 0,0 0,0 1,0-1,0 1,0 0,0 0,0 0,-2-1,-95-15,98 17,-209-4,144 5</inkml:trace>
  <inkml:trace contextRef="#ctx0" brushRef="#br1" timeOffset="-175808.714">22883 12847,'342'14,"347"-4,-289 15,293 9,380-35,-954 8,90 18,44 3,490 11,-479-29,0-10,50-16,476-1,224 8,-509-25,-27 0,-65 21,-362 5,-51 6,-3 0</inkml:trace>
  <inkml:trace contextRef="#ctx0" brushRef="#br1" timeOffset="-173368.89">6099 13257,'-3'-3,"0"0,-1 1,1-1,-1 1,1 0,-1 0,0 0,0 0,1 1,-1-1,-1 1,1 0,0 1,0-1,0 1,0-1,-1 1,1 0,0 1,0-1,0 1,0 0,0 0,0 0,0 0,0 1,0 0,0 0,-3 2,-111 29,-1-4,-89 7,-9 3,-854 193,288-111,-176-1,748-95,-40-7,250-18,1 0,-1-1,0 1,0 0,0 0,0 0,0-1,0 1,0 0,0 0,0 1,0-1,0 0,0 0,0 0,0 1,0-1,0 0,1 1,-1-1,0 1,0-1,0 1,0-1,1 1,-1 0,0-1,1 1,-1 0,0-1,1 1,-1 0,1 0,-1 1,80 8,-66-10,32 0</inkml:trace>
  <inkml:trace contextRef="#ctx0" brushRef="#br1" timeOffset="-172588.604">4393 12929,'-65'3,"0"4,1 2,-29 9,11-2,-1150 214,933-167,-3-14,-279 8,465-56,106 3,36 0,8-2,1-1</inkml:trace>
  <inkml:trace contextRef="#ctx0" brushRef="#br1" timeOffset="-171568.816">4952 14213,'-52'-13,"43"13,-98-1,-1 6,-27 7,34-3,-136 10,-424 38,-33 34,-554 143,1176-223,72-11,0 1,0-1,1 0,-1 0,0 0,0 0,0 1,0-1,0 0,0 0,0 0,0 1,0-1,0 0,0 0,0 0,0 1,0-1,0 0,0 0,0 0,0 1,0-1,0 0,0 0,0 0,0 0,-1 1,1-1,0 0,0 0,0 0,0 0,0 1,0-1,-1 0,26 3,14-1,2-1</inkml:trace>
  <inkml:trace contextRef="#ctx0" brushRef="#br1" timeOffset="-170666.412">5375 15073,'-4'-4,"0"1,0 0,0 0,-1 0,0 0,1 1,-1 0,0 0,0 0,0 0,0 1,-1 0,1 0,0 0,0 1,-1 0,1 0,0 0,-1 1,1-1,0 1,0 1,-2 0,-3-1,-460 66,-366 31,213-30,-382 49,964-111,-33 4,0 3,-34 12,85-17,24-8,-1 1,0-1,0 0,0 0,0 0,1 0,-1 0,0 0,0 0,0 1,0-1,0 0,1 0,-1 0,0 0,0 1,0-1,0 0,0 0,0 0,0 1,0-1,0 0,0 0,0 0,0 1,0-1,0 0,0 0,0 0,0 1,0-1,0 0,0 0,0 0,0 1,0-1,0 0,0 0,0 0,0 1,0-1,-1 0,1 0,0 0,0 0,0 0,0 1,0-1,-1 0,1 0,0 0,0 0,0 0,-1 0,1 0,20 2,41-9,-29 1</inkml:trace>
  <inkml:trace contextRef="#ctx0" brushRef="#br1" timeOffset="50608.772">2740 3697,'-1'0,"1"0,-1 0,1 0,0 0,-1 0,1 0,-1 0,1 1,-1-1,1 0,-1 0,1 0,-1 1,1-1,0 0,-1 1,1-1,-1 0,1 1,0-1,-1 0,1 1,0-1,0 1,-1-1,1 0,0 1,0-1,0 1,0-1,-1 1,1-1,0 1,0-1,0 1,0-1,0 1,0-1,0 1,0-1,0 1,1-1,-1 1,0-1,0 1,0-1,0 1,1-1,-1 0,17 169,71 480,-86-641,18 96,-4 1,-5 1,-5 1,-4 8,-3-122,1-5</inkml:trace>
  <inkml:trace contextRef="#ctx0" brushRef="#br1" timeOffset="51629.905">2727 3670,'46'-11,"-3"10,0 3,-1 1,1 2,35 10,-57-11,39 6,-2 2,0 3,52 21,-92-29,-1 1,-1 0,1 2,-1 0,-1 0,0 1,0 1,-1 1,-1 0,0 1,-1 0,0 1,-1 0,5 12,7 21,-2 2,-2 1,-2 0,5 37,-16-66,7 19,-2 0,-2 0,-2 1,-2 0,-1 1,-2-1,-2 1,-2-1,-2 1,-2-1,-1 0,-3-1,-1 0,-3 2,7-20,-2-1,-1-1,0 1,-2-1,0-1,-1 0,-1-1,-1-1,-1 0,-1-1,0 0,-1-2,0 0,-16 9,-9-4,-2-1,0-2,-26 5,-60 23,39-32,80-16,11-1</inkml:trace>
  <inkml:trace contextRef="#ctx0" brushRef="#br1" timeOffset="52620.474">3709 4421,'2'-2,"-1"1,0 0,1 0,-1 0,1 0,-1 0,1 0,0 0,-1 1,1-1,0 0,-1 1,1 0,0-1,0 1,0 0,-1 0,1 0,0 0,0 0,0 0,-1 1,1-1,1 1,75 4,1-3,-1-3,36-7,74-4,50 9,-152 15,-80-14,-17-4,-11 1,-4 0</inkml:trace>
  <inkml:trace contextRef="#ctx0" brushRef="#br1" timeOffset="54425.636">2781 4721,'-30'19,"-8"-9,-1-2,0-1,-1-2,1-1,-40-2,-61-1,138-1,1-1,0 1,-1 0,1 0,-1 0,1 0,-1 1,1-1,-1 0,1 0,-1 1,1-1,0 1,-1 0,1-1,0 1,0 0,-1 0,1-1,0 1,0 0,0 0,0 1,0-1,0 0,0 0,0 0,1 1,-1-1,0 0,1 0,-1 1,1-1,-1 1,1-1,0 1,0-1,-1 0,1 1,0-1,0 1,1-1,-1 2,4 64,4-1,2 0,4 0,11 31,3 6,-5 2,9 101,-3 66,54 240,-9 5,-60-391,6 1,20 58,-18-76,-5 0,-5 1,-4 2,14 95,14 35,-15-110,-7 2,-6 1,-6 70,-2-157,-26 88,25-61,1-83</inkml:trace>
  <inkml:trace contextRef="#ctx0" brushRef="#br1" timeOffset="57043.489">1006 1730,'16'9,"93"156,-94-145,0-1,1-1,0 0,2-1,0-1,1-1,0-1,1 0,1-1,0-1,1-2,0 0,0-1,1-1,1-1,11 1,-15-3,1-1,0-1,0-1,1-1,-1 0,0-2,0-1,0 0,0-2,0 0,-1-2,1 0,-1-1,-1-1,1 0,-1-2,-1 0,0-2,-1 0,14-12,-11 1,-2 0,-1-2,-1 0,-1-1,-1 0,-1-1,-2-1,-1 0,-1 0,-1-1,0-8,-5 6,-9 30</inkml:trace>
  <inkml:trace contextRef="#ctx0" brushRef="#br1" timeOffset="57656.096">924 1744,'4'42,"1"-1,2 1,2-2,13 37,6 31,2 32,-8-27,5-2,30 73,-44-151,1-1,1 0,1-1,2 0,2-1,0-2,2 0,1-1,1-1,22 18,-2-11,2-2,0-2,2-2,1-2,44 15,-66-30,-8-4</inkml:trace>
  <inkml:trace contextRef="#ctx0" brushRef="#br1" timeOffset="58532.85">2084 1649,'11'33,"40"233,-32-147,3 108,-20-185,-3 0,-1 0,-2-1,-2 1,-2-1,-1 0,-6 11,6-24,-1-2,-1 1,-1-2,-1 1,-1-2,-2 0,0 0,-2-2,0 0,-2-1,0-1,-1-1,-1-1,0 0,-14 6,9-9,24-14</inkml:trace>
  <inkml:trace contextRef="#ctx0" brushRef="#br1" timeOffset="59725.556">1798 3083,'-9'51,"4"294,15-177,23 108,-32-270,7 78,-4 1,-5 37,28-3,-27-118,1-1,-1 1,0-1,1 0,-1 1,1-1,-1 1,1-1,-1 1,1-1,-1 0,1 0,-1 1,1-1,0 0,-1 0,1 1,-1-1,1 0,0 0,-1 0,1 0,0 0,-1 0,1 0,-1 0,1 0,0 0,-1-1,1 1,0 0,-1 0,1-1,-1 1,1 0,-1 0,1-1,-1 1,1-1,-1 1,1 0,-1-1,1 1,-1-1,0 1,1-1,-1 0,0 1,1-1,-1 1,0-1,0 1,0-1,0 0,1 0,13-9,19-3,0 2,2 1,-1 1,1 2,0 2,0 1,19 1,35-6,32-4,115 4,-215 17,-24-2</inkml:trace>
  <inkml:trace contextRef="#ctx0" brushRef="#br1" timeOffset="66944.215">1811 1990,'0'-44,"-2"0,-2 1,-2 0,-2 0,-2 0,-3-5,-56-134,-25-86,89 248,1 1,1-1,1 0,1 0,1-1,0 1,3-13,-3 31,1 1,-1-1,1 1,-1 0,1-1,0 1,-1-1,1 1,0 0,0 0,0-1,0 1,0 0,0 0,1 0,-1 0,0 0,0 1,1-1,-1 0,0 0,1 1,-1-1,1 1,-1-1,1 1,-1 0,1 0,-1 0,1-1,0 1,-1 1,53 3,-53-4,100 13,1-4,0-4,27-5,253-29,127 19,-356-1,1 7,103 12,29 8,54-14,-290-2,629 28,-147-20,-181-2,106 8,283 0,-498-15,480 1,-589-13,61-3,-73 3,11 0,2 4,-127 7,0 1,0-1,0 1,0 0,0 1,0 0,1 0,-1 0,0 1,0 0,2 1,-7 0,0 0,0 1,0-1,-1 1,1-1,0 1,-1-1,0 1,1 0,-1 0,0 0,-1 0,1 0,0 0,-1 0,0 0,1 0,-1 0,0 0,-1 0,1 0,0 0,-1 0,0 0,0 8,1 18,0-1,2 1,1-1,1 0,3 9,9 30,-3 0,-3 0,-3 1,-2 47,-6 755,-27-460,-13 89,33-221,1 64,9-212,-2-106,-1-5,0 0,2 1,1-1,0 0,1 0,1 0,5 14,-8-33,-1-1,0 1,0-1,1 1,-1-1,0 1,1-1,-1 1,1 0,-1-1,0 1,1 0,-1-1,1 1,-1 0,1 0,-1-1,1 1,-1 0,1 0,-1 0,1 0,-1 0,1 0,-1 0,1 0,-1 0,1 0,0 0,-1 0,1 0,-1 0,1 0,-1 0,1 1,-1-1,1 0,-1 0,1 1,-1-1,0 0,1 1,-1-1,1 0,-1 1,0-1,1 1,-1-1,0 0,1 1,-1-1,0 1,0-1,0 1,1-1,-1 1,0-1,0 1,0 0,0-1,0 1,0-1,0 1,52-156,-50 150,3-6,-2 0,1 0,-1 0,0 0,-1 0,-1 0,0-1,0-2,-1 13,0 0,0 0,0 0,0 0,0 0,-1 0,1 0,0 0,0 0,-1 0,1 0,-1 1,1-1,-1 0,1 0,-1 0,1 0,-1 1,0-1,1 0,-1 0,0 1,0-1,0 1,1-1,-1 1,0-1,0 1,0-1,0 1,0 0,0 0,0-1,0 1,0 0,0 0,0 0,0 0,0 0,0 0,0 0,0 0,0 1,0-1,0 0,0 1,0-1,1 0,-1 1,0-1,0 1,0 0,-46 30,41-25,0 1,0 0,1 0,0 0,1 0,-1 1,1 0,1 0,-1 0,1 0,1 0,0 1,0-1,-1 7,3-10,-1 0,1 0,0 0,0 1,0-1,1 0,0 0,0 0,0 0,1-1,-1 1,1 0,0 0,1-1,-1 1,1-1,0 0,0 0,0 0,0 0,1 0,0-1,0 0,0 0,3 2,-1-1,0 0,0-1,1 0,-1 0,1-1,0 0,0 0,0 0,0-1,0 0,0 0,0-1,1 0,-1 0,0-1,0 0,0 0,0-1,0 0,0 0,0 0,-1-1,1 0,-1 0,0-1,1 0,-2 0,1 0,0-1,-1 0,0 0,0 0,-1-1,1 1,-1-1,0 0,1-4,-3 5,-1 0,0 0,-1 1,1-1,-1 0,0 0,0 0,0 0,-1 0,1 0,-1 0,-1 1,1-1,-1 0,0 1,0-1,0 1,0-1,-1 1,1 0,-1 0,-1 0,1 1,0-1,-1 1,-2-2,-3-3,0 0,0 1,-1 1,0 0,0 0,-1 1,1 0,-1 1,0 0,-9-2,14 5,-1-1,1 1,-1 0,1 1,-1 0,0 0,1 0,-1 1,1 0,-1 0,1 1,0-1,0 1,-1 1,1-1,0 1,1 0,-1 1,1-1,-1 1,1 0,0 0,0 1,1 0,-1 0,1 0,0 0,1 0,-1 1,1 0,0-1,0 1,1 1,0-1,0 0,0 0,1 1,0-1,0 1,1-1,-1 3,2-2,-1-1,1 1,0-1,1 1,0-1,0 0,0 0,0 0,1 0,0 0,0 0,1-1,0 1,0-1,0 0,0 0,1-1,0 1,0-1,0 0,0-1,1 1,0-1,-1 0,1 0,0-1,1 1,-1-1,0-1,1 1,-1-1,1 0,-1-1,1 0,2 2,0-1,0-1,-1 1,1-2,0 1,0-1,-1 0,1-1,0 0,-1-1,0 0,1 0,-1 0,0-1,-1 0,1-1,-1 0,0 0,0 0,0-1,-1 0,0-1,0 1,-1-1,1 0,-1-1,-1 1,0-1,0 0,0 0,-1 0,0 0,-1-1,0 1,0-1,0 0,-1-6,-2 8,1 1,-1-1,-1 1,0 0,1-1,-2 1,1 0,-1 0,0 0,0 0,-1 1,1-1,-1 1,-1 0,1 0,-1 0,0 1,0-1,0 1,0 0,-1 1,1 0,-1-1,-5-1,2 2,0-1,0 1,-1 1,1-1,-1 2,1-1,-1 1,0 1,0 0,1 0,-1 1,0 0,1 1,-1 0,1 0,-6 3,5-1,1 0,0 1,0 1,1-1,-1 1,1 1,1 0,-1 0,1 0,0 1,1 0,0 0,-1 3,3-6,1 0,0 0,0 0,1 1,0-1,0 1,0 0,0 0,1 0,0 0,1 0,-1 0,1 0,0 0,0 0,1 0,0 0,0 0,0-1,1 1,0 0,0 0,1 0,0-1,1 1,0-1,0 0,1 0,-1-1,1 1,0-1,0 0,1 0,-1-1,1 1,0-1,0 0,0-1,0 0,0 0,1 0,4 0,7 2,0-1,1-1,-1-1,1-1,-1 0,2-1,-7 0,0 1,0-2,0 0,-1 0,1-1,-1-1,0 0,0-1,0 0,0-1,-1 0,0-1,0 0,-1-1,0 0,0 0,-1-1,0 0,0-2,-7 7,0 0,0-1,0 1,0-1,-1 0,0 0,0 0,0 1,-1-1,0 0,1 0,-2 0,1 0,0 0,-1 0,0 0,0 1,-1-1,1 0,-1 1,0-1,0 1,-1-1,1 1,-2-2,-3-3,0 0,0 0,-1 1,0-1,-1 2,0-1,0 1,0 1,-1 0,-5-3,4 4,0-1,0 2,-1-1,0 2,0 0,0 0,-1 1,1 0,0 1,-3 1,9 0,0 0,1 0,-1 1,0 0,0 0,0 1,1 0,-1 0,1 0,0 0,-1 1,1 0,0 0,0 0,1 1,-1 0,1 0,0 0,0 0,0 1,0-1,0 3,0-1,0 1,1-1,0 1,0 0,1 0,-1 1,2-1,-1 0,1 1,0-1,0 1,1-1,0 1,1 0,0-1,0 1,0-1,1 0,0 1,0-1,1 0,0 0,0 0,1-1,0 1,0-1,0 0,1 0,0 0,0-1,1 1,-1-1,1-1,0 1,0-1,1 0,-1 0,7 2,-3-2,0 0,1-1,-1 0,1-1,-1 0,1-1,-1 0,1 0,0-1,0-1,-1 1,1-2,0 0,-1 0,2-1,-6 1,0 0,0-1,0 1,0-1,0 0,-1-1,1 1,-1-1,0 0,0 0,0-1,-1 0,0 0,0 0,0 0,0 0,-1-1,0 0,0 1,0-1,-1 0,0-1,0 1,0 0,-1-4,0 0,0 0,-1 0,0 0,-1 0,0 0,-1 0,0 1,0-1,-1 0,0 1,-1 0,0 0,0 0,-1 0,-1 0,1 1,-1 0,0 0,-1 1,0 0,0 0,-1 1,0-1,0 2,0-1,0 1,-1 0,0 1,0 0,-2 0,6 3,1 0,-1 1,1-1,-1 1,0 0,0 0,1 1,-1-1,1 1,-1 0,0 0,1 1,0-1,-1 1,1 0,0 0,0 1,0-1,0 1,0 0,1 0,-1 0,1 0,0 1,0-1,0 1,0 0,1 0,-1 0,1 0,0 0,0 1,0 0,-2 6,0-1,1 0,0 1,1 0,0 0,0 0,1 0,1 0,0 0,0 0,1 0,1 0,2 10,-2-15,1 1,0-1,1 0,-1 1,1-2,0 1,1 0,-1-1,1 0,0 0,1 0,-1-1,1 1,0-1,0-1,0 1,0-1,1 0,0 0,-1-1,1 0,0 0,0-1,0 0,0 0,3 0,-4-1,-1 1,1-1,-1 0,1 0,-1-1,1 0,-1 0,1 0,-1 0,1-1,-1 0,0 0,0 0,0-1,0 0,-1 0,1 0,-1-1,1 1,-1-1,0 0,-1 0,1 0,-1-1,1 1,-2-1,1 0,0 0,-1 0,0 0,0 0,0-1,0-2,-1-1,0-1,0 1,-1 0,0-1,-1 1,0-1,-1 1,0 0,0 0,-1 0,0 0,0 0,-1 0,0 1,-1 0,0-1,0 2,-1-1,0 1,0 0,0 0,-1 0,0 1,-1 0,1 1,5 3,0 1,-1 0,1 0,0 0,0 0,0 0,-1 1,1-1,0 1,-1-1,1 1,0 0,-1 0,1 0,-1 0,1 0,0 0,-1 1,1-1,0 1,-1 0,1 0,0 0,0 0,0 0,0 0,0 0,0 1,0-1,0 1,0-1,0 1,0 1,-3 3,1 0,1 0,-1 0,1 0,0 1,0-1,1 1,0 0,0 0,-1 6,1-7,0 1,1 0,0 0,0-1,0 1,1 0,0 0,0 0,1 0,0 0,0 0,0-1,1 1,0-1,0 1,1-1,0 1,0-1,1 0,-1 0,1-1,0 1,1-1,0 0,-1 0,1 0,1-1,-1 0,1 0,0 0,0-1,0 1,0-1,0-1,1 1,-1-1,4 0,-6-1,0-1,1 0,-1-1,0 1,0 0,0-1,1 0,-1 0,0-1,0 1,0-1,-1 1,1-1,0-1,-1 1,1 0,-1-1,0 0,1 0,-1 0,-1 0,1 0,0 0,-1-1,0 1,0-1,0 0,0 0,0 0,-1 0,1 0,-1-1,1-3,1-1,-2 0,1 1,-1-1,0 0,-1 0,0 0,-1 0,0 0,0 1,0-1,-1 0,-1 1,0-1,0 0,2 5,-1 1,0-1,1 1,-1-1,0 1,-1 0,1-1,-1 1,1 0,-1 1,0-1,0 0,0 1,0 0,-1 0,1 0,-1 0,1 0,-1 1,0-1,1 1,-1 0,0 0,0 0,0 1,0 0,0-1,0 1,0 0,0 1,1-1,-1 1,0 0,0 0,0 0,0 0,1 1,-1 0,1-1,-1 1,1 0,0 1,-2 1,-3 3,1 1,0 0,1 0,0 1,0 0,1 0,0 0,1 0,0 1,0 0,1 0,0 0,1 0,0 1,0 6,1-14,1 0,0 0,0-1,0 1,0 0,0 0,1 0,-1 0,1 0,-1-1,1 1,0 0,0-1,1 1,-1 0,0-1,1 0,0 1,-1-1,1 0,0 0,0 0,0 0,1 0,-1 0,0 0,1-1,-1 1,1-1,-1 0,1 0,0 0,-1 0,1 0,0-1,0 1,0-1,0 1,0-1,-1 0,1-1,0 1,0 0,0-1,0 1,-1-1,3-1,1 0,-1 0,0 0,0-1,0 0,0 0,0 0,-1 0,0-1,1 0,-1 0,-1 0,1-1,0 1,-3 2,0 0,1 1,-1-1,0 0,0 0,0 0,0 0,0 0,0 0,0-1,-1 1,1 0,-1 0,0 0,1-1,-1 1,0 0,-1 0,1-1,0 1,0 0,-1 0,0 0,1-1,-1 1,0 0,0 0,0 0,0 0,0 0,-1 0,1 1,-1-2,1 3,1-1,-1 0,1 0,-1 1,0-1,1 0,-1 1,0-1,0 0,0 1,0-1,1 1,-1-1,0 1,0 0,0 0,0-1,0 1,0 0,0 0,0 0,0 0,0 0,0 0,0 0,0 0,0 0,0 0,0 1,0-1,0 0,0 1,0-1,1 1,-1-1,0 1,0-1,0 1,1-1,-1 1,0 0,0 0,1-1,-1 1,1 0,-1 0,1 0,-1 0,1-1,-1 1,1 0,0 0,0 0,-1 0,0 2,1-3,0 1,1-1,-1 1,0-1,0 0,0 1,0-1,0 0,0 1,-1-1,1 0,0 1,0-1,0 1,0-1,0 0,0 1,-1-1,1 0,0 0,0 1,0-1,-1 0,1 1,0-1,-1 0,1 0,0 1,0-1,-1 0,1 0,0 0,-1 0,1 0,-1 1,1-1,0 0,-1 0,1 0,0 0,-1 0,1 0,0 0,-1 0,1 0,-1 0,1 0,0 0,-1-1,1 1,0 0,-1 0,1 0,-5-8</inkml:trace>
  <inkml:trace contextRef="#ctx0" brushRef="#br1" timeOffset="68708.761">4706 843,'-75'19,"-412"134,360-111,104-26,23-16,0 0,-1 1,1-1,0 0,0 1,-1-1,1 0,0 1,0-1,0 0,0 1,0-1,-1 0,1 1,0-1,0 0,0 1,0-1,0 1,0-1,0 0,0 1,0-1,1 1,-1-1,0 0,0 1,0-1,0 0,0 1,1-1,-1 0,0 1,0-1,1 0,-1 0,0 1,0-1,1 0,-1 0,0 1,1-1,-1 0,0 0,1 0,-1 1,0-1,1 0,-1 0,1 0,-1 0,0 0,1 0,-1 0,0 0,1 0,-1 0,1 0,-1 0,0 0,1 0,-1-1,158 41,201 145,-334-173,-14-6,0-1,0 0,1 0,0-1,0-1,0 0,0 0,1-1,-12-3,0 0,1 0,-1 1,1-1,-1 0,0 0,0 0,0-1,0 1,0 0,0 0,0-1,0 1,0 0,0-1,-1 1,1-1,0 1,-1-1,0 1,1-1,-1 0,0 1,0-1,0 1,0-1,0 0,0 1,0-1,0 0,-1 1,1-1,-1 1,1-1,-1 1,0-1,1 1,-1 0,0-1,0 1,0 0,0-1,-1 1,1-2,-10-29,1 0,2-1,0 0,3 0,0-9,-7-206,11 246,-6-38,7 39,0 0,0 1,0-1,-1 0,1 0,0 0,0 1,-1-1,1 0,-1 0,1 1,0-1,-1 0,0 1,1-1,-1 1,1-1,-1 0,0 1,1 0,-1-1,0 1,1-1,-1 1,0 0,0-1,1 1,-1 0,0 0,0-1,0 1,0 0,1 0,-1 0,0 0,0 0,0 0,0 1,1-1,-1 0,0 0,0 1,-14 10,1 5</inkml:trace>
  <inkml:trace contextRef="#ctx0" brushRef="#br1" timeOffset="112917.084">3314 201,'-1'-2,"0"0,0 0,0 1,-1-1,1 0,0 1,-1-1,1 1,-1 0,1-1,-1 1,0 0,0 0,1 0,-1 0,0 0,0 1,0-1,0 1,0-1,0 1,0-1,0 1,0 0,0 0,0 0,0 0,0 1,0-1,0 0,0 1,-2 0,-6 0,0 1,0 0,0 0,1 1,-1 0,1 1,-1 0,1 0,-8 6,14-8,-1 1,1-1,0 0,0 1,0-1,1 1,-1 0,1 0,-1 0,1 0,0 0,0 1,0-1,1 1,-1-1,1 1,0 0,0-1,0 1,1 0,-1 0,1 0,0 0,0-1,0 1,0 0,1 2,5 10,0 1,1 0,1-1,0-1,1 1,1-1,1-1,0 0,0 0,2-1,142 152,-153-164,-1 0,1 0,-1 1,0-1,0 0,0 1,1-1,-2 1,1 0,0-1,0 1,0 0,-1-1,1 1,-1 0,1 0,-1 0,0 0,0-1,1 1,-1 0,-1 0,1 0,0 0,0 0,-1-1,1 1,-1 0,0 0,1 0,-1-1,0 1,0-1,0 1,0 0,0-1,0 0,-1 1,1-1,-7 4,-1-1,0 1,0-2,0 1,0-2,-1 1,1-1,-1 0,0-1,1 0,-1-1,-8 0,17 0,1 0,-1 1,1-1,-1 0,0 0,1 0,-1 1,1-1,-1 0,0 0,1 0,-1 0,1 0,-1 0,0 0,1 0,-1 0,1-1,-1 1,0 0,1 0,-1 0,1-1,-1 1,1 0,-1-1,1 1,-1 0,1-1,-1 1,1 0,-1-1,1 1,0-1,-1 1,1-1,0 1,-1-1,1 0,0 1,0-1,0 1,-1-1,1 1,0-1,0 0,0 1,0-1,0 0,0 1,0-1,0 1,0-1,0 0,1 1,-1-1,0 1,0-1,1 1,-1-1,0 1,0-1,1 0,30-30,-29 29,26-21,0 0</inkml:trace>
  <inkml:trace contextRef="#ctx0" brushRef="#br1" timeOffset="113218.635">3518 106,'0'-3,"0"5,0 8,0 12,0 9,0 11,0 10,0 8,-2 5,-1 1,0-1,1-3,0-8,1-7,1-8,-1-8,1-9</inkml:trace>
  <inkml:trace contextRef="#ctx0" brushRef="#br1" timeOffset="113696.779">3354 488,'14'-9,"68"-7,1 3,76-1,-155 14,-1-1,1 0,0 1,0 0,0 0,0 0,-1 0,1 1,0-1,0 1,-1 0,1 0,0 1,-1-1,1 1,-1 0,0-1,1 2,-1-1,0 0,0 0,-1 1,1 0,0 0,-1 0,1 0,-1 0,0 0,0 0,0 1,-1-1,1 1,-1-1,1 4,0 54,-3-54,0 0,1 1,0-1,1 0,-1 0,1 0,1 0,-1 0,1 0,0 0,1 0,0-1,3 7,-3-8,1 0,0-1,-1 1,2-1,-1 1,0-1,1 0,0-1,0 1,0-1,0 0,0 0,1-1,0 1,-1-1,1-1,0 1,0-1,0 0,0 0,0 0,0-1,0 0,0 0,0-1,0 0,0 0,0 0,0-1,-1 0,1 0,0 0,-1-1,0 1,1-2,-1 1,0 0,-1-1,1 0,-1 0,1 0,-1-1,0 1,-1-1,1 0,-1 0,0-1,0 1,-1 0,2-5,-1 0,-2 0,1 0,-1 0,-1 0,0 0,0 0,-1 0,0 0,-1 1,0-1,0 0,-1 1,0-1,-1 1,0 0,-1 0,0 0,0 1,-1 0,0 0,0 0,-1 0,0 1,0 1,0-1,-1 1,0 0,-2 0,8 4,-1 1,0 0,0-1,0 1,0 0,0 0,0 1,0-1,0 1,0-1,0 1,-1 0,1 0,0 0,0 1,0-1,0 1,0 0,0 0,0 0,0 0,0 0,0 0,1 1,-1 0,0-1,1 1,-1 0,1 0,0 1,0-1,-2 2,-31 36,2 5</inkml:trace>
  <inkml:trace contextRef="#ctx0" brushRef="#br1" timeOffset="118848.215">29411 14444,'-2'-2,"-1"-1,1 1,0 0,-1 0,1 0,-1 1,0-1,0 0,1 1,-1 0,0 0,0 0,0 0,0 0,-1 0,1 1,0 0,0 0,0-1,0 2,-1-1,1 0,0 1,0-1,0 1,0 0,0 0,0 0,0 0,0 1,1-1,-1 1,0 0,1 0,-1 0,1 0,0 0,-1 0,1 1,0-1,1 1,-2 1,0 2,1-1,0 0,0 1,0-1,1 1,0-1,0 1,1 0,-1 0,1-1,0 1,1 0,0-1,0 1,0 0,0 0,0-3,0-1,0 1,0-1,0 1,0-1,0 1,1-1,-1 0,1 0,0 0,0 0,0 0,0 0,0 0,0-1,0 1,0-1,1 1,-1-1,0 0,1 0,-1 0,1 0,0 0,-1-1,1 1,0-1,-1 0,1 0,0 0,-1 0,1 0,0 0,-1-1,1 1,1-1,0 0,0-1,-1 1,1-1,0 1,-1-1,1 0,-1-1,0 1,0 0,0-1,0 0,0 0,0 0,-1 0,0 0,1 0,-1-1,0 1,0-1,-1 1,1-1,-1 0,0 0,0 1,0-1,0-2,0 0,0-1,0 0,-1 1,1-1,-1 0,-1 0,0 1,0-1,0 0,0 1,-1-1,0 1,-1 0,1-1,-5-4,4 7,0 0,-1 1,0-1,0 1,0 0,0 0,-1 1,1-1,-1 1,1 0,-1 0,0 1,0-1,1 1,-1 0,0 0,-1 1,1-1,0 1,0 0,0 1,0-1,0 1,0 0,0 0,0 1,1-1,-1 1,0 0,1 1,-1-1,1 1,0 0,0 0,0 0,0 0,0 1,1-1,0 1,-1 0,1 0,1 0,-1 1,-1 2,1-2,0 1,0 0,0-1,0 1,1 0,0 0,1 1,-1-1,1 0,0 0,1 1,0-1,0 1,0-1,0 0,1 1,0-1,1 0,-1 0,1 0,0 0,1 0,0 0,0 0,0-1,0 0,1 1,0-1,0 0,0-1,1 1,-1-1,1 0,0 0,1 0,-1-1,1 1,1-1,0 1,0-1,0 0,0-1,0 0,1 0,-1-1,1 1,-1-2,1 1,-1-1,1 0,0-1,-1 1,1-2,-1 1,1-1,-1 0,0-1,0 1,0-1,0-1,0 1,-1-1,1-1,-1 1,0-1,-1 0,1 0,-1-1,0 0,0 0,0-2,0-1,-1 0,0 0,-1 0,0 0,0-1,-1 1,0-1,-1 1,0-1,-1 0,0 0,0 0,-1 1,-1-5,2 8,-1 0,0 1,-1-1,1 1,-1-1,0 1,-1-1,1 1,-1 0,0 0,0 1,-1-1,1 1,-1-1,0 1,-1 0,1 1,0-1,-1 1,0-1,0 2,0-1,0 0,0 1,-1 0,-3-1,4 2,0 0,0 1,0-1,0 1,0 0,0 0,0 1,0 0,0 0,1 0,-1 0,0 1,0-1,1 1,-1 0,1 1,0-1,0 1,0 0,0 0,0 0,0 1,1-1,0 1,-1 0,1 0,1 0,-2 1,0 1,1 0,-1 1,1-1,0 1,1 0,0 0,0 0,0 0,1 0,0 0,0 0,1 1,0-1,0 0,1 0,0 1,0-1,0 0,2 1,0 0,0 0,1-1,0 0,1 0,0 0,0-1,0 1,1-1,-1 0,2-1,-1 1,0-1,1-1,0 1,0-1,1 0,-1-1,1 0,0 0,0 0,0-1,0 0,0-1,0 0,0 0,1-1,-1 0,0 0,1-1,-1 0,0-1,0 1,0-2,0 1,0-1,-1 0,1-1,-1 0,0 0,0 0,0-1,0 0,-1 0,0-1,5-5,-6 3,0-1,0 0,-1 0,0 0,-1 0,0-1,0 0,-1 1,0-1,0 0,-2 0,1 0,-1 0,0 0,-1 0,0 0,-1 0,0 0,-1 1,0-1,0 1,-1-1,0 1,-4-6,6 12,-1 0,1 1,-1-1,1 1,-1-1,0 1,0 0,0 0,0 0,-1 0,1 1,0-1,-1 1,1 0,-1 0,1 0,-1 1,0-1,1 1,-1 0,0 0,1 0,-1 0,0 1,1-1,-1 1,0 0,1 0,-1 0,1 1,0-1,-1 1,-1 1,-4 2,0 1,0-1,1 2,0-1,0 1,0 0,1 1,0 0,1 0,0 0,-3 6,5-8,0 0,1 0,-1 0,1 1,0-1,1 1,0 0,0 0,0 0,1 0,0 0,0 1,1-1,0 0,0 0,1 0,0 0,0 1,1-1,0 0,0-1,0 1,1 0,0-1,0 1,1-1,0 0,0 0,0 0,1-1,0 1,0-1,0 0,3 1,-2-2,0 0,1 0,0-1,-1 0,1 0,0-1,1 0,-1 0,0 0,1-1,-1 0,1 0,-1-1,1 0,-1-1,0 1,1-2,-1 1,1-1,-1 0,0 0,0-1,0 0,0 0,-1 0,1-1,-1 0,0-1,0 1,0-1,-1 0,0-1,0 1,0-1,0 0,-1 0,2-5,-1 1,-1 1,0-1,-1 0,0 0,0 0,-1-1,-1 1,0 0,0-11,-1 18,1-1,-1 1,-1-1,1 0,-1 1,1 0,-1-1,0 1,0-1,0 1,-1 0,1 0,-1-1,0 1,1 0,-2 1,1-1,0 0,0 1,-1-1,0 1,1-1,-1 1,0 0,0 1,0-1,0 0,0 1,-1-1,-2 0,4 2,-1-1,0 1,0-1,0 1,0 0,0 0,0 0,0 1,0-1,0 1,1-1,-1 1,0 0,0 0,1 0,-1 1,0-1,1 1,-1-1,1 1,0 0,0 0,-1 0,1 0,0 0,1 1,-1-1,0 0,0 2,-1 1,0 1,0 0,0 0,1 1,0-1,0 0,0 1,1 0,0-1,0 1,1-1,0 4,14 20,-147-43,-200 1,202 6,0-5,1-6,-44-16,-38 4,110 18,76 2,16 3</inkml:trace>
  <inkml:trace contextRef="#ctx0" brushRef="#br1" timeOffset="131996.51">1374 1936,'-29'-20,"21"-21,-8-144,14 114,-4 1,-3-1,-3 1,-3 1,-2 0,-20-43,36 109,0-2,-1 0,1 0,-1 0,0 0,0 0,-1 1,1-1,-1 1,0 0,0 0,-1 0,1 0,-1 0,0 1,0 0,0-1,0 2,0-1,-1 0,1 1,-1 0,0 0,0 0,0 0,-159 20,-245-12,403-5,0 0,0 0,0 0,0 0,1 1,-1 0,0 0,1 1,0 0,-1 0,1 0,0 0,1 1,-1 0,1 0,-1 0,1 0,0 1,0 0,3-4,-10 9,-1-1,-1-1,0 0,0-1,0 0,-1-1,0 0,0-1,-6 1,-51 21,67-24,0 0,1 1,-1 0,1 0,-1 0,1 0,0 1,1-1,-1 1,1-1,0 1,0 0,0 0,1 0,-1 0,1 1,1-1,-1 0,1 0,0 0,0 1,0-1,1 0,-1 0,2 1,0 3,-1 5,3 13,1-1,1 1,1-1,1-1,11 23,10 33,-10-4,-3 2,-3 0,-1 43,30 166,-24-216,-4 2,-3 0,-4 0,-2 2,-5-35,14 230,69 299,-12-221,-37-204,9 107,93 648,-60-426,-47-207,6 34,30 68,-56-281,12 108,17 47,44 336,-58-376,52 245,24 255,44 93,-63-220,-41-279,-12 25,33 298,-23-267,-15-116,19 43,57 353,-77-443,37 147,142 608,-124-588,-64-243,24 97,-13-103,-23-108,-1 0,0 1,1-1,-1 0,1 0,-1 0,0 0,1 0,-1 0,1 0,-1 0,1 0,-1 0,1 0,-1 0,0 0,1 0,-1 0,1 0,-1 0,0-1,1 1,-1 0,1 0,-1 0,0-1,1 1,-1 0,0-1,1 1,-1 0,0-1,1 1,-1 0,0-1,0 1,0 0,1-1,-1 1,0-1,0 1,0-1,0 1,0 0,0-1,0 1,0-1,0 1,0-1,0 1,0 0,0-1,0 1,0-1,0 1,0-1,-1 1,1 0,0-1,0 1,0-1,-1 1,1 0,0-1,-1 1,1 0,0 0,-1-1,2-5,0-1,0 1,0 0,-1-1,0 1,-1 0,1-1,-1 1,0 0,-1-1,0 1,0 0,0 0,0 0,-1 1,0-1,-1 1,-3-6,6 10,0 1,0-1,0 1,0-1,-1 1,1-1,0 1,0 0,0 0,-1 0,1-1,0 1,0 0,-1 0,1 1,0-1,0 0,0 0,-1 1,1-1,0 0,0 1,0-1,0 1,0 0,0-1,0 1,0 0,0 0,0-1,0 1,0 0,0 0,0 0,1 0,-1 0,0 0,-24 42,23-38,-1 0,1 0,0 0,1 0,-1 1,1-1,0 0,0 1,1-1,-1 1,1 0,1-1,-1 1,1-1,0 0,0 1,0-1,1 1,0-1,0 0,0 0,1 0,-1 0,1-1,0 1,1-1,-1 0,1 1,0-1,0-1,2 3,6-1,1 0,-1 0,1-1,0 0,0-1,0-1,1 0,-1-1,0 0,1-1,-1-1,0 0,1 0,-1-2,0 0,0 0,0-1,-1 0,1-2,-1 1,0-1,0-1,-1 0,2-2,-9 7,0 0,0 0,0 0,-1 0,1-1,-1 1,1-1,-1 0,0 0,0 0,0-1,-1 1,1-1,-1 1,0-1,0 0,0 0,0 0,-1 0,1 0,-1 0,0-1,-1 1,1 0,-1-1,0 1,0 0,0-1,0 1,-1 0,1 0,-1-1,-1 1,1 0,0 0,-1 0,-1-2,-8-4,0 2,-1 0,0 0,0 1,0 0,-1 1,0 1,-1 0,1 0,-1 2,0-1,0 2,0 0,0 1,0 0,0 1,-3 1,7-2,0 2,0-1,0 1,0 1,0 0,0 0,1 1,-1 0,1 0,0 1,0 1,0 0,0 0,1 0,0 1,0 0,1 1,-1 0,1 0,1 1,0-1,0 1,0 1,1-1,0 1,0 0,1 0,1 0,0 1,0-1,-1 5,3-4,0 0,1 0,0-1,0 1,1 0,0 0,1-1,0 1,0-1,1 0,1 1,-1-1,1-1,1 1,0 0,0-1,0 0,1 0,1-1,-1 0,1 0,0 0,1-1,-1 0,1 0,1-1,-1 0,1-1,0 1,0-2,0 1,0-1,0-1,1 0,0 0,6 0,-3-2,-1 0,1-1,-1 0,0-1,0 0,0-1,0-1,0 0,0 0,-1-1,0 0,0-1,0-1,-1 0,0 0,0-1,-1 0,0 0,0-1,-1-1,0 1,-1-1,0-1,-1 1,0-1,0 0,-1-1,0 1,-1-1,-1 0,0 0,-1 0,0 0,0-1,-1 1,-1 0,0-1,-1 0,0 0,-1 0,0 0,-1 0,-1 0,0 1,0-1,-1 1,-1 1,0-1,0 1,-7-9,9 15,0-1,-1 1,1 0,-1 0,0 0,0 1,-1 0,0 0,1 0,-1 1,0-1,-1 1,1 1,0-1,-1 1,0 0,1 1,-1 0,0 0,0 0,0 1,0 0,1 0,-1 1,0 0,0 1,0 0,0 0,0 1,1-1,-1 2,1-1,0 1,0-1,0 2,1-1,-1 1,1 0,0 0,0 0,1 0,-1 1,1 0,1 0,-2 3,-2 3,1 1,0 0,1 1,1-1,0 1,0 0,2 0,0 0,0 0,1 5,1-12,-1 0,1 0,1 0,-1-1,1 1,1 0,-1-1,1 1,0 0,0-1,1 0,0 0,0 0,1 0,-1 0,1 0,1-1,-1 0,1 0,-1 0,2 0,-1-1,0 0,1 0,0 0,0-1,0 0,0 0,0 0,1-1,-1 0,3 0,1-1,0-1,-1 0,1 0,0-1,0-1,-1 1,1-2,-1 1,0-1,0-1,0 1,0-2,0 1,-1-1,0 0,0-1,0 0,-1 0,0-1,0 0,4-6,-6 8,0 0,0-1,-1 0,0 0,0 0,-1 0,0-1,0 0,0 1,-1-1,0 0,0 0,-1 0,0 0,0 0,-1-1,0 1,0 0,0 0,-1 0,0-1,-1 1,0 0,0 0,0 1,-1-1,0 0,0 1,-2-3,-1 2,0 0,0 1,-1 0,0 0,0 0,-1 1,1 0,-1 1,0 0,-1 0,1 0,-1 1,1 0,-1 1,0 0,0 1,0-1,0 2,0-1,0 1,0 1,0 0,0 0,0 0,0 1,0 1,0 0,1 0,-1 0,1 1,0 0,0 1,1 0,-1 0,1 1,0-1,0 2,1-1,0 1,0 0,1 0,-1-1,1 0,0 0,1 0,0 1,0-1,0 1,1 0,0 0,0 1,1-1,0 0,0 1,1 0,0-1,0 1,0 0,1-1,1 1,-1 0,1 0,1-1,-1 1,1-1,0 1,1-1,0 0,0 0,1 0,0 0,0-1,0 1,1-1,0 0,0 0,0-1,5 4,-1-4,1-1,-1 1,1-2,0 1,0-2,0 1,0-1,0-1,1 0,-1 0,0-1,1 0,-1-1,1 0,-1-1,0 0,0 0,0-1,0-1,0 0,-1 0,0 0,0-2,0 1,0-1,-1 0,0-1,0 0,0 0,-1 0,0-1,-1 0,0-1,0 1,-1-1,4-8,-8 12,0-1,0 1,-1-1,0 1,0-1,0 1,0-1,-1 1,0-1,0 1,0-1,-1 1,0 0,0-1,0 1,-1 0,0 0,0 1,0-1,0 1,-1-1,1 1,-1 0,0 0,-1 1,1-1,-1 1,1 0,-1 0,0 1,0-1,0 1,0 0,-1 0,1 1,-1 0,1 0,-1 0,1 0,-1 1,1 0,-1 0,1 1,-1-1,1 1,-1 1,1-1,-1 1,1-1,0 2,0-1,0 0,0 1,0 0,1 0,-1 1,1-1,-2 3,2-2,1 0,0 0,0 0,0 1,0-1,1 1,0 0,0 0,0 0,0 0,1 0,0 0,0 0,0 1,1-1,-1 0,2 1,-1-1,0 0,1 0,0 1,0-1,0 0,1 0,0 0,0 0,0 0,1-1,-1 1,1-1,0 1,0-1,1 0,-1 0,1 0,0-1,0 1,0-1,1 0,3 2,23 7,-2-6</inkml:trace>
  <inkml:trace contextRef="#ctx0" brushRef="#br1" timeOffset="133647.262">432 3110,'-54'79,"-37"42,47-64,2 2,-20 40,49-69,13-30,0 0,-1 1,1-1,0 1,0-1,0 1,-1-1,1 1,0-1,0 1,0-1,0 1,0-1,0 1,0-1,0 1,0-1,0 1,0-1,1 1,-1-1,0 1,0-1,0 1,1-1,-1 1,0-1,1 0,-1 1,0-1,1 1,-1-1,0 0,1 1,-1-1,1 0,-1 0,0 1,1-1,-1 0,1 0,-1 0,1 1,-1-1,1 0,-1 0,1 0,-1 0,1 0,-1 0,1 0,-1 0,1 0,-1 0,1 0,6-3,0 0,0 0,-1 0,1 0,-1-1,1 0,-1-1,-1 0,1 1,-1-2,1 1,-1-2,3 0,12-14,-2-2,0 0,-1-1,-1 0,-1-1,-2-1,0-1,-2 0,-1 0,-1-1,-1 0,-2-1,2-16,8-37,-16 82,1-1,-1 1,0 0,0-1,1 1,-1 0,0 0,1-1,-1 1,0 0,1 0,-1 0,1 0,-1-1,0 1,1 0,-1 0,0 0,1 0,-1 0,1 0,-1 0,0 0,1 0,-1 0,1 0,-1 1,0-1,1 0,-1 0,1 0,-1 0,0 1,1-1,-1 0,0 0,0 0,1 1,-1-1,0 0,1 1,-1-1,0 0,0 1,0-1,1 0,-1 1,0-1,0 0,0 1,0-1,0 1,0-1,0 0,1 1,-1-1,0 1,0-1,-1 0,1 1,0-1,0 1,0-1,0 0,0 1,2 4,17 19,0 0,2-2,0 0,2-1,0-1,1-2,1 0,1-1,0-2,25 11,42 28,-89-51,34 25,-37-27,0-1,0 1,-1 0,1-1,0 1,-1 0,1-1,-1 1,1 0,-1 0,1 0,-1-1,0 1,1 0,-1 0,0 0,0 0,1 0,-1 0,0 0,0 0,0 0,0 0,0 0,0-1,-1 1,1 0,0 0,0 0,-1 0,1 0,0 0,-1 0,1-1,-1 1,1 0,-1 0,0-1,1 1,-1 0,0-1,1 1,-1 0,-9 4,1 0,-1 0,0-1,0 0,0-1,-1 0,1 0,-1-1,-8 0,3 1,-379 53,367-50</inkml:trace>
  <inkml:trace contextRef="#ctx0" brushRef="#br1" timeOffset="134444.59">282 201,'0'-5,"0"1,0 6,0 10,0 11,0 12,0 9,0 6,-2 6,-4 1,0-2,1-6,1-10,1-10</inkml:trace>
  <inkml:trace contextRef="#ctx0" brushRef="#br1" timeOffset="134695.646">9 119,'-5'0,"1"0,9 0,14-2,16-4,18-4,14-6,7-5,1-1,-9 3,-12 5,-16 5</inkml:trace>
  <inkml:trace contextRef="#ctx0" brushRef="#br1" timeOffset="135102.65">487 242,'-24'292,"29"-238,-4-53,-1 0,0 0,1 0,-1 0,0 0,1 0,-1 0,1 0,0 0,-1-1,1 1,0 0,-1 0,1-1,0 1,0 0,0-1,-1 1,1-1,0 1,0-1,0 1,0-1,0 0,0 1,0-1,0 0,0 0,0 0,0 0,0 0,1 0,-1 0,0 0,0 0,0 0,0 0,0-1,0 1,0 0,0-1,0 1,-1-1,1 1,0-1,0 0,0 1,0-1,0 0,16-12,0-1,-1 0,0-2,-1 0,-1 0,2-4,10-12,-10 15,44-67,-61 74,-11 21,6 2,0 1,0 0,1 0,1 0,0 0,1 1,1 0,0-1,1 1,1 0,0 0,1 0,0 0,2 3,23 116,-10-74</inkml:trace>
  <inkml:trace contextRef="#ctx0" brushRef="#br1" timeOffset="137276.512">2098 3342,'25'-36,"48"-38,3 2,2 4,4 3,6 2,37-17,-119 78,-24 13,-7 3,0 0</inkml:trace>
  <inkml:trace contextRef="#ctx0" brushRef="#br1" timeOffset="137907.726">2153 3164,'-2'0,"0"1,1-1,-1 0,1 1,-1-1,1 1,-1-1,1 1,0 0,-1-1,1 1,0 0,-1 0,1 0,0 0,0 0,0 1,0-1,0 0,0 0,0 1,0-1,1 0,-1 1,0-1,1 1,-1 0,1-1,-147 210,131-175,15-36,1 1,0 0,0-1,0 1,-1 0,1-1,0 1,0 0,0-1,0 1,0 0,0-1,1 1,-1 0,0-1,0 1,0 0,1-1,-1 1,0-1,0 1,1 0,-1-1,1 1,-1-1,1 1,-1-1,1 1,-1-1,1 1,-1-1,1 0,-1 1,1-1,0 0,-1 1,1-1,-1 0,1 0,0 0,-1 0,1 1,0-1,-1 0,1 0,0 0,-1 0,1-1,0 1,-1 0,1 0,0 0,186-47,-185 47,0 0,0 0,1 0,-1 0,0 0,0 0,1-1,-1 1,0-1,0 1,1-1,-1 0,0 0,0 0,0 0,0 0,0-1,0 1,-1-1,1 1,0-1,-1 1,1-1,-1 0,0 0,1 0,-1 0,0 0,0 0,0 0,0 0,-1 0,1 0,0-1,-1 1,0 0,1-1,-1-8,-1 0,0 1,0-1,-1 1,0-1,-1 1,0 0,-1 0,0 0,-1 0,0 1,0-1,-1 1,0 1,-7-8,2 9,21 16,3 1</inkml:trace>
  <inkml:trace contextRef="#ctx0" brushRef="#br1" timeOffset="139326.648">3177 2550,'-6'0,"1"1,0-1,0 1,-1 0,1 1,0-1,0 1,0 0,0 0,1 1,-1-1,0 1,1 0,0 0,0 1,0-1,0 1,0 0,1 0,0 0,0 0,0 1,0-1,1 1,-1 0,1 0,0 0,1 0,-1 0,1 0,0 0,0 1,1-1,0 0,0 1,0-1,0 0,1 0,0 1,0-1,1 3,4 7,1 0,0-1,1 0,0 0,1-1,1 0,0-1,1 0,0-1,1 0,0 0,0-2,12 8,41 38,-64-54,1-1,-1 1,1 0,-1 0,1 0,-1 0,0 0,1 1,-1-1,0 0,0 0,0 1,0-1,0 1,0-1,0 1,0-1,-1 1,1 0,-1-1,1 1,-1 0,0 0,1-1,-1 1,0 0,0-1,0 1,-1 0,1 0,0-1,-1 1,1 0,-1-1,1 1,-1 0,0-1,1 1,-1-1,0 1,0-1,0 1,-1-1,1 0,0 0,0 1,-1-1,0 0,-3 2,-1-1,1 0,-1 0,0 0,1-1,-1 0,0 0,0-1,0 1,0-1,0 0,0-1,0 0,1 0,-1 0,-4-1,7 1,1 0,-1 0,0 0,1-1,-1 1,1-1,0 1,-1-1,1 0,0 0,0 0,0 0,0 0,0 0,1 0,-1-1,1 1,-1-1,1 1,0-1,0 1,0-1,0 0,1 0,-1 1,1-1,-1 0,1 0,0 0,0 0,0 0,1 1,-1-1,1 0,0 0,4-14,1 2,1-1,1 1,0 0,1 0,0 1,1 0,1 1,12-12,-7 5,5-4,-3 3,0-1,-1-1,-1 0,-1-1,-1 0,10-26,-23 49,0 0,0-1,0 1,0 0,0-1,-1 1,1-1,-1 1,1-1,-1 1,1-1,-1 1,0-1,0 1,0-1,0 0,0 1,0-1,0 1,-1-1,1 1,0-1,-1 0,0 1,1 0,-1-1,0 1,1-1,-1 1,0 0,0-1,0 1,0 0,0 0,-1 0,1 0,0 0,0 0,-1 0,1 0,-1 1,1-1,-1 1,1-1,-1 1,1-1,-1 1,1 0,-1-1,1 1,-1 0,0 0,0 0,-1 2,0-1,-1 0,1 1,0 0,0 0,0 0,0 0,0 1,0-1,0 1,1-1,-1 1,1 0,0 0,0 0,0 0,0 0,1 1,-1-1,1 1,0-1,-1 4,-8 82,15-63,1 0,1 0,1 0,2-1,0 0,2-1,0 0,2-1,1 0,0-1,19 18,-30-34</inkml:trace>
  <inkml:trace contextRef="#ctx0" brushRef="#br1" timeOffset="139576.023">3231 2741,'-2'0,"6"-2,9-4,12-2,13-3,12-3,7-3,1 2,-11 4</inkml:trace>
  <inkml:trace contextRef="#ctx0" brushRef="#br1" timeOffset="139843.656">3641 2782,'0'5,"9"88,-8-90,0 0,0 0,1 0,-1 0,1 0,-1-1,1 1,0 0,0-1,0 0,0 1,0-1,1 0,-1 0,1 0,-1 0,1 0,0-1,0 1,0-1,0 0,0 0,0 0,0 0,0 0,0-1,2 1,0-1,-1 0,1-1,0 1,0-1,-1 0,1 0,-1 0,1-1,-1 1,1-1,-1 0,0-1,0 1,0-1,0 0,0 1,-1-2,1 1,-1 0,0-1,0 0,0 1,0-1,-1 0,0 0,0-1,0 1,0 0,0-1,-1 1,0-1,0 0,0 1,-1-1,1 0,-1 0,0 1,-1-1,1 0,-1 1,0-1,0 0,0 1,-1-1,1 1,-1-1,0 1,-1 0,1 0,-1 0,1 0,-1 0,0 1,-1-1,1 1,-1 0,1 0,-1 0,-3-1,4 2,0-1,0 1,0 0,0 0,-1 0,1 1,-1-1,1 1,-1 0,0 0,0 0,1 0,-1 1,0 0,0-1,0 1,0 1,1-1,-1 0,0 1,0 0,1 0,-1 0,0 0,1 1,-1 0,1-1,0 1,-1 0,1 1,0-1,0 0,0 1,1 0,-1 0,1 0,-1 0,1 0,0 0,0 0,0 1,1-1,-1 1,1-1,-1 3,2 18,3-3</inkml:trace>
  <inkml:trace contextRef="#ctx0" brushRef="#br1" timeOffset="140077.238">3915 2645,'21'-7,"16"-2,11-2,4 1,1 0,-5 1,-10 3</inkml:trace>
  <inkml:trace contextRef="#ctx0" brushRef="#br1" timeOffset="140339.644">4051 2441,'-5'18,"-1"14,3 8,3 4,5 2,4-1,2-2,2-5,1-6,0-8,-1-9</inkml:trace>
  <inkml:trace contextRef="#ctx0" brushRef="#br1" timeOffset="140588.266">4419 2331,'-2'19,"-1"13,3 5,0 4,4 2,0-2,3-1,-1-2,2-6,-2-6,0-5,0-6,-1-10,-1-6</inkml:trace>
  <inkml:trace contextRef="#ctx0" brushRef="#br1" timeOffset="140760.338">4147 2195,'2'-2,"11"-4,16-2,17-5,18-3,11-2,5-2,0 4,-13 3</inkml:trace>
  <inkml:trace contextRef="#ctx0" brushRef="#br1" timeOffset="141185.653">4720 2345,'-8'303,"10"-243,-1-58,-1-1,0 1,1-1,-1 1,1-1,0 1,-1-1,1 0,0 1,0-1,0 0,0 1,0-1,0 0,0 0,1 0,-1 0,0 0,1 0,-1-1,0 1,1 0,-1-1,1 1,-1-1,1 1,-1-1,1 0,-1 0,1 1,0-1,-1 0,1 0,-1-1,3 1,6-4,1 1,0-2,-1 0,0 0,0-1,-1 0,1 0,-1-1,-1-1,1 1,-1-1,-1-1,1 1,-2-1,6-8,39-72,-54 100,0-1,0 1,1 0,0 0,1 0,1 0,0-1,0 1,1 0,0 0,1 0,0 0,1-1,0 1,0-1,1 0,1 0,0 0,0 0,1-1,0 0,3 3,10 2</inkml:trace>
  <inkml:trace contextRef="#ctx0" brushRef="#br1" timeOffset="141462.295">5035 1881,'11'19,"12"12,10 11,9 8,9 4,3 4,-1 5,-2 3,-10 1,-13 4,-19 6,-23 6,-28 5,-30 7,-26 2,4-14</inkml:trace>
  <inkml:trace contextRef="#ctx0" brushRef="#br1" timeOffset="142079.376">2918 2427,'-8'21,"-3"21,-1 21,4 20,11 15,16 11,19 4,19-2,0-20</inkml:trace>
  <inkml:trace contextRef="#ctx0" brushRef="#br1" timeOffset="158906.665">2931 5021,'2'0,"1"5,0 8,-1 7,0 7,-1 6,0 4,1 0,2-3,1-6,0-9,0-13,-4-10,-2-9,-3-6,-1-3,0 0,2 4</inkml:trace>
  <inkml:trace contextRef="#ctx0" brushRef="#br1" timeOffset="159564.563">3218 4530,'2'0,"1"0</inkml:trace>
  <inkml:trace contextRef="#ctx0" brushRef="#br1" timeOffset="160924.832">3218 4530,'24'-42,"-22"39,0 0,0 0,-1 0,0 0,1 0,-1 0,0 0,0-1,-1 1,1 0,-1-1,1 1,-1-1,0 1,-1-1,1 1,0 0,-1-1,0 1,-1-4,0 7,0 1,0-1,0 0,0 1,0-1,0 1,0-1,1 1,-1 0,0 0,0 0,0 0,1 0,-1 0,1 1,-1-1,1 1,-1-1,1 1,0-1,0 1,0-1,0 1,0 0,0 0,-1 1,2-3,-25 50,24-49,0 1,1-1,0 0,-1 0,1 0,0 1,0-1,-1 0,1 0,0 1,0-1,0 0,1 1,-1-1,0 0,0 0,1 1,-1-1,1 0,-1 0,1 0,-1 0,1 0,0 1,-1-1,1 0,0-1,0 1,0 0,0 0,0 0,0 0,0-1,0 1,0 0,0-1,1 1,-1-1,0 1,0-1,0 0,1 0,2 1,0-1,0 0,0 0,0 0,0 0,0-1,0 0,0 0,0 0,0 0,0 0,0-1,-1 0,1 0,-1 0,1 0,-1-1,0 1,0-1,0 0,0 1,0-1,0-1,-1 1,0 0,0-1,0 1,0-1,0 0,0 0,-1 1,0-1,0 0,0 0,0 0,-1 0,0 0,0-1,0 1,0 0,0 0,-1 0,0-2,-1 3,0 1,0-1,-1 1,1 0,0-1,-1 1,0 0,1 0,-1 1,0-1,0 1,0-1,0 1,0 0,-1 0,1 0,0 0,0 1,-1-1,1 1,0 0,-1 0,1 0,0 1,-1-1,1 1,0 0,0 0,0 0,-1 0,1 0,0 0,0 1,1 0,-1 0,0 0,1 0,-1 0,1 0,-1 0,1 1,0 0,0-1,-1 3,0-2,1 0,0-1,0 1,1 0,-1 0,1 0,-1 0,1 0,0 1,0-1,0 0,1 0,-1 1,1-1,0 1,0-1,0 0,0 1,0-1,1 0,0 1,0-1,0 0,0 0,0 1,0-1,1 0,0 0,-1-1,1 1,0 0,0 0,1-1,-1 0,0 1,1-1,0 0,-1 0,1 0,2 1,-2-1,0-1,0 1,0 0,1-1,-1 0,0 0,1 0,-1 0,1-1,-1 1,1-1,-1 0,1 0,-1 0,1 0,-1 0,1-1,-1 0,0 0,1 0,-1 0,0 0,0-1,1 1,-1-1,0 0,0 0,-1 0,1 0,0-1,-1 1,1-1,-1 1,1-3,-2 2,0-1,0 1,-1-1,1 0,-1 0,0 1,0-1,0 0,-1 1,1-1,-1 0,0 1,0-1,0 1,0-1,-1 1,1-1,-1 1,0 0,0 0,0 0,0 0,-1 0,1 0,-1 1,0-1,0 1,0 0,0-1,0 2,0-1,0 0,-1 0,1 1,-1 0,1 0,-4-1,5 2,0 0,0 0,0 1,0-1,0 1,0-1,1 1,-1-1,0 1,0 0,1 0,-1 0,1 0,-1 0,1 0,-1 0,1 1,-1-1,1 0,0 1,0-1,0 1,0 0,0-1,0 1,0 0,0-1,1 1,-1 0,1 0,-1 0,1 0,0 0,0-1,0 1,0 0,-1 4,0-1,1 1,0-1,0 0,0 1,1-1,0 1,0-1,0 0,1 1,0-1,0 2,0-4,-1-1,1 1,-1-1,1 0,0 1,0-1,0 0,0 0,0 0,1 0,-1-1,0 1,1-1,0 1,-1-1,1 0,0 0,-1 0,1 0,0 0,0-1,0 1,0-1,0 0,0 0,0 0,-1 0,1-1,0 1,0-1,0 1,0-1,-1 0,1 0,0 0,-1-1,1 1,-1-1,1 1,-1-1,0 0,1 0,-1 0,0 0,0 0,-1-1,1 1,0 0,-1-1,1 0,-1 1,0-1,0 0,0 1,0-1,-1 0,1 0,-1 0,1 0,-1-1,-1 0,0-1,0 0,-1 0,1 1,-1-1,0 1,-1-1,1 1,-1 0,0 0,0 0,0 0,0 0,-1 1,0-1,3 2,-1 1,1 0,-1 0,1 0,0 0,-1 0,0 0,1 0,-1 0,1 1,-1-1,0 1,0-1,1 1,-1 0,0-1,0 1,1 0,-1 0,0 0,0 1,0-1,1 0,-1 1,0-1,1 1,-1-1,0 1,1 0,-1 0,1 0,-1 0,1 0,-1 0,1 0,0 0,-1 1,1-1,0 0,0 1,0-1,0 1,-3 4,1 0,-1 0,1 0,1 0,-1 0,1 1,1-1,-1 1,1-1,0 1,0 0,1 0,0-1,0 1,1 1,-1-5,0 1,1-1,0 1,0-1,0 1,0-1,0 0,1 0,-1 1,1-1,0 0,0-1,0 1,0 0,1 0,-1-1,1 1,-1-1,1 0,0 0,0 0,0 0,0-1,0 1,1-1,-1 0,0 0,1 0,1 1,-2-2,1 0,-1-1,0 1,0-1,1 1,-1-1,0 0,0 0,0 0,0 0,0-1,0 1,0-1,-1 0,1 0,0 0,-1 0,0 0,1-1,-1 1,0-1,0 1,0-1,-1 0,1 0,-1 0,1 0,-1 0,0 0,0 0,-1 0,1 0,0-1,-1 1,0 0,0 0,0-1,0 1,0 0,-1 0,0-1,1 1,-1 0,0 0,0 0,-1 0,1 0,-1 0,1 0,-1 1,0-1,0 1,0-1,-3-1,4 2,0 1,0 0,0-1,0 1,0 0,0 0,0 0,-1 0,1 0,0 0,-1 0,1 1,-1-1,1 0,-1 1,1-1,-1 1,1-1,-1 1,0 0,1 0,-1 0,1 0,-1 0,0 0,1 0,-1 0,1 1,-1-1,0 1,1-1,-1 1,1-1,0 1,-1 0,1 0,-1 0,1 0,0 0,0 0,0 0,0 0,-1 0,1 1,1-1,-1 0,0 1,0 0,1 0,1 0,-1 0,1-1,0 1,0-1,0 1,0 0,0-1,0 0,0 1,0-1,0 0,1 1,-1-1,1 0,-1 0,1 0,-1 0,1 0,-1-1,1 1,0 0,0-1,-1 1,1-1,0 0,0 1,0-1,-1 0,1 0,0 0,0-1,0 1,-1 0,1-1,0 1,0-1,-1 1,1-1,0 0,-1 0,1 0,-1 0,1 0,-1 0,1 0,-1 0,0 0,1-1,-2 1,0-1,0 1,0 0,0 0,0-1,0 1,0 0,0-1,-1 1,1 0,0 0,-1 0,1-1,-1 1,1 0,-1 0,0 0,0 0,1 0,-1 0,0 0,0 0,0 0,0 1,0-1,0 0,0 1,0-1,0 0,0 1,-1-1,1 1,0 0,0-1,0 1,-1 0,1 0,0 0,0-1,-1 1,1 1,0-1,0 0,-1 0,1 0,0 1,-1-1,1 2,1-1,0 0,0 0,-1 0,1 1,0-1,0 0,0 0,0 1,0-1,0 0,0 0,1 1,-1-1,0 0,1 0,-1 0,1 0,-1 1,1-1,0 0,-1 0,1 0,0 0,0 0,0-1,0 1,0 0,0 0,0 0,12 14</inkml:trace>
  <inkml:trace contextRef="#ctx0" brushRef="#br1" timeOffset="161916.441">1675 2359,'0'1,"-1"-1,1 0,0 1,0-1,0 0,0 1,-1-1,1 0,0 1,0-1,-1 0,1 1,0-1,0 0,-1 0,1 1,0-1,-1 0,1 0,-1 0,1 1,0-1,-1 0,1 0,0 0,-1 0,1 0,-1 0,1 0,-1 0,1 0,0 0,-1 0,1 0,-1 0,1 0,0 0,-1 0,1 0,0-1,-1 1,1 0,-1 0,1 0,0-1,0 1,-1 0,1 0,0-1,-1 1,1 0,0-1,0 1,-1 0,1-1,0 1,0-1,0 1,0 0,0-1,-1 1,1 0,0-1,0 0,-6 36,7-6,2-1,1 0,1 0,2 0,1 0,0-1,2-1,4 5,10 35,-23-65,-1 0,1 1,0-1,0 0,-1 0,1 1,-1-1,1 0,-1 0,1 1,-1-1,0 1,0-1,0 0,0 1,0-1,0 1,0-1,0 0,0 1,-1-1,1 0,0 1,-1-1,1 0,-1 1,0-1,1 0,-1 0,0 0,0 0,0 0,0 0,0 0,0 1,-8 0</inkml:trace>
  <inkml:trace contextRef="#ctx0" brushRef="#br1" timeOffset="162387.013">1416 2564,'0'-3,"2"0,5 0,9-1,11-3,10-3,10-1,9-2,7 0,1-1,0 2,-7 3,-8 3,-10 3,-13 4,-14 4,-9 2</inkml:trace>
  <inkml:trace contextRef="#ctx0" brushRef="#br1" timeOffset="162733.487">1661 2331,'-2'-4,"-1"0,0 8,1 11,0 11,1 11,0 11,4 4,2 2,3 0,3-5,2-9,-2-9,-2-9</inkml:trace>
  <inkml:trace contextRef="#ctx0" brushRef="#br1" timeOffset="167316.169">2918 9187,'-9'-4,"1"1,-1 0,1 0,-1 1,0 0,0 1,0 0,0 0,0 1,0 0,0 1,0 0,0 0,1 1,-1 0,0 0,1 1,-1 1,1-1,-5 4,4-1,1 0,1 1,-1 0,1 0,1 1,-1 0,1 0,1 0,-1 1,1 0,1 0,0 0,0 0,1 1,0-1,1 1,-1 0,1 8,2-14,0 0,1-1,-1 1,1 0,0-1,0 1,0 0,0-1,1 1,-1-1,1 0,0 1,0-1,0 0,1 0,-1 0,1-1,-1 1,1 0,0-1,0 0,0 0,1 0,-1 0,0 0,1-1,1 1,7 3,0-1,1-1,-1 0,1-1,-1 0,1-1,8 0,-9 0,-1-1,1 0,0-1,0 0,0-1,-1 0,1-1,-1 0,0-1,1 0,-2-1,1 0,-1-1,1 0,-2-1,1 1,-1-2,0 0,0 0,-1 0,0-1,-1 0,0-1,6-9,-8 9,-1-1,0 1,0-1,-1 0,-1 0,0 0,0-1,-1 1,-1 0,0-1,0 1,-1 0,0-1,-1 1,-1 0,1 0,-2 0,0 0,0 1,-1-1,-2-2,5 9,-1 0,0 1,0 0,0-1,-1 1,1 1,-1-1,0 0,1 1,-1 0,0-1,0 2,-1-1,1 0,0 1,-1 0,1 0,0 0,-1 1,1-1,-1 1,1 0,-1 0,1 1,-1-1,1 1,-1 0,1 0,-7 2,0 1,0 0,1 1,-1 0,1 0,1 1,-1 1,1-1,0 2,-5 4,3 0,0 0,1 0,1 1,0 1,1-1,0 1,1 1,1 0,0 0,-3 13,-5 27</inkml:trace>
  <inkml:trace contextRef="#ctx0" brushRef="#br1" timeOffset="167964.955">2849 9419,'0'0,"0"0,0 0,0 0,0 0,0 1,-1-1,1 0,0 0,0 0,0 0,0 0,0 0,-1 0,1 0,0 0,0 0,0 0,-1 0,1 0,0 0,0 0,0 0,0 0,-1 0,1 0,0 0,0 0,0 0,0 0,-1 0,1 0,0 0,0 0,0 0,0-1,0 1,-1 0,1 0,0 0,0 0,0 0,0 0,0-1,0 1,0 0,0 0,-1 0,1 0,0-1,0 1,0 0,0 0,0 0,-10 18,-94 226,-181 335,267-526,19-52,0 0,0 0,0-1,0 1,0-1,0 1,0 0,0-1,0 0,0 1,0-1,0 0,0 1,0-1,0 0,1 0,-1 0,0 0,0 0,0 0,0 0,0-1,1 1,-1 0,0-1,0 1,0 0,0-1,0 0,3 1,349-75,217 1,-547 71,-15 3,0-1,0 1,1-2,-1 1,0-1,0 0,-1-1,1 0,0 0,6-5,-13 7,0-1,-1 1,1-1,0 1,-1-1,1 0,-1 1,1-1,-1 0,0 1,0-1,0 0,0 1,0-1,0 0,0 1,-1-1,1 0,-1 1,1-1,-1 0,1 1,-1-1,0 1,0-1,0 1,0-1,0 1,0 0,0 0,0-1,-1 1,1 0,-2-1,2 1,-230-249,168 167,3-3,-25-54,46 83,38 56,1 1,0 0,-1-1,1 1,-1 0,1-1,0 1,-1 0,1 0,-1 0,1-1,-1 1,1 0,-1 0,1 0,-1 0,1 0,-1 0,1 0,-1 0,1 0,-1 0,1 0,-1 0,1 0,0 0,-1 0,1 1,-1-1,1 0,-1 0,1 1,-1-1,1 0,0 0,-1 1,1-1,0 0,-1 1,1-1,0 1,-1-1,1 0,0 1,0-1,0 1,-1-1,1 1,0-1,0 1,0-1,0 1,0-1,0 1,0-1,0 1,0-1,-5 20</inkml:trace>
  <inkml:trace contextRef="#ctx0" brushRef="#br1" timeOffset="171254.919">3027 10293,'-5'-13,"3"17,39 246,69 112,-85-285,-3 1,-3 1,-2 16,-6 47,1 84,7-118,-3 138,1-164,-5 0,-2 1,-5 2,7 120,-2 96,-4-287,1 0,0 0,0 0,1 0,1-1,1 1,0-1,5 9,36 77,-47-99,0 0,0 0,1-1,-1 1,0 0,0-1,0 1,0 0,1 0,-1-1,0 1,0 0,1 0,-1 0,0-1,1 1,-1 0,0 0,0 0,1 0,-1 0,0-1,1 1,-1 0,0 0,1 0,-1 0,0 0,1 0,-1 0,0 0,1 0,-1 0,0 0,1 1,-1-1,0 0,1 0,-1 0,0 0,0 0,1 1,-1-1,0 0,0 0,1 0,-1 1,0-1,0 0,1 0,-1 1,0-1,0 0,0 1,0-1,1 0,-1 1,3-34,-3 32,1-11,0 7,0 1,0-1,0 0,-1 0,1 0,-1 0,0 0,-1 0,1 0,-1 1,0-1,0 0,-1 0,1 1,-1-1,0 1,0-1,-1 1,1 0,-1 0,0 0,0 0,-1 0,1 1,-1-1,-1 0,0 4,0 0,0 0,-1 0,1 1,0 0,0 0,0 1,1-1,-1 1,0 0,0 0,1 0,-1 1,1 0,0 0,0 0,0 0,0 1,1-1,-1 1,1 0,-2 4,-5 1,0 1,1 1,1-1,0 1,1 1,0-1,0 1,1 1,1-1,0 1,1 0,0 0,1 0,0 1,1-1,1 1,0-1,1 1,1 7,0-17,0 0,0 0,0-1,1 1,0 0,0 0,0-1,0 0,1 1,-1-1,1 0,0 0,-1 0,2 0,-1-1,0 1,0-1,1 0,-1 0,1 0,0 0,0-1,0 1,0-1,0 0,0 0,0-1,0 1,0-1,0 0,3 0,5 0,1 0,0-2,-1 1,1-2,-1 1,1-2,-1 0,0 0,8-5,-9 4,0 0,-1-1,0 0,0 0,-1-1,0 0,0-1,0 0,-1-1,0 1,-1-2,0 1,-1-1,1 0,-2 0,0-1,0 1,-1-1,3-9,-7 16,1 1,-1-1,0 1,0-1,0 1,-1-1,1 1,-1-1,0 1,0-1,0 1,0-1,0 1,-1 0,0 0,0 0,1 0,-2 0,1 0,0 0,-1 1,1-1,-1 1,0 0,0-1,0 1,0 1,0-1,-2-1,-4-1,0 1,0 0,0 0,0 1,0 0,-1 0,1 1,-1 1,1-1,-8 2,6 0,0 1,0 0,1 0,-1 1,1 1,-1 0,1 0,0 1,1 0,-1 0,-6 7,11-9,0 1,0-1,1 1,0 0,0 1,0-1,0 1,1 0,0 0,0 0,0 0,0 0,1 1,0-1,0 1,0 0,1 0,0-1,0 1,0 0,1 0,0 3,1-5,-1 1,1-1,0 0,1 0,-1 1,1-1,0 0,0 0,0-1,0 1,1 0,0-1,-1 1,1-1,1 0,-1 0,0 0,1 0,-1-1,1 0,0 1,0-1,0 0,1 0,7 3,1-1,0 0,0 0,0-1,0-1,1 0,4-1,-10 0,0 0,-1 0,1-1,0 0,0 0,0-1,0 0,-1-1,1 0,-1 0,1 0,-1-1,0 0,0-1,0 1,0-1,0-1,-1 1,0-1,0 0,0-1,-1 1,0-1,0 0,0-1,-1 1,0-1,0 0,0 0,-1 0,0 0,-1-1,3-6,-4 8,-1 0,1 1,-1-1,0 0,0 0,-1 0,1 1,-1-1,-1 0,1 1,-1-1,0 1,0-1,0 1,-1 0,0 0,0 0,0 0,-1 1,1-1,-1 1,0 0,-1 0,1 0,-1 0,1 1,-1 0,0 0,-1 0,1 1,0 0,-1 0,1 0,-1 0,1 1,-1 0,0 0,0 1,1 0,-1-1,0 2,0-1,1 1,-1 0,0 0,-1 1,-1 3,0 0,1 1,0 0,0 0,0 0,1 1,0 0,0 1,0-1,1 1,1 0,-1 0,1 1,1-1,-1 1,1 0,1 0,0 0,0 0,1 0,0 0,0 0,2 9,-1-12,2 0,-1 0,1 0,-1 0,2-1,-1 1,1-1,-1 1,1-1,1 0,-1 0,1-1,0 1,0-1,0 1,1-1,0 0,-1-1,1 1,0-1,1 0,-1-1,1 1,-1-1,1 0,0 0,0-1,-1 1,1-1,0-1,0 1,0-1,0 0,1 0,-1-1,0 0,-1 0,1 0,0-1,0 0,2-1,2-1,0 0,0-1,-1 0,0-1,0 0,0 0,-1-1,0 0,0 0,-1-1,0 0,0 0,4-7,-8 10,1-1,0 0,-1 1,0-1,-1-1,1 1,-1 0,0-1,-1 1,0-1,0 1,0-1,-1 0,0 1,0-1,0 0,-1 1,0-1,0 1,-1-1,0 1,-1-3,2 6,0 1,0-1,-1 1,1-1,-1 1,1 0,-1-1,0 1,0 0,0 0,0 0,0 0,0 1,0-1,-1 0,1 1,-1 0,1-1,-1 1,0 0,1 1,-1-1,0 0,0 1,1-1,-1 1,0 0,0 0,0 0,1 0,-1 1,0-1,0 1,0-1,1 1,-1 0,0 0,1 1,-1-1,1 0,-2 2,-4 4,1 1,1 0,-1 1,1-1,1 1,-1 0,2 1,-1-1,1 1,1 0,0 0,0 0,1 0,0 1,1-1,0 1,0 8,13 21,-3-28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33.8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2403 11187,'23'22,"0"-2,2 0,0-1,2-2,0-1,0-1,2-1,-1-1,2-2,0-1,0-1,30 4,103 10,1-7,11-7,-83-5,-66 0,0-2,1 0,-1-2,1-1,-1-2,1 0,-1-2,0 0,0-2,-1-1,0-1,-1-1,0-1,0-1,-1-2,5-3,7-16,0-2,-2-1,-2-1,-2-2,-1-1,-1-3,-16 27,0-1,-1 0,-1-1,-1 0,0 0,-1-1,-1 1,-1-2,-1 1,0 0,-2-1,0 0,-1 1,-2-20,-8-10,-1 1,-3 0,-2 1,-2 1,-2 0,-11-17,14 27,-74-176,-33-127,38 74,-67-132,134 356,-192-469,178 416,4-1,4-2,4 0,-2-55,2-337,12 364,5-1,5 0,6 1,6-3,65-372,-65 424,3 0,4 1,2 2,4 0,3 1,3 2,22-31,15-29,-20 34,4 2,8-2,-30 51,47-67,-5-3,-4-3,-52 77,-2-1,-1-1,-3 0,-1-1,2-26,9-29,-3 17,-3 0,5-78,-16 87,-3 0,-3 0,-3 0,-3 1,-4-1,-5-11,-48-135,-49-99,26 114,-10 3,-12-1,-89-213,101 202,-45-60,83 181,-4 2,-70-74,51 65,36 38,3-1,2-2,3-2,-27-67,57 115,-16-41,-3 1,-2 1,-3 1,-2 2,-2 1,-26-26,10 31,-2 2,-1 3,-3 2,-1 2,-2 4,-4 1,15 5,0-2,-1 2,-1 3,-1 1,-1 3,-2 3,1 2,-2 2,-17 0,29 11,0 1,0 3,-1 2,1 1,0 3,1 1,-40 13,23 1,0 2,2 3,1 3,1 2,-33 26,80-52,-32 21,1 2,1 1,2 3,1 0,1 3,2 1,2 1,1 2,2 1,-3 8,-7 23,2 2,4 1,3 1,3 2,-13 66,30-81,2 0,3 0,3 0,3 0,2 1,3-1,3-1,2 1,3-2,3 0,2 0,3-2,2-1,22 36,20 26,6-2,53 64,17 26,53 122,-84-134,28 21,-100-158,-2 2,-2 1,-4 1,-2 2,8 30,104 386,-85-305,70 192,-91-275,-4 2,-4 1,0 22,48 185,-60-258,-1 1,-2-1,-3 2,-1 0,-2 0,-1 22,-7 33,-5 0,-4-1,-5 7,-31 219,7 109,31-307,-6 105,11 40,44 78,-5 155,-15-301,-7-92,-4 1,-5-1,-5 1,-6 24,1-98,2 0,1 0,2 1,2-1,2 0,2 2,23 86,12 88,-37-160,-2-24,1 0,1 0,2-1,1 1,2-1,6 16,149 330,-152-352,0-1,2 0,1-1,1 0,0-2,2 1,2 0,8 12,-1 2,-3 1,-1 1,7 18,-20-41,0 0,1 0,1-2,0 1,1-1,1-1,-1 0,2-1,0 0,0-1,1-1,0 0,1-1,-1 0,2-2,-1 0,1 0,0-2,0 0,0-1,0-1,1 0,-1-1,1-1,-1-1,1 0,-1-2,0 0,0-1,0 0,8-4,11-7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35.25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1226,'221'-185,"316"-213,229-110,-559 381,-193 120,-22 14,-16 10,-6 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35.9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289 110,'-54'80,"4"2,3 2,4 3,-26 75,63-145,2-8,1 0,0 1,0-1,1 1,0 0,1-1,0 1,0 0,1 6,0-14,1-1,-1 1,1-1,-1 0,1 1,-1-1,1 0,0 1,0-1,-1 0,1 0,0 0,0 0,0 0,0 0,1 0,-1 0,0 0,0 0,1 0,-1-1,0 1,1 0,-1-1,0 0,1 1,-1-1,1 0,-1 1,1-1,-1 0,1 0,-1 0,1 0,-1-1,2 1,58-14,-55 12,60-20,5-2,1 3,53-8,-63 21,0 3,0 2,12 4,-73-1,0 1,0-1,1 1,-1-1,1 1,-1-1,1 0,-1 1,0-1,1 0,-1 0,1 0,-1 0,1-1,-1 1,1 0,-1-1,0 1,1 0,-1-1,0 0,1 1,-1-1,0 0,0 0,0 1,1-1,-1 0,0 0,0 0,0-1,0 1,-1 0,1 0,0 0,0-1,-1 1,1 0,-1-1,1 1,-1-1,0 1,1 0,-1-1,0 1,0-1,0 1,0-1,0 1,0-1,-1 1,1-1,-9-26,-1 0,-2 1,0 1,-2 0,-1 0,-1 2,-10-13,19 27,-186-255,187 258,5 6,-1-1,1 1,-1 0,1 0,0 0,0-1,-1 1,1-1,0 1,0-1,0 1,0-1,1 0,-1 1,0-1,1 0,-1 0,1 0,0 1,-1-1,1 0,0 0,0 0,0 0,0 1,1-1,-1 0,0 0,1 0,-1 1,1-1,0 0,0 0,0-1,26-10,7 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36.4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0,'-13'31,"1"0,2 1,1 0,1 1,2 0,1 0,2 0,1 0,2 1,1 6,0-19,1 0,1 1,1-1,1-1,0 1,2-1,0 0,1 0,5 7,-9-20,0 0,0 0,0 0,1-1,0 0,1 0,-1 0,1 0,0-1,1 0,-1 0,1-1,0 0,0 0,0-1,1 1,-1-2,1 1,-1-1,1 0,0-1,0 1,0-2,0 1,0-1,2 0,6-4,1 1,0-2,-1 0,0-1,-1-1,1 0,-1-2,0 1,-1-2,0 1,-1-2,0 0,0-1,-1 0,-1-1,0 0,-1-1,4-6,11-16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36.6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0 222,'23'-2,"22"-3,21-6,17-5,12-7,4-7,-4-5,-10-1,-15 1,-20 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1.9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124 529,'-31'-153,"-6"-148,27 239,10 61,-1 1,1-1,0 0,0 1,-1-1,1 1,0-1,0 0,-1 1,1-1,-1 1,1-1,-1 1,1 0,0-1,-1 1,1-1,-1 1,0 0,1-1,-1 1,1 0,-1 0,0 0,1-1,-1 1,1 0,-1 0,0 0,1 0,-1 0,0 0,1 0,-1 0,1 0,-1 0,0 0,1 1,-1-1,0 0,1 0,-1 1,1-1,-1 0,1 1,-1-1,1 0,-1 1,1-1,-1 1,1-1,0 1,-1-1,1 1,-18 32,18-31,0 1,1-1,-1 0,1 1,0-1,-1 0,1 0,0 1,1-1,-1 0,0 0,1 0,-1-1,1 1,-1 0,1 0,0-1,0 1,0-1,0 1,0-1,0 0,0 0,0 0,2 1,62 19,-66-21,276 54,-272-53,1 0,-1 1,0-1,0 1,0 0,0 0,0 0,-1 1,1-1,-1 1,1 0,-1 0,0 0,0 0,0 0,-1 1,1 0,-1-1,0 1,0 0,0 0,0 0,-1 0,0 1,1-1,-1 4,1 15,-1 0,-1 0,-2-1,0 1,-3 13,-5 61,10-93,0 0,0 0,0 0,0 0,1 1,0-1,0 0,0 0,0 0,1 0,-1-1,1 1,0 0,0 0,0-1,1 0,-1 1,1-1,0 0,0 0,0 0,0-1,0 1,1-1,-1 0,1 1,0-2,0 1,-1 0,4 0,96 11,-47-16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36.9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96,'18'-2,"28"-6,28-6,28-5,20-1,11 1,-15 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37.1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55,'-47'-19,"39"14,-1 0,0 0,0 2,0-1,-1 1,0 0,1 1,-1 0,0 0,0 1,0 1,0 0,0 0,0 1,1 0,-1 0,0 1,-4 2,1 4,0 1,0 1,1 0,0 1,0 0,1 1,1 0,0 0,1 1,0 1,1-1,1 2,0-1,0 1,2 0,0 0,-2 9,5-17,-1 0,1 1,0-1,0 0,1 1,0-1,1 1,0-1,0 1,0-1,1 1,0-1,0 0,1 1,0-1,0 0,1 0,0 0,0 0,1 0,0-1,0 0,0 0,1 0,0 0,5 5,-1-5,0-1,1 0,-1 0,1-1,0 0,0 0,0-1,0-1,1 1,-1-2,1 0,-1 0,1-1,-1 0,1 0,0-1,4-2,12-2,0-1,0-1,-1-2,0-1,0 0,2-4,93-56,-76 39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37.3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14,'2'-2,"1"-3,0-1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38.1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189 473,'5'228,"17"70,-20-272,11 111,-4 79,-9-212,1 9,-1 1,-1-1,0 0,0 0,-2 0,1 0,-2 0,1 0,-2-1,-3 8,8-20,0 1,-1 0,1 0,0 0,-1-1,1 1,-1 0,1 0,-1-1,1 1,-1-1,1 1,-1 0,0-1,1 1,-1-1,0 1,1-1,-1 0,0 1,0-1,0 0,1 1,-1-1,0 0,0 0,0 0,0 0,1 0,-1 0,0 0,0 0,0 0,0 0,1 0,-1 0,0-1,0 1,0 0,1-1,-1 1,-1-1,-21-31,1-20,2-1,3-1,-9-48,17 66,-9-32,2-2,4 0,3 0,1-32,7 95,0 0,1 1,0-1,0 0,0 0,1 0,0 1,0-1,1 0,0 1,0-1,0 1,1 0,0-1,0 1,1 1,-1-1,1 0,0 1,1 0,0 0,0 0,0 0,0 1,0 0,1 0,0 1,0-1,6-2,7 4,0 1,0 0,0 2,0 0,-1 1,1 1,0 0,-1 2,0 0,0 1,0 1,-1 0,0 2,14 8,-22-13,1 1,-1-1,0 2,-1-1,1 2,-1-1,0 1,-1 0,1 0,-2 1,1 0,3 6,-9-12,0 0,0 1,0-1,-1 0,1 0,-1 1,1-1,-1 0,0 1,0-1,0 0,0 1,-1-1,1 0,0 1,-1-1,0 0,1 1,-1-1,0 0,0 0,-1 0,1 0,0 0,-1 0,1 0,-1-1,1 1,-1 0,0-1,0 1,0-1,1 0,-2 1,1-1,0 0,-81 32,20-28,62-5,-1 0,1 0,-1 0,0 0,1-1,-1 1,1-1,-1 1,1-1,-1 1,1-1,0 0,-1 0,1 0,0 0,-1 0,1 0,0 0,0 0,0-1,0 1,0 0,0-1,0 1,1 0,-1-1,0 1,1-1,-1 1,1-1,0 1,-1-1,1 0,0 1,0-1,0 1,0-1,2-9,0 0,1 0,1 1,-1-1,2 1,-1 0,1 0,1 1,0 0,0-1,1 2,2-3,1-3,29-41,4-1,-3-3,-3-1,-2-1,19-50,-43 83,-1-1,-1 0,-1 0,-2-1,-1 0,-1 0,-1-1,-2-6,-16-22,15 59,-1-1,1 1,-1-1,0 1,1 0,-1-1,1 1,-1 0,0-1,1 1,-1 0,0 0,1 0,-1-1,0 1,1 0,-1 0,0 0,1 0,-1 0,0 0,1 1,-1-1,0 0,1 0,-1 0,0 1,1-1,-1 0,1 1,-1-1,0 0,1 1,-1-1,1 1,-1-1,1 1,-1-1,1 1,0-1,-1 1,1 0,0-1,-1 1,1-1,0 1,0 0,-1-1,1 1,0 0,0-1,0 2,-7 16,0 0,2 1,0-1,1 1,1 0,0 1,2-1,0 11,1-25,-3 33,3 0,0 1,3-1,1 0,2 0,2 0,1-1,2 0,1-1,2 0,2-1,1-1,1 0,2-1,2-1,0-2,2 0,2-1,0-1,2-2,15 11,40 8,-82-45,0 1,0-1,1 0,-1 1,0-1,0 0,1 0,-1 0,0 1,0-1,1-1,-1 1,0 0,1 0,-1 0,0-1,0 1,0-1,1 1,-1-1,0 1,0-1,0 0,0 1,0-1,0 0,0 0,0 0,0 0,-1 0,1 0,0 0,0 0,-1 0,1-1,6-20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38.4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0,'19'7,"24"2,28 0,28-2,25-4,19-5,-15-3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38.98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275 169,'-9'-1,"0"-1,0 1,0 1,1-1,-1 1,0 1,0 0,0 0,1 1,-1 0,1 0,-1 1,1 0,0 1,0-1,0 2,0-1,1 1,0 0,0 1,0 0,1 0,-5 5,3-2,0 0,1 0,0 1,1-1,0 1,0 1,1-1,1 1,0 0,0 0,1 1,1-1,-1 0,2 1,0 0,0-1,1 11,2-9,1 1,0 0,1-1,0 1,1-1,0 0,1-1,1 1,0-1,0 0,1-1,1 0,0 0,1-1,0 1,28 23,1-1,2-2,24 14,-3-2,-54-37,0-1,1 0,-1 1,0 1,0-1,-1 1,0 1,0-1,-1 1,0 0,0 1,-1-1,1 2,-6-6,0-1,0 0,-1 0,1 0,-1 0,1 1,-1-1,0 0,0 0,-1 0,1-1,0 1,-1 0,0 0,0-1,0 1,0-1,0 1,0-1,0 0,-1 0,1 0,-1 0,0-1,1 1,-1-1,0 1,0-1,0 0,0 0,0 0,0-1,-1 1,1-1,0 1,0-1,0 0,-2 0,-1 1,0 0,0 0,0 0,0-1,0 0,0 0,0-1,0 1,0-1,0 0,0-1,1 0,-1 0,0 0,1 0,-1-1,1 0,0 0,0 0,0-1,0 0,1 0,-1 0,1 0,0-1,0 0,1 0,0 0,-1 0,2 0,-1-1,1 1,-1-1,0-3,2-1,1-1,-1 1,2-1,-1 1,1-1,1 1,0-1,0 1,1 0,1 0,-1 0,2 1,0-2,74-121,56-49,-82 115,-3-2,-3-3,12-29,-55 93,1-1,-1 0,0 0,0 0,-1 0,0-1,0 1,-1-1,0 0,-1 0,0 0,0-1,-1 8,0 1,0 0,0 0,-1 0,1 0,0 0,0 0,-1 0,1 0,-1 0,1 0,-1 0,1 0,-1 0,1 0,-1 0,0 1,0-1,1 0,-1 0,0 1,0-1,0 0,0 1,0-1,0 1,0-1,0 1,0 0,0-1,0 1,0 0,0 0,0-1,0 1,0 0,0 0,0 0,-1 1,1-1,0 0,0 0,0 0,0 1,0-1,0 1,0-1,0 1,0-1,0 1,0 0,1-1,-1 1,0 0,0-1,0 1,1 0,-1 0,-6 10,0-1,1 1,0 1,1-1,0 1,1 0,0 0,1 1,0-1,1 1,1-1,0 1,0 0,2 6,-1-18,1 61,2 0,3 0,3-1,3 0,2 0,3-2,2 0,3-1,28 51,-7 9,-45-105,-5-10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39.2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81,'9'-2,"20"-1,23-3,28-4,25-3,16-4,7 1,-18 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40.4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19 169,'-4'11,"0"1,1 0,0 0,1 0,1 1,0-1,1 1,0-1,0 0,2 1,-1-1,2 0,0 0,0 0,1 0,0-1,1 1,0-1,1 0,0 0,1-1,0 0,1 0,0-1,6 6,-5-7,0-1,1 1,0-2,0 1,1-1,0-1,0 0,0-1,0 0,1 0,0-1,-1-1,1 0,0 0,0-1,0-1,0 0,1-1,-1 0,0-1,-1 0,1-1,0 0,-1-1,0 0,1-1,-2 0,1-1,-1 0,1-1,-2 0,1 0,-1-1,0 0,-1-1,0 0,0 0,-1-1,0 0,4-9,-7 8,0-1,0-1,-1 1,-1-1,0 1,0-1,-2 1,1-1,-2 0,0 0,0 1,-1-1,0 1,-2 0,1-1,-1 1,-1 0,0 1,-1-1,0 1,-1 1,0-1,0 1,-1 0,-1 0,1 1,-2 0,1 1,-1 0,0 1,-1 0,0 0,0 1,0 0,-1 1,0 1,0 0,0 0,-1 1,1 1,-1 0,1 1,-1 0,0 1,1 0,-11 2,14 0,0 1,1 0,-1 0,1 1,0 0,0 0,0 1,0 0,1 0,0 1,0 0,0 0,1 1,0 0,0 0,1 0,0 1,0 0,-2 3,-2 10,0 0,1 0,1 0,1 1,0 0,2 1,0 4,-4 53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44.4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1844 4025,'54'-54,"-3"-1,-2-3,-2-2,-3-2,-3-1,-3-3,-2-1,-4-1,-2-2,-4-1,-3-2,-3 0,-3-1,-5-22,-4-1,-4 0,-5 0,-4 0,-4 0,-4 1,-4 1,-18-49,-154-649,182 756,-8-50,-4 0,-3 1,-5 1,-3 1,-34-66,25 87,-3 2,-3 2,-2 2,-3 1,-2 3,-2 3,-2 2,-3 2,-25-13,34 22,20 11,-1 3,-1 0,-2 2,0 1,0 2,-2 1,0 2,-1 2,-22-5,44 17,1 0,0 1,0 0,0 1,0 1,0 0,0 1,0 1,1 0,-1 1,1 0,0 1,0 0,1 1,0 1,0 0,1 0,0 1,0 1,-5 6,-69 66,-71 91,113-123,1 2,3 2,3 1,2 2,2 1,3 2,-11 35,-2 42,6 1,5 2,7 1,7 1,5 1,6 42,10-33,6 1,7-2,7 0,6-2,23 59,326 1140,-206-770,-154-500,-4 1,-4 0,-3 1,-3 0,-4 1,-3-1,-4 0,-14 64,-47 177,-25 36,60-238,-149 495,165-567,-38 107,6 2,7 3,7 0,1 44,-7 596,38-682,4 1,5 0,6-1,5 0,4-1,32 89,7-42,7-3,6-2,51 70,-95-175,2-2,2-1,30 32,-47-64,0 0,1-1,1 0,1-2,0 0,0-1,2-1,0-1,0-1,10 2,4-3,0-1,0-2,1-2,0-1,0-2,0-2,1-1,-1-2,0-1,-1-2,1-2,-1-1,-1-2,0-1,0-2,18-11,-33 17,0-1,-1 0,0-2,-1 0,0-1,-1-1,0-1,-1 0,0-1,-1-1,-1 0,-1-1,0 0,-1-1,-1-1,-1 0,1-3,9-44,-3 0,-3-1,-2 0,-4-1,-3 0,-2-1,-5-28,3 46,0-66,21-491,54-140,18-306,-101 69,-1 45,54-180,-44 1036,1-42,-5 1,-9-44,10 152,-1 1,0-1,-1 1,-1 0,0 0,-1 0,-1 0,0 1,-1 0,-1 0,0 1,-8-10,15 23,0 0,0-1,0 1,0-1,0 1,0 0,0 0,0 0,-1 0,1 0,0 0,-1 0,1 0,-1 0,1 0,-1 1,1-1,-1 1,1-1,-1 1,0 0,1 0,-1-1,0 1,1 0,-1 0,0 1,1-1,-1 0,1 0,-1 1,0-1,1 1,-1 0,1-1,-1 1,1 0,-1 0,1 0,0 0,-1 0,1 0,0 0,0 0,0 1,0-1,0 0,0 1,0-1,0 1,1-1,-1 1,1-1,-1 1,1-1,-1 1,1 0,0 0,6 83,-2-71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46.1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2434 3981,'79'-83,"-4"-3,39-63,-71 87,-2-2,-4-2,-2-1,-4-1,-2-2,-4-1,-2-1,-4-1,-3 0,-3-2,-4 1,-1-18,-8-33,-4 0,-7 0,-4 0,-6 1,-6 2,-5 0,-5 2,-47-101,31 93,-5 3,-5 2,-6 3,-5 3,-5 4,-5 3,-5 4,-4 4,-26-17,65 71,-2 2,-2 2,-1 3,-3 2,-7 0,34 21,0 2,-1 2,-1 1,0 1,-1 2,0 2,0 2,-1 1,1 2,-14 1,8 5,0 2,0 1,1 2,0 3,0 1,1 2,1 2,1 1,0 2,1 2,-8 8,-5 5,1 3,2 1,2 3,2 2,1 2,3 1,-25 38,27-27,3 2,3 2,2 1,3 1,3 1,3 2,2 0,4 1,2 1,-4 66,7 19,7-1,6 1,7 0,15 65,104 574,-75-494,-23-108,8-1,8-2,8-2,9-2,12 8,77 102,-105-214,-3 1,-4 2,-4 1,-4 2,-3 2,-4 0,-1 15,-16-31,-4 0,-2 0,-4 1,-3-1,-2 0,-4-1,-4 0,-2-1,-16 41,-47 107,-10-5,-40 60,77-162,12-25,-257 574,250-532,5 3,6 1,5 1,0 42,18-60,5 1,5 0,6 0,4 0,14 67,91 416,-93-508,67 266,-70-308,2-1,2 0,3-2,1 0,2-2,9 11,-19-34,0-1,1 0,1-2,1 0,0 0,1-2,1-1,0 0,1-1,0-1,1-1,0-1,1-1,0-2,1 0,0-1,0-1,0-1,0-1,0-2,1 0,2-2,13-2,0-3,0-1,-1-2,-1-1,1-3,-2-1,0-1,18-12,22-15,-1-4,-3-3,23-22,-22 16,-3-4,-2-3,-4-3,-2-3,-3-2,-3-3,-4-3,-3-1,-3-3,-4-2,32-84,-18-22,-9-2,-8-1,-8-3,3-137,40-897,-57-434,-29 992,-45-191,31 636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2.2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14,'2'0,"6"-2,10-4,3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3:47.8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2569 3110,'325'-183,"-245"128,-3-3,-2-3,-3-4,29-36,-63 59,-2-2,-2-1,-2-2,-2-1,-2-1,-3-1,-1-2,5-21,-8-5,-2-1,-4 0,-4-1,-3-1,-3 1,-4-1,-4 0,-3 0,-7-22,2 21,-4 1,-4 1,-3 0,-4 2,-2 0,-10-10,13 37,-2 0,-3 2,-1 1,-3 1,-2 2,-1 2,-2 1,-3 2,-13-9,8 15,-2 1,-1 2,-2 2,0 3,-2 2,-1 3,-1 2,0 2,-1 3,-1 2,0 3,0 2,-1 3,0 3,0 2,0 3,1 2,0 3,0 2,1 3,0 2,1 3,1 2,2 2,0 3,1 2,2 3,0 1,3 3,1 2,-12 14,9 1,3 1,1 3,4 2,2 2,2 1,3 2,3 1,-2 16,-12 37,7 3,4 1,6 1,0 32,3 33,8 0,8 2,9-1,7 1,32 179,31 32,-31-205,-9 2,3 170,-33-286,-5-1,-2 1,-5-1,-2-1,-5 0,-2-1,-19 39,-156 344,43-113,13 30,18 6,-26 183,105-379,8 2,8 1,9 1,8 1,11 102,2-224,3 0,3-1,3-1,4 0,2 0,3-2,4 0,5 6,-23-57,1 0,0-1,1 0,1 0,0-1,1-1,1 0,0 0,0-1,1 0,1-1,0-1,0 0,1-1,0-1,1 0,0-1,0-1,1 0,1-1,6-1,-1-1,1-1,0-2,0 0,0-2,-1 0,1-2,-1 0,0-2,16-6,12-6,0-2,-1-3,-1-2,5-6,38-30,-3-3,-3-5,-3-3,-3-4,-4-3,-3-3,38-59,52-88,-10-7,-11-6,-11-6,-10-5,18-83,-27 45,-12-5,-14-4,-13-3,-13-3,-3-93,-2-357,-34-158,-18 702,1-128,-2 28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4:29.3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12,'0'-5,"0"-1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4:43.8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5573,'-2'-1,"0"1,0 0,0 0,0 0,0 0,0 0,0 0,0 1,0-1,0 1,1-1,-1 1,0 0,0 0,0 0,0 0,1 0,-1 0,0 0,1 0,-1 1,1-1,0 1,-1-1,1 1,0 0,0-1,0 1,0 0,0 0,0-1,1 1,-1 0,1 0,-1 0,1 0,-1 0,1 0,0 0,0 0,0 2,0-1,1 1,-1 0,0-1,1 1,0-1,-1 1,2-1,-1 1,0-1,1 1,-1-1,1 0,0 0,0 0,0 0,0 0,1 0,-1-1,1 1,0-1,0 0,0 0,0 0,0 0,0 0,0 0,1-1,-1 0,0 0,1 0,0 0,-1 0,1-1,-1 1,1-1,0 0,-1 0,1 0,-1-1,1 1,0-1,-1 0,1 0,-1 0,0-1,1 1,0-1,4-2,0-1,1 0,-2 0,1-1,-1 0,1-1,-2 1,1-1,-1 0,0-1,0 0,-1 0,0 0,-1 0,0-1,2-4,-4 9,0-1,-1 0,1 1,-1-1,0 0,0 0,-1 0,0 0,1 0,-2 0,1 1,0-1,-1 0,0 0,0 0,-1 0,1 1,-1-1,0 1,0-1,0 1,-1 0,0-1,0 1,0 1,0-1,0 0,-1 1,0 0,1 0,-1 0,-1-1,-2 1,0 0,1 1,-1-1,0 1,-1 0,1 1,0 0,0 0,-1 1,1 0,0 0,-1 0,1 1,0 0,0 1,0 0,0 0,0 0,0 1,0 0,1 0,-1 0,1 1,0 0,0 1,0-1,1 1,0 0,0 1,0-1,0 1,1 0,0 0,0 0,1 1,-1-1,1 1,1 0,-1 0,0 6,-1-5,1 0,0 0,0 1,1-1,0 1,1-1,-1 1,2 0,-1 0,1 0,1-1,-1 1,2 0,-1-1,1 1,0 0,1-1,0 0,0 0,1 0,0 0,1 0,-1-1,1 0,1 0,0 0,-1 0,2-1,-1 0,1 0,0-1,0 0,1 0,-1-1,7 3,-6-4,0-1,0 0,1-1,-1 1,0-2,1 1,-1-1,1 0,-1-1,0 0,1 0,-1-1,0 0,0 0,0-1,0 0,-1-1,1 0,-1 0,0 0,0-1,0 0,0 0,-1-1,0 0,0 0,-1 0,0-1,0 0,0 0,-1 0,0 0,0-1,-1 0,0 1,0-1,-1 0,0-1,0 1,-1 0,0-4,-2 4,0 1,0-1,0 0,-1 0,0 1,-1-1,0 1,0 0,0 0,-1 0,0 0,0 1,-1-1,0 1,0 0,0 1,-1-1,-1 0,3 2,-1 0,1 1,-1 0,1 0,-1 0,0 0,0 1,0 0,-1 0,1 0,0 1,-1 0,1 0,-1 0,1 1,-1-1,1 1,-1 1,1-1,-1 1,1 0,-1 0,1 0,0 1,-6 2,2 2,0 1,1 0,-1 0,1 1,1 0,0 0,0 1,0-1,1 2,0-1,1 1,0 0,1 0,0 0,0 1,1-1,1 1,-1 0,2 0,0 0,0 0,1 0,0 0,1 0,0 2,0-8,-1-1,1 1,0 0,0-1,0 1,1-1,0 1,0-1,0 0,0 1,0-1,1 0,0-1,0 1,0 0,0-1,1 0,0 0,-1 0,1 0,0 0,0-1,0 1,1-1,-1 0,0-1,1 1,0-1,-1 0,1 0,0 0,-1-1,1 1,0-1,0 0,-1-1,1 1,2-1,0-1,1-1,0 1,0-1,-1 0,1-1,-1 0,0 0,0-1,-1 1,1-1,-1-1,0 1,-1-1,1 0,-1-1,0 1,-1-1,1 0,-1 0,-1-1,1 1,-1-1,-1 1,1-1,-1 0,-1 0,1-6,-1 11,-1 1,1-1,-1 0,0 1,0-1,0 0,0 1,0-1,-1 0,1 1,-1-1,0 0,1 1,-1-1,0 1,-1-1,1 1,0 0,-1-1,1 1,-1 0,0 0,0 0,0 0,0 0,0 1,0-1,0 0,-1 1,1 0,0-1,-1 1,1 0,-1 0,0 1,1-1,-1 1,0-1,1 1,-1 0,0 0,1 0,-1 0,0 0,1 0,-1 1,0 0,1-1,-1 1,0 0,1 0,0 0,-1 1,0 0,0 1,0 0,-1 0,1 1,1 0,-1-1,0 1,1 0,0 0,0 1,0-1,1 0,-1 1,1 1,0-5,1 1,-1 0,1-1,0 1,-1 0,1-1,0 1,0 0,0 0,0-1,0 1,1 0,-1-1,1 1,-1-1,1 1,-1 0,1-1,0 1,0-1,-1 1,1-1,0 0,1 1,-1-1,0 0,0 0,0 0,1 0,-1 0,1 0,-1 0,1 0,-1 0,1-1,-1 1,1-1,-1 1,-1-1,1 0,0 0,0 1,0-1,0 0,-1 0,1 0,0 0,0 0,0 0,0 0,-1 0,1 0,0-1,0 1,0 0,0 0,-1-1,1 1,0-1,0 1,-1-1,1 1,0-1,-1 1,1-1,-1 1,1-1,-1 0,1 1,-1-1,1 0,-1 0,1 1,-1-1,0 0,1 0,-1 0,0 1,0-1,0 0,0 0,0 0,0 0,0 0,-2-44,1 39,-13-281,-22-164,37-676,-1 436,-26 291,-16 2,-80-323,106 638,-31-158,-39-99,77 310,1 7,1 0,1-1,1 0,1 0,2 0,0 0,1-15,16-188,10 26,-24 188,-1 11,-1 1,1-1,0 0,0 1,0-1,0 0,0 1,1-1,-1 0,1 1,-1-1,1 0,-1 1,1-1,0 1,-1-1,1 1,0 0,0-1,0 1,0 0,1-1,-1 1,0 0,0 0,1 0,-1 0,1 0,-1 1,1-1,-1 0,1 1,-1-1,2 0,125 3,839-25,102 3,-757 22,719-12,1061-35,-192 45,-822-39,-193-6,-72 33,-539 14,-261-2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4:44.6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0,'-8'721,"8"-715,-3 79,5-1,7 52,-8-128,-1-3,0-1,1 1,-1-1,1 0,0 1,0-1,1 0,-1 0,1 0,0 0,0 0,0 0,0 0,1-1,2 3,-4-5,0-1,1 0,-1-1,0 1,1 0,-1 0,0 0,1-1,-1 1,0-1,0 1,0-1,1 1,-1-1,0 0,0 0,0 1,0-1,0 0,0 0,0 0,0 0,-1 0,1 0,0 0,0-1,-1 1,1 0,-1 0,1-1,5-7,-1 5,0 1,1-1,-1 1,1 0,0 0,-1 1,1 0,0 0,0 0,1 1,-1 0,0 0,0 0,1 1,2 0,-7 0,331-9,-243 9,-37 0,249-3,-1 13,0 13,39 19,-323-39,-19-5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4:45.1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29,'0'-1,"1"-1,-1 1,0 0,1 0,0-1,-1 1,1 0,0 0,-1 0,1 0,0 0,0 0,0 0,0 0,0 0,0 0,0 0,0 1,1-1,-1 0,0 1,0-1,1 1,-1 0,0-1,0 1,1 0,-1 0,0-1,2 1,108-4,480 38,997 4,-1577-38,3 0,-28 2,-99 13,41-4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4:46.0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90 120,'-82'391,"75"-369,6-53,86-449,-81 459,5 48,-6-6,1-1,1 0,1 0,1 0,0 0,6 8,-10-21,1-1,-1 0,1 1,0-2,1 1,-1 0,1-1,0 0,0 0,1-1,-1 1,1-1,0 0,1-1,-1 1,0-1,1 0,0-1,0 0,6 1,-9-2,1-1,-1 0,1-1,0 1,-1-1,1 0,-1 0,1 0,-1-1,0 1,1-1,-1 0,0 0,0-1,0 1,-1-1,1 0,0 0,-1 0,2-3,59-78,-56 73,41-65,-49 77,0-1,0 0,0 1,0-1,0 0,0 1,0-1,0 0,0 1,0-1,0 0,0 1,1-1,-1 0,0 1,0-1,0 0,1 1,-1-1,0 0,1 0,-1 1,0-1,0 0,1 0,-1 0,0 1,1-1,-1 0,0 0,1 0,-1 0,1 0,-1 0,0 0,1 0,-1 0,0 0,1 0,-1 0,0 0,1 0,-1 0,1 0,-1 0,0 0,1 0,-1 0,0-1,1 1,-1 0,0 0,1 0,-1-1,0 1,0 0,1-1,-1 1,0 0,0 0,0-1,1 1,-1 0,0-1,0 1,0 0,0-1,2 35,-2-31,-17 291,17-286,-1 11,1 1,1 0,0 0,2 0,3 14,0-18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4:46.2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15,'18'0,"21"0,15 0,12-3,7-2,-10-1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4:46.6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0,'13'222,"-13"-175,-1-19,2 0,1 1,1-2,1 1,5 14,-8-38,0-1,1 0,-1 1,1-1,0 0,0 0,0 0,0 0,0 0,1 0,-1 0,1-1,0 1,0-1,0 0,0 0,0 0,0 0,1-1,-1 1,1-1,-1 0,1 0,-1 0,1-1,0 1,-1-1,1 0,0 1,-1-2,1 1,0 0,-1-1,1 0,-1 0,3 0,5-3,1 0,-1-1,-1 0,1-1,-1 0,0 0,0-1,0-1,-1 0,0 0,-1 0,0-1,0 0,3-7,6-9,-1 0,-1-1,-2 0,0-1,1-10,-13 36,8-21,-1 0,-1 0,-1 0,-1-1,0 0,0-21,-5 44,0 0,0-1,1 1,-1 0,0-1,0 1,0-1,0 1,0 0,0-1,0 1,0-1,0 1,0 0,0-1,0 1,0-1,0 1,0 0,0-1,0 1,-1-1,1 1,0 0,0-1,0 1,-1 0,1-1,0 1,0 0,-1-1,1 1,0 0,-1 0,1-1,0 1,-1 0,1 0,0 0,-1 0,1-1,-1 1,1 0,0 0,-1 0,1 0,-1 0,1 0,0 0,-1 0,1 0,-1 0,1 0,0 0,-1 0,1 1,-1-1,1 0,0 0,-1 0,1 0,0 1,-1-1,1 0,0 0,-1 1,-20 21,9-4,0 0,2 1,0 1,1-1,1 2,1-1,1 1,0 0,2 0,0 1,2-1,0 1,2-13,0 0,1 1,0-1,0 0,1 0,0 0,1 0,0-1,0 1,1-1,0 1,1-1,-1-1,2 1,4 5,20 20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4:47.1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1,'-14'36,"1"1,2 1,2 0,2 1,1 0,2 0,1 0,3 14,-1-33,-23 354,15-337,6-40,-3-86,6-1,3-1,5 1,3 0,21-74,-30 154,0 2,-1 0,1 0,1 0,0 0,0 1,0-1,1 1,0 0,0 0,1 0,1-1,-3 7,0 0,0-1,1 1,-1 0,0 1,0-1,1 1,-1-1,0 1,1 0,-1 0,0 1,1-1,-1 0,0 1,0 0,1 0,-1 0,0 0,0 1,0-1,0 1,-1 0,1 0,0 0,-1 0,1 0,-1 0,3 3,-5-5,18 13,0 1,-1 0,-1 1,0 1,-2 0,1 1,-2 1,6 9,-18-25,0-1,1 1,-1-1,0 1,0 0,0 0,0-1,0 1,0 0,-1 0,1 0,-1 0,1 0,-1 0,0 0,0 0,0 0,0 0,0 0,0 0,0 0,-1 0,1 0,-1 0,1 0,-1 0,0 0,0 0,0-1,0 1,0 0,0-1,0 1,-1 0,1-1,0 0,-1 1,1-1,-1 0,0 0,0 0,1 0,-1 0,0 0,-1 0,-6 2,0-1,0 0,0 0,0-1,0 0,0-1,0 0,0 0,0-1,0 0,0-1,0 0,0 0,0-1,1 0,-1-1,1 0,-3-2,-14-11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4:47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1,'1'0,"0"0,0 0,0 0,0 0,0 0,1 0,-1 0,0 0,0 0,0 0,0 1,0-1,0 0,0 1,0-1,0 1,0-1,0 1,0-1,0 1,0 0,0 0,0-1,-1 1,1 0,0 0,0 0,-1 0,1 0,3 3,353 305,191 109,-462-343,-62-53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2.4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1,'0'16,"0"19,0 21,0 18,0 18,0 12,0 9,3 4,0-1,2-7,1-11,-1-14,0-15,1-14,-2-17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4:48.5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0 622,'285'18,"-241"-16,334 15,61 24,-313-22,-122-19,0-1,-1 1,1-1,-1 0,1 0,-1 0,0 0,1-1,-1 0,0 1,0-1,0 0,0 0,0-1,-1 1,1-1,9-6,585-449,-401 297,-127 96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4:58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238 3195,'-1'-1,"1"1,0-1,-1 1,1-1,0 1,-1-1,1 1,-1-1,1 1,-1 0,1-1,-1 1,1 0,-1-1,1 1,-1 0,0 0,1-1,-1 1,1 0,-1 0,0 0,1 0,-1 0,1 0,-1 0,0 0,1 0,-1 0,0 0,1 0,-1 1,1-1,-1 0,1 0,-1 1,0-1,1 0,-1 1,1-1,-1 0,1 1,0-1,-1 1,1-1,-1 1,1-1,-5 6,0 0,1-1,0 2,0-1,0 0,1 1,0-1,0 1,1 0,0 0,0 0,0 1,1-1,0 0,1 0,0 1,0 4,0-11,0 0,0 0,1 1,-1-1,0 0,1 0,-1 0,0 0,1 1,0-1,-1 0,1 0,0 0,-1 0,1 0,0 0,0-1,0 1,0 0,0 0,0 0,0-1,0 1,0-1,0 1,0-1,0 1,1-1,-1 0,0 1,0-1,0 0,1 0,-1 0,0 0,0 0,1 0,-1 0,0 0,0-1,0 1,1 0,-1-1,49-25,-47 24,-1-1,0 0,1-1,-1 1,-1 0,1 0,0-1,-1 1,0-1,0 0,0 1,0-1,0 0,-1 1,0-1,0 0,0 0,0 0,0 1,-1-1,0 0,0 1,0-1,0 0,0 1,-1-1,1 1,-1 0,0-1,0 1,0 0,-1 0,1 0,-1 1,0-1,1 1,-1-1,0 1,0 0,-1 0,1 0,0 0,-4 0,-1-1,-1 1,0 0,0 0,0 1,0 0,0 1,0 0,-1 0,1 1,0 0,0 1,0 0,1 0,-1 1,0 0,-4 3,8-4,1 0,0 0,0 0,0 0,1 1,-1 0,1 0,-1 0,1 0,0 0,0 1,0-1,1 1,-1 0,1 0,0 0,0 0,0 0,1 0,-1 1,1-1,0 0,0 1,1-1,-1 1,1-1,0 1,0-1,1 1,-1 0,1-1,0 0,1 5,1-2,0 0,1 0,0 0,0-1,0 0,1 1,0-1,0-1,1 1,-1-1,1 0,0 0,1-1,-1 0,1 0,0 0,0-1,0 0,0 0,1-1,-1 0,1 0,-1-1,1 0,0 0,-1-1,1 0,0 0,0-1,-1 0,1 0,-1-1,5-1,-7 1,-1 0,0 0,0-1,0 0,0 1,0-2,-1 1,1 0,-1-1,0 1,0-1,0 0,-1 0,1 0,-1 0,0-1,0 1,0 0,-1-1,0 0,0 1,0-1,0-2,1-2,-1-1,-1 0,0 1,0-1,-1 0,0 1,-1-1,0 0,0 1,-1 0,-1-2,2 7,0-1,0 1,0 0,-1 1,1-1,-1 0,0 1,0-1,0 1,-1 0,1 0,-1 0,0 1,0-1,0 1,0 0,0 0,0 0,0 1,-1-1,1 1,-1 0,1 0,-1 1,1-1,-1 1,0 0,1 0,-5 1,2 0,0 0,1 1,-1-1,0 1,1 1,-1-1,1 1,0 0,0 1,0-1,0 1,0 0,1 1,0-1,0 1,0 0,0 1,1-1,-2 4,2-3,0 0,1-1,0 1,0 1,0-1,1 0,0 1,0-1,1 1,0 0,0 0,0-1,1 1,0 0,0 0,1 0,0-1,0 1,0 0,1-1,0 1,1-1,-1 0,1 1,0-1,1 0,-1-1,1 1,0-1,1 0,-1 0,1 0,0 0,6 3,-6-4,0-1,1 0,-1 0,1-1,0 1,0-1,0 0,1-1,-1 0,0 0,0 0,1 0,-1-1,0 0,1-1,-1 0,0 1,1-2,-1 1,0-1,0 0,0 0,0-1,-1 0,1 0,-1 0,1 0,-1-1,0 0,0 0,-1-1,1 1,-1-1,0 0,0 0,-1 0,0-1,2-1,-3-1,1 0,-1 0,-1-1,0 1,0 0,0 0,-1-1,0 1,-1 0,0-1,0 1,-1 0,0 0,0 0,-3-6,4 10,-1 0,0 0,0 0,0 0,0 0,-1 0,1 1,-1-1,0 1,0 0,-1 0,1 0,0 0,-1 0,0 1,0 0,0 0,0 0,0 0,0 0,0 1,0 0,-1 0,1 0,0 0,-1 1,1-1,-1 1,-4 1,5-1,-1 1,0 0,1 1,-1-1,1 1,-1 0,1 0,0 0,-1 1,1-1,1 1,-1 0,0 0,1 1,-1-1,1 1,0-1,0 1,0 0,1 0,0 0,-1 1,1-1,1 1,-1-1,1 1,-1-1,2 1,-1 0,0 0,1-1,0 1,0 0,0 0,0 0,1-1,0 1,0 0,0-1,1 1,0-1,0 1,0-1,0 0,0 0,1 0,0 1,-2-4,0 0,-1 0,1-1,0 1,0 0,0 0,-1-1,1 1,0 0,0-1,0 1,0-1,0 1,0-1,1 0,-1 1,0-1,0 0,0 0,0 0,0 0,0 0,1 0,-1 0,0 0,0 0,0 0,0-1,0 1,0 0,0-1,0 1,0-1,0 1,0-1,0 0,0 1,0-1,0 0,0 0,-1 0,1 1,0-1,-1 0,1 0,0 0,-1 0,1 0,-1 0,0 0,1 0,-1 0,0-1,0 1,1 0,-1 0,0 0,0 0,0 0,0 0,-1-1,1 0,4-96,15-138,22-287,-34 357,42-581,-11 339,35-158,6 271,-35 67,-35 165,-11 58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5:01.1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79,'0'1117,"-32"-1531,22-199,11 521,-2 80,1 10,-1-1,0 1,1 0,0-1,0 1,-1-1,1 1,1-1,-1 1,0-1,1 1,-1 0,1-1,0 1,-1 0,1-1,0 1,1 0,-1 0,0 0,1 0,-1 0,1 0,-1 0,1 1,0-1,0 0,0 1,7 0,1 0,-1 1,0 1,1 0,-1 0,0 0,0 1,8 3,0-1,624 157,-260-91,4-16,1-18,247-12,-457-28,-145 0,-31-1,-13 3,-1 0,0 1,0 1,1 0,-1 1,0 0,-8 3,3-2,-46 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5:02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1 149,'2'1,"0"0,0 0,0 1,0-1,-1 0,1 1,0 0,0-1,-1 1,0 0,1 0,-1-1,0 1,1 0,-1 1,-1-1,1 0,0 0,0 0,-1 0,1 1,-1-1,0 0,1 1,-1-1,0 0,-1 1,2 2,4 21,-2-1,-1 1,-1-1,-1 1,-1 0,-1-1,-2 3,-13 22,16-50,1 0,0 0,0 1,-1-1,1 0,0 0,0 0,-1 1,1-1,0 0,-1 0,1 0,0 0,-1 0,1 1,0-1,-1 0,1 0,0 0,-1 0,1 0,0 0,-1 0,1 0,0 0,-1-1,1 1,0 0,-1 0,1 0,0 0,-1 0,1 0,0-1,-1 1,1 0,0 0,0-1,-1 1,1 0,0 0,0-1,0 1,-1 0,1-1,0 1,0 0,0 0,0-1,0 1,-1 0,1-1,0 1,0 0,0-1,0 1,0-1,0 1,0 0,0-1,0 1,1 0,-1-1,0 1,0 0,-4-27,5-30,1 0,4 0,1 0,14-46,-8 38,-7 57,-2 35,-3-18,0-1,0 1,0-1,1 0,0 0,0 0,1 0,0 0,0 0,1-1,0 1,0-1,1 0,0-1,0 1,1-1,0 0,0 0,0-1,0 1,1-1,0-1,0 0,1 0,-1 0,1 0,0-1,0-1,3 1,1-2,0 0,0-1,0-1,0 0,0-1,0 0,-1-1,1 0,-1 0,1-2,-1 1,0-1,-1-1,1 0,-1-1,0 0,-1 0,0-1,0 0,0 0,-1-1,-1-1,1 1,-2-1,1 0,-1-1,-1 0,0 1,0-2,-1 1,-1 0,0-1,2-9,-3 14,-4 20,-51 480,49-370,7-98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5:02.4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0,'21'5,"18"1,15 0,11-2,7 0,2-2,-1-1,-14-1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5:02.7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1,'0'16,"0"14,0 13,0 7,0 2,-2 2,-1-1,-1-6,2-8,0-10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5:02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1,'8'21,"0"1,2-1,0 0,1-1,1 0,1-1,1 0,0-1,2-1,0 0,1 0,211 212,-224-227,-1 1,0 0,0 0,0 0,0 0,0 1,0-1,-1 1,0-1,0 1,0 0,0 0,-1 0,1 0,-1 0,0 1,0-1,0 0,-1 0,0 1,0-1,0 0,0 1,0-1,-1 0,0 0,0 1,0-1,-1 0,-4 2,-1 0,0 0,0-1,0 0,-1 0,0-1,0 0,0 0,0-1,-1 0,1-1,-1 0,0 0,0-1,1 0,-4 0,-8 3,-1 0,0-2,0-1,0 0,0-1,0-2,1 0,-19-4,18-6,11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5:03.4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0,'19'64,"-4"0,7 64,-13-86,-8-41,0-1,0 0,0 1,0-1,0 0,0 1,0-1,0 0,0 0,0 0,0 0,0 0,-1 0,1 0,0 0,0 0,0-1,0 1,0 0,0-1,0 1,0 0,0-1,0 1,-1-1,1 0,0 1,0-1,-1 0,1 1,0-1,-1 0,1 1,-1-1,1 0,-1 0,1 0,-1 0,0 0,1 0,-1 0,0 1,1-2,1-1,49-68,48-55,-72 105,-27 20,1 1,-1-1,1 1,-1 0,0-1,1 1,-1 0,1-1,-1 1,1 0,0 0,-1 0,1-1,-1 1,1 0,-1 0,1 0,0 0,-1 0,1 0,-1 0,1 0,0 0,-1 0,1 1,-1-1,1 0,-1 0,1 0,-1 1,1-1,-1 0,1 1,-1-1,1 0,-1 1,1-1,-1 0,0 1,1-1,-1 1,0-1,1 1,-1-1,0 1,0-1,1 1,-1 0,0-1,0 1,0 0,1 7,-1 1,-1-1,1 1,-2-1,1 1,-1-1,0 1,-1-1,0 0,-1 2,-5 17,7-23,0 0,1 0,-1 0,1 0,-1 0,1 0,1 0,-1 0,0 0,1 1,0-1,0 0,0 0,1 1,-1-1,1 0,0 0,0 0,1 0,-1 0,1 0,0 0,0 0,0-1,0 1,1-1,0 1,-1-1,1 0,0 0,0 0,1 0,-1-1,1 0,0 1,65 5,-55-8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5:04.4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0,'25'39,"24"14,1-2,3-2,2-3,57 37,-30-28,3-2,34 11,-112-61,-6-2,1-1,-1 0,0 1,1-1,-1 0,1 1,-1 0,0-1,0 1,1 0,-1 0,0 0,0 0,0 0,0 0,0 0,0 0,0 0,0 0,0 0,0 1,-1-1,1 0,-1 1,1-1,-1 1,1-1,-1 0,0 1,1-1,-1 1,0-1,0 1,0-1,0 1,-45 56,-148 140,-96 70,253-231,41-37,3-6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5:05.3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0,'0'137,"-7"0,-14 65,0-47,20-153,1 0,-1 0,1-1,-1 1,1 0,0 0,0 0,0 0,0-1,1 1,-1 0,0 0,1 0,-1-1,1 1,0 0,-1 0,1-1,0 1,0-1,0 1,0-1,1 1,-1-1,0 1,0-1,1 0,-1 0,1 0,-1 0,1 0,0 0,-1 0,1 0,0-1,-1 1,1-1,0 1,0-1,0 0,0 0,-1 1,1-1,0 0,0-1,0 1,0 0,-1-1,1 1,0-1,0 1,197-76,-151 66,0 3,0 2,0 2,1 2,-1 2,1 2,36 8,-54-8,876 70,-5-12,-782-47,-132-21,-5-2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5:43.8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29 661,'-14'-484,"2"307,10 210,2 74,5-1,4 0,5 0,5-2,4 0,5-1,5-1,71 152,-55-148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2.7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22,'7'-4,"16"-2,26 0,29 1,25 4,20 7,13 7,-1 8,-23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5:07.2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939 16,'-120'-10,"-112"6,148 4,-369 1,451-1,0-1,1 1,0-1,-1 1,1 0,-1-1,1 1,-1 0,1 0,-1 0,1 0,0 0,-1 0,1 1,-1-1,1 0,-1 1,1-1,0 1,-1-1,1 1,0 0,0 0,-1-1,1 1,0 0,0 0,0 0,0 0,0 1,0-1,0 0,1 0,-1 0,0 1,1-1,-1 0,1 1,-1-1,1 0,-1 1,1-1,0 1,0-1,0 1,51 113,-27-48,-3 0,-3 1,-3 1,-3 0,-3 1,-3 2,3 151,-11 54,-1-91,3-169,-1-13,0 0,0 0,1 0,-1 0,1 0,0 0,0 0,0 0,1 0,0 0,-1 0,1 0,1 0,-1 0,1 0,-1-1,1 1,0 0,0-1,1 0,-1 1,1-1,-1 0,1 0,0 0,0-1,1 1,-1-1,0 0,1 0,0 1,159 17,-30-5,277 23,386-42,62 3,-57 66,-414-29,287 2,-562-24,99 4,45-19,-255 1,0 1,0-1,-1 0,1 0,0 1,-1-1,1 0,0 0,0 0,0 0,-1 1,1-1,0 0,0-1,-1 1,1 0,0 0,0 0,-1 0,1-1,0 1,0 0,-1-1,1 1,0 0,-1-1,1 1,0-1,-1 1,1-1,-1 1,1-1,-1 0,1 1,-1-1,1 1,-1-1,0 0,1 0,-1 1,0-1,0 0,0 0,1 1,-1-1,0 0,0 0,0 0,-6-7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5:09.8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759 1,'-22'16,"-224"80,52-25,169-63,1 2,1 0,0 2,0 1,1 0,1 2,0 0,1 1,1 2,0 0,-11 14,27-27,0-1,0 1,0-1,1 1,0 0,-1 0,2 0,-1 0,1 0,0 0,0 1,0-1,1 0,-1 1,1-1,1 0,-1 1,1-1,0 0,0 1,1-1,-1 0,1 0,0 0,0 0,1-1,0 1,-1 0,2-1,-1 0,0 0,1 0,0 0,0 0,0-1,0 0,1 0,2 2,171 67,-87-32,-2 5,-2 3,13 13,-99-60,-1 1,1-1,0 0,0 0,0 0,0 0,0 0,1 0,-1 0,0 0,0-1,1 1,-1 0,0-1,1 1,-1-1,1 1,-1-1,1 0,-1 1,1-1,-1 0,1 0,-1 0,1 0,-1-1,1 1,-1 0,0-1,1 1,-1-1,1 1,-1-1,0 1,1-1,-1 0,0 0,0 0,0 0,0 0,1 0,-1 0,0 0,-1 0,1 0,0-1,1 0,21-142,-21 116,10-338,-11 350,-2 0,0 1,0-1,-1 0,-1 1,-1 0,0 0,-1 0,-1 0,-11-16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25:10.6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1,'89'44,"137"39,-117-46,87 44,-177-72,-1 0,-1 1,0 1,0 1,-1 0,13 13,-26-22,0-1,-1 1,0 0,1 0,-1 0,0 0,0 0,-1 0,1 1,-1-1,0 0,0 1,0-1,0 1,0 0,-1-1,1 1,-1-1,0 1,0 0,-1-1,1 1,-1 0,0-1,0 1,0-1,0 1,0-1,-1 0,0 0,1 1,-1-1,0 0,-1 0,1-1,-3 3,-8 8,0 0,-1-1,0-1,-1 0,-1-1,0-1,-1 1,-88 41,-2-5,-75 21,123-45,-125 43,16-4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47.3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1867 113,'-84'-27,"0"4,-2 3,0 4,-1 4,-28 2,47 7,0 2,-1 3,1 4,0 2,-9 6,22-4,1 3,0 2,1 3,0 2,2 2,1 2,0 3,2 1,2 3,0 2,2 2,2 1,-27 31,48-43,1 2,1 0,1 0,1 2,1 0,2 1,1 1,2 0,0 1,2 0,1 0,2 1,0 7,4-1,1-1,2 1,2 0,1-1,2 0,1 0,3 0,5 15,11 18,2 0,3-2,32 49,-31-59,3-2,2-2,2-1,3-2,2-2,2-2,2-2,2-2,2-3,2-1,30 15,-19-20,1-3,1-3,2-3,1-3,1-3,0-3,1-3,1-3,43-1,-67-8,0-3,0-2,-1-2,1-2,-1-2,-1-2,0-2,-1-3,0-1,-2-2,0-2,15-12,-25 13,-1-2,-1-2,-1 0,-1-2,-1-2,-2 0,0-2,-3-1,0-1,-2 0,-2-2,-1-1,-2 0,-1-1,1-10,1-20,-4 1,-2-2,-3 0,-4 0,-2-1,-3 1,-3 0,-4-3,4 24,-2-1,-2 1,-2 1,-2-1,-2 2,-2 0,-2 0,-2 2,-2 0,-2 1,-1 1,-2 2,-2 0,-2 2,-1 1,-2 1,-11-6,5 11,-2 2,-1 2,-1 2,-1 1,-1 3,0 1,-2 3,0 2,-1 1,0 3,-1 2,0 2,0 2,0 3,-36 3,52 0,1 2,-1 2,1 1,0 1,0 1,1 2,0 2,-18 10,33-15,1 1,1 0,-1 1,2 1,-1 0,2 1,-1 0,2 1,0 0,0 1,1 0,1 1,0 0,1 0,1 1,0 0,1 1,-12 65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48.4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0,'-3'14,"-2"12,-1 10,1 6,1 4,1 0,2-3,0-6,1-10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48.7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1 101,'6'2,"15"1,17 0,19-5,15-7,15-7,8-5,5-1,-2 1,-16 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49.0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1,'0'18,"0"21,0 22,2 21,3 18,3 10,5 8,3 0,-2-21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50.1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2233 157,'-40'-22,"-2"3,0 1,-1 2,0 1,-1 3,-25-3,14 2,-1 3,1 2,-1 3,0 2,-1 2,1 3,0 3,0 1,-52 15,17 7,1 5,1 3,2 4,2 4,2 4,-37 29,50-31,2 3,2 3,3 3,2 2,2 3,3 3,-27 42,66-80,0 2,2 0,1 1,1 1,1 0,2 0,1 1,-3 18,9-29,0-1,2 1,0 0,1-1,1 1,0-1,1 1,2-1,0 1,0-1,2 0,0-1,1 0,9 16,9 4,3-1,0-2,3 0,0-2,2-1,2-2,0-2,2-1,1-1,1-2,1-2,18 5,5 6,2-4,0-2,2-3,1-3,1-4,0-2,1-3,0-3,0-3,1-4,0-2,-1-4,0-2,62-16,-59 4,-2-2,0-4,-2-3,-1-2,-1-4,-2-3,-2-2,-1-3,47-43,-87 67,-1-2,0 0,-2-2,0 0,-2-1,0-1,-1 0,-2-1,-1-1,0 0,-2-1,-1 0,-2-1,0 0,-1-2,-4-10,-2 0,-1 0,-2 1,-1-1,-3 0,-1 1,-2 0,-1 1,-3 0,-1 1,-1 0,-2 1,-2 1,-1 0,-1 2,-2 0,-2 2,-1 0,-1 2,-6-4,7 9,-1 1,0 1,-2 1,0 1,-2 2,0 1,-1 2,0 1,-1 1,-1 2,0 1,0 2,-1 1,0 2,0 1,0 2,-1 2,1 0,0 3,-11 2,-12 7,1 2,1 3,0 2,1 2,-16 11,-90 48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50.4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1,'-5'23,"-3"19,-4 17,-1 10,-1 4,0 0,2-4,2-9,4-9,3-12,1-13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50.7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0 116,'28'-9,"28"-8,25-3,22-1,14 1,4 4,-5 7,-22 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3.9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54 532,'6'-30,"0"0,-2 0,-1 0,-2-1,-1 1,-1-1,-2 1,-1 0,-7-30,5 23,-2 0,-2 1,-1 0,-2-1,7 20,33 24,-21-4,28 12,2-1,-1-3,2-1,-1-1,10 0,95 24,-137-32,0-1,0 1,1 0,-1 1,0-1,-1 1,1 0,0 0,0 0,-1 0,1 1,-1-1,0 1,0 0,0 0,0 0,0 1,-1-1,1 1,-1-1,0 1,0 0,0 0,-1-1,1 1,-1 1,0-1,0 1,-1 4,-2 1,1-1,-1 0,0 0,-1 0,0 0,-1 0,0-1,-2 4,-20 67,27-75,0 0,0 0,0 0,1 0,-1 0,1 0,0 0,0-1,1 1,-1-1,1 0,0 1,0-1,0 0,0-1,0 1,1 0,-1-1,1 0,-1 0,1 0,0 0,0-1,0 1,0-1,0 0,0 0,1-1,-1 1,0-1,4 0,36 8,-1-2,1-2,0-2,1-2,-1-2,0-1,0-3,-1-1,19-7,-55 13,1-1,0 1,-1-1,1 0,-1-1,0 0,0 0,0-1,0 0,0 0,-1 0,1-1,-1 0,-1 0,1-1,-1 1,0-1,3-4,-8 6,0-1,-1 1,0 0,0 0,0-1,0 1,0 0,-1 0,1 0,-1 1,0-1,-1 0,1 1,-1-1,1 1,-1 0,0 0,0 0,-1 0,1 0,0 1,-1-1,0 1,1 0,-1 0,0 0,0 1,0 0,0-1,-1 1,-10-5,0 1,0 0,-1 1,1 1,-1 0,0 1,0 1,0 1,0 0,0 1,0 0,1 2,-4 0,13-1,1-1,0 1,0 0,0 1,0-1,0 1,0 0,1 0,-1 1,1-1,0 1,0 0,0 0,1 0,-1 1,1-1,0 1,0 0,1 0,-1 0,1 0,0 0,1 0,-1 1,1-1,0 1,0-1,1 1,0-1,0 1,0-1,0 1,1-1,0 1,0-1,1 1,-1-1,1 0,0 0,1 0,-1 0,4 4,0 0,1-1,1 0,-1-1,1 0,1 0,-1 0,1-1,0-1,1 1,-1-2,1 1,0-1,0-1,0 0,1 0,-1-1,1 0,0-1,-1 0,1-1,0 0,-1 0,1-2,0 1,-1-1,1 0,-1-1,0-1,0 0,0 0,0 0,2-3,0-6,0-1,-1 0,-1 0,0-1,-1-1,0 0,-1 0,-1 0,-1-1,0 0,-2-1,0 1,0-1,-2 1,1-15,3-3,-1 16,-4 26,-4 32,0-27,1 1,0 0,1-1,0 1,1 0,0 0,1 0,1-1,0 1,1 0,0-1,1 0,0 1,1-2,0 1,1 0,0-1,1 0,0-1,1 0,6 7,-2-9,0-1,1 0,-1-1,1-1,0 0,1-1,-1 0,1-1,0 0,0-1,0-1,0 0,0-1,0-1,0 0,-1-1,1 0,0-1,0 0,-1-2,0 1,0-2,0 1,-1-2,1 0,0-2,2-3,-2-1,0 0,0-1,-1 0,-1-1,0-1,-2 0,1 0,-2-1,0 0,-1 0,-1-1,-1 0,0 0,-1 0,-1-1,-1 1,0-12,-1 1,-1 30,0-1,0 0,0 0,-1 0,1 0,0 0,0 0,0 1,-1-1,1 0,0 0,0 0,0 0,-1 0,1 0,0 0,0 0,-1 0,1 0,0 0,0 0,-1 0,1 0,0 0,0 0,0 0,-1 0,1 0,0-1,0 1,0 0,-1 0,1 0,-4 15,1 1,0-1,2 1,-1 0,2-1,0 1,1 0,0 0,2-1,0 1,0-1,3 6,-4-16,0 0,0 0,1 0,0-1,0 1,0-1,0 1,1-1,0 0,0 0,0-1,0 1,0-1,1 0,0 0,-1 0,1-1,0 0,0 0,0 0,1 0,-1-1,0 0,1 0,-1 0,1-1,-1 0,1 0,-1 0,0-1,1 1,-1-1,1-1,-1 1,0-1,0 0,0 0,0 0,0-1,4-2,6-9,-1 0,-1-1,0 0,-1-1,-1-1,0 0,-1 0,-1-1,-1 0,0 0,-2-1,0 0,0-3,9-34,-34 106,17-42,1 0,0 1,0-1,0 1,1-1,1 1,-1-1,1 0,1 1,-1-1,2 0,-1 0,1 0,0 0,1 0,-1-1,2 1,-1-1,1 0,0 0,2 1,5 5,2-1,-1 0,2-1,-1-1,2 0,5 3,38 18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51.0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28,'13'-5,"0"0,0 1,0 0,1 1,0 0,0 2,0-1,0 2,0 0,0 0,0 1,-1 1,1 1,0 0,-1 0,1 1,4 3,-14-4,0-1,0 1,-1 0,1 1,0-1,-1 1,0-1,0 1,0 0,0 0,-1 1,1-1,-1 0,0 1,-1-1,1 1,-1 0,0 0,0-1,0 1,-1 0,1 0,-1 0,-1 0,1 0,-1 10,-1-1,-1 1,0-1,-1 1,0-1,-1 0,-6 10,-10 17,-2-1,-2 0,-14 13,6-4,-5 18,38-66,-1 0,1 0,0 0,0-1,0 1,0 0,0 0,0 0,0 0,0 0,0 0,0 0,0 0,0 0,1 0,-1 0,0 0,1-1,-1 1,1 0,-1 0,1 0,-1-1,1 1,0 0,-1-1,1 1,0 0,0-1,-1 1,1-1,0 1,0-1,0 1,0-1,-1 0,1 1,0-1,0 0,0 0,0 0,0 0,0 0,0 0,0 0,12 2,0-2,0 1,0-2,0 0,-1 0,1-1,6-2,-16 3,401-95,-285 64,32-7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52.1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1577 106,'-34'-18,"-2"2,0 2,0 1,-2 1,1 3,-1 1,-1 1,1 2,-1 2,0 2,0 1,0 2,1 2,-14 4,0 2,-1 3,1 2,1 2,1 2,0 3,2 1,0 3,2 2,1 2,-2 4,3 1,1 1,2 2,1 2,3 2,1 1,2 2,2 2,-14 28,29-46,3 1,0 1,2 0,1 0,2 1,1 0,2 1,0 0,3 0,1 0,1 0,1 1,3-1,0 0,3 4,0-9,2-1,1 0,1 0,1-1,1-1,2 0,0 0,1-2,2 0,0 0,2-2,0 0,2-1,14 10,-4-6,0-1,2-2,0-1,1-2,1-1,1-2,1-1,-1-2,2-2,16 2,-3-2,1-2,0-2,0-2,0-3,0-2,1-3,-2-1,1-3,-1-2,0-3,-1-1,0-3,-2-2,0-2,24-15,-39 12,0-1,-2-2,-1-1,-1-1,-2-2,0-1,-3 0,0-2,-2-1,-2-1,-1-1,-2 0,-2-1,-1-1,6-32,-11 44,-2-2,-1 1,-1-1,-2 0,0 0,-2 0,-1 0,-2 0,-1 0,-1 0,-1 1,-1-1,-2 1,-1 0,-1 1,-2 0,-11-20,4 19,-2 1,0 0,-2 2,0 1,-2 0,-1 2,-1 1,0 2,-1 0,-2 2,0 1,0 1,-1 1,-1 2,0 2,-1 1,0 1,0 2,-1 1,0 1,0 2,0 2,1 1,-1 2,0 1,0 1,-5 3,-14 6,1 2,1 3,1 1,1 3,-27 17,-70 46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52.4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1,'2'20,"1"22,0 17,0 13,-2 7,0 5,-2 0,-5-8,0-8,-2-10,1-12,-1-15,1-13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52.7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83,'26'-10,"31"-4,29-4,26 3,17 2,5 5,-20 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53.1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66,'32'-13,"1"1,0 2,1 1,0 2,0 1,1 2,23 0,17 8,-72-3,0-1,0 1,-1-1,1 1,-1 0,1 0,0 0,-1 0,0 0,1 1,-1-1,0 1,0-1,1 1,-1 0,-1 0,1 0,0 0,0 0,-1 1,1-1,-1 0,0 1,0-1,1 1,-3 3,0 0,-1 0,1 0,-1 0,0 0,-1-1,1 1,-1-1,0 0,-1 0,1 0,-1 0,0-1,0 1,0-1,-1 0,0 0,0 0,0-1,0 0,0 0,-1 0,2 0,-117 84,121-86,0 0,-1 0,1 0,0 0,0 0,0 0,0 1,0-1,0 0,0 0,0 0,0 0,0 0,1 0,-1 0,0 0,1 0,-1 0,1 0,-1 0,1 0,0 0,-1-1,1 1,0 0,-1 0,1 0,0-1,0 1,0-1,0 1,0 0,0-1,0 0,0 1,0-1,0 1,0-1,0 0,0 0,0 0,0 0,0 0,0 0,0 0,0 0,0 0,0 0,1-1,-2 2,79 15,100 32,-167-43,0 0,0 1,-1 0,0 1,0 0,0 1,-1 0,0 1,-1 0,0 0,0 1,-1 0,0 1,-5-6,1 0,-1 1,0 0,0-1,-1 1,0 0,0 0,0 0,-1 1,0-1,0 0,0 0,-1 1,0-1,0 0,-1 1,0-1,0 0,0 1,-1-1,0 0,0 0,0 0,-1-1,0 1,0-1,0 1,-1-1,0 0,-1 2,-17 11,0 0,-1-1,-1-2,0 0,-1-1,-1-2,0-1,0-1,-1-1,0-1,-26 4,34-7,11-2,-1 0,1-1,0 0,-1-1,0 1,1-2,-1 1,0-1,1-1,-1 1,-4-2,-1-5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54.1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1574 241,'-14'-18,"0"2,-1-1,-1 2,0 0,-1 1,-1 1,0 0,-1 2,0 0,0 1,-21-8,-1 4,0 1,0 1,-1 3,0 1,-30 0,32 4,0 3,0 1,0 1,0 3,0 1,0 2,1 2,1 1,-1 2,2 2,0 1,0 2,2 2,0 1,1 1,-20 18,19-9,2 2,1 1,1 2,2 0,1 3,2 0,2 1,1 1,2 2,2 0,2 1,-1 10,1 3,2 1,3 0,2 1,3 0,2 1,3-1,2 1,4 0,4 25,-3-48,2-1,0 0,3 0,1 0,1-1,2-1,2 0,0-1,3-1,0 0,2-2,1 0,1-1,2-2,1 0,0-2,2-1,4 1,6 1,2-2,0-2,2-2,0-2,1-1,1-2,0-3,44 7,-10-7,0-4,0-3,1-3,64-9,-65 0,0-2,0-5,-2-2,0-4,-1-4,-1-2,-2-4,-1-3,-1-3,-2-3,13-13,-53 33,-1-3,0 0,-2-1,0-2,-2 0,-1-2,-1 0,-2-1,-1-1,-1-1,-1-1,-2 0,-1-1,-2 0,-1-1,-2 0,-1-1,1-19,-5 8,-1 0,-2 0,-3 0,-1 0,-3 0,-1 1,-2 0,-3 0,-1 2,-2-1,-2 2,-2 0,-2 2,-1 0,-2 1,-2 2,-1 0,-17-14,24 31,-1 0,0 1,-2 1,0 1,-1 2,-1 0,0 2,-1 0,-20-5,31 12,-1 1,0 1,0 1,0 1,-1 0,1 1,0 0,-1 2,1 0,0 1,-1 1,1 0,0 2,1 0,-1 0,1 2,0 0,-4 5,0 0,1 2,1 0,0 1,1 1,0 0,1 1,1 1,1 1,1 0,0 0,2 2,0-1,-3 12,-28 71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54.4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 1,'-10'19,"-4"19,-1 21,0 18,3 12,5 8,7-2,5-7,2-12,0-16,-4-19,-2-16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54.6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10,'20'-5,"24"1,23 4,20 3,17 7,9 3,2 5,-19-1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54.9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0,'-68'276,"30"-143,36-128,0 0,0 1,0-1,1 0,0 0,0 1,1-1,-1 0,1 1,0-1,1 1,-1-1,1 0,0 1,0-1,1 0,0 0,0 0,0 0,0 0,1 0,-1 0,3 1,6 1,1 0,0-1,0 0,1-1,0-1,0 0,0 0,0-1,1-1,-1 0,1-1,0-1,9 0,-22 0,35 1,0-1,0-2,-1-2,22-5,-4-3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3:55.1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1,'-5'18,"-1"18,-2 18,0 14,1 15,3 12,1 11,-1 6,0-17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4.5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27,'10'-4,"0"-1,1 1,-1 1,1 0,0 1,-1 0,1 0,0 1,0 1,1-1,-1 2,0 0,0 0,0 1,-1 0,1 1,0 0,-1 1,0 0,0 1,0 0,0 0,-1 1,0 1,0-1,2 4,4 8,-2 0,0 2,-1-1,-1 2,0 0,-2 0,-1 0,0 1,-2 1,0-1,-2 1,0 0,-1 0,-1 17,1 58,-4 0,-5 1,-4-1,-14 60,6-36,12-96,2 1,0 0,2 0,1 0,2 0,0 0,2 0,1 0,1-1,1 1,1-1,2 1,-7-23,0 0,0 1,0-1,0-1,1 1,-1 0,1-1,0 1,0-1,0 0,1 0,-1 0,1 0,0-1,0 1,0-1,0 0,0 0,0-1,0 1,1-1,-1 0,0 0,1 0,-1-1,1 0,-1 1,1-1,-1-1,1 1,-1-1,1 0,-1 0,1 0,-1-1,0 1,0-1,0 0,2-1,6-7,0 0,-1-1,-1 0,0-1,0 0,-1-1,-1 1,0-2,-1 1,0-1,-1 0,0-1,-2 1,1-1,-2 0,0 0,-1 0,0 0,-1-11,-1 3,0 1,-1-1,-2 0,0 0,-1 1,-1 0,-2 0,0 0,-1 1,-1 0,-1 0,-1 1,0 0,-2 1,0 1,-1 0,-5-4,-20-19,-1 2,-3 1,0 2,-3 2,0 3,-22-10,-6-6,74 46,0 1,-1 0,1 0,-1 0,1-1,-1 1,1 0,-1-1,1 1,0 0,-1-1,1 1,0 0,-1-1,1 1,0-1,-1 1,1-1,0 1,0 0,0-1,-1 1,1-1,0 1,0-1,0 1,0-1,0 0,0 1,0-1,0 1,0-1,0 1,0-1,0 1,1-1,-1 1,0-1,0 1,0 0,1-1,-1 1,0-1,1 1,-1-1,0 1,1 0,-1-1,0 1,1 0,-1-1,1 1,-1 0,1 0,-1-1,1 1,-1 0,1 0,-1 0,1 0,-1 0,1 0,-1-1,1 1,-1 0,1 0,-1 1,1-1,-1 0,170-33,-23 4,-1-5,6-10,-141 41,-9 1,0 1,-1 0,1-1,0 1,1 0,-1 0,0 0,0 1,0-1,1 0,-1 1,0 0,0-1,1 1,-1 0,0 0,1 0,-1 1,0-1,1 0,-1 1,0-1,0 1,0 0,1 0,-1 0,0 0,0 0,0 1,0-1,-1 0,1 1,0 0,-1-1,1 1,-1 0,1 0,-1 0,0 0,0 0,1 1,17 79,-17-67,0 0,2-1,-1 1,2-1,0 0,1 0,0 0,1-1,0 0,4 4,33 15,-22-27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4:28.3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3021 194,'-91'-3,"1"-4,-71-15,52 9,0 5,-41 5,-13-2,73 0,1 4,0 3,0 5,-43 9,-346 81,418-85,2 2,0 3,0 3,2 2,1 2,0 3,3 2,0 2,2 3,1 2,-22 22,24-18,2 3,2 1,2 2,1 2,3 2,3 1,1 2,3 1,2 1,-16 46,23-31,2 0,4 2,3 0,3 0,3 1,3 0,5 45,3-80,0 0,3 0,1 0,1-1,2-1,2 0,2 0,1-1,1-1,2-1,1-1,2-1,25 27,-8-14,2-3,2-1,1-2,2-2,2-2,1-2,1-2,43 16,27 8,2-6,2-5,87 16,-103-40,1-4,0-6,1-4,43-6,118-16,-2-11,39-20,-269 42,16-1,-1-2,1-3,-2-2,0-2,-1-3,0-2,-2-2,4-6,76-58,-5-5,24-30,-85 70,-37 31,-2 0,0-2,-2-1,-1 0,0-2,-2-1,-1 0,8-16,18-55,-3-1,18-72,-45 131,-1-1,-3 0,-1-1,-2 0,-2-1,-2 0,-2 0,-2 0,-1 0,-3 0,-5-33,-13 3,-3 1,-3 1,-4 2,-2 1,-33-50,33 68,-2 1,-1 1,-3 2,-2 2,-2 2,-2 1,-1 3,-50-32,41 40,0 1,-2 4,-1 2,-1 2,-1 3,-1 2,0 4,-27-2,53 7,-66-12,-1 5,-1 4,1 4,-1 5,0 5,-82 13,100 1,0 4,1 4,2 3,-14 10,-199 66,281-102,23-5,24-7,11-6,-37 10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4:30.2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1566 336,'-6'-7,"-1"-1,0 1,-1 1,0-1,0 1,0 0,0 1,-1 0,0 0,0 1,-1 0,1 1,-1 0,1 0,-8 0,-155-10,144 12,-10 1,-269 7,274-4,0 2,1 1,-1 2,1 2,1 0,-1 2,2 1,-5 5,-11 9,2 2,2 1,1 3,1 1,1 2,3 2,1 1,2 2,1 1,3 2,1 0,2 2,0 6,8-4,1 1,2 1,3 1,1 0,4 0,1 1,2 0,3 0,2 0,2 0,3-1,8 32,-3-32,2-1,3 0,2-1,2-1,2 0,2-2,2-1,2-1,2-1,2-1,1-2,7 3,34 32,3-3,3-3,4-4,2-4,2-3,3-5,2-3,3-5,1-3,75 19,-101-41,1-2,0-4,1-3,1-3,0-4,-1-2,1-4,0-3,25-7,-4-4,0-4,-1-4,-2-4,-1-4,-1-4,68-39,-114 52,0-1,-2-3,0-1,-2-2,-2-2,-1-1,-1-2,-2-2,-1-1,-2-1,-2-2,-2-1,-1-1,-3-1,-1-1,-3-1,10-33,-17 23,-2-1,-3 0,-2 0,-3-1,-2 1,-2-1,-4 1,-1 0,-3 1,-3 0,-2 0,-2 1,-22-44,0 13,-3 1,-4 3,-3 2,-4 1,-4 4,-2 1,-4 4,-8-3,31 32,-2 2,-2 2,-2 1,0 3,-3 2,0 2,-2 2,-1 2,-1 3,0 2,-2 2,0 3,-50-7,19 13,-1 3,0 4,-71 9,106-3,-1 3,2 2,-1 2,-19 9,51-9,33 2,4-9,0-1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4:31.4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2432 259,'-4'-9,"0"0,0 0,-1 1,0 0,-1 0,0 0,0 0,0 1,-1 0,0 1,0-1,-1 1,0 0,0 1,0 0,-5-1,-17-8,0 1,-1 1,-1 2,-7 0,-66-15,-2 5,0 4,-1 6,0 4,-56 6,99 0,0 3,1 3,-1 3,2 3,0 2,0 4,2 1,0 4,1 2,2 3,0 2,3 3,0 2,2 3,-39 36,46-28,3 1,1 3,3 1,2 1,2 3,2 0,4 3,1 0,3 1,3 2,3 0,2 2,3 0,3 0,2 1,3 0,3 1,3-1,3 1,2-1,4 0,14 55,-11-63,3-1,1 0,4-1,1-2,3 0,3-1,1-1,2-2,3-1,2-1,1-2,3-2,1-1,2-2,2-2,40 26,-3-20,2-4,1-3,2-4,1-4,1-4,2-4,0-3,0-4,1-5,3-3,22 2,0-5,0-5,115-18,-169 11,0-2,-1-3,0-3,-1-3,-2-2,0-2,-1-3,7-8,12-14,-2-2,-3-4,-2-3,-3-3,-2-3,1-8,-37 42,-2-2,-1-1,-2 0,-1-2,-2-1,-2 0,-1-2,-2 0,-2 0,-1-1,-2-1,-2 0,-1 0,-1-31,-8 5,-3 0,-3 0,-3 1,-3 0,-2 1,-4 1,-2 1,-3 0,-3 2,-2 1,-3 1,-2 2,-3 2,-29-32,24 30,-2 3,-3 1,-2 3,-2 1,-2 4,-2 1,-2 3,-2 2,-1 4,-2 1,-1 4,-24-6,60 27,-1 0,0 2,-1 2,0 0,0 2,0 2,0 0,0 2,0 1,1 2,-1 0,0 2,1 2,1 0,-1 2,1 1,-19 11,-57 45,21 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8:14:32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3202 693,'-1'-15,"0"-1,-2 0,1 1,-2 0,0-1,-1 1,0 1,-1-1,-1 1,0 0,-1 1,-1-1,-3-2,-7-9,-2 0,0 2,-2 1,0 0,-2 2,-3-1,-37-22,-3 2,-1 4,-1 3,-2 2,-1 4,-2 3,0 4,-1 3,-1 3,-37-1,-20 5,0 6,0 5,-1 7,1 5,1 6,-126 34,178-36,1 3,0 4,2 4,1 2,1 4,2 4,1 2,3 4,-29 24,73-44,1 1,1 1,1 2,1 0,2 1,0 1,2 1,2 1,0 0,3 1,0 1,2 0,1 0,2 1,2 0,0 1,3-1,0 12,3 21,3 0,3 0,3 0,3-1,2-1,4 0,2-1,3-1,3-1,2-1,3-1,3-2,2-1,3-2,1-2,4-2,43 41,6-7,3-4,3-4,4-5,3-4,2-5,4-4,1-6,3-5,53 12,-73-26,2-5,1-5,1-3,1-6,0-3,1-5,59-5,-122-4,1-2,-1-1,0-3,-1-1,0-1,0-3,-2-1,1-1,-2-2,0-2,-1-1,-1-1,-1-2,-1-2,-1 0,-1-2,0-3,11-18,-1-1,-3-2,-2-1,-3-2,-1-2,-4 0,-1-2,-4 0,11-47,-6-1,-4-1,-5-1,-5 0,-5-1,-4-21,-2 38,-4-1,-4 2,-4-1,-4 1,-4 1,-4 1,-4 1,-4 1,-7-9,24 66,-1 1,-2 0,0 1,-2 1,-1 0,-1 2,-2 0,0 2,-1 0,-2 2,0 1,-1 0,-27-13,10 14,-2 1,0 2,-1 2,0 2,-1 2,-39-2,-109-9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4.8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 10,'-14'-5,"-5"1,1 4,9 6,12 2,5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5.1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0,'-21'96,"4"1,5 0,3 1,5 25,1-34,3 1,4-1,5 1,3-1,4-1,4-1,10 20,-23-83,1-1,1 0,1 0,1 0,1-2,1 1,0-2,2 0,5 5,-17-22,1 0,-1-1,1 1,0-1,-1 1,1-1,0 0,0-1,0 1,1-1,-1 0,0 0,1 0,-1 0,0-1,1 0,-1 0,0 0,1 0,-1-1,1 0,-1 0,0 0,0 0,0 0,1-1,-1 0,0 0,12-7,-1 1,-1-2,0 0,0-1,-1 0,7-8,7-8,-2-2,-1 0,-1-2,-2-1,-1 0,15-32,-25 38,-10 26,0 0,0 0,0 0,-1 0,1 0,0 0,0 0,-1 0,1 0,0 0,0 0,0 0,-1 0,1 0,0 0,0 0,0 0,-1-1,1 1,0 0,0 0,0 0,0 0,-1 0,1-1,0 1,0 0,0 0,0 0,0-1,-5 9,0 1,1-1,0 1,1 0,0 0,0 0,1 0,0 0,1 1,0-1,0 1,1-1,0 1,1-1,0 0,1 1,0 1,0-5,1 0,0 0,0 0,0 0,1-1,0 1,0-1,0 0,1 0,0-1,0 1,0-1,0 0,1 0,-1-1,1 0,0 0,0 0,0-1,1 1,-1-2,0 1,1-1,2 1,28 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5.4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168 103,'-14'-7,"-11"-6,-7-5,-2-2,0-4,6 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5.7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7,'16'-2,"25"-2,29 4,32 3,26 6,17 6,5 3,-24-2</inkml:trace>
  <inkml:trace contextRef="#ctx0" brushRef="#br0" timeOffset="1">1297 594,'0'24,"2"18,4 14,2 8,3 1,-1-1,-2-4,-2-6,-3-4,-1-10,-4-5,-1-8,0-12,2-16,2-8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5.8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104 139,'-9'-16,"-8"-13,-5-5,-2 0,3 13,11 17,13 18,13 17,4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7.1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0,'3'19,"0"19,2 21,0 15,0 15,-2 7,-1 5,-1-1,0-5,-1-8,0-12,0-14,-3-16,-2-19,-1-15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7.4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1,'29'8,"85"21,1-6,1-4,0-5,1-6,1-4,44-8,33 0,0-9,1-8,-170 16,-26-1,-66-4,56 9,16 0,9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25:45.0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1035,'-9'-25,"1"0,1 0,1-1,1 0,1 0,2 0,0 0,2-1,2-24,7-22,2-1,19-59,1 15,-23 100,-1 29,-11 152,0-68,5 1,3-1,5 0,4-1,20 72,-20-122</inkml:trace>
  <inkml:trace contextRef="#ctx0" brushRef="#br0" timeOffset="703.374">126 366,'-12'60,"3"2,3-1,2 14,3-56,-4 22,2 0,3 1,0-1,3 1,2-1,1 0,2-1,12 35,-19-69,1-1,0 0,0 0,0 0,1 0,-1 0,1 0,1 0,-1-1,0 0,1 1,0-1,0-1,0 1,1 0,-1-1,1 0,0 0,0-1,0 1,0-1,0 0,1 0,-1-1,0 0,1 0,-1 0,1 0,2-1,4-4,-1-1,-1 0,1-1,-1 0,0-1,0 0,-1-1,0 0,0 0,-1-1,0 0,0 0,-1-1,0 0,-1 0,0-1,2-7,8-12,-2-1,-1-1,-1 0,-2 0,-2-1,0-1,-3 1,0-1,-3 0,0 0,-2-1,-2 1,-1 0,-2 0,-1 1,-2-1,-1 2,-1-1,-5-6,8 20,-2 1,0 1,-2 0,1 0,-2 1,-13-14,21 25,0 0,-1 0,0 1,0 0,0 0,0 0,-1 0,0 1,0 0,0 0,0 1,0-1,0 1,0 1,-1-1,1 1,-1 0,1 1,-1-1,0 1,1 1,-3 0,-2 3,1 0,0 1,0 0,1 1,0 0,0 1,0-1,1 2,0-1,0 1,1 1,0-1,0 1,1 0,0 1,1-1,0 1,1 0,0 1,0-1,-1 7,-7 19,1 0,2 1,2 0,1 0,1 1,3-1,1 1,1 0,3 0,1-1,1 1,2-1,2 0,2-1,6 14,22 43</inkml:trace>
  <inkml:trace contextRef="#ctx0" brushRef="#br0" timeOffset="1049.578">864 298,'-15'21,"1"1,0 0,2 1,1 1,0 0,2 0,1 1,1 0,1 0,1 1,1 0,2 0,0 0,2 0,1 8,0-13,1 0,0 1,2-1,0 0,2-1,0 1,1-1,1 0,6 8,-11-20,1-1,0 0,0 0,1-1,0 1,0-1,1 0,0-1,0 1,0-1,0 0,1-1,0 0,0 0,0 0,1-1,-1 0,1 0,-1-1,1 1,0-2,0 0,0 0,0 0,0-1,2 0,0-1,-1-1,1 0,-1 0,1-1,-1 0,0-1,0 0,0-1,-1 1,0-2,1 1,-2-1,1 0,-1-1,0 0,0 0,-1-1,0 1,0-2,8-11,-1 0,-1-1,-1 0,-1-1,-1 0,0 0,0-9,1-7,-2-1,-1-1,-2 1,-2-1,-1 0,-2 0,-2 0,-2 1,-1-1,-3 1,0 0,-3 1,-8-19,13 41,-1 1,-1 0,0 0,-1 1,-1 0,0 0,-1 1,-9-8,17 18,-1-1,0 1,0-1,0 1,-1 0,1 1,-1-1,0 1,1 0,-1 0,0 0,0 1,0 0,0 0,-1 0,1 0,0 1,0 0,0 0,-1 0,1 1,0 0,0 0,0 0,0 0,0 1,0 0,0 0,-2 2,-5 4,0 1,1 1,-1 0,2 0,0 1,0 0,1 1,0 0,1 1,1 0,0 0,0 1,1 0,-46 117,11 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8.3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0 391,'12'-46,"2"0,1 1,3 1,1 0,3 2,12-19,-28 52,-4 4,1 1,0-1,0 1,0-1,0 1,1 0,0 0,-1 1,2-1,-1 1,0 0,4-2,-6 5,-1 1,1-1,-1 1,1 0,-1 0,1 0,-1 0,1 0,-1 0,0 0,1 0,-1 0,0 1,0-1,0 0,0 1,0-1,0 1,-1-1,1 1,0 0,-1-1,1 1,-1 0,0-1,1 1,-1 0,0 0,0-1,0 1,0 0,0 0,0 1,47 380,10 23,-62-331,5-74,-1 1,1 0,-1 0,1 0,-1 0,0 0,1 0,-1-1,0 1,0 0,-1-1,1 1,0-1,0 1,-1-1,1 1,-1-1,1 0,-1 0,0 0,1 0,-1 0,0 0,0 0,1-1,-1 1,0-1,0 1,0-1,0 0,0 1,0-1,0 0,0 0,-1-1,-2 0,0-1,0-1,0 1,0-1,1 1,-1-1,1-1,0 1,0-1,0 1,0-1,1 0,-1-1,1 1,0 0,0-1,1 0,0 1,-1-1,2 0,-2-3,3 6,0 1,0-1,0 1,0-1,0 1,1 0,-1-1,0 1,1-1,-1 1,1-1,-1 1,1 0,0-1,0 1,0 0,-1 0,1 0,0-1,0 1,1 0,-1 0,0 0,0 1,0-1,1 0,-1 0,0 1,1-1,-1 1,1-1,-1 1,1-1,-1 1,1 0,-1 0,1 0,-1 0,1 0,-1 0,1 0,0 1,212-9,-133 9,200-11,-211 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8.6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9,'19'0,"19"0,23 0,19 0,12-2,7-1,-2 0,-10 3,-20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6:58.9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1,'28'5,"30"1,28 0,21-3,8-6,-15-1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13.6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580 23,'-23'-2,"0"2,-1 1,1 0,0 2,0 1,1 0,-1 2,1 1,0 0,0 2,1 0,0 2,1 0,0 1,1 1,0 1,1 1,1 0,0 1,1 1,1 1,1 0,0 1,1 0,1 1,1 1,1 0,1 0,1 1,-5 19,8-30,1 1,1-1,0 0,1 1,0 0,0 0,1-1,1 1,0 0,1 0,0 0,0 0,1-1,1 1,0-1,1 1,0-1,1 0,0-1,1 1,0-1,0 0,7 7,7-1,2-1,0-1,1 0,0-2,1-1,0-1,1-1,0-1,2-1,18 8,-43-14,54 17,-1 3,0 3,44 26,-86-43,1 2,-1 0,-1 0,1 1,-2 1,1 0,-2 0,1 1,-1 0,-1 1,-1 0,0 1,0 0,-1 0,-1 1,0-1,-1 3,-3-7,0 0,0 0,-1 1,-1-1,0 0,0 0,-1 0,0 1,-1-1,0 0,-1 0,0-1,0 1,-1-1,-1 1,1-1,-1 0,-1-1,0 1,0-1,0 0,-1-1,-1 1,1-1,-1-1,0 0,0 0,-1 0,0-1,0 0,-7 2,-76 19,89-25,0-1,0 0,0 0,0 0,0 0,0-1,0 1,0-1,0 0,1 0,-1 0,0 0,0 0,1-1,-1 1,1-1,-1 1,1-1,0 0,-1 0,1 0,0 0,0-1,1 1,-1-1,0 1,1-1,-1 1,1-1,-1-2,0-10,1 0,0 0,2 0,-1 0,2 0,0 1,0-1,1 0,1 1,1-1,0 1,1 1,0-1,1 1,5-7,111-206,-82 160,-3-3,-3-1,-4-1,-2-2,13-54,-33 91,-2-1,-1 1,-2-1,-2 0,-1 0,-2 0,-1 0,-2 0,-1 0,-4-7,-18-14,26 58,0 0,0 0,1 0,-1 0,0 0,1 0,-1 0,0 0,1 0,-1 1,0-1,1 0,-1 0,0 1,1-1,-1 0,0 1,1-1,-1 0,1 1,-1-1,1 1,-1-1,1 1,-1-1,1 1,0 0,-1-1,1 1,0 0,-1-1,1 1,0-1,0 1,0 0,-1 0,1-1,0 1,0 0,0-1,0 1,0 0,0-1,0 1,1 0,-1-1,0 1,0 0,1 0,-5 48,2-1,3 1,2-1,1 0,4 7,-4-21,29 220,12-2,22 47,-58-261,1-1,2 0,2-1,1-1,2 0,18 28,-17-40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13.9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77,'33'-9,"33"-6,34-2,28 1,15 4,4 6,-23 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14.2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90 478,'11'10,"0"-1,1 0,0 0,1-1,-1-1,2 0,-1-1,1 0,0-1,0-1,0 0,0 0,4-1,-8-2,0 0,0 0,0-1,0 0,0 0,-1-1,1-1,0 0,0 0,-1-1,1 0,-1 0,0-1,0-1,0 1,-1-1,1-1,-1 0,7-6,-9 5,-1 0,1 0,-1 0,-1 0,1-1,-1 0,0 1,-1-2,0 1,0 0,-1-1,0 1,-1-1,0 0,0 1,-1-1,0 0,0 0,-1 1,-1-6,-1-6,-1-1,-1 0,-1 1,-1 0,-1 1,0-1,-1 1,-2 0,3 5,-1 0,-1 0,0 1,-1 1,0 0,-1 0,0 1,-1 0,-1 0,7 7,1-1,-1 1,0 1,0-1,0 1,-1 1,1-1,-1 1,1 0,-1 1,0 0,0 0,1 1,-1 0,0 0,0 1,0-1,1 2,-1-1,0 2,-5 3,0 0,1 1,0 0,1 1,0 1,0 0,1 0,0 1,0 0,1 1,1 0,0 1,0-1,1 1,0 1,1 0,1-1,0 2,1-1,0 0,1 1,1 0,0 0,1 0,0 0,1 7,9 60,9-9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15.4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89 63,'-5'7,"0"0,1 0,0 0,0 1,1-1,0 1,0 0,1 0,0 0,1 0,-1 1,1-1,1 0,0 1,0-1,1 0,0 4,0-10,-1 0,1-1,0 1,0 0,0-1,0 1,0 0,1-1,-1 1,0-1,1 0,-1 1,1-1,-1 0,1 0,0 0,-1 0,1 0,0 0,0-1,0 1,0-1,-1 1,1-1,0 0,0 1,0-1,0 0,0 0,0-1,0 1,0 0,0-1,2 0,57-34,-58 32,1-1,0 0,-1 0,0 0,0 0,0-1,0 1,-1-1,0 1,0-1,0 0,0 0,-1 0,0 0,0 0,0-1,-1 1,0 0,0 0,0 0,0-1,-1 1,0 0,0 0,0 0,-1 0,0 0,0 0,0 0,0 1,-1-1,0 1,0 0,0 0,0 0,-1 0,0 0,1 0,-1 1,-1 0,1 0,0 0,-1 1,1-1,-2 0,1 3,-1-1,1 1,0 0,0 0,0 1,0-1,-1 1,1 0,0 1,0-1,0 1,1 0,-1 0,0 1,1-1,-1 1,1 0,0 0,0 1,0-1,1 1,-1 0,1 0,-1 0,1 0,1 1,-1-1,1 1,0-1,0 1,0 0,0 0,1 0,0 0,0 0,0 0,1 1,-1-1,1 0,1 0,-1 0,1 1,0-1,1 4,15 28,6-6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16.0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225 203,'-8'0,"0"1,0 0,0 1,0-1,0 1,0 1,1 0,-1 0,1 0,0 1,0 0,0 0,0 1,1 0,-1 0,1 1,1-1,-1 1,1 1,-3 4,-2 3,1 0,0 1,2 0,0 1,0 0,1 0,1 0,1 0,-1 8,2 0,1-1,0 1,2-1,1 1,1-1,1 1,0-1,2 0,1 0,1 0,1-1,1 0,0-1,2 0,8 11,-10-16,2-1,0 0,0 0,2-2,0 1,0-2,1 0,0 0,1-2,1 1,0-2,0 0,0-1,1-1,1 0,-1-2,1 1,0-2,0-1,4 0,-10-3,0 0,0-1,0 0,-1-1,1-1,0 0,-1 0,0-1,1-1,-1 1,-1-2,1 0,-1 0,0-1,-1 0,1-1,-1 0,-1 0,0-1,0 0,0 0,-1-1,-1 0,0 0,0-1,-1 0,0 0,2-10,6-11,-1 0,-2 0,-1-1,-2 0,-1-1,-1 0,-2 0,-2 0,-1 0,-1 0,-2 1,-2-1,-1 0,-1 1,-3-3,4 19,0 0,-2 0,0 0,0 1,-2 0,0 1,-1 0,0 0,-1 2,-1-1,0 1,-1 1,0 1,-1 0,0 0,-1 2,0 0,-1 0,0 2,0 0,0 1,-1 1,0 0,0 2,0 0,0 1,0 0,-1 2,-15 1,22 1,1 1,-1 0,1 1,0 1,0-1,0 2,1-1,0 2,0-1,0 1,1 1,0 0,0 0,1 0,0 1,1 1,0-1,0 1,1 0,0 1,1-1,0 1,1 0,0 1,0 1,-3 11,1 1,1 0,1 0,1 1,1-1,2 1,0-1,2 1,0-1,2 1,1-1,1 0,1-1,1 1,1-1,2-1,0 0,1 0,10 12,34 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16.9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188 26,'-5'0,"-1"1,1 0,0 0,-1 0,1 1,0-1,0 1,0 0,0 1,1-1,-1 1,0 0,1 0,0 1,0-1,0 1,0 0,0 0,1 0,0 0,0 1,0-1,0 1,1 0,0 0,0 0,0 0,1 0,-1 0,1 1,0-1,1 1,-7 31,2 0,1 0,2 0,2 0,1 0,2 1,2-1,1-1,6 16,46 203,-33-166,-5 1,-3 0,-5 1,-3 1,-4 16,-5-89,-1 0,0 0,-1 0,-2 0,0 0,0-1,-2 0,0 0,-2 0,-1 2,9-18,-1 1,0-1,0 0,0 0,0 0,0 0,0 0,0 0,-1 0,1 0,-1 0,1 0,-1-1,0 1,0-1,0 1,0-1,0 0,0 0,0 1,0-1,0-1,-1 1,1 0,0-1,0 1,-1-1,1 0,-1 1,1-1,0 0,-1-1,1 1,0 0,-1-1,1 1,0-1,-1 0,1 0,0 1,-1-2,-2-4,1 1,0-1,1 1,-1-1,1 0,1 0,-1-1,1 1,0-1,0 1,1-1,0 0,0-2,-9-70,4 0,3-1,4-25,0 40,-30-684,11 513,18 233,4-60,-4 61,1 1,-1-1,1 1,-1-1,1 1,0 0,0 0,-1-1,1 1,0 0,0 0,0 0,0 0,0 0,1 0,-1 0,0 0,0 0,1 0,-1 1,0-1,1 1,-1-1,1 1,-1-1,0 1,1 0,-1-1,1 1,-1 0,1 0,-1 0,1 1,-1-1,1 0,-1 0,1 1,0 0,14 4,-1 1,0 0,0 2,-1-1,1 2,-2 0,1 1,1 2,2 0,14 9,0 2,-2 1,0 1,-2 2,-1 1,-1 0,-1 2,16 28,-37-54,0 0,-1 0,1 0,-1 0,0 0,0 0,0 1,-1-1,0 1,0-1,0 1,0 0,-1-1,0 1,0 0,0-1,0 1,-1 0,0-1,0 1,0 0,0-1,-1 1,0-1,0 0,0 0,0 0,-1 0,1 0,-1 0,0 0,0-1,-1 0,-1 2,-14 5,0-1,0-1,-1-1,0 0,0-2,-1 0,0-2,0 0,0-1,0-1,0-1,-8-2,28 2,-136-4,124 0,23-1,221-21,-186 20,0-1,-1-2,0-3,0-1,-2-2,30-15,-56 22,-1 0,0-1,0-1,-1 0,0-1,-1 0,0-1,-1-1,0 0,-1 0,0-2,-1 1,-1-1,-1 0,0-1,-1 0,0 0,3-14,-6 18,-1 0,0 0,0 0,-2 0,1 0,-2 0,1 0,-2-1,0 1,0 0,-3-10,4 20,-1 1,0 0,1-1,-1 1,0 0,0 0,0 0,0-1,0 1,0 0,0 0,0 0,0 0,-1 1,1-1,0 0,-1 0,1 1,0-1,-1 1,1-1,-1 1,1 0,-1 0,1-1,-1 1,1 0,0 0,-1 0,1 1,-1-1,1 0,-1 0,1 1,-1-1,1 1,-1 0,-52 29,42-20,0 1,0 0,1 0,0 1,1 1,1 0,0 0,0 1,1 0,1 0,-5 15,9-20,0 0,1 0,0 0,0 0,1 1,0-1,0 0,1 1,0-1,1 1,0-1,1 0,0 0,0 1,1-1,0-1,1 1,0 0,0-1,0 0,2 1,10 9,0-1,1-1,1-1,1 0,0-1,1-1,0-1,1-1,0 0,1-2,0-1,0 0,1-2,0 0,19 1,116 11,-93-18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8T07:37:17.4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 51,'-8'20,"1"0,0 0,2 1,1 0,0 0,2 0,0 1,1-1,2 0,0 1,1-1,1 0,1 0,1 0,0 0,2-1,1 0,0 0,1-1,10 15,-16-27,1-1,-1 1,1-1,0 0,0 0,1 0,0 0,0-1,0 0,0 0,1-1,0 1,0-1,0 0,1-1,-1 1,1-1,1 0,-3-5,0 0,1 0,-1 0,0-1,-1 1,1-1,0 0,-1-1,0 1,0-1,0 0,0 0,0 0,-1-1,0 1,0-1,0 1,0-1,-1 0,0 0,0-1,0 1,0-5,157-442,-135 407,-20 52,1 158,-3-152,2 0,0 0,0 0,1-1,0 0,1 0,1-1,0 1,0-1,1-1,1 0,0 0,0 0,1-1,0-1,0 1,1-2,0 1,0-2,1 1,0-2,9 4,18 4,1-2,0-2,0-1,0-2,1-2,0-2,0-2,40-4,-55 3,0-2,-1-1,1 0,-1-2,4-2,8-14,-33 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08.10.2021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2.xml"/><Relationship Id="rId21" Type="http://schemas.openxmlformats.org/officeDocument/2006/relationships/customXml" Target="../ink/ink424.xml"/><Relationship Id="rId42" Type="http://schemas.openxmlformats.org/officeDocument/2006/relationships/image" Target="../media/image436.png"/><Relationship Id="rId63" Type="http://schemas.openxmlformats.org/officeDocument/2006/relationships/customXml" Target="../ink/ink445.xml"/><Relationship Id="rId84" Type="http://schemas.openxmlformats.org/officeDocument/2006/relationships/image" Target="../media/image457.png"/><Relationship Id="rId138" Type="http://schemas.openxmlformats.org/officeDocument/2006/relationships/image" Target="../media/image484.png"/><Relationship Id="rId16" Type="http://schemas.openxmlformats.org/officeDocument/2006/relationships/image" Target="../media/image423.png"/><Relationship Id="rId107" Type="http://schemas.openxmlformats.org/officeDocument/2006/relationships/customXml" Target="../ink/ink467.xml"/><Relationship Id="rId11" Type="http://schemas.openxmlformats.org/officeDocument/2006/relationships/customXml" Target="../ink/ink419.xml"/><Relationship Id="rId32" Type="http://schemas.openxmlformats.org/officeDocument/2006/relationships/image" Target="../media/image431.png"/><Relationship Id="rId37" Type="http://schemas.openxmlformats.org/officeDocument/2006/relationships/customXml" Target="../ink/ink432.xml"/><Relationship Id="rId53" Type="http://schemas.openxmlformats.org/officeDocument/2006/relationships/customXml" Target="../ink/ink440.xml"/><Relationship Id="rId58" Type="http://schemas.openxmlformats.org/officeDocument/2006/relationships/image" Target="../media/image444.png"/><Relationship Id="rId74" Type="http://schemas.openxmlformats.org/officeDocument/2006/relationships/image" Target="../media/image452.png"/><Relationship Id="rId79" Type="http://schemas.openxmlformats.org/officeDocument/2006/relationships/customXml" Target="../ink/ink453.xml"/><Relationship Id="rId102" Type="http://schemas.openxmlformats.org/officeDocument/2006/relationships/image" Target="../media/image466.png"/><Relationship Id="rId123" Type="http://schemas.openxmlformats.org/officeDocument/2006/relationships/customXml" Target="../ink/ink475.xml"/><Relationship Id="rId128" Type="http://schemas.openxmlformats.org/officeDocument/2006/relationships/image" Target="../media/image479.png"/><Relationship Id="rId5" Type="http://schemas.openxmlformats.org/officeDocument/2006/relationships/customXml" Target="../ink/ink416.xml"/><Relationship Id="rId90" Type="http://schemas.openxmlformats.org/officeDocument/2006/relationships/image" Target="../media/image460.png"/><Relationship Id="rId95" Type="http://schemas.openxmlformats.org/officeDocument/2006/relationships/customXml" Target="../ink/ink461.xml"/><Relationship Id="rId22" Type="http://schemas.openxmlformats.org/officeDocument/2006/relationships/image" Target="../media/image426.png"/><Relationship Id="rId27" Type="http://schemas.openxmlformats.org/officeDocument/2006/relationships/customXml" Target="../ink/ink427.xml"/><Relationship Id="rId43" Type="http://schemas.openxmlformats.org/officeDocument/2006/relationships/customXml" Target="../ink/ink435.xml"/><Relationship Id="rId48" Type="http://schemas.openxmlformats.org/officeDocument/2006/relationships/image" Target="../media/image439.png"/><Relationship Id="rId64" Type="http://schemas.openxmlformats.org/officeDocument/2006/relationships/image" Target="../media/image447.png"/><Relationship Id="rId69" Type="http://schemas.openxmlformats.org/officeDocument/2006/relationships/customXml" Target="../ink/ink448.xml"/><Relationship Id="rId113" Type="http://schemas.openxmlformats.org/officeDocument/2006/relationships/customXml" Target="../ink/ink470.xml"/><Relationship Id="rId118" Type="http://schemas.openxmlformats.org/officeDocument/2006/relationships/image" Target="../media/image474.png"/><Relationship Id="rId134" Type="http://schemas.openxmlformats.org/officeDocument/2006/relationships/image" Target="../media/image482.png"/><Relationship Id="rId80" Type="http://schemas.openxmlformats.org/officeDocument/2006/relationships/image" Target="../media/image455.png"/><Relationship Id="rId85" Type="http://schemas.openxmlformats.org/officeDocument/2006/relationships/customXml" Target="../ink/ink456.xml"/><Relationship Id="rId12" Type="http://schemas.openxmlformats.org/officeDocument/2006/relationships/image" Target="../media/image421.png"/><Relationship Id="rId17" Type="http://schemas.openxmlformats.org/officeDocument/2006/relationships/customXml" Target="../ink/ink422.xml"/><Relationship Id="rId33" Type="http://schemas.openxmlformats.org/officeDocument/2006/relationships/customXml" Target="../ink/ink430.xml"/><Relationship Id="rId38" Type="http://schemas.openxmlformats.org/officeDocument/2006/relationships/image" Target="../media/image434.png"/><Relationship Id="rId59" Type="http://schemas.openxmlformats.org/officeDocument/2006/relationships/customXml" Target="../ink/ink443.xml"/><Relationship Id="rId103" Type="http://schemas.openxmlformats.org/officeDocument/2006/relationships/customXml" Target="../ink/ink465.xml"/><Relationship Id="rId108" Type="http://schemas.openxmlformats.org/officeDocument/2006/relationships/image" Target="../media/image469.png"/><Relationship Id="rId124" Type="http://schemas.openxmlformats.org/officeDocument/2006/relationships/image" Target="../media/image477.png"/><Relationship Id="rId129" Type="http://schemas.openxmlformats.org/officeDocument/2006/relationships/customXml" Target="../ink/ink478.xml"/><Relationship Id="rId54" Type="http://schemas.openxmlformats.org/officeDocument/2006/relationships/image" Target="../media/image442.png"/><Relationship Id="rId70" Type="http://schemas.openxmlformats.org/officeDocument/2006/relationships/image" Target="../media/image450.png"/><Relationship Id="rId75" Type="http://schemas.openxmlformats.org/officeDocument/2006/relationships/customXml" Target="../ink/ink451.xml"/><Relationship Id="rId91" Type="http://schemas.openxmlformats.org/officeDocument/2006/relationships/customXml" Target="../ink/ink459.xml"/><Relationship Id="rId96" Type="http://schemas.openxmlformats.org/officeDocument/2006/relationships/image" Target="../media/image4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8.png"/><Relationship Id="rId23" Type="http://schemas.openxmlformats.org/officeDocument/2006/relationships/customXml" Target="../ink/ink425.xml"/><Relationship Id="rId28" Type="http://schemas.openxmlformats.org/officeDocument/2006/relationships/image" Target="../media/image429.png"/><Relationship Id="rId49" Type="http://schemas.openxmlformats.org/officeDocument/2006/relationships/customXml" Target="../ink/ink438.xml"/><Relationship Id="rId114" Type="http://schemas.openxmlformats.org/officeDocument/2006/relationships/image" Target="../media/image472.png"/><Relationship Id="rId119" Type="http://schemas.openxmlformats.org/officeDocument/2006/relationships/customXml" Target="../ink/ink473.xml"/><Relationship Id="rId44" Type="http://schemas.openxmlformats.org/officeDocument/2006/relationships/image" Target="../media/image437.png"/><Relationship Id="rId60" Type="http://schemas.openxmlformats.org/officeDocument/2006/relationships/image" Target="../media/image445.png"/><Relationship Id="rId65" Type="http://schemas.openxmlformats.org/officeDocument/2006/relationships/customXml" Target="../ink/ink446.xml"/><Relationship Id="rId81" Type="http://schemas.openxmlformats.org/officeDocument/2006/relationships/customXml" Target="../ink/ink454.xml"/><Relationship Id="rId86" Type="http://schemas.openxmlformats.org/officeDocument/2006/relationships/image" Target="../media/image458.png"/><Relationship Id="rId130" Type="http://schemas.openxmlformats.org/officeDocument/2006/relationships/image" Target="../media/image480.png"/><Relationship Id="rId135" Type="http://schemas.openxmlformats.org/officeDocument/2006/relationships/customXml" Target="../ink/ink481.xml"/><Relationship Id="rId13" Type="http://schemas.openxmlformats.org/officeDocument/2006/relationships/customXml" Target="../ink/ink420.xml"/><Relationship Id="rId18" Type="http://schemas.openxmlformats.org/officeDocument/2006/relationships/image" Target="../media/image424.png"/><Relationship Id="rId39" Type="http://schemas.openxmlformats.org/officeDocument/2006/relationships/customXml" Target="../ink/ink433.xml"/><Relationship Id="rId109" Type="http://schemas.openxmlformats.org/officeDocument/2006/relationships/customXml" Target="../ink/ink468.xml"/><Relationship Id="rId34" Type="http://schemas.openxmlformats.org/officeDocument/2006/relationships/image" Target="../media/image432.png"/><Relationship Id="rId50" Type="http://schemas.openxmlformats.org/officeDocument/2006/relationships/image" Target="../media/image440.png"/><Relationship Id="rId55" Type="http://schemas.openxmlformats.org/officeDocument/2006/relationships/customXml" Target="../ink/ink441.xml"/><Relationship Id="rId76" Type="http://schemas.openxmlformats.org/officeDocument/2006/relationships/image" Target="../media/image453.png"/><Relationship Id="rId97" Type="http://schemas.openxmlformats.org/officeDocument/2006/relationships/customXml" Target="../ink/ink462.xml"/><Relationship Id="rId104" Type="http://schemas.openxmlformats.org/officeDocument/2006/relationships/image" Target="../media/image467.png"/><Relationship Id="rId120" Type="http://schemas.openxmlformats.org/officeDocument/2006/relationships/image" Target="../media/image475.png"/><Relationship Id="rId125" Type="http://schemas.openxmlformats.org/officeDocument/2006/relationships/customXml" Target="../ink/ink476.xml"/><Relationship Id="rId7" Type="http://schemas.openxmlformats.org/officeDocument/2006/relationships/customXml" Target="../ink/ink417.xml"/><Relationship Id="rId71" Type="http://schemas.openxmlformats.org/officeDocument/2006/relationships/customXml" Target="../ink/ink449.xml"/><Relationship Id="rId92" Type="http://schemas.openxmlformats.org/officeDocument/2006/relationships/image" Target="../media/image461.png"/><Relationship Id="rId2" Type="http://schemas.openxmlformats.org/officeDocument/2006/relationships/image" Target="../media/image6.png"/><Relationship Id="rId29" Type="http://schemas.openxmlformats.org/officeDocument/2006/relationships/customXml" Target="../ink/ink428.xml"/><Relationship Id="rId24" Type="http://schemas.openxmlformats.org/officeDocument/2006/relationships/image" Target="../media/image427.png"/><Relationship Id="rId40" Type="http://schemas.openxmlformats.org/officeDocument/2006/relationships/image" Target="../media/image435.png"/><Relationship Id="rId45" Type="http://schemas.openxmlformats.org/officeDocument/2006/relationships/customXml" Target="../ink/ink436.xml"/><Relationship Id="rId66" Type="http://schemas.openxmlformats.org/officeDocument/2006/relationships/image" Target="../media/image448.png"/><Relationship Id="rId87" Type="http://schemas.openxmlformats.org/officeDocument/2006/relationships/customXml" Target="../ink/ink457.xml"/><Relationship Id="rId110" Type="http://schemas.openxmlformats.org/officeDocument/2006/relationships/image" Target="../media/image470.png"/><Relationship Id="rId115" Type="http://schemas.openxmlformats.org/officeDocument/2006/relationships/customXml" Target="../ink/ink471.xml"/><Relationship Id="rId131" Type="http://schemas.openxmlformats.org/officeDocument/2006/relationships/customXml" Target="../ink/ink479.xml"/><Relationship Id="rId136" Type="http://schemas.openxmlformats.org/officeDocument/2006/relationships/image" Target="../media/image483.png"/><Relationship Id="rId61" Type="http://schemas.openxmlformats.org/officeDocument/2006/relationships/customXml" Target="../ink/ink444.xml"/><Relationship Id="rId82" Type="http://schemas.openxmlformats.org/officeDocument/2006/relationships/image" Target="../media/image456.png"/><Relationship Id="rId19" Type="http://schemas.openxmlformats.org/officeDocument/2006/relationships/customXml" Target="../ink/ink423.xml"/><Relationship Id="rId14" Type="http://schemas.openxmlformats.org/officeDocument/2006/relationships/image" Target="../media/image422.png"/><Relationship Id="rId30" Type="http://schemas.openxmlformats.org/officeDocument/2006/relationships/image" Target="../media/image430.png"/><Relationship Id="rId35" Type="http://schemas.openxmlformats.org/officeDocument/2006/relationships/customXml" Target="../ink/ink431.xml"/><Relationship Id="rId56" Type="http://schemas.openxmlformats.org/officeDocument/2006/relationships/image" Target="../media/image443.png"/><Relationship Id="rId77" Type="http://schemas.openxmlformats.org/officeDocument/2006/relationships/customXml" Target="../ink/ink452.xml"/><Relationship Id="rId100" Type="http://schemas.openxmlformats.org/officeDocument/2006/relationships/image" Target="../media/image465.png"/><Relationship Id="rId105" Type="http://schemas.openxmlformats.org/officeDocument/2006/relationships/customXml" Target="../ink/ink466.xml"/><Relationship Id="rId126" Type="http://schemas.openxmlformats.org/officeDocument/2006/relationships/image" Target="../media/image478.png"/><Relationship Id="rId8" Type="http://schemas.openxmlformats.org/officeDocument/2006/relationships/image" Target="../media/image419.png"/><Relationship Id="rId51" Type="http://schemas.openxmlformats.org/officeDocument/2006/relationships/customXml" Target="../ink/ink439.xml"/><Relationship Id="rId72" Type="http://schemas.openxmlformats.org/officeDocument/2006/relationships/image" Target="../media/image451.png"/><Relationship Id="rId93" Type="http://schemas.openxmlformats.org/officeDocument/2006/relationships/customXml" Target="../ink/ink460.xml"/><Relationship Id="rId98" Type="http://schemas.openxmlformats.org/officeDocument/2006/relationships/image" Target="../media/image464.png"/><Relationship Id="rId121" Type="http://schemas.openxmlformats.org/officeDocument/2006/relationships/customXml" Target="../ink/ink474.xml"/><Relationship Id="rId3" Type="http://schemas.openxmlformats.org/officeDocument/2006/relationships/customXml" Target="../ink/ink415.xml"/><Relationship Id="rId25" Type="http://schemas.openxmlformats.org/officeDocument/2006/relationships/customXml" Target="../ink/ink426.xml"/><Relationship Id="rId46" Type="http://schemas.openxmlformats.org/officeDocument/2006/relationships/image" Target="../media/image438.png"/><Relationship Id="rId67" Type="http://schemas.openxmlformats.org/officeDocument/2006/relationships/customXml" Target="../ink/ink447.xml"/><Relationship Id="rId116" Type="http://schemas.openxmlformats.org/officeDocument/2006/relationships/image" Target="../media/image473.png"/><Relationship Id="rId137" Type="http://schemas.openxmlformats.org/officeDocument/2006/relationships/customXml" Target="../ink/ink482.xml"/><Relationship Id="rId20" Type="http://schemas.openxmlformats.org/officeDocument/2006/relationships/image" Target="../media/image425.png"/><Relationship Id="rId41" Type="http://schemas.openxmlformats.org/officeDocument/2006/relationships/customXml" Target="../ink/ink434.xml"/><Relationship Id="rId62" Type="http://schemas.openxmlformats.org/officeDocument/2006/relationships/image" Target="../media/image446.png"/><Relationship Id="rId83" Type="http://schemas.openxmlformats.org/officeDocument/2006/relationships/customXml" Target="../ink/ink455.xml"/><Relationship Id="rId88" Type="http://schemas.openxmlformats.org/officeDocument/2006/relationships/image" Target="../media/image459.png"/><Relationship Id="rId111" Type="http://schemas.openxmlformats.org/officeDocument/2006/relationships/customXml" Target="../ink/ink469.xml"/><Relationship Id="rId132" Type="http://schemas.openxmlformats.org/officeDocument/2006/relationships/image" Target="../media/image481.png"/><Relationship Id="rId15" Type="http://schemas.openxmlformats.org/officeDocument/2006/relationships/customXml" Target="../ink/ink421.xml"/><Relationship Id="rId36" Type="http://schemas.openxmlformats.org/officeDocument/2006/relationships/image" Target="../media/image433.png"/><Relationship Id="rId57" Type="http://schemas.openxmlformats.org/officeDocument/2006/relationships/customXml" Target="../ink/ink442.xml"/><Relationship Id="rId106" Type="http://schemas.openxmlformats.org/officeDocument/2006/relationships/image" Target="../media/image468.png"/><Relationship Id="rId127" Type="http://schemas.openxmlformats.org/officeDocument/2006/relationships/customXml" Target="../ink/ink477.xml"/><Relationship Id="rId10" Type="http://schemas.openxmlformats.org/officeDocument/2006/relationships/image" Target="../media/image420.png"/><Relationship Id="rId31" Type="http://schemas.openxmlformats.org/officeDocument/2006/relationships/customXml" Target="../ink/ink429.xml"/><Relationship Id="rId52" Type="http://schemas.openxmlformats.org/officeDocument/2006/relationships/image" Target="../media/image441.png"/><Relationship Id="rId73" Type="http://schemas.openxmlformats.org/officeDocument/2006/relationships/customXml" Target="../ink/ink450.xml"/><Relationship Id="rId78" Type="http://schemas.openxmlformats.org/officeDocument/2006/relationships/image" Target="../media/image454.png"/><Relationship Id="rId94" Type="http://schemas.openxmlformats.org/officeDocument/2006/relationships/image" Target="../media/image462.png"/><Relationship Id="rId99" Type="http://schemas.openxmlformats.org/officeDocument/2006/relationships/customXml" Target="../ink/ink463.xml"/><Relationship Id="rId101" Type="http://schemas.openxmlformats.org/officeDocument/2006/relationships/customXml" Target="../ink/ink464.xml"/><Relationship Id="rId122" Type="http://schemas.openxmlformats.org/officeDocument/2006/relationships/image" Target="../media/image476.png"/><Relationship Id="rId4" Type="http://schemas.openxmlformats.org/officeDocument/2006/relationships/image" Target="../media/image417.png"/><Relationship Id="rId9" Type="http://schemas.openxmlformats.org/officeDocument/2006/relationships/customXml" Target="../ink/ink418.xml"/><Relationship Id="rId26" Type="http://schemas.openxmlformats.org/officeDocument/2006/relationships/image" Target="../media/image428.png"/><Relationship Id="rId47" Type="http://schemas.openxmlformats.org/officeDocument/2006/relationships/customXml" Target="../ink/ink437.xml"/><Relationship Id="rId68" Type="http://schemas.openxmlformats.org/officeDocument/2006/relationships/image" Target="../media/image449.png"/><Relationship Id="rId89" Type="http://schemas.openxmlformats.org/officeDocument/2006/relationships/customXml" Target="../ink/ink458.xml"/><Relationship Id="rId112" Type="http://schemas.openxmlformats.org/officeDocument/2006/relationships/image" Target="../media/image471.png"/><Relationship Id="rId133" Type="http://schemas.openxmlformats.org/officeDocument/2006/relationships/customXml" Target="../ink/ink480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2.png"/><Relationship Id="rId21" Type="http://schemas.openxmlformats.org/officeDocument/2006/relationships/image" Target="../media/image494.png"/><Relationship Id="rId63" Type="http://schemas.openxmlformats.org/officeDocument/2006/relationships/image" Target="../media/image515.png"/><Relationship Id="rId159" Type="http://schemas.openxmlformats.org/officeDocument/2006/relationships/image" Target="../media/image563.png"/><Relationship Id="rId170" Type="http://schemas.openxmlformats.org/officeDocument/2006/relationships/customXml" Target="../ink/ink567.xml"/><Relationship Id="rId226" Type="http://schemas.openxmlformats.org/officeDocument/2006/relationships/customXml" Target="../ink/ink595.xml"/><Relationship Id="rId268" Type="http://schemas.openxmlformats.org/officeDocument/2006/relationships/customXml" Target="../ink/ink616.xml"/><Relationship Id="rId32" Type="http://schemas.openxmlformats.org/officeDocument/2006/relationships/customXml" Target="../ink/ink498.xml"/><Relationship Id="rId74" Type="http://schemas.openxmlformats.org/officeDocument/2006/relationships/customXml" Target="../ink/ink519.xml"/><Relationship Id="rId128" Type="http://schemas.openxmlformats.org/officeDocument/2006/relationships/customXml" Target="../ink/ink546.xml"/><Relationship Id="rId5" Type="http://schemas.openxmlformats.org/officeDocument/2006/relationships/image" Target="../media/image486.png"/><Relationship Id="rId181" Type="http://schemas.openxmlformats.org/officeDocument/2006/relationships/image" Target="../media/image573.png"/><Relationship Id="rId237" Type="http://schemas.openxmlformats.org/officeDocument/2006/relationships/image" Target="../media/image601.png"/><Relationship Id="rId279" Type="http://schemas.openxmlformats.org/officeDocument/2006/relationships/image" Target="../media/image622.png"/><Relationship Id="rId43" Type="http://schemas.openxmlformats.org/officeDocument/2006/relationships/image" Target="../media/image505.png"/><Relationship Id="rId139" Type="http://schemas.openxmlformats.org/officeDocument/2006/relationships/image" Target="../media/image553.png"/><Relationship Id="rId290" Type="http://schemas.openxmlformats.org/officeDocument/2006/relationships/customXml" Target="../ink/ink627.xml"/><Relationship Id="rId85" Type="http://schemas.openxmlformats.org/officeDocument/2006/relationships/image" Target="../media/image526.png"/><Relationship Id="rId150" Type="http://schemas.openxmlformats.org/officeDocument/2006/relationships/customXml" Target="../ink/ink557.xml"/><Relationship Id="rId192" Type="http://schemas.openxmlformats.org/officeDocument/2006/relationships/customXml" Target="../ink/ink578.xml"/><Relationship Id="rId206" Type="http://schemas.openxmlformats.org/officeDocument/2006/relationships/customXml" Target="../ink/ink585.xml"/><Relationship Id="rId248" Type="http://schemas.openxmlformats.org/officeDocument/2006/relationships/customXml" Target="../ink/ink606.xml"/><Relationship Id="rId269" Type="http://schemas.openxmlformats.org/officeDocument/2006/relationships/image" Target="../media/image617.png"/><Relationship Id="rId12" Type="http://schemas.openxmlformats.org/officeDocument/2006/relationships/customXml" Target="../ink/ink488.xml"/><Relationship Id="rId33" Type="http://schemas.openxmlformats.org/officeDocument/2006/relationships/image" Target="../media/image500.png"/><Relationship Id="rId108" Type="http://schemas.openxmlformats.org/officeDocument/2006/relationships/customXml" Target="../ink/ink536.xml"/><Relationship Id="rId129" Type="http://schemas.openxmlformats.org/officeDocument/2006/relationships/image" Target="../media/image548.png"/><Relationship Id="rId280" Type="http://schemas.openxmlformats.org/officeDocument/2006/relationships/customXml" Target="../ink/ink622.xml"/><Relationship Id="rId54" Type="http://schemas.openxmlformats.org/officeDocument/2006/relationships/customXml" Target="../ink/ink509.xml"/><Relationship Id="rId75" Type="http://schemas.openxmlformats.org/officeDocument/2006/relationships/image" Target="../media/image521.png"/><Relationship Id="rId96" Type="http://schemas.openxmlformats.org/officeDocument/2006/relationships/customXml" Target="../ink/ink530.xml"/><Relationship Id="rId140" Type="http://schemas.openxmlformats.org/officeDocument/2006/relationships/customXml" Target="../ink/ink552.xml"/><Relationship Id="rId161" Type="http://schemas.openxmlformats.org/officeDocument/2006/relationships/image" Target="../media/image564.png"/><Relationship Id="rId182" Type="http://schemas.openxmlformats.org/officeDocument/2006/relationships/customXml" Target="../ink/ink573.xml"/><Relationship Id="rId217" Type="http://schemas.openxmlformats.org/officeDocument/2006/relationships/image" Target="../media/image591.png"/><Relationship Id="rId6" Type="http://schemas.openxmlformats.org/officeDocument/2006/relationships/customXml" Target="../ink/ink485.xml"/><Relationship Id="rId238" Type="http://schemas.openxmlformats.org/officeDocument/2006/relationships/customXml" Target="../ink/ink601.xml"/><Relationship Id="rId259" Type="http://schemas.openxmlformats.org/officeDocument/2006/relationships/image" Target="../media/image612.png"/><Relationship Id="rId23" Type="http://schemas.openxmlformats.org/officeDocument/2006/relationships/image" Target="../media/image495.png"/><Relationship Id="rId119" Type="http://schemas.openxmlformats.org/officeDocument/2006/relationships/image" Target="../media/image543.png"/><Relationship Id="rId270" Type="http://schemas.openxmlformats.org/officeDocument/2006/relationships/customXml" Target="../ink/ink617.xml"/><Relationship Id="rId291" Type="http://schemas.openxmlformats.org/officeDocument/2006/relationships/image" Target="../media/image628.png"/><Relationship Id="rId44" Type="http://schemas.openxmlformats.org/officeDocument/2006/relationships/customXml" Target="../ink/ink504.xml"/><Relationship Id="rId65" Type="http://schemas.openxmlformats.org/officeDocument/2006/relationships/image" Target="../media/image516.png"/><Relationship Id="rId86" Type="http://schemas.openxmlformats.org/officeDocument/2006/relationships/customXml" Target="../ink/ink525.xml"/><Relationship Id="rId130" Type="http://schemas.openxmlformats.org/officeDocument/2006/relationships/customXml" Target="../ink/ink547.xml"/><Relationship Id="rId151" Type="http://schemas.openxmlformats.org/officeDocument/2006/relationships/image" Target="../media/image559.png"/><Relationship Id="rId172" Type="http://schemas.openxmlformats.org/officeDocument/2006/relationships/customXml" Target="../ink/ink568.xml"/><Relationship Id="rId193" Type="http://schemas.openxmlformats.org/officeDocument/2006/relationships/image" Target="../media/image579.png"/><Relationship Id="rId207" Type="http://schemas.openxmlformats.org/officeDocument/2006/relationships/image" Target="../media/image586.png"/><Relationship Id="rId228" Type="http://schemas.openxmlformats.org/officeDocument/2006/relationships/customXml" Target="../ink/ink596.xml"/><Relationship Id="rId249" Type="http://schemas.openxmlformats.org/officeDocument/2006/relationships/image" Target="../media/image607.png"/><Relationship Id="rId13" Type="http://schemas.openxmlformats.org/officeDocument/2006/relationships/image" Target="../media/image490.png"/><Relationship Id="rId109" Type="http://schemas.openxmlformats.org/officeDocument/2006/relationships/image" Target="../media/image538.png"/><Relationship Id="rId260" Type="http://schemas.openxmlformats.org/officeDocument/2006/relationships/customXml" Target="../ink/ink612.xml"/><Relationship Id="rId281" Type="http://schemas.openxmlformats.org/officeDocument/2006/relationships/image" Target="../media/image623.png"/><Relationship Id="rId34" Type="http://schemas.openxmlformats.org/officeDocument/2006/relationships/customXml" Target="../ink/ink499.xml"/><Relationship Id="rId55" Type="http://schemas.openxmlformats.org/officeDocument/2006/relationships/image" Target="../media/image511.png"/><Relationship Id="rId76" Type="http://schemas.openxmlformats.org/officeDocument/2006/relationships/customXml" Target="../ink/ink520.xml"/><Relationship Id="rId97" Type="http://schemas.openxmlformats.org/officeDocument/2006/relationships/image" Target="../media/image532.png"/><Relationship Id="rId120" Type="http://schemas.openxmlformats.org/officeDocument/2006/relationships/customXml" Target="../ink/ink542.xml"/><Relationship Id="rId141" Type="http://schemas.openxmlformats.org/officeDocument/2006/relationships/image" Target="../media/image554.png"/><Relationship Id="rId7" Type="http://schemas.openxmlformats.org/officeDocument/2006/relationships/image" Target="../media/image487.png"/><Relationship Id="rId162" Type="http://schemas.openxmlformats.org/officeDocument/2006/relationships/customXml" Target="../ink/ink563.xml"/><Relationship Id="rId183" Type="http://schemas.openxmlformats.org/officeDocument/2006/relationships/image" Target="../media/image574.png"/><Relationship Id="rId218" Type="http://schemas.openxmlformats.org/officeDocument/2006/relationships/customXml" Target="../ink/ink591.xml"/><Relationship Id="rId239" Type="http://schemas.openxmlformats.org/officeDocument/2006/relationships/image" Target="../media/image602.png"/><Relationship Id="rId250" Type="http://schemas.openxmlformats.org/officeDocument/2006/relationships/customXml" Target="../ink/ink607.xml"/><Relationship Id="rId271" Type="http://schemas.openxmlformats.org/officeDocument/2006/relationships/image" Target="../media/image618.png"/><Relationship Id="rId24" Type="http://schemas.openxmlformats.org/officeDocument/2006/relationships/customXml" Target="../ink/ink494.xml"/><Relationship Id="rId45" Type="http://schemas.openxmlformats.org/officeDocument/2006/relationships/image" Target="../media/image506.png"/><Relationship Id="rId66" Type="http://schemas.openxmlformats.org/officeDocument/2006/relationships/customXml" Target="../ink/ink515.xml"/><Relationship Id="rId87" Type="http://schemas.openxmlformats.org/officeDocument/2006/relationships/image" Target="../media/image527.png"/><Relationship Id="rId110" Type="http://schemas.openxmlformats.org/officeDocument/2006/relationships/customXml" Target="../ink/ink537.xml"/><Relationship Id="rId131" Type="http://schemas.openxmlformats.org/officeDocument/2006/relationships/image" Target="../media/image549.png"/><Relationship Id="rId152" Type="http://schemas.openxmlformats.org/officeDocument/2006/relationships/customXml" Target="../ink/ink558.xml"/><Relationship Id="rId173" Type="http://schemas.openxmlformats.org/officeDocument/2006/relationships/image" Target="../media/image570.png"/><Relationship Id="rId194" Type="http://schemas.openxmlformats.org/officeDocument/2006/relationships/customXml" Target="../ink/ink579.xml"/><Relationship Id="rId208" Type="http://schemas.openxmlformats.org/officeDocument/2006/relationships/customXml" Target="../ink/ink586.xml"/><Relationship Id="rId229" Type="http://schemas.openxmlformats.org/officeDocument/2006/relationships/image" Target="../media/image597.png"/><Relationship Id="rId240" Type="http://schemas.openxmlformats.org/officeDocument/2006/relationships/customXml" Target="../ink/ink602.xml"/><Relationship Id="rId261" Type="http://schemas.openxmlformats.org/officeDocument/2006/relationships/image" Target="../media/image613.png"/><Relationship Id="rId14" Type="http://schemas.openxmlformats.org/officeDocument/2006/relationships/customXml" Target="../ink/ink489.xml"/><Relationship Id="rId35" Type="http://schemas.openxmlformats.org/officeDocument/2006/relationships/image" Target="../media/image501.png"/><Relationship Id="rId56" Type="http://schemas.openxmlformats.org/officeDocument/2006/relationships/customXml" Target="../ink/ink510.xml"/><Relationship Id="rId77" Type="http://schemas.openxmlformats.org/officeDocument/2006/relationships/image" Target="../media/image522.png"/><Relationship Id="rId100" Type="http://schemas.openxmlformats.org/officeDocument/2006/relationships/customXml" Target="../ink/ink532.xml"/><Relationship Id="rId282" Type="http://schemas.openxmlformats.org/officeDocument/2006/relationships/customXml" Target="../ink/ink623.xml"/><Relationship Id="rId8" Type="http://schemas.openxmlformats.org/officeDocument/2006/relationships/customXml" Target="../ink/ink486.xml"/><Relationship Id="rId98" Type="http://schemas.openxmlformats.org/officeDocument/2006/relationships/customXml" Target="../ink/ink531.xml"/><Relationship Id="rId121" Type="http://schemas.openxmlformats.org/officeDocument/2006/relationships/image" Target="../media/image544.png"/><Relationship Id="rId142" Type="http://schemas.openxmlformats.org/officeDocument/2006/relationships/customXml" Target="../ink/ink553.xml"/><Relationship Id="rId163" Type="http://schemas.openxmlformats.org/officeDocument/2006/relationships/image" Target="../media/image565.png"/><Relationship Id="rId184" Type="http://schemas.openxmlformats.org/officeDocument/2006/relationships/customXml" Target="../ink/ink574.xml"/><Relationship Id="rId219" Type="http://schemas.openxmlformats.org/officeDocument/2006/relationships/image" Target="../media/image592.png"/><Relationship Id="rId230" Type="http://schemas.openxmlformats.org/officeDocument/2006/relationships/customXml" Target="../ink/ink597.xml"/><Relationship Id="rId251" Type="http://schemas.openxmlformats.org/officeDocument/2006/relationships/image" Target="../media/image608.png"/><Relationship Id="rId25" Type="http://schemas.openxmlformats.org/officeDocument/2006/relationships/image" Target="../media/image496.png"/><Relationship Id="rId46" Type="http://schemas.openxmlformats.org/officeDocument/2006/relationships/customXml" Target="../ink/ink505.xml"/><Relationship Id="rId67" Type="http://schemas.openxmlformats.org/officeDocument/2006/relationships/image" Target="../media/image517.png"/><Relationship Id="rId272" Type="http://schemas.openxmlformats.org/officeDocument/2006/relationships/customXml" Target="../ink/ink618.xml"/><Relationship Id="rId88" Type="http://schemas.openxmlformats.org/officeDocument/2006/relationships/customXml" Target="../ink/ink526.xml"/><Relationship Id="rId111" Type="http://schemas.openxmlformats.org/officeDocument/2006/relationships/image" Target="../media/image539.png"/><Relationship Id="rId132" Type="http://schemas.openxmlformats.org/officeDocument/2006/relationships/customXml" Target="../ink/ink548.xml"/><Relationship Id="rId153" Type="http://schemas.openxmlformats.org/officeDocument/2006/relationships/image" Target="../media/image560.png"/><Relationship Id="rId174" Type="http://schemas.openxmlformats.org/officeDocument/2006/relationships/customXml" Target="../ink/ink569.xml"/><Relationship Id="rId195" Type="http://schemas.openxmlformats.org/officeDocument/2006/relationships/image" Target="../media/image580.png"/><Relationship Id="rId209" Type="http://schemas.openxmlformats.org/officeDocument/2006/relationships/image" Target="../media/image587.png"/><Relationship Id="rId220" Type="http://schemas.openxmlformats.org/officeDocument/2006/relationships/customXml" Target="../ink/ink592.xml"/><Relationship Id="rId241" Type="http://schemas.openxmlformats.org/officeDocument/2006/relationships/image" Target="../media/image603.png"/><Relationship Id="rId15" Type="http://schemas.openxmlformats.org/officeDocument/2006/relationships/image" Target="../media/image491.png"/><Relationship Id="rId36" Type="http://schemas.openxmlformats.org/officeDocument/2006/relationships/customXml" Target="../ink/ink500.xml"/><Relationship Id="rId57" Type="http://schemas.openxmlformats.org/officeDocument/2006/relationships/image" Target="../media/image512.png"/><Relationship Id="rId262" Type="http://schemas.openxmlformats.org/officeDocument/2006/relationships/customXml" Target="../ink/ink613.xml"/><Relationship Id="rId283" Type="http://schemas.openxmlformats.org/officeDocument/2006/relationships/image" Target="../media/image624.png"/><Relationship Id="rId78" Type="http://schemas.openxmlformats.org/officeDocument/2006/relationships/customXml" Target="../ink/ink521.xml"/><Relationship Id="rId99" Type="http://schemas.openxmlformats.org/officeDocument/2006/relationships/image" Target="../media/image533.png"/><Relationship Id="rId101" Type="http://schemas.openxmlformats.org/officeDocument/2006/relationships/image" Target="../media/image534.png"/><Relationship Id="rId122" Type="http://schemas.openxmlformats.org/officeDocument/2006/relationships/customXml" Target="../ink/ink543.xml"/><Relationship Id="rId143" Type="http://schemas.openxmlformats.org/officeDocument/2006/relationships/image" Target="../media/image555.png"/><Relationship Id="rId164" Type="http://schemas.openxmlformats.org/officeDocument/2006/relationships/customXml" Target="../ink/ink564.xml"/><Relationship Id="rId185" Type="http://schemas.openxmlformats.org/officeDocument/2006/relationships/image" Target="../media/image575.png"/><Relationship Id="rId9" Type="http://schemas.openxmlformats.org/officeDocument/2006/relationships/image" Target="../media/image488.png"/><Relationship Id="rId210" Type="http://schemas.openxmlformats.org/officeDocument/2006/relationships/customXml" Target="../ink/ink587.xml"/><Relationship Id="rId26" Type="http://schemas.openxmlformats.org/officeDocument/2006/relationships/customXml" Target="../ink/ink495.xml"/><Relationship Id="rId231" Type="http://schemas.openxmlformats.org/officeDocument/2006/relationships/image" Target="../media/image598.png"/><Relationship Id="rId252" Type="http://schemas.openxmlformats.org/officeDocument/2006/relationships/customXml" Target="../ink/ink608.xml"/><Relationship Id="rId273" Type="http://schemas.openxmlformats.org/officeDocument/2006/relationships/image" Target="../media/image619.png"/><Relationship Id="rId47" Type="http://schemas.openxmlformats.org/officeDocument/2006/relationships/image" Target="../media/image507.png"/><Relationship Id="rId68" Type="http://schemas.openxmlformats.org/officeDocument/2006/relationships/customXml" Target="../ink/ink516.xml"/><Relationship Id="rId89" Type="http://schemas.openxmlformats.org/officeDocument/2006/relationships/image" Target="../media/image528.png"/><Relationship Id="rId112" Type="http://schemas.openxmlformats.org/officeDocument/2006/relationships/customXml" Target="../ink/ink538.xml"/><Relationship Id="rId133" Type="http://schemas.openxmlformats.org/officeDocument/2006/relationships/image" Target="../media/image550.png"/><Relationship Id="rId154" Type="http://schemas.openxmlformats.org/officeDocument/2006/relationships/customXml" Target="../ink/ink559.xml"/><Relationship Id="rId175" Type="http://schemas.openxmlformats.org/officeDocument/2006/relationships/image" Target="../media/image571.png"/><Relationship Id="rId196" Type="http://schemas.openxmlformats.org/officeDocument/2006/relationships/customXml" Target="../ink/ink580.xml"/><Relationship Id="rId200" Type="http://schemas.openxmlformats.org/officeDocument/2006/relationships/customXml" Target="../ink/ink582.xml"/><Relationship Id="rId16" Type="http://schemas.openxmlformats.org/officeDocument/2006/relationships/customXml" Target="../ink/ink490.xml"/><Relationship Id="rId221" Type="http://schemas.openxmlformats.org/officeDocument/2006/relationships/image" Target="../media/image593.png"/><Relationship Id="rId242" Type="http://schemas.openxmlformats.org/officeDocument/2006/relationships/customXml" Target="../ink/ink603.xml"/><Relationship Id="rId263" Type="http://schemas.openxmlformats.org/officeDocument/2006/relationships/image" Target="../media/image614.png"/><Relationship Id="rId284" Type="http://schemas.openxmlformats.org/officeDocument/2006/relationships/customXml" Target="../ink/ink624.xml"/><Relationship Id="rId37" Type="http://schemas.openxmlformats.org/officeDocument/2006/relationships/image" Target="../media/image502.png"/><Relationship Id="rId58" Type="http://schemas.openxmlformats.org/officeDocument/2006/relationships/customXml" Target="../ink/ink511.xml"/><Relationship Id="rId79" Type="http://schemas.openxmlformats.org/officeDocument/2006/relationships/image" Target="../media/image523.png"/><Relationship Id="rId102" Type="http://schemas.openxmlformats.org/officeDocument/2006/relationships/customXml" Target="../ink/ink533.xml"/><Relationship Id="rId123" Type="http://schemas.openxmlformats.org/officeDocument/2006/relationships/image" Target="../media/image545.png"/><Relationship Id="rId144" Type="http://schemas.openxmlformats.org/officeDocument/2006/relationships/customXml" Target="../ink/ink554.xml"/><Relationship Id="rId90" Type="http://schemas.openxmlformats.org/officeDocument/2006/relationships/customXml" Target="../ink/ink527.xml"/><Relationship Id="rId165" Type="http://schemas.openxmlformats.org/officeDocument/2006/relationships/image" Target="../media/image566.png"/><Relationship Id="rId186" Type="http://schemas.openxmlformats.org/officeDocument/2006/relationships/customXml" Target="../ink/ink575.xml"/><Relationship Id="rId211" Type="http://schemas.openxmlformats.org/officeDocument/2006/relationships/image" Target="../media/image588.png"/><Relationship Id="rId232" Type="http://schemas.openxmlformats.org/officeDocument/2006/relationships/customXml" Target="../ink/ink598.xml"/><Relationship Id="rId253" Type="http://schemas.openxmlformats.org/officeDocument/2006/relationships/image" Target="../media/image609.png"/><Relationship Id="rId274" Type="http://schemas.openxmlformats.org/officeDocument/2006/relationships/customXml" Target="../ink/ink619.xml"/><Relationship Id="rId27" Type="http://schemas.openxmlformats.org/officeDocument/2006/relationships/image" Target="../media/image497.png"/><Relationship Id="rId48" Type="http://schemas.openxmlformats.org/officeDocument/2006/relationships/customXml" Target="../ink/ink506.xml"/><Relationship Id="rId69" Type="http://schemas.openxmlformats.org/officeDocument/2006/relationships/image" Target="../media/image518.png"/><Relationship Id="rId113" Type="http://schemas.openxmlformats.org/officeDocument/2006/relationships/image" Target="../media/image540.png"/><Relationship Id="rId134" Type="http://schemas.openxmlformats.org/officeDocument/2006/relationships/customXml" Target="../ink/ink549.xml"/><Relationship Id="rId80" Type="http://schemas.openxmlformats.org/officeDocument/2006/relationships/customXml" Target="../ink/ink522.xml"/><Relationship Id="rId155" Type="http://schemas.openxmlformats.org/officeDocument/2006/relationships/image" Target="../media/image561.png"/><Relationship Id="rId176" Type="http://schemas.openxmlformats.org/officeDocument/2006/relationships/customXml" Target="../ink/ink570.xml"/><Relationship Id="rId197" Type="http://schemas.openxmlformats.org/officeDocument/2006/relationships/image" Target="../media/image581.png"/><Relationship Id="rId201" Type="http://schemas.openxmlformats.org/officeDocument/2006/relationships/image" Target="../media/image583.png"/><Relationship Id="rId222" Type="http://schemas.openxmlformats.org/officeDocument/2006/relationships/customXml" Target="../ink/ink593.xml"/><Relationship Id="rId243" Type="http://schemas.openxmlformats.org/officeDocument/2006/relationships/image" Target="../media/image604.png"/><Relationship Id="rId264" Type="http://schemas.openxmlformats.org/officeDocument/2006/relationships/customXml" Target="../ink/ink614.xml"/><Relationship Id="rId285" Type="http://schemas.openxmlformats.org/officeDocument/2006/relationships/image" Target="../media/image625.png"/><Relationship Id="rId17" Type="http://schemas.openxmlformats.org/officeDocument/2006/relationships/image" Target="../media/image492.png"/><Relationship Id="rId38" Type="http://schemas.openxmlformats.org/officeDocument/2006/relationships/customXml" Target="../ink/ink501.xml"/><Relationship Id="rId59" Type="http://schemas.openxmlformats.org/officeDocument/2006/relationships/image" Target="../media/image513.png"/><Relationship Id="rId103" Type="http://schemas.openxmlformats.org/officeDocument/2006/relationships/image" Target="../media/image535.png"/><Relationship Id="rId124" Type="http://schemas.openxmlformats.org/officeDocument/2006/relationships/customXml" Target="../ink/ink544.xml"/><Relationship Id="rId70" Type="http://schemas.openxmlformats.org/officeDocument/2006/relationships/customXml" Target="../ink/ink517.xml"/><Relationship Id="rId91" Type="http://schemas.openxmlformats.org/officeDocument/2006/relationships/image" Target="../media/image529.png"/><Relationship Id="rId145" Type="http://schemas.openxmlformats.org/officeDocument/2006/relationships/image" Target="../media/image556.png"/><Relationship Id="rId166" Type="http://schemas.openxmlformats.org/officeDocument/2006/relationships/customXml" Target="../ink/ink565.xml"/><Relationship Id="rId187" Type="http://schemas.openxmlformats.org/officeDocument/2006/relationships/image" Target="../media/image57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88.xml"/><Relationship Id="rId233" Type="http://schemas.openxmlformats.org/officeDocument/2006/relationships/image" Target="../media/image599.png"/><Relationship Id="rId254" Type="http://schemas.openxmlformats.org/officeDocument/2006/relationships/customXml" Target="../ink/ink609.xml"/><Relationship Id="rId28" Type="http://schemas.openxmlformats.org/officeDocument/2006/relationships/customXml" Target="../ink/ink496.xml"/><Relationship Id="rId49" Type="http://schemas.openxmlformats.org/officeDocument/2006/relationships/image" Target="../media/image508.png"/><Relationship Id="rId114" Type="http://schemas.openxmlformats.org/officeDocument/2006/relationships/customXml" Target="../ink/ink539.xml"/><Relationship Id="rId275" Type="http://schemas.openxmlformats.org/officeDocument/2006/relationships/image" Target="../media/image620.png"/><Relationship Id="rId60" Type="http://schemas.openxmlformats.org/officeDocument/2006/relationships/customXml" Target="../ink/ink512.xml"/><Relationship Id="rId81" Type="http://schemas.openxmlformats.org/officeDocument/2006/relationships/image" Target="../media/image524.png"/><Relationship Id="rId135" Type="http://schemas.openxmlformats.org/officeDocument/2006/relationships/image" Target="../media/image551.png"/><Relationship Id="rId156" Type="http://schemas.openxmlformats.org/officeDocument/2006/relationships/customXml" Target="../ink/ink560.xml"/><Relationship Id="rId177" Type="http://schemas.openxmlformats.org/officeDocument/2006/relationships/image" Target="../media/image572.png"/><Relationship Id="rId198" Type="http://schemas.openxmlformats.org/officeDocument/2006/relationships/customXml" Target="../ink/ink581.xml"/><Relationship Id="rId202" Type="http://schemas.openxmlformats.org/officeDocument/2006/relationships/customXml" Target="../ink/ink583.xml"/><Relationship Id="rId223" Type="http://schemas.openxmlformats.org/officeDocument/2006/relationships/image" Target="../media/image594.png"/><Relationship Id="rId244" Type="http://schemas.openxmlformats.org/officeDocument/2006/relationships/customXml" Target="../ink/ink604.xml"/><Relationship Id="rId18" Type="http://schemas.openxmlformats.org/officeDocument/2006/relationships/customXml" Target="../ink/ink491.xml"/><Relationship Id="rId39" Type="http://schemas.openxmlformats.org/officeDocument/2006/relationships/image" Target="../media/image503.png"/><Relationship Id="rId265" Type="http://schemas.openxmlformats.org/officeDocument/2006/relationships/image" Target="../media/image615.png"/><Relationship Id="rId286" Type="http://schemas.openxmlformats.org/officeDocument/2006/relationships/customXml" Target="../ink/ink625.xml"/><Relationship Id="rId50" Type="http://schemas.openxmlformats.org/officeDocument/2006/relationships/customXml" Target="../ink/ink507.xml"/><Relationship Id="rId104" Type="http://schemas.openxmlformats.org/officeDocument/2006/relationships/customXml" Target="../ink/ink534.xml"/><Relationship Id="rId125" Type="http://schemas.openxmlformats.org/officeDocument/2006/relationships/image" Target="../media/image546.png"/><Relationship Id="rId146" Type="http://schemas.openxmlformats.org/officeDocument/2006/relationships/customXml" Target="../ink/ink555.xml"/><Relationship Id="rId167" Type="http://schemas.openxmlformats.org/officeDocument/2006/relationships/image" Target="../media/image567.png"/><Relationship Id="rId188" Type="http://schemas.openxmlformats.org/officeDocument/2006/relationships/customXml" Target="../ink/ink576.xml"/><Relationship Id="rId71" Type="http://schemas.openxmlformats.org/officeDocument/2006/relationships/image" Target="../media/image519.png"/><Relationship Id="rId92" Type="http://schemas.openxmlformats.org/officeDocument/2006/relationships/customXml" Target="../ink/ink528.xml"/><Relationship Id="rId213" Type="http://schemas.openxmlformats.org/officeDocument/2006/relationships/image" Target="../media/image589.png"/><Relationship Id="rId234" Type="http://schemas.openxmlformats.org/officeDocument/2006/relationships/customXml" Target="../ink/ink599.xml"/><Relationship Id="rId2" Type="http://schemas.openxmlformats.org/officeDocument/2006/relationships/customXml" Target="../ink/ink483.xml"/><Relationship Id="rId29" Type="http://schemas.openxmlformats.org/officeDocument/2006/relationships/image" Target="../media/image498.png"/><Relationship Id="rId255" Type="http://schemas.openxmlformats.org/officeDocument/2006/relationships/image" Target="../media/image610.png"/><Relationship Id="rId276" Type="http://schemas.openxmlformats.org/officeDocument/2006/relationships/customXml" Target="../ink/ink620.xml"/><Relationship Id="rId40" Type="http://schemas.openxmlformats.org/officeDocument/2006/relationships/customXml" Target="../ink/ink502.xml"/><Relationship Id="rId115" Type="http://schemas.openxmlformats.org/officeDocument/2006/relationships/image" Target="../media/image541.png"/><Relationship Id="rId136" Type="http://schemas.openxmlformats.org/officeDocument/2006/relationships/customXml" Target="../ink/ink550.xml"/><Relationship Id="rId157" Type="http://schemas.openxmlformats.org/officeDocument/2006/relationships/image" Target="../media/image562.png"/><Relationship Id="rId178" Type="http://schemas.openxmlformats.org/officeDocument/2006/relationships/customXml" Target="../ink/ink571.xml"/><Relationship Id="rId61" Type="http://schemas.openxmlformats.org/officeDocument/2006/relationships/image" Target="../media/image514.png"/><Relationship Id="rId82" Type="http://schemas.openxmlformats.org/officeDocument/2006/relationships/customXml" Target="../ink/ink523.xml"/><Relationship Id="rId199" Type="http://schemas.openxmlformats.org/officeDocument/2006/relationships/image" Target="../media/image582.png"/><Relationship Id="rId203" Type="http://schemas.openxmlformats.org/officeDocument/2006/relationships/image" Target="../media/image584.png"/><Relationship Id="rId19" Type="http://schemas.openxmlformats.org/officeDocument/2006/relationships/image" Target="../media/image493.png"/><Relationship Id="rId224" Type="http://schemas.openxmlformats.org/officeDocument/2006/relationships/customXml" Target="../ink/ink594.xml"/><Relationship Id="rId245" Type="http://schemas.openxmlformats.org/officeDocument/2006/relationships/image" Target="../media/image605.png"/><Relationship Id="rId266" Type="http://schemas.openxmlformats.org/officeDocument/2006/relationships/customXml" Target="../ink/ink615.xml"/><Relationship Id="rId287" Type="http://schemas.openxmlformats.org/officeDocument/2006/relationships/image" Target="../media/image626.png"/><Relationship Id="rId30" Type="http://schemas.openxmlformats.org/officeDocument/2006/relationships/customXml" Target="../ink/ink497.xml"/><Relationship Id="rId105" Type="http://schemas.openxmlformats.org/officeDocument/2006/relationships/image" Target="../media/image536.png"/><Relationship Id="rId126" Type="http://schemas.openxmlformats.org/officeDocument/2006/relationships/customXml" Target="../ink/ink545.xml"/><Relationship Id="rId147" Type="http://schemas.openxmlformats.org/officeDocument/2006/relationships/image" Target="../media/image557.png"/><Relationship Id="rId168" Type="http://schemas.openxmlformats.org/officeDocument/2006/relationships/customXml" Target="../ink/ink566.xml"/><Relationship Id="rId51" Type="http://schemas.openxmlformats.org/officeDocument/2006/relationships/image" Target="../media/image509.png"/><Relationship Id="rId72" Type="http://schemas.openxmlformats.org/officeDocument/2006/relationships/customXml" Target="../ink/ink518.xml"/><Relationship Id="rId93" Type="http://schemas.openxmlformats.org/officeDocument/2006/relationships/image" Target="../media/image530.png"/><Relationship Id="rId189" Type="http://schemas.openxmlformats.org/officeDocument/2006/relationships/image" Target="../media/image577.png"/><Relationship Id="rId3" Type="http://schemas.openxmlformats.org/officeDocument/2006/relationships/image" Target="../media/image485.png"/><Relationship Id="rId214" Type="http://schemas.openxmlformats.org/officeDocument/2006/relationships/customXml" Target="../ink/ink589.xml"/><Relationship Id="rId235" Type="http://schemas.openxmlformats.org/officeDocument/2006/relationships/image" Target="../media/image600.png"/><Relationship Id="rId256" Type="http://schemas.openxmlformats.org/officeDocument/2006/relationships/customXml" Target="../ink/ink610.xml"/><Relationship Id="rId277" Type="http://schemas.openxmlformats.org/officeDocument/2006/relationships/image" Target="../media/image621.png"/><Relationship Id="rId116" Type="http://schemas.openxmlformats.org/officeDocument/2006/relationships/customXml" Target="../ink/ink540.xml"/><Relationship Id="rId137" Type="http://schemas.openxmlformats.org/officeDocument/2006/relationships/image" Target="../media/image552.png"/><Relationship Id="rId158" Type="http://schemas.openxmlformats.org/officeDocument/2006/relationships/customXml" Target="../ink/ink561.xml"/><Relationship Id="rId20" Type="http://schemas.openxmlformats.org/officeDocument/2006/relationships/customXml" Target="../ink/ink492.xml"/><Relationship Id="rId41" Type="http://schemas.openxmlformats.org/officeDocument/2006/relationships/image" Target="../media/image504.png"/><Relationship Id="rId62" Type="http://schemas.openxmlformats.org/officeDocument/2006/relationships/customXml" Target="../ink/ink513.xml"/><Relationship Id="rId83" Type="http://schemas.openxmlformats.org/officeDocument/2006/relationships/image" Target="../media/image525.png"/><Relationship Id="rId179" Type="http://schemas.openxmlformats.org/officeDocument/2006/relationships/image" Target="../media/image251.png"/><Relationship Id="rId190" Type="http://schemas.openxmlformats.org/officeDocument/2006/relationships/customXml" Target="../ink/ink577.xml"/><Relationship Id="rId204" Type="http://schemas.openxmlformats.org/officeDocument/2006/relationships/customXml" Target="../ink/ink584.xml"/><Relationship Id="rId225" Type="http://schemas.openxmlformats.org/officeDocument/2006/relationships/image" Target="../media/image595.png"/><Relationship Id="rId246" Type="http://schemas.openxmlformats.org/officeDocument/2006/relationships/customXml" Target="../ink/ink605.xml"/><Relationship Id="rId267" Type="http://schemas.openxmlformats.org/officeDocument/2006/relationships/image" Target="../media/image616.png"/><Relationship Id="rId288" Type="http://schemas.openxmlformats.org/officeDocument/2006/relationships/customXml" Target="../ink/ink626.xml"/><Relationship Id="rId106" Type="http://schemas.openxmlformats.org/officeDocument/2006/relationships/customXml" Target="../ink/ink535.xml"/><Relationship Id="rId127" Type="http://schemas.openxmlformats.org/officeDocument/2006/relationships/image" Target="../media/image547.png"/><Relationship Id="rId10" Type="http://schemas.openxmlformats.org/officeDocument/2006/relationships/customXml" Target="../ink/ink487.xml"/><Relationship Id="rId31" Type="http://schemas.openxmlformats.org/officeDocument/2006/relationships/image" Target="../media/image499.png"/><Relationship Id="rId52" Type="http://schemas.openxmlformats.org/officeDocument/2006/relationships/customXml" Target="../ink/ink508.xml"/><Relationship Id="rId73" Type="http://schemas.openxmlformats.org/officeDocument/2006/relationships/image" Target="../media/image520.png"/><Relationship Id="rId94" Type="http://schemas.openxmlformats.org/officeDocument/2006/relationships/customXml" Target="../ink/ink529.xml"/><Relationship Id="rId148" Type="http://schemas.openxmlformats.org/officeDocument/2006/relationships/customXml" Target="../ink/ink556.xml"/><Relationship Id="rId169" Type="http://schemas.openxmlformats.org/officeDocument/2006/relationships/image" Target="../media/image568.png"/><Relationship Id="rId4" Type="http://schemas.openxmlformats.org/officeDocument/2006/relationships/customXml" Target="../ink/ink484.xml"/><Relationship Id="rId180" Type="http://schemas.openxmlformats.org/officeDocument/2006/relationships/customXml" Target="../ink/ink572.xml"/><Relationship Id="rId215" Type="http://schemas.openxmlformats.org/officeDocument/2006/relationships/image" Target="../media/image590.png"/><Relationship Id="rId236" Type="http://schemas.openxmlformats.org/officeDocument/2006/relationships/customXml" Target="../ink/ink600.xml"/><Relationship Id="rId257" Type="http://schemas.openxmlformats.org/officeDocument/2006/relationships/image" Target="../media/image611.png"/><Relationship Id="rId278" Type="http://schemas.openxmlformats.org/officeDocument/2006/relationships/customXml" Target="../ink/ink621.xml"/><Relationship Id="rId42" Type="http://schemas.openxmlformats.org/officeDocument/2006/relationships/customXml" Target="../ink/ink503.xml"/><Relationship Id="rId84" Type="http://schemas.openxmlformats.org/officeDocument/2006/relationships/customXml" Target="../ink/ink524.xml"/><Relationship Id="rId138" Type="http://schemas.openxmlformats.org/officeDocument/2006/relationships/customXml" Target="../ink/ink551.xml"/><Relationship Id="rId191" Type="http://schemas.openxmlformats.org/officeDocument/2006/relationships/image" Target="../media/image578.png"/><Relationship Id="rId205" Type="http://schemas.openxmlformats.org/officeDocument/2006/relationships/image" Target="../media/image585.png"/><Relationship Id="rId247" Type="http://schemas.openxmlformats.org/officeDocument/2006/relationships/image" Target="../media/image606.png"/><Relationship Id="rId107" Type="http://schemas.openxmlformats.org/officeDocument/2006/relationships/image" Target="../media/image537.png"/><Relationship Id="rId289" Type="http://schemas.openxmlformats.org/officeDocument/2006/relationships/image" Target="../media/image627.png"/><Relationship Id="rId11" Type="http://schemas.openxmlformats.org/officeDocument/2006/relationships/image" Target="../media/image489.png"/><Relationship Id="rId53" Type="http://schemas.openxmlformats.org/officeDocument/2006/relationships/image" Target="../media/image510.png"/><Relationship Id="rId149" Type="http://schemas.openxmlformats.org/officeDocument/2006/relationships/image" Target="../media/image558.png"/><Relationship Id="rId95" Type="http://schemas.openxmlformats.org/officeDocument/2006/relationships/image" Target="../media/image531.png"/><Relationship Id="rId160" Type="http://schemas.openxmlformats.org/officeDocument/2006/relationships/customXml" Target="../ink/ink562.xml"/><Relationship Id="rId216" Type="http://schemas.openxmlformats.org/officeDocument/2006/relationships/customXml" Target="../ink/ink590.xml"/><Relationship Id="rId258" Type="http://schemas.openxmlformats.org/officeDocument/2006/relationships/customXml" Target="../ink/ink611.xml"/><Relationship Id="rId22" Type="http://schemas.openxmlformats.org/officeDocument/2006/relationships/customXml" Target="../ink/ink493.xml"/><Relationship Id="rId64" Type="http://schemas.openxmlformats.org/officeDocument/2006/relationships/customXml" Target="../ink/ink514.xml"/><Relationship Id="rId118" Type="http://schemas.openxmlformats.org/officeDocument/2006/relationships/customXml" Target="../ink/ink541.xml"/><Relationship Id="rId171" Type="http://schemas.openxmlformats.org/officeDocument/2006/relationships/image" Target="../media/image569.png"/><Relationship Id="rId227" Type="http://schemas.openxmlformats.org/officeDocument/2006/relationships/image" Target="../media/image59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6.png"/><Relationship Id="rId21" Type="http://schemas.openxmlformats.org/officeDocument/2006/relationships/image" Target="../media/image638.png"/><Relationship Id="rId42" Type="http://schemas.openxmlformats.org/officeDocument/2006/relationships/customXml" Target="../ink/ink648.xml"/><Relationship Id="rId63" Type="http://schemas.openxmlformats.org/officeDocument/2006/relationships/image" Target="../media/image659.png"/><Relationship Id="rId84" Type="http://schemas.openxmlformats.org/officeDocument/2006/relationships/customXml" Target="../ink/ink669.xml"/><Relationship Id="rId138" Type="http://schemas.openxmlformats.org/officeDocument/2006/relationships/customXml" Target="../ink/ink696.xml"/><Relationship Id="rId159" Type="http://schemas.openxmlformats.org/officeDocument/2006/relationships/image" Target="../media/image707.png"/><Relationship Id="rId170" Type="http://schemas.openxmlformats.org/officeDocument/2006/relationships/customXml" Target="../ink/ink712.xml"/><Relationship Id="rId191" Type="http://schemas.openxmlformats.org/officeDocument/2006/relationships/image" Target="../media/image723.png"/><Relationship Id="rId107" Type="http://schemas.openxmlformats.org/officeDocument/2006/relationships/image" Target="../media/image681.png"/><Relationship Id="rId11" Type="http://schemas.openxmlformats.org/officeDocument/2006/relationships/image" Target="../media/image633.png"/><Relationship Id="rId32" Type="http://schemas.openxmlformats.org/officeDocument/2006/relationships/customXml" Target="../ink/ink643.xml"/><Relationship Id="rId53" Type="http://schemas.openxmlformats.org/officeDocument/2006/relationships/image" Target="../media/image654.png"/><Relationship Id="rId74" Type="http://schemas.openxmlformats.org/officeDocument/2006/relationships/customXml" Target="../ink/ink664.xml"/><Relationship Id="rId128" Type="http://schemas.openxmlformats.org/officeDocument/2006/relationships/customXml" Target="../ink/ink691.xml"/><Relationship Id="rId149" Type="http://schemas.openxmlformats.org/officeDocument/2006/relationships/image" Target="../media/image702.png"/><Relationship Id="rId5" Type="http://schemas.openxmlformats.org/officeDocument/2006/relationships/image" Target="../media/image630.png"/><Relationship Id="rId95" Type="http://schemas.openxmlformats.org/officeDocument/2006/relationships/image" Target="../media/image675.png"/><Relationship Id="rId160" Type="http://schemas.openxmlformats.org/officeDocument/2006/relationships/customXml" Target="../ink/ink707.xml"/><Relationship Id="rId181" Type="http://schemas.openxmlformats.org/officeDocument/2006/relationships/image" Target="../media/image718.png"/><Relationship Id="rId22" Type="http://schemas.openxmlformats.org/officeDocument/2006/relationships/customXml" Target="../ink/ink638.xml"/><Relationship Id="rId43" Type="http://schemas.openxmlformats.org/officeDocument/2006/relationships/image" Target="../media/image649.png"/><Relationship Id="rId64" Type="http://schemas.openxmlformats.org/officeDocument/2006/relationships/customXml" Target="../ink/ink659.xml"/><Relationship Id="rId118" Type="http://schemas.openxmlformats.org/officeDocument/2006/relationships/customXml" Target="../ink/ink686.xml"/><Relationship Id="rId139" Type="http://schemas.openxmlformats.org/officeDocument/2006/relationships/image" Target="../media/image697.png"/><Relationship Id="rId85" Type="http://schemas.openxmlformats.org/officeDocument/2006/relationships/image" Target="../media/image670.png"/><Relationship Id="rId150" Type="http://schemas.openxmlformats.org/officeDocument/2006/relationships/customXml" Target="../ink/ink702.xml"/><Relationship Id="rId171" Type="http://schemas.openxmlformats.org/officeDocument/2006/relationships/image" Target="../media/image713.png"/><Relationship Id="rId192" Type="http://schemas.openxmlformats.org/officeDocument/2006/relationships/customXml" Target="../ink/ink723.xml"/><Relationship Id="rId12" Type="http://schemas.openxmlformats.org/officeDocument/2006/relationships/customXml" Target="../ink/ink633.xml"/><Relationship Id="rId33" Type="http://schemas.openxmlformats.org/officeDocument/2006/relationships/image" Target="../media/image644.png"/><Relationship Id="rId108" Type="http://schemas.openxmlformats.org/officeDocument/2006/relationships/customXml" Target="../ink/ink681.xml"/><Relationship Id="rId129" Type="http://schemas.openxmlformats.org/officeDocument/2006/relationships/image" Target="../media/image692.png"/><Relationship Id="rId54" Type="http://schemas.openxmlformats.org/officeDocument/2006/relationships/customXml" Target="../ink/ink654.xml"/><Relationship Id="rId75" Type="http://schemas.openxmlformats.org/officeDocument/2006/relationships/image" Target="../media/image665.png"/><Relationship Id="rId96" Type="http://schemas.openxmlformats.org/officeDocument/2006/relationships/customXml" Target="../ink/ink675.xml"/><Relationship Id="rId140" Type="http://schemas.openxmlformats.org/officeDocument/2006/relationships/customXml" Target="../ink/ink697.xml"/><Relationship Id="rId161" Type="http://schemas.openxmlformats.org/officeDocument/2006/relationships/image" Target="../media/image708.png"/><Relationship Id="rId182" Type="http://schemas.openxmlformats.org/officeDocument/2006/relationships/customXml" Target="../ink/ink718.xml"/><Relationship Id="rId6" Type="http://schemas.openxmlformats.org/officeDocument/2006/relationships/customXml" Target="../ink/ink630.xml"/><Relationship Id="rId23" Type="http://schemas.openxmlformats.org/officeDocument/2006/relationships/image" Target="../media/image639.png"/><Relationship Id="rId119" Type="http://schemas.openxmlformats.org/officeDocument/2006/relationships/image" Target="../media/image687.png"/><Relationship Id="rId44" Type="http://schemas.openxmlformats.org/officeDocument/2006/relationships/customXml" Target="../ink/ink649.xml"/><Relationship Id="rId65" Type="http://schemas.openxmlformats.org/officeDocument/2006/relationships/image" Target="../media/image660.png"/><Relationship Id="rId86" Type="http://schemas.openxmlformats.org/officeDocument/2006/relationships/customXml" Target="../ink/ink670.xml"/><Relationship Id="rId130" Type="http://schemas.openxmlformats.org/officeDocument/2006/relationships/customXml" Target="../ink/ink692.xml"/><Relationship Id="rId151" Type="http://schemas.openxmlformats.org/officeDocument/2006/relationships/image" Target="../media/image703.png"/><Relationship Id="rId172" Type="http://schemas.openxmlformats.org/officeDocument/2006/relationships/customXml" Target="../ink/ink713.xml"/><Relationship Id="rId193" Type="http://schemas.openxmlformats.org/officeDocument/2006/relationships/image" Target="../media/image724.png"/><Relationship Id="rId13" Type="http://schemas.openxmlformats.org/officeDocument/2006/relationships/image" Target="../media/image634.png"/><Relationship Id="rId109" Type="http://schemas.openxmlformats.org/officeDocument/2006/relationships/image" Target="../media/image682.png"/><Relationship Id="rId34" Type="http://schemas.openxmlformats.org/officeDocument/2006/relationships/customXml" Target="../ink/ink644.xml"/><Relationship Id="rId55" Type="http://schemas.openxmlformats.org/officeDocument/2006/relationships/image" Target="../media/image655.png"/><Relationship Id="rId76" Type="http://schemas.openxmlformats.org/officeDocument/2006/relationships/customXml" Target="../ink/ink665.xml"/><Relationship Id="rId97" Type="http://schemas.openxmlformats.org/officeDocument/2006/relationships/image" Target="../media/image676.png"/><Relationship Id="rId120" Type="http://schemas.openxmlformats.org/officeDocument/2006/relationships/customXml" Target="../ink/ink687.xml"/><Relationship Id="rId141" Type="http://schemas.openxmlformats.org/officeDocument/2006/relationships/image" Target="../media/image698.png"/><Relationship Id="rId7" Type="http://schemas.openxmlformats.org/officeDocument/2006/relationships/image" Target="../media/image631.png"/><Relationship Id="rId162" Type="http://schemas.openxmlformats.org/officeDocument/2006/relationships/customXml" Target="../ink/ink708.xml"/><Relationship Id="rId183" Type="http://schemas.openxmlformats.org/officeDocument/2006/relationships/image" Target="../media/image719.png"/><Relationship Id="rId2" Type="http://schemas.openxmlformats.org/officeDocument/2006/relationships/customXml" Target="../ink/ink628.xml"/><Relationship Id="rId29" Type="http://schemas.openxmlformats.org/officeDocument/2006/relationships/image" Target="../media/image642.png"/><Relationship Id="rId24" Type="http://schemas.openxmlformats.org/officeDocument/2006/relationships/customXml" Target="../ink/ink639.xml"/><Relationship Id="rId40" Type="http://schemas.openxmlformats.org/officeDocument/2006/relationships/customXml" Target="../ink/ink647.xml"/><Relationship Id="rId45" Type="http://schemas.openxmlformats.org/officeDocument/2006/relationships/image" Target="../media/image650.png"/><Relationship Id="rId66" Type="http://schemas.openxmlformats.org/officeDocument/2006/relationships/customXml" Target="../ink/ink660.xml"/><Relationship Id="rId87" Type="http://schemas.openxmlformats.org/officeDocument/2006/relationships/image" Target="../media/image671.png"/><Relationship Id="rId110" Type="http://schemas.openxmlformats.org/officeDocument/2006/relationships/customXml" Target="../ink/ink682.xml"/><Relationship Id="rId115" Type="http://schemas.openxmlformats.org/officeDocument/2006/relationships/image" Target="../media/image685.png"/><Relationship Id="rId131" Type="http://schemas.openxmlformats.org/officeDocument/2006/relationships/image" Target="../media/image693.png"/><Relationship Id="rId136" Type="http://schemas.openxmlformats.org/officeDocument/2006/relationships/customXml" Target="../ink/ink695.xml"/><Relationship Id="rId157" Type="http://schemas.openxmlformats.org/officeDocument/2006/relationships/image" Target="../media/image706.png"/><Relationship Id="rId178" Type="http://schemas.openxmlformats.org/officeDocument/2006/relationships/customXml" Target="../ink/ink716.xml"/><Relationship Id="rId61" Type="http://schemas.openxmlformats.org/officeDocument/2006/relationships/image" Target="../media/image658.png"/><Relationship Id="rId82" Type="http://schemas.openxmlformats.org/officeDocument/2006/relationships/customXml" Target="../ink/ink668.xml"/><Relationship Id="rId152" Type="http://schemas.openxmlformats.org/officeDocument/2006/relationships/customXml" Target="../ink/ink703.xml"/><Relationship Id="rId173" Type="http://schemas.openxmlformats.org/officeDocument/2006/relationships/image" Target="../media/image714.png"/><Relationship Id="rId194" Type="http://schemas.openxmlformats.org/officeDocument/2006/relationships/customXml" Target="../ink/ink724.xml"/><Relationship Id="rId199" Type="http://schemas.openxmlformats.org/officeDocument/2006/relationships/image" Target="../media/image727.png"/><Relationship Id="rId203" Type="http://schemas.openxmlformats.org/officeDocument/2006/relationships/image" Target="../media/image729.png"/><Relationship Id="rId19" Type="http://schemas.openxmlformats.org/officeDocument/2006/relationships/image" Target="../media/image637.png"/><Relationship Id="rId14" Type="http://schemas.openxmlformats.org/officeDocument/2006/relationships/customXml" Target="../ink/ink634.xml"/><Relationship Id="rId30" Type="http://schemas.openxmlformats.org/officeDocument/2006/relationships/customXml" Target="../ink/ink642.xml"/><Relationship Id="rId35" Type="http://schemas.openxmlformats.org/officeDocument/2006/relationships/image" Target="../media/image645.png"/><Relationship Id="rId56" Type="http://schemas.openxmlformats.org/officeDocument/2006/relationships/customXml" Target="../ink/ink655.xml"/><Relationship Id="rId77" Type="http://schemas.openxmlformats.org/officeDocument/2006/relationships/image" Target="../media/image666.png"/><Relationship Id="rId100" Type="http://schemas.openxmlformats.org/officeDocument/2006/relationships/customXml" Target="../ink/ink677.xml"/><Relationship Id="rId105" Type="http://schemas.openxmlformats.org/officeDocument/2006/relationships/image" Target="../media/image680.png"/><Relationship Id="rId126" Type="http://schemas.openxmlformats.org/officeDocument/2006/relationships/customXml" Target="../ink/ink690.xml"/><Relationship Id="rId147" Type="http://schemas.openxmlformats.org/officeDocument/2006/relationships/image" Target="../media/image701.png"/><Relationship Id="rId168" Type="http://schemas.openxmlformats.org/officeDocument/2006/relationships/customXml" Target="../ink/ink711.xml"/><Relationship Id="rId8" Type="http://schemas.openxmlformats.org/officeDocument/2006/relationships/customXml" Target="../ink/ink631.xml"/><Relationship Id="rId51" Type="http://schemas.openxmlformats.org/officeDocument/2006/relationships/image" Target="../media/image653.png"/><Relationship Id="rId72" Type="http://schemas.openxmlformats.org/officeDocument/2006/relationships/customXml" Target="../ink/ink663.xml"/><Relationship Id="rId93" Type="http://schemas.openxmlformats.org/officeDocument/2006/relationships/image" Target="../media/image674.png"/><Relationship Id="rId98" Type="http://schemas.openxmlformats.org/officeDocument/2006/relationships/customXml" Target="../ink/ink676.xml"/><Relationship Id="rId121" Type="http://schemas.openxmlformats.org/officeDocument/2006/relationships/image" Target="../media/image688.png"/><Relationship Id="rId142" Type="http://schemas.openxmlformats.org/officeDocument/2006/relationships/customXml" Target="../ink/ink698.xml"/><Relationship Id="rId163" Type="http://schemas.openxmlformats.org/officeDocument/2006/relationships/image" Target="../media/image709.png"/><Relationship Id="rId184" Type="http://schemas.openxmlformats.org/officeDocument/2006/relationships/customXml" Target="../ink/ink719.xml"/><Relationship Id="rId189" Type="http://schemas.openxmlformats.org/officeDocument/2006/relationships/image" Target="../media/image722.png"/><Relationship Id="rId3" Type="http://schemas.openxmlformats.org/officeDocument/2006/relationships/image" Target="../media/image629.png"/><Relationship Id="rId25" Type="http://schemas.openxmlformats.org/officeDocument/2006/relationships/image" Target="../media/image640.png"/><Relationship Id="rId46" Type="http://schemas.openxmlformats.org/officeDocument/2006/relationships/customXml" Target="../ink/ink650.xml"/><Relationship Id="rId67" Type="http://schemas.openxmlformats.org/officeDocument/2006/relationships/image" Target="../media/image661.png"/><Relationship Id="rId116" Type="http://schemas.openxmlformats.org/officeDocument/2006/relationships/customXml" Target="../ink/ink685.xml"/><Relationship Id="rId137" Type="http://schemas.openxmlformats.org/officeDocument/2006/relationships/image" Target="../media/image696.png"/><Relationship Id="rId158" Type="http://schemas.openxmlformats.org/officeDocument/2006/relationships/customXml" Target="../ink/ink706.xml"/><Relationship Id="rId20" Type="http://schemas.openxmlformats.org/officeDocument/2006/relationships/customXml" Target="../ink/ink637.xml"/><Relationship Id="rId41" Type="http://schemas.openxmlformats.org/officeDocument/2006/relationships/image" Target="../media/image648.png"/><Relationship Id="rId62" Type="http://schemas.openxmlformats.org/officeDocument/2006/relationships/customXml" Target="../ink/ink658.xml"/><Relationship Id="rId83" Type="http://schemas.openxmlformats.org/officeDocument/2006/relationships/image" Target="../media/image669.png"/><Relationship Id="rId88" Type="http://schemas.openxmlformats.org/officeDocument/2006/relationships/customXml" Target="../ink/ink671.xml"/><Relationship Id="rId111" Type="http://schemas.openxmlformats.org/officeDocument/2006/relationships/image" Target="../media/image683.png"/><Relationship Id="rId132" Type="http://schemas.openxmlformats.org/officeDocument/2006/relationships/customXml" Target="../ink/ink693.xml"/><Relationship Id="rId153" Type="http://schemas.openxmlformats.org/officeDocument/2006/relationships/image" Target="../media/image704.png"/><Relationship Id="rId174" Type="http://schemas.openxmlformats.org/officeDocument/2006/relationships/customXml" Target="../ink/ink714.xml"/><Relationship Id="rId179" Type="http://schemas.openxmlformats.org/officeDocument/2006/relationships/image" Target="../media/image717.png"/><Relationship Id="rId195" Type="http://schemas.openxmlformats.org/officeDocument/2006/relationships/image" Target="../media/image725.png"/><Relationship Id="rId190" Type="http://schemas.openxmlformats.org/officeDocument/2006/relationships/customXml" Target="../ink/ink722.xml"/><Relationship Id="rId15" Type="http://schemas.openxmlformats.org/officeDocument/2006/relationships/image" Target="../media/image635.png"/><Relationship Id="rId36" Type="http://schemas.openxmlformats.org/officeDocument/2006/relationships/customXml" Target="../ink/ink645.xml"/><Relationship Id="rId57" Type="http://schemas.openxmlformats.org/officeDocument/2006/relationships/image" Target="../media/image656.png"/><Relationship Id="rId106" Type="http://schemas.openxmlformats.org/officeDocument/2006/relationships/customXml" Target="../ink/ink680.xml"/><Relationship Id="rId127" Type="http://schemas.openxmlformats.org/officeDocument/2006/relationships/image" Target="../media/image691.png"/><Relationship Id="rId10" Type="http://schemas.openxmlformats.org/officeDocument/2006/relationships/customXml" Target="../ink/ink632.xml"/><Relationship Id="rId31" Type="http://schemas.openxmlformats.org/officeDocument/2006/relationships/image" Target="../media/image643.png"/><Relationship Id="rId52" Type="http://schemas.openxmlformats.org/officeDocument/2006/relationships/customXml" Target="../ink/ink653.xml"/><Relationship Id="rId73" Type="http://schemas.openxmlformats.org/officeDocument/2006/relationships/image" Target="../media/image664.png"/><Relationship Id="rId78" Type="http://schemas.openxmlformats.org/officeDocument/2006/relationships/customXml" Target="../ink/ink666.xml"/><Relationship Id="rId94" Type="http://schemas.openxmlformats.org/officeDocument/2006/relationships/customXml" Target="../ink/ink674.xml"/><Relationship Id="rId99" Type="http://schemas.openxmlformats.org/officeDocument/2006/relationships/image" Target="../media/image677.png"/><Relationship Id="rId101" Type="http://schemas.openxmlformats.org/officeDocument/2006/relationships/image" Target="../media/image678.png"/><Relationship Id="rId122" Type="http://schemas.openxmlformats.org/officeDocument/2006/relationships/customXml" Target="../ink/ink688.xml"/><Relationship Id="rId143" Type="http://schemas.openxmlformats.org/officeDocument/2006/relationships/image" Target="../media/image699.png"/><Relationship Id="rId148" Type="http://schemas.openxmlformats.org/officeDocument/2006/relationships/customXml" Target="../ink/ink701.xml"/><Relationship Id="rId164" Type="http://schemas.openxmlformats.org/officeDocument/2006/relationships/customXml" Target="../ink/ink709.xml"/><Relationship Id="rId169" Type="http://schemas.openxmlformats.org/officeDocument/2006/relationships/image" Target="../media/image712.png"/><Relationship Id="rId185" Type="http://schemas.openxmlformats.org/officeDocument/2006/relationships/image" Target="../media/image720.png"/><Relationship Id="rId4" Type="http://schemas.openxmlformats.org/officeDocument/2006/relationships/customXml" Target="../ink/ink629.xml"/><Relationship Id="rId9" Type="http://schemas.openxmlformats.org/officeDocument/2006/relationships/image" Target="../media/image632.png"/><Relationship Id="rId180" Type="http://schemas.openxmlformats.org/officeDocument/2006/relationships/customXml" Target="../ink/ink717.xml"/><Relationship Id="rId26" Type="http://schemas.openxmlformats.org/officeDocument/2006/relationships/customXml" Target="../ink/ink640.xml"/><Relationship Id="rId47" Type="http://schemas.openxmlformats.org/officeDocument/2006/relationships/image" Target="../media/image651.png"/><Relationship Id="rId68" Type="http://schemas.openxmlformats.org/officeDocument/2006/relationships/customXml" Target="../ink/ink661.xml"/><Relationship Id="rId89" Type="http://schemas.openxmlformats.org/officeDocument/2006/relationships/image" Target="../media/image672.png"/><Relationship Id="rId112" Type="http://schemas.openxmlformats.org/officeDocument/2006/relationships/customXml" Target="../ink/ink683.xml"/><Relationship Id="rId133" Type="http://schemas.openxmlformats.org/officeDocument/2006/relationships/image" Target="../media/image694.png"/><Relationship Id="rId154" Type="http://schemas.openxmlformats.org/officeDocument/2006/relationships/customXml" Target="../ink/ink704.xml"/><Relationship Id="rId175" Type="http://schemas.openxmlformats.org/officeDocument/2006/relationships/image" Target="../media/image715.png"/><Relationship Id="rId196" Type="http://schemas.openxmlformats.org/officeDocument/2006/relationships/customXml" Target="../ink/ink725.xml"/><Relationship Id="rId200" Type="http://schemas.openxmlformats.org/officeDocument/2006/relationships/customXml" Target="../ink/ink727.xml"/><Relationship Id="rId16" Type="http://schemas.openxmlformats.org/officeDocument/2006/relationships/customXml" Target="../ink/ink635.xml"/><Relationship Id="rId37" Type="http://schemas.openxmlformats.org/officeDocument/2006/relationships/image" Target="../media/image646.png"/><Relationship Id="rId58" Type="http://schemas.openxmlformats.org/officeDocument/2006/relationships/customXml" Target="../ink/ink656.xml"/><Relationship Id="rId79" Type="http://schemas.openxmlformats.org/officeDocument/2006/relationships/image" Target="../media/image667.png"/><Relationship Id="rId102" Type="http://schemas.openxmlformats.org/officeDocument/2006/relationships/customXml" Target="../ink/ink678.xml"/><Relationship Id="rId123" Type="http://schemas.openxmlformats.org/officeDocument/2006/relationships/image" Target="../media/image689.png"/><Relationship Id="rId144" Type="http://schemas.openxmlformats.org/officeDocument/2006/relationships/customXml" Target="../ink/ink699.xml"/><Relationship Id="rId90" Type="http://schemas.openxmlformats.org/officeDocument/2006/relationships/customXml" Target="../ink/ink672.xml"/><Relationship Id="rId165" Type="http://schemas.openxmlformats.org/officeDocument/2006/relationships/image" Target="../media/image710.png"/><Relationship Id="rId186" Type="http://schemas.openxmlformats.org/officeDocument/2006/relationships/customXml" Target="../ink/ink720.xml"/><Relationship Id="rId27" Type="http://schemas.openxmlformats.org/officeDocument/2006/relationships/image" Target="../media/image641.png"/><Relationship Id="rId48" Type="http://schemas.openxmlformats.org/officeDocument/2006/relationships/customXml" Target="../ink/ink651.xml"/><Relationship Id="rId69" Type="http://schemas.openxmlformats.org/officeDocument/2006/relationships/image" Target="../media/image662.png"/><Relationship Id="rId113" Type="http://schemas.openxmlformats.org/officeDocument/2006/relationships/image" Target="../media/image684.png"/><Relationship Id="rId134" Type="http://schemas.openxmlformats.org/officeDocument/2006/relationships/customXml" Target="../ink/ink694.xml"/><Relationship Id="rId80" Type="http://schemas.openxmlformats.org/officeDocument/2006/relationships/customXml" Target="../ink/ink667.xml"/><Relationship Id="rId155" Type="http://schemas.openxmlformats.org/officeDocument/2006/relationships/image" Target="../media/image705.png"/><Relationship Id="rId176" Type="http://schemas.openxmlformats.org/officeDocument/2006/relationships/customXml" Target="../ink/ink715.xml"/><Relationship Id="rId197" Type="http://schemas.openxmlformats.org/officeDocument/2006/relationships/image" Target="../media/image726.png"/><Relationship Id="rId201" Type="http://schemas.openxmlformats.org/officeDocument/2006/relationships/image" Target="../media/image728.png"/><Relationship Id="rId17" Type="http://schemas.openxmlformats.org/officeDocument/2006/relationships/image" Target="../media/image636.png"/><Relationship Id="rId38" Type="http://schemas.openxmlformats.org/officeDocument/2006/relationships/customXml" Target="../ink/ink646.xml"/><Relationship Id="rId59" Type="http://schemas.openxmlformats.org/officeDocument/2006/relationships/image" Target="../media/image657.png"/><Relationship Id="rId103" Type="http://schemas.openxmlformats.org/officeDocument/2006/relationships/image" Target="../media/image679.png"/><Relationship Id="rId124" Type="http://schemas.openxmlformats.org/officeDocument/2006/relationships/customXml" Target="../ink/ink689.xml"/><Relationship Id="rId70" Type="http://schemas.openxmlformats.org/officeDocument/2006/relationships/customXml" Target="../ink/ink662.xml"/><Relationship Id="rId91" Type="http://schemas.openxmlformats.org/officeDocument/2006/relationships/image" Target="../media/image673.png"/><Relationship Id="rId145" Type="http://schemas.openxmlformats.org/officeDocument/2006/relationships/image" Target="../media/image700.png"/><Relationship Id="rId166" Type="http://schemas.openxmlformats.org/officeDocument/2006/relationships/customXml" Target="../ink/ink710.xml"/><Relationship Id="rId187" Type="http://schemas.openxmlformats.org/officeDocument/2006/relationships/image" Target="../media/image721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641.xml"/><Relationship Id="rId49" Type="http://schemas.openxmlformats.org/officeDocument/2006/relationships/image" Target="../media/image652.png"/><Relationship Id="rId114" Type="http://schemas.openxmlformats.org/officeDocument/2006/relationships/customXml" Target="../ink/ink684.xml"/><Relationship Id="rId60" Type="http://schemas.openxmlformats.org/officeDocument/2006/relationships/customXml" Target="../ink/ink657.xml"/><Relationship Id="rId81" Type="http://schemas.openxmlformats.org/officeDocument/2006/relationships/image" Target="../media/image668.png"/><Relationship Id="rId135" Type="http://schemas.openxmlformats.org/officeDocument/2006/relationships/image" Target="../media/image695.png"/><Relationship Id="rId156" Type="http://schemas.openxmlformats.org/officeDocument/2006/relationships/customXml" Target="../ink/ink705.xml"/><Relationship Id="rId177" Type="http://schemas.openxmlformats.org/officeDocument/2006/relationships/image" Target="../media/image716.png"/><Relationship Id="rId198" Type="http://schemas.openxmlformats.org/officeDocument/2006/relationships/customXml" Target="../ink/ink726.xml"/><Relationship Id="rId202" Type="http://schemas.openxmlformats.org/officeDocument/2006/relationships/customXml" Target="../ink/ink728.xml"/><Relationship Id="rId18" Type="http://schemas.openxmlformats.org/officeDocument/2006/relationships/customXml" Target="../ink/ink636.xml"/><Relationship Id="rId39" Type="http://schemas.openxmlformats.org/officeDocument/2006/relationships/image" Target="../media/image647.png"/><Relationship Id="rId50" Type="http://schemas.openxmlformats.org/officeDocument/2006/relationships/customXml" Target="../ink/ink652.xml"/><Relationship Id="rId104" Type="http://schemas.openxmlformats.org/officeDocument/2006/relationships/customXml" Target="../ink/ink679.xml"/><Relationship Id="rId125" Type="http://schemas.openxmlformats.org/officeDocument/2006/relationships/image" Target="../media/image690.png"/><Relationship Id="rId146" Type="http://schemas.openxmlformats.org/officeDocument/2006/relationships/customXml" Target="../ink/ink700.xml"/><Relationship Id="rId167" Type="http://schemas.openxmlformats.org/officeDocument/2006/relationships/image" Target="../media/image711.png"/><Relationship Id="rId188" Type="http://schemas.openxmlformats.org/officeDocument/2006/relationships/customXml" Target="../ink/ink721.xml"/><Relationship Id="rId71" Type="http://schemas.openxmlformats.org/officeDocument/2006/relationships/image" Target="../media/image663.png"/><Relationship Id="rId92" Type="http://schemas.openxmlformats.org/officeDocument/2006/relationships/customXml" Target="../ink/ink673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6.png"/><Relationship Id="rId21" Type="http://schemas.openxmlformats.org/officeDocument/2006/relationships/image" Target="../media/image738.png"/><Relationship Id="rId42" Type="http://schemas.openxmlformats.org/officeDocument/2006/relationships/customXml" Target="../ink/ink750.xml"/><Relationship Id="rId63" Type="http://schemas.openxmlformats.org/officeDocument/2006/relationships/image" Target="../media/image759.png"/><Relationship Id="rId84" Type="http://schemas.openxmlformats.org/officeDocument/2006/relationships/customXml" Target="../ink/ink771.xml"/><Relationship Id="rId138" Type="http://schemas.openxmlformats.org/officeDocument/2006/relationships/customXml" Target="../ink/ink798.xml"/><Relationship Id="rId107" Type="http://schemas.openxmlformats.org/officeDocument/2006/relationships/image" Target="../media/image781.png"/><Relationship Id="rId11" Type="http://schemas.openxmlformats.org/officeDocument/2006/relationships/image" Target="../media/image733.png"/><Relationship Id="rId32" Type="http://schemas.openxmlformats.org/officeDocument/2006/relationships/customXml" Target="../ink/ink745.xml"/><Relationship Id="rId53" Type="http://schemas.openxmlformats.org/officeDocument/2006/relationships/image" Target="../media/image754.png"/><Relationship Id="rId74" Type="http://schemas.openxmlformats.org/officeDocument/2006/relationships/customXml" Target="../ink/ink766.xml"/><Relationship Id="rId128" Type="http://schemas.openxmlformats.org/officeDocument/2006/relationships/customXml" Target="../ink/ink793.xml"/><Relationship Id="rId5" Type="http://schemas.openxmlformats.org/officeDocument/2006/relationships/customXml" Target="../ink/ink731.xml"/><Relationship Id="rId90" Type="http://schemas.openxmlformats.org/officeDocument/2006/relationships/customXml" Target="../ink/ink774.xml"/><Relationship Id="rId95" Type="http://schemas.openxmlformats.org/officeDocument/2006/relationships/image" Target="../media/image775.png"/><Relationship Id="rId22" Type="http://schemas.openxmlformats.org/officeDocument/2006/relationships/customXml" Target="../ink/ink740.xml"/><Relationship Id="rId27" Type="http://schemas.openxmlformats.org/officeDocument/2006/relationships/image" Target="../media/image741.png"/><Relationship Id="rId43" Type="http://schemas.openxmlformats.org/officeDocument/2006/relationships/image" Target="../media/image749.png"/><Relationship Id="rId48" Type="http://schemas.openxmlformats.org/officeDocument/2006/relationships/customXml" Target="../ink/ink753.xml"/><Relationship Id="rId64" Type="http://schemas.openxmlformats.org/officeDocument/2006/relationships/customXml" Target="../ink/ink761.xml"/><Relationship Id="rId69" Type="http://schemas.openxmlformats.org/officeDocument/2006/relationships/image" Target="../media/image762.png"/><Relationship Id="rId113" Type="http://schemas.openxmlformats.org/officeDocument/2006/relationships/image" Target="../media/image784.png"/><Relationship Id="rId118" Type="http://schemas.openxmlformats.org/officeDocument/2006/relationships/customXml" Target="../ink/ink788.xml"/><Relationship Id="rId134" Type="http://schemas.openxmlformats.org/officeDocument/2006/relationships/customXml" Target="../ink/ink796.xml"/><Relationship Id="rId139" Type="http://schemas.openxmlformats.org/officeDocument/2006/relationships/image" Target="../media/image797.png"/><Relationship Id="rId80" Type="http://schemas.openxmlformats.org/officeDocument/2006/relationships/customXml" Target="../ink/ink769.xml"/><Relationship Id="rId85" Type="http://schemas.openxmlformats.org/officeDocument/2006/relationships/image" Target="../media/image770.png"/><Relationship Id="rId12" Type="http://schemas.openxmlformats.org/officeDocument/2006/relationships/customXml" Target="../ink/ink735.xml"/><Relationship Id="rId17" Type="http://schemas.openxmlformats.org/officeDocument/2006/relationships/image" Target="../media/image736.png"/><Relationship Id="rId33" Type="http://schemas.openxmlformats.org/officeDocument/2006/relationships/image" Target="../media/image744.png"/><Relationship Id="rId38" Type="http://schemas.openxmlformats.org/officeDocument/2006/relationships/customXml" Target="../ink/ink748.xml"/><Relationship Id="rId59" Type="http://schemas.openxmlformats.org/officeDocument/2006/relationships/image" Target="../media/image757.png"/><Relationship Id="rId103" Type="http://schemas.openxmlformats.org/officeDocument/2006/relationships/image" Target="../media/image779.png"/><Relationship Id="rId108" Type="http://schemas.openxmlformats.org/officeDocument/2006/relationships/customXml" Target="../ink/ink783.xml"/><Relationship Id="rId124" Type="http://schemas.openxmlformats.org/officeDocument/2006/relationships/customXml" Target="../ink/ink791.xml"/><Relationship Id="rId129" Type="http://schemas.openxmlformats.org/officeDocument/2006/relationships/image" Target="../media/image792.png"/><Relationship Id="rId54" Type="http://schemas.openxmlformats.org/officeDocument/2006/relationships/customXml" Target="../ink/ink756.xml"/><Relationship Id="rId70" Type="http://schemas.openxmlformats.org/officeDocument/2006/relationships/customXml" Target="../ink/ink764.xml"/><Relationship Id="rId75" Type="http://schemas.openxmlformats.org/officeDocument/2006/relationships/image" Target="../media/image765.png"/><Relationship Id="rId91" Type="http://schemas.openxmlformats.org/officeDocument/2006/relationships/image" Target="../media/image773.png"/><Relationship Id="rId96" Type="http://schemas.openxmlformats.org/officeDocument/2006/relationships/customXml" Target="../ink/ink777.xml"/><Relationship Id="rId140" Type="http://schemas.openxmlformats.org/officeDocument/2006/relationships/customXml" Target="../ink/ink799.xml"/><Relationship Id="rId145" Type="http://schemas.openxmlformats.org/officeDocument/2006/relationships/image" Target="../media/image80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32.xml"/><Relationship Id="rId23" Type="http://schemas.openxmlformats.org/officeDocument/2006/relationships/image" Target="../media/image739.png"/><Relationship Id="rId28" Type="http://schemas.openxmlformats.org/officeDocument/2006/relationships/customXml" Target="../ink/ink743.xml"/><Relationship Id="rId49" Type="http://schemas.openxmlformats.org/officeDocument/2006/relationships/image" Target="../media/image752.png"/><Relationship Id="rId114" Type="http://schemas.openxmlformats.org/officeDocument/2006/relationships/customXml" Target="../ink/ink786.xml"/><Relationship Id="rId119" Type="http://schemas.openxmlformats.org/officeDocument/2006/relationships/image" Target="../media/image787.png"/><Relationship Id="rId44" Type="http://schemas.openxmlformats.org/officeDocument/2006/relationships/customXml" Target="../ink/ink751.xml"/><Relationship Id="rId60" Type="http://schemas.openxmlformats.org/officeDocument/2006/relationships/customXml" Target="../ink/ink759.xml"/><Relationship Id="rId65" Type="http://schemas.openxmlformats.org/officeDocument/2006/relationships/image" Target="../media/image760.png"/><Relationship Id="rId81" Type="http://schemas.openxmlformats.org/officeDocument/2006/relationships/image" Target="../media/image768.png"/><Relationship Id="rId86" Type="http://schemas.openxmlformats.org/officeDocument/2006/relationships/customXml" Target="../ink/ink772.xml"/><Relationship Id="rId130" Type="http://schemas.openxmlformats.org/officeDocument/2006/relationships/customXml" Target="../ink/ink794.xml"/><Relationship Id="rId135" Type="http://schemas.openxmlformats.org/officeDocument/2006/relationships/image" Target="../media/image795.png"/><Relationship Id="rId13" Type="http://schemas.openxmlformats.org/officeDocument/2006/relationships/image" Target="../media/image734.png"/><Relationship Id="rId18" Type="http://schemas.openxmlformats.org/officeDocument/2006/relationships/customXml" Target="../ink/ink738.xml"/><Relationship Id="rId39" Type="http://schemas.openxmlformats.org/officeDocument/2006/relationships/image" Target="../media/image747.png"/><Relationship Id="rId109" Type="http://schemas.openxmlformats.org/officeDocument/2006/relationships/image" Target="../media/image782.png"/><Relationship Id="rId34" Type="http://schemas.openxmlformats.org/officeDocument/2006/relationships/customXml" Target="../ink/ink746.xml"/><Relationship Id="rId50" Type="http://schemas.openxmlformats.org/officeDocument/2006/relationships/customXml" Target="../ink/ink754.xml"/><Relationship Id="rId55" Type="http://schemas.openxmlformats.org/officeDocument/2006/relationships/image" Target="../media/image755.png"/><Relationship Id="rId76" Type="http://schemas.openxmlformats.org/officeDocument/2006/relationships/customXml" Target="../ink/ink767.xml"/><Relationship Id="rId97" Type="http://schemas.openxmlformats.org/officeDocument/2006/relationships/image" Target="../media/image776.png"/><Relationship Id="rId104" Type="http://schemas.openxmlformats.org/officeDocument/2006/relationships/customXml" Target="../ink/ink781.xml"/><Relationship Id="rId120" Type="http://schemas.openxmlformats.org/officeDocument/2006/relationships/customXml" Target="../ink/ink789.xml"/><Relationship Id="rId125" Type="http://schemas.openxmlformats.org/officeDocument/2006/relationships/image" Target="../media/image790.png"/><Relationship Id="rId141" Type="http://schemas.openxmlformats.org/officeDocument/2006/relationships/image" Target="../media/image798.png"/><Relationship Id="rId146" Type="http://schemas.openxmlformats.org/officeDocument/2006/relationships/customXml" Target="../ink/ink802.xml"/><Relationship Id="rId7" Type="http://schemas.openxmlformats.org/officeDocument/2006/relationships/image" Target="../media/image731.png"/><Relationship Id="rId71" Type="http://schemas.openxmlformats.org/officeDocument/2006/relationships/image" Target="../media/image763.png"/><Relationship Id="rId92" Type="http://schemas.openxmlformats.org/officeDocument/2006/relationships/customXml" Target="../ink/ink775.xml"/><Relationship Id="rId2" Type="http://schemas.openxmlformats.org/officeDocument/2006/relationships/customXml" Target="../ink/ink729.xml"/><Relationship Id="rId29" Type="http://schemas.openxmlformats.org/officeDocument/2006/relationships/image" Target="../media/image742.png"/><Relationship Id="rId24" Type="http://schemas.openxmlformats.org/officeDocument/2006/relationships/customXml" Target="../ink/ink741.xml"/><Relationship Id="rId40" Type="http://schemas.openxmlformats.org/officeDocument/2006/relationships/customXml" Target="../ink/ink749.xml"/><Relationship Id="rId45" Type="http://schemas.openxmlformats.org/officeDocument/2006/relationships/image" Target="../media/image750.png"/><Relationship Id="rId66" Type="http://schemas.openxmlformats.org/officeDocument/2006/relationships/customXml" Target="../ink/ink762.xml"/><Relationship Id="rId87" Type="http://schemas.openxmlformats.org/officeDocument/2006/relationships/image" Target="../media/image771.png"/><Relationship Id="rId110" Type="http://schemas.openxmlformats.org/officeDocument/2006/relationships/customXml" Target="../ink/ink784.xml"/><Relationship Id="rId115" Type="http://schemas.openxmlformats.org/officeDocument/2006/relationships/image" Target="../media/image785.png"/><Relationship Id="rId131" Type="http://schemas.openxmlformats.org/officeDocument/2006/relationships/image" Target="../media/image793.png"/><Relationship Id="rId136" Type="http://schemas.openxmlformats.org/officeDocument/2006/relationships/customXml" Target="../ink/ink797.xml"/><Relationship Id="rId61" Type="http://schemas.openxmlformats.org/officeDocument/2006/relationships/image" Target="../media/image758.png"/><Relationship Id="rId82" Type="http://schemas.openxmlformats.org/officeDocument/2006/relationships/customXml" Target="../ink/ink770.xml"/><Relationship Id="rId19" Type="http://schemas.openxmlformats.org/officeDocument/2006/relationships/image" Target="../media/image737.png"/><Relationship Id="rId14" Type="http://schemas.openxmlformats.org/officeDocument/2006/relationships/customXml" Target="../ink/ink736.xml"/><Relationship Id="rId30" Type="http://schemas.openxmlformats.org/officeDocument/2006/relationships/customXml" Target="../ink/ink744.xml"/><Relationship Id="rId35" Type="http://schemas.openxmlformats.org/officeDocument/2006/relationships/image" Target="../media/image745.png"/><Relationship Id="rId56" Type="http://schemas.openxmlformats.org/officeDocument/2006/relationships/customXml" Target="../ink/ink757.xml"/><Relationship Id="rId77" Type="http://schemas.openxmlformats.org/officeDocument/2006/relationships/image" Target="../media/image766.png"/><Relationship Id="rId100" Type="http://schemas.openxmlformats.org/officeDocument/2006/relationships/customXml" Target="../ink/ink779.xml"/><Relationship Id="rId105" Type="http://schemas.openxmlformats.org/officeDocument/2006/relationships/image" Target="../media/image780.png"/><Relationship Id="rId126" Type="http://schemas.openxmlformats.org/officeDocument/2006/relationships/customXml" Target="../ink/ink792.xml"/><Relationship Id="rId147" Type="http://schemas.openxmlformats.org/officeDocument/2006/relationships/image" Target="../media/image801.png"/><Relationship Id="rId8" Type="http://schemas.openxmlformats.org/officeDocument/2006/relationships/customXml" Target="../ink/ink733.xml"/><Relationship Id="rId51" Type="http://schemas.openxmlformats.org/officeDocument/2006/relationships/image" Target="../media/image753.png"/><Relationship Id="rId72" Type="http://schemas.openxmlformats.org/officeDocument/2006/relationships/customXml" Target="../ink/ink765.xml"/><Relationship Id="rId93" Type="http://schemas.openxmlformats.org/officeDocument/2006/relationships/image" Target="../media/image774.png"/><Relationship Id="rId98" Type="http://schemas.openxmlformats.org/officeDocument/2006/relationships/customXml" Target="../ink/ink778.xml"/><Relationship Id="rId121" Type="http://schemas.openxmlformats.org/officeDocument/2006/relationships/image" Target="../media/image788.png"/><Relationship Id="rId142" Type="http://schemas.openxmlformats.org/officeDocument/2006/relationships/customXml" Target="../ink/ink800.xml"/><Relationship Id="rId3" Type="http://schemas.openxmlformats.org/officeDocument/2006/relationships/image" Target="../media/image730.png"/><Relationship Id="rId25" Type="http://schemas.openxmlformats.org/officeDocument/2006/relationships/image" Target="../media/image740.png"/><Relationship Id="rId46" Type="http://schemas.openxmlformats.org/officeDocument/2006/relationships/customXml" Target="../ink/ink752.xml"/><Relationship Id="rId67" Type="http://schemas.openxmlformats.org/officeDocument/2006/relationships/image" Target="../media/image761.png"/><Relationship Id="rId116" Type="http://schemas.openxmlformats.org/officeDocument/2006/relationships/customXml" Target="../ink/ink787.xml"/><Relationship Id="rId137" Type="http://schemas.openxmlformats.org/officeDocument/2006/relationships/image" Target="../media/image796.png"/><Relationship Id="rId20" Type="http://schemas.openxmlformats.org/officeDocument/2006/relationships/customXml" Target="../ink/ink739.xml"/><Relationship Id="rId41" Type="http://schemas.openxmlformats.org/officeDocument/2006/relationships/image" Target="../media/image748.png"/><Relationship Id="rId62" Type="http://schemas.openxmlformats.org/officeDocument/2006/relationships/customXml" Target="../ink/ink760.xml"/><Relationship Id="rId83" Type="http://schemas.openxmlformats.org/officeDocument/2006/relationships/image" Target="../media/image769.png"/><Relationship Id="rId88" Type="http://schemas.openxmlformats.org/officeDocument/2006/relationships/customXml" Target="../ink/ink773.xml"/><Relationship Id="rId111" Type="http://schemas.openxmlformats.org/officeDocument/2006/relationships/image" Target="../media/image783.png"/><Relationship Id="rId132" Type="http://schemas.openxmlformats.org/officeDocument/2006/relationships/customXml" Target="../ink/ink795.xml"/><Relationship Id="rId15" Type="http://schemas.openxmlformats.org/officeDocument/2006/relationships/image" Target="../media/image735.png"/><Relationship Id="rId36" Type="http://schemas.openxmlformats.org/officeDocument/2006/relationships/customXml" Target="../ink/ink747.xml"/><Relationship Id="rId57" Type="http://schemas.openxmlformats.org/officeDocument/2006/relationships/image" Target="../media/image756.png"/><Relationship Id="rId106" Type="http://schemas.openxmlformats.org/officeDocument/2006/relationships/customXml" Target="../ink/ink782.xml"/><Relationship Id="rId127" Type="http://schemas.openxmlformats.org/officeDocument/2006/relationships/image" Target="../media/image791.png"/><Relationship Id="rId10" Type="http://schemas.openxmlformats.org/officeDocument/2006/relationships/customXml" Target="../ink/ink734.xml"/><Relationship Id="rId31" Type="http://schemas.openxmlformats.org/officeDocument/2006/relationships/image" Target="../media/image743.png"/><Relationship Id="rId52" Type="http://schemas.openxmlformats.org/officeDocument/2006/relationships/customXml" Target="../ink/ink755.xml"/><Relationship Id="rId73" Type="http://schemas.openxmlformats.org/officeDocument/2006/relationships/image" Target="../media/image764.png"/><Relationship Id="rId78" Type="http://schemas.openxmlformats.org/officeDocument/2006/relationships/customXml" Target="../ink/ink768.xml"/><Relationship Id="rId94" Type="http://schemas.openxmlformats.org/officeDocument/2006/relationships/customXml" Target="../ink/ink776.xml"/><Relationship Id="rId99" Type="http://schemas.openxmlformats.org/officeDocument/2006/relationships/image" Target="../media/image777.png"/><Relationship Id="rId101" Type="http://schemas.openxmlformats.org/officeDocument/2006/relationships/image" Target="../media/image778.png"/><Relationship Id="rId122" Type="http://schemas.openxmlformats.org/officeDocument/2006/relationships/customXml" Target="../ink/ink790.xml"/><Relationship Id="rId143" Type="http://schemas.openxmlformats.org/officeDocument/2006/relationships/image" Target="../media/image799.png"/><Relationship Id="rId4" Type="http://schemas.openxmlformats.org/officeDocument/2006/relationships/customXml" Target="../ink/ink730.xml"/><Relationship Id="rId9" Type="http://schemas.openxmlformats.org/officeDocument/2006/relationships/image" Target="../media/image732.png"/><Relationship Id="rId26" Type="http://schemas.openxmlformats.org/officeDocument/2006/relationships/customXml" Target="../ink/ink742.xml"/><Relationship Id="rId47" Type="http://schemas.openxmlformats.org/officeDocument/2006/relationships/image" Target="../media/image751.png"/><Relationship Id="rId68" Type="http://schemas.openxmlformats.org/officeDocument/2006/relationships/customXml" Target="../ink/ink763.xml"/><Relationship Id="rId89" Type="http://schemas.openxmlformats.org/officeDocument/2006/relationships/image" Target="../media/image772.png"/><Relationship Id="rId112" Type="http://schemas.openxmlformats.org/officeDocument/2006/relationships/customXml" Target="../ink/ink785.xml"/><Relationship Id="rId133" Type="http://schemas.openxmlformats.org/officeDocument/2006/relationships/image" Target="../media/image794.png"/><Relationship Id="rId16" Type="http://schemas.openxmlformats.org/officeDocument/2006/relationships/customXml" Target="../ink/ink737.xml"/><Relationship Id="rId37" Type="http://schemas.openxmlformats.org/officeDocument/2006/relationships/image" Target="../media/image746.png"/><Relationship Id="rId58" Type="http://schemas.openxmlformats.org/officeDocument/2006/relationships/customXml" Target="../ink/ink758.xml"/><Relationship Id="rId79" Type="http://schemas.openxmlformats.org/officeDocument/2006/relationships/image" Target="../media/image767.png"/><Relationship Id="rId102" Type="http://schemas.openxmlformats.org/officeDocument/2006/relationships/customXml" Target="../ink/ink780.xml"/><Relationship Id="rId123" Type="http://schemas.openxmlformats.org/officeDocument/2006/relationships/image" Target="../media/image789.png"/><Relationship Id="rId144" Type="http://schemas.openxmlformats.org/officeDocument/2006/relationships/customXml" Target="../ink/ink80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08.xml"/><Relationship Id="rId18" Type="http://schemas.openxmlformats.org/officeDocument/2006/relationships/image" Target="../media/image810.png"/><Relationship Id="rId26" Type="http://schemas.openxmlformats.org/officeDocument/2006/relationships/image" Target="../media/image814.png"/><Relationship Id="rId39" Type="http://schemas.openxmlformats.org/officeDocument/2006/relationships/customXml" Target="../ink/ink821.xml"/><Relationship Id="rId21" Type="http://schemas.openxmlformats.org/officeDocument/2006/relationships/customXml" Target="../ink/ink812.xml"/><Relationship Id="rId34" Type="http://schemas.openxmlformats.org/officeDocument/2006/relationships/image" Target="../media/image818.png"/><Relationship Id="rId42" Type="http://schemas.openxmlformats.org/officeDocument/2006/relationships/image" Target="../media/image822.png"/><Relationship Id="rId7" Type="http://schemas.openxmlformats.org/officeDocument/2006/relationships/customXml" Target="../ink/ink805.xml"/><Relationship Id="rId2" Type="http://schemas.openxmlformats.org/officeDocument/2006/relationships/image" Target="../media/image802.png"/><Relationship Id="rId16" Type="http://schemas.openxmlformats.org/officeDocument/2006/relationships/image" Target="../media/image809.png"/><Relationship Id="rId20" Type="http://schemas.openxmlformats.org/officeDocument/2006/relationships/image" Target="../media/image811.png"/><Relationship Id="rId29" Type="http://schemas.openxmlformats.org/officeDocument/2006/relationships/customXml" Target="../ink/ink816.xml"/><Relationship Id="rId41" Type="http://schemas.openxmlformats.org/officeDocument/2006/relationships/customXml" Target="../ink/ink8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4.png"/><Relationship Id="rId11" Type="http://schemas.openxmlformats.org/officeDocument/2006/relationships/customXml" Target="../ink/ink807.xml"/><Relationship Id="rId24" Type="http://schemas.openxmlformats.org/officeDocument/2006/relationships/image" Target="../media/image813.png"/><Relationship Id="rId32" Type="http://schemas.openxmlformats.org/officeDocument/2006/relationships/image" Target="../media/image817.png"/><Relationship Id="rId37" Type="http://schemas.openxmlformats.org/officeDocument/2006/relationships/customXml" Target="../ink/ink820.xml"/><Relationship Id="rId40" Type="http://schemas.openxmlformats.org/officeDocument/2006/relationships/image" Target="../media/image821.png"/><Relationship Id="rId5" Type="http://schemas.openxmlformats.org/officeDocument/2006/relationships/customXml" Target="../ink/ink804.xml"/><Relationship Id="rId15" Type="http://schemas.openxmlformats.org/officeDocument/2006/relationships/customXml" Target="../ink/ink809.xml"/><Relationship Id="rId23" Type="http://schemas.openxmlformats.org/officeDocument/2006/relationships/customXml" Target="../ink/ink813.xml"/><Relationship Id="rId28" Type="http://schemas.openxmlformats.org/officeDocument/2006/relationships/image" Target="../media/image815.png"/><Relationship Id="rId36" Type="http://schemas.openxmlformats.org/officeDocument/2006/relationships/image" Target="../media/image819.png"/><Relationship Id="rId10" Type="http://schemas.openxmlformats.org/officeDocument/2006/relationships/image" Target="../media/image806.png"/><Relationship Id="rId19" Type="http://schemas.openxmlformats.org/officeDocument/2006/relationships/customXml" Target="../ink/ink811.xml"/><Relationship Id="rId31" Type="http://schemas.openxmlformats.org/officeDocument/2006/relationships/customXml" Target="../ink/ink817.xml"/><Relationship Id="rId44" Type="http://schemas.openxmlformats.org/officeDocument/2006/relationships/image" Target="../media/image823.png"/><Relationship Id="rId4" Type="http://schemas.openxmlformats.org/officeDocument/2006/relationships/image" Target="../media/image803.png"/><Relationship Id="rId9" Type="http://schemas.openxmlformats.org/officeDocument/2006/relationships/customXml" Target="../ink/ink806.xml"/><Relationship Id="rId14" Type="http://schemas.openxmlformats.org/officeDocument/2006/relationships/image" Target="../media/image808.png"/><Relationship Id="rId22" Type="http://schemas.openxmlformats.org/officeDocument/2006/relationships/image" Target="../media/image812.png"/><Relationship Id="rId27" Type="http://schemas.openxmlformats.org/officeDocument/2006/relationships/customXml" Target="../ink/ink815.xml"/><Relationship Id="rId30" Type="http://schemas.openxmlformats.org/officeDocument/2006/relationships/image" Target="../media/image816.png"/><Relationship Id="rId35" Type="http://schemas.openxmlformats.org/officeDocument/2006/relationships/customXml" Target="../ink/ink819.xml"/><Relationship Id="rId43" Type="http://schemas.openxmlformats.org/officeDocument/2006/relationships/customXml" Target="../ink/ink823.xml"/><Relationship Id="rId8" Type="http://schemas.openxmlformats.org/officeDocument/2006/relationships/image" Target="../media/image805.png"/><Relationship Id="rId3" Type="http://schemas.openxmlformats.org/officeDocument/2006/relationships/customXml" Target="../ink/ink803.xml"/><Relationship Id="rId12" Type="http://schemas.openxmlformats.org/officeDocument/2006/relationships/image" Target="../media/image807.png"/><Relationship Id="rId17" Type="http://schemas.openxmlformats.org/officeDocument/2006/relationships/customXml" Target="../ink/ink810.xml"/><Relationship Id="rId25" Type="http://schemas.openxmlformats.org/officeDocument/2006/relationships/customXml" Target="../ink/ink814.xml"/><Relationship Id="rId33" Type="http://schemas.openxmlformats.org/officeDocument/2006/relationships/customXml" Target="../ink/ink818.xml"/><Relationship Id="rId38" Type="http://schemas.openxmlformats.org/officeDocument/2006/relationships/image" Target="../media/image8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5.png"/><Relationship Id="rId2" Type="http://schemas.openxmlformats.org/officeDocument/2006/relationships/image" Target="../media/image8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7.png"/><Relationship Id="rId2" Type="http://schemas.openxmlformats.org/officeDocument/2006/relationships/image" Target="../media/image8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31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30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1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" Type="http://schemas.openxmlformats.org/officeDocument/2006/relationships/image" Target="../media/image6.png"/><Relationship Id="rId21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customXml" Target="../ink/ink10.xml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10.png"/><Relationship Id="rId24" Type="http://schemas.openxmlformats.org/officeDocument/2006/relationships/customXml" Target="../ink/ink16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28" Type="http://schemas.openxmlformats.org/officeDocument/2006/relationships/customXml" Target="../ink/ink18.xml"/><Relationship Id="rId10" Type="http://schemas.openxmlformats.org/officeDocument/2006/relationships/customXml" Target="../ink/ink9.xml"/><Relationship Id="rId19" Type="http://schemas.openxmlformats.org/officeDocument/2006/relationships/image" Target="../media/image14.png"/><Relationship Id="rId31" Type="http://schemas.openxmlformats.org/officeDocument/2006/relationships/image" Target="../media/image22.png"/><Relationship Id="rId4" Type="http://schemas.openxmlformats.org/officeDocument/2006/relationships/customXml" Target="../ink/ink6.xml"/><Relationship Id="rId9" Type="http://schemas.openxmlformats.org/officeDocument/2006/relationships/image" Target="../media/image9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20.png"/><Relationship Id="rId30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.xml"/><Relationship Id="rId21" Type="http://schemas.openxmlformats.org/officeDocument/2006/relationships/image" Target="../media/image32.png"/><Relationship Id="rId42" Type="http://schemas.openxmlformats.org/officeDocument/2006/relationships/customXml" Target="../ink/ink40.xml"/><Relationship Id="rId47" Type="http://schemas.openxmlformats.org/officeDocument/2006/relationships/image" Target="../media/image45.png"/><Relationship Id="rId63" Type="http://schemas.openxmlformats.org/officeDocument/2006/relationships/image" Target="../media/image53.png"/><Relationship Id="rId68" Type="http://schemas.openxmlformats.org/officeDocument/2006/relationships/customXml" Target="../ink/ink53.xml"/><Relationship Id="rId84" Type="http://schemas.openxmlformats.org/officeDocument/2006/relationships/customXml" Target="../ink/ink61.xml"/><Relationship Id="rId89" Type="http://schemas.openxmlformats.org/officeDocument/2006/relationships/image" Target="../media/image66.png"/><Relationship Id="rId16" Type="http://schemas.openxmlformats.org/officeDocument/2006/relationships/customXml" Target="../ink/ink27.xml"/><Relationship Id="rId11" Type="http://schemas.openxmlformats.org/officeDocument/2006/relationships/image" Target="../media/image27.png"/><Relationship Id="rId32" Type="http://schemas.openxmlformats.org/officeDocument/2006/relationships/customXml" Target="../ink/ink35.xml"/><Relationship Id="rId37" Type="http://schemas.openxmlformats.org/officeDocument/2006/relationships/image" Target="../media/image40.png"/><Relationship Id="rId53" Type="http://schemas.openxmlformats.org/officeDocument/2006/relationships/image" Target="../media/image48.png"/><Relationship Id="rId58" Type="http://schemas.openxmlformats.org/officeDocument/2006/relationships/customXml" Target="../ink/ink48.xml"/><Relationship Id="rId74" Type="http://schemas.openxmlformats.org/officeDocument/2006/relationships/customXml" Target="../ink/ink56.xml"/><Relationship Id="rId79" Type="http://schemas.openxmlformats.org/officeDocument/2006/relationships/image" Target="../media/image61.png"/><Relationship Id="rId5" Type="http://schemas.openxmlformats.org/officeDocument/2006/relationships/image" Target="../media/image24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35.png"/><Relationship Id="rId30" Type="http://schemas.openxmlformats.org/officeDocument/2006/relationships/customXml" Target="../ink/ink34.xml"/><Relationship Id="rId35" Type="http://schemas.openxmlformats.org/officeDocument/2006/relationships/image" Target="../media/image39.png"/><Relationship Id="rId43" Type="http://schemas.openxmlformats.org/officeDocument/2006/relationships/image" Target="../media/image43.png"/><Relationship Id="rId48" Type="http://schemas.openxmlformats.org/officeDocument/2006/relationships/customXml" Target="../ink/ink43.xml"/><Relationship Id="rId56" Type="http://schemas.openxmlformats.org/officeDocument/2006/relationships/customXml" Target="../ink/ink47.xml"/><Relationship Id="rId64" Type="http://schemas.openxmlformats.org/officeDocument/2006/relationships/customXml" Target="../ink/ink51.xml"/><Relationship Id="rId69" Type="http://schemas.openxmlformats.org/officeDocument/2006/relationships/image" Target="../media/image56.png"/><Relationship Id="rId77" Type="http://schemas.openxmlformats.org/officeDocument/2006/relationships/image" Target="../media/image60.png"/><Relationship Id="rId8" Type="http://schemas.openxmlformats.org/officeDocument/2006/relationships/customXml" Target="../ink/ink23.xml"/><Relationship Id="rId51" Type="http://schemas.openxmlformats.org/officeDocument/2006/relationships/image" Target="../media/image47.png"/><Relationship Id="rId72" Type="http://schemas.openxmlformats.org/officeDocument/2006/relationships/customXml" Target="../ink/ink55.xml"/><Relationship Id="rId80" Type="http://schemas.openxmlformats.org/officeDocument/2006/relationships/customXml" Target="../ink/ink59.xml"/><Relationship Id="rId85" Type="http://schemas.openxmlformats.org/officeDocument/2006/relationships/image" Target="../media/image64.png"/><Relationship Id="rId3" Type="http://schemas.openxmlformats.org/officeDocument/2006/relationships/image" Target="../media/image23.png"/><Relationship Id="rId12" Type="http://schemas.openxmlformats.org/officeDocument/2006/relationships/customXml" Target="../ink/ink25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38.xml"/><Relationship Id="rId46" Type="http://schemas.openxmlformats.org/officeDocument/2006/relationships/customXml" Target="../ink/ink42.xml"/><Relationship Id="rId59" Type="http://schemas.openxmlformats.org/officeDocument/2006/relationships/image" Target="../media/image51.png"/><Relationship Id="rId67" Type="http://schemas.openxmlformats.org/officeDocument/2006/relationships/image" Target="../media/image55.png"/><Relationship Id="rId20" Type="http://schemas.openxmlformats.org/officeDocument/2006/relationships/customXml" Target="../ink/ink29.xml"/><Relationship Id="rId41" Type="http://schemas.openxmlformats.org/officeDocument/2006/relationships/image" Target="../media/image42.png"/><Relationship Id="rId54" Type="http://schemas.openxmlformats.org/officeDocument/2006/relationships/customXml" Target="../ink/ink46.xml"/><Relationship Id="rId62" Type="http://schemas.openxmlformats.org/officeDocument/2006/relationships/customXml" Target="../ink/ink50.xml"/><Relationship Id="rId70" Type="http://schemas.openxmlformats.org/officeDocument/2006/relationships/customXml" Target="../ink/ink54.xml"/><Relationship Id="rId75" Type="http://schemas.openxmlformats.org/officeDocument/2006/relationships/image" Target="../media/image59.png"/><Relationship Id="rId83" Type="http://schemas.openxmlformats.org/officeDocument/2006/relationships/image" Target="../media/image63.png"/><Relationship Id="rId88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49" Type="http://schemas.openxmlformats.org/officeDocument/2006/relationships/image" Target="../media/image46.png"/><Relationship Id="rId57" Type="http://schemas.openxmlformats.org/officeDocument/2006/relationships/image" Target="../media/image50.png"/><Relationship Id="rId10" Type="http://schemas.openxmlformats.org/officeDocument/2006/relationships/customXml" Target="../ink/ink24.xml"/><Relationship Id="rId31" Type="http://schemas.openxmlformats.org/officeDocument/2006/relationships/image" Target="../media/image37.png"/><Relationship Id="rId44" Type="http://schemas.openxmlformats.org/officeDocument/2006/relationships/customXml" Target="../ink/ink41.xml"/><Relationship Id="rId52" Type="http://schemas.openxmlformats.org/officeDocument/2006/relationships/customXml" Target="../ink/ink45.xml"/><Relationship Id="rId60" Type="http://schemas.openxmlformats.org/officeDocument/2006/relationships/customXml" Target="../ink/ink49.xml"/><Relationship Id="rId65" Type="http://schemas.openxmlformats.org/officeDocument/2006/relationships/image" Target="../media/image54.png"/><Relationship Id="rId73" Type="http://schemas.openxmlformats.org/officeDocument/2006/relationships/image" Target="../media/image58.png"/><Relationship Id="rId78" Type="http://schemas.openxmlformats.org/officeDocument/2006/relationships/customXml" Target="../ink/ink58.xml"/><Relationship Id="rId81" Type="http://schemas.openxmlformats.org/officeDocument/2006/relationships/image" Target="../media/image62.png"/><Relationship Id="rId86" Type="http://schemas.openxmlformats.org/officeDocument/2006/relationships/customXml" Target="../ink/ink62.xml"/><Relationship Id="rId4" Type="http://schemas.openxmlformats.org/officeDocument/2006/relationships/customXml" Target="../ink/ink21.xml"/><Relationship Id="rId9" Type="http://schemas.openxmlformats.org/officeDocument/2006/relationships/image" Target="../media/image26.png"/><Relationship Id="rId13" Type="http://schemas.openxmlformats.org/officeDocument/2006/relationships/image" Target="../media/image28.png"/><Relationship Id="rId18" Type="http://schemas.openxmlformats.org/officeDocument/2006/relationships/customXml" Target="../ink/ink28.xml"/><Relationship Id="rId39" Type="http://schemas.openxmlformats.org/officeDocument/2006/relationships/image" Target="../media/image41.png"/><Relationship Id="rId34" Type="http://schemas.openxmlformats.org/officeDocument/2006/relationships/customXml" Target="../ink/ink36.xml"/><Relationship Id="rId50" Type="http://schemas.openxmlformats.org/officeDocument/2006/relationships/customXml" Target="../ink/ink44.xml"/><Relationship Id="rId55" Type="http://schemas.openxmlformats.org/officeDocument/2006/relationships/image" Target="../media/image49.png"/><Relationship Id="rId76" Type="http://schemas.openxmlformats.org/officeDocument/2006/relationships/customXml" Target="../ink/ink57.xml"/><Relationship Id="rId7" Type="http://schemas.openxmlformats.org/officeDocument/2006/relationships/image" Target="../media/image25.png"/><Relationship Id="rId71" Type="http://schemas.openxmlformats.org/officeDocument/2006/relationships/image" Target="../media/image57.png"/><Relationship Id="rId2" Type="http://schemas.openxmlformats.org/officeDocument/2006/relationships/customXml" Target="../ink/ink20.xml"/><Relationship Id="rId29" Type="http://schemas.openxmlformats.org/officeDocument/2006/relationships/image" Target="../media/image36.png"/><Relationship Id="rId24" Type="http://schemas.openxmlformats.org/officeDocument/2006/relationships/customXml" Target="../ink/ink31.xml"/><Relationship Id="rId40" Type="http://schemas.openxmlformats.org/officeDocument/2006/relationships/customXml" Target="../ink/ink39.xml"/><Relationship Id="rId45" Type="http://schemas.openxmlformats.org/officeDocument/2006/relationships/image" Target="../media/image44.png"/><Relationship Id="rId66" Type="http://schemas.openxmlformats.org/officeDocument/2006/relationships/customXml" Target="../ink/ink52.xml"/><Relationship Id="rId87" Type="http://schemas.openxmlformats.org/officeDocument/2006/relationships/image" Target="../media/image65.png"/><Relationship Id="rId61" Type="http://schemas.openxmlformats.org/officeDocument/2006/relationships/image" Target="../media/image52.png"/><Relationship Id="rId82" Type="http://schemas.openxmlformats.org/officeDocument/2006/relationships/customXml" Target="../ink/ink60.xml"/><Relationship Id="rId1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1.xml"/><Relationship Id="rId21" Type="http://schemas.openxmlformats.org/officeDocument/2006/relationships/customXml" Target="../ink/ink73.xml"/><Relationship Id="rId42" Type="http://schemas.openxmlformats.org/officeDocument/2006/relationships/image" Target="../media/image86.png"/><Relationship Id="rId63" Type="http://schemas.openxmlformats.org/officeDocument/2006/relationships/customXml" Target="../ink/ink94.xml"/><Relationship Id="rId84" Type="http://schemas.openxmlformats.org/officeDocument/2006/relationships/image" Target="../media/image107.png"/><Relationship Id="rId138" Type="http://schemas.openxmlformats.org/officeDocument/2006/relationships/image" Target="../media/image134.png"/><Relationship Id="rId159" Type="http://schemas.openxmlformats.org/officeDocument/2006/relationships/customXml" Target="../ink/ink142.xml"/><Relationship Id="rId170" Type="http://schemas.openxmlformats.org/officeDocument/2006/relationships/image" Target="../media/image150.png"/><Relationship Id="rId107" Type="http://schemas.openxmlformats.org/officeDocument/2006/relationships/customXml" Target="../ink/ink116.xml"/><Relationship Id="rId11" Type="http://schemas.openxmlformats.org/officeDocument/2006/relationships/customXml" Target="../ink/ink68.xml"/><Relationship Id="rId32" Type="http://schemas.openxmlformats.org/officeDocument/2006/relationships/image" Target="../media/image81.png"/><Relationship Id="rId53" Type="http://schemas.openxmlformats.org/officeDocument/2006/relationships/customXml" Target="../ink/ink89.xml"/><Relationship Id="rId74" Type="http://schemas.openxmlformats.org/officeDocument/2006/relationships/image" Target="../media/image102.png"/><Relationship Id="rId128" Type="http://schemas.openxmlformats.org/officeDocument/2006/relationships/image" Target="../media/image129.png"/><Relationship Id="rId149" Type="http://schemas.openxmlformats.org/officeDocument/2006/relationships/customXml" Target="../ink/ink137.xml"/><Relationship Id="rId5" Type="http://schemas.openxmlformats.org/officeDocument/2006/relationships/customXml" Target="../ink/ink65.xml"/><Relationship Id="rId95" Type="http://schemas.openxmlformats.org/officeDocument/2006/relationships/customXml" Target="../ink/ink110.xml"/><Relationship Id="rId160" Type="http://schemas.openxmlformats.org/officeDocument/2006/relationships/image" Target="../media/image145.png"/><Relationship Id="rId181" Type="http://schemas.openxmlformats.org/officeDocument/2006/relationships/customXml" Target="../ink/ink153.xml"/><Relationship Id="rId22" Type="http://schemas.openxmlformats.org/officeDocument/2006/relationships/image" Target="../media/image76.png"/><Relationship Id="rId43" Type="http://schemas.openxmlformats.org/officeDocument/2006/relationships/customXml" Target="../ink/ink84.xml"/><Relationship Id="rId64" Type="http://schemas.openxmlformats.org/officeDocument/2006/relationships/image" Target="../media/image97.png"/><Relationship Id="rId118" Type="http://schemas.openxmlformats.org/officeDocument/2006/relationships/image" Target="../media/image124.png"/><Relationship Id="rId139" Type="http://schemas.openxmlformats.org/officeDocument/2006/relationships/customXml" Target="../ink/ink132.xml"/><Relationship Id="rId85" Type="http://schemas.openxmlformats.org/officeDocument/2006/relationships/customXml" Target="../ink/ink105.xml"/><Relationship Id="rId150" Type="http://schemas.openxmlformats.org/officeDocument/2006/relationships/image" Target="../media/image140.png"/><Relationship Id="rId171" Type="http://schemas.openxmlformats.org/officeDocument/2006/relationships/customXml" Target="../ink/ink148.xml"/><Relationship Id="rId12" Type="http://schemas.openxmlformats.org/officeDocument/2006/relationships/image" Target="../media/image71.png"/><Relationship Id="rId33" Type="http://schemas.openxmlformats.org/officeDocument/2006/relationships/customXml" Target="../ink/ink79.xml"/><Relationship Id="rId108" Type="http://schemas.openxmlformats.org/officeDocument/2006/relationships/image" Target="../media/image119.png"/><Relationship Id="rId129" Type="http://schemas.openxmlformats.org/officeDocument/2006/relationships/customXml" Target="../ink/ink127.xml"/><Relationship Id="rId54" Type="http://schemas.openxmlformats.org/officeDocument/2006/relationships/image" Target="../media/image92.png"/><Relationship Id="rId75" Type="http://schemas.openxmlformats.org/officeDocument/2006/relationships/customXml" Target="../ink/ink100.xml"/><Relationship Id="rId96" Type="http://schemas.openxmlformats.org/officeDocument/2006/relationships/image" Target="../media/image113.png"/><Relationship Id="rId140" Type="http://schemas.openxmlformats.org/officeDocument/2006/relationships/image" Target="../media/image135.png"/><Relationship Id="rId161" Type="http://schemas.openxmlformats.org/officeDocument/2006/relationships/customXml" Target="../ink/ink143.xml"/><Relationship Id="rId182" Type="http://schemas.openxmlformats.org/officeDocument/2006/relationships/image" Target="../media/image156.png"/><Relationship Id="rId6" Type="http://schemas.openxmlformats.org/officeDocument/2006/relationships/image" Target="../media/image68.png"/><Relationship Id="rId23" Type="http://schemas.openxmlformats.org/officeDocument/2006/relationships/customXml" Target="../ink/ink74.xml"/><Relationship Id="rId119" Type="http://schemas.openxmlformats.org/officeDocument/2006/relationships/customXml" Target="../ink/ink122.xml"/><Relationship Id="rId44" Type="http://schemas.openxmlformats.org/officeDocument/2006/relationships/image" Target="../media/image87.png"/><Relationship Id="rId65" Type="http://schemas.openxmlformats.org/officeDocument/2006/relationships/customXml" Target="../ink/ink95.xml"/><Relationship Id="rId86" Type="http://schemas.openxmlformats.org/officeDocument/2006/relationships/image" Target="../media/image108.png"/><Relationship Id="rId130" Type="http://schemas.openxmlformats.org/officeDocument/2006/relationships/image" Target="../media/image130.png"/><Relationship Id="rId151" Type="http://schemas.openxmlformats.org/officeDocument/2006/relationships/customXml" Target="../ink/ink138.xml"/><Relationship Id="rId172" Type="http://schemas.openxmlformats.org/officeDocument/2006/relationships/image" Target="../media/image151.png"/><Relationship Id="rId13" Type="http://schemas.openxmlformats.org/officeDocument/2006/relationships/customXml" Target="../ink/ink69.xml"/><Relationship Id="rId18" Type="http://schemas.openxmlformats.org/officeDocument/2006/relationships/image" Target="../media/image74.png"/><Relationship Id="rId39" Type="http://schemas.openxmlformats.org/officeDocument/2006/relationships/customXml" Target="../ink/ink82.xml"/><Relationship Id="rId109" Type="http://schemas.openxmlformats.org/officeDocument/2006/relationships/customXml" Target="../ink/ink117.xml"/><Relationship Id="rId34" Type="http://schemas.openxmlformats.org/officeDocument/2006/relationships/image" Target="../media/image82.png"/><Relationship Id="rId50" Type="http://schemas.openxmlformats.org/officeDocument/2006/relationships/image" Target="../media/image90.png"/><Relationship Id="rId55" Type="http://schemas.openxmlformats.org/officeDocument/2006/relationships/customXml" Target="../ink/ink90.xml"/><Relationship Id="rId76" Type="http://schemas.openxmlformats.org/officeDocument/2006/relationships/image" Target="../media/image103.png"/><Relationship Id="rId97" Type="http://schemas.openxmlformats.org/officeDocument/2006/relationships/customXml" Target="../ink/ink111.xml"/><Relationship Id="rId104" Type="http://schemas.openxmlformats.org/officeDocument/2006/relationships/image" Target="../media/image117.png"/><Relationship Id="rId120" Type="http://schemas.openxmlformats.org/officeDocument/2006/relationships/image" Target="../media/image125.png"/><Relationship Id="rId125" Type="http://schemas.openxmlformats.org/officeDocument/2006/relationships/customXml" Target="../ink/ink125.xml"/><Relationship Id="rId141" Type="http://schemas.openxmlformats.org/officeDocument/2006/relationships/customXml" Target="../ink/ink133.xml"/><Relationship Id="rId146" Type="http://schemas.openxmlformats.org/officeDocument/2006/relationships/image" Target="../media/image138.png"/><Relationship Id="rId167" Type="http://schemas.openxmlformats.org/officeDocument/2006/relationships/customXml" Target="../ink/ink146.xml"/><Relationship Id="rId188" Type="http://schemas.openxmlformats.org/officeDocument/2006/relationships/image" Target="../media/image159.png"/><Relationship Id="rId7" Type="http://schemas.openxmlformats.org/officeDocument/2006/relationships/customXml" Target="../ink/ink66.xml"/><Relationship Id="rId71" Type="http://schemas.openxmlformats.org/officeDocument/2006/relationships/customXml" Target="../ink/ink98.xml"/><Relationship Id="rId92" Type="http://schemas.openxmlformats.org/officeDocument/2006/relationships/image" Target="../media/image111.png"/><Relationship Id="rId162" Type="http://schemas.openxmlformats.org/officeDocument/2006/relationships/image" Target="../media/image146.png"/><Relationship Id="rId183" Type="http://schemas.openxmlformats.org/officeDocument/2006/relationships/customXml" Target="../ink/ink154.xml"/><Relationship Id="rId2" Type="http://schemas.openxmlformats.org/officeDocument/2006/relationships/image" Target="../media/image6.png"/><Relationship Id="rId29" Type="http://schemas.openxmlformats.org/officeDocument/2006/relationships/customXml" Target="../ink/ink77.xml"/><Relationship Id="rId24" Type="http://schemas.openxmlformats.org/officeDocument/2006/relationships/image" Target="../media/image77.png"/><Relationship Id="rId40" Type="http://schemas.openxmlformats.org/officeDocument/2006/relationships/image" Target="../media/image85.png"/><Relationship Id="rId45" Type="http://schemas.openxmlformats.org/officeDocument/2006/relationships/customXml" Target="../ink/ink85.xml"/><Relationship Id="rId66" Type="http://schemas.openxmlformats.org/officeDocument/2006/relationships/image" Target="../media/image98.png"/><Relationship Id="rId87" Type="http://schemas.openxmlformats.org/officeDocument/2006/relationships/customXml" Target="../ink/ink106.xml"/><Relationship Id="rId110" Type="http://schemas.openxmlformats.org/officeDocument/2006/relationships/image" Target="../media/image120.png"/><Relationship Id="rId115" Type="http://schemas.openxmlformats.org/officeDocument/2006/relationships/customXml" Target="../ink/ink120.xml"/><Relationship Id="rId131" Type="http://schemas.openxmlformats.org/officeDocument/2006/relationships/customXml" Target="../ink/ink128.xml"/><Relationship Id="rId136" Type="http://schemas.openxmlformats.org/officeDocument/2006/relationships/image" Target="../media/image133.png"/><Relationship Id="rId157" Type="http://schemas.openxmlformats.org/officeDocument/2006/relationships/customXml" Target="../ink/ink141.xml"/><Relationship Id="rId178" Type="http://schemas.openxmlformats.org/officeDocument/2006/relationships/image" Target="../media/image154.png"/><Relationship Id="rId61" Type="http://schemas.openxmlformats.org/officeDocument/2006/relationships/customXml" Target="../ink/ink93.xml"/><Relationship Id="rId82" Type="http://schemas.openxmlformats.org/officeDocument/2006/relationships/image" Target="../media/image106.png"/><Relationship Id="rId152" Type="http://schemas.openxmlformats.org/officeDocument/2006/relationships/image" Target="../media/image141.png"/><Relationship Id="rId173" Type="http://schemas.openxmlformats.org/officeDocument/2006/relationships/customXml" Target="../ink/ink149.xml"/><Relationship Id="rId19" Type="http://schemas.openxmlformats.org/officeDocument/2006/relationships/customXml" Target="../ink/ink72.xml"/><Relationship Id="rId14" Type="http://schemas.openxmlformats.org/officeDocument/2006/relationships/image" Target="../media/image72.png"/><Relationship Id="rId30" Type="http://schemas.openxmlformats.org/officeDocument/2006/relationships/image" Target="../media/image80.png"/><Relationship Id="rId35" Type="http://schemas.openxmlformats.org/officeDocument/2006/relationships/customXml" Target="../ink/ink80.xml"/><Relationship Id="rId56" Type="http://schemas.openxmlformats.org/officeDocument/2006/relationships/image" Target="../media/image93.png"/><Relationship Id="rId77" Type="http://schemas.openxmlformats.org/officeDocument/2006/relationships/customXml" Target="../ink/ink101.xml"/><Relationship Id="rId100" Type="http://schemas.openxmlformats.org/officeDocument/2006/relationships/image" Target="../media/image115.png"/><Relationship Id="rId105" Type="http://schemas.openxmlformats.org/officeDocument/2006/relationships/customXml" Target="../ink/ink115.xml"/><Relationship Id="rId126" Type="http://schemas.openxmlformats.org/officeDocument/2006/relationships/image" Target="../media/image128.png"/><Relationship Id="rId147" Type="http://schemas.openxmlformats.org/officeDocument/2006/relationships/customXml" Target="../ink/ink136.xml"/><Relationship Id="rId168" Type="http://schemas.openxmlformats.org/officeDocument/2006/relationships/image" Target="../media/image149.png"/><Relationship Id="rId8" Type="http://schemas.openxmlformats.org/officeDocument/2006/relationships/image" Target="../media/image69.png"/><Relationship Id="rId51" Type="http://schemas.openxmlformats.org/officeDocument/2006/relationships/customXml" Target="../ink/ink88.xml"/><Relationship Id="rId72" Type="http://schemas.openxmlformats.org/officeDocument/2006/relationships/image" Target="../media/image101.png"/><Relationship Id="rId93" Type="http://schemas.openxmlformats.org/officeDocument/2006/relationships/customXml" Target="../ink/ink109.xml"/><Relationship Id="rId98" Type="http://schemas.openxmlformats.org/officeDocument/2006/relationships/image" Target="../media/image114.png"/><Relationship Id="rId121" Type="http://schemas.openxmlformats.org/officeDocument/2006/relationships/customXml" Target="../ink/ink123.xml"/><Relationship Id="rId142" Type="http://schemas.openxmlformats.org/officeDocument/2006/relationships/image" Target="../media/image136.png"/><Relationship Id="rId163" Type="http://schemas.openxmlformats.org/officeDocument/2006/relationships/customXml" Target="../ink/ink144.xml"/><Relationship Id="rId184" Type="http://schemas.openxmlformats.org/officeDocument/2006/relationships/image" Target="../media/image157.png"/><Relationship Id="rId3" Type="http://schemas.openxmlformats.org/officeDocument/2006/relationships/customXml" Target="../ink/ink64.xml"/><Relationship Id="rId25" Type="http://schemas.openxmlformats.org/officeDocument/2006/relationships/customXml" Target="../ink/ink75.xml"/><Relationship Id="rId46" Type="http://schemas.openxmlformats.org/officeDocument/2006/relationships/image" Target="../media/image88.png"/><Relationship Id="rId67" Type="http://schemas.openxmlformats.org/officeDocument/2006/relationships/customXml" Target="../ink/ink96.xml"/><Relationship Id="rId116" Type="http://schemas.openxmlformats.org/officeDocument/2006/relationships/image" Target="../media/image123.png"/><Relationship Id="rId137" Type="http://schemas.openxmlformats.org/officeDocument/2006/relationships/customXml" Target="../ink/ink131.xml"/><Relationship Id="rId158" Type="http://schemas.openxmlformats.org/officeDocument/2006/relationships/image" Target="../media/image144.png"/><Relationship Id="rId20" Type="http://schemas.openxmlformats.org/officeDocument/2006/relationships/image" Target="../media/image75.png"/><Relationship Id="rId41" Type="http://schemas.openxmlformats.org/officeDocument/2006/relationships/customXml" Target="../ink/ink83.xml"/><Relationship Id="rId62" Type="http://schemas.openxmlformats.org/officeDocument/2006/relationships/image" Target="../media/image96.png"/><Relationship Id="rId83" Type="http://schemas.openxmlformats.org/officeDocument/2006/relationships/customXml" Target="../ink/ink104.xml"/><Relationship Id="rId88" Type="http://schemas.openxmlformats.org/officeDocument/2006/relationships/image" Target="../media/image109.png"/><Relationship Id="rId111" Type="http://schemas.openxmlformats.org/officeDocument/2006/relationships/customXml" Target="../ink/ink118.xml"/><Relationship Id="rId132" Type="http://schemas.openxmlformats.org/officeDocument/2006/relationships/image" Target="../media/image131.png"/><Relationship Id="rId153" Type="http://schemas.openxmlformats.org/officeDocument/2006/relationships/customXml" Target="../ink/ink139.xml"/><Relationship Id="rId174" Type="http://schemas.openxmlformats.org/officeDocument/2006/relationships/image" Target="../media/image152.png"/><Relationship Id="rId179" Type="http://schemas.openxmlformats.org/officeDocument/2006/relationships/customXml" Target="../ink/ink152.xml"/><Relationship Id="rId15" Type="http://schemas.openxmlformats.org/officeDocument/2006/relationships/customXml" Target="../ink/ink70.xml"/><Relationship Id="rId36" Type="http://schemas.openxmlformats.org/officeDocument/2006/relationships/image" Target="../media/image83.png"/><Relationship Id="rId57" Type="http://schemas.openxmlformats.org/officeDocument/2006/relationships/customXml" Target="../ink/ink91.xml"/><Relationship Id="rId106" Type="http://schemas.openxmlformats.org/officeDocument/2006/relationships/image" Target="../media/image118.png"/><Relationship Id="rId127" Type="http://schemas.openxmlformats.org/officeDocument/2006/relationships/customXml" Target="../ink/ink126.xml"/><Relationship Id="rId10" Type="http://schemas.openxmlformats.org/officeDocument/2006/relationships/image" Target="../media/image70.png"/><Relationship Id="rId31" Type="http://schemas.openxmlformats.org/officeDocument/2006/relationships/customXml" Target="../ink/ink78.xml"/><Relationship Id="rId52" Type="http://schemas.openxmlformats.org/officeDocument/2006/relationships/image" Target="../media/image91.png"/><Relationship Id="rId73" Type="http://schemas.openxmlformats.org/officeDocument/2006/relationships/customXml" Target="../ink/ink99.xml"/><Relationship Id="rId78" Type="http://schemas.openxmlformats.org/officeDocument/2006/relationships/image" Target="../media/image104.png"/><Relationship Id="rId94" Type="http://schemas.openxmlformats.org/officeDocument/2006/relationships/image" Target="../media/image112.png"/><Relationship Id="rId99" Type="http://schemas.openxmlformats.org/officeDocument/2006/relationships/customXml" Target="../ink/ink112.xml"/><Relationship Id="rId101" Type="http://schemas.openxmlformats.org/officeDocument/2006/relationships/customXml" Target="../ink/ink113.xml"/><Relationship Id="rId122" Type="http://schemas.openxmlformats.org/officeDocument/2006/relationships/image" Target="../media/image126.png"/><Relationship Id="rId143" Type="http://schemas.openxmlformats.org/officeDocument/2006/relationships/customXml" Target="../ink/ink134.xml"/><Relationship Id="rId148" Type="http://schemas.openxmlformats.org/officeDocument/2006/relationships/image" Target="../media/image139.png"/><Relationship Id="rId164" Type="http://schemas.openxmlformats.org/officeDocument/2006/relationships/image" Target="../media/image147.png"/><Relationship Id="rId169" Type="http://schemas.openxmlformats.org/officeDocument/2006/relationships/customXml" Target="../ink/ink147.xml"/><Relationship Id="rId185" Type="http://schemas.openxmlformats.org/officeDocument/2006/relationships/customXml" Target="../ink/ink155.xml"/><Relationship Id="rId4" Type="http://schemas.openxmlformats.org/officeDocument/2006/relationships/image" Target="../media/image67.png"/><Relationship Id="rId9" Type="http://schemas.openxmlformats.org/officeDocument/2006/relationships/customXml" Target="../ink/ink67.xml"/><Relationship Id="rId180" Type="http://schemas.openxmlformats.org/officeDocument/2006/relationships/image" Target="../media/image155.png"/><Relationship Id="rId26" Type="http://schemas.openxmlformats.org/officeDocument/2006/relationships/image" Target="../media/image78.png"/><Relationship Id="rId47" Type="http://schemas.openxmlformats.org/officeDocument/2006/relationships/customXml" Target="../ink/ink86.xml"/><Relationship Id="rId68" Type="http://schemas.openxmlformats.org/officeDocument/2006/relationships/image" Target="../media/image99.png"/><Relationship Id="rId89" Type="http://schemas.openxmlformats.org/officeDocument/2006/relationships/customXml" Target="../ink/ink107.xml"/><Relationship Id="rId112" Type="http://schemas.openxmlformats.org/officeDocument/2006/relationships/image" Target="../media/image121.png"/><Relationship Id="rId133" Type="http://schemas.openxmlformats.org/officeDocument/2006/relationships/customXml" Target="../ink/ink129.xml"/><Relationship Id="rId154" Type="http://schemas.openxmlformats.org/officeDocument/2006/relationships/image" Target="../media/image142.png"/><Relationship Id="rId175" Type="http://schemas.openxmlformats.org/officeDocument/2006/relationships/customXml" Target="../ink/ink150.xml"/><Relationship Id="rId16" Type="http://schemas.openxmlformats.org/officeDocument/2006/relationships/image" Target="../media/image73.png"/><Relationship Id="rId37" Type="http://schemas.openxmlformats.org/officeDocument/2006/relationships/customXml" Target="../ink/ink81.xml"/><Relationship Id="rId58" Type="http://schemas.openxmlformats.org/officeDocument/2006/relationships/image" Target="../media/image94.png"/><Relationship Id="rId79" Type="http://schemas.openxmlformats.org/officeDocument/2006/relationships/customXml" Target="../ink/ink102.xml"/><Relationship Id="rId102" Type="http://schemas.openxmlformats.org/officeDocument/2006/relationships/image" Target="../media/image116.png"/><Relationship Id="rId123" Type="http://schemas.openxmlformats.org/officeDocument/2006/relationships/customXml" Target="../ink/ink124.xml"/><Relationship Id="rId144" Type="http://schemas.openxmlformats.org/officeDocument/2006/relationships/image" Target="../media/image137.png"/><Relationship Id="rId90" Type="http://schemas.openxmlformats.org/officeDocument/2006/relationships/image" Target="../media/image110.png"/><Relationship Id="rId165" Type="http://schemas.openxmlformats.org/officeDocument/2006/relationships/customXml" Target="../ink/ink145.xml"/><Relationship Id="rId186" Type="http://schemas.openxmlformats.org/officeDocument/2006/relationships/image" Target="../media/image158.png"/><Relationship Id="rId27" Type="http://schemas.openxmlformats.org/officeDocument/2006/relationships/customXml" Target="../ink/ink76.xml"/><Relationship Id="rId48" Type="http://schemas.openxmlformats.org/officeDocument/2006/relationships/image" Target="../media/image89.png"/><Relationship Id="rId69" Type="http://schemas.openxmlformats.org/officeDocument/2006/relationships/customXml" Target="../ink/ink97.xml"/><Relationship Id="rId113" Type="http://schemas.openxmlformats.org/officeDocument/2006/relationships/customXml" Target="../ink/ink119.xml"/><Relationship Id="rId134" Type="http://schemas.openxmlformats.org/officeDocument/2006/relationships/image" Target="../media/image132.png"/><Relationship Id="rId80" Type="http://schemas.openxmlformats.org/officeDocument/2006/relationships/image" Target="../media/image105.png"/><Relationship Id="rId155" Type="http://schemas.openxmlformats.org/officeDocument/2006/relationships/customXml" Target="../ink/ink140.xml"/><Relationship Id="rId176" Type="http://schemas.openxmlformats.org/officeDocument/2006/relationships/image" Target="../media/image153.png"/><Relationship Id="rId17" Type="http://schemas.openxmlformats.org/officeDocument/2006/relationships/customXml" Target="../ink/ink71.xml"/><Relationship Id="rId38" Type="http://schemas.openxmlformats.org/officeDocument/2006/relationships/image" Target="../media/image84.png"/><Relationship Id="rId59" Type="http://schemas.openxmlformats.org/officeDocument/2006/relationships/customXml" Target="../ink/ink92.xml"/><Relationship Id="rId103" Type="http://schemas.openxmlformats.org/officeDocument/2006/relationships/customXml" Target="../ink/ink114.xml"/><Relationship Id="rId124" Type="http://schemas.openxmlformats.org/officeDocument/2006/relationships/image" Target="../media/image127.png"/><Relationship Id="rId70" Type="http://schemas.openxmlformats.org/officeDocument/2006/relationships/image" Target="../media/image100.png"/><Relationship Id="rId91" Type="http://schemas.openxmlformats.org/officeDocument/2006/relationships/customXml" Target="../ink/ink108.xml"/><Relationship Id="rId145" Type="http://schemas.openxmlformats.org/officeDocument/2006/relationships/customXml" Target="../ink/ink135.xml"/><Relationship Id="rId166" Type="http://schemas.openxmlformats.org/officeDocument/2006/relationships/image" Target="../media/image148.png"/><Relationship Id="rId187" Type="http://schemas.openxmlformats.org/officeDocument/2006/relationships/customXml" Target="../ink/ink156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79.png"/><Relationship Id="rId49" Type="http://schemas.openxmlformats.org/officeDocument/2006/relationships/customXml" Target="../ink/ink87.xml"/><Relationship Id="rId114" Type="http://schemas.openxmlformats.org/officeDocument/2006/relationships/image" Target="../media/image122.png"/><Relationship Id="rId60" Type="http://schemas.openxmlformats.org/officeDocument/2006/relationships/image" Target="../media/image95.png"/><Relationship Id="rId81" Type="http://schemas.openxmlformats.org/officeDocument/2006/relationships/customXml" Target="../ink/ink103.xml"/><Relationship Id="rId135" Type="http://schemas.openxmlformats.org/officeDocument/2006/relationships/customXml" Target="../ink/ink130.xml"/><Relationship Id="rId156" Type="http://schemas.openxmlformats.org/officeDocument/2006/relationships/image" Target="../media/image143.png"/><Relationship Id="rId177" Type="http://schemas.openxmlformats.org/officeDocument/2006/relationships/customXml" Target="../ink/ink15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4.xml"/><Relationship Id="rId21" Type="http://schemas.openxmlformats.org/officeDocument/2006/relationships/customXml" Target="../ink/ink166.xml"/><Relationship Id="rId42" Type="http://schemas.openxmlformats.org/officeDocument/2006/relationships/image" Target="../media/image179.png"/><Relationship Id="rId63" Type="http://schemas.openxmlformats.org/officeDocument/2006/relationships/customXml" Target="../ink/ink187.xml"/><Relationship Id="rId84" Type="http://schemas.openxmlformats.org/officeDocument/2006/relationships/image" Target="../media/image200.png"/><Relationship Id="rId138" Type="http://schemas.openxmlformats.org/officeDocument/2006/relationships/image" Target="../media/image227.png"/><Relationship Id="rId159" Type="http://schemas.openxmlformats.org/officeDocument/2006/relationships/customXml" Target="../ink/ink235.xml"/><Relationship Id="rId170" Type="http://schemas.openxmlformats.org/officeDocument/2006/relationships/image" Target="../media/image243.png"/><Relationship Id="rId191" Type="http://schemas.openxmlformats.org/officeDocument/2006/relationships/customXml" Target="../ink/ink251.xml"/><Relationship Id="rId205" Type="http://schemas.openxmlformats.org/officeDocument/2006/relationships/customXml" Target="../ink/ink258.xml"/><Relationship Id="rId107" Type="http://schemas.openxmlformats.org/officeDocument/2006/relationships/customXml" Target="../ink/ink209.xml"/><Relationship Id="rId11" Type="http://schemas.openxmlformats.org/officeDocument/2006/relationships/customXml" Target="../ink/ink161.xml"/><Relationship Id="rId32" Type="http://schemas.openxmlformats.org/officeDocument/2006/relationships/image" Target="../media/image174.png"/><Relationship Id="rId53" Type="http://schemas.openxmlformats.org/officeDocument/2006/relationships/customXml" Target="../ink/ink182.xml"/><Relationship Id="rId74" Type="http://schemas.openxmlformats.org/officeDocument/2006/relationships/image" Target="../media/image195.png"/><Relationship Id="rId128" Type="http://schemas.openxmlformats.org/officeDocument/2006/relationships/image" Target="../media/image222.png"/><Relationship Id="rId149" Type="http://schemas.openxmlformats.org/officeDocument/2006/relationships/customXml" Target="../ink/ink230.xml"/><Relationship Id="rId5" Type="http://schemas.openxmlformats.org/officeDocument/2006/relationships/customXml" Target="../ink/ink158.xml"/><Relationship Id="rId95" Type="http://schemas.openxmlformats.org/officeDocument/2006/relationships/customXml" Target="../ink/ink203.xml"/><Relationship Id="rId160" Type="http://schemas.openxmlformats.org/officeDocument/2006/relationships/image" Target="../media/image238.png"/><Relationship Id="rId181" Type="http://schemas.openxmlformats.org/officeDocument/2006/relationships/customXml" Target="../ink/ink246.xml"/><Relationship Id="rId216" Type="http://schemas.openxmlformats.org/officeDocument/2006/relationships/image" Target="../media/image266.png"/><Relationship Id="rId22" Type="http://schemas.openxmlformats.org/officeDocument/2006/relationships/image" Target="../media/image169.png"/><Relationship Id="rId43" Type="http://schemas.openxmlformats.org/officeDocument/2006/relationships/customXml" Target="../ink/ink177.xml"/><Relationship Id="rId64" Type="http://schemas.openxmlformats.org/officeDocument/2006/relationships/image" Target="../media/image190.png"/><Relationship Id="rId118" Type="http://schemas.openxmlformats.org/officeDocument/2006/relationships/image" Target="../media/image217.png"/><Relationship Id="rId139" Type="http://schemas.openxmlformats.org/officeDocument/2006/relationships/customXml" Target="../ink/ink225.xml"/><Relationship Id="rId85" Type="http://schemas.openxmlformats.org/officeDocument/2006/relationships/customXml" Target="../ink/ink198.xml"/><Relationship Id="rId150" Type="http://schemas.openxmlformats.org/officeDocument/2006/relationships/image" Target="../media/image233.png"/><Relationship Id="rId171" Type="http://schemas.openxmlformats.org/officeDocument/2006/relationships/customXml" Target="../ink/ink241.xml"/><Relationship Id="rId192" Type="http://schemas.openxmlformats.org/officeDocument/2006/relationships/image" Target="../media/image254.png"/><Relationship Id="rId206" Type="http://schemas.openxmlformats.org/officeDocument/2006/relationships/image" Target="../media/image261.png"/><Relationship Id="rId12" Type="http://schemas.openxmlformats.org/officeDocument/2006/relationships/image" Target="../media/image164.png"/><Relationship Id="rId33" Type="http://schemas.openxmlformats.org/officeDocument/2006/relationships/customXml" Target="../ink/ink172.xml"/><Relationship Id="rId108" Type="http://schemas.openxmlformats.org/officeDocument/2006/relationships/image" Target="../media/image212.png"/><Relationship Id="rId129" Type="http://schemas.openxmlformats.org/officeDocument/2006/relationships/customXml" Target="../ink/ink220.xml"/><Relationship Id="rId54" Type="http://schemas.openxmlformats.org/officeDocument/2006/relationships/image" Target="../media/image185.png"/><Relationship Id="rId75" Type="http://schemas.openxmlformats.org/officeDocument/2006/relationships/customXml" Target="../ink/ink193.xml"/><Relationship Id="rId96" Type="http://schemas.openxmlformats.org/officeDocument/2006/relationships/image" Target="../media/image206.png"/><Relationship Id="rId140" Type="http://schemas.openxmlformats.org/officeDocument/2006/relationships/image" Target="../media/image228.png"/><Relationship Id="rId161" Type="http://schemas.openxmlformats.org/officeDocument/2006/relationships/customXml" Target="../ink/ink236.xml"/><Relationship Id="rId182" Type="http://schemas.openxmlformats.org/officeDocument/2006/relationships/image" Target="../media/image249.png"/><Relationship Id="rId217" Type="http://schemas.openxmlformats.org/officeDocument/2006/relationships/customXml" Target="../ink/ink264.xml"/><Relationship Id="rId6" Type="http://schemas.openxmlformats.org/officeDocument/2006/relationships/image" Target="../media/image161.png"/><Relationship Id="rId23" Type="http://schemas.openxmlformats.org/officeDocument/2006/relationships/customXml" Target="../ink/ink167.xml"/><Relationship Id="rId119" Type="http://schemas.openxmlformats.org/officeDocument/2006/relationships/customXml" Target="../ink/ink215.xml"/><Relationship Id="rId44" Type="http://schemas.openxmlformats.org/officeDocument/2006/relationships/image" Target="../media/image180.png"/><Relationship Id="rId65" Type="http://schemas.openxmlformats.org/officeDocument/2006/relationships/customXml" Target="../ink/ink188.xml"/><Relationship Id="rId86" Type="http://schemas.openxmlformats.org/officeDocument/2006/relationships/image" Target="../media/image201.png"/><Relationship Id="rId130" Type="http://schemas.openxmlformats.org/officeDocument/2006/relationships/image" Target="../media/image223.png"/><Relationship Id="rId151" Type="http://schemas.openxmlformats.org/officeDocument/2006/relationships/customXml" Target="../ink/ink231.xml"/><Relationship Id="rId172" Type="http://schemas.openxmlformats.org/officeDocument/2006/relationships/image" Target="../media/image244.png"/><Relationship Id="rId193" Type="http://schemas.openxmlformats.org/officeDocument/2006/relationships/customXml" Target="../ink/ink252.xml"/><Relationship Id="rId207" Type="http://schemas.openxmlformats.org/officeDocument/2006/relationships/customXml" Target="../ink/ink259.xml"/><Relationship Id="rId13" Type="http://schemas.openxmlformats.org/officeDocument/2006/relationships/customXml" Target="../ink/ink162.xml"/><Relationship Id="rId109" Type="http://schemas.openxmlformats.org/officeDocument/2006/relationships/customXml" Target="../ink/ink210.xml"/><Relationship Id="rId34" Type="http://schemas.openxmlformats.org/officeDocument/2006/relationships/image" Target="../media/image175.png"/><Relationship Id="rId55" Type="http://schemas.openxmlformats.org/officeDocument/2006/relationships/customXml" Target="../ink/ink183.xml"/><Relationship Id="rId76" Type="http://schemas.openxmlformats.org/officeDocument/2006/relationships/image" Target="../media/image196.png"/><Relationship Id="rId97" Type="http://schemas.openxmlformats.org/officeDocument/2006/relationships/customXml" Target="../ink/ink204.xml"/><Relationship Id="rId120" Type="http://schemas.openxmlformats.org/officeDocument/2006/relationships/image" Target="../media/image218.png"/><Relationship Id="rId141" Type="http://schemas.openxmlformats.org/officeDocument/2006/relationships/customXml" Target="../ink/ink226.xml"/><Relationship Id="rId7" Type="http://schemas.openxmlformats.org/officeDocument/2006/relationships/customXml" Target="../ink/ink159.xml"/><Relationship Id="rId162" Type="http://schemas.openxmlformats.org/officeDocument/2006/relationships/image" Target="../media/image239.png"/><Relationship Id="rId183" Type="http://schemas.openxmlformats.org/officeDocument/2006/relationships/customXml" Target="../ink/ink247.xml"/><Relationship Id="rId218" Type="http://schemas.openxmlformats.org/officeDocument/2006/relationships/image" Target="../media/image267.png"/><Relationship Id="rId24" Type="http://schemas.openxmlformats.org/officeDocument/2006/relationships/image" Target="../media/image170.png"/><Relationship Id="rId45" Type="http://schemas.openxmlformats.org/officeDocument/2006/relationships/customXml" Target="../ink/ink178.xml"/><Relationship Id="rId66" Type="http://schemas.openxmlformats.org/officeDocument/2006/relationships/image" Target="../media/image191.png"/><Relationship Id="rId87" Type="http://schemas.openxmlformats.org/officeDocument/2006/relationships/customXml" Target="../ink/ink199.xml"/><Relationship Id="rId110" Type="http://schemas.openxmlformats.org/officeDocument/2006/relationships/image" Target="../media/image213.png"/><Relationship Id="rId131" Type="http://schemas.openxmlformats.org/officeDocument/2006/relationships/customXml" Target="../ink/ink221.xml"/><Relationship Id="rId152" Type="http://schemas.openxmlformats.org/officeDocument/2006/relationships/image" Target="../media/image234.png"/><Relationship Id="rId173" Type="http://schemas.openxmlformats.org/officeDocument/2006/relationships/customXml" Target="../ink/ink242.xml"/><Relationship Id="rId194" Type="http://schemas.openxmlformats.org/officeDocument/2006/relationships/image" Target="../media/image255.png"/><Relationship Id="rId208" Type="http://schemas.openxmlformats.org/officeDocument/2006/relationships/image" Target="../media/image262.png"/><Relationship Id="rId14" Type="http://schemas.openxmlformats.org/officeDocument/2006/relationships/image" Target="../media/image165.png"/><Relationship Id="rId30" Type="http://schemas.openxmlformats.org/officeDocument/2006/relationships/image" Target="../media/image173.png"/><Relationship Id="rId35" Type="http://schemas.openxmlformats.org/officeDocument/2006/relationships/customXml" Target="../ink/ink173.xml"/><Relationship Id="rId56" Type="http://schemas.openxmlformats.org/officeDocument/2006/relationships/image" Target="../media/image186.png"/><Relationship Id="rId77" Type="http://schemas.openxmlformats.org/officeDocument/2006/relationships/customXml" Target="../ink/ink194.xml"/><Relationship Id="rId100" Type="http://schemas.openxmlformats.org/officeDocument/2006/relationships/image" Target="../media/image208.png"/><Relationship Id="rId105" Type="http://schemas.openxmlformats.org/officeDocument/2006/relationships/customXml" Target="../ink/ink208.xml"/><Relationship Id="rId126" Type="http://schemas.openxmlformats.org/officeDocument/2006/relationships/image" Target="../media/image221.png"/><Relationship Id="rId147" Type="http://schemas.openxmlformats.org/officeDocument/2006/relationships/customXml" Target="../ink/ink229.xml"/><Relationship Id="rId168" Type="http://schemas.openxmlformats.org/officeDocument/2006/relationships/image" Target="../media/image242.png"/><Relationship Id="rId8" Type="http://schemas.openxmlformats.org/officeDocument/2006/relationships/image" Target="../media/image162.png"/><Relationship Id="rId51" Type="http://schemas.openxmlformats.org/officeDocument/2006/relationships/customXml" Target="../ink/ink181.xml"/><Relationship Id="rId72" Type="http://schemas.openxmlformats.org/officeDocument/2006/relationships/image" Target="../media/image194.png"/><Relationship Id="rId93" Type="http://schemas.openxmlformats.org/officeDocument/2006/relationships/customXml" Target="../ink/ink202.xml"/><Relationship Id="rId98" Type="http://schemas.openxmlformats.org/officeDocument/2006/relationships/image" Target="../media/image207.png"/><Relationship Id="rId121" Type="http://schemas.openxmlformats.org/officeDocument/2006/relationships/customXml" Target="../ink/ink216.xml"/><Relationship Id="rId142" Type="http://schemas.openxmlformats.org/officeDocument/2006/relationships/image" Target="../media/image229.png"/><Relationship Id="rId163" Type="http://schemas.openxmlformats.org/officeDocument/2006/relationships/customXml" Target="../ink/ink237.xml"/><Relationship Id="rId184" Type="http://schemas.openxmlformats.org/officeDocument/2006/relationships/image" Target="../media/image250.png"/><Relationship Id="rId189" Type="http://schemas.openxmlformats.org/officeDocument/2006/relationships/customXml" Target="../ink/ink250.xml"/><Relationship Id="rId3" Type="http://schemas.openxmlformats.org/officeDocument/2006/relationships/customXml" Target="../ink/ink157.xml"/><Relationship Id="rId214" Type="http://schemas.openxmlformats.org/officeDocument/2006/relationships/image" Target="../media/image265.png"/><Relationship Id="rId25" Type="http://schemas.openxmlformats.org/officeDocument/2006/relationships/customXml" Target="../ink/ink168.xml"/><Relationship Id="rId46" Type="http://schemas.openxmlformats.org/officeDocument/2006/relationships/image" Target="../media/image181.png"/><Relationship Id="rId67" Type="http://schemas.openxmlformats.org/officeDocument/2006/relationships/customXml" Target="../ink/ink189.xml"/><Relationship Id="rId116" Type="http://schemas.openxmlformats.org/officeDocument/2006/relationships/image" Target="../media/image216.png"/><Relationship Id="rId137" Type="http://schemas.openxmlformats.org/officeDocument/2006/relationships/customXml" Target="../ink/ink224.xml"/><Relationship Id="rId158" Type="http://schemas.openxmlformats.org/officeDocument/2006/relationships/image" Target="../media/image237.png"/><Relationship Id="rId20" Type="http://schemas.openxmlformats.org/officeDocument/2006/relationships/image" Target="../media/image168.png"/><Relationship Id="rId41" Type="http://schemas.openxmlformats.org/officeDocument/2006/relationships/customXml" Target="../ink/ink176.xml"/><Relationship Id="rId62" Type="http://schemas.openxmlformats.org/officeDocument/2006/relationships/image" Target="../media/image189.png"/><Relationship Id="rId83" Type="http://schemas.openxmlformats.org/officeDocument/2006/relationships/customXml" Target="../ink/ink197.xml"/><Relationship Id="rId88" Type="http://schemas.openxmlformats.org/officeDocument/2006/relationships/image" Target="../media/image202.png"/><Relationship Id="rId111" Type="http://schemas.openxmlformats.org/officeDocument/2006/relationships/customXml" Target="../ink/ink211.xml"/><Relationship Id="rId132" Type="http://schemas.openxmlformats.org/officeDocument/2006/relationships/image" Target="../media/image224.png"/><Relationship Id="rId153" Type="http://schemas.openxmlformats.org/officeDocument/2006/relationships/customXml" Target="../ink/ink232.xml"/><Relationship Id="rId174" Type="http://schemas.openxmlformats.org/officeDocument/2006/relationships/image" Target="../media/image245.png"/><Relationship Id="rId179" Type="http://schemas.openxmlformats.org/officeDocument/2006/relationships/customXml" Target="../ink/ink245.xml"/><Relationship Id="rId195" Type="http://schemas.openxmlformats.org/officeDocument/2006/relationships/customXml" Target="../ink/ink253.xml"/><Relationship Id="rId209" Type="http://schemas.openxmlformats.org/officeDocument/2006/relationships/customXml" Target="../ink/ink260.xml"/><Relationship Id="rId190" Type="http://schemas.openxmlformats.org/officeDocument/2006/relationships/image" Target="../media/image253.png"/><Relationship Id="rId204" Type="http://schemas.openxmlformats.org/officeDocument/2006/relationships/image" Target="../media/image260.png"/><Relationship Id="rId15" Type="http://schemas.openxmlformats.org/officeDocument/2006/relationships/customXml" Target="../ink/ink163.xml"/><Relationship Id="rId36" Type="http://schemas.openxmlformats.org/officeDocument/2006/relationships/image" Target="../media/image176.png"/><Relationship Id="rId57" Type="http://schemas.openxmlformats.org/officeDocument/2006/relationships/customXml" Target="../ink/ink184.xml"/><Relationship Id="rId106" Type="http://schemas.openxmlformats.org/officeDocument/2006/relationships/image" Target="../media/image211.png"/><Relationship Id="rId127" Type="http://schemas.openxmlformats.org/officeDocument/2006/relationships/customXml" Target="../ink/ink219.xml"/><Relationship Id="rId10" Type="http://schemas.openxmlformats.org/officeDocument/2006/relationships/image" Target="../media/image163.png"/><Relationship Id="rId31" Type="http://schemas.openxmlformats.org/officeDocument/2006/relationships/customXml" Target="../ink/ink171.xml"/><Relationship Id="rId52" Type="http://schemas.openxmlformats.org/officeDocument/2006/relationships/image" Target="../media/image184.png"/><Relationship Id="rId73" Type="http://schemas.openxmlformats.org/officeDocument/2006/relationships/customXml" Target="../ink/ink192.xml"/><Relationship Id="rId78" Type="http://schemas.openxmlformats.org/officeDocument/2006/relationships/image" Target="../media/image197.png"/><Relationship Id="rId94" Type="http://schemas.openxmlformats.org/officeDocument/2006/relationships/image" Target="../media/image205.png"/><Relationship Id="rId99" Type="http://schemas.openxmlformats.org/officeDocument/2006/relationships/customXml" Target="../ink/ink205.xml"/><Relationship Id="rId101" Type="http://schemas.openxmlformats.org/officeDocument/2006/relationships/customXml" Target="../ink/ink206.xml"/><Relationship Id="rId122" Type="http://schemas.openxmlformats.org/officeDocument/2006/relationships/image" Target="../media/image219.png"/><Relationship Id="rId143" Type="http://schemas.openxmlformats.org/officeDocument/2006/relationships/customXml" Target="../ink/ink227.xml"/><Relationship Id="rId148" Type="http://schemas.openxmlformats.org/officeDocument/2006/relationships/image" Target="../media/image232.png"/><Relationship Id="rId164" Type="http://schemas.openxmlformats.org/officeDocument/2006/relationships/image" Target="../media/image240.png"/><Relationship Id="rId169" Type="http://schemas.openxmlformats.org/officeDocument/2006/relationships/customXml" Target="../ink/ink240.xml"/><Relationship Id="rId185" Type="http://schemas.openxmlformats.org/officeDocument/2006/relationships/customXml" Target="../ink/ink248.xml"/><Relationship Id="rId4" Type="http://schemas.openxmlformats.org/officeDocument/2006/relationships/image" Target="../media/image160.png"/><Relationship Id="rId9" Type="http://schemas.openxmlformats.org/officeDocument/2006/relationships/customXml" Target="../ink/ink160.xml"/><Relationship Id="rId180" Type="http://schemas.openxmlformats.org/officeDocument/2006/relationships/image" Target="../media/image248.png"/><Relationship Id="rId210" Type="http://schemas.openxmlformats.org/officeDocument/2006/relationships/image" Target="../media/image263.png"/><Relationship Id="rId215" Type="http://schemas.openxmlformats.org/officeDocument/2006/relationships/customXml" Target="../ink/ink263.xml"/><Relationship Id="rId26" Type="http://schemas.openxmlformats.org/officeDocument/2006/relationships/image" Target="../media/image171.png"/><Relationship Id="rId47" Type="http://schemas.openxmlformats.org/officeDocument/2006/relationships/customXml" Target="../ink/ink179.xml"/><Relationship Id="rId68" Type="http://schemas.openxmlformats.org/officeDocument/2006/relationships/image" Target="../media/image192.png"/><Relationship Id="rId89" Type="http://schemas.openxmlformats.org/officeDocument/2006/relationships/customXml" Target="../ink/ink200.xml"/><Relationship Id="rId112" Type="http://schemas.openxmlformats.org/officeDocument/2006/relationships/image" Target="../media/image214.png"/><Relationship Id="rId133" Type="http://schemas.openxmlformats.org/officeDocument/2006/relationships/customXml" Target="../ink/ink222.xml"/><Relationship Id="rId154" Type="http://schemas.openxmlformats.org/officeDocument/2006/relationships/image" Target="../media/image235.png"/><Relationship Id="rId175" Type="http://schemas.openxmlformats.org/officeDocument/2006/relationships/customXml" Target="../ink/ink243.xml"/><Relationship Id="rId196" Type="http://schemas.openxmlformats.org/officeDocument/2006/relationships/image" Target="../media/image256.png"/><Relationship Id="rId200" Type="http://schemas.openxmlformats.org/officeDocument/2006/relationships/image" Target="../media/image258.png"/><Relationship Id="rId16" Type="http://schemas.openxmlformats.org/officeDocument/2006/relationships/image" Target="../media/image166.png"/><Relationship Id="rId37" Type="http://schemas.openxmlformats.org/officeDocument/2006/relationships/customXml" Target="../ink/ink174.xml"/><Relationship Id="rId58" Type="http://schemas.openxmlformats.org/officeDocument/2006/relationships/image" Target="../media/image187.png"/><Relationship Id="rId79" Type="http://schemas.openxmlformats.org/officeDocument/2006/relationships/customXml" Target="../ink/ink195.xml"/><Relationship Id="rId102" Type="http://schemas.openxmlformats.org/officeDocument/2006/relationships/image" Target="../media/image209.png"/><Relationship Id="rId123" Type="http://schemas.openxmlformats.org/officeDocument/2006/relationships/customXml" Target="../ink/ink217.xml"/><Relationship Id="rId144" Type="http://schemas.openxmlformats.org/officeDocument/2006/relationships/image" Target="../media/image230.png"/><Relationship Id="rId90" Type="http://schemas.openxmlformats.org/officeDocument/2006/relationships/image" Target="../media/image203.png"/><Relationship Id="rId165" Type="http://schemas.openxmlformats.org/officeDocument/2006/relationships/customXml" Target="../ink/ink238.xml"/><Relationship Id="rId186" Type="http://schemas.openxmlformats.org/officeDocument/2006/relationships/image" Target="../media/image251.png"/><Relationship Id="rId211" Type="http://schemas.openxmlformats.org/officeDocument/2006/relationships/customXml" Target="../ink/ink261.xml"/><Relationship Id="rId27" Type="http://schemas.openxmlformats.org/officeDocument/2006/relationships/customXml" Target="../ink/ink169.xml"/><Relationship Id="rId48" Type="http://schemas.openxmlformats.org/officeDocument/2006/relationships/image" Target="../media/image182.png"/><Relationship Id="rId69" Type="http://schemas.openxmlformats.org/officeDocument/2006/relationships/customXml" Target="../ink/ink190.xml"/><Relationship Id="rId113" Type="http://schemas.openxmlformats.org/officeDocument/2006/relationships/customXml" Target="../ink/ink212.xml"/><Relationship Id="rId134" Type="http://schemas.openxmlformats.org/officeDocument/2006/relationships/image" Target="../media/image225.png"/><Relationship Id="rId80" Type="http://schemas.openxmlformats.org/officeDocument/2006/relationships/image" Target="../media/image198.png"/><Relationship Id="rId155" Type="http://schemas.openxmlformats.org/officeDocument/2006/relationships/customXml" Target="../ink/ink233.xml"/><Relationship Id="rId176" Type="http://schemas.openxmlformats.org/officeDocument/2006/relationships/image" Target="../media/image246.png"/><Relationship Id="rId197" Type="http://schemas.openxmlformats.org/officeDocument/2006/relationships/customXml" Target="../ink/ink254.xml"/><Relationship Id="rId201" Type="http://schemas.openxmlformats.org/officeDocument/2006/relationships/customXml" Target="../ink/ink256.xml"/><Relationship Id="rId17" Type="http://schemas.openxmlformats.org/officeDocument/2006/relationships/customXml" Target="../ink/ink164.xml"/><Relationship Id="rId38" Type="http://schemas.openxmlformats.org/officeDocument/2006/relationships/image" Target="../media/image177.png"/><Relationship Id="rId59" Type="http://schemas.openxmlformats.org/officeDocument/2006/relationships/customXml" Target="../ink/ink185.xml"/><Relationship Id="rId103" Type="http://schemas.openxmlformats.org/officeDocument/2006/relationships/customXml" Target="../ink/ink207.xml"/><Relationship Id="rId124" Type="http://schemas.openxmlformats.org/officeDocument/2006/relationships/image" Target="../media/image220.png"/><Relationship Id="rId70" Type="http://schemas.openxmlformats.org/officeDocument/2006/relationships/image" Target="../media/image193.png"/><Relationship Id="rId91" Type="http://schemas.openxmlformats.org/officeDocument/2006/relationships/customXml" Target="../ink/ink201.xml"/><Relationship Id="rId145" Type="http://schemas.openxmlformats.org/officeDocument/2006/relationships/customXml" Target="../ink/ink228.xml"/><Relationship Id="rId166" Type="http://schemas.openxmlformats.org/officeDocument/2006/relationships/image" Target="../media/image241.png"/><Relationship Id="rId187" Type="http://schemas.openxmlformats.org/officeDocument/2006/relationships/customXml" Target="../ink/ink24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64.png"/><Relationship Id="rId28" Type="http://schemas.openxmlformats.org/officeDocument/2006/relationships/image" Target="../media/image172.png"/><Relationship Id="rId49" Type="http://schemas.openxmlformats.org/officeDocument/2006/relationships/customXml" Target="../ink/ink180.xml"/><Relationship Id="rId114" Type="http://schemas.openxmlformats.org/officeDocument/2006/relationships/image" Target="../media/image215.png"/><Relationship Id="rId60" Type="http://schemas.openxmlformats.org/officeDocument/2006/relationships/image" Target="../media/image188.png"/><Relationship Id="rId81" Type="http://schemas.openxmlformats.org/officeDocument/2006/relationships/customXml" Target="../ink/ink196.xml"/><Relationship Id="rId135" Type="http://schemas.openxmlformats.org/officeDocument/2006/relationships/customXml" Target="../ink/ink223.xml"/><Relationship Id="rId156" Type="http://schemas.openxmlformats.org/officeDocument/2006/relationships/image" Target="../media/image236.png"/><Relationship Id="rId177" Type="http://schemas.openxmlformats.org/officeDocument/2006/relationships/customXml" Target="../ink/ink244.xml"/><Relationship Id="rId198" Type="http://schemas.openxmlformats.org/officeDocument/2006/relationships/image" Target="../media/image257.png"/><Relationship Id="rId202" Type="http://schemas.openxmlformats.org/officeDocument/2006/relationships/image" Target="../media/image259.png"/><Relationship Id="rId18" Type="http://schemas.openxmlformats.org/officeDocument/2006/relationships/image" Target="../media/image167.png"/><Relationship Id="rId39" Type="http://schemas.openxmlformats.org/officeDocument/2006/relationships/customXml" Target="../ink/ink175.xml"/><Relationship Id="rId50" Type="http://schemas.openxmlformats.org/officeDocument/2006/relationships/image" Target="../media/image183.png"/><Relationship Id="rId104" Type="http://schemas.openxmlformats.org/officeDocument/2006/relationships/image" Target="../media/image210.png"/><Relationship Id="rId125" Type="http://schemas.openxmlformats.org/officeDocument/2006/relationships/customXml" Target="../ink/ink218.xml"/><Relationship Id="rId146" Type="http://schemas.openxmlformats.org/officeDocument/2006/relationships/image" Target="../media/image231.png"/><Relationship Id="rId167" Type="http://schemas.openxmlformats.org/officeDocument/2006/relationships/customXml" Target="../ink/ink239.xml"/><Relationship Id="rId188" Type="http://schemas.openxmlformats.org/officeDocument/2006/relationships/image" Target="../media/image252.png"/><Relationship Id="rId71" Type="http://schemas.openxmlformats.org/officeDocument/2006/relationships/customXml" Target="../ink/ink191.xml"/><Relationship Id="rId92" Type="http://schemas.openxmlformats.org/officeDocument/2006/relationships/image" Target="../media/image204.png"/><Relationship Id="rId213" Type="http://schemas.openxmlformats.org/officeDocument/2006/relationships/customXml" Target="../ink/ink262.xml"/><Relationship Id="rId2" Type="http://schemas.openxmlformats.org/officeDocument/2006/relationships/image" Target="../media/image6.png"/><Relationship Id="rId29" Type="http://schemas.openxmlformats.org/officeDocument/2006/relationships/customXml" Target="../ink/ink170.xml"/><Relationship Id="rId40" Type="http://schemas.openxmlformats.org/officeDocument/2006/relationships/image" Target="../media/image178.png"/><Relationship Id="rId115" Type="http://schemas.openxmlformats.org/officeDocument/2006/relationships/customXml" Target="../ink/ink213.xml"/><Relationship Id="rId136" Type="http://schemas.openxmlformats.org/officeDocument/2006/relationships/image" Target="../media/image226.png"/><Relationship Id="rId157" Type="http://schemas.openxmlformats.org/officeDocument/2006/relationships/customXml" Target="../ink/ink234.xml"/><Relationship Id="rId178" Type="http://schemas.openxmlformats.org/officeDocument/2006/relationships/image" Target="../media/image247.png"/><Relationship Id="rId61" Type="http://schemas.openxmlformats.org/officeDocument/2006/relationships/customXml" Target="../ink/ink186.xml"/><Relationship Id="rId82" Type="http://schemas.openxmlformats.org/officeDocument/2006/relationships/image" Target="../media/image199.png"/><Relationship Id="rId199" Type="http://schemas.openxmlformats.org/officeDocument/2006/relationships/customXml" Target="../ink/ink255.xml"/><Relationship Id="rId203" Type="http://schemas.openxmlformats.org/officeDocument/2006/relationships/customXml" Target="../ink/ink257.xml"/><Relationship Id="rId19" Type="http://schemas.openxmlformats.org/officeDocument/2006/relationships/customXml" Target="../ink/ink165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2.xml"/><Relationship Id="rId299" Type="http://schemas.openxmlformats.org/officeDocument/2006/relationships/customXml" Target="../ink/ink413.xml"/><Relationship Id="rId21" Type="http://schemas.openxmlformats.org/officeDocument/2006/relationships/customXml" Target="../ink/ink274.xml"/><Relationship Id="rId63" Type="http://schemas.openxmlformats.org/officeDocument/2006/relationships/customXml" Target="../ink/ink295.xml"/><Relationship Id="rId159" Type="http://schemas.openxmlformats.org/officeDocument/2006/relationships/customXml" Target="../ink/ink343.xml"/><Relationship Id="rId170" Type="http://schemas.openxmlformats.org/officeDocument/2006/relationships/image" Target="../media/image350.png"/><Relationship Id="rId226" Type="http://schemas.openxmlformats.org/officeDocument/2006/relationships/image" Target="../media/image378.png"/><Relationship Id="rId268" Type="http://schemas.openxmlformats.org/officeDocument/2006/relationships/image" Target="../media/image399.png"/><Relationship Id="rId32" Type="http://schemas.openxmlformats.org/officeDocument/2006/relationships/image" Target="../media/image282.png"/><Relationship Id="rId74" Type="http://schemas.openxmlformats.org/officeDocument/2006/relationships/image" Target="../media/image302.png"/><Relationship Id="rId128" Type="http://schemas.openxmlformats.org/officeDocument/2006/relationships/image" Target="../media/image329.png"/><Relationship Id="rId5" Type="http://schemas.openxmlformats.org/officeDocument/2006/relationships/customXml" Target="../ink/ink266.xml"/><Relationship Id="rId181" Type="http://schemas.openxmlformats.org/officeDocument/2006/relationships/customXml" Target="../ink/ink354.xml"/><Relationship Id="rId237" Type="http://schemas.openxmlformats.org/officeDocument/2006/relationships/customXml" Target="../ink/ink382.xml"/><Relationship Id="rId279" Type="http://schemas.openxmlformats.org/officeDocument/2006/relationships/customXml" Target="../ink/ink403.xml"/><Relationship Id="rId43" Type="http://schemas.openxmlformats.org/officeDocument/2006/relationships/customXml" Target="../ink/ink285.xml"/><Relationship Id="rId139" Type="http://schemas.openxmlformats.org/officeDocument/2006/relationships/customXml" Target="../ink/ink333.xml"/><Relationship Id="rId290" Type="http://schemas.openxmlformats.org/officeDocument/2006/relationships/image" Target="../media/image410.png"/><Relationship Id="rId85" Type="http://schemas.openxmlformats.org/officeDocument/2006/relationships/customXml" Target="../ink/ink306.xml"/><Relationship Id="rId150" Type="http://schemas.openxmlformats.org/officeDocument/2006/relationships/image" Target="../media/image340.png"/><Relationship Id="rId192" Type="http://schemas.openxmlformats.org/officeDocument/2006/relationships/image" Target="../media/image361.png"/><Relationship Id="rId206" Type="http://schemas.openxmlformats.org/officeDocument/2006/relationships/image" Target="../media/image368.png"/><Relationship Id="rId248" Type="http://schemas.openxmlformats.org/officeDocument/2006/relationships/image" Target="../media/image389.png"/><Relationship Id="rId12" Type="http://schemas.openxmlformats.org/officeDocument/2006/relationships/image" Target="../media/image272.png"/><Relationship Id="rId108" Type="http://schemas.openxmlformats.org/officeDocument/2006/relationships/image" Target="../media/image319.png"/><Relationship Id="rId54" Type="http://schemas.openxmlformats.org/officeDocument/2006/relationships/image" Target="../media/image292.png"/><Relationship Id="rId96" Type="http://schemas.openxmlformats.org/officeDocument/2006/relationships/image" Target="../media/image313.png"/><Relationship Id="rId161" Type="http://schemas.openxmlformats.org/officeDocument/2006/relationships/customXml" Target="../ink/ink344.xml"/><Relationship Id="rId217" Type="http://schemas.openxmlformats.org/officeDocument/2006/relationships/customXml" Target="../ink/ink372.xml"/><Relationship Id="rId6" Type="http://schemas.openxmlformats.org/officeDocument/2006/relationships/image" Target="../media/image269.png"/><Relationship Id="rId238" Type="http://schemas.openxmlformats.org/officeDocument/2006/relationships/image" Target="../media/image384.png"/><Relationship Id="rId259" Type="http://schemas.openxmlformats.org/officeDocument/2006/relationships/customXml" Target="../ink/ink393.xml"/><Relationship Id="rId23" Type="http://schemas.openxmlformats.org/officeDocument/2006/relationships/customXml" Target="../ink/ink275.xml"/><Relationship Id="rId119" Type="http://schemas.openxmlformats.org/officeDocument/2006/relationships/customXml" Target="../ink/ink323.xml"/><Relationship Id="rId270" Type="http://schemas.openxmlformats.org/officeDocument/2006/relationships/image" Target="../media/image400.png"/><Relationship Id="rId291" Type="http://schemas.openxmlformats.org/officeDocument/2006/relationships/customXml" Target="../ink/ink409.xml"/><Relationship Id="rId44" Type="http://schemas.openxmlformats.org/officeDocument/2006/relationships/image" Target="../media/image173.png"/><Relationship Id="rId65" Type="http://schemas.openxmlformats.org/officeDocument/2006/relationships/customXml" Target="../ink/ink296.xml"/><Relationship Id="rId86" Type="http://schemas.openxmlformats.org/officeDocument/2006/relationships/image" Target="../media/image308.png"/><Relationship Id="rId130" Type="http://schemas.openxmlformats.org/officeDocument/2006/relationships/image" Target="../media/image330.png"/><Relationship Id="rId151" Type="http://schemas.openxmlformats.org/officeDocument/2006/relationships/customXml" Target="../ink/ink339.xml"/><Relationship Id="rId172" Type="http://schemas.openxmlformats.org/officeDocument/2006/relationships/image" Target="../media/image351.png"/><Relationship Id="rId193" Type="http://schemas.openxmlformats.org/officeDocument/2006/relationships/customXml" Target="../ink/ink360.xml"/><Relationship Id="rId207" Type="http://schemas.openxmlformats.org/officeDocument/2006/relationships/customXml" Target="../ink/ink367.xml"/><Relationship Id="rId228" Type="http://schemas.openxmlformats.org/officeDocument/2006/relationships/image" Target="../media/image379.png"/><Relationship Id="rId249" Type="http://schemas.openxmlformats.org/officeDocument/2006/relationships/customXml" Target="../ink/ink388.xml"/><Relationship Id="rId13" Type="http://schemas.openxmlformats.org/officeDocument/2006/relationships/customXml" Target="../ink/ink270.xml"/><Relationship Id="rId109" Type="http://schemas.openxmlformats.org/officeDocument/2006/relationships/customXml" Target="../ink/ink318.xml"/><Relationship Id="rId260" Type="http://schemas.openxmlformats.org/officeDocument/2006/relationships/image" Target="../media/image395.png"/><Relationship Id="rId281" Type="http://schemas.openxmlformats.org/officeDocument/2006/relationships/customXml" Target="../ink/ink404.xml"/><Relationship Id="rId34" Type="http://schemas.openxmlformats.org/officeDocument/2006/relationships/image" Target="../media/image283.png"/><Relationship Id="rId55" Type="http://schemas.openxmlformats.org/officeDocument/2006/relationships/customXml" Target="../ink/ink291.xml"/><Relationship Id="rId76" Type="http://schemas.openxmlformats.org/officeDocument/2006/relationships/image" Target="../media/image303.png"/><Relationship Id="rId97" Type="http://schemas.openxmlformats.org/officeDocument/2006/relationships/customXml" Target="../ink/ink312.xml"/><Relationship Id="rId120" Type="http://schemas.openxmlformats.org/officeDocument/2006/relationships/image" Target="../media/image325.png"/><Relationship Id="rId141" Type="http://schemas.openxmlformats.org/officeDocument/2006/relationships/customXml" Target="../ink/ink334.xml"/><Relationship Id="rId7" Type="http://schemas.openxmlformats.org/officeDocument/2006/relationships/customXml" Target="../ink/ink267.xml"/><Relationship Id="rId162" Type="http://schemas.openxmlformats.org/officeDocument/2006/relationships/image" Target="../media/image346.png"/><Relationship Id="rId183" Type="http://schemas.openxmlformats.org/officeDocument/2006/relationships/customXml" Target="../ink/ink355.xml"/><Relationship Id="rId218" Type="http://schemas.openxmlformats.org/officeDocument/2006/relationships/image" Target="../media/image374.png"/><Relationship Id="rId239" Type="http://schemas.openxmlformats.org/officeDocument/2006/relationships/customXml" Target="../ink/ink383.xml"/><Relationship Id="rId250" Type="http://schemas.openxmlformats.org/officeDocument/2006/relationships/image" Target="../media/image390.png"/><Relationship Id="rId271" Type="http://schemas.openxmlformats.org/officeDocument/2006/relationships/customXml" Target="../ink/ink399.xml"/><Relationship Id="rId292" Type="http://schemas.openxmlformats.org/officeDocument/2006/relationships/image" Target="../media/image411.png"/><Relationship Id="rId24" Type="http://schemas.openxmlformats.org/officeDocument/2006/relationships/image" Target="../media/image278.png"/><Relationship Id="rId45" Type="http://schemas.openxmlformats.org/officeDocument/2006/relationships/customXml" Target="../ink/ink286.xml"/><Relationship Id="rId66" Type="http://schemas.openxmlformats.org/officeDocument/2006/relationships/image" Target="../media/image298.png"/><Relationship Id="rId87" Type="http://schemas.openxmlformats.org/officeDocument/2006/relationships/customXml" Target="../ink/ink307.xml"/><Relationship Id="rId110" Type="http://schemas.openxmlformats.org/officeDocument/2006/relationships/image" Target="../media/image320.png"/><Relationship Id="rId131" Type="http://schemas.openxmlformats.org/officeDocument/2006/relationships/customXml" Target="../ink/ink329.xml"/><Relationship Id="rId152" Type="http://schemas.openxmlformats.org/officeDocument/2006/relationships/image" Target="../media/image341.png"/><Relationship Id="rId173" Type="http://schemas.openxmlformats.org/officeDocument/2006/relationships/customXml" Target="../ink/ink350.xml"/><Relationship Id="rId194" Type="http://schemas.openxmlformats.org/officeDocument/2006/relationships/image" Target="../media/image362.png"/><Relationship Id="rId208" Type="http://schemas.openxmlformats.org/officeDocument/2006/relationships/image" Target="../media/image369.png"/><Relationship Id="rId229" Type="http://schemas.openxmlformats.org/officeDocument/2006/relationships/customXml" Target="../ink/ink378.xml"/><Relationship Id="rId240" Type="http://schemas.openxmlformats.org/officeDocument/2006/relationships/image" Target="../media/image385.png"/><Relationship Id="rId261" Type="http://schemas.openxmlformats.org/officeDocument/2006/relationships/customXml" Target="../ink/ink394.xml"/><Relationship Id="rId14" Type="http://schemas.openxmlformats.org/officeDocument/2006/relationships/image" Target="../media/image273.png"/><Relationship Id="rId35" Type="http://schemas.openxmlformats.org/officeDocument/2006/relationships/customXml" Target="../ink/ink281.xml"/><Relationship Id="rId56" Type="http://schemas.openxmlformats.org/officeDocument/2006/relationships/image" Target="../media/image293.png"/><Relationship Id="rId77" Type="http://schemas.openxmlformats.org/officeDocument/2006/relationships/customXml" Target="../ink/ink302.xml"/><Relationship Id="rId100" Type="http://schemas.openxmlformats.org/officeDocument/2006/relationships/image" Target="../media/image315.png"/><Relationship Id="rId282" Type="http://schemas.openxmlformats.org/officeDocument/2006/relationships/image" Target="../media/image406.png"/><Relationship Id="rId8" Type="http://schemas.openxmlformats.org/officeDocument/2006/relationships/image" Target="../media/image270.png"/><Relationship Id="rId98" Type="http://schemas.openxmlformats.org/officeDocument/2006/relationships/image" Target="../media/image314.png"/><Relationship Id="rId121" Type="http://schemas.openxmlformats.org/officeDocument/2006/relationships/customXml" Target="../ink/ink324.xml"/><Relationship Id="rId142" Type="http://schemas.openxmlformats.org/officeDocument/2006/relationships/image" Target="../media/image336.png"/><Relationship Id="rId163" Type="http://schemas.openxmlformats.org/officeDocument/2006/relationships/customXml" Target="../ink/ink345.xml"/><Relationship Id="rId184" Type="http://schemas.openxmlformats.org/officeDocument/2006/relationships/image" Target="../media/image357.png"/><Relationship Id="rId219" Type="http://schemas.openxmlformats.org/officeDocument/2006/relationships/customXml" Target="../ink/ink373.xml"/><Relationship Id="rId230" Type="http://schemas.openxmlformats.org/officeDocument/2006/relationships/image" Target="../media/image380.png"/><Relationship Id="rId251" Type="http://schemas.openxmlformats.org/officeDocument/2006/relationships/customXml" Target="../ink/ink389.xml"/><Relationship Id="rId25" Type="http://schemas.openxmlformats.org/officeDocument/2006/relationships/customXml" Target="../ink/ink276.xml"/><Relationship Id="rId46" Type="http://schemas.openxmlformats.org/officeDocument/2006/relationships/image" Target="../media/image288.png"/><Relationship Id="rId67" Type="http://schemas.openxmlformats.org/officeDocument/2006/relationships/customXml" Target="../ink/ink297.xml"/><Relationship Id="rId272" Type="http://schemas.openxmlformats.org/officeDocument/2006/relationships/image" Target="../media/image401.png"/><Relationship Id="rId293" Type="http://schemas.openxmlformats.org/officeDocument/2006/relationships/customXml" Target="../ink/ink410.xml"/><Relationship Id="rId88" Type="http://schemas.openxmlformats.org/officeDocument/2006/relationships/image" Target="../media/image309.png"/><Relationship Id="rId111" Type="http://schemas.openxmlformats.org/officeDocument/2006/relationships/customXml" Target="../ink/ink319.xml"/><Relationship Id="rId132" Type="http://schemas.openxmlformats.org/officeDocument/2006/relationships/image" Target="../media/image331.png"/><Relationship Id="rId153" Type="http://schemas.openxmlformats.org/officeDocument/2006/relationships/customXml" Target="../ink/ink340.xml"/><Relationship Id="rId174" Type="http://schemas.openxmlformats.org/officeDocument/2006/relationships/image" Target="../media/image352.png"/><Relationship Id="rId195" Type="http://schemas.openxmlformats.org/officeDocument/2006/relationships/customXml" Target="../ink/ink361.xml"/><Relationship Id="rId209" Type="http://schemas.openxmlformats.org/officeDocument/2006/relationships/customXml" Target="../ink/ink368.xml"/><Relationship Id="rId220" Type="http://schemas.openxmlformats.org/officeDocument/2006/relationships/image" Target="../media/image375.png"/><Relationship Id="rId241" Type="http://schemas.openxmlformats.org/officeDocument/2006/relationships/customXml" Target="../ink/ink384.xml"/><Relationship Id="rId15" Type="http://schemas.openxmlformats.org/officeDocument/2006/relationships/customXml" Target="../ink/ink271.xml"/><Relationship Id="rId36" Type="http://schemas.openxmlformats.org/officeDocument/2006/relationships/image" Target="../media/image284.png"/><Relationship Id="rId57" Type="http://schemas.openxmlformats.org/officeDocument/2006/relationships/customXml" Target="../ink/ink292.xml"/><Relationship Id="rId262" Type="http://schemas.openxmlformats.org/officeDocument/2006/relationships/image" Target="../media/image396.png"/><Relationship Id="rId283" Type="http://schemas.openxmlformats.org/officeDocument/2006/relationships/customXml" Target="../ink/ink405.xml"/><Relationship Id="rId78" Type="http://schemas.openxmlformats.org/officeDocument/2006/relationships/image" Target="../media/image304.png"/><Relationship Id="rId99" Type="http://schemas.openxmlformats.org/officeDocument/2006/relationships/customXml" Target="../ink/ink313.xml"/><Relationship Id="rId101" Type="http://schemas.openxmlformats.org/officeDocument/2006/relationships/customXml" Target="../ink/ink314.xml"/><Relationship Id="rId122" Type="http://schemas.openxmlformats.org/officeDocument/2006/relationships/image" Target="../media/image326.png"/><Relationship Id="rId143" Type="http://schemas.openxmlformats.org/officeDocument/2006/relationships/customXml" Target="../ink/ink335.xml"/><Relationship Id="rId164" Type="http://schemas.openxmlformats.org/officeDocument/2006/relationships/image" Target="../media/image347.png"/><Relationship Id="rId185" Type="http://schemas.openxmlformats.org/officeDocument/2006/relationships/customXml" Target="../ink/ink356.xml"/><Relationship Id="rId9" Type="http://schemas.openxmlformats.org/officeDocument/2006/relationships/customXml" Target="../ink/ink268.xml"/><Relationship Id="rId210" Type="http://schemas.openxmlformats.org/officeDocument/2006/relationships/image" Target="../media/image370.png"/><Relationship Id="rId26" Type="http://schemas.openxmlformats.org/officeDocument/2006/relationships/image" Target="../media/image279.png"/><Relationship Id="rId231" Type="http://schemas.openxmlformats.org/officeDocument/2006/relationships/customXml" Target="../ink/ink379.xml"/><Relationship Id="rId252" Type="http://schemas.openxmlformats.org/officeDocument/2006/relationships/image" Target="../media/image391.png"/><Relationship Id="rId273" Type="http://schemas.openxmlformats.org/officeDocument/2006/relationships/customXml" Target="../ink/ink400.xml"/><Relationship Id="rId294" Type="http://schemas.openxmlformats.org/officeDocument/2006/relationships/image" Target="../media/image412.png"/><Relationship Id="rId47" Type="http://schemas.openxmlformats.org/officeDocument/2006/relationships/customXml" Target="../ink/ink287.xml"/><Relationship Id="rId68" Type="http://schemas.openxmlformats.org/officeDocument/2006/relationships/image" Target="../media/image299.png"/><Relationship Id="rId89" Type="http://schemas.openxmlformats.org/officeDocument/2006/relationships/customXml" Target="../ink/ink308.xml"/><Relationship Id="rId112" Type="http://schemas.openxmlformats.org/officeDocument/2006/relationships/image" Target="../media/image321.png"/><Relationship Id="rId133" Type="http://schemas.openxmlformats.org/officeDocument/2006/relationships/customXml" Target="../ink/ink330.xml"/><Relationship Id="rId154" Type="http://schemas.openxmlformats.org/officeDocument/2006/relationships/image" Target="../media/image342.png"/><Relationship Id="rId175" Type="http://schemas.openxmlformats.org/officeDocument/2006/relationships/customXml" Target="../ink/ink351.xml"/><Relationship Id="rId196" Type="http://schemas.openxmlformats.org/officeDocument/2006/relationships/image" Target="../media/image363.png"/><Relationship Id="rId200" Type="http://schemas.openxmlformats.org/officeDocument/2006/relationships/image" Target="../media/image365.png"/><Relationship Id="rId16" Type="http://schemas.openxmlformats.org/officeDocument/2006/relationships/image" Target="../media/image274.png"/><Relationship Id="rId221" Type="http://schemas.openxmlformats.org/officeDocument/2006/relationships/customXml" Target="../ink/ink374.xml"/><Relationship Id="rId242" Type="http://schemas.openxmlformats.org/officeDocument/2006/relationships/image" Target="../media/image386.png"/><Relationship Id="rId263" Type="http://schemas.openxmlformats.org/officeDocument/2006/relationships/customXml" Target="../ink/ink395.xml"/><Relationship Id="rId284" Type="http://schemas.openxmlformats.org/officeDocument/2006/relationships/image" Target="../media/image407.png"/><Relationship Id="rId37" Type="http://schemas.openxmlformats.org/officeDocument/2006/relationships/customXml" Target="../ink/ink282.xml"/><Relationship Id="rId58" Type="http://schemas.openxmlformats.org/officeDocument/2006/relationships/image" Target="../media/image294.png"/><Relationship Id="rId79" Type="http://schemas.openxmlformats.org/officeDocument/2006/relationships/customXml" Target="../ink/ink303.xml"/><Relationship Id="rId102" Type="http://schemas.openxmlformats.org/officeDocument/2006/relationships/image" Target="../media/image316.png"/><Relationship Id="rId123" Type="http://schemas.openxmlformats.org/officeDocument/2006/relationships/customXml" Target="../ink/ink325.xml"/><Relationship Id="rId144" Type="http://schemas.openxmlformats.org/officeDocument/2006/relationships/image" Target="../media/image337.png"/><Relationship Id="rId90" Type="http://schemas.openxmlformats.org/officeDocument/2006/relationships/image" Target="../media/image310.png"/><Relationship Id="rId165" Type="http://schemas.openxmlformats.org/officeDocument/2006/relationships/customXml" Target="../ink/ink346.xml"/><Relationship Id="rId186" Type="http://schemas.openxmlformats.org/officeDocument/2006/relationships/image" Target="../media/image358.png"/><Relationship Id="rId211" Type="http://schemas.openxmlformats.org/officeDocument/2006/relationships/customXml" Target="../ink/ink369.xml"/><Relationship Id="rId232" Type="http://schemas.openxmlformats.org/officeDocument/2006/relationships/image" Target="../media/image381.png"/><Relationship Id="rId253" Type="http://schemas.openxmlformats.org/officeDocument/2006/relationships/customXml" Target="../ink/ink390.xml"/><Relationship Id="rId274" Type="http://schemas.openxmlformats.org/officeDocument/2006/relationships/image" Target="../media/image402.png"/><Relationship Id="rId295" Type="http://schemas.openxmlformats.org/officeDocument/2006/relationships/customXml" Target="../ink/ink411.xml"/><Relationship Id="rId27" Type="http://schemas.openxmlformats.org/officeDocument/2006/relationships/customXml" Target="../ink/ink277.xml"/><Relationship Id="rId48" Type="http://schemas.openxmlformats.org/officeDocument/2006/relationships/image" Target="../media/image289.png"/><Relationship Id="rId69" Type="http://schemas.openxmlformats.org/officeDocument/2006/relationships/customXml" Target="../ink/ink298.xml"/><Relationship Id="rId113" Type="http://schemas.openxmlformats.org/officeDocument/2006/relationships/customXml" Target="../ink/ink320.xml"/><Relationship Id="rId134" Type="http://schemas.openxmlformats.org/officeDocument/2006/relationships/image" Target="../media/image332.png"/><Relationship Id="rId80" Type="http://schemas.openxmlformats.org/officeDocument/2006/relationships/image" Target="../media/image305.png"/><Relationship Id="rId155" Type="http://schemas.openxmlformats.org/officeDocument/2006/relationships/customXml" Target="../ink/ink341.xml"/><Relationship Id="rId176" Type="http://schemas.openxmlformats.org/officeDocument/2006/relationships/image" Target="../media/image353.png"/><Relationship Id="rId197" Type="http://schemas.openxmlformats.org/officeDocument/2006/relationships/customXml" Target="../ink/ink362.xml"/><Relationship Id="rId201" Type="http://schemas.openxmlformats.org/officeDocument/2006/relationships/customXml" Target="../ink/ink364.xml"/><Relationship Id="rId222" Type="http://schemas.openxmlformats.org/officeDocument/2006/relationships/image" Target="../media/image376.png"/><Relationship Id="rId243" Type="http://schemas.openxmlformats.org/officeDocument/2006/relationships/customXml" Target="../ink/ink385.xml"/><Relationship Id="rId264" Type="http://schemas.openxmlformats.org/officeDocument/2006/relationships/image" Target="../media/image397.png"/><Relationship Id="rId285" Type="http://schemas.openxmlformats.org/officeDocument/2006/relationships/customXml" Target="../ink/ink406.xml"/><Relationship Id="rId17" Type="http://schemas.openxmlformats.org/officeDocument/2006/relationships/customXml" Target="../ink/ink272.xml"/><Relationship Id="rId38" Type="http://schemas.openxmlformats.org/officeDocument/2006/relationships/image" Target="../media/image285.png"/><Relationship Id="rId59" Type="http://schemas.openxmlformats.org/officeDocument/2006/relationships/customXml" Target="../ink/ink293.xml"/><Relationship Id="rId103" Type="http://schemas.openxmlformats.org/officeDocument/2006/relationships/customXml" Target="../ink/ink315.xml"/><Relationship Id="rId124" Type="http://schemas.openxmlformats.org/officeDocument/2006/relationships/image" Target="../media/image327.png"/><Relationship Id="rId70" Type="http://schemas.openxmlformats.org/officeDocument/2006/relationships/image" Target="../media/image300.png"/><Relationship Id="rId91" Type="http://schemas.openxmlformats.org/officeDocument/2006/relationships/customXml" Target="../ink/ink309.xml"/><Relationship Id="rId145" Type="http://schemas.openxmlformats.org/officeDocument/2006/relationships/customXml" Target="../ink/ink336.xml"/><Relationship Id="rId166" Type="http://schemas.openxmlformats.org/officeDocument/2006/relationships/image" Target="../media/image348.png"/><Relationship Id="rId187" Type="http://schemas.openxmlformats.org/officeDocument/2006/relationships/customXml" Target="../ink/ink35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71.png"/><Relationship Id="rId233" Type="http://schemas.openxmlformats.org/officeDocument/2006/relationships/customXml" Target="../ink/ink380.xml"/><Relationship Id="rId254" Type="http://schemas.openxmlformats.org/officeDocument/2006/relationships/image" Target="../media/image392.png"/><Relationship Id="rId28" Type="http://schemas.openxmlformats.org/officeDocument/2006/relationships/image" Target="../media/image280.png"/><Relationship Id="rId49" Type="http://schemas.openxmlformats.org/officeDocument/2006/relationships/customXml" Target="../ink/ink288.xml"/><Relationship Id="rId114" Type="http://schemas.openxmlformats.org/officeDocument/2006/relationships/image" Target="../media/image322.png"/><Relationship Id="rId275" Type="http://schemas.openxmlformats.org/officeDocument/2006/relationships/customXml" Target="../ink/ink401.xml"/><Relationship Id="rId296" Type="http://schemas.openxmlformats.org/officeDocument/2006/relationships/image" Target="../media/image413.png"/><Relationship Id="rId300" Type="http://schemas.openxmlformats.org/officeDocument/2006/relationships/image" Target="../media/image415.png"/><Relationship Id="rId60" Type="http://schemas.openxmlformats.org/officeDocument/2006/relationships/image" Target="../media/image295.png"/><Relationship Id="rId81" Type="http://schemas.openxmlformats.org/officeDocument/2006/relationships/customXml" Target="../ink/ink304.xml"/><Relationship Id="rId135" Type="http://schemas.openxmlformats.org/officeDocument/2006/relationships/customXml" Target="../ink/ink331.xml"/><Relationship Id="rId156" Type="http://schemas.openxmlformats.org/officeDocument/2006/relationships/image" Target="../media/image343.png"/><Relationship Id="rId177" Type="http://schemas.openxmlformats.org/officeDocument/2006/relationships/customXml" Target="../ink/ink352.xml"/><Relationship Id="rId198" Type="http://schemas.openxmlformats.org/officeDocument/2006/relationships/image" Target="../media/image364.png"/><Relationship Id="rId202" Type="http://schemas.openxmlformats.org/officeDocument/2006/relationships/image" Target="../media/image366.png"/><Relationship Id="rId223" Type="http://schemas.openxmlformats.org/officeDocument/2006/relationships/customXml" Target="../ink/ink375.xml"/><Relationship Id="rId244" Type="http://schemas.openxmlformats.org/officeDocument/2006/relationships/image" Target="../media/image387.png"/><Relationship Id="rId18" Type="http://schemas.openxmlformats.org/officeDocument/2006/relationships/image" Target="../media/image275.png"/><Relationship Id="rId39" Type="http://schemas.openxmlformats.org/officeDocument/2006/relationships/customXml" Target="../ink/ink283.xml"/><Relationship Id="rId265" Type="http://schemas.openxmlformats.org/officeDocument/2006/relationships/customXml" Target="../ink/ink396.xml"/><Relationship Id="rId286" Type="http://schemas.openxmlformats.org/officeDocument/2006/relationships/image" Target="../media/image408.png"/><Relationship Id="rId50" Type="http://schemas.openxmlformats.org/officeDocument/2006/relationships/image" Target="../media/image290.png"/><Relationship Id="rId104" Type="http://schemas.openxmlformats.org/officeDocument/2006/relationships/image" Target="../media/image317.png"/><Relationship Id="rId125" Type="http://schemas.openxmlformats.org/officeDocument/2006/relationships/customXml" Target="../ink/ink326.xml"/><Relationship Id="rId146" Type="http://schemas.openxmlformats.org/officeDocument/2006/relationships/image" Target="../media/image338.png"/><Relationship Id="rId167" Type="http://schemas.openxmlformats.org/officeDocument/2006/relationships/customXml" Target="../ink/ink347.xml"/><Relationship Id="rId188" Type="http://schemas.openxmlformats.org/officeDocument/2006/relationships/image" Target="../media/image359.png"/><Relationship Id="rId71" Type="http://schemas.openxmlformats.org/officeDocument/2006/relationships/customXml" Target="../ink/ink299.xml"/><Relationship Id="rId92" Type="http://schemas.openxmlformats.org/officeDocument/2006/relationships/image" Target="../media/image311.png"/><Relationship Id="rId213" Type="http://schemas.openxmlformats.org/officeDocument/2006/relationships/customXml" Target="../ink/ink370.xml"/><Relationship Id="rId234" Type="http://schemas.openxmlformats.org/officeDocument/2006/relationships/image" Target="../media/image382.png"/><Relationship Id="rId2" Type="http://schemas.openxmlformats.org/officeDocument/2006/relationships/image" Target="../media/image6.png"/><Relationship Id="rId29" Type="http://schemas.openxmlformats.org/officeDocument/2006/relationships/customXml" Target="../ink/ink278.xml"/><Relationship Id="rId255" Type="http://schemas.openxmlformats.org/officeDocument/2006/relationships/customXml" Target="../ink/ink391.xml"/><Relationship Id="rId276" Type="http://schemas.openxmlformats.org/officeDocument/2006/relationships/image" Target="../media/image403.png"/><Relationship Id="rId297" Type="http://schemas.openxmlformats.org/officeDocument/2006/relationships/customXml" Target="../ink/ink412.xml"/><Relationship Id="rId40" Type="http://schemas.openxmlformats.org/officeDocument/2006/relationships/image" Target="../media/image286.png"/><Relationship Id="rId115" Type="http://schemas.openxmlformats.org/officeDocument/2006/relationships/customXml" Target="../ink/ink321.xml"/><Relationship Id="rId136" Type="http://schemas.openxmlformats.org/officeDocument/2006/relationships/image" Target="../media/image333.png"/><Relationship Id="rId157" Type="http://schemas.openxmlformats.org/officeDocument/2006/relationships/customXml" Target="../ink/ink342.xml"/><Relationship Id="rId178" Type="http://schemas.openxmlformats.org/officeDocument/2006/relationships/image" Target="../media/image354.png"/><Relationship Id="rId301" Type="http://schemas.openxmlformats.org/officeDocument/2006/relationships/customXml" Target="../ink/ink414.xml"/><Relationship Id="rId61" Type="http://schemas.openxmlformats.org/officeDocument/2006/relationships/customXml" Target="../ink/ink294.xml"/><Relationship Id="rId82" Type="http://schemas.openxmlformats.org/officeDocument/2006/relationships/image" Target="../media/image306.png"/><Relationship Id="rId199" Type="http://schemas.openxmlformats.org/officeDocument/2006/relationships/customXml" Target="../ink/ink363.xml"/><Relationship Id="rId203" Type="http://schemas.openxmlformats.org/officeDocument/2006/relationships/customXml" Target="../ink/ink365.xml"/><Relationship Id="rId19" Type="http://schemas.openxmlformats.org/officeDocument/2006/relationships/customXml" Target="../ink/ink273.xml"/><Relationship Id="rId224" Type="http://schemas.openxmlformats.org/officeDocument/2006/relationships/image" Target="../media/image377.png"/><Relationship Id="rId245" Type="http://schemas.openxmlformats.org/officeDocument/2006/relationships/customXml" Target="../ink/ink386.xml"/><Relationship Id="rId266" Type="http://schemas.openxmlformats.org/officeDocument/2006/relationships/image" Target="../media/image398.png"/><Relationship Id="rId287" Type="http://schemas.openxmlformats.org/officeDocument/2006/relationships/customXml" Target="../ink/ink407.xml"/><Relationship Id="rId30" Type="http://schemas.openxmlformats.org/officeDocument/2006/relationships/image" Target="../media/image281.png"/><Relationship Id="rId105" Type="http://schemas.openxmlformats.org/officeDocument/2006/relationships/customXml" Target="../ink/ink316.xml"/><Relationship Id="rId126" Type="http://schemas.openxmlformats.org/officeDocument/2006/relationships/image" Target="../media/image328.png"/><Relationship Id="rId147" Type="http://schemas.openxmlformats.org/officeDocument/2006/relationships/customXml" Target="../ink/ink337.xml"/><Relationship Id="rId168" Type="http://schemas.openxmlformats.org/officeDocument/2006/relationships/image" Target="../media/image349.png"/><Relationship Id="rId51" Type="http://schemas.openxmlformats.org/officeDocument/2006/relationships/customXml" Target="../ink/ink289.xml"/><Relationship Id="rId72" Type="http://schemas.openxmlformats.org/officeDocument/2006/relationships/image" Target="../media/image301.png"/><Relationship Id="rId93" Type="http://schemas.openxmlformats.org/officeDocument/2006/relationships/customXml" Target="../ink/ink310.xml"/><Relationship Id="rId189" Type="http://schemas.openxmlformats.org/officeDocument/2006/relationships/customXml" Target="../ink/ink358.xml"/><Relationship Id="rId3" Type="http://schemas.openxmlformats.org/officeDocument/2006/relationships/customXml" Target="../ink/ink265.xml"/><Relationship Id="rId214" Type="http://schemas.openxmlformats.org/officeDocument/2006/relationships/image" Target="../media/image372.png"/><Relationship Id="rId235" Type="http://schemas.openxmlformats.org/officeDocument/2006/relationships/customXml" Target="../ink/ink381.xml"/><Relationship Id="rId256" Type="http://schemas.openxmlformats.org/officeDocument/2006/relationships/image" Target="../media/image393.png"/><Relationship Id="rId277" Type="http://schemas.openxmlformats.org/officeDocument/2006/relationships/customXml" Target="../ink/ink402.xml"/><Relationship Id="rId298" Type="http://schemas.openxmlformats.org/officeDocument/2006/relationships/image" Target="../media/image414.png"/><Relationship Id="rId116" Type="http://schemas.openxmlformats.org/officeDocument/2006/relationships/image" Target="../media/image323.png"/><Relationship Id="rId137" Type="http://schemas.openxmlformats.org/officeDocument/2006/relationships/customXml" Target="../ink/ink332.xml"/><Relationship Id="rId158" Type="http://schemas.openxmlformats.org/officeDocument/2006/relationships/image" Target="../media/image344.png"/><Relationship Id="rId302" Type="http://schemas.openxmlformats.org/officeDocument/2006/relationships/image" Target="../media/image416.png"/><Relationship Id="rId20" Type="http://schemas.openxmlformats.org/officeDocument/2006/relationships/image" Target="../media/image276.png"/><Relationship Id="rId41" Type="http://schemas.openxmlformats.org/officeDocument/2006/relationships/customXml" Target="../ink/ink284.xml"/><Relationship Id="rId62" Type="http://schemas.openxmlformats.org/officeDocument/2006/relationships/image" Target="../media/image296.png"/><Relationship Id="rId83" Type="http://schemas.openxmlformats.org/officeDocument/2006/relationships/customXml" Target="../ink/ink305.xml"/><Relationship Id="rId179" Type="http://schemas.openxmlformats.org/officeDocument/2006/relationships/customXml" Target="../ink/ink353.xml"/><Relationship Id="rId190" Type="http://schemas.openxmlformats.org/officeDocument/2006/relationships/image" Target="../media/image360.png"/><Relationship Id="rId204" Type="http://schemas.openxmlformats.org/officeDocument/2006/relationships/image" Target="../media/image367.png"/><Relationship Id="rId225" Type="http://schemas.openxmlformats.org/officeDocument/2006/relationships/customXml" Target="../ink/ink376.xml"/><Relationship Id="rId246" Type="http://schemas.openxmlformats.org/officeDocument/2006/relationships/image" Target="../media/image388.png"/><Relationship Id="rId267" Type="http://schemas.openxmlformats.org/officeDocument/2006/relationships/customXml" Target="../ink/ink397.xml"/><Relationship Id="rId288" Type="http://schemas.openxmlformats.org/officeDocument/2006/relationships/image" Target="../media/image409.png"/><Relationship Id="rId106" Type="http://schemas.openxmlformats.org/officeDocument/2006/relationships/image" Target="../media/image318.png"/><Relationship Id="rId127" Type="http://schemas.openxmlformats.org/officeDocument/2006/relationships/customXml" Target="../ink/ink327.xml"/><Relationship Id="rId10" Type="http://schemas.openxmlformats.org/officeDocument/2006/relationships/image" Target="../media/image271.png"/><Relationship Id="rId31" Type="http://schemas.openxmlformats.org/officeDocument/2006/relationships/customXml" Target="../ink/ink279.xml"/><Relationship Id="rId52" Type="http://schemas.openxmlformats.org/officeDocument/2006/relationships/image" Target="../media/image291.png"/><Relationship Id="rId73" Type="http://schemas.openxmlformats.org/officeDocument/2006/relationships/customXml" Target="../ink/ink300.xml"/><Relationship Id="rId94" Type="http://schemas.openxmlformats.org/officeDocument/2006/relationships/image" Target="../media/image312.png"/><Relationship Id="rId148" Type="http://schemas.openxmlformats.org/officeDocument/2006/relationships/image" Target="../media/image339.png"/><Relationship Id="rId169" Type="http://schemas.openxmlformats.org/officeDocument/2006/relationships/customXml" Target="../ink/ink348.xml"/><Relationship Id="rId4" Type="http://schemas.openxmlformats.org/officeDocument/2006/relationships/image" Target="../media/image268.png"/><Relationship Id="rId180" Type="http://schemas.openxmlformats.org/officeDocument/2006/relationships/image" Target="../media/image355.png"/><Relationship Id="rId215" Type="http://schemas.openxmlformats.org/officeDocument/2006/relationships/customXml" Target="../ink/ink371.xml"/><Relationship Id="rId236" Type="http://schemas.openxmlformats.org/officeDocument/2006/relationships/image" Target="../media/image383.png"/><Relationship Id="rId257" Type="http://schemas.openxmlformats.org/officeDocument/2006/relationships/customXml" Target="../ink/ink392.xml"/><Relationship Id="rId278" Type="http://schemas.openxmlformats.org/officeDocument/2006/relationships/image" Target="../media/image404.png"/><Relationship Id="rId42" Type="http://schemas.openxmlformats.org/officeDocument/2006/relationships/image" Target="../media/image287.png"/><Relationship Id="rId84" Type="http://schemas.openxmlformats.org/officeDocument/2006/relationships/image" Target="../media/image307.png"/><Relationship Id="rId138" Type="http://schemas.openxmlformats.org/officeDocument/2006/relationships/image" Target="../media/image334.png"/><Relationship Id="rId191" Type="http://schemas.openxmlformats.org/officeDocument/2006/relationships/customXml" Target="../ink/ink359.xml"/><Relationship Id="rId205" Type="http://schemas.openxmlformats.org/officeDocument/2006/relationships/customXml" Target="../ink/ink366.xml"/><Relationship Id="rId247" Type="http://schemas.openxmlformats.org/officeDocument/2006/relationships/customXml" Target="../ink/ink387.xml"/><Relationship Id="rId107" Type="http://schemas.openxmlformats.org/officeDocument/2006/relationships/customXml" Target="../ink/ink317.xml"/><Relationship Id="rId289" Type="http://schemas.openxmlformats.org/officeDocument/2006/relationships/customXml" Target="../ink/ink408.xml"/><Relationship Id="rId11" Type="http://schemas.openxmlformats.org/officeDocument/2006/relationships/customXml" Target="../ink/ink269.xml"/><Relationship Id="rId53" Type="http://schemas.openxmlformats.org/officeDocument/2006/relationships/customXml" Target="../ink/ink290.xml"/><Relationship Id="rId149" Type="http://schemas.openxmlformats.org/officeDocument/2006/relationships/customXml" Target="../ink/ink338.xml"/><Relationship Id="rId95" Type="http://schemas.openxmlformats.org/officeDocument/2006/relationships/customXml" Target="../ink/ink311.xml"/><Relationship Id="rId160" Type="http://schemas.openxmlformats.org/officeDocument/2006/relationships/image" Target="../media/image345.png"/><Relationship Id="rId216" Type="http://schemas.openxmlformats.org/officeDocument/2006/relationships/image" Target="../media/image373.png"/><Relationship Id="rId258" Type="http://schemas.openxmlformats.org/officeDocument/2006/relationships/image" Target="../media/image394.png"/><Relationship Id="rId22" Type="http://schemas.openxmlformats.org/officeDocument/2006/relationships/image" Target="../media/image277.png"/><Relationship Id="rId64" Type="http://schemas.openxmlformats.org/officeDocument/2006/relationships/image" Target="../media/image297.png"/><Relationship Id="rId118" Type="http://schemas.openxmlformats.org/officeDocument/2006/relationships/image" Target="../media/image324.png"/><Relationship Id="rId171" Type="http://schemas.openxmlformats.org/officeDocument/2006/relationships/customXml" Target="../ink/ink349.xml"/><Relationship Id="rId227" Type="http://schemas.openxmlformats.org/officeDocument/2006/relationships/customXml" Target="../ink/ink377.xml"/><Relationship Id="rId269" Type="http://schemas.openxmlformats.org/officeDocument/2006/relationships/customXml" Target="../ink/ink398.xml"/><Relationship Id="rId33" Type="http://schemas.openxmlformats.org/officeDocument/2006/relationships/customXml" Target="../ink/ink280.xml"/><Relationship Id="rId129" Type="http://schemas.openxmlformats.org/officeDocument/2006/relationships/customXml" Target="../ink/ink328.xml"/><Relationship Id="rId280" Type="http://schemas.openxmlformats.org/officeDocument/2006/relationships/image" Target="../media/image405.png"/><Relationship Id="rId75" Type="http://schemas.openxmlformats.org/officeDocument/2006/relationships/customXml" Target="../ink/ink301.xml"/><Relationship Id="rId140" Type="http://schemas.openxmlformats.org/officeDocument/2006/relationships/image" Target="../media/image335.png"/><Relationship Id="rId182" Type="http://schemas.openxmlformats.org/officeDocument/2006/relationships/image" Target="../media/image3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Electronica </a:t>
            </a:r>
            <a:r>
              <a:rPr lang="en-US" sz="3600" b="1" dirty="0" err="1">
                <a:solidFill>
                  <a:srgbClr val="0000FF"/>
                </a:solidFill>
              </a:rPr>
              <a:t>Digitala</a:t>
            </a:r>
            <a:endParaRPr lang="en-US" sz="3600" b="1" dirty="0">
              <a:solidFill>
                <a:srgbClr val="0000FF"/>
              </a:solidFill>
            </a:endParaRPr>
          </a:p>
          <a:p>
            <a:pPr algn="ctr"/>
            <a:r>
              <a:rPr lang="ro-RO" sz="3600" b="1" dirty="0">
                <a:solidFill>
                  <a:srgbClr val="0000FF"/>
                </a:solidFill>
              </a:rPr>
              <a:t>(2020-2021)</a:t>
            </a:r>
          </a:p>
          <a:p>
            <a:endParaRPr lang="ro-RO" sz="3600" b="1" dirty="0">
              <a:solidFill>
                <a:srgbClr val="FF0000"/>
              </a:solidFill>
            </a:endParaRPr>
          </a:p>
          <a:p>
            <a:pPr algn="ctr"/>
            <a:r>
              <a:rPr lang="ro-RO" sz="3600" b="1" dirty="0">
                <a:solidFill>
                  <a:srgbClr val="FF0000"/>
                </a:solidFill>
              </a:rPr>
              <a:t>== Curs  </a:t>
            </a:r>
            <a:r>
              <a:rPr lang="en-US" sz="3600" b="1" dirty="0">
                <a:solidFill>
                  <a:srgbClr val="FF0000"/>
                </a:solidFill>
              </a:rPr>
              <a:t>1 </a:t>
            </a:r>
            <a:r>
              <a:rPr lang="ro-RO" sz="3600" b="1" dirty="0">
                <a:solidFill>
                  <a:srgbClr val="FF0000"/>
                </a:solidFill>
              </a:rPr>
              <a:t>==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C2</a:t>
            </a:r>
            <a:endParaRPr lang="ro-RO" sz="3600" b="1" dirty="0">
              <a:solidFill>
                <a:srgbClr val="FF0000"/>
              </a:solidFill>
            </a:endParaRPr>
          </a:p>
          <a:p>
            <a:endParaRPr lang="ro-RO" sz="3200" b="1" dirty="0">
              <a:solidFill>
                <a:srgbClr val="FF0000"/>
              </a:solidFill>
            </a:endParaRPr>
          </a:p>
          <a:p>
            <a:r>
              <a:rPr lang="ro-RO" sz="3200" b="1" dirty="0">
                <a:solidFill>
                  <a:srgbClr val="0000FF"/>
                </a:solidFill>
              </a:rPr>
              <a:t>     Săptămâna </a:t>
            </a:r>
            <a:r>
              <a:rPr lang="en-US" sz="3200" b="1" dirty="0">
                <a:solidFill>
                  <a:srgbClr val="0000FF"/>
                </a:solidFill>
              </a:rPr>
              <a:t>1</a:t>
            </a:r>
            <a:r>
              <a:rPr lang="ro-RO" sz="3200" b="1" dirty="0">
                <a:solidFill>
                  <a:srgbClr val="0000FF"/>
                </a:solidFill>
              </a:rPr>
              <a:t>        </a:t>
            </a:r>
            <a:r>
              <a:rPr lang="en-US" sz="3200" b="1" dirty="0">
                <a:solidFill>
                  <a:srgbClr val="0000FF"/>
                </a:solidFill>
              </a:rPr>
              <a:t>08 Oct</a:t>
            </a:r>
            <a:r>
              <a:rPr lang="ro-RO" sz="3200" b="1" dirty="0">
                <a:solidFill>
                  <a:srgbClr val="0000FF"/>
                </a:solidFill>
              </a:rPr>
              <a:t> 202</a:t>
            </a:r>
            <a:r>
              <a:rPr lang="en-US" sz="3200" b="1" dirty="0">
                <a:solidFill>
                  <a:srgbClr val="0000FF"/>
                </a:solidFill>
              </a:rPr>
              <a:t>1</a:t>
            </a:r>
            <a:r>
              <a:rPr lang="ro-RO" sz="3200" b="1" dirty="0">
                <a:solidFill>
                  <a:srgbClr val="0000FF"/>
                </a:solidFill>
              </a:rPr>
              <a:t>             1</a:t>
            </a:r>
            <a:r>
              <a:rPr lang="en-US" sz="3200" b="1" dirty="0">
                <a:solidFill>
                  <a:srgbClr val="0000FF"/>
                </a:solidFill>
              </a:rPr>
              <a:t>0</a:t>
            </a:r>
            <a:r>
              <a:rPr lang="ro-RO" sz="3200" b="1" dirty="0">
                <a:solidFill>
                  <a:srgbClr val="0000FF"/>
                </a:solidFill>
              </a:rPr>
              <a:t>:</a:t>
            </a:r>
            <a:r>
              <a:rPr lang="en-US" sz="3200" b="1" dirty="0">
                <a:solidFill>
                  <a:srgbClr val="0000FF"/>
                </a:solidFill>
              </a:rPr>
              <a:t>0</a:t>
            </a:r>
            <a:r>
              <a:rPr lang="ro-RO" sz="3200" b="1" dirty="0">
                <a:solidFill>
                  <a:srgbClr val="0000FF"/>
                </a:solidFill>
              </a:rPr>
              <a:t>0 – </a:t>
            </a:r>
            <a:r>
              <a:rPr lang="en-US" sz="3200" b="1" dirty="0">
                <a:solidFill>
                  <a:srgbClr val="0000FF"/>
                </a:solidFill>
              </a:rPr>
              <a:t>12</a:t>
            </a:r>
            <a:r>
              <a:rPr lang="ro-RO" sz="3200" b="1" dirty="0">
                <a:solidFill>
                  <a:srgbClr val="0000FF"/>
                </a:solidFill>
              </a:rPr>
              <a:t>:</a:t>
            </a:r>
            <a:r>
              <a:rPr lang="en-US" sz="3200" b="1" dirty="0">
                <a:solidFill>
                  <a:srgbClr val="0000FF"/>
                </a:solidFill>
              </a:rPr>
              <a:t>0</a:t>
            </a:r>
            <a:r>
              <a:rPr lang="ro-RO" sz="3200" b="1" dirty="0">
                <a:solidFill>
                  <a:srgbClr val="0000FF"/>
                </a:solidFill>
              </a:rPr>
              <a:t>0</a:t>
            </a:r>
          </a:p>
          <a:p>
            <a:pPr algn="ctr">
              <a:spcBef>
                <a:spcPts val="1800"/>
              </a:spcBef>
            </a:pPr>
            <a:r>
              <a:rPr lang="ro-RO" sz="3200" b="1" dirty="0"/>
              <a:t>ionel.bostan@upit.ro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335342" y="320074"/>
            <a:ext cx="8412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 5: Scrierea ecuațiilor – cazul implementării cu bistabili de tip D  </a:t>
            </a:r>
          </a:p>
          <a:p>
            <a:endParaRPr lang="ro-RO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73DAB2A5-0983-4682-A126-BFB7036A6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960147"/>
            <a:ext cx="3143250" cy="5419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C7F02C38-8914-4488-8E4C-835E28FC3B7D}"/>
                  </a:ext>
                </a:extLst>
              </p14:cNvPr>
              <p14:cNvContentPartPr/>
              <p14:nvPr/>
            </p14:nvContentPartPr>
            <p14:xfrm>
              <a:off x="4288401" y="1145164"/>
              <a:ext cx="213120" cy="3369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C7F02C38-8914-4488-8E4C-835E28FC3B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0401" y="1109164"/>
                <a:ext cx="2487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F6839A72-5647-4497-8EC4-763CCD1DD6DB}"/>
                  </a:ext>
                </a:extLst>
              </p14:cNvPr>
              <p14:cNvContentPartPr/>
              <p14:nvPr/>
            </p14:nvContentPartPr>
            <p14:xfrm>
              <a:off x="4281921" y="1304644"/>
              <a:ext cx="208440" cy="4248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F6839A72-5647-4497-8EC4-763CCD1DD6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3921" y="1268644"/>
                <a:ext cx="2440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E5DD6F69-3428-4723-AEDC-D06698FD395C}"/>
                  </a:ext>
                </a:extLst>
              </p14:cNvPr>
              <p14:cNvContentPartPr/>
              <p14:nvPr/>
            </p14:nvContentPartPr>
            <p14:xfrm>
              <a:off x="4262121" y="1101244"/>
              <a:ext cx="307440" cy="4896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E5DD6F69-3428-4723-AEDC-D06698FD39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4121" y="1065604"/>
                <a:ext cx="3430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3CB26B29-C40F-429B-B9F6-3471B5E4E14D}"/>
                  </a:ext>
                </a:extLst>
              </p14:cNvPr>
              <p14:cNvContentPartPr/>
              <p14:nvPr/>
            </p14:nvContentPartPr>
            <p14:xfrm>
              <a:off x="4560921" y="1315444"/>
              <a:ext cx="259560" cy="22536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3CB26B29-C40F-429B-B9F6-3471B5E4E1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43281" y="1279444"/>
                <a:ext cx="2952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C4824DF8-02BB-46B7-9617-AEB24AE17C9A}"/>
                  </a:ext>
                </a:extLst>
              </p14:cNvPr>
              <p14:cNvContentPartPr/>
              <p14:nvPr/>
            </p14:nvContentPartPr>
            <p14:xfrm>
              <a:off x="4955121" y="1489324"/>
              <a:ext cx="20160" cy="3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C4824DF8-02BB-46B7-9617-AEB24AE17C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7121" y="1453324"/>
                <a:ext cx="55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BA3C6F46-30FF-4EBA-8737-C5B5567DCBA1}"/>
                  </a:ext>
                </a:extLst>
              </p14:cNvPr>
              <p14:cNvContentPartPr/>
              <p14:nvPr/>
            </p14:nvContentPartPr>
            <p14:xfrm>
              <a:off x="5383161" y="929524"/>
              <a:ext cx="344880" cy="8463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BA3C6F46-30FF-4EBA-8737-C5B5567DCB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65161" y="893524"/>
                <a:ext cx="380520" cy="9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DE503FE8-A604-4852-80B1-5CDEA689D19A}"/>
                  </a:ext>
                </a:extLst>
              </p14:cNvPr>
              <p14:cNvContentPartPr/>
              <p14:nvPr/>
            </p14:nvContentPartPr>
            <p14:xfrm>
              <a:off x="5486841" y="1101244"/>
              <a:ext cx="273600" cy="421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DE503FE8-A604-4852-80B1-5CDEA689D1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69201" y="1065604"/>
                <a:ext cx="3092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FCC9B577-1E4A-441E-942F-9EF68E01F1D1}"/>
                  </a:ext>
                </a:extLst>
              </p14:cNvPr>
              <p14:cNvContentPartPr/>
              <p14:nvPr/>
            </p14:nvContentPartPr>
            <p14:xfrm>
              <a:off x="5798241" y="1262884"/>
              <a:ext cx="390960" cy="2404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FCC9B577-1E4A-441E-942F-9EF68E01F1D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80241" y="1227244"/>
                <a:ext cx="4266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7F37A09E-C1C1-4C5F-8429-16D24F61A488}"/>
                  </a:ext>
                </a:extLst>
              </p14:cNvPr>
              <p14:cNvContentPartPr/>
              <p14:nvPr/>
            </p14:nvContentPartPr>
            <p14:xfrm>
              <a:off x="6874641" y="1238764"/>
              <a:ext cx="19440" cy="2131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7F37A09E-C1C1-4C5F-8429-16D24F61A48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56641" y="1202764"/>
                <a:ext cx="550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4F5EB465-B7B6-4484-8B0D-6BF3F0009198}"/>
                  </a:ext>
                </a:extLst>
              </p14:cNvPr>
              <p14:cNvContentPartPr/>
              <p14:nvPr/>
            </p14:nvContentPartPr>
            <p14:xfrm>
              <a:off x="6774201" y="1088644"/>
              <a:ext cx="40320" cy="576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4F5EB465-B7B6-4484-8B0D-6BF3F00091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56201" y="1052644"/>
                <a:ext cx="759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928D199F-8C9A-48F2-AA5A-0A2D45CC4F8E}"/>
                  </a:ext>
                </a:extLst>
              </p14:cNvPr>
              <p14:cNvContentPartPr/>
              <p14:nvPr/>
            </p14:nvContentPartPr>
            <p14:xfrm>
              <a:off x="6960681" y="1241644"/>
              <a:ext cx="125640" cy="1965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928D199F-8C9A-48F2-AA5A-0A2D45CC4F8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42681" y="1205644"/>
                <a:ext cx="1612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B14DC491-9281-4CDF-8698-7C93CEADAE9A}"/>
                  </a:ext>
                </a:extLst>
              </p14:cNvPr>
              <p14:cNvContentPartPr/>
              <p14:nvPr/>
            </p14:nvContentPartPr>
            <p14:xfrm>
              <a:off x="7186401" y="1198444"/>
              <a:ext cx="296640" cy="28224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B14DC491-9281-4CDF-8698-7C93CEADAE9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68761" y="1162444"/>
                <a:ext cx="3322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AC1A432E-826D-4464-A58F-5B0E24BE9F93}"/>
                  </a:ext>
                </a:extLst>
              </p14:cNvPr>
              <p14:cNvContentPartPr/>
              <p14:nvPr/>
            </p14:nvContentPartPr>
            <p14:xfrm>
              <a:off x="7407801" y="1024204"/>
              <a:ext cx="45360" cy="1105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AC1A432E-826D-4464-A58F-5B0E24BE9F9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90161" y="988204"/>
                <a:ext cx="81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1E68B0EF-0498-4EBD-826B-C946BF6ECA0A}"/>
                  </a:ext>
                </a:extLst>
              </p14:cNvPr>
              <p14:cNvContentPartPr/>
              <p14:nvPr/>
            </p14:nvContentPartPr>
            <p14:xfrm>
              <a:off x="7511121" y="1164604"/>
              <a:ext cx="447480" cy="28548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1E68B0EF-0498-4EBD-826B-C946BF6ECA0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93121" y="1128964"/>
                <a:ext cx="4831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ED1F6B4E-B43F-4255-8529-30B2712111FA}"/>
                  </a:ext>
                </a:extLst>
              </p14:cNvPr>
              <p14:cNvContentPartPr/>
              <p14:nvPr/>
            </p14:nvContentPartPr>
            <p14:xfrm>
              <a:off x="7917561" y="985684"/>
              <a:ext cx="36720" cy="172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ED1F6B4E-B43F-4255-8529-30B2712111F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899921" y="950044"/>
                <a:ext cx="723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4BDE8B16-2BB2-482B-BD9F-D1B1035ABE91}"/>
                  </a:ext>
                </a:extLst>
              </p14:cNvPr>
              <p14:cNvContentPartPr/>
              <p14:nvPr/>
            </p14:nvContentPartPr>
            <p14:xfrm>
              <a:off x="4124241" y="2136964"/>
              <a:ext cx="232560" cy="36792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4BDE8B16-2BB2-482B-BD9F-D1B1035ABE9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06601" y="2101324"/>
                <a:ext cx="2682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5FD3E5C6-E659-47FE-8AB6-0C95436D767E}"/>
                  </a:ext>
                </a:extLst>
              </p14:cNvPr>
              <p14:cNvContentPartPr/>
              <p14:nvPr/>
            </p14:nvContentPartPr>
            <p14:xfrm>
              <a:off x="4448961" y="2472484"/>
              <a:ext cx="190800" cy="129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5FD3E5C6-E659-47FE-8AB6-0C95436D767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31321" y="2436484"/>
                <a:ext cx="226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2A9C8D1D-ED7E-442E-80DD-B507BDCB8DFE}"/>
                  </a:ext>
                </a:extLst>
              </p14:cNvPr>
              <p14:cNvContentPartPr/>
              <p14:nvPr/>
            </p14:nvContentPartPr>
            <p14:xfrm>
              <a:off x="4768641" y="2103844"/>
              <a:ext cx="200520" cy="41472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2A9C8D1D-ED7E-442E-80DD-B507BDCB8DF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50641" y="2067844"/>
                <a:ext cx="23616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E5FC99C3-8FEB-4DAD-8FEF-FB24FF2F69CE}"/>
                  </a:ext>
                </a:extLst>
              </p14:cNvPr>
              <p14:cNvContentPartPr/>
              <p14:nvPr/>
            </p14:nvContentPartPr>
            <p14:xfrm>
              <a:off x="5103081" y="2284924"/>
              <a:ext cx="163440" cy="4273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E5FC99C3-8FEB-4DAD-8FEF-FB24FF2F69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085081" y="2248924"/>
                <a:ext cx="1990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0517A94A-1812-4CA4-9DBC-D4518A5C7F74}"/>
                  </a:ext>
                </a:extLst>
              </p14:cNvPr>
              <p14:cNvContentPartPr/>
              <p14:nvPr/>
            </p14:nvContentPartPr>
            <p14:xfrm>
              <a:off x="5437161" y="2226604"/>
              <a:ext cx="320760" cy="252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0517A94A-1812-4CA4-9DBC-D4518A5C7F7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19161" y="2190604"/>
                <a:ext cx="3564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673F8090-DB81-40AE-BA34-A89D252CA5E9}"/>
                  </a:ext>
                </a:extLst>
              </p14:cNvPr>
              <p14:cNvContentPartPr/>
              <p14:nvPr/>
            </p14:nvContentPartPr>
            <p14:xfrm>
              <a:off x="5574681" y="2374204"/>
              <a:ext cx="276120" cy="298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673F8090-DB81-40AE-BA34-A89D252CA5E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56681" y="2338564"/>
                <a:ext cx="3117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6E7C052A-DE5A-4B38-94FA-AB773A77870F}"/>
                  </a:ext>
                </a:extLst>
              </p14:cNvPr>
              <p14:cNvContentPartPr/>
              <p14:nvPr/>
            </p14:nvContentPartPr>
            <p14:xfrm>
              <a:off x="6100641" y="2007364"/>
              <a:ext cx="443160" cy="4874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6E7C052A-DE5A-4B38-94FA-AB773A77870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083001" y="1971364"/>
                <a:ext cx="47880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058225AE-8AC9-47CA-A584-9BA9EC2FB17A}"/>
                  </a:ext>
                </a:extLst>
              </p14:cNvPr>
              <p14:cNvContentPartPr/>
              <p14:nvPr/>
            </p14:nvContentPartPr>
            <p14:xfrm>
              <a:off x="6248241" y="2147404"/>
              <a:ext cx="340920" cy="6948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058225AE-8AC9-47CA-A584-9BA9EC2FB17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30241" y="2111764"/>
                <a:ext cx="3765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6A893A36-0A72-43B0-89C3-2A99B6A8D887}"/>
                  </a:ext>
                </a:extLst>
              </p14:cNvPr>
              <p14:cNvContentPartPr/>
              <p14:nvPr/>
            </p14:nvContentPartPr>
            <p14:xfrm>
              <a:off x="6680961" y="2154964"/>
              <a:ext cx="374040" cy="3783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6A893A36-0A72-43B0-89C3-2A99B6A8D88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62961" y="2119324"/>
                <a:ext cx="4096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005D2EEC-A9D9-43EF-9386-F56D9253652F}"/>
                  </a:ext>
                </a:extLst>
              </p14:cNvPr>
              <p14:cNvContentPartPr/>
              <p14:nvPr/>
            </p14:nvContentPartPr>
            <p14:xfrm>
              <a:off x="4094721" y="2948404"/>
              <a:ext cx="202680" cy="37620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005D2EEC-A9D9-43EF-9386-F56D925365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77081" y="2912404"/>
                <a:ext cx="2383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26685771-5660-4198-AB1F-C024299211F1}"/>
                  </a:ext>
                </a:extLst>
              </p14:cNvPr>
              <p14:cNvContentPartPr/>
              <p14:nvPr/>
            </p14:nvContentPartPr>
            <p14:xfrm>
              <a:off x="4414401" y="3281764"/>
              <a:ext cx="216000" cy="108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26685771-5660-4198-AB1F-C024299211F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396761" y="3246124"/>
                <a:ext cx="2516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EE8E9A0F-0709-4A16-8A19-D7DA296AF73C}"/>
                  </a:ext>
                </a:extLst>
              </p14:cNvPr>
              <p14:cNvContentPartPr/>
              <p14:nvPr/>
            </p14:nvContentPartPr>
            <p14:xfrm>
              <a:off x="4778721" y="2988724"/>
              <a:ext cx="14760" cy="34092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EE8E9A0F-0709-4A16-8A19-D7DA296AF73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761081" y="2952724"/>
                <a:ext cx="5040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0AB7642D-4A30-483F-A741-031A59872BE4}"/>
                  </a:ext>
                </a:extLst>
              </p14:cNvPr>
              <p14:cNvContentPartPr/>
              <p14:nvPr/>
            </p14:nvContentPartPr>
            <p14:xfrm>
              <a:off x="4709601" y="2929684"/>
              <a:ext cx="347040" cy="42840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0AB7642D-4A30-483F-A741-031A59872BE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91601" y="2893684"/>
                <a:ext cx="38268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99739C0C-0B30-46F2-A155-0FA32AD3C3E1}"/>
                  </a:ext>
                </a:extLst>
              </p14:cNvPr>
              <p14:cNvContentPartPr/>
              <p14:nvPr/>
            </p14:nvContentPartPr>
            <p14:xfrm>
              <a:off x="5171481" y="3057484"/>
              <a:ext cx="246960" cy="24480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99739C0C-0B30-46F2-A155-0FA32AD3C3E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53481" y="3021484"/>
                <a:ext cx="2826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546A6D1C-8B65-4532-9B0A-8CBE217E776F}"/>
                  </a:ext>
                </a:extLst>
              </p14:cNvPr>
              <p14:cNvContentPartPr/>
              <p14:nvPr/>
            </p14:nvContentPartPr>
            <p14:xfrm>
              <a:off x="5569641" y="3042724"/>
              <a:ext cx="256680" cy="540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546A6D1C-8B65-4532-9B0A-8CBE217E776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552001" y="3006724"/>
                <a:ext cx="2923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59EDB991-3DD2-461D-A58A-70AFE3C0A0B1}"/>
                  </a:ext>
                </a:extLst>
              </p14:cNvPr>
              <p14:cNvContentPartPr/>
              <p14:nvPr/>
            </p14:nvContentPartPr>
            <p14:xfrm>
              <a:off x="5661801" y="3155764"/>
              <a:ext cx="175320" cy="4176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59EDB991-3DD2-461D-A58A-70AFE3C0A0B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43801" y="3120124"/>
                <a:ext cx="2109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E5FAE6AA-AFC1-44AC-BE7F-140F016C892E}"/>
                  </a:ext>
                </a:extLst>
              </p14:cNvPr>
              <p14:cNvContentPartPr/>
              <p14:nvPr/>
            </p14:nvContentPartPr>
            <p14:xfrm>
              <a:off x="6254721" y="2855164"/>
              <a:ext cx="299880" cy="42948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E5FAE6AA-AFC1-44AC-BE7F-140F016C892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236721" y="2819164"/>
                <a:ext cx="33552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66D7ADD3-38C6-4B77-9B2B-1876AF76D1DE}"/>
                  </a:ext>
                </a:extLst>
              </p14:cNvPr>
              <p14:cNvContentPartPr/>
              <p14:nvPr/>
            </p14:nvContentPartPr>
            <p14:xfrm>
              <a:off x="6392961" y="2977204"/>
              <a:ext cx="223920" cy="2664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66D7ADD3-38C6-4B77-9B2B-1876AF76D1D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375321" y="2941204"/>
                <a:ext cx="2595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DF498BC3-7907-4AFE-93D9-72ECEFDA18E2}"/>
                  </a:ext>
                </a:extLst>
              </p14:cNvPr>
              <p14:cNvContentPartPr/>
              <p14:nvPr/>
            </p14:nvContentPartPr>
            <p14:xfrm>
              <a:off x="6725241" y="2979724"/>
              <a:ext cx="249120" cy="37548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DF498BC3-7907-4AFE-93D9-72ECEFDA18E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707241" y="2944084"/>
                <a:ext cx="2847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A31C443E-E27F-4B72-987F-B0570916F2CC}"/>
                  </a:ext>
                </a:extLst>
              </p14:cNvPr>
              <p14:cNvContentPartPr/>
              <p14:nvPr/>
            </p14:nvContentPartPr>
            <p14:xfrm>
              <a:off x="4114881" y="3840844"/>
              <a:ext cx="280080" cy="37440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A31C443E-E27F-4B72-987F-B0570916F2C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096881" y="3805204"/>
                <a:ext cx="3157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FA199806-CD9F-4163-A5C3-68EB858BF4D8}"/>
                  </a:ext>
                </a:extLst>
              </p14:cNvPr>
              <p14:cNvContentPartPr/>
              <p14:nvPr/>
            </p14:nvContentPartPr>
            <p14:xfrm>
              <a:off x="4621041" y="4139644"/>
              <a:ext cx="245880" cy="468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FA199806-CD9F-4163-A5C3-68EB858BF4D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603041" y="4103644"/>
                <a:ext cx="2815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FD222957-6943-434F-89FF-E144C6E14C8C}"/>
                  </a:ext>
                </a:extLst>
              </p14:cNvPr>
              <p14:cNvContentPartPr/>
              <p14:nvPr/>
            </p14:nvContentPartPr>
            <p14:xfrm>
              <a:off x="5142681" y="3707644"/>
              <a:ext cx="700560" cy="42336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FD222957-6943-434F-89FF-E144C6E14C8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125041" y="3672004"/>
                <a:ext cx="7362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C6BF4406-EDC1-4060-BDD1-A48452CD93EC}"/>
                  </a:ext>
                </a:extLst>
              </p14:cNvPr>
              <p14:cNvContentPartPr/>
              <p14:nvPr/>
            </p14:nvContentPartPr>
            <p14:xfrm>
              <a:off x="5919921" y="3841564"/>
              <a:ext cx="510120" cy="29124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C6BF4406-EDC1-4060-BDD1-A48452CD93E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01921" y="3805564"/>
                <a:ext cx="5457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EC99E292-23E1-477C-9C1D-DF40068ECD38}"/>
                  </a:ext>
                </a:extLst>
              </p14:cNvPr>
              <p14:cNvContentPartPr/>
              <p14:nvPr/>
            </p14:nvContentPartPr>
            <p14:xfrm>
              <a:off x="6902001" y="3928684"/>
              <a:ext cx="317520" cy="900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EC99E292-23E1-477C-9C1D-DF40068ECD3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84361" y="3893044"/>
                <a:ext cx="3531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06D05435-7463-4FE0-91AB-7D5250692AC3}"/>
                  </a:ext>
                </a:extLst>
              </p14:cNvPr>
              <p14:cNvContentPartPr/>
              <p14:nvPr/>
            </p14:nvContentPartPr>
            <p14:xfrm>
              <a:off x="6990561" y="4045684"/>
              <a:ext cx="237240" cy="4248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06D05435-7463-4FE0-91AB-7D5250692AC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972561" y="4009684"/>
                <a:ext cx="2728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BB68994E-E79D-4626-9D08-220294C20F98}"/>
                  </a:ext>
                </a:extLst>
              </p14:cNvPr>
              <p14:cNvContentPartPr/>
              <p14:nvPr/>
            </p14:nvContentPartPr>
            <p14:xfrm>
              <a:off x="7757001" y="3666244"/>
              <a:ext cx="371880" cy="46692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BB68994E-E79D-4626-9D08-220294C20F9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739361" y="3630244"/>
                <a:ext cx="4075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0B0B50B9-810E-4E13-9230-14E065C4A569}"/>
                  </a:ext>
                </a:extLst>
              </p14:cNvPr>
              <p14:cNvContentPartPr/>
              <p14:nvPr/>
            </p14:nvContentPartPr>
            <p14:xfrm>
              <a:off x="7914681" y="3808804"/>
              <a:ext cx="337320" cy="403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0B0B50B9-810E-4E13-9230-14E065C4A56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896681" y="3773164"/>
                <a:ext cx="372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69B50355-D919-446D-86DD-D883583092C5}"/>
                  </a:ext>
                </a:extLst>
              </p14:cNvPr>
              <p14:cNvContentPartPr/>
              <p14:nvPr/>
            </p14:nvContentPartPr>
            <p14:xfrm>
              <a:off x="8271441" y="3852364"/>
              <a:ext cx="202320" cy="20340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69B50355-D919-446D-86DD-D883583092C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253441" y="3816364"/>
                <a:ext cx="2379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D8C0C5F5-98DD-4D5D-A25F-75049E085B71}"/>
                  </a:ext>
                </a:extLst>
              </p14:cNvPr>
              <p14:cNvContentPartPr/>
              <p14:nvPr/>
            </p14:nvContentPartPr>
            <p14:xfrm>
              <a:off x="4135761" y="4434124"/>
              <a:ext cx="219240" cy="41832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D8C0C5F5-98DD-4D5D-A25F-75049E085B7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117761" y="4398484"/>
                <a:ext cx="2548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ACD2C443-7249-4FAF-B56C-84B920B46E36}"/>
                  </a:ext>
                </a:extLst>
              </p14:cNvPr>
              <p14:cNvContentPartPr/>
              <p14:nvPr/>
            </p14:nvContentPartPr>
            <p14:xfrm>
              <a:off x="4513041" y="4761724"/>
              <a:ext cx="266760" cy="1692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ACD2C443-7249-4FAF-B56C-84B920B46E3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495041" y="4726084"/>
                <a:ext cx="3024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45CDFA12-91D1-4740-BCEE-7D5F51AC9DD5}"/>
                  </a:ext>
                </a:extLst>
              </p14:cNvPr>
              <p14:cNvContentPartPr/>
              <p14:nvPr/>
            </p14:nvContentPartPr>
            <p14:xfrm>
              <a:off x="5145561" y="4418284"/>
              <a:ext cx="225720" cy="38880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45CDFA12-91D1-4740-BCEE-7D5F51AC9DD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127921" y="4382284"/>
                <a:ext cx="26136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C124EB29-2B95-4811-8062-61198A0067C9}"/>
                  </a:ext>
                </a:extLst>
              </p14:cNvPr>
              <p14:cNvContentPartPr/>
              <p14:nvPr/>
            </p14:nvContentPartPr>
            <p14:xfrm>
              <a:off x="5468481" y="4556884"/>
              <a:ext cx="781200" cy="47268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C124EB29-2B95-4811-8062-61198A0067C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450841" y="4521244"/>
                <a:ext cx="8168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7B7E0F01-19DA-408F-B1E2-5B04A695D38E}"/>
                  </a:ext>
                </a:extLst>
              </p14:cNvPr>
              <p14:cNvContentPartPr/>
              <p14:nvPr/>
            </p14:nvContentPartPr>
            <p14:xfrm>
              <a:off x="6577641" y="4615924"/>
              <a:ext cx="237960" cy="338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7B7E0F01-19DA-408F-B1E2-5B04A695D38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559641" y="4580284"/>
                <a:ext cx="273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328F8211-D397-49BE-8304-6812807974AB}"/>
                  </a:ext>
                </a:extLst>
              </p14:cNvPr>
              <p14:cNvContentPartPr/>
              <p14:nvPr/>
            </p14:nvContentPartPr>
            <p14:xfrm>
              <a:off x="6646401" y="4753444"/>
              <a:ext cx="194760" cy="151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328F8211-D397-49BE-8304-6812807974A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628401" y="4717804"/>
                <a:ext cx="2304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A312FE76-DE87-42EA-AB9D-7EF8C06E123B}"/>
                  </a:ext>
                </a:extLst>
              </p14:cNvPr>
              <p14:cNvContentPartPr/>
              <p14:nvPr/>
            </p14:nvContentPartPr>
            <p14:xfrm>
              <a:off x="7350921" y="4366444"/>
              <a:ext cx="295920" cy="46620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A312FE76-DE87-42EA-AB9D-7EF8C06E123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332921" y="4330444"/>
                <a:ext cx="3315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C30F4AA9-D1CB-4E70-A3A0-EDEBDA6577D8}"/>
                  </a:ext>
                </a:extLst>
              </p14:cNvPr>
              <p14:cNvContentPartPr/>
              <p14:nvPr/>
            </p14:nvContentPartPr>
            <p14:xfrm>
              <a:off x="7480521" y="4565884"/>
              <a:ext cx="196920" cy="3060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C30F4AA9-D1CB-4E70-A3A0-EDEBDA6577D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462521" y="4530244"/>
                <a:ext cx="2325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55779063-3028-4793-B124-1657898EECB4}"/>
                  </a:ext>
                </a:extLst>
              </p14:cNvPr>
              <p14:cNvContentPartPr/>
              <p14:nvPr/>
            </p14:nvContentPartPr>
            <p14:xfrm>
              <a:off x="7904961" y="4552924"/>
              <a:ext cx="466200" cy="33084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55779063-3028-4793-B124-1657898EECB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887321" y="4516924"/>
                <a:ext cx="5018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2871578C-6753-47D6-912E-FD6C3D3143B7}"/>
                  </a:ext>
                </a:extLst>
              </p14:cNvPr>
              <p14:cNvContentPartPr/>
              <p14:nvPr/>
            </p14:nvContentPartPr>
            <p14:xfrm>
              <a:off x="4079601" y="5181124"/>
              <a:ext cx="240480" cy="4885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2871578C-6753-47D6-912E-FD6C3D3143B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061601" y="5145484"/>
                <a:ext cx="27612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3F96F9E9-9A3B-4681-9C91-409868F61CBE}"/>
                  </a:ext>
                </a:extLst>
              </p14:cNvPr>
              <p14:cNvContentPartPr/>
              <p14:nvPr/>
            </p14:nvContentPartPr>
            <p14:xfrm>
              <a:off x="4483161" y="5623924"/>
              <a:ext cx="248040" cy="1512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3F96F9E9-9A3B-4681-9C91-409868F61CB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465161" y="5588284"/>
                <a:ext cx="2836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49EDEBFF-E885-4539-A0E2-A600DECD3B3C}"/>
                  </a:ext>
                </a:extLst>
              </p14:cNvPr>
              <p14:cNvContentPartPr/>
              <p14:nvPr/>
            </p14:nvContentPartPr>
            <p14:xfrm>
              <a:off x="5010921" y="5187964"/>
              <a:ext cx="201960" cy="49896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49EDEBFF-E885-4539-A0E2-A600DECD3B3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993281" y="5151964"/>
                <a:ext cx="23760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ADB94926-97D2-4DBB-8B19-04DF95597A61}"/>
                  </a:ext>
                </a:extLst>
              </p14:cNvPr>
              <p14:cNvContentPartPr/>
              <p14:nvPr/>
            </p14:nvContentPartPr>
            <p14:xfrm>
              <a:off x="5038641" y="5451844"/>
              <a:ext cx="429120" cy="17964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ADB94926-97D2-4DBB-8B19-04DF95597A6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021001" y="5415844"/>
                <a:ext cx="4647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B7AAAB74-0DDA-4F1F-BEEC-7CFAC04C47CA}"/>
                  </a:ext>
                </a:extLst>
              </p14:cNvPr>
              <p14:cNvContentPartPr/>
              <p14:nvPr/>
            </p14:nvContentPartPr>
            <p14:xfrm>
              <a:off x="5360121" y="5276884"/>
              <a:ext cx="52920" cy="759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B7AAAB74-0DDA-4F1F-BEEC-7CFAC04C47C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42121" y="5241244"/>
                <a:ext cx="885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4DBFF4AF-919F-46BB-821C-B7DF9AC53587}"/>
                  </a:ext>
                </a:extLst>
              </p14:cNvPr>
              <p14:cNvContentPartPr/>
              <p14:nvPr/>
            </p14:nvContentPartPr>
            <p14:xfrm>
              <a:off x="5574681" y="5361124"/>
              <a:ext cx="277560" cy="26964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4DBFF4AF-919F-46BB-821C-B7DF9AC5358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556681" y="5325484"/>
                <a:ext cx="3132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48C85EE0-164A-43D5-957E-EBB3C604916E}"/>
                  </a:ext>
                </a:extLst>
              </p14:cNvPr>
              <p14:cNvContentPartPr/>
              <p14:nvPr/>
            </p14:nvContentPartPr>
            <p14:xfrm>
              <a:off x="6169401" y="5383084"/>
              <a:ext cx="272880" cy="1332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48C85EE0-164A-43D5-957E-EBB3C604916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151761" y="5347084"/>
                <a:ext cx="3085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5715DA32-B92C-4C1C-B482-0F65AB9F7A1E}"/>
                  </a:ext>
                </a:extLst>
              </p14:cNvPr>
              <p14:cNvContentPartPr/>
              <p14:nvPr/>
            </p14:nvContentPartPr>
            <p14:xfrm>
              <a:off x="6243201" y="5559844"/>
              <a:ext cx="209160" cy="1116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5715DA32-B92C-4C1C-B482-0F65AB9F7A1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225201" y="5524204"/>
                <a:ext cx="2448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F76B41CB-5112-4B4A-B14A-830D4EA091BD}"/>
                  </a:ext>
                </a:extLst>
              </p14:cNvPr>
              <p14:cNvContentPartPr/>
              <p14:nvPr/>
            </p14:nvContentPartPr>
            <p14:xfrm>
              <a:off x="7035921" y="5145844"/>
              <a:ext cx="267840" cy="44064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F76B41CB-5112-4B4A-B14A-830D4EA091B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018281" y="5109844"/>
                <a:ext cx="30348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6B4CEAF7-C548-447A-A266-B58499BD2238}"/>
                  </a:ext>
                </a:extLst>
              </p14:cNvPr>
              <p14:cNvContentPartPr/>
              <p14:nvPr/>
            </p14:nvContentPartPr>
            <p14:xfrm>
              <a:off x="7101441" y="5314324"/>
              <a:ext cx="293040" cy="2412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6B4CEAF7-C548-447A-A266-B58499BD223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083801" y="5278324"/>
                <a:ext cx="3286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4A888DDF-818A-476F-B806-0CB05E6850F1}"/>
                  </a:ext>
                </a:extLst>
              </p14:cNvPr>
              <p14:cNvContentPartPr/>
              <p14:nvPr/>
            </p14:nvContentPartPr>
            <p14:xfrm>
              <a:off x="7511481" y="5439244"/>
              <a:ext cx="264600" cy="30924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4A888DDF-818A-476F-B806-0CB05E6850F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493481" y="5403244"/>
                <a:ext cx="3002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9422FE67-578D-4D6D-82DA-5E692F27E4B9}"/>
                  </a:ext>
                </a:extLst>
              </p14:cNvPr>
              <p14:cNvContentPartPr/>
              <p14:nvPr/>
            </p14:nvContentPartPr>
            <p14:xfrm>
              <a:off x="7801641" y="5425564"/>
              <a:ext cx="318240" cy="1692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9422FE67-578D-4D6D-82DA-5E692F27E4B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784001" y="5389564"/>
                <a:ext cx="3538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D7A6DE93-6F05-43DB-B037-4D30FA6DF62F}"/>
                  </a:ext>
                </a:extLst>
              </p14:cNvPr>
              <p14:cNvContentPartPr/>
              <p14:nvPr/>
            </p14:nvContentPartPr>
            <p14:xfrm>
              <a:off x="7988481" y="5279764"/>
              <a:ext cx="74880" cy="38232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D7A6DE93-6F05-43DB-B037-4D30FA6DF62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970841" y="5243764"/>
                <a:ext cx="11052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7B74EFE3-C69E-43E7-AB97-441D418B1BC8}"/>
                  </a:ext>
                </a:extLst>
              </p14:cNvPr>
              <p14:cNvContentPartPr/>
              <p14:nvPr/>
            </p14:nvContentPartPr>
            <p14:xfrm>
              <a:off x="8386641" y="5133604"/>
              <a:ext cx="408240" cy="49464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7B74EFE3-C69E-43E7-AB97-441D418B1BC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368641" y="5097604"/>
                <a:ext cx="44388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73F14131-868C-4C03-8EE7-ADDFA1ED277A}"/>
                  </a:ext>
                </a:extLst>
              </p14:cNvPr>
              <p14:cNvContentPartPr/>
              <p14:nvPr/>
            </p14:nvContentPartPr>
            <p14:xfrm>
              <a:off x="8607681" y="5358244"/>
              <a:ext cx="278280" cy="1044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73F14131-868C-4C03-8EE7-ADDFA1ED277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590041" y="5322244"/>
                <a:ext cx="3139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296731EE-8C38-438E-A3F1-A35DCB1218DC}"/>
                  </a:ext>
                </a:extLst>
              </p14:cNvPr>
              <p14:cNvContentPartPr/>
              <p14:nvPr/>
            </p14:nvContentPartPr>
            <p14:xfrm>
              <a:off x="9006201" y="5502604"/>
              <a:ext cx="241200" cy="36432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296731EE-8C38-438E-A3F1-A35DCB1218D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988201" y="5466964"/>
                <a:ext cx="27684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65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335342" y="320074"/>
            <a:ext cx="8412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 5: Scrierea ecuațiilor – cazul implementării cu bistabili de tip D  </a:t>
            </a:r>
          </a:p>
          <a:p>
            <a:endParaRPr lang="ro-RO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F803313F-C51F-4625-A9BE-85834870EA25}"/>
                  </a:ext>
                </a:extLst>
              </p14:cNvPr>
              <p14:cNvContentPartPr/>
              <p14:nvPr/>
            </p14:nvContentPartPr>
            <p14:xfrm>
              <a:off x="2062881" y="2625844"/>
              <a:ext cx="1149120" cy="9284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F803313F-C51F-4625-A9BE-85834870E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5241" y="2590204"/>
                <a:ext cx="118476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99DF06C8-D8B1-4B80-B69B-4D64C7352968}"/>
                  </a:ext>
                </a:extLst>
              </p14:cNvPr>
              <p14:cNvContentPartPr/>
              <p14:nvPr/>
            </p14:nvContentPartPr>
            <p14:xfrm>
              <a:off x="2437641" y="2933284"/>
              <a:ext cx="362520" cy="4478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99DF06C8-D8B1-4B80-B69B-4D64C73529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0001" y="2897284"/>
                <a:ext cx="39816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D475382B-9729-4D94-944E-980333D5F689}"/>
                  </a:ext>
                </a:extLst>
              </p14:cNvPr>
              <p14:cNvContentPartPr/>
              <p14:nvPr/>
            </p14:nvContentPartPr>
            <p14:xfrm>
              <a:off x="2604321" y="3096364"/>
              <a:ext cx="123120" cy="5508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D475382B-9729-4D94-944E-980333D5F6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6681" y="3060724"/>
                <a:ext cx="1587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72CD451D-0A24-47A1-BEA9-C6A8CC90DCE2}"/>
                  </a:ext>
                </a:extLst>
              </p14:cNvPr>
              <p14:cNvContentPartPr/>
              <p14:nvPr/>
            </p14:nvContentPartPr>
            <p14:xfrm>
              <a:off x="2787201" y="3009244"/>
              <a:ext cx="153360" cy="3499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72CD451D-0A24-47A1-BEA9-C6A8CC90DC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9201" y="2973604"/>
                <a:ext cx="1890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53CB1151-623C-43EB-94DB-446F8AD5B091}"/>
                  </a:ext>
                </a:extLst>
              </p14:cNvPr>
              <p14:cNvContentPartPr/>
              <p14:nvPr/>
            </p14:nvContentPartPr>
            <p14:xfrm>
              <a:off x="2846241" y="3103924"/>
              <a:ext cx="212400" cy="964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53CB1151-623C-43EB-94DB-446F8AD5B0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28241" y="3067924"/>
                <a:ext cx="248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B1EAAD79-2389-42D0-9BDA-176E3EDCF5D1}"/>
                  </a:ext>
                </a:extLst>
              </p14:cNvPr>
              <p14:cNvContentPartPr/>
              <p14:nvPr/>
            </p14:nvContentPartPr>
            <p14:xfrm>
              <a:off x="1223721" y="1990804"/>
              <a:ext cx="1144440" cy="65376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B1EAAD79-2389-42D0-9BDA-176E3EDCF5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5721" y="1955164"/>
                <a:ext cx="118008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CF3890A6-1A6A-4959-95FB-AB72E48AA108}"/>
                  </a:ext>
                </a:extLst>
              </p14:cNvPr>
              <p14:cNvContentPartPr/>
              <p14:nvPr/>
            </p14:nvContentPartPr>
            <p14:xfrm>
              <a:off x="1739961" y="2270884"/>
              <a:ext cx="277200" cy="273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CF3890A6-1A6A-4959-95FB-AB72E48AA1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22321" y="2234884"/>
                <a:ext cx="3128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423DE52B-9A59-4E6B-8EC5-9714843840A9}"/>
                  </a:ext>
                </a:extLst>
              </p14:cNvPr>
              <p14:cNvContentPartPr/>
              <p14:nvPr/>
            </p14:nvContentPartPr>
            <p14:xfrm>
              <a:off x="1967121" y="2027524"/>
              <a:ext cx="56520" cy="30636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423DE52B-9A59-4E6B-8EC5-9714843840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481" y="1991524"/>
                <a:ext cx="921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94481D57-499C-4F71-B572-2C4C9DBE3FE1}"/>
                  </a:ext>
                </a:extLst>
              </p14:cNvPr>
              <p14:cNvContentPartPr/>
              <p14:nvPr/>
            </p14:nvContentPartPr>
            <p14:xfrm>
              <a:off x="1656441" y="1561324"/>
              <a:ext cx="28800" cy="2217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94481D57-499C-4F71-B572-2C4C9DBE3F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38441" y="1525684"/>
                <a:ext cx="644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362D0694-EA94-49FA-B17F-21B4CFC774D2}"/>
                  </a:ext>
                </a:extLst>
              </p14:cNvPr>
              <p14:cNvContentPartPr/>
              <p14:nvPr/>
            </p14:nvContentPartPr>
            <p14:xfrm>
              <a:off x="1450161" y="1470964"/>
              <a:ext cx="336960" cy="972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362D0694-EA94-49FA-B17F-21B4CFC774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32161" y="1435324"/>
                <a:ext cx="3726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7887F18B-8F83-4396-B01A-17A566C41512}"/>
                  </a:ext>
                </a:extLst>
              </p14:cNvPr>
              <p14:cNvContentPartPr/>
              <p14:nvPr/>
            </p14:nvContentPartPr>
            <p14:xfrm>
              <a:off x="1853001" y="1614244"/>
              <a:ext cx="78840" cy="28368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7887F18B-8F83-4396-B01A-17A566C415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35001" y="1578244"/>
                <a:ext cx="1144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982FF9AB-B572-47F6-A66F-43DD31DB2776}"/>
                  </a:ext>
                </a:extLst>
              </p14:cNvPr>
              <p14:cNvContentPartPr/>
              <p14:nvPr/>
            </p14:nvContentPartPr>
            <p14:xfrm>
              <a:off x="2816361" y="1405444"/>
              <a:ext cx="172440" cy="106416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982FF9AB-B572-47F6-A66F-43DD31DB27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98721" y="1369804"/>
                <a:ext cx="208080" cy="11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2E9CEA3D-DC45-408D-82A0-1010064A65F9}"/>
                  </a:ext>
                </a:extLst>
              </p14:cNvPr>
              <p14:cNvContentPartPr/>
              <p14:nvPr/>
            </p14:nvContentPartPr>
            <p14:xfrm>
              <a:off x="2757681" y="1848244"/>
              <a:ext cx="74160" cy="26028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2E9CEA3D-DC45-408D-82A0-1010064A65F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0041" y="1812244"/>
                <a:ext cx="1098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1F054469-530D-44F6-BC95-6689D9E8D7C2}"/>
                  </a:ext>
                </a:extLst>
              </p14:cNvPr>
              <p14:cNvContentPartPr/>
              <p14:nvPr/>
            </p14:nvContentPartPr>
            <p14:xfrm>
              <a:off x="2758401" y="1817644"/>
              <a:ext cx="279000" cy="3304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1F054469-530D-44F6-BC95-6689D9E8D7C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40761" y="1782004"/>
                <a:ext cx="3146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503CCDEF-ED0C-4FFA-8873-ABA9E4D9956D}"/>
                  </a:ext>
                </a:extLst>
              </p14:cNvPr>
              <p14:cNvContentPartPr/>
              <p14:nvPr/>
            </p14:nvContentPartPr>
            <p14:xfrm>
              <a:off x="3272841" y="1597324"/>
              <a:ext cx="15840" cy="33048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503CCDEF-ED0C-4FFA-8873-ABA9E4D9956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55201" y="1561324"/>
                <a:ext cx="514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AB7CD058-7D8D-4775-A4A0-0283B76017D9}"/>
                  </a:ext>
                </a:extLst>
              </p14:cNvPr>
              <p14:cNvContentPartPr/>
              <p14:nvPr/>
            </p14:nvContentPartPr>
            <p14:xfrm>
              <a:off x="3125601" y="1581844"/>
              <a:ext cx="282600" cy="7992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AB7CD058-7D8D-4775-A4A0-0283B76017D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07601" y="1545844"/>
                <a:ext cx="3182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D146B8F2-957C-41A3-9B34-77E07184EFC0}"/>
                  </a:ext>
                </a:extLst>
              </p14:cNvPr>
              <p14:cNvContentPartPr/>
              <p14:nvPr/>
            </p14:nvContentPartPr>
            <p14:xfrm>
              <a:off x="3460401" y="1818724"/>
              <a:ext cx="119520" cy="19116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D146B8F2-957C-41A3-9B34-77E07184EF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42761" y="1783084"/>
                <a:ext cx="1551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E77D8838-E4EA-4ADF-831D-06ACDFF5D84E}"/>
                  </a:ext>
                </a:extLst>
              </p14:cNvPr>
              <p14:cNvContentPartPr/>
              <p14:nvPr/>
            </p14:nvContentPartPr>
            <p14:xfrm>
              <a:off x="3490281" y="1665364"/>
              <a:ext cx="156240" cy="1144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E77D8838-E4EA-4ADF-831D-06ACDFF5D8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72281" y="1629364"/>
                <a:ext cx="191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9F4BCFE2-FE94-4F37-8823-008494697E4E}"/>
                  </a:ext>
                </a:extLst>
              </p14:cNvPr>
              <p14:cNvContentPartPr/>
              <p14:nvPr/>
            </p14:nvContentPartPr>
            <p14:xfrm>
              <a:off x="3249441" y="2149564"/>
              <a:ext cx="1490760" cy="6480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9F4BCFE2-FE94-4F37-8823-008494697E4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31441" y="2113564"/>
                <a:ext cx="152640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779989F9-5FC9-4739-9B42-21F700BEFEF8}"/>
                  </a:ext>
                </a:extLst>
              </p14:cNvPr>
              <p14:cNvContentPartPr/>
              <p14:nvPr/>
            </p14:nvContentPartPr>
            <p14:xfrm>
              <a:off x="3795921" y="2290684"/>
              <a:ext cx="237960" cy="24480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779989F9-5FC9-4739-9B42-21F700BEFEF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78281" y="2255044"/>
                <a:ext cx="2736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E4DBD341-8235-4272-A456-CE1A51C53785}"/>
                  </a:ext>
                </a:extLst>
              </p14:cNvPr>
              <p14:cNvContentPartPr/>
              <p14:nvPr/>
            </p14:nvContentPartPr>
            <p14:xfrm>
              <a:off x="4247361" y="2561044"/>
              <a:ext cx="20520" cy="2980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E4DBD341-8235-4272-A456-CE1A51C5378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29361" y="2525044"/>
                <a:ext cx="561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CF1871EC-1080-4E3B-A8C7-4A35E8C0DA63}"/>
                  </a:ext>
                </a:extLst>
              </p14:cNvPr>
              <p14:cNvContentPartPr/>
              <p14:nvPr/>
            </p14:nvContentPartPr>
            <p14:xfrm>
              <a:off x="4071681" y="2464204"/>
              <a:ext cx="426600" cy="972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CF1871EC-1080-4E3B-A8C7-4A35E8C0DA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53681" y="2428204"/>
                <a:ext cx="4622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CED583C3-221E-47A2-A5FB-38FA281C9339}"/>
                  </a:ext>
                </a:extLst>
              </p14:cNvPr>
              <p14:cNvContentPartPr/>
              <p14:nvPr/>
            </p14:nvContentPartPr>
            <p14:xfrm>
              <a:off x="4448961" y="2811604"/>
              <a:ext cx="263160" cy="3225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CED583C3-221E-47A2-A5FB-38FA281C933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31321" y="2775604"/>
                <a:ext cx="2988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62C187F3-07A7-4285-AF21-8B6011D30838}"/>
                  </a:ext>
                </a:extLst>
              </p14:cNvPr>
              <p14:cNvContentPartPr/>
              <p14:nvPr/>
            </p14:nvContentPartPr>
            <p14:xfrm>
              <a:off x="1648881" y="3544204"/>
              <a:ext cx="774720" cy="10832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62C187F3-07A7-4285-AF21-8B6011D308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31241" y="3508564"/>
                <a:ext cx="810360" cy="11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8DF3ACE0-437D-45D6-AC37-530DAE513947}"/>
                  </a:ext>
                </a:extLst>
              </p14:cNvPr>
              <p14:cNvContentPartPr/>
              <p14:nvPr/>
            </p14:nvContentPartPr>
            <p14:xfrm>
              <a:off x="1794321" y="4161244"/>
              <a:ext cx="264240" cy="2682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8DF3ACE0-437D-45D6-AC37-530DAE5139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76321" y="4125604"/>
                <a:ext cx="2998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80D318F9-8836-4C2B-AD30-FBD4AB2CEF48}"/>
                  </a:ext>
                </a:extLst>
              </p14:cNvPr>
              <p14:cNvContentPartPr/>
              <p14:nvPr/>
            </p14:nvContentPartPr>
            <p14:xfrm>
              <a:off x="1071441" y="3824284"/>
              <a:ext cx="26640" cy="2984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80D318F9-8836-4C2B-AD30-FBD4AB2CEF4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3441" y="3788644"/>
                <a:ext cx="622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D92915D9-788B-4EEE-AABE-8AA462E10C9D}"/>
                  </a:ext>
                </a:extLst>
              </p14:cNvPr>
              <p14:cNvContentPartPr/>
              <p14:nvPr/>
            </p14:nvContentPartPr>
            <p14:xfrm>
              <a:off x="850401" y="3733204"/>
              <a:ext cx="322560" cy="817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D92915D9-788B-4EEE-AABE-8AA462E10C9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2401" y="3697564"/>
                <a:ext cx="358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0FD5C8C3-C0ED-4E30-B462-66017AA7E127}"/>
                  </a:ext>
                </a:extLst>
              </p14:cNvPr>
              <p14:cNvContentPartPr/>
              <p14:nvPr/>
            </p14:nvContentPartPr>
            <p14:xfrm>
              <a:off x="1262961" y="3932644"/>
              <a:ext cx="150840" cy="1764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0FD5C8C3-C0ED-4E30-B462-66017AA7E12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45321" y="3896644"/>
                <a:ext cx="1864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81F173E4-C14F-4359-93C2-CB96411ECE31}"/>
                  </a:ext>
                </a:extLst>
              </p14:cNvPr>
              <p14:cNvContentPartPr/>
              <p14:nvPr/>
            </p14:nvContentPartPr>
            <p14:xfrm>
              <a:off x="1209321" y="3896644"/>
              <a:ext cx="265680" cy="32040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81F173E4-C14F-4359-93C2-CB96411ECE3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91321" y="3861004"/>
                <a:ext cx="3013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738A4DE5-1DF3-4AA3-8D61-3C4F3EE33E6E}"/>
                  </a:ext>
                </a:extLst>
              </p14:cNvPr>
              <p14:cNvContentPartPr/>
              <p14:nvPr/>
            </p14:nvContentPartPr>
            <p14:xfrm>
              <a:off x="2905281" y="3470764"/>
              <a:ext cx="466920" cy="9388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738A4DE5-1DF3-4AA3-8D61-3C4F3EE33E6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87281" y="3434764"/>
                <a:ext cx="502560" cy="10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D2B530D3-71CA-4CBD-9A85-6075CCD51C35}"/>
                  </a:ext>
                </a:extLst>
              </p14:cNvPr>
              <p14:cNvContentPartPr/>
              <p14:nvPr/>
            </p14:nvContentPartPr>
            <p14:xfrm>
              <a:off x="2919681" y="3664084"/>
              <a:ext cx="346320" cy="37152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D2B530D3-71CA-4CBD-9A85-6075CCD51C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02041" y="3628444"/>
                <a:ext cx="3819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EA1320D3-A73B-4924-9B36-9C30FB77526A}"/>
                  </a:ext>
                </a:extLst>
              </p14:cNvPr>
              <p14:cNvContentPartPr/>
              <p14:nvPr/>
            </p14:nvContentPartPr>
            <p14:xfrm>
              <a:off x="3563721" y="3932644"/>
              <a:ext cx="24120" cy="22752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EA1320D3-A73B-4924-9B36-9C30FB77526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46081" y="3896644"/>
                <a:ext cx="597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05520C9A-07FB-4672-8921-FC5972FEAFD4}"/>
                  </a:ext>
                </a:extLst>
              </p14:cNvPr>
              <p14:cNvContentPartPr/>
              <p14:nvPr/>
            </p14:nvContentPartPr>
            <p14:xfrm>
              <a:off x="3431241" y="3781084"/>
              <a:ext cx="347400" cy="5364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05520C9A-07FB-4672-8921-FC5972FEAF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13241" y="3745444"/>
                <a:ext cx="3830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42FB6A40-4D1F-4047-A937-A27D4EDDCF2F}"/>
                  </a:ext>
                </a:extLst>
              </p14:cNvPr>
              <p14:cNvContentPartPr/>
              <p14:nvPr/>
            </p14:nvContentPartPr>
            <p14:xfrm>
              <a:off x="3721401" y="4057564"/>
              <a:ext cx="386280" cy="23472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42FB6A40-4D1F-4047-A937-A27D4EDDCF2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03401" y="4021564"/>
                <a:ext cx="4219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0DF06DD2-88BE-46EF-82B8-2073D1F97D2E}"/>
                  </a:ext>
                </a:extLst>
              </p14:cNvPr>
              <p14:cNvContentPartPr/>
              <p14:nvPr/>
            </p14:nvContentPartPr>
            <p14:xfrm>
              <a:off x="1739961" y="4100044"/>
              <a:ext cx="34200" cy="26964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0DF06DD2-88BE-46EF-82B8-2073D1F97D2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21961" y="4064044"/>
                <a:ext cx="69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E40DC9FA-1E5B-438D-8367-E2EFD9512C6E}"/>
                  </a:ext>
                </a:extLst>
              </p14:cNvPr>
              <p14:cNvContentPartPr/>
              <p14:nvPr/>
            </p14:nvContentPartPr>
            <p14:xfrm>
              <a:off x="1710441" y="4100404"/>
              <a:ext cx="421920" cy="29988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E40DC9FA-1E5B-438D-8367-E2EFD9512C6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92801" y="4064764"/>
                <a:ext cx="457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51ADA9FC-3381-4842-AD7C-51FFE758DA25}"/>
                  </a:ext>
                </a:extLst>
              </p14:cNvPr>
              <p14:cNvContentPartPr/>
              <p14:nvPr/>
            </p14:nvContentPartPr>
            <p14:xfrm>
              <a:off x="5981841" y="1972804"/>
              <a:ext cx="231480" cy="37260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51ADA9FC-3381-4842-AD7C-51FFE758DA2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64201" y="1936804"/>
                <a:ext cx="26712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5C31A7F5-123F-4891-8812-B5EDAB129A47}"/>
                  </a:ext>
                </a:extLst>
              </p14:cNvPr>
              <p14:cNvContentPartPr/>
              <p14:nvPr/>
            </p14:nvContentPartPr>
            <p14:xfrm>
              <a:off x="6287121" y="2001244"/>
              <a:ext cx="13320" cy="41040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5C31A7F5-123F-4891-8812-B5EDAB129A4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69121" y="1965244"/>
                <a:ext cx="4896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C5EF4A2F-ED58-4711-AE7F-7D8FC796C4D6}"/>
                  </a:ext>
                </a:extLst>
              </p14:cNvPr>
              <p14:cNvContentPartPr/>
              <p14:nvPr/>
            </p14:nvContentPartPr>
            <p14:xfrm>
              <a:off x="6134841" y="2101324"/>
              <a:ext cx="227160" cy="1260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C5EF4A2F-ED58-4711-AE7F-7D8FC796C4D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17201" y="2065684"/>
                <a:ext cx="2628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9D498B89-2637-41D2-AA6F-7810EE3227C9}"/>
                  </a:ext>
                </a:extLst>
              </p14:cNvPr>
              <p14:cNvContentPartPr/>
              <p14:nvPr/>
            </p14:nvContentPartPr>
            <p14:xfrm>
              <a:off x="6425361" y="2205364"/>
              <a:ext cx="159120" cy="35532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9D498B89-2637-41D2-AA6F-7810EE3227C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07361" y="2169724"/>
                <a:ext cx="1947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E9810D32-8C4D-4F26-A299-156C98063387}"/>
                  </a:ext>
                </a:extLst>
              </p14:cNvPr>
              <p14:cNvContentPartPr/>
              <p14:nvPr/>
            </p14:nvContentPartPr>
            <p14:xfrm>
              <a:off x="6434721" y="2334604"/>
              <a:ext cx="214920" cy="6480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E9810D32-8C4D-4F26-A299-156C9806338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17081" y="2298604"/>
                <a:ext cx="2505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55B6B4BA-C877-40AD-8471-9CA8ACEEE789}"/>
                  </a:ext>
                </a:extLst>
              </p14:cNvPr>
              <p14:cNvContentPartPr/>
              <p14:nvPr/>
            </p14:nvContentPartPr>
            <p14:xfrm>
              <a:off x="6474321" y="1968124"/>
              <a:ext cx="187560" cy="1296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55B6B4BA-C877-40AD-8471-9CA8ACEEE78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56321" y="1932484"/>
                <a:ext cx="2232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909521CF-D46C-45BB-8502-08334EB048D5}"/>
                  </a:ext>
                </a:extLst>
              </p14:cNvPr>
              <p14:cNvContentPartPr/>
              <p14:nvPr/>
            </p14:nvContentPartPr>
            <p14:xfrm>
              <a:off x="6548121" y="1848244"/>
              <a:ext cx="10080" cy="24516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909521CF-D46C-45BB-8502-08334EB048D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30121" y="1812244"/>
                <a:ext cx="457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ED269C77-A041-48D4-A646-33B13775ADE8}"/>
                  </a:ext>
                </a:extLst>
              </p14:cNvPr>
              <p14:cNvContentPartPr/>
              <p14:nvPr/>
            </p14:nvContentPartPr>
            <p14:xfrm>
              <a:off x="6754401" y="2145244"/>
              <a:ext cx="130680" cy="1260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ED269C77-A041-48D4-A646-33B13775ADE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36761" y="2109604"/>
                <a:ext cx="1663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7625E5EA-0DF4-4BAB-A42B-C8C02DAEFA01}"/>
                  </a:ext>
                </a:extLst>
              </p14:cNvPr>
              <p14:cNvContentPartPr/>
              <p14:nvPr/>
            </p14:nvContentPartPr>
            <p14:xfrm>
              <a:off x="6754401" y="2265844"/>
              <a:ext cx="172080" cy="1044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7625E5EA-0DF4-4BAB-A42B-C8C02DAEFA0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36761" y="2230204"/>
                <a:ext cx="2077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9844D334-2D9E-46DA-B5F8-D3871087D8F0}"/>
                  </a:ext>
                </a:extLst>
              </p14:cNvPr>
              <p14:cNvContentPartPr/>
              <p14:nvPr/>
            </p14:nvContentPartPr>
            <p14:xfrm>
              <a:off x="7002081" y="1863004"/>
              <a:ext cx="149040" cy="67428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9844D334-2D9E-46DA-B5F8-D3871087D8F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84081" y="1827364"/>
                <a:ext cx="18468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D4C48DF5-98EF-4F3C-BA7C-A37FA3A79E10}"/>
                  </a:ext>
                </a:extLst>
              </p14:cNvPr>
              <p14:cNvContentPartPr/>
              <p14:nvPr/>
            </p14:nvContentPartPr>
            <p14:xfrm>
              <a:off x="7184601" y="1927804"/>
              <a:ext cx="238320" cy="4233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D4C48DF5-98EF-4F3C-BA7C-A37FA3A79E1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66961" y="1891804"/>
                <a:ext cx="27396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74B465F1-5073-4AFC-9EF0-E67D1A38829D}"/>
                  </a:ext>
                </a:extLst>
              </p14:cNvPr>
              <p14:cNvContentPartPr/>
              <p14:nvPr/>
            </p14:nvContentPartPr>
            <p14:xfrm>
              <a:off x="7301241" y="2045164"/>
              <a:ext cx="261360" cy="1980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74B465F1-5073-4AFC-9EF0-E67D1A38829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83241" y="2009164"/>
                <a:ext cx="297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354500EA-1CBB-4AAC-8973-08215C6A81F3}"/>
                  </a:ext>
                </a:extLst>
              </p14:cNvPr>
              <p14:cNvContentPartPr/>
              <p14:nvPr/>
            </p14:nvContentPartPr>
            <p14:xfrm>
              <a:off x="7516521" y="2228404"/>
              <a:ext cx="122040" cy="3196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354500EA-1CBB-4AAC-8973-08215C6A81F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98881" y="2192404"/>
                <a:ext cx="1576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E4E0ECD7-FFF7-42BF-A07B-DF806F6518C4}"/>
                  </a:ext>
                </a:extLst>
              </p14:cNvPr>
              <p14:cNvContentPartPr/>
              <p14:nvPr/>
            </p14:nvContentPartPr>
            <p14:xfrm>
              <a:off x="7511481" y="2374924"/>
              <a:ext cx="258120" cy="1908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E4E0ECD7-FFF7-42BF-A07B-DF806F6518C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93481" y="2339284"/>
                <a:ext cx="2937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0B152974-1DDF-4475-B4A5-5296934B1195}"/>
                  </a:ext>
                </a:extLst>
              </p14:cNvPr>
              <p14:cNvContentPartPr/>
              <p14:nvPr/>
            </p14:nvContentPartPr>
            <p14:xfrm>
              <a:off x="7855641" y="2142724"/>
              <a:ext cx="251280" cy="2988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0B152974-1DDF-4475-B4A5-5296934B119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37641" y="2107084"/>
                <a:ext cx="2869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518F3941-E8A2-4751-BCDF-983979967F2C}"/>
                  </a:ext>
                </a:extLst>
              </p14:cNvPr>
              <p14:cNvContentPartPr/>
              <p14:nvPr/>
            </p14:nvContentPartPr>
            <p14:xfrm>
              <a:off x="8002161" y="2044804"/>
              <a:ext cx="16200" cy="25272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518F3941-E8A2-4751-BCDF-983979967F2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984161" y="2008804"/>
                <a:ext cx="518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8BD79625-4D73-42D6-8A44-27BDCD14C874}"/>
                  </a:ext>
                </a:extLst>
              </p14:cNvPr>
              <p14:cNvContentPartPr/>
              <p14:nvPr/>
            </p14:nvContentPartPr>
            <p14:xfrm>
              <a:off x="8327241" y="1976044"/>
              <a:ext cx="10800" cy="3283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8BD79625-4D73-42D6-8A44-27BDCD14C87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09241" y="1940044"/>
                <a:ext cx="464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167F63CC-7053-4FD5-AA40-85E94756E348}"/>
                  </a:ext>
                </a:extLst>
              </p14:cNvPr>
              <p14:cNvContentPartPr/>
              <p14:nvPr/>
            </p14:nvContentPartPr>
            <p14:xfrm>
              <a:off x="8131761" y="1963084"/>
              <a:ext cx="348120" cy="864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167F63CC-7053-4FD5-AA40-85E94756E34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114121" y="1927084"/>
                <a:ext cx="3837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9DBD58A9-138B-4058-AA19-F38C194FE2F1}"/>
                  </a:ext>
                </a:extLst>
              </p14:cNvPr>
              <p14:cNvContentPartPr/>
              <p14:nvPr/>
            </p14:nvContentPartPr>
            <p14:xfrm>
              <a:off x="8430921" y="2224444"/>
              <a:ext cx="104400" cy="23904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9DBD58A9-138B-4058-AA19-F38C194FE2F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412921" y="2188444"/>
                <a:ext cx="1400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78812801-714F-48F0-B531-5797373D7295}"/>
                  </a:ext>
                </a:extLst>
              </p14:cNvPr>
              <p14:cNvContentPartPr/>
              <p14:nvPr/>
            </p14:nvContentPartPr>
            <p14:xfrm>
              <a:off x="8622441" y="2170804"/>
              <a:ext cx="243720" cy="1188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78812801-714F-48F0-B531-5797373D729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604801" y="2135164"/>
                <a:ext cx="279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28E5EB05-AA79-44DB-97F0-DECF2C9256DB}"/>
                  </a:ext>
                </a:extLst>
              </p14:cNvPr>
              <p14:cNvContentPartPr/>
              <p14:nvPr/>
            </p14:nvContentPartPr>
            <p14:xfrm>
              <a:off x="8739081" y="2079364"/>
              <a:ext cx="46080" cy="22608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28E5EB05-AA79-44DB-97F0-DECF2C9256D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21441" y="2043364"/>
                <a:ext cx="817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F563BA8E-5B12-4643-B8A9-1CF7E4433E49}"/>
                  </a:ext>
                </a:extLst>
              </p14:cNvPr>
              <p14:cNvContentPartPr/>
              <p14:nvPr/>
            </p14:nvContentPartPr>
            <p14:xfrm>
              <a:off x="9106281" y="2064604"/>
              <a:ext cx="17640" cy="24084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F563BA8E-5B12-4643-B8A9-1CF7E4433E4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88281" y="2028604"/>
                <a:ext cx="532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967AE4BA-A0A2-49A8-ACBE-C1A919FE5A0E}"/>
                  </a:ext>
                </a:extLst>
              </p14:cNvPr>
              <p14:cNvContentPartPr/>
              <p14:nvPr/>
            </p14:nvContentPartPr>
            <p14:xfrm>
              <a:off x="8963721" y="1955524"/>
              <a:ext cx="322560" cy="2088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967AE4BA-A0A2-49A8-ACBE-C1A919FE5A0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45721" y="1919884"/>
                <a:ext cx="3582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334BD6A6-C657-4298-836B-CCF1595BAC34}"/>
                  </a:ext>
                </a:extLst>
              </p14:cNvPr>
              <p14:cNvContentPartPr/>
              <p14:nvPr/>
            </p14:nvContentPartPr>
            <p14:xfrm>
              <a:off x="9225441" y="2216884"/>
              <a:ext cx="77400" cy="18684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334BD6A6-C657-4298-836B-CCF1595BAC3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07801" y="2180884"/>
                <a:ext cx="1130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EDD7CEE8-2846-4BF6-BEBD-10320AD8F031}"/>
                  </a:ext>
                </a:extLst>
              </p14:cNvPr>
              <p14:cNvContentPartPr/>
              <p14:nvPr/>
            </p14:nvContentPartPr>
            <p14:xfrm>
              <a:off x="9232281" y="2101324"/>
              <a:ext cx="238320" cy="5688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EDD7CEE8-2846-4BF6-BEBD-10320AD8F03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14641" y="2065324"/>
                <a:ext cx="2739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96A77DB9-6BAD-4F11-9676-6274F857A510}"/>
                  </a:ext>
                </a:extLst>
              </p14:cNvPr>
              <p14:cNvContentPartPr/>
              <p14:nvPr/>
            </p14:nvContentPartPr>
            <p14:xfrm>
              <a:off x="9531801" y="2177284"/>
              <a:ext cx="191160" cy="936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96A77DB9-6BAD-4F11-9676-6274F857A51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14161" y="2141644"/>
                <a:ext cx="2268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6A64D44E-DE7C-4323-95F3-CB4C97892206}"/>
                  </a:ext>
                </a:extLst>
              </p14:cNvPr>
              <p14:cNvContentPartPr/>
              <p14:nvPr/>
            </p14:nvContentPartPr>
            <p14:xfrm>
              <a:off x="9626841" y="2064604"/>
              <a:ext cx="28440" cy="30888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6A64D44E-DE7C-4323-95F3-CB4C9789220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08841" y="2028604"/>
                <a:ext cx="640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D7FC148D-89CB-450B-A9CF-37DD04DB17BE}"/>
                  </a:ext>
                </a:extLst>
              </p14:cNvPr>
              <p14:cNvContentPartPr/>
              <p14:nvPr/>
            </p14:nvContentPartPr>
            <p14:xfrm>
              <a:off x="9863361" y="2064604"/>
              <a:ext cx="16200" cy="28152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D7FC148D-89CB-450B-A9CF-37DD04DB17B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845721" y="2028604"/>
                <a:ext cx="518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0B6094B0-D80E-4537-B07A-1A804AF509E0}"/>
                  </a:ext>
                </a:extLst>
              </p14:cNvPr>
              <p14:cNvContentPartPr/>
              <p14:nvPr/>
            </p14:nvContentPartPr>
            <p14:xfrm>
              <a:off x="9746361" y="1941484"/>
              <a:ext cx="298800" cy="3960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0B6094B0-D80E-4537-B07A-1A804AF509E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728721" y="1905484"/>
                <a:ext cx="3344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B7FD2183-3A15-4690-9B04-0DEF3503B98F}"/>
                  </a:ext>
                </a:extLst>
              </p14:cNvPr>
              <p14:cNvContentPartPr/>
              <p14:nvPr/>
            </p14:nvContentPartPr>
            <p14:xfrm>
              <a:off x="9989361" y="2209684"/>
              <a:ext cx="206640" cy="28044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B7FD2183-3A15-4690-9B04-0DEF3503B98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971721" y="2173684"/>
                <a:ext cx="2422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10055500-90BB-4D5B-9742-EC330C307F88}"/>
                  </a:ext>
                </a:extLst>
              </p14:cNvPr>
              <p14:cNvContentPartPr/>
              <p14:nvPr/>
            </p14:nvContentPartPr>
            <p14:xfrm>
              <a:off x="10232361" y="1759684"/>
              <a:ext cx="183960" cy="84600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10055500-90BB-4D5B-9742-EC330C307F8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214361" y="1724044"/>
                <a:ext cx="21960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03AE9502-6EFD-4F73-BAE8-E47F2807E322}"/>
                  </a:ext>
                </a:extLst>
              </p14:cNvPr>
              <p14:cNvContentPartPr/>
              <p14:nvPr/>
            </p14:nvContentPartPr>
            <p14:xfrm>
              <a:off x="10579041" y="2157124"/>
              <a:ext cx="14400" cy="2484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03AE9502-6EFD-4F73-BAE8-E47F2807E32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561401" y="2121124"/>
                <a:ext cx="500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D16DFD49-1258-410C-8D18-54FAE592AAA6}"/>
                  </a:ext>
                </a:extLst>
              </p14:cNvPr>
              <p14:cNvContentPartPr/>
              <p14:nvPr/>
            </p14:nvContentPartPr>
            <p14:xfrm>
              <a:off x="10811601" y="2015284"/>
              <a:ext cx="38520" cy="30888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D16DFD49-1258-410C-8D18-54FAE592AAA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793601" y="1979644"/>
                <a:ext cx="741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BDB877AD-86B3-4053-83D7-76B09A73EE26}"/>
                  </a:ext>
                </a:extLst>
              </p14:cNvPr>
              <p14:cNvContentPartPr/>
              <p14:nvPr/>
            </p14:nvContentPartPr>
            <p14:xfrm>
              <a:off x="10675881" y="1937884"/>
              <a:ext cx="330480" cy="187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BDB877AD-86B3-4053-83D7-76B09A73EE2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657881" y="1902244"/>
                <a:ext cx="3661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330B6C12-C640-4332-8B13-CCA6B02F4D37}"/>
                  </a:ext>
                </a:extLst>
              </p14:cNvPr>
              <p14:cNvContentPartPr/>
              <p14:nvPr/>
            </p14:nvContentPartPr>
            <p14:xfrm>
              <a:off x="10884321" y="2223004"/>
              <a:ext cx="227880" cy="22176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330B6C12-C640-4332-8B13-CCA6B02F4D3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866321" y="2187364"/>
                <a:ext cx="2635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138F1DC3-A823-4E4B-B4EA-D12BE8C2FF0F}"/>
                  </a:ext>
                </a:extLst>
              </p14:cNvPr>
              <p14:cNvContentPartPr/>
              <p14:nvPr/>
            </p14:nvContentPartPr>
            <p14:xfrm>
              <a:off x="10693521" y="1710364"/>
              <a:ext cx="337320" cy="2988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138F1DC3-A823-4E4B-B4EA-D12BE8C2FF0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675881" y="1674724"/>
                <a:ext cx="3729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D9C7BA20-75C4-4BA5-BD6A-C02A2BFE098F}"/>
                  </a:ext>
                </a:extLst>
              </p14:cNvPr>
              <p14:cNvContentPartPr/>
              <p14:nvPr/>
            </p14:nvContentPartPr>
            <p14:xfrm>
              <a:off x="11250441" y="2145244"/>
              <a:ext cx="37800" cy="5256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D9C7BA20-75C4-4BA5-BD6A-C02A2BFE098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232441" y="2109604"/>
                <a:ext cx="734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A9C83AF5-4823-47CC-9B7C-EF6D5E88B065}"/>
                  </a:ext>
                </a:extLst>
              </p14:cNvPr>
              <p14:cNvContentPartPr/>
              <p14:nvPr/>
            </p14:nvContentPartPr>
            <p14:xfrm>
              <a:off x="11508561" y="2044804"/>
              <a:ext cx="39240" cy="29736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A9C83AF5-4823-47CC-9B7C-EF6D5E88B06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490921" y="2008804"/>
                <a:ext cx="748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6A551D78-EB41-4627-A0A1-961BF2401F91}"/>
                  </a:ext>
                </a:extLst>
              </p14:cNvPr>
              <p14:cNvContentPartPr/>
              <p14:nvPr/>
            </p14:nvContentPartPr>
            <p14:xfrm>
              <a:off x="11390481" y="1970644"/>
              <a:ext cx="309960" cy="1548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6A551D78-EB41-4627-A0A1-961BF2401F9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372481" y="1934644"/>
                <a:ext cx="3456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4A1F21D1-ACB9-4DE1-96A0-6A112E7BF773}"/>
                  </a:ext>
                </a:extLst>
              </p14:cNvPr>
              <p14:cNvContentPartPr/>
              <p14:nvPr/>
            </p14:nvContentPartPr>
            <p14:xfrm>
              <a:off x="11714121" y="2231644"/>
              <a:ext cx="125280" cy="22644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4A1F21D1-ACB9-4DE1-96A0-6A112E7BF77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696121" y="2196004"/>
                <a:ext cx="1609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D4BC7A75-C3F8-443F-A2FD-B64ED3FBB0CB}"/>
                  </a:ext>
                </a:extLst>
              </p14:cNvPr>
              <p14:cNvContentPartPr/>
              <p14:nvPr/>
            </p14:nvContentPartPr>
            <p14:xfrm>
              <a:off x="11642121" y="2194924"/>
              <a:ext cx="204120" cy="26424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D4BC7A75-C3F8-443F-A2FD-B64ED3FBB0C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624481" y="2158924"/>
                <a:ext cx="2397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FF11ABD0-46F9-4AED-B2A7-8EFE3464FC2A}"/>
                  </a:ext>
                </a:extLst>
              </p14:cNvPr>
              <p14:cNvContentPartPr/>
              <p14:nvPr/>
            </p14:nvContentPartPr>
            <p14:xfrm>
              <a:off x="11449521" y="1710004"/>
              <a:ext cx="312120" cy="3384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FF11ABD0-46F9-4AED-B2A7-8EFE3464FC2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431521" y="1674004"/>
                <a:ext cx="3477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96B158EA-1C21-4576-AEF6-DB5BC693BC84}"/>
                  </a:ext>
                </a:extLst>
              </p14:cNvPr>
              <p14:cNvContentPartPr/>
              <p14:nvPr/>
            </p14:nvContentPartPr>
            <p14:xfrm>
              <a:off x="4988601" y="4006444"/>
              <a:ext cx="325440" cy="41148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96B158EA-1C21-4576-AEF6-DB5BC693BC8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970961" y="3970804"/>
                <a:ext cx="36108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BFB9521B-D9CC-4055-B449-DAF83B485CA5}"/>
                  </a:ext>
                </a:extLst>
              </p14:cNvPr>
              <p14:cNvContentPartPr/>
              <p14:nvPr/>
            </p14:nvContentPartPr>
            <p14:xfrm>
              <a:off x="5107761" y="4153684"/>
              <a:ext cx="229680" cy="1908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BFB9521B-D9CC-4055-B449-DAF83B485CA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090121" y="4118044"/>
                <a:ext cx="2653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949E591B-170E-425E-8D53-FF7BE2708342}"/>
                  </a:ext>
                </a:extLst>
              </p14:cNvPr>
              <p14:cNvContentPartPr/>
              <p14:nvPr/>
            </p14:nvContentPartPr>
            <p14:xfrm>
              <a:off x="5437881" y="4326124"/>
              <a:ext cx="132120" cy="19152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949E591B-170E-425E-8D53-FF7BE270834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420241" y="4290484"/>
                <a:ext cx="167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A851C734-7FD7-4CBA-8DCF-79DB3DD97F37}"/>
                  </a:ext>
                </a:extLst>
              </p14:cNvPr>
              <p14:cNvContentPartPr/>
              <p14:nvPr/>
            </p14:nvContentPartPr>
            <p14:xfrm>
              <a:off x="5430321" y="4082044"/>
              <a:ext cx="100440" cy="7560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A851C734-7FD7-4CBA-8DCF-79DB3DD97F3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412681" y="4046044"/>
                <a:ext cx="136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2A705301-87AE-4E17-B555-CE314CDC387B}"/>
                  </a:ext>
                </a:extLst>
              </p14:cNvPr>
              <p14:cNvContentPartPr/>
              <p14:nvPr/>
            </p14:nvContentPartPr>
            <p14:xfrm>
              <a:off x="5314041" y="3818884"/>
              <a:ext cx="212040" cy="5004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2A705301-87AE-4E17-B555-CE314CDC387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296401" y="3782884"/>
                <a:ext cx="2476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71D8E72A-D4F7-4B94-B4BD-1A077A7F012E}"/>
                  </a:ext>
                </a:extLst>
              </p14:cNvPr>
              <p14:cNvContentPartPr/>
              <p14:nvPr/>
            </p14:nvContentPartPr>
            <p14:xfrm>
              <a:off x="5426721" y="3696484"/>
              <a:ext cx="48600" cy="24804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71D8E72A-D4F7-4B94-B4BD-1A077A7F012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408721" y="3660844"/>
                <a:ext cx="842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0CDF3AB3-4E66-42A1-AFCC-82127E3453A4}"/>
                  </a:ext>
                </a:extLst>
              </p14:cNvPr>
              <p14:cNvContentPartPr/>
              <p14:nvPr/>
            </p14:nvContentPartPr>
            <p14:xfrm>
              <a:off x="5766201" y="4116244"/>
              <a:ext cx="200160" cy="1872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0CDF3AB3-4E66-42A1-AFCC-82127E3453A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748561" y="4080244"/>
                <a:ext cx="2358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685DA42E-79D9-45C3-8C4A-D9778FDD6411}"/>
                  </a:ext>
                </a:extLst>
              </p14:cNvPr>
              <p14:cNvContentPartPr/>
              <p14:nvPr/>
            </p14:nvContentPartPr>
            <p14:xfrm>
              <a:off x="5786001" y="4251964"/>
              <a:ext cx="201600" cy="1080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685DA42E-79D9-45C3-8C4A-D9778FDD641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768361" y="4216324"/>
                <a:ext cx="237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D394CB73-D63E-4852-97A7-E1D0639F6FC3}"/>
                  </a:ext>
                </a:extLst>
              </p14:cNvPr>
              <p14:cNvContentPartPr/>
              <p14:nvPr/>
            </p14:nvContentPartPr>
            <p14:xfrm>
              <a:off x="6155361" y="3790084"/>
              <a:ext cx="138600" cy="63756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D394CB73-D63E-4852-97A7-E1D0639F6FC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137721" y="3754444"/>
                <a:ext cx="17424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6F73B0B2-CE72-4848-85D4-79AC33DC04B6}"/>
                  </a:ext>
                </a:extLst>
              </p14:cNvPr>
              <p14:cNvContentPartPr/>
              <p14:nvPr/>
            </p14:nvContentPartPr>
            <p14:xfrm>
              <a:off x="6319881" y="3861004"/>
              <a:ext cx="333720" cy="43668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6F73B0B2-CE72-4848-85D4-79AC33DC04B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301881" y="3825364"/>
                <a:ext cx="3693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F9EB5412-A90D-451B-94EB-35CB691419D2}"/>
                  </a:ext>
                </a:extLst>
              </p14:cNvPr>
              <p14:cNvContentPartPr/>
              <p14:nvPr/>
            </p14:nvContentPartPr>
            <p14:xfrm>
              <a:off x="6489081" y="4026244"/>
              <a:ext cx="203400" cy="36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F9EB5412-A90D-451B-94EB-35CB691419D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471441" y="3990244"/>
                <a:ext cx="239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2832E264-E8A6-4398-B591-9963F2E84C71}"/>
                  </a:ext>
                </a:extLst>
              </p14:cNvPr>
              <p14:cNvContentPartPr/>
              <p14:nvPr/>
            </p14:nvContentPartPr>
            <p14:xfrm>
              <a:off x="6729921" y="4271764"/>
              <a:ext cx="118440" cy="14508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2832E264-E8A6-4398-B591-9963F2E84C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712281" y="4236124"/>
                <a:ext cx="1540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D975481E-3C98-4BAF-94EE-AFB4F8AB97F1}"/>
                  </a:ext>
                </a:extLst>
              </p14:cNvPr>
              <p14:cNvContentPartPr/>
              <p14:nvPr/>
            </p14:nvContentPartPr>
            <p14:xfrm>
              <a:off x="6725241" y="4017244"/>
              <a:ext cx="70200" cy="7380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D975481E-3C98-4BAF-94EE-AFB4F8AB97F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707241" y="3981244"/>
                <a:ext cx="1058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04E3B24F-50B9-46BD-844D-33EF166AFF09}"/>
                  </a:ext>
                </a:extLst>
              </p14:cNvPr>
              <p14:cNvContentPartPr/>
              <p14:nvPr/>
            </p14:nvContentPartPr>
            <p14:xfrm>
              <a:off x="7059321" y="4143604"/>
              <a:ext cx="223200" cy="1584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04E3B24F-50B9-46BD-844D-33EF166AFF0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041321" y="4107604"/>
                <a:ext cx="2588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EC0CE3F8-A8E2-49A8-B779-AD603C981172}"/>
                  </a:ext>
                </a:extLst>
              </p14:cNvPr>
              <p14:cNvContentPartPr/>
              <p14:nvPr/>
            </p14:nvContentPartPr>
            <p14:xfrm>
              <a:off x="7168761" y="4006444"/>
              <a:ext cx="21240" cy="29664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EC0CE3F8-A8E2-49A8-B779-AD603C98117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150761" y="3970804"/>
                <a:ext cx="568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F71ECDF7-0432-4A3E-9E22-400486D3A2F9}"/>
                  </a:ext>
                </a:extLst>
              </p14:cNvPr>
              <p14:cNvContentPartPr/>
              <p14:nvPr/>
            </p14:nvContentPartPr>
            <p14:xfrm>
              <a:off x="7546041" y="3864244"/>
              <a:ext cx="434520" cy="2448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F71ECDF7-0432-4A3E-9E22-400486D3A2F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528041" y="3828604"/>
                <a:ext cx="4701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A036A521-F42D-4845-9E8A-FB8824F47AED}"/>
                  </a:ext>
                </a:extLst>
              </p14:cNvPr>
              <p14:cNvContentPartPr/>
              <p14:nvPr/>
            </p14:nvContentPartPr>
            <p14:xfrm>
              <a:off x="7535241" y="3908164"/>
              <a:ext cx="536760" cy="40464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A036A521-F42D-4845-9E8A-FB8824F47AE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41" y="3872164"/>
                <a:ext cx="5724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F3B6FDA8-6D83-4ED1-88E0-0F60A5AF095B}"/>
                  </a:ext>
                </a:extLst>
              </p14:cNvPr>
              <p14:cNvContentPartPr/>
              <p14:nvPr/>
            </p14:nvContentPartPr>
            <p14:xfrm>
              <a:off x="8265681" y="3952444"/>
              <a:ext cx="8640" cy="29268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F3B6FDA8-6D83-4ED1-88E0-0F60A5AF095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247681" y="3916444"/>
                <a:ext cx="442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53EB4BB3-6EF9-4DD0-94D6-487CE1A123CF}"/>
                  </a:ext>
                </a:extLst>
              </p14:cNvPr>
              <p14:cNvContentPartPr/>
              <p14:nvPr/>
            </p14:nvContentPartPr>
            <p14:xfrm>
              <a:off x="8071281" y="3897724"/>
              <a:ext cx="366480" cy="4032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53EB4BB3-6EF9-4DD0-94D6-487CE1A123C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053281" y="3861724"/>
                <a:ext cx="402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5096442A-514F-4DCA-818B-01579B2F64B0}"/>
                  </a:ext>
                </a:extLst>
              </p14:cNvPr>
              <p14:cNvContentPartPr/>
              <p14:nvPr/>
            </p14:nvContentPartPr>
            <p14:xfrm>
              <a:off x="8534241" y="4232524"/>
              <a:ext cx="10080" cy="12744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5096442A-514F-4DCA-818B-01579B2F64B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516241" y="4196524"/>
                <a:ext cx="457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AA0A085F-F21A-4B08-A009-ACA2C5224DD9}"/>
                  </a:ext>
                </a:extLst>
              </p14:cNvPr>
              <p14:cNvContentPartPr/>
              <p14:nvPr/>
            </p14:nvContentPartPr>
            <p14:xfrm>
              <a:off x="8401401" y="4075204"/>
              <a:ext cx="140760" cy="2304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AA0A085F-F21A-4B08-A009-ACA2C5224DD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383761" y="4039564"/>
                <a:ext cx="1764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2B6BD916-1B2B-4D33-BF05-3D2BE4BD8EE1}"/>
                  </a:ext>
                </a:extLst>
              </p14:cNvPr>
              <p14:cNvContentPartPr/>
              <p14:nvPr/>
            </p14:nvContentPartPr>
            <p14:xfrm>
              <a:off x="8604081" y="4217764"/>
              <a:ext cx="280800" cy="11412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2B6BD916-1B2B-4D33-BF05-3D2BE4BD8EE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586441" y="4181764"/>
                <a:ext cx="3164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053F720D-46BB-472A-91D9-B613287E34EF}"/>
                  </a:ext>
                </a:extLst>
              </p14:cNvPr>
              <p14:cNvContentPartPr/>
              <p14:nvPr/>
            </p14:nvContentPartPr>
            <p14:xfrm>
              <a:off x="8897841" y="4040644"/>
              <a:ext cx="23040" cy="27900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053F720D-46BB-472A-91D9-B613287E34E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880201" y="4005004"/>
                <a:ext cx="586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D654C0A9-B7CF-4981-BB2A-81ABF5A07F8C}"/>
                  </a:ext>
                </a:extLst>
              </p14:cNvPr>
              <p14:cNvContentPartPr/>
              <p14:nvPr/>
            </p14:nvContentPartPr>
            <p14:xfrm>
              <a:off x="8789841" y="4135324"/>
              <a:ext cx="242640" cy="2304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D654C0A9-B7CF-4981-BB2A-81ABF5A07F8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771841" y="4099684"/>
                <a:ext cx="2782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9E0B56C4-89BF-49AB-8716-C20C3762AC65}"/>
                  </a:ext>
                </a:extLst>
              </p14:cNvPr>
              <p14:cNvContentPartPr/>
              <p14:nvPr/>
            </p14:nvContentPartPr>
            <p14:xfrm>
              <a:off x="9015921" y="4181404"/>
              <a:ext cx="276120" cy="16956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9E0B56C4-89BF-49AB-8716-C20C3762AC6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997921" y="4145404"/>
                <a:ext cx="3117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12151E08-738B-4959-B29E-233D26E9BCBB}"/>
                  </a:ext>
                </a:extLst>
              </p14:cNvPr>
              <p14:cNvContentPartPr/>
              <p14:nvPr/>
            </p14:nvContentPartPr>
            <p14:xfrm>
              <a:off x="9391761" y="3736084"/>
              <a:ext cx="175680" cy="81216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12151E08-738B-4959-B29E-233D26E9BCB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373761" y="3700084"/>
                <a:ext cx="211320" cy="8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07CAFB9F-C683-4DF0-91B2-79CB81A9DC1F}"/>
                  </a:ext>
                </a:extLst>
              </p14:cNvPr>
              <p14:cNvContentPartPr/>
              <p14:nvPr/>
            </p14:nvContentPartPr>
            <p14:xfrm>
              <a:off x="9821241" y="3917884"/>
              <a:ext cx="267840" cy="47484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07CAFB9F-C683-4DF0-91B2-79CB81A9DC1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803241" y="3881884"/>
                <a:ext cx="303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5100AD74-5C98-4EA5-ABCF-FF6E74C2C26C}"/>
                  </a:ext>
                </a:extLst>
              </p14:cNvPr>
              <p14:cNvContentPartPr/>
              <p14:nvPr/>
            </p14:nvContentPartPr>
            <p14:xfrm>
              <a:off x="10226241" y="3932644"/>
              <a:ext cx="230400" cy="40068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5100AD74-5C98-4EA5-ABCF-FF6E74C2C26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208241" y="3896644"/>
                <a:ext cx="2660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42F3E24E-58A8-402A-90E6-98B7B4653A18}"/>
                  </a:ext>
                </a:extLst>
              </p14:cNvPr>
              <p14:cNvContentPartPr/>
              <p14:nvPr/>
            </p14:nvContentPartPr>
            <p14:xfrm>
              <a:off x="9817641" y="3860644"/>
              <a:ext cx="807840" cy="2808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42F3E24E-58A8-402A-90E6-98B7B4653A1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800001" y="3824644"/>
                <a:ext cx="8434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A51F7F44-7853-42C8-A851-CF35B275EBB8}"/>
                  </a:ext>
                </a:extLst>
              </p14:cNvPr>
              <p14:cNvContentPartPr/>
              <p14:nvPr/>
            </p14:nvContentPartPr>
            <p14:xfrm>
              <a:off x="11057481" y="4011484"/>
              <a:ext cx="23760" cy="26496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A51F7F44-7853-42C8-A851-CF35B275EBB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039481" y="3975484"/>
                <a:ext cx="594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6219D535-2632-4689-A414-8E9ED40B4C8F}"/>
                  </a:ext>
                </a:extLst>
              </p14:cNvPr>
              <p14:cNvContentPartPr/>
              <p14:nvPr/>
            </p14:nvContentPartPr>
            <p14:xfrm>
              <a:off x="10854441" y="3927244"/>
              <a:ext cx="420840" cy="2376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6219D535-2632-4689-A414-8E9ED40B4C8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836801" y="3891244"/>
                <a:ext cx="4564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15847304-201F-4E3A-AC26-5B133A74CE5E}"/>
                  </a:ext>
                </a:extLst>
              </p14:cNvPr>
              <p14:cNvContentPartPr/>
              <p14:nvPr/>
            </p14:nvContentPartPr>
            <p14:xfrm>
              <a:off x="10903401" y="3735364"/>
              <a:ext cx="483840" cy="2772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15847304-201F-4E3A-AC26-5B133A74CE5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885761" y="3699364"/>
                <a:ext cx="5194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A48AEA9F-B755-4EDF-8614-6483E84DB0B5}"/>
                  </a:ext>
                </a:extLst>
              </p14:cNvPr>
              <p14:cNvContentPartPr/>
              <p14:nvPr/>
            </p14:nvContentPartPr>
            <p14:xfrm>
              <a:off x="11231001" y="4262044"/>
              <a:ext cx="7200" cy="10224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A48AEA9F-B755-4EDF-8614-6483E84DB0B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213361" y="4226404"/>
                <a:ext cx="428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98327AEC-432A-4A98-98F8-59FD9BDF8357}"/>
                  </a:ext>
                </a:extLst>
              </p14:cNvPr>
              <p14:cNvContentPartPr/>
              <p14:nvPr/>
            </p14:nvContentPartPr>
            <p14:xfrm>
              <a:off x="11205441" y="4096084"/>
              <a:ext cx="42480" cy="6336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98327AEC-432A-4A98-98F8-59FD9BDF835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187801" y="4060084"/>
                <a:ext cx="781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D68AE548-62BC-4771-82EB-17D31AE07999}"/>
                  </a:ext>
                </a:extLst>
              </p14:cNvPr>
              <p14:cNvContentPartPr/>
              <p14:nvPr/>
            </p14:nvContentPartPr>
            <p14:xfrm>
              <a:off x="11287161" y="4256644"/>
              <a:ext cx="165960" cy="13716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D68AE548-62BC-4771-82EB-17D31AE0799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1269161" y="4221004"/>
                <a:ext cx="2016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725B80BD-025A-413E-AE36-445B935BA357}"/>
                  </a:ext>
                </a:extLst>
              </p14:cNvPr>
              <p14:cNvContentPartPr/>
              <p14:nvPr/>
            </p14:nvContentPartPr>
            <p14:xfrm>
              <a:off x="11499201" y="4226404"/>
              <a:ext cx="201960" cy="18936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725B80BD-025A-413E-AE36-445B935BA35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481201" y="4190764"/>
                <a:ext cx="2376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4B9547E8-3FF1-4871-8978-6F5C8805B3C4}"/>
                  </a:ext>
                </a:extLst>
              </p14:cNvPr>
              <p14:cNvContentPartPr/>
              <p14:nvPr/>
            </p14:nvContentPartPr>
            <p14:xfrm>
              <a:off x="11684241" y="4139284"/>
              <a:ext cx="22680" cy="11808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4B9547E8-3FF1-4871-8978-6F5C8805B3C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666241" y="4103284"/>
                <a:ext cx="58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63DFE33E-88C3-4BD9-B015-D25ED9687D36}"/>
                  </a:ext>
                </a:extLst>
              </p14:cNvPr>
              <p14:cNvContentPartPr/>
              <p14:nvPr/>
            </p14:nvContentPartPr>
            <p14:xfrm>
              <a:off x="11744001" y="4263124"/>
              <a:ext cx="305640" cy="20052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63DFE33E-88C3-4BD9-B015-D25ED9687D3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726361" y="4227124"/>
                <a:ext cx="3412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04ACA8AF-CBA4-46D1-A973-AFA998B475F0}"/>
                  </a:ext>
                </a:extLst>
              </p14:cNvPr>
              <p14:cNvContentPartPr/>
              <p14:nvPr/>
            </p14:nvContentPartPr>
            <p14:xfrm>
              <a:off x="5407281" y="4599004"/>
              <a:ext cx="1048320" cy="83340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04ACA8AF-CBA4-46D1-A973-AFA998B475F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389641" y="4563004"/>
                <a:ext cx="108396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AABB0959-793D-4D33-A194-8143029FCAD3}"/>
                  </a:ext>
                </a:extLst>
              </p14:cNvPr>
              <p14:cNvContentPartPr/>
              <p14:nvPr/>
            </p14:nvContentPartPr>
            <p14:xfrm>
              <a:off x="5180121" y="5522044"/>
              <a:ext cx="889920" cy="48348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AABB0959-793D-4D33-A194-8143029FCAD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162481" y="5486044"/>
                <a:ext cx="92556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56B487CF-8F31-48B3-ABAC-6D4237FEA973}"/>
                  </a:ext>
                </a:extLst>
              </p14:cNvPr>
              <p14:cNvContentPartPr/>
              <p14:nvPr/>
            </p14:nvContentPartPr>
            <p14:xfrm>
              <a:off x="5739561" y="5663164"/>
              <a:ext cx="315360" cy="2268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56B487CF-8F31-48B3-ABAC-6D4237FEA97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721921" y="5627524"/>
                <a:ext cx="351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D0D828A9-80AB-48BC-AADD-82D0A7BF41D6}"/>
                  </a:ext>
                </a:extLst>
              </p14:cNvPr>
              <p14:cNvContentPartPr/>
              <p14:nvPr/>
            </p14:nvContentPartPr>
            <p14:xfrm>
              <a:off x="6149961" y="5763244"/>
              <a:ext cx="122400" cy="14400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D0D828A9-80AB-48BC-AADD-82D0A7BF41D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131961" y="5727244"/>
                <a:ext cx="158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2AD767EE-F115-4F27-8305-F3C74B2C5C38}"/>
                  </a:ext>
                </a:extLst>
              </p14:cNvPr>
              <p14:cNvContentPartPr/>
              <p14:nvPr/>
            </p14:nvContentPartPr>
            <p14:xfrm>
              <a:off x="6371001" y="5319004"/>
              <a:ext cx="1283400" cy="56808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2AD767EE-F115-4F27-8305-F3C74B2C5C3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353001" y="5283004"/>
                <a:ext cx="131904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55DA76C6-7CBB-4BC2-AFB3-CC78A1E0E1EE}"/>
                  </a:ext>
                </a:extLst>
              </p14:cNvPr>
              <p14:cNvContentPartPr/>
              <p14:nvPr/>
            </p14:nvContentPartPr>
            <p14:xfrm>
              <a:off x="7540281" y="5612764"/>
              <a:ext cx="104400" cy="3132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55DA76C6-7CBB-4BC2-AFB3-CC78A1E0E1E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522281" y="5576764"/>
                <a:ext cx="1400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0E5C1151-14F7-4B73-BA29-67923A5D4B65}"/>
                  </a:ext>
                </a:extLst>
              </p14:cNvPr>
              <p14:cNvContentPartPr/>
              <p14:nvPr/>
            </p14:nvContentPartPr>
            <p14:xfrm>
              <a:off x="7236081" y="5436004"/>
              <a:ext cx="2010960" cy="29736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0E5C1151-14F7-4B73-BA29-67923A5D4B6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218081" y="5400004"/>
                <a:ext cx="20466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3BB46EEF-3349-40C7-8999-F3309F362977}"/>
                  </a:ext>
                </a:extLst>
              </p14:cNvPr>
              <p14:cNvContentPartPr/>
              <p14:nvPr/>
            </p14:nvContentPartPr>
            <p14:xfrm>
              <a:off x="9886041" y="5139364"/>
              <a:ext cx="357480" cy="52056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3BB46EEF-3349-40C7-8999-F3309F36297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868401" y="5103724"/>
                <a:ext cx="39312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586F35D8-C3C7-4360-B28D-72FE474B7DF2}"/>
                  </a:ext>
                </a:extLst>
              </p14:cNvPr>
              <p14:cNvContentPartPr/>
              <p14:nvPr/>
            </p14:nvContentPartPr>
            <p14:xfrm>
              <a:off x="9989361" y="5324044"/>
              <a:ext cx="315360" cy="8028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586F35D8-C3C7-4360-B28D-72FE474B7DF2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971721" y="5288044"/>
                <a:ext cx="351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4E00C954-968E-4BA1-9904-ED4DA3542A32}"/>
                  </a:ext>
                </a:extLst>
              </p14:cNvPr>
              <p14:cNvContentPartPr/>
              <p14:nvPr/>
            </p14:nvContentPartPr>
            <p14:xfrm>
              <a:off x="10319481" y="5501524"/>
              <a:ext cx="150480" cy="13572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4E00C954-968E-4BA1-9904-ED4DA3542A3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301481" y="5465884"/>
                <a:ext cx="186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6C4821E0-BD3D-4CCD-A2F3-19F5DC48C77D}"/>
                  </a:ext>
                </a:extLst>
              </p14:cNvPr>
              <p14:cNvContentPartPr/>
              <p14:nvPr/>
            </p14:nvContentPartPr>
            <p14:xfrm>
              <a:off x="10458081" y="5307484"/>
              <a:ext cx="595080" cy="36540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6C4821E0-BD3D-4CCD-A2F3-19F5DC48C77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440081" y="5271844"/>
                <a:ext cx="6307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F9F06F2F-94DF-42C8-A031-496D6577A71E}"/>
                  </a:ext>
                </a:extLst>
              </p14:cNvPr>
              <p14:cNvContentPartPr/>
              <p14:nvPr/>
            </p14:nvContentPartPr>
            <p14:xfrm>
              <a:off x="10998081" y="5329084"/>
              <a:ext cx="53280" cy="3096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F9F06F2F-94DF-42C8-A031-496D6577A71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980081" y="5293084"/>
                <a:ext cx="88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FDD9A1DE-BDE5-41CD-AFDC-03A8D08F0A99}"/>
                  </a:ext>
                </a:extLst>
              </p14:cNvPr>
              <p14:cNvContentPartPr/>
              <p14:nvPr/>
            </p14:nvContentPartPr>
            <p14:xfrm>
              <a:off x="11135601" y="5515564"/>
              <a:ext cx="50760" cy="13788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FDD9A1DE-BDE5-41CD-AFDC-03A8D08F0A9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117961" y="5479924"/>
                <a:ext cx="864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E0607EC1-FAD9-4F41-9BC6-513554C7553E}"/>
                  </a:ext>
                </a:extLst>
              </p14:cNvPr>
              <p14:cNvContentPartPr/>
              <p14:nvPr/>
            </p14:nvContentPartPr>
            <p14:xfrm>
              <a:off x="11165481" y="5197324"/>
              <a:ext cx="23760" cy="4320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E0607EC1-FAD9-4F41-9BC6-513554C7553E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147841" y="5161684"/>
                <a:ext cx="594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5C6FADBA-3748-4DA6-9AE9-5DB06E7B4C0E}"/>
                  </a:ext>
                </a:extLst>
              </p14:cNvPr>
              <p14:cNvContentPartPr/>
              <p14:nvPr/>
            </p14:nvContentPartPr>
            <p14:xfrm>
              <a:off x="7191801" y="756364"/>
              <a:ext cx="850320" cy="3528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5C6FADBA-3748-4DA6-9AE9-5DB06E7B4C0E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174161" y="720364"/>
                <a:ext cx="8859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3CF8BB18-946E-4BDD-AB57-36410520EFA9}"/>
                  </a:ext>
                </a:extLst>
              </p14:cNvPr>
              <p14:cNvContentPartPr/>
              <p14:nvPr/>
            </p14:nvContentPartPr>
            <p14:xfrm>
              <a:off x="7255881" y="869764"/>
              <a:ext cx="862560" cy="5256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3CF8BB18-946E-4BDD-AB57-36410520EFA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237881" y="834124"/>
                <a:ext cx="8982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8C7F58DE-2369-448F-B968-7A3D22AFADF9}"/>
                  </a:ext>
                </a:extLst>
              </p14:cNvPr>
              <p14:cNvContentPartPr/>
              <p14:nvPr/>
            </p14:nvContentPartPr>
            <p14:xfrm>
              <a:off x="515241" y="6167884"/>
              <a:ext cx="24120" cy="27612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8C7F58DE-2369-448F-B968-7A3D22AFADF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97601" y="6131884"/>
                <a:ext cx="597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4A7F835E-D3F0-467E-B5BD-69BFDC48D576}"/>
                  </a:ext>
                </a:extLst>
              </p14:cNvPr>
              <p14:cNvContentPartPr/>
              <p14:nvPr/>
            </p14:nvContentPartPr>
            <p14:xfrm>
              <a:off x="447201" y="6149884"/>
              <a:ext cx="249840" cy="39924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4A7F835E-D3F0-467E-B5BD-69BFDC48D57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29201" y="6114244"/>
                <a:ext cx="2854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3EDA7F99-78DA-444C-88DB-DAAA486D914B}"/>
                  </a:ext>
                </a:extLst>
              </p14:cNvPr>
              <p14:cNvContentPartPr/>
              <p14:nvPr/>
            </p14:nvContentPartPr>
            <p14:xfrm>
              <a:off x="948321" y="6356164"/>
              <a:ext cx="281880" cy="972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3EDA7F99-78DA-444C-88DB-DAAA486D914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30681" y="6320524"/>
                <a:ext cx="3175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0DAA05E7-0F0E-4BC2-AA04-41E1D4620F09}"/>
                  </a:ext>
                </a:extLst>
              </p14:cNvPr>
              <p14:cNvContentPartPr/>
              <p14:nvPr/>
            </p14:nvContentPartPr>
            <p14:xfrm>
              <a:off x="1002681" y="6478564"/>
              <a:ext cx="222120" cy="2196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0DAA05E7-0F0E-4BC2-AA04-41E1D4620F09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84681" y="6442564"/>
                <a:ext cx="2577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6E214E36-B752-4D6C-93B1-E86BB1D0CFC6}"/>
                  </a:ext>
                </a:extLst>
              </p14:cNvPr>
              <p14:cNvContentPartPr/>
              <p14:nvPr/>
            </p14:nvContentPartPr>
            <p14:xfrm>
              <a:off x="1203921" y="6267964"/>
              <a:ext cx="330480" cy="38952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6E214E36-B752-4D6C-93B1-E86BB1D0CFC6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186281" y="6231964"/>
                <a:ext cx="3661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46C18D91-F033-4C24-9DF7-3A812F631CFE}"/>
                  </a:ext>
                </a:extLst>
              </p14:cNvPr>
              <p14:cNvContentPartPr/>
              <p14:nvPr/>
            </p14:nvContentPartPr>
            <p14:xfrm>
              <a:off x="1763361" y="6200644"/>
              <a:ext cx="295560" cy="43776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46C18D91-F033-4C24-9DF7-3A812F631CF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745361" y="6165004"/>
                <a:ext cx="3312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2C947AC2-5986-47A8-9A46-856E60031877}"/>
                  </a:ext>
                </a:extLst>
              </p14:cNvPr>
              <p14:cNvContentPartPr/>
              <p14:nvPr/>
            </p14:nvContentPartPr>
            <p14:xfrm>
              <a:off x="2079081" y="6080764"/>
              <a:ext cx="182880" cy="4896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2C947AC2-5986-47A8-9A46-856E6003187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61441" y="6045124"/>
                <a:ext cx="2185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6DA3D11E-DC27-42B9-A0CA-DE0E53282BA9}"/>
                  </a:ext>
                </a:extLst>
              </p14:cNvPr>
              <p14:cNvContentPartPr/>
              <p14:nvPr/>
            </p14:nvContentPartPr>
            <p14:xfrm>
              <a:off x="2176641" y="5997244"/>
              <a:ext cx="6120" cy="20520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6DA3D11E-DC27-42B9-A0CA-DE0E53282BA9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158641" y="5961604"/>
                <a:ext cx="417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7DA1E767-8133-49A4-B2C8-9F63E60B24DA}"/>
                  </a:ext>
                </a:extLst>
              </p14:cNvPr>
              <p14:cNvContentPartPr/>
              <p14:nvPr/>
            </p14:nvContentPartPr>
            <p14:xfrm>
              <a:off x="2172321" y="6090484"/>
              <a:ext cx="252000" cy="4032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7DA1E767-8133-49A4-B2C8-9F63E60B24DA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154681" y="6054484"/>
                <a:ext cx="2876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0C220E0C-8698-4D8C-89D3-BB5AAAED06E2}"/>
                  </a:ext>
                </a:extLst>
              </p14:cNvPr>
              <p14:cNvContentPartPr/>
              <p14:nvPr/>
            </p14:nvContentPartPr>
            <p14:xfrm>
              <a:off x="2408481" y="6347524"/>
              <a:ext cx="188280" cy="1368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0C220E0C-8698-4D8C-89D3-BB5AAAED06E2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390481" y="6311884"/>
                <a:ext cx="2239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D66F6CAD-5D49-4C37-B68D-294F8470D86E}"/>
                  </a:ext>
                </a:extLst>
              </p14:cNvPr>
              <p14:cNvContentPartPr/>
              <p14:nvPr/>
            </p14:nvContentPartPr>
            <p14:xfrm>
              <a:off x="2452761" y="6465604"/>
              <a:ext cx="229320" cy="936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D66F6CAD-5D49-4C37-B68D-294F8470D86E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434761" y="6429604"/>
                <a:ext cx="2649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9B26E6DF-783E-4800-939B-38F728F68602}"/>
                  </a:ext>
                </a:extLst>
              </p14:cNvPr>
              <p14:cNvContentPartPr/>
              <p14:nvPr/>
            </p14:nvContentPartPr>
            <p14:xfrm>
              <a:off x="2957841" y="6262924"/>
              <a:ext cx="21600" cy="26460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9B26E6DF-783E-4800-939B-38F728F68602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940201" y="6227284"/>
                <a:ext cx="572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0B03BF77-5D93-4A9A-9C76-94B9A6C4FFE3}"/>
                  </a:ext>
                </a:extLst>
              </p14:cNvPr>
              <p14:cNvContentPartPr/>
              <p14:nvPr/>
            </p14:nvContentPartPr>
            <p14:xfrm>
              <a:off x="2946321" y="6182284"/>
              <a:ext cx="279720" cy="39708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0B03BF77-5D93-4A9A-9C76-94B9A6C4FFE3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928321" y="6146644"/>
                <a:ext cx="31536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42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335342" y="320074"/>
            <a:ext cx="9783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 6: Trasarea schemei logice – cazul implementării cu bistabili de tip D</a:t>
            </a:r>
          </a:p>
          <a:p>
            <a:endParaRPr lang="ro-RO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 etapa 1: așezarea bistabililor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6CDEAA23-3ACD-419B-9795-AE303CCC1915}"/>
                  </a:ext>
                </a:extLst>
              </p14:cNvPr>
              <p14:cNvContentPartPr/>
              <p14:nvPr/>
            </p14:nvContentPartPr>
            <p14:xfrm>
              <a:off x="461601" y="1833124"/>
              <a:ext cx="238680" cy="30852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6CDEAA23-3ACD-419B-9795-AE303CCC19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601" y="1797484"/>
                <a:ext cx="2743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65E3989E-B866-4085-89CA-02068D6288ED}"/>
                  </a:ext>
                </a:extLst>
              </p14:cNvPr>
              <p14:cNvContentPartPr/>
              <p14:nvPr/>
            </p14:nvContentPartPr>
            <p14:xfrm>
              <a:off x="742401" y="1803964"/>
              <a:ext cx="114480" cy="32832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65E3989E-B866-4085-89CA-02068D6288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761" y="1767964"/>
                <a:ext cx="1501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08BFAAE9-59E5-4523-84FA-FF4C5BE969E0}"/>
                  </a:ext>
                </a:extLst>
              </p14:cNvPr>
              <p14:cNvContentPartPr/>
              <p14:nvPr/>
            </p14:nvContentPartPr>
            <p14:xfrm>
              <a:off x="627921" y="1940764"/>
              <a:ext cx="239760" cy="4032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08BFAAE9-59E5-4523-84FA-FF4C5BE969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281" y="1905124"/>
                <a:ext cx="2754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197A22EA-AB68-404E-9681-68FC524F0BB1}"/>
                  </a:ext>
                </a:extLst>
              </p14:cNvPr>
              <p14:cNvContentPartPr/>
              <p14:nvPr/>
            </p14:nvContentPartPr>
            <p14:xfrm>
              <a:off x="933921" y="2006644"/>
              <a:ext cx="79560" cy="2278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197A22EA-AB68-404E-9681-68FC524F0B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5921" y="1970644"/>
                <a:ext cx="1152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50518970-652F-4980-A6E6-FE1DCF3EA72E}"/>
                  </a:ext>
                </a:extLst>
              </p14:cNvPr>
              <p14:cNvContentPartPr/>
              <p14:nvPr/>
            </p14:nvContentPartPr>
            <p14:xfrm>
              <a:off x="946881" y="1780924"/>
              <a:ext cx="186120" cy="3312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50518970-652F-4980-A6E6-FE1DCF3EA7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8881" y="1745284"/>
                <a:ext cx="2217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004D3D9F-0B89-48DC-8573-D95A980F72D6}"/>
                  </a:ext>
                </a:extLst>
              </p14:cNvPr>
              <p14:cNvContentPartPr/>
              <p14:nvPr/>
            </p14:nvContentPartPr>
            <p14:xfrm>
              <a:off x="1060281" y="1666444"/>
              <a:ext cx="19800" cy="2775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004D3D9F-0B89-48DC-8573-D95A980F72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2641" y="1630444"/>
                <a:ext cx="554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FB55C734-34FD-419E-BB31-9758A54D5DEA}"/>
                  </a:ext>
                </a:extLst>
              </p14:cNvPr>
              <p14:cNvContentPartPr/>
              <p14:nvPr/>
            </p14:nvContentPartPr>
            <p14:xfrm>
              <a:off x="1258281" y="1929964"/>
              <a:ext cx="168480" cy="266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FB55C734-34FD-419E-BB31-9758A54D5D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0281" y="1893964"/>
                <a:ext cx="204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871BC34D-7ECB-4C75-BE99-EBABBE660CE6}"/>
                  </a:ext>
                </a:extLst>
              </p14:cNvPr>
              <p14:cNvContentPartPr/>
              <p14:nvPr/>
            </p14:nvContentPartPr>
            <p14:xfrm>
              <a:off x="1312281" y="2042644"/>
              <a:ext cx="191520" cy="4680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871BC34D-7ECB-4C75-BE99-EBABBE660C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94281" y="2006644"/>
                <a:ext cx="2271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BD9AACE6-DC83-4965-A62B-D80F42C04D67}"/>
                  </a:ext>
                </a:extLst>
              </p14:cNvPr>
              <p14:cNvContentPartPr/>
              <p14:nvPr/>
            </p14:nvContentPartPr>
            <p14:xfrm>
              <a:off x="1625481" y="1739884"/>
              <a:ext cx="281880" cy="42120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BD9AACE6-DC83-4965-A62B-D80F42C04D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07841" y="1704244"/>
                <a:ext cx="3175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352E6716-3E31-4595-B0B7-8DA745FB5586}"/>
                  </a:ext>
                </a:extLst>
              </p14:cNvPr>
              <p14:cNvContentPartPr/>
              <p14:nvPr/>
            </p14:nvContentPartPr>
            <p14:xfrm>
              <a:off x="1727361" y="1935724"/>
              <a:ext cx="257400" cy="126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352E6716-3E31-4595-B0B7-8DA745FB55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9361" y="1900084"/>
                <a:ext cx="2930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8EE2A0DF-8B70-4FAF-ACD8-C657F9DAC99D}"/>
                  </a:ext>
                </a:extLst>
              </p14:cNvPr>
              <p14:cNvContentPartPr/>
              <p14:nvPr/>
            </p14:nvContentPartPr>
            <p14:xfrm>
              <a:off x="2059641" y="2011684"/>
              <a:ext cx="108720" cy="21708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8EE2A0DF-8B70-4FAF-ACD8-C657F9DAC9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41641" y="1975684"/>
                <a:ext cx="144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66134400-5BEC-4552-ADBE-3B45D96AF040}"/>
                  </a:ext>
                </a:extLst>
              </p14:cNvPr>
              <p14:cNvContentPartPr/>
              <p14:nvPr/>
            </p14:nvContentPartPr>
            <p14:xfrm>
              <a:off x="1484361" y="1641604"/>
              <a:ext cx="299160" cy="76932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66134400-5BEC-4552-ADBE-3B45D96AF0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66361" y="1605604"/>
                <a:ext cx="33480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E6F43062-F986-4E8D-A9ED-8F402DEC5135}"/>
                  </a:ext>
                </a:extLst>
              </p14:cNvPr>
              <p14:cNvContentPartPr/>
              <p14:nvPr/>
            </p14:nvContentPartPr>
            <p14:xfrm>
              <a:off x="2295441" y="1951204"/>
              <a:ext cx="197280" cy="1548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E6F43062-F986-4E8D-A9ED-8F402DEC51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77801" y="1915204"/>
                <a:ext cx="2329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65248760-933C-4EBC-B0D9-67889056B6F0}"/>
                  </a:ext>
                </a:extLst>
              </p14:cNvPr>
              <p14:cNvContentPartPr/>
              <p14:nvPr/>
            </p14:nvContentPartPr>
            <p14:xfrm>
              <a:off x="2400561" y="1838524"/>
              <a:ext cx="50760" cy="2570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65248760-933C-4EBC-B0D9-67889056B6F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82921" y="1802524"/>
                <a:ext cx="864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E2654066-65B3-420E-B011-E34669B38EA3}"/>
                  </a:ext>
                </a:extLst>
              </p14:cNvPr>
              <p14:cNvContentPartPr/>
              <p14:nvPr/>
            </p14:nvContentPartPr>
            <p14:xfrm>
              <a:off x="2718441" y="1848244"/>
              <a:ext cx="17640" cy="2505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E2654066-65B3-420E-B011-E34669B38E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00441" y="1812244"/>
                <a:ext cx="532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D3CCF686-0B9C-4403-BED4-01DB9F5C6C2E}"/>
                  </a:ext>
                </a:extLst>
              </p14:cNvPr>
              <p14:cNvContentPartPr/>
              <p14:nvPr/>
            </p14:nvContentPartPr>
            <p14:xfrm>
              <a:off x="2539881" y="1786324"/>
              <a:ext cx="322920" cy="108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D3CCF686-0B9C-4403-BED4-01DB9F5C6C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22241" y="1750324"/>
                <a:ext cx="3585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6B0401E7-44C1-4EAA-9842-FC7CDCC83E58}"/>
                  </a:ext>
                </a:extLst>
              </p14:cNvPr>
              <p14:cNvContentPartPr/>
              <p14:nvPr/>
            </p14:nvContentPartPr>
            <p14:xfrm>
              <a:off x="2949561" y="1954804"/>
              <a:ext cx="53640" cy="22032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6B0401E7-44C1-4EAA-9842-FC7CDCC83E5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31561" y="1919164"/>
                <a:ext cx="892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18D24AD3-4525-4BAE-BCFE-8C2D32B26BEE}"/>
                  </a:ext>
                </a:extLst>
              </p14:cNvPr>
              <p14:cNvContentPartPr/>
              <p14:nvPr/>
            </p14:nvContentPartPr>
            <p14:xfrm>
              <a:off x="3062601" y="1666444"/>
              <a:ext cx="259200" cy="6238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18D24AD3-4525-4BAE-BCFE-8C2D32B26BE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44601" y="1630444"/>
                <a:ext cx="29484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6CE0EE06-5F60-4B6B-85FA-D452CFB2048E}"/>
                  </a:ext>
                </a:extLst>
              </p14:cNvPr>
              <p14:cNvContentPartPr/>
              <p14:nvPr/>
            </p14:nvContentPartPr>
            <p14:xfrm>
              <a:off x="3500001" y="1823764"/>
              <a:ext cx="5400" cy="27108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6CE0EE06-5F60-4B6B-85FA-D452CFB204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82001" y="1787764"/>
                <a:ext cx="410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FBADEA3C-1EAA-4DB4-A7A0-2FF1737EB0E9}"/>
                  </a:ext>
                </a:extLst>
              </p14:cNvPr>
              <p14:cNvContentPartPr/>
              <p14:nvPr/>
            </p14:nvContentPartPr>
            <p14:xfrm>
              <a:off x="3381921" y="1777324"/>
              <a:ext cx="282240" cy="1224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FBADEA3C-1EAA-4DB4-A7A0-2FF1737EB0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64281" y="1741324"/>
                <a:ext cx="3178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8D6ECC33-2D2E-4A21-9258-3F927D0BA43C}"/>
                  </a:ext>
                </a:extLst>
              </p14:cNvPr>
              <p14:cNvContentPartPr/>
              <p14:nvPr/>
            </p14:nvContentPartPr>
            <p14:xfrm>
              <a:off x="3627801" y="2015284"/>
              <a:ext cx="262800" cy="2178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8D6ECC33-2D2E-4A21-9258-3F927D0BA4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9801" y="1979644"/>
                <a:ext cx="2984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34853AF8-137A-46D3-8F0B-D34AB1D69E5E}"/>
                  </a:ext>
                </a:extLst>
              </p14:cNvPr>
              <p14:cNvContentPartPr/>
              <p14:nvPr/>
            </p14:nvContentPartPr>
            <p14:xfrm>
              <a:off x="3351321" y="1585444"/>
              <a:ext cx="300960" cy="320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34853AF8-137A-46D3-8F0B-D34AB1D69E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33321" y="1549804"/>
                <a:ext cx="3366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675C28FC-C351-43AF-85FA-4E420DC6C950}"/>
                  </a:ext>
                </a:extLst>
              </p14:cNvPr>
              <p14:cNvContentPartPr/>
              <p14:nvPr/>
            </p14:nvContentPartPr>
            <p14:xfrm>
              <a:off x="4704201" y="3716284"/>
              <a:ext cx="123480" cy="185472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675C28FC-C351-43AF-85FA-4E420DC6C9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86561" y="3680644"/>
                <a:ext cx="159120" cy="19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02573D25-2E20-47E6-974A-F43CF6AD06A8}"/>
                  </a:ext>
                </a:extLst>
              </p14:cNvPr>
              <p14:cNvContentPartPr/>
              <p14:nvPr/>
            </p14:nvContentPartPr>
            <p14:xfrm>
              <a:off x="4733721" y="3568684"/>
              <a:ext cx="1413000" cy="233856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02573D25-2E20-47E6-974A-F43CF6AD06A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16081" y="3532684"/>
                <a:ext cx="1448640" cy="24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5BD08409-EC3D-4ECF-BE93-2010DFF2A23A}"/>
                  </a:ext>
                </a:extLst>
              </p14:cNvPr>
              <p14:cNvContentPartPr/>
              <p14:nvPr/>
            </p14:nvContentPartPr>
            <p14:xfrm>
              <a:off x="4778361" y="5545084"/>
              <a:ext cx="1447920" cy="4780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5BD08409-EC3D-4ECF-BE93-2010DFF2A2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60361" y="5509084"/>
                <a:ext cx="14835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A142ADA1-BF54-442D-861A-11CBBA9E4F66}"/>
                  </a:ext>
                </a:extLst>
              </p14:cNvPr>
              <p14:cNvContentPartPr/>
              <p14:nvPr/>
            </p14:nvContentPartPr>
            <p14:xfrm>
              <a:off x="4920921" y="4011484"/>
              <a:ext cx="29520" cy="32472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A142ADA1-BF54-442D-861A-11CBBA9E4F6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03281" y="3975484"/>
                <a:ext cx="651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78F813BC-FD6B-4090-AA35-A1FA5AFCCB0E}"/>
                  </a:ext>
                </a:extLst>
              </p14:cNvPr>
              <p14:cNvContentPartPr/>
              <p14:nvPr/>
            </p14:nvContentPartPr>
            <p14:xfrm>
              <a:off x="4881681" y="4001404"/>
              <a:ext cx="246960" cy="35604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78F813BC-FD6B-4090-AA35-A1FA5AFCCB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63681" y="3965404"/>
                <a:ext cx="2826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FDF72092-9475-4DDB-9E33-BBF28DD206C2}"/>
                  </a:ext>
                </a:extLst>
              </p14:cNvPr>
              <p14:cNvContentPartPr/>
              <p14:nvPr/>
            </p14:nvContentPartPr>
            <p14:xfrm>
              <a:off x="4802841" y="4950364"/>
              <a:ext cx="223920" cy="1774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FDF72092-9475-4DDB-9E33-BBF28DD206C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84841" y="4914724"/>
                <a:ext cx="2595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35238FBA-045D-484F-9B23-2EB7ECF4F0E0}"/>
                  </a:ext>
                </a:extLst>
              </p14:cNvPr>
              <p14:cNvContentPartPr/>
              <p14:nvPr/>
            </p14:nvContentPartPr>
            <p14:xfrm>
              <a:off x="5081841" y="4923724"/>
              <a:ext cx="236520" cy="19980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35238FBA-045D-484F-9B23-2EB7ECF4F0E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64201" y="4888084"/>
                <a:ext cx="2721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26674195-59D3-44E3-A914-6BA3DE7074BF}"/>
                  </a:ext>
                </a:extLst>
              </p14:cNvPr>
              <p14:cNvContentPartPr/>
              <p14:nvPr/>
            </p14:nvContentPartPr>
            <p14:xfrm>
              <a:off x="5357601" y="4935604"/>
              <a:ext cx="20880" cy="2070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26674195-59D3-44E3-A914-6BA3DE7074B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39601" y="4899604"/>
                <a:ext cx="565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94CE3896-0455-48CF-B5A0-5F2C39AF9BF2}"/>
                  </a:ext>
                </a:extLst>
              </p14:cNvPr>
              <p14:cNvContentPartPr/>
              <p14:nvPr/>
            </p14:nvContentPartPr>
            <p14:xfrm>
              <a:off x="5345361" y="4915804"/>
              <a:ext cx="247320" cy="20376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94CE3896-0455-48CF-B5A0-5F2C39AF9BF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27721" y="4880164"/>
                <a:ext cx="2829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501BB676-F479-487E-84A1-15489B0F76C8}"/>
                  </a:ext>
                </a:extLst>
              </p14:cNvPr>
              <p14:cNvContentPartPr/>
              <p14:nvPr/>
            </p14:nvContentPartPr>
            <p14:xfrm>
              <a:off x="5130801" y="3047764"/>
              <a:ext cx="159120" cy="34704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501BB676-F479-487E-84A1-15489B0F76C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13161" y="3012124"/>
                <a:ext cx="1947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A598C150-D150-4F93-B493-FB318BA08EC2}"/>
                  </a:ext>
                </a:extLst>
              </p14:cNvPr>
              <p14:cNvContentPartPr/>
              <p14:nvPr/>
            </p14:nvContentPartPr>
            <p14:xfrm>
              <a:off x="5383161" y="3065764"/>
              <a:ext cx="22680" cy="34812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A598C150-D150-4F93-B493-FB318BA08EC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65521" y="3029764"/>
                <a:ext cx="5832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5496D8F4-CC82-48BB-A139-A3A994525C81}"/>
                  </a:ext>
                </a:extLst>
              </p14:cNvPr>
              <p14:cNvContentPartPr/>
              <p14:nvPr/>
            </p14:nvContentPartPr>
            <p14:xfrm>
              <a:off x="5293161" y="3187084"/>
              <a:ext cx="257400" cy="428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5496D8F4-CC82-48BB-A139-A3A994525C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75521" y="3151084"/>
                <a:ext cx="2930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759FFB62-7097-401B-919B-2BBA5422D2AB}"/>
                  </a:ext>
                </a:extLst>
              </p14:cNvPr>
              <p14:cNvContentPartPr/>
              <p14:nvPr/>
            </p14:nvContentPartPr>
            <p14:xfrm>
              <a:off x="5618961" y="3148924"/>
              <a:ext cx="183240" cy="25488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759FFB62-7097-401B-919B-2BBA5422D2A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00961" y="3112924"/>
                <a:ext cx="2188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0B42A331-C9F1-4F43-AE42-292BCF853001}"/>
                  </a:ext>
                </a:extLst>
              </p14:cNvPr>
              <p14:cNvContentPartPr/>
              <p14:nvPr/>
            </p14:nvContentPartPr>
            <p14:xfrm>
              <a:off x="5450841" y="3377164"/>
              <a:ext cx="55440" cy="4248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0B42A331-C9F1-4F43-AE42-292BCF85300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32841" y="3341164"/>
                <a:ext cx="910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9404D4D1-B623-437B-9887-0C31CE5B9CD6}"/>
                  </a:ext>
                </a:extLst>
              </p14:cNvPr>
              <p14:cNvContentPartPr/>
              <p14:nvPr/>
            </p14:nvContentPartPr>
            <p14:xfrm>
              <a:off x="5519961" y="3996724"/>
              <a:ext cx="315000" cy="54432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9404D4D1-B623-437B-9887-0C31CE5B9CD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02321" y="3960724"/>
                <a:ext cx="35064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0E514205-E6D6-4771-946A-8CA172920B50}"/>
                  </a:ext>
                </a:extLst>
              </p14:cNvPr>
              <p14:cNvContentPartPr/>
              <p14:nvPr/>
            </p14:nvContentPartPr>
            <p14:xfrm>
              <a:off x="5707521" y="5222524"/>
              <a:ext cx="206280" cy="3632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0E514205-E6D6-4771-946A-8CA172920B5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89881" y="5186524"/>
                <a:ext cx="2419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E227830D-0380-4414-B34E-302C46364779}"/>
                  </a:ext>
                </a:extLst>
              </p14:cNvPr>
              <p14:cNvContentPartPr/>
              <p14:nvPr/>
            </p14:nvContentPartPr>
            <p14:xfrm>
              <a:off x="5731641" y="4994644"/>
              <a:ext cx="239760" cy="7380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E227830D-0380-4414-B34E-302C463647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4001" y="4959004"/>
                <a:ext cx="2754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8950C6DD-5B9F-4DA4-84FA-90A9C0282B59}"/>
                  </a:ext>
                </a:extLst>
              </p14:cNvPr>
              <p14:cNvContentPartPr/>
              <p14:nvPr/>
            </p14:nvContentPartPr>
            <p14:xfrm>
              <a:off x="6012081" y="4203004"/>
              <a:ext cx="572400" cy="1188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8950C6DD-5B9F-4DA4-84FA-90A9C0282B5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4081" y="4167004"/>
                <a:ext cx="6080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A37394D5-46FF-4412-8EA9-784725A08D2D}"/>
                  </a:ext>
                </a:extLst>
              </p14:cNvPr>
              <p14:cNvContentPartPr/>
              <p14:nvPr/>
            </p14:nvContentPartPr>
            <p14:xfrm>
              <a:off x="6110361" y="5253844"/>
              <a:ext cx="546840" cy="4608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A37394D5-46FF-4412-8EA9-784725A08D2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92721" y="5217844"/>
                <a:ext cx="5824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FA49617A-5E04-487C-9A88-A3E71625E993}"/>
                  </a:ext>
                </a:extLst>
              </p14:cNvPr>
              <p14:cNvContentPartPr/>
              <p14:nvPr/>
            </p14:nvContentPartPr>
            <p14:xfrm>
              <a:off x="4109841" y="4192924"/>
              <a:ext cx="517680" cy="540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FA49617A-5E04-487C-9A88-A3E71625E99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91841" y="4157284"/>
                <a:ext cx="5533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E4E68C1A-B77B-4420-9AA1-E9C543742E0D}"/>
                  </a:ext>
                </a:extLst>
              </p14:cNvPr>
              <p14:cNvContentPartPr/>
              <p14:nvPr/>
            </p14:nvContentPartPr>
            <p14:xfrm>
              <a:off x="4203081" y="5059084"/>
              <a:ext cx="565560" cy="2232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E4E68C1A-B77B-4420-9AA1-E9C543742E0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5081" y="5023444"/>
                <a:ext cx="6012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D7DF6E4B-C6C3-4B66-82E9-18E233CF5066}"/>
                  </a:ext>
                </a:extLst>
              </p14:cNvPr>
              <p14:cNvContentPartPr/>
              <p14:nvPr/>
            </p14:nvContentPartPr>
            <p14:xfrm>
              <a:off x="4575321" y="4158724"/>
              <a:ext cx="142560" cy="2556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D7DF6E4B-C6C3-4B66-82E9-18E233CF506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57681" y="4123084"/>
                <a:ext cx="1782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BAE462CD-2A15-4DB4-9B80-F112A5133008}"/>
                  </a:ext>
                </a:extLst>
              </p14:cNvPr>
              <p14:cNvContentPartPr/>
              <p14:nvPr/>
            </p14:nvContentPartPr>
            <p14:xfrm>
              <a:off x="6518601" y="1632244"/>
              <a:ext cx="318960" cy="900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BAE462CD-2A15-4DB4-9B80-F112A513300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00601" y="1596604"/>
                <a:ext cx="3546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4E6191FD-B22F-441A-A6AF-B41434F87EF0}"/>
                  </a:ext>
                </a:extLst>
              </p14:cNvPr>
              <p14:cNvContentPartPr/>
              <p14:nvPr/>
            </p14:nvContentPartPr>
            <p14:xfrm>
              <a:off x="6557841" y="1703164"/>
              <a:ext cx="294120" cy="4212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4E6191FD-B22F-441A-A6AF-B41434F87EF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40201" y="1667164"/>
                <a:ext cx="3297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E417ADB7-4ED2-48C2-B1F9-107BB0343024}"/>
                  </a:ext>
                </a:extLst>
              </p14:cNvPr>
              <p14:cNvContentPartPr/>
              <p14:nvPr/>
            </p14:nvContentPartPr>
            <p14:xfrm>
              <a:off x="6838641" y="1487524"/>
              <a:ext cx="291960" cy="36432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E417ADB7-4ED2-48C2-B1F9-107BB034302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21001" y="1451884"/>
                <a:ext cx="3276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CBA51B40-C9F1-4A07-BA62-49E0313340EC}"/>
                  </a:ext>
                </a:extLst>
              </p14:cNvPr>
              <p14:cNvContentPartPr/>
              <p14:nvPr/>
            </p14:nvContentPartPr>
            <p14:xfrm>
              <a:off x="7400601" y="1365484"/>
              <a:ext cx="263880" cy="4129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CBA51B40-C9F1-4A07-BA62-49E0313340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82601" y="1329484"/>
                <a:ext cx="29952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EF555670-EBE8-436C-9CCB-6900343790DC}"/>
                  </a:ext>
                </a:extLst>
              </p14:cNvPr>
              <p14:cNvContentPartPr/>
              <p14:nvPr/>
            </p14:nvContentPartPr>
            <p14:xfrm>
              <a:off x="7535961" y="1563124"/>
              <a:ext cx="213840" cy="1044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EF555670-EBE8-436C-9CCB-6900343790D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18321" y="1527484"/>
                <a:ext cx="2494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2C9BCDC2-1470-4637-B354-3CF7DF39D965}"/>
                  </a:ext>
                </a:extLst>
              </p14:cNvPr>
              <p14:cNvContentPartPr/>
              <p14:nvPr/>
            </p14:nvContentPartPr>
            <p14:xfrm>
              <a:off x="7796961" y="1648444"/>
              <a:ext cx="240480" cy="3236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2C9BCDC2-1470-4637-B354-3CF7DF39D96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778961" y="1612444"/>
                <a:ext cx="2761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AAB48CF3-B94C-4F92-BBDC-B2240A8A086B}"/>
                  </a:ext>
                </a:extLst>
              </p14:cNvPr>
              <p14:cNvContentPartPr/>
              <p14:nvPr/>
            </p14:nvContentPartPr>
            <p14:xfrm>
              <a:off x="7757361" y="1362244"/>
              <a:ext cx="232920" cy="3384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AAB48CF3-B94C-4F92-BBDC-B2240A8A086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39721" y="1326604"/>
                <a:ext cx="2685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4903E6E3-A0CB-4BE1-BB7E-1C46E606E80C}"/>
                  </a:ext>
                </a:extLst>
              </p14:cNvPr>
              <p14:cNvContentPartPr/>
              <p14:nvPr/>
            </p14:nvContentPartPr>
            <p14:xfrm>
              <a:off x="7876161" y="1287724"/>
              <a:ext cx="4320" cy="25956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4903E6E3-A0CB-4BE1-BB7E-1C46E606E80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58521" y="1252084"/>
                <a:ext cx="399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2EA7D676-812F-4A1F-BC4B-60ED8DC79C8B}"/>
                  </a:ext>
                </a:extLst>
              </p14:cNvPr>
              <p14:cNvContentPartPr/>
              <p14:nvPr/>
            </p14:nvContentPartPr>
            <p14:xfrm>
              <a:off x="8347041" y="1611724"/>
              <a:ext cx="531720" cy="1872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2EA7D676-812F-4A1F-BC4B-60ED8DC79C8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29401" y="1576084"/>
                <a:ext cx="5673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20F97999-EEB7-46A5-AA60-DBF3C1406ED5}"/>
                  </a:ext>
                </a:extLst>
              </p14:cNvPr>
              <p14:cNvContentPartPr/>
              <p14:nvPr/>
            </p14:nvContentPartPr>
            <p14:xfrm>
              <a:off x="8721081" y="1504084"/>
              <a:ext cx="235440" cy="30492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20F97999-EEB7-46A5-AA60-DBF3C1406ED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703081" y="1468084"/>
                <a:ext cx="2710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35C79A2D-5A70-49E8-89A1-25530ABB7E99}"/>
                  </a:ext>
                </a:extLst>
              </p14:cNvPr>
              <p14:cNvContentPartPr/>
              <p14:nvPr/>
            </p14:nvContentPartPr>
            <p14:xfrm>
              <a:off x="9351081" y="1553044"/>
              <a:ext cx="9360" cy="16920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35C79A2D-5A70-49E8-89A1-25530ABB7E9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333441" y="1517404"/>
                <a:ext cx="45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EFAD47AD-A3E3-41C8-9B19-B53A10DFB78B}"/>
                  </a:ext>
                </a:extLst>
              </p14:cNvPr>
              <p14:cNvContentPartPr/>
              <p14:nvPr/>
            </p14:nvContentPartPr>
            <p14:xfrm>
              <a:off x="9296001" y="1258924"/>
              <a:ext cx="569520" cy="4593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EFAD47AD-A3E3-41C8-9B19-B53A10DFB78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78001" y="1222924"/>
                <a:ext cx="60516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EC5196CF-014A-49A4-8815-B03A16095C87}"/>
                  </a:ext>
                </a:extLst>
              </p14:cNvPr>
              <p14:cNvContentPartPr/>
              <p14:nvPr/>
            </p14:nvContentPartPr>
            <p14:xfrm>
              <a:off x="9674721" y="1376284"/>
              <a:ext cx="212400" cy="4680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EC5196CF-014A-49A4-8815-B03A16095C8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56721" y="1340284"/>
                <a:ext cx="2480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CCEC1D68-A375-483B-914B-848F3B453416}"/>
                  </a:ext>
                </a:extLst>
              </p14:cNvPr>
              <p14:cNvContentPartPr/>
              <p14:nvPr/>
            </p14:nvContentPartPr>
            <p14:xfrm>
              <a:off x="9959841" y="1523164"/>
              <a:ext cx="334800" cy="24444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CCEC1D68-A375-483B-914B-848F3B45341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941841" y="1487164"/>
                <a:ext cx="3704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9369B298-4D11-451B-8F22-D5790EE80B41}"/>
                  </a:ext>
                </a:extLst>
              </p14:cNvPr>
              <p14:cNvContentPartPr/>
              <p14:nvPr/>
            </p14:nvContentPartPr>
            <p14:xfrm>
              <a:off x="10461321" y="1746004"/>
              <a:ext cx="36720" cy="432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9369B298-4D11-451B-8F22-D5790EE80B4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443681" y="1710004"/>
                <a:ext cx="723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B31DC029-AC86-4A71-8609-2FD80BBB0641}"/>
                  </a:ext>
                </a:extLst>
              </p14:cNvPr>
              <p14:cNvContentPartPr/>
              <p14:nvPr/>
            </p14:nvContentPartPr>
            <p14:xfrm>
              <a:off x="10761561" y="1435324"/>
              <a:ext cx="14400" cy="32220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B31DC029-AC86-4A71-8609-2FD80BBB064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743921" y="1399324"/>
                <a:ext cx="500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7C5D5CCE-6A1B-4E24-8A6A-6E9C4FC12A56}"/>
                  </a:ext>
                </a:extLst>
              </p14:cNvPr>
              <p14:cNvContentPartPr/>
              <p14:nvPr/>
            </p14:nvContentPartPr>
            <p14:xfrm>
              <a:off x="10706121" y="1386724"/>
              <a:ext cx="285840" cy="38628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7C5D5CCE-6A1B-4E24-8A6A-6E9C4FC12A5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688481" y="1351084"/>
                <a:ext cx="32148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788B0384-BF9C-4205-B98E-E5641EF27A48}"/>
                  </a:ext>
                </a:extLst>
              </p14:cNvPr>
              <p14:cNvContentPartPr/>
              <p14:nvPr/>
            </p14:nvContentPartPr>
            <p14:xfrm>
              <a:off x="1022121" y="3283564"/>
              <a:ext cx="333720" cy="64080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788B0384-BF9C-4205-B98E-E5641EF27A4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04481" y="3247924"/>
                <a:ext cx="36936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2B428614-8E47-4FCC-9622-3D6D2CBE6FC6}"/>
                  </a:ext>
                </a:extLst>
              </p14:cNvPr>
              <p14:cNvContentPartPr/>
              <p14:nvPr/>
            </p14:nvContentPartPr>
            <p14:xfrm>
              <a:off x="1066401" y="3242884"/>
              <a:ext cx="1072080" cy="30888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2B428614-8E47-4FCC-9622-3D6D2CBE6FC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48761" y="3207244"/>
                <a:ext cx="11077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F6577757-DE4F-4098-BE69-EE6B470AED52}"/>
                  </a:ext>
                </a:extLst>
              </p14:cNvPr>
              <p14:cNvContentPartPr/>
              <p14:nvPr/>
            </p14:nvContentPartPr>
            <p14:xfrm>
              <a:off x="1223721" y="3539884"/>
              <a:ext cx="854640" cy="40248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F6577757-DE4F-4098-BE69-EE6B470AED5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205721" y="3504244"/>
                <a:ext cx="8902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85D9DDC6-3E5F-4D48-9344-902585E49365}"/>
                  </a:ext>
                </a:extLst>
              </p14:cNvPr>
              <p14:cNvContentPartPr/>
              <p14:nvPr/>
            </p14:nvContentPartPr>
            <p14:xfrm>
              <a:off x="249561" y="3740764"/>
              <a:ext cx="1063080" cy="92232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85D9DDC6-3E5F-4D48-9344-902585E4936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31921" y="3705124"/>
                <a:ext cx="1098720" cy="9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44A98FC4-F12C-4FDA-A997-A1F7D0B24034}"/>
                  </a:ext>
                </a:extLst>
              </p14:cNvPr>
              <p14:cNvContentPartPr/>
              <p14:nvPr/>
            </p14:nvContentPartPr>
            <p14:xfrm>
              <a:off x="569961" y="4876564"/>
              <a:ext cx="10440" cy="30420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44A98FC4-F12C-4FDA-A997-A1F7D0B2403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2321" y="4840564"/>
                <a:ext cx="460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A3172937-5DD8-44B3-A261-7B0AADF8CF28}"/>
                  </a:ext>
                </a:extLst>
              </p14:cNvPr>
              <p14:cNvContentPartPr/>
              <p14:nvPr/>
            </p14:nvContentPartPr>
            <p14:xfrm>
              <a:off x="362961" y="4820764"/>
              <a:ext cx="394920" cy="10080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A3172937-5DD8-44B3-A261-7B0AADF8CF2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45321" y="4785124"/>
                <a:ext cx="4305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B48B350B-3C45-4F9D-99A7-E5A21A0BB35C}"/>
                  </a:ext>
                </a:extLst>
              </p14:cNvPr>
              <p14:cNvContentPartPr/>
              <p14:nvPr/>
            </p14:nvContentPartPr>
            <p14:xfrm>
              <a:off x="742041" y="4962604"/>
              <a:ext cx="270000" cy="35316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B48B350B-3C45-4F9D-99A7-E5A21A0BB35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24401" y="4926964"/>
                <a:ext cx="3056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01F974C4-1973-49B0-8BC0-FEBD675729E2}"/>
                  </a:ext>
                </a:extLst>
              </p14:cNvPr>
              <p14:cNvContentPartPr/>
              <p14:nvPr/>
            </p14:nvContentPartPr>
            <p14:xfrm>
              <a:off x="383841" y="2615764"/>
              <a:ext cx="6680160" cy="155448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01F974C4-1973-49B0-8BC0-FEBD675729E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6201" y="2579764"/>
                <a:ext cx="6715800" cy="16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06A599C5-4DAB-43AB-8161-19D42A331F7E}"/>
                  </a:ext>
                </a:extLst>
              </p14:cNvPr>
              <p14:cNvContentPartPr/>
              <p14:nvPr/>
            </p14:nvContentPartPr>
            <p14:xfrm>
              <a:off x="7333281" y="717124"/>
              <a:ext cx="331560" cy="44064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06A599C5-4DAB-43AB-8161-19D42A331F7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315641" y="681484"/>
                <a:ext cx="36720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9A9F08C2-849B-4A7F-B51C-59D6264A2911}"/>
                  </a:ext>
                </a:extLst>
              </p14:cNvPr>
              <p14:cNvContentPartPr/>
              <p14:nvPr/>
            </p14:nvContentPartPr>
            <p14:xfrm>
              <a:off x="7480161" y="884164"/>
              <a:ext cx="235800" cy="540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9A9F08C2-849B-4A7F-B51C-59D6264A291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462161" y="848524"/>
                <a:ext cx="2714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B6F600EF-0ACB-4A19-803F-CFDD41D91F38}"/>
                  </a:ext>
                </a:extLst>
              </p14:cNvPr>
              <p14:cNvContentPartPr/>
              <p14:nvPr/>
            </p14:nvContentPartPr>
            <p14:xfrm>
              <a:off x="7772121" y="927724"/>
              <a:ext cx="103680" cy="24660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B6F600EF-0ACB-4A19-803F-CFDD41D91F3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54121" y="891724"/>
                <a:ext cx="1393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2815E869-F483-4140-B827-6A634B8C9CB9}"/>
                  </a:ext>
                </a:extLst>
              </p14:cNvPr>
              <p14:cNvContentPartPr/>
              <p14:nvPr/>
            </p14:nvContentPartPr>
            <p14:xfrm>
              <a:off x="7850601" y="1145524"/>
              <a:ext cx="181440" cy="2448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2815E869-F483-4140-B827-6A634B8C9CB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832961" y="1109884"/>
                <a:ext cx="2170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725BCF16-5522-45C9-A496-683BCA2DE841}"/>
                  </a:ext>
                </a:extLst>
              </p14:cNvPr>
              <p14:cNvContentPartPr/>
              <p14:nvPr/>
            </p14:nvContentPartPr>
            <p14:xfrm>
              <a:off x="8273601" y="1026004"/>
              <a:ext cx="366480" cy="2016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725BCF16-5522-45C9-A496-683BCA2DE84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255961" y="990364"/>
                <a:ext cx="4021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39BE3C28-D6DD-45F6-AC7D-CE93583279E8}"/>
                  </a:ext>
                </a:extLst>
              </p14:cNvPr>
              <p14:cNvContentPartPr/>
              <p14:nvPr/>
            </p14:nvContentPartPr>
            <p14:xfrm>
              <a:off x="8534241" y="914044"/>
              <a:ext cx="176760" cy="25632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39BE3C28-D6DD-45F6-AC7D-CE93583279E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516241" y="878044"/>
                <a:ext cx="2124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4121EB59-C3D5-46A7-A114-5F4B94F03177}"/>
                  </a:ext>
                </a:extLst>
              </p14:cNvPr>
              <p14:cNvContentPartPr/>
              <p14:nvPr/>
            </p14:nvContentPartPr>
            <p14:xfrm>
              <a:off x="9151641" y="923764"/>
              <a:ext cx="32040" cy="15408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4121EB59-C3D5-46A7-A114-5F4B94F0317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34001" y="888124"/>
                <a:ext cx="676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A9D5888C-D8C0-48BC-B5F5-565B950DDAB6}"/>
                  </a:ext>
                </a:extLst>
              </p14:cNvPr>
              <p14:cNvContentPartPr/>
              <p14:nvPr/>
            </p14:nvContentPartPr>
            <p14:xfrm>
              <a:off x="9127881" y="727204"/>
              <a:ext cx="38880" cy="6084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A9D5888C-D8C0-48BC-B5F5-565B950DDAB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110241" y="691204"/>
                <a:ext cx="74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009EB734-3607-4070-890E-D8C4BCB50E33}"/>
                  </a:ext>
                </a:extLst>
              </p14:cNvPr>
              <p14:cNvContentPartPr/>
              <p14:nvPr/>
            </p14:nvContentPartPr>
            <p14:xfrm>
              <a:off x="9242001" y="874444"/>
              <a:ext cx="136080" cy="17964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009EB734-3607-4070-890E-D8C4BCB50E3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224361" y="838804"/>
                <a:ext cx="1717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2F441A6C-7838-4CB7-B8F9-181D3BBE480A}"/>
                  </a:ext>
                </a:extLst>
              </p14:cNvPr>
              <p14:cNvContentPartPr/>
              <p14:nvPr/>
            </p14:nvContentPartPr>
            <p14:xfrm>
              <a:off x="9467361" y="864724"/>
              <a:ext cx="193320" cy="23760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2F441A6C-7838-4CB7-B8F9-181D3BBE480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49361" y="829084"/>
                <a:ext cx="2289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8748969B-91EB-41A0-AB6B-451D530F0F11}"/>
                  </a:ext>
                </a:extLst>
              </p14:cNvPr>
              <p14:cNvContentPartPr/>
              <p14:nvPr/>
            </p14:nvContentPartPr>
            <p14:xfrm>
              <a:off x="9645201" y="754924"/>
              <a:ext cx="24840" cy="6588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8748969B-91EB-41A0-AB6B-451D530F0F1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627201" y="719284"/>
                <a:ext cx="60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2832631C-8B66-48B8-9F7C-E6E5DEFDA6C4}"/>
                  </a:ext>
                </a:extLst>
              </p14:cNvPr>
              <p14:cNvContentPartPr/>
              <p14:nvPr/>
            </p14:nvContentPartPr>
            <p14:xfrm>
              <a:off x="9778041" y="867244"/>
              <a:ext cx="679320" cy="22392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2832631C-8B66-48B8-9F7C-E6E5DEFDA6C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760041" y="831604"/>
                <a:ext cx="7149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58A30E13-ED1A-4172-84E6-843D49F6BB2D}"/>
                  </a:ext>
                </a:extLst>
              </p14:cNvPr>
              <p14:cNvContentPartPr/>
              <p14:nvPr/>
            </p14:nvContentPartPr>
            <p14:xfrm>
              <a:off x="10667241" y="636484"/>
              <a:ext cx="382320" cy="51120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58A30E13-ED1A-4172-84E6-843D49F6BB2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649241" y="600844"/>
                <a:ext cx="41796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DC91CF12-A8F3-454C-AD71-A2B670C956D3}"/>
                  </a:ext>
                </a:extLst>
              </p14:cNvPr>
              <p14:cNvContentPartPr/>
              <p14:nvPr/>
            </p14:nvContentPartPr>
            <p14:xfrm>
              <a:off x="2084121" y="3486604"/>
              <a:ext cx="1128600" cy="63648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DC91CF12-A8F3-454C-AD71-A2B670C956D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066121" y="3450964"/>
                <a:ext cx="116424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6E0B9244-62D5-4D29-B477-C6B1080B6672}"/>
                  </a:ext>
                </a:extLst>
              </p14:cNvPr>
              <p14:cNvContentPartPr/>
              <p14:nvPr/>
            </p14:nvContentPartPr>
            <p14:xfrm>
              <a:off x="3209841" y="3792964"/>
              <a:ext cx="109440" cy="99396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6E0B9244-62D5-4D29-B477-C6B1080B667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92201" y="3756964"/>
                <a:ext cx="145080" cy="10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7C5B1DB7-1724-4714-80F4-E5AF5A4A9163}"/>
                  </a:ext>
                </a:extLst>
              </p14:cNvPr>
              <p14:cNvContentPartPr/>
              <p14:nvPr/>
            </p14:nvContentPartPr>
            <p14:xfrm>
              <a:off x="3205161" y="3845164"/>
              <a:ext cx="630000" cy="106164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7C5B1DB7-1724-4714-80F4-E5AF5A4A916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187521" y="3809524"/>
                <a:ext cx="665640" cy="11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CEF15422-B2ED-4894-8001-38ACFBBF8205}"/>
                  </a:ext>
                </a:extLst>
              </p14:cNvPr>
              <p14:cNvContentPartPr/>
              <p14:nvPr/>
            </p14:nvContentPartPr>
            <p14:xfrm>
              <a:off x="3807081" y="4190044"/>
              <a:ext cx="378720" cy="7344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CEF15422-B2ED-4894-8001-38ACFBBF820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789081" y="4154044"/>
                <a:ext cx="414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A30D0CBB-E278-4FF0-AFD5-869E39E1918D}"/>
                  </a:ext>
                </a:extLst>
              </p14:cNvPr>
              <p14:cNvContentPartPr/>
              <p14:nvPr/>
            </p14:nvContentPartPr>
            <p14:xfrm>
              <a:off x="2851281" y="4550404"/>
              <a:ext cx="388440" cy="124308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A30D0CBB-E278-4FF0-AFD5-869E39E1918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833641" y="4514404"/>
                <a:ext cx="424080" cy="13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BD769041-E450-4BC3-AEF6-5811AC8B186E}"/>
                  </a:ext>
                </a:extLst>
              </p14:cNvPr>
              <p14:cNvContentPartPr/>
              <p14:nvPr/>
            </p14:nvContentPartPr>
            <p14:xfrm>
              <a:off x="973161" y="6069604"/>
              <a:ext cx="861840" cy="14508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BD769041-E450-4BC3-AEF6-5811AC8B186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55521" y="6033604"/>
                <a:ext cx="8974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CAB7AAC3-2DE3-4636-8CE4-260E6A564A21}"/>
                  </a:ext>
                </a:extLst>
              </p14:cNvPr>
              <p14:cNvContentPartPr/>
              <p14:nvPr/>
            </p14:nvContentPartPr>
            <p14:xfrm>
              <a:off x="1339641" y="6390724"/>
              <a:ext cx="17640" cy="22500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CAB7AAC3-2DE3-4636-8CE4-260E6A564A2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321641" y="6355084"/>
                <a:ext cx="532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88383C70-4073-4E45-A433-9FFCFF02EE9E}"/>
                  </a:ext>
                </a:extLst>
              </p14:cNvPr>
              <p14:cNvContentPartPr/>
              <p14:nvPr/>
            </p14:nvContentPartPr>
            <p14:xfrm>
              <a:off x="1097721" y="6381004"/>
              <a:ext cx="359280" cy="5904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88383C70-4073-4E45-A433-9FFCFF02EE9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80081" y="6345364"/>
                <a:ext cx="3949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46099F90-722D-4BCC-BFF1-9A5CC87204CA}"/>
                  </a:ext>
                </a:extLst>
              </p14:cNvPr>
              <p14:cNvContentPartPr/>
              <p14:nvPr/>
            </p14:nvContentPartPr>
            <p14:xfrm>
              <a:off x="1479321" y="6528244"/>
              <a:ext cx="340560" cy="20196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46099F90-722D-4BCC-BFF1-9A5CC87204C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461681" y="6492604"/>
                <a:ext cx="3762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1CB438C3-9799-42AF-B5D2-C2C3C418C406}"/>
                  </a:ext>
                </a:extLst>
              </p14:cNvPr>
              <p14:cNvContentPartPr/>
              <p14:nvPr/>
            </p14:nvContentPartPr>
            <p14:xfrm>
              <a:off x="1775961" y="5847844"/>
              <a:ext cx="456840" cy="51048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1CB438C3-9799-42AF-B5D2-C2C3C418C40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757961" y="5812204"/>
                <a:ext cx="49248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772ABF45-D8E8-43BD-B132-30B9F5A00521}"/>
                  </a:ext>
                </a:extLst>
              </p14:cNvPr>
              <p14:cNvContentPartPr/>
              <p14:nvPr/>
            </p14:nvContentPartPr>
            <p14:xfrm>
              <a:off x="2265921" y="6018484"/>
              <a:ext cx="128880" cy="17028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772ABF45-D8E8-43BD-B132-30B9F5A0052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248281" y="5982844"/>
                <a:ext cx="1645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E2FA97D0-416F-4052-ABE1-83E48841E91E}"/>
                  </a:ext>
                </a:extLst>
              </p14:cNvPr>
              <p14:cNvContentPartPr/>
              <p14:nvPr/>
            </p14:nvContentPartPr>
            <p14:xfrm>
              <a:off x="2398761" y="5785564"/>
              <a:ext cx="718920" cy="31068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E2FA97D0-416F-4052-ABE1-83E48841E91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381121" y="5749924"/>
                <a:ext cx="7545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D6D20A43-1B0A-4640-AC19-4C8BFDF1E84D}"/>
                  </a:ext>
                </a:extLst>
              </p14:cNvPr>
              <p14:cNvContentPartPr/>
              <p14:nvPr/>
            </p14:nvContentPartPr>
            <p14:xfrm>
              <a:off x="3233961" y="3898444"/>
              <a:ext cx="104400" cy="87696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D6D20A43-1B0A-4640-AC19-4C8BFDF1E84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215961" y="3862444"/>
                <a:ext cx="14004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4CA68846-1AF9-4CEB-A360-9632A2C70F7F}"/>
                  </a:ext>
                </a:extLst>
              </p14:cNvPr>
              <p14:cNvContentPartPr/>
              <p14:nvPr/>
            </p14:nvContentPartPr>
            <p14:xfrm>
              <a:off x="3260601" y="3855964"/>
              <a:ext cx="108360" cy="97776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4CA68846-1AF9-4CEB-A360-9632A2C70F7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242601" y="3819964"/>
                <a:ext cx="144000" cy="10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50EB71A9-C8D7-47E5-9DB8-024FC57B1DD1}"/>
                  </a:ext>
                </a:extLst>
              </p14:cNvPr>
              <p14:cNvContentPartPr/>
              <p14:nvPr/>
            </p14:nvContentPartPr>
            <p14:xfrm>
              <a:off x="3238281" y="3898444"/>
              <a:ext cx="40320" cy="94392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50EB71A9-C8D7-47E5-9DB8-024FC57B1DD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220641" y="3862444"/>
                <a:ext cx="75960" cy="10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508AE2E2-71AB-49D4-95DB-C8CEE0EE35C6}"/>
                  </a:ext>
                </a:extLst>
              </p14:cNvPr>
              <p14:cNvContentPartPr/>
              <p14:nvPr/>
            </p14:nvContentPartPr>
            <p14:xfrm>
              <a:off x="3233241" y="3839404"/>
              <a:ext cx="613080" cy="104184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508AE2E2-71AB-49D4-95DB-C8CEE0EE35C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215601" y="3803404"/>
                <a:ext cx="64872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725910F7-7046-41B3-B60D-F788B28EA64A}"/>
                  </a:ext>
                </a:extLst>
              </p14:cNvPr>
              <p14:cNvContentPartPr/>
              <p14:nvPr/>
            </p14:nvContentPartPr>
            <p14:xfrm>
              <a:off x="3264921" y="4665964"/>
              <a:ext cx="63720" cy="20628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725910F7-7046-41B3-B60D-F788B28EA64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246921" y="4630324"/>
                <a:ext cx="993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BDC2D57F-46D4-4D6B-B6C9-B4EF45973FEF}"/>
                  </a:ext>
                </a:extLst>
              </p14:cNvPr>
              <p14:cNvContentPartPr/>
              <p14:nvPr/>
            </p14:nvContentPartPr>
            <p14:xfrm>
              <a:off x="2217321" y="2944444"/>
              <a:ext cx="98280" cy="38124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BDC2D57F-46D4-4D6B-B6C9-B4EF45973FE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199321" y="2908444"/>
                <a:ext cx="1339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F0F78FDE-7081-4DB1-833F-EF10BD48C230}"/>
                  </a:ext>
                </a:extLst>
              </p14:cNvPr>
              <p14:cNvContentPartPr/>
              <p14:nvPr/>
            </p14:nvContentPartPr>
            <p14:xfrm>
              <a:off x="2600001" y="2931124"/>
              <a:ext cx="209520" cy="36720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F0F78FDE-7081-4DB1-833F-EF10BD48C23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582361" y="2895484"/>
                <a:ext cx="24516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48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518220" y="-594316"/>
            <a:ext cx="9783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 6: Trasarea schemei logice – cazul implementării cu bistabili de tip 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A0289D8A-8652-429A-B9B3-20517FD80DF9}"/>
                  </a:ext>
                </a:extLst>
              </p14:cNvPr>
              <p14:cNvContentPartPr/>
              <p14:nvPr/>
            </p14:nvContentPartPr>
            <p14:xfrm>
              <a:off x="1706928" y="1783098"/>
              <a:ext cx="1377360" cy="21686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A0289D8A-8652-429A-B9B3-20517FD80D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9288" y="1765101"/>
                <a:ext cx="1413000" cy="2204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2F70F4D4-B058-4D62-87DE-6025DBDC7125}"/>
                  </a:ext>
                </a:extLst>
              </p14:cNvPr>
              <p14:cNvContentPartPr/>
              <p14:nvPr/>
            </p14:nvContentPartPr>
            <p14:xfrm>
              <a:off x="4815854" y="1783098"/>
              <a:ext cx="1377360" cy="21686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2F70F4D4-B058-4D62-87DE-6025DBDC71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8214" y="1765101"/>
                <a:ext cx="1413000" cy="2204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E20196CB-5C5C-44B1-9AAA-FFBF1BB295B1}"/>
                  </a:ext>
                </a:extLst>
              </p14:cNvPr>
              <p14:cNvContentPartPr/>
              <p14:nvPr/>
            </p14:nvContentPartPr>
            <p14:xfrm>
              <a:off x="7559024" y="1783098"/>
              <a:ext cx="1377360" cy="216864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E20196CB-5C5C-44B1-9AAA-FFBF1BB295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1384" y="1765101"/>
                <a:ext cx="1413000" cy="2204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DA03658B-8C91-4A8B-81F7-24D4555BD083}"/>
                  </a:ext>
                </a:extLst>
              </p14:cNvPr>
              <p14:cNvContentPartPr/>
              <p14:nvPr/>
            </p14:nvContentPartPr>
            <p14:xfrm>
              <a:off x="304639" y="93614"/>
              <a:ext cx="11283476" cy="3949923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DA03658B-8C91-4A8B-81F7-24D4555BD0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999" y="75614"/>
                <a:ext cx="11319116" cy="398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46923DB5-9508-43BE-94A3-CEF5594E2A71}"/>
                  </a:ext>
                </a:extLst>
              </p14:cNvPr>
              <p14:cNvContentPartPr/>
              <p14:nvPr/>
            </p14:nvContentPartPr>
            <p14:xfrm>
              <a:off x="1643839" y="212054"/>
              <a:ext cx="436320" cy="37260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46923DB5-9508-43BE-94A3-CEF5594E2A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6199" y="194431"/>
                <a:ext cx="471960" cy="408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C678F964-5BB5-4040-A56D-5D15D88D7DF9}"/>
                  </a:ext>
                </a:extLst>
              </p14:cNvPr>
              <p14:cNvContentPartPr/>
              <p14:nvPr/>
            </p14:nvContentPartPr>
            <p14:xfrm>
              <a:off x="7541361" y="525797"/>
              <a:ext cx="360" cy="36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C678F964-5BB5-4040-A56D-5D15D88D7D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23361" y="49015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D0F2CEF1-08A8-4F07-861A-7A9F658E0EB6}"/>
                  </a:ext>
                </a:extLst>
              </p14:cNvPr>
              <p14:cNvContentPartPr/>
              <p14:nvPr/>
            </p14:nvContentPartPr>
            <p14:xfrm>
              <a:off x="1640961" y="3036797"/>
              <a:ext cx="78840" cy="56844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D0F2CEF1-08A8-4F07-861A-7A9F658E0E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22961" y="3000797"/>
                <a:ext cx="11448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961A9C82-10F8-4B4A-AA25-FCCAA815D191}"/>
                  </a:ext>
                </a:extLst>
              </p14:cNvPr>
              <p14:cNvContentPartPr/>
              <p14:nvPr/>
            </p14:nvContentPartPr>
            <p14:xfrm>
              <a:off x="810801" y="3500117"/>
              <a:ext cx="4383000" cy="19764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961A9C82-10F8-4B4A-AA25-FCCAA815D1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3161" y="3464117"/>
                <a:ext cx="44186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8CD1844B-9649-468D-8684-A3DB76E1AE8E}"/>
                  </a:ext>
                </a:extLst>
              </p14:cNvPr>
              <p14:cNvContentPartPr/>
              <p14:nvPr/>
            </p14:nvContentPartPr>
            <p14:xfrm>
              <a:off x="4698801" y="3061277"/>
              <a:ext cx="222480" cy="43740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8CD1844B-9649-468D-8684-A3DB76E1AE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1161" y="3025637"/>
                <a:ext cx="25812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BC16EA5E-00FD-4A13-836B-F799C7BA476C}"/>
                  </a:ext>
                </a:extLst>
              </p14:cNvPr>
              <p14:cNvContentPartPr/>
              <p14:nvPr/>
            </p14:nvContentPartPr>
            <p14:xfrm>
              <a:off x="4725441" y="3424517"/>
              <a:ext cx="196200" cy="15192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BC16EA5E-00FD-4A13-836B-F799C7BA47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07441" y="3388877"/>
                <a:ext cx="2318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F5C0F038-2903-4E40-8594-648A0B77A8D6}"/>
                  </a:ext>
                </a:extLst>
              </p14:cNvPr>
              <p14:cNvContentPartPr/>
              <p14:nvPr/>
            </p14:nvContentPartPr>
            <p14:xfrm>
              <a:off x="1636641" y="2962277"/>
              <a:ext cx="458640" cy="6480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F5C0F038-2903-4E40-8594-648A0B77A8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18641" y="2926637"/>
                <a:ext cx="4942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92DDCCC9-85DD-449F-ADBD-C1CE6EE28381}"/>
                  </a:ext>
                </a:extLst>
              </p14:cNvPr>
              <p14:cNvContentPartPr/>
              <p14:nvPr/>
            </p14:nvContentPartPr>
            <p14:xfrm>
              <a:off x="1646721" y="2993597"/>
              <a:ext cx="120960" cy="697680"/>
            </p14:xfrm>
          </p:contentPart>
        </mc:Choice>
        <mc:Fallback xmlns=""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92DDCCC9-85DD-449F-ADBD-C1CE6EE283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8721" y="2957597"/>
                <a:ext cx="15660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37B33C69-8628-4FF5-AEBB-60350B2DFE28}"/>
                  </a:ext>
                </a:extLst>
              </p14:cNvPr>
              <p14:cNvContentPartPr/>
              <p14:nvPr/>
            </p14:nvContentPartPr>
            <p14:xfrm>
              <a:off x="5068161" y="3060917"/>
              <a:ext cx="2765520" cy="55980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37B33C69-8628-4FF5-AEBB-60350B2DFE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50161" y="3025277"/>
                <a:ext cx="280116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A1609A38-2E14-4454-9D72-8EF4B0837308}"/>
                  </a:ext>
                </a:extLst>
              </p14:cNvPr>
              <p14:cNvContentPartPr/>
              <p14:nvPr/>
            </p14:nvContentPartPr>
            <p14:xfrm>
              <a:off x="7491681" y="3112757"/>
              <a:ext cx="3036600" cy="54900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A1609A38-2E14-4454-9D72-8EF4B083730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74041" y="3076757"/>
                <a:ext cx="307224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66B6B8B3-66A8-4562-9500-A47171F28352}"/>
                  </a:ext>
                </a:extLst>
              </p14:cNvPr>
              <p14:cNvContentPartPr/>
              <p14:nvPr/>
            </p14:nvContentPartPr>
            <p14:xfrm>
              <a:off x="220761" y="3082157"/>
              <a:ext cx="281160" cy="31608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66B6B8B3-66A8-4562-9500-A47171F283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3121" y="3046517"/>
                <a:ext cx="3168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7BE4E995-4E8A-47B3-B01E-540EF37A898F}"/>
                  </a:ext>
                </a:extLst>
              </p14:cNvPr>
              <p14:cNvContentPartPr/>
              <p14:nvPr/>
            </p14:nvContentPartPr>
            <p14:xfrm>
              <a:off x="290961" y="2929517"/>
              <a:ext cx="76320" cy="597240"/>
            </p14:xfrm>
          </p:contentPart>
        </mc:Choice>
        <mc:Fallback xmlns=""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7BE4E995-4E8A-47B3-B01E-540EF37A898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3321" y="2893877"/>
                <a:ext cx="11196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925E216E-C83F-48A0-856A-8D4BF9294598}"/>
                  </a:ext>
                </a:extLst>
              </p14:cNvPr>
              <p14:cNvContentPartPr/>
              <p14:nvPr/>
            </p14:nvContentPartPr>
            <p14:xfrm>
              <a:off x="299601" y="3514877"/>
              <a:ext cx="244800" cy="4932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925E216E-C83F-48A0-856A-8D4BF929459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1601" y="3478877"/>
                <a:ext cx="2804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6191073E-E244-4A05-A8C6-FE7B90976B56}"/>
                  </a:ext>
                </a:extLst>
              </p14:cNvPr>
              <p14:cNvContentPartPr/>
              <p14:nvPr/>
            </p14:nvContentPartPr>
            <p14:xfrm>
              <a:off x="192321" y="2901797"/>
              <a:ext cx="184320" cy="3816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6191073E-E244-4A05-A8C6-FE7B90976B5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4681" y="2865797"/>
                <a:ext cx="2199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6D61B3F5-CF22-49A8-8C4E-FB602072469C}"/>
                  </a:ext>
                </a:extLst>
              </p14:cNvPr>
              <p14:cNvContentPartPr/>
              <p14:nvPr/>
            </p14:nvContentPartPr>
            <p14:xfrm>
              <a:off x="308961" y="3668597"/>
              <a:ext cx="574920" cy="5796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6D61B3F5-CF22-49A8-8C4E-FB602072469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1321" y="3632597"/>
                <a:ext cx="6105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0777A710-BAC6-4B08-9FF9-31CDDBAE7AD0}"/>
                  </a:ext>
                </a:extLst>
              </p14:cNvPr>
              <p14:cNvContentPartPr/>
              <p14:nvPr/>
            </p14:nvContentPartPr>
            <p14:xfrm>
              <a:off x="705681" y="3549437"/>
              <a:ext cx="221760" cy="27828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0777A710-BAC6-4B08-9FF9-31CDDBAE7A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7681" y="3513437"/>
                <a:ext cx="2574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2BA0DCE2-AA15-4964-81C7-12DE05EF28EF}"/>
                  </a:ext>
                </a:extLst>
              </p14:cNvPr>
              <p14:cNvContentPartPr/>
              <p14:nvPr/>
            </p14:nvContentPartPr>
            <p14:xfrm>
              <a:off x="703161" y="3563837"/>
              <a:ext cx="42840" cy="234720"/>
            </p14:xfrm>
          </p:contentPart>
        </mc:Choice>
        <mc:Fallback xmlns=""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2BA0DCE2-AA15-4964-81C7-12DE05EF28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5521" y="3527837"/>
                <a:ext cx="784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734F7FD5-803B-4256-8E2B-9DEC8F6D9688}"/>
                  </a:ext>
                </a:extLst>
              </p14:cNvPr>
              <p14:cNvContentPartPr/>
              <p14:nvPr/>
            </p14:nvContentPartPr>
            <p14:xfrm>
              <a:off x="722241" y="3642677"/>
              <a:ext cx="32760" cy="10044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734F7FD5-803B-4256-8E2B-9DEC8F6D968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4601" y="3606677"/>
                <a:ext cx="68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2D02DC34-7E92-42B8-A955-DB4682A58599}"/>
                  </a:ext>
                </a:extLst>
              </p14:cNvPr>
              <p14:cNvContentPartPr/>
              <p14:nvPr/>
            </p14:nvContentPartPr>
            <p14:xfrm>
              <a:off x="747081" y="3648077"/>
              <a:ext cx="160920" cy="9684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2D02DC34-7E92-42B8-A955-DB4682A585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9081" y="3612077"/>
                <a:ext cx="1965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0399BEDA-F171-471F-87B7-B76E3CBD4373}"/>
                  </a:ext>
                </a:extLst>
              </p14:cNvPr>
              <p14:cNvContentPartPr/>
              <p14:nvPr/>
            </p14:nvContentPartPr>
            <p14:xfrm>
              <a:off x="5151681" y="218717"/>
              <a:ext cx="120960" cy="1260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0399BEDA-F171-471F-87B7-B76E3CBD437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34041" y="201077"/>
                <a:ext cx="1566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D895A224-C9D3-4885-8F39-8DFF0F0BAE3B}"/>
                  </a:ext>
                </a:extLst>
              </p14:cNvPr>
              <p14:cNvContentPartPr/>
              <p14:nvPr/>
            </p14:nvContentPartPr>
            <p14:xfrm>
              <a:off x="5137281" y="319157"/>
              <a:ext cx="181800" cy="1368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D895A224-C9D3-4885-8F39-8DFF0F0BAE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19281" y="301517"/>
                <a:ext cx="2174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1" name="Cerneală 260">
                <a:extLst>
                  <a:ext uri="{FF2B5EF4-FFF2-40B4-BE49-F238E27FC236}">
                    <a16:creationId xmlns:a16="http://schemas.microsoft.com/office/drawing/2014/main" id="{F2B73166-358D-42D4-87BD-12CD4232928D}"/>
                  </a:ext>
                </a:extLst>
              </p14:cNvPr>
              <p14:cNvContentPartPr/>
              <p14:nvPr/>
            </p14:nvContentPartPr>
            <p14:xfrm>
              <a:off x="6243201" y="159677"/>
              <a:ext cx="160560" cy="27360"/>
            </p14:xfrm>
          </p:contentPart>
        </mc:Choice>
        <mc:Fallback xmlns="">
          <p:pic>
            <p:nvPicPr>
              <p:cNvPr id="261" name="Cerneală 260">
                <a:extLst>
                  <a:ext uri="{FF2B5EF4-FFF2-40B4-BE49-F238E27FC236}">
                    <a16:creationId xmlns:a16="http://schemas.microsoft.com/office/drawing/2014/main" id="{F2B73166-358D-42D4-87BD-12CD4232928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25201" y="141677"/>
                <a:ext cx="1962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818CD6B8-AC27-4907-A29F-869AA9674C3C}"/>
                  </a:ext>
                </a:extLst>
              </p14:cNvPr>
              <p14:cNvContentPartPr/>
              <p14:nvPr/>
            </p14:nvContentPartPr>
            <p14:xfrm>
              <a:off x="6626601" y="147077"/>
              <a:ext cx="55800" cy="399240"/>
            </p14:xfrm>
          </p:contentPart>
        </mc:Choice>
        <mc:Fallback xmlns=""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818CD6B8-AC27-4907-A29F-869AA9674C3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08961" y="129437"/>
                <a:ext cx="914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0D866D4A-6CB8-42CE-8236-33CCB6FB221B}"/>
                  </a:ext>
                </a:extLst>
              </p14:cNvPr>
              <p14:cNvContentPartPr/>
              <p14:nvPr/>
            </p14:nvContentPartPr>
            <p14:xfrm>
              <a:off x="6818481" y="348677"/>
              <a:ext cx="24480" cy="36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0D866D4A-6CB8-42CE-8236-33CCB6FB221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00481" y="330677"/>
                <a:ext cx="60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D585AD7B-01C3-479E-A755-39A13E3AAC19}"/>
                  </a:ext>
                </a:extLst>
              </p14:cNvPr>
              <p14:cNvContentPartPr/>
              <p14:nvPr/>
            </p14:nvContentPartPr>
            <p14:xfrm>
              <a:off x="6887241" y="196037"/>
              <a:ext cx="229320" cy="576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D585AD7B-01C3-479E-A755-39A13E3AAC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69241" y="178037"/>
                <a:ext cx="2649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135157EF-13A3-44F8-9D17-777970514BC3}"/>
                  </a:ext>
                </a:extLst>
              </p14:cNvPr>
              <p14:cNvContentPartPr/>
              <p14:nvPr/>
            </p14:nvContentPartPr>
            <p14:xfrm>
              <a:off x="6331401" y="240317"/>
              <a:ext cx="200160" cy="26388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135157EF-13A3-44F8-9D17-777970514BC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13761" y="222677"/>
                <a:ext cx="2358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1C5150A6-5B5C-45D7-AE67-FF0475848A88}"/>
                  </a:ext>
                </a:extLst>
              </p14:cNvPr>
              <p14:cNvContentPartPr/>
              <p14:nvPr/>
            </p14:nvContentPartPr>
            <p14:xfrm>
              <a:off x="6066081" y="260117"/>
              <a:ext cx="109080" cy="11592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1C5150A6-5B5C-45D7-AE67-FF0475848A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48441" y="242117"/>
                <a:ext cx="1447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528866FD-D463-4A38-A8FE-0615EB470523}"/>
                  </a:ext>
                </a:extLst>
              </p14:cNvPr>
              <p14:cNvContentPartPr/>
              <p14:nvPr/>
            </p14:nvContentPartPr>
            <p14:xfrm>
              <a:off x="5464521" y="107837"/>
              <a:ext cx="509400" cy="36504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528866FD-D463-4A38-A8FE-0615EB47052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46521" y="89837"/>
                <a:ext cx="5450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8D89F6DF-220C-4041-9941-79CFC5EE4CAB}"/>
                  </a:ext>
                </a:extLst>
              </p14:cNvPr>
              <p14:cNvContentPartPr/>
              <p14:nvPr/>
            </p14:nvContentPartPr>
            <p14:xfrm>
              <a:off x="4593321" y="58517"/>
              <a:ext cx="454320" cy="323280"/>
            </p14:xfrm>
          </p:contentPart>
        </mc:Choice>
        <mc:Fallback xmlns=""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8D89F6DF-220C-4041-9941-79CFC5EE4CA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75321" y="40877"/>
                <a:ext cx="4899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5452DDB5-5678-465B-9363-F964BC887858}"/>
                  </a:ext>
                </a:extLst>
              </p14:cNvPr>
              <p14:cNvContentPartPr/>
              <p14:nvPr/>
            </p14:nvContentPartPr>
            <p14:xfrm>
              <a:off x="6916761" y="104597"/>
              <a:ext cx="284760" cy="18360"/>
            </p14:xfrm>
          </p:contentPart>
        </mc:Choice>
        <mc:Fallback xmlns=""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5452DDB5-5678-465B-9363-F964BC88785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99121" y="86957"/>
                <a:ext cx="3204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3" name="Cerneală 272">
                <a:extLst>
                  <a:ext uri="{FF2B5EF4-FFF2-40B4-BE49-F238E27FC236}">
                    <a16:creationId xmlns:a16="http://schemas.microsoft.com/office/drawing/2014/main" id="{57925E39-8FFA-4109-A791-107CCF148A37}"/>
                  </a:ext>
                </a:extLst>
              </p14:cNvPr>
              <p14:cNvContentPartPr/>
              <p14:nvPr/>
            </p14:nvContentPartPr>
            <p14:xfrm>
              <a:off x="6985521" y="245717"/>
              <a:ext cx="244800" cy="297360"/>
            </p14:xfrm>
          </p:contentPart>
        </mc:Choice>
        <mc:Fallback xmlns="">
          <p:pic>
            <p:nvPicPr>
              <p:cNvPr id="273" name="Cerneală 272">
                <a:extLst>
                  <a:ext uri="{FF2B5EF4-FFF2-40B4-BE49-F238E27FC236}">
                    <a16:creationId xmlns:a16="http://schemas.microsoft.com/office/drawing/2014/main" id="{57925E39-8FFA-4109-A791-107CCF148A3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967881" y="227717"/>
                <a:ext cx="2804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87" name="Cerneală 286">
                <a:extLst>
                  <a:ext uri="{FF2B5EF4-FFF2-40B4-BE49-F238E27FC236}">
                    <a16:creationId xmlns:a16="http://schemas.microsoft.com/office/drawing/2014/main" id="{D2FB79CE-9DFC-40DB-9956-96FED2966666}"/>
                  </a:ext>
                </a:extLst>
              </p14:cNvPr>
              <p14:cNvContentPartPr/>
              <p14:nvPr/>
            </p14:nvContentPartPr>
            <p14:xfrm>
              <a:off x="104841" y="984437"/>
              <a:ext cx="11655720" cy="5655240"/>
            </p14:xfrm>
          </p:contentPart>
        </mc:Choice>
        <mc:Fallback xmlns="">
          <p:pic>
            <p:nvPicPr>
              <p:cNvPr id="287" name="Cerneală 286">
                <a:extLst>
                  <a:ext uri="{FF2B5EF4-FFF2-40B4-BE49-F238E27FC236}">
                    <a16:creationId xmlns:a16="http://schemas.microsoft.com/office/drawing/2014/main" id="{D2FB79CE-9DFC-40DB-9956-96FED296666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842" y="966437"/>
                <a:ext cx="11691359" cy="56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88" name="Cerneală 287">
                <a:extLst>
                  <a:ext uri="{FF2B5EF4-FFF2-40B4-BE49-F238E27FC236}">
                    <a16:creationId xmlns:a16="http://schemas.microsoft.com/office/drawing/2014/main" id="{D0C6541D-0A88-443A-9F7E-6143D33CC55E}"/>
                  </a:ext>
                </a:extLst>
              </p14:cNvPr>
              <p14:cNvContentPartPr/>
              <p14:nvPr/>
            </p14:nvContentPartPr>
            <p14:xfrm>
              <a:off x="98361" y="913517"/>
              <a:ext cx="1491480" cy="4120560"/>
            </p14:xfrm>
          </p:contentPart>
        </mc:Choice>
        <mc:Fallback xmlns="">
          <p:pic>
            <p:nvPicPr>
              <p:cNvPr id="288" name="Cerneală 287">
                <a:extLst>
                  <a:ext uri="{FF2B5EF4-FFF2-40B4-BE49-F238E27FC236}">
                    <a16:creationId xmlns:a16="http://schemas.microsoft.com/office/drawing/2014/main" id="{D0C6541D-0A88-443A-9F7E-6143D33CC55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361" y="877517"/>
                <a:ext cx="1527120" cy="41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65594DE4-F729-48D5-83CF-F97849C59C4B}"/>
                  </a:ext>
                </a:extLst>
              </p14:cNvPr>
              <p14:cNvContentPartPr/>
              <p14:nvPr/>
            </p14:nvContentPartPr>
            <p14:xfrm>
              <a:off x="623961" y="748277"/>
              <a:ext cx="628560" cy="441360"/>
            </p14:xfrm>
          </p:contentPart>
        </mc:Choice>
        <mc:Fallback xmlns=""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65594DE4-F729-48D5-83CF-F97849C59C4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5961" y="712637"/>
                <a:ext cx="66420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0" name="Cerneală 289">
                <a:extLst>
                  <a:ext uri="{FF2B5EF4-FFF2-40B4-BE49-F238E27FC236}">
                    <a16:creationId xmlns:a16="http://schemas.microsoft.com/office/drawing/2014/main" id="{8567A358-0340-4977-86B3-209DB87FC77F}"/>
                  </a:ext>
                </a:extLst>
              </p14:cNvPr>
              <p14:cNvContentPartPr/>
              <p14:nvPr/>
            </p14:nvContentPartPr>
            <p14:xfrm>
              <a:off x="559521" y="977957"/>
              <a:ext cx="271080" cy="271440"/>
            </p14:xfrm>
          </p:contentPart>
        </mc:Choice>
        <mc:Fallback xmlns="">
          <p:pic>
            <p:nvPicPr>
              <p:cNvPr id="290" name="Cerneală 289">
                <a:extLst>
                  <a:ext uri="{FF2B5EF4-FFF2-40B4-BE49-F238E27FC236}">
                    <a16:creationId xmlns:a16="http://schemas.microsoft.com/office/drawing/2014/main" id="{8567A358-0340-4977-86B3-209DB87FC7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1521" y="941957"/>
                <a:ext cx="3067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91" name="Cerneală 290">
                <a:extLst>
                  <a:ext uri="{FF2B5EF4-FFF2-40B4-BE49-F238E27FC236}">
                    <a16:creationId xmlns:a16="http://schemas.microsoft.com/office/drawing/2014/main" id="{828E5993-8B35-483D-865F-89E9C7C1FB0C}"/>
                  </a:ext>
                </a:extLst>
              </p14:cNvPr>
              <p14:cNvContentPartPr/>
              <p14:nvPr/>
            </p14:nvContentPartPr>
            <p14:xfrm>
              <a:off x="1528641" y="673397"/>
              <a:ext cx="190080" cy="246240"/>
            </p14:xfrm>
          </p:contentPart>
        </mc:Choice>
        <mc:Fallback xmlns="">
          <p:pic>
            <p:nvPicPr>
              <p:cNvPr id="291" name="Cerneală 290">
                <a:extLst>
                  <a:ext uri="{FF2B5EF4-FFF2-40B4-BE49-F238E27FC236}">
                    <a16:creationId xmlns:a16="http://schemas.microsoft.com/office/drawing/2014/main" id="{828E5993-8B35-483D-865F-89E9C7C1FB0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11001" y="637397"/>
                <a:ext cx="2257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92" name="Cerneală 291">
                <a:extLst>
                  <a:ext uri="{FF2B5EF4-FFF2-40B4-BE49-F238E27FC236}">
                    <a16:creationId xmlns:a16="http://schemas.microsoft.com/office/drawing/2014/main" id="{E3C0ADD0-BAE8-44D8-9B1E-B79A06F6B15E}"/>
                  </a:ext>
                </a:extLst>
              </p14:cNvPr>
              <p14:cNvContentPartPr/>
              <p14:nvPr/>
            </p14:nvContentPartPr>
            <p14:xfrm>
              <a:off x="1450161" y="686717"/>
              <a:ext cx="256320" cy="80280"/>
            </p14:xfrm>
          </p:contentPart>
        </mc:Choice>
        <mc:Fallback xmlns="">
          <p:pic>
            <p:nvPicPr>
              <p:cNvPr id="292" name="Cerneală 291">
                <a:extLst>
                  <a:ext uri="{FF2B5EF4-FFF2-40B4-BE49-F238E27FC236}">
                    <a16:creationId xmlns:a16="http://schemas.microsoft.com/office/drawing/2014/main" id="{E3C0ADD0-BAE8-44D8-9B1E-B79A06F6B15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32161" y="650717"/>
                <a:ext cx="2919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5F51D86C-8920-4DBC-AFED-9B91E16D04D5}"/>
                  </a:ext>
                </a:extLst>
              </p14:cNvPr>
              <p14:cNvContentPartPr/>
              <p14:nvPr/>
            </p14:nvContentPartPr>
            <p14:xfrm>
              <a:off x="1523601" y="589517"/>
              <a:ext cx="221040" cy="34920"/>
            </p14:xfrm>
          </p:contentPart>
        </mc:Choice>
        <mc:Fallback xmlns=""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5F51D86C-8920-4DBC-AFED-9B91E16D04D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05961" y="553877"/>
                <a:ext cx="2566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94" name="Cerneală 293">
                <a:extLst>
                  <a:ext uri="{FF2B5EF4-FFF2-40B4-BE49-F238E27FC236}">
                    <a16:creationId xmlns:a16="http://schemas.microsoft.com/office/drawing/2014/main" id="{AA071574-F41B-4F1D-A90D-BE19A465EF98}"/>
                  </a:ext>
                </a:extLst>
              </p14:cNvPr>
              <p14:cNvContentPartPr/>
              <p14:nvPr/>
            </p14:nvContentPartPr>
            <p14:xfrm>
              <a:off x="1781721" y="776357"/>
              <a:ext cx="214200" cy="173520"/>
            </p14:xfrm>
          </p:contentPart>
        </mc:Choice>
        <mc:Fallback xmlns="">
          <p:pic>
            <p:nvPicPr>
              <p:cNvPr id="294" name="Cerneală 293">
                <a:extLst>
                  <a:ext uri="{FF2B5EF4-FFF2-40B4-BE49-F238E27FC236}">
                    <a16:creationId xmlns:a16="http://schemas.microsoft.com/office/drawing/2014/main" id="{AA071574-F41B-4F1D-A90D-BE19A465EF9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64081" y="740717"/>
                <a:ext cx="249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95" name="Cerneală 294">
                <a:extLst>
                  <a:ext uri="{FF2B5EF4-FFF2-40B4-BE49-F238E27FC236}">
                    <a16:creationId xmlns:a16="http://schemas.microsoft.com/office/drawing/2014/main" id="{3453B19F-010F-4796-BDBF-3F678C1F0E5F}"/>
                  </a:ext>
                </a:extLst>
              </p14:cNvPr>
              <p14:cNvContentPartPr/>
              <p14:nvPr/>
            </p14:nvContentPartPr>
            <p14:xfrm>
              <a:off x="2089161" y="874637"/>
              <a:ext cx="3240" cy="5400"/>
            </p14:xfrm>
          </p:contentPart>
        </mc:Choice>
        <mc:Fallback xmlns="">
          <p:pic>
            <p:nvPicPr>
              <p:cNvPr id="295" name="Cerneală 294">
                <a:extLst>
                  <a:ext uri="{FF2B5EF4-FFF2-40B4-BE49-F238E27FC236}">
                    <a16:creationId xmlns:a16="http://schemas.microsoft.com/office/drawing/2014/main" id="{3453B19F-010F-4796-BDBF-3F678C1F0E5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71521" y="838997"/>
                <a:ext cx="388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0CA1F9E2-E5FC-4F16-8E45-A01FDA9D4ECC}"/>
                  </a:ext>
                </a:extLst>
              </p14:cNvPr>
              <p14:cNvContentPartPr/>
              <p14:nvPr/>
            </p14:nvContentPartPr>
            <p14:xfrm>
              <a:off x="2380041" y="532637"/>
              <a:ext cx="373320" cy="556920"/>
            </p14:xfrm>
          </p:contentPart>
        </mc:Choice>
        <mc:Fallback xmlns=""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0CA1F9E2-E5FC-4F16-8E45-A01FDA9D4EC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62401" y="496637"/>
                <a:ext cx="40896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97" name="Cerneală 296">
                <a:extLst>
                  <a:ext uri="{FF2B5EF4-FFF2-40B4-BE49-F238E27FC236}">
                    <a16:creationId xmlns:a16="http://schemas.microsoft.com/office/drawing/2014/main" id="{DC319BF3-F3A8-4DF4-95C5-EB0637FEC365}"/>
                  </a:ext>
                </a:extLst>
              </p14:cNvPr>
              <p14:cNvContentPartPr/>
              <p14:nvPr/>
            </p14:nvContentPartPr>
            <p14:xfrm>
              <a:off x="2506761" y="658637"/>
              <a:ext cx="226080" cy="12960"/>
            </p14:xfrm>
          </p:contentPart>
        </mc:Choice>
        <mc:Fallback xmlns="">
          <p:pic>
            <p:nvPicPr>
              <p:cNvPr id="297" name="Cerneală 296">
                <a:extLst>
                  <a:ext uri="{FF2B5EF4-FFF2-40B4-BE49-F238E27FC236}">
                    <a16:creationId xmlns:a16="http://schemas.microsoft.com/office/drawing/2014/main" id="{DC319BF3-F3A8-4DF4-95C5-EB0637FEC3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89121" y="622637"/>
                <a:ext cx="2617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8" name="Cerneală 297">
                <a:extLst>
                  <a:ext uri="{FF2B5EF4-FFF2-40B4-BE49-F238E27FC236}">
                    <a16:creationId xmlns:a16="http://schemas.microsoft.com/office/drawing/2014/main" id="{3790924B-40F4-4262-92B4-BE96E79AE104}"/>
                  </a:ext>
                </a:extLst>
              </p14:cNvPr>
              <p14:cNvContentPartPr/>
              <p14:nvPr/>
            </p14:nvContentPartPr>
            <p14:xfrm>
              <a:off x="3037401" y="568277"/>
              <a:ext cx="279720" cy="360360"/>
            </p14:xfrm>
          </p:contentPart>
        </mc:Choice>
        <mc:Fallback xmlns="">
          <p:pic>
            <p:nvPicPr>
              <p:cNvPr id="298" name="Cerneală 297">
                <a:extLst>
                  <a:ext uri="{FF2B5EF4-FFF2-40B4-BE49-F238E27FC236}">
                    <a16:creationId xmlns:a16="http://schemas.microsoft.com/office/drawing/2014/main" id="{3790924B-40F4-4262-92B4-BE96E79AE1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19401" y="532277"/>
                <a:ext cx="3153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A494F5B2-A658-4919-9A3F-3067195A6128}"/>
                  </a:ext>
                </a:extLst>
              </p14:cNvPr>
              <p14:cNvContentPartPr/>
              <p14:nvPr/>
            </p14:nvContentPartPr>
            <p14:xfrm>
              <a:off x="3116241" y="644237"/>
              <a:ext cx="228600" cy="29160"/>
            </p14:xfrm>
          </p:contentPart>
        </mc:Choice>
        <mc:Fallback xmlns=""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A494F5B2-A658-4919-9A3F-3067195A612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98601" y="608597"/>
                <a:ext cx="264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00" name="Cerneală 299">
                <a:extLst>
                  <a:ext uri="{FF2B5EF4-FFF2-40B4-BE49-F238E27FC236}">
                    <a16:creationId xmlns:a16="http://schemas.microsoft.com/office/drawing/2014/main" id="{D459F32D-2F4F-4542-8ECF-BA06DE120AA3}"/>
                  </a:ext>
                </a:extLst>
              </p14:cNvPr>
              <p14:cNvContentPartPr/>
              <p14:nvPr/>
            </p14:nvContentPartPr>
            <p14:xfrm>
              <a:off x="3512961" y="765197"/>
              <a:ext cx="194760" cy="196920"/>
            </p14:xfrm>
          </p:contentPart>
        </mc:Choice>
        <mc:Fallback xmlns="">
          <p:pic>
            <p:nvPicPr>
              <p:cNvPr id="300" name="Cerneală 299">
                <a:extLst>
                  <a:ext uri="{FF2B5EF4-FFF2-40B4-BE49-F238E27FC236}">
                    <a16:creationId xmlns:a16="http://schemas.microsoft.com/office/drawing/2014/main" id="{D459F32D-2F4F-4542-8ECF-BA06DE120AA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95321" y="729557"/>
                <a:ext cx="2304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01" name="Cerneală 300">
                <a:extLst>
                  <a:ext uri="{FF2B5EF4-FFF2-40B4-BE49-F238E27FC236}">
                    <a16:creationId xmlns:a16="http://schemas.microsoft.com/office/drawing/2014/main" id="{4D4E0796-793B-4D63-8AA2-A8D5471A7BD0}"/>
                  </a:ext>
                </a:extLst>
              </p14:cNvPr>
              <p14:cNvContentPartPr/>
              <p14:nvPr/>
            </p14:nvContentPartPr>
            <p14:xfrm>
              <a:off x="4031001" y="1151477"/>
              <a:ext cx="855360" cy="3844440"/>
            </p14:xfrm>
          </p:contentPart>
        </mc:Choice>
        <mc:Fallback xmlns="">
          <p:pic>
            <p:nvPicPr>
              <p:cNvPr id="301" name="Cerneală 300">
                <a:extLst>
                  <a:ext uri="{FF2B5EF4-FFF2-40B4-BE49-F238E27FC236}">
                    <a16:creationId xmlns:a16="http://schemas.microsoft.com/office/drawing/2014/main" id="{4D4E0796-793B-4D63-8AA2-A8D5471A7BD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13001" y="1115837"/>
                <a:ext cx="891000" cy="39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2" name="Cerneală 301">
                <a:extLst>
                  <a:ext uri="{FF2B5EF4-FFF2-40B4-BE49-F238E27FC236}">
                    <a16:creationId xmlns:a16="http://schemas.microsoft.com/office/drawing/2014/main" id="{184ACD6B-957B-4105-932D-6B00C6CA833D}"/>
                  </a:ext>
                </a:extLst>
              </p14:cNvPr>
              <p14:cNvContentPartPr/>
              <p14:nvPr/>
            </p14:nvContentPartPr>
            <p14:xfrm>
              <a:off x="6482961" y="1123037"/>
              <a:ext cx="1091520" cy="3846240"/>
            </p14:xfrm>
          </p:contentPart>
        </mc:Choice>
        <mc:Fallback xmlns="">
          <p:pic>
            <p:nvPicPr>
              <p:cNvPr id="302" name="Cerneală 301">
                <a:extLst>
                  <a:ext uri="{FF2B5EF4-FFF2-40B4-BE49-F238E27FC236}">
                    <a16:creationId xmlns:a16="http://schemas.microsoft.com/office/drawing/2014/main" id="{184ACD6B-957B-4105-932D-6B00C6CA833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64961" y="1087037"/>
                <a:ext cx="1127160" cy="39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03" name="Cerneală 302">
                <a:extLst>
                  <a:ext uri="{FF2B5EF4-FFF2-40B4-BE49-F238E27FC236}">
                    <a16:creationId xmlns:a16="http://schemas.microsoft.com/office/drawing/2014/main" id="{8277BCF2-326B-4574-A020-52B997B69289}"/>
                  </a:ext>
                </a:extLst>
              </p14:cNvPr>
              <p14:cNvContentPartPr/>
              <p14:nvPr/>
            </p14:nvContentPartPr>
            <p14:xfrm>
              <a:off x="8912241" y="1525157"/>
              <a:ext cx="1315800" cy="3219840"/>
            </p14:xfrm>
          </p:contentPart>
        </mc:Choice>
        <mc:Fallback xmlns="">
          <p:pic>
            <p:nvPicPr>
              <p:cNvPr id="303" name="Cerneală 302">
                <a:extLst>
                  <a:ext uri="{FF2B5EF4-FFF2-40B4-BE49-F238E27FC236}">
                    <a16:creationId xmlns:a16="http://schemas.microsoft.com/office/drawing/2014/main" id="{8277BCF2-326B-4574-A020-52B997B6928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94601" y="1489517"/>
                <a:ext cx="1351440" cy="32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04" name="Cerneală 303">
                <a:extLst>
                  <a:ext uri="{FF2B5EF4-FFF2-40B4-BE49-F238E27FC236}">
                    <a16:creationId xmlns:a16="http://schemas.microsoft.com/office/drawing/2014/main" id="{248B9675-12C3-49AD-809F-3DAD93618EF7}"/>
                  </a:ext>
                </a:extLst>
              </p14:cNvPr>
              <p14:cNvContentPartPr/>
              <p14:nvPr/>
            </p14:nvContentPartPr>
            <p14:xfrm>
              <a:off x="5284521" y="1401677"/>
              <a:ext cx="360" cy="4320"/>
            </p14:xfrm>
          </p:contentPart>
        </mc:Choice>
        <mc:Fallback xmlns="">
          <p:pic>
            <p:nvPicPr>
              <p:cNvPr id="304" name="Cerneală 303">
                <a:extLst>
                  <a:ext uri="{FF2B5EF4-FFF2-40B4-BE49-F238E27FC236}">
                    <a16:creationId xmlns:a16="http://schemas.microsoft.com/office/drawing/2014/main" id="{248B9675-12C3-49AD-809F-3DAD93618EF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66521" y="1366037"/>
                <a:ext cx="360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07" name="Cerneală 306">
                <a:extLst>
                  <a:ext uri="{FF2B5EF4-FFF2-40B4-BE49-F238E27FC236}">
                    <a16:creationId xmlns:a16="http://schemas.microsoft.com/office/drawing/2014/main" id="{4D8E2542-2D8C-446B-9052-3E999A5E6D0A}"/>
                  </a:ext>
                </a:extLst>
              </p14:cNvPr>
              <p14:cNvContentPartPr/>
              <p14:nvPr/>
            </p14:nvContentPartPr>
            <p14:xfrm>
              <a:off x="6090561" y="456677"/>
              <a:ext cx="3827520" cy="2105280"/>
            </p14:xfrm>
          </p:contentPart>
        </mc:Choice>
        <mc:Fallback xmlns="">
          <p:pic>
            <p:nvPicPr>
              <p:cNvPr id="307" name="Cerneală 306">
                <a:extLst>
                  <a:ext uri="{FF2B5EF4-FFF2-40B4-BE49-F238E27FC236}">
                    <a16:creationId xmlns:a16="http://schemas.microsoft.com/office/drawing/2014/main" id="{4D8E2542-2D8C-446B-9052-3E999A5E6D0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72561" y="420677"/>
                <a:ext cx="3863160" cy="21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08" name="Cerneală 307">
                <a:extLst>
                  <a:ext uri="{FF2B5EF4-FFF2-40B4-BE49-F238E27FC236}">
                    <a16:creationId xmlns:a16="http://schemas.microsoft.com/office/drawing/2014/main" id="{F87FA576-2E0A-418C-8E9D-C006020C9C7A}"/>
                  </a:ext>
                </a:extLst>
              </p14:cNvPr>
              <p14:cNvContentPartPr/>
              <p14:nvPr/>
            </p14:nvContentPartPr>
            <p14:xfrm>
              <a:off x="9946161" y="255437"/>
              <a:ext cx="688320" cy="400680"/>
            </p14:xfrm>
          </p:contentPart>
        </mc:Choice>
        <mc:Fallback xmlns="">
          <p:pic>
            <p:nvPicPr>
              <p:cNvPr id="308" name="Cerneală 307">
                <a:extLst>
                  <a:ext uri="{FF2B5EF4-FFF2-40B4-BE49-F238E27FC236}">
                    <a16:creationId xmlns:a16="http://schemas.microsoft.com/office/drawing/2014/main" id="{F87FA576-2E0A-418C-8E9D-C006020C9C7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28161" y="219437"/>
                <a:ext cx="72396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09" name="Cerneală 308">
                <a:extLst>
                  <a:ext uri="{FF2B5EF4-FFF2-40B4-BE49-F238E27FC236}">
                    <a16:creationId xmlns:a16="http://schemas.microsoft.com/office/drawing/2014/main" id="{9548AF41-1613-4A0C-900A-2A464E6F2FA4}"/>
                  </a:ext>
                </a:extLst>
              </p14:cNvPr>
              <p14:cNvContentPartPr/>
              <p14:nvPr/>
            </p14:nvContentPartPr>
            <p14:xfrm>
              <a:off x="10038321" y="176237"/>
              <a:ext cx="844920" cy="36360"/>
            </p14:xfrm>
          </p:contentPart>
        </mc:Choice>
        <mc:Fallback xmlns="">
          <p:pic>
            <p:nvPicPr>
              <p:cNvPr id="309" name="Cerneală 308">
                <a:extLst>
                  <a:ext uri="{FF2B5EF4-FFF2-40B4-BE49-F238E27FC236}">
                    <a16:creationId xmlns:a16="http://schemas.microsoft.com/office/drawing/2014/main" id="{9548AF41-1613-4A0C-900A-2A464E6F2FA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020681" y="140237"/>
                <a:ext cx="8805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10" name="Cerneală 309">
                <a:extLst>
                  <a:ext uri="{FF2B5EF4-FFF2-40B4-BE49-F238E27FC236}">
                    <a16:creationId xmlns:a16="http://schemas.microsoft.com/office/drawing/2014/main" id="{6F9D3261-8800-4082-9640-53BF53C01932}"/>
                  </a:ext>
                </a:extLst>
              </p14:cNvPr>
              <p14:cNvContentPartPr/>
              <p14:nvPr/>
            </p14:nvContentPartPr>
            <p14:xfrm>
              <a:off x="10124361" y="286037"/>
              <a:ext cx="176400" cy="200160"/>
            </p14:xfrm>
          </p:contentPart>
        </mc:Choice>
        <mc:Fallback xmlns="">
          <p:pic>
            <p:nvPicPr>
              <p:cNvPr id="310" name="Cerneală 309">
                <a:extLst>
                  <a:ext uri="{FF2B5EF4-FFF2-40B4-BE49-F238E27FC236}">
                    <a16:creationId xmlns:a16="http://schemas.microsoft.com/office/drawing/2014/main" id="{6F9D3261-8800-4082-9640-53BF53C0193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106361" y="250397"/>
                <a:ext cx="2120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11" name="Cerneală 310">
                <a:extLst>
                  <a:ext uri="{FF2B5EF4-FFF2-40B4-BE49-F238E27FC236}">
                    <a16:creationId xmlns:a16="http://schemas.microsoft.com/office/drawing/2014/main" id="{39FB729D-65FC-4AE6-A411-866C40BE4378}"/>
                  </a:ext>
                </a:extLst>
              </p14:cNvPr>
              <p14:cNvContentPartPr/>
              <p14:nvPr/>
            </p14:nvContentPartPr>
            <p14:xfrm>
              <a:off x="10406961" y="476477"/>
              <a:ext cx="113040" cy="5400"/>
            </p14:xfrm>
          </p:contentPart>
        </mc:Choice>
        <mc:Fallback xmlns="">
          <p:pic>
            <p:nvPicPr>
              <p:cNvPr id="311" name="Cerneală 310">
                <a:extLst>
                  <a:ext uri="{FF2B5EF4-FFF2-40B4-BE49-F238E27FC236}">
                    <a16:creationId xmlns:a16="http://schemas.microsoft.com/office/drawing/2014/main" id="{39FB729D-65FC-4AE6-A411-866C40BE437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89321" y="440837"/>
                <a:ext cx="1486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12" name="Cerneală 311">
                <a:extLst>
                  <a:ext uri="{FF2B5EF4-FFF2-40B4-BE49-F238E27FC236}">
                    <a16:creationId xmlns:a16="http://schemas.microsoft.com/office/drawing/2014/main" id="{82A681BE-9F17-4AF7-B9AF-3A387BC008A6}"/>
                  </a:ext>
                </a:extLst>
              </p14:cNvPr>
              <p14:cNvContentPartPr/>
              <p14:nvPr/>
            </p14:nvContentPartPr>
            <p14:xfrm>
              <a:off x="10633401" y="279917"/>
              <a:ext cx="153000" cy="184680"/>
            </p14:xfrm>
          </p:contentPart>
        </mc:Choice>
        <mc:Fallback xmlns="">
          <p:pic>
            <p:nvPicPr>
              <p:cNvPr id="312" name="Cerneală 311">
                <a:extLst>
                  <a:ext uri="{FF2B5EF4-FFF2-40B4-BE49-F238E27FC236}">
                    <a16:creationId xmlns:a16="http://schemas.microsoft.com/office/drawing/2014/main" id="{82A681BE-9F17-4AF7-B9AF-3A387BC008A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615401" y="243917"/>
                <a:ext cx="1886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13" name="Cerneală 312">
                <a:extLst>
                  <a:ext uri="{FF2B5EF4-FFF2-40B4-BE49-F238E27FC236}">
                    <a16:creationId xmlns:a16="http://schemas.microsoft.com/office/drawing/2014/main" id="{616597C3-9820-43A1-9CA9-CBA4E6BEBF20}"/>
                  </a:ext>
                </a:extLst>
              </p14:cNvPr>
              <p14:cNvContentPartPr/>
              <p14:nvPr/>
            </p14:nvContentPartPr>
            <p14:xfrm>
              <a:off x="10829601" y="422477"/>
              <a:ext cx="126360" cy="284760"/>
            </p14:xfrm>
          </p:contentPart>
        </mc:Choice>
        <mc:Fallback xmlns="">
          <p:pic>
            <p:nvPicPr>
              <p:cNvPr id="313" name="Cerneală 312">
                <a:extLst>
                  <a:ext uri="{FF2B5EF4-FFF2-40B4-BE49-F238E27FC236}">
                    <a16:creationId xmlns:a16="http://schemas.microsoft.com/office/drawing/2014/main" id="{616597C3-9820-43A1-9CA9-CBA4E6BEBF2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811961" y="386837"/>
                <a:ext cx="1620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14" name="Cerneală 313">
                <a:extLst>
                  <a:ext uri="{FF2B5EF4-FFF2-40B4-BE49-F238E27FC236}">
                    <a16:creationId xmlns:a16="http://schemas.microsoft.com/office/drawing/2014/main" id="{93848522-E7CC-422B-80C3-9C1D270FE5CF}"/>
                  </a:ext>
                </a:extLst>
              </p14:cNvPr>
              <p14:cNvContentPartPr/>
              <p14:nvPr/>
            </p14:nvContentPartPr>
            <p14:xfrm>
              <a:off x="10854441" y="166517"/>
              <a:ext cx="377640" cy="303480"/>
            </p14:xfrm>
          </p:contentPart>
        </mc:Choice>
        <mc:Fallback xmlns="">
          <p:pic>
            <p:nvPicPr>
              <p:cNvPr id="314" name="Cerneală 313">
                <a:extLst>
                  <a:ext uri="{FF2B5EF4-FFF2-40B4-BE49-F238E27FC236}">
                    <a16:creationId xmlns:a16="http://schemas.microsoft.com/office/drawing/2014/main" id="{93848522-E7CC-422B-80C3-9C1D270FE5C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836801" y="130877"/>
                <a:ext cx="4132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15" name="Cerneală 314">
                <a:extLst>
                  <a:ext uri="{FF2B5EF4-FFF2-40B4-BE49-F238E27FC236}">
                    <a16:creationId xmlns:a16="http://schemas.microsoft.com/office/drawing/2014/main" id="{817F6BAC-F98B-4446-B4EE-86791E3FAE6F}"/>
                  </a:ext>
                </a:extLst>
              </p14:cNvPr>
              <p14:cNvContentPartPr/>
              <p14:nvPr/>
            </p14:nvContentPartPr>
            <p14:xfrm>
              <a:off x="10594161" y="405197"/>
              <a:ext cx="792720" cy="258840"/>
            </p14:xfrm>
          </p:contentPart>
        </mc:Choice>
        <mc:Fallback xmlns="">
          <p:pic>
            <p:nvPicPr>
              <p:cNvPr id="315" name="Cerneală 314">
                <a:extLst>
                  <a:ext uri="{FF2B5EF4-FFF2-40B4-BE49-F238E27FC236}">
                    <a16:creationId xmlns:a16="http://schemas.microsoft.com/office/drawing/2014/main" id="{817F6BAC-F98B-4446-B4EE-86791E3FAE6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576161" y="369557"/>
                <a:ext cx="8283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16" name="Cerneală 315">
                <a:extLst>
                  <a:ext uri="{FF2B5EF4-FFF2-40B4-BE49-F238E27FC236}">
                    <a16:creationId xmlns:a16="http://schemas.microsoft.com/office/drawing/2014/main" id="{D7C69950-4ED2-47F8-931B-4BABEDA4F374}"/>
                  </a:ext>
                </a:extLst>
              </p14:cNvPr>
              <p14:cNvContentPartPr/>
              <p14:nvPr/>
            </p14:nvContentPartPr>
            <p14:xfrm>
              <a:off x="11644281" y="1405997"/>
              <a:ext cx="187560" cy="1248480"/>
            </p14:xfrm>
          </p:contentPart>
        </mc:Choice>
        <mc:Fallback xmlns="">
          <p:pic>
            <p:nvPicPr>
              <p:cNvPr id="316" name="Cerneală 315">
                <a:extLst>
                  <a:ext uri="{FF2B5EF4-FFF2-40B4-BE49-F238E27FC236}">
                    <a16:creationId xmlns:a16="http://schemas.microsoft.com/office/drawing/2014/main" id="{D7C69950-4ED2-47F8-931B-4BABEDA4F37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626641" y="1370357"/>
                <a:ext cx="223200" cy="13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17" name="Cerneală 316">
                <a:extLst>
                  <a:ext uri="{FF2B5EF4-FFF2-40B4-BE49-F238E27FC236}">
                    <a16:creationId xmlns:a16="http://schemas.microsoft.com/office/drawing/2014/main" id="{5174D5C1-0CF2-4D44-AD89-326859499C87}"/>
                  </a:ext>
                </a:extLst>
              </p14:cNvPr>
              <p14:cNvContentPartPr/>
              <p14:nvPr/>
            </p14:nvContentPartPr>
            <p14:xfrm>
              <a:off x="10292841" y="747917"/>
              <a:ext cx="995760" cy="430920"/>
            </p14:xfrm>
          </p:contentPart>
        </mc:Choice>
        <mc:Fallback xmlns="">
          <p:pic>
            <p:nvPicPr>
              <p:cNvPr id="317" name="Cerneală 316">
                <a:extLst>
                  <a:ext uri="{FF2B5EF4-FFF2-40B4-BE49-F238E27FC236}">
                    <a16:creationId xmlns:a16="http://schemas.microsoft.com/office/drawing/2014/main" id="{5174D5C1-0CF2-4D44-AD89-326859499C8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274841" y="711917"/>
                <a:ext cx="103140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18" name="Cerneală 317">
                <a:extLst>
                  <a:ext uri="{FF2B5EF4-FFF2-40B4-BE49-F238E27FC236}">
                    <a16:creationId xmlns:a16="http://schemas.microsoft.com/office/drawing/2014/main" id="{AA3669E3-EECB-4643-A563-C6D8D15AF152}"/>
                  </a:ext>
                </a:extLst>
              </p14:cNvPr>
              <p14:cNvContentPartPr/>
              <p14:nvPr/>
            </p14:nvContentPartPr>
            <p14:xfrm>
              <a:off x="10348281" y="904877"/>
              <a:ext cx="183960" cy="235440"/>
            </p14:xfrm>
          </p:contentPart>
        </mc:Choice>
        <mc:Fallback xmlns="">
          <p:pic>
            <p:nvPicPr>
              <p:cNvPr id="318" name="Cerneală 317">
                <a:extLst>
                  <a:ext uri="{FF2B5EF4-FFF2-40B4-BE49-F238E27FC236}">
                    <a16:creationId xmlns:a16="http://schemas.microsoft.com/office/drawing/2014/main" id="{AA3669E3-EECB-4643-A563-C6D8D15AF15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30641" y="868877"/>
                <a:ext cx="2196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19" name="Cerneală 318">
                <a:extLst>
                  <a:ext uri="{FF2B5EF4-FFF2-40B4-BE49-F238E27FC236}">
                    <a16:creationId xmlns:a16="http://schemas.microsoft.com/office/drawing/2014/main" id="{CC918C95-FDB0-49FB-BCA3-47566C3BB07C}"/>
                  </a:ext>
                </a:extLst>
              </p14:cNvPr>
              <p14:cNvContentPartPr/>
              <p14:nvPr/>
            </p14:nvContentPartPr>
            <p14:xfrm>
              <a:off x="10613601" y="1086317"/>
              <a:ext cx="164880" cy="10440"/>
            </p14:xfrm>
          </p:contentPart>
        </mc:Choice>
        <mc:Fallback xmlns="">
          <p:pic>
            <p:nvPicPr>
              <p:cNvPr id="319" name="Cerneală 318">
                <a:extLst>
                  <a:ext uri="{FF2B5EF4-FFF2-40B4-BE49-F238E27FC236}">
                    <a16:creationId xmlns:a16="http://schemas.microsoft.com/office/drawing/2014/main" id="{CC918C95-FDB0-49FB-BCA3-47566C3BB07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595961" y="1050317"/>
                <a:ext cx="2005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20" name="Cerneală 319">
                <a:extLst>
                  <a:ext uri="{FF2B5EF4-FFF2-40B4-BE49-F238E27FC236}">
                    <a16:creationId xmlns:a16="http://schemas.microsoft.com/office/drawing/2014/main" id="{18A88DA8-1E1F-4246-A63E-38C71991EBF0}"/>
                  </a:ext>
                </a:extLst>
              </p14:cNvPr>
              <p14:cNvContentPartPr/>
              <p14:nvPr/>
            </p14:nvContentPartPr>
            <p14:xfrm>
              <a:off x="10879641" y="997757"/>
              <a:ext cx="5040" cy="149040"/>
            </p14:xfrm>
          </p:contentPart>
        </mc:Choice>
        <mc:Fallback xmlns="">
          <p:pic>
            <p:nvPicPr>
              <p:cNvPr id="320" name="Cerneală 319">
                <a:extLst>
                  <a:ext uri="{FF2B5EF4-FFF2-40B4-BE49-F238E27FC236}">
                    <a16:creationId xmlns:a16="http://schemas.microsoft.com/office/drawing/2014/main" id="{18A88DA8-1E1F-4246-A63E-38C71991EBF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861641" y="962117"/>
                <a:ext cx="406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15DB4676-0386-4C60-BD00-F7191441AEE0}"/>
                  </a:ext>
                </a:extLst>
              </p14:cNvPr>
              <p14:cNvContentPartPr/>
              <p14:nvPr/>
            </p14:nvContentPartPr>
            <p14:xfrm>
              <a:off x="10884321" y="928997"/>
              <a:ext cx="151200" cy="233640"/>
            </p14:xfrm>
          </p:contentPart>
        </mc:Choice>
        <mc:Fallback xmlns=""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15DB4676-0386-4C60-BD00-F7191441AEE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866321" y="893357"/>
                <a:ext cx="186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22" name="Cerneală 321">
                <a:extLst>
                  <a:ext uri="{FF2B5EF4-FFF2-40B4-BE49-F238E27FC236}">
                    <a16:creationId xmlns:a16="http://schemas.microsoft.com/office/drawing/2014/main" id="{83A328F4-BB28-4278-A052-22144BA46CE4}"/>
                  </a:ext>
                </a:extLst>
              </p14:cNvPr>
              <p14:cNvContentPartPr/>
              <p14:nvPr/>
            </p14:nvContentPartPr>
            <p14:xfrm>
              <a:off x="11070801" y="1051757"/>
              <a:ext cx="141840" cy="119520"/>
            </p14:xfrm>
          </p:contentPart>
        </mc:Choice>
        <mc:Fallback xmlns="">
          <p:pic>
            <p:nvPicPr>
              <p:cNvPr id="322" name="Cerneală 321">
                <a:extLst>
                  <a:ext uri="{FF2B5EF4-FFF2-40B4-BE49-F238E27FC236}">
                    <a16:creationId xmlns:a16="http://schemas.microsoft.com/office/drawing/2014/main" id="{83A328F4-BB28-4278-A052-22144BA46CE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052801" y="1015757"/>
                <a:ext cx="1774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23" name="Cerneală 322">
                <a:extLst>
                  <a:ext uri="{FF2B5EF4-FFF2-40B4-BE49-F238E27FC236}">
                    <a16:creationId xmlns:a16="http://schemas.microsoft.com/office/drawing/2014/main" id="{59CA0904-A7E9-4895-91B8-F8FFDF074716}"/>
                  </a:ext>
                </a:extLst>
              </p14:cNvPr>
              <p14:cNvContentPartPr/>
              <p14:nvPr/>
            </p14:nvContentPartPr>
            <p14:xfrm>
              <a:off x="11287161" y="869957"/>
              <a:ext cx="240480" cy="394560"/>
            </p14:xfrm>
          </p:contentPart>
        </mc:Choice>
        <mc:Fallback xmlns="">
          <p:pic>
            <p:nvPicPr>
              <p:cNvPr id="323" name="Cerneală 322">
                <a:extLst>
                  <a:ext uri="{FF2B5EF4-FFF2-40B4-BE49-F238E27FC236}">
                    <a16:creationId xmlns:a16="http://schemas.microsoft.com/office/drawing/2014/main" id="{59CA0904-A7E9-4895-91B8-F8FFDF07471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269161" y="833957"/>
                <a:ext cx="27612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24" name="Cerneală 323">
                <a:extLst>
                  <a:ext uri="{FF2B5EF4-FFF2-40B4-BE49-F238E27FC236}">
                    <a16:creationId xmlns:a16="http://schemas.microsoft.com/office/drawing/2014/main" id="{2ADDB4A8-7934-4771-817F-9D76426B0616}"/>
                  </a:ext>
                </a:extLst>
              </p14:cNvPr>
              <p14:cNvContentPartPr/>
              <p14:nvPr/>
            </p14:nvContentPartPr>
            <p14:xfrm>
              <a:off x="10314801" y="1101077"/>
              <a:ext cx="950760" cy="270000"/>
            </p14:xfrm>
          </p:contentPart>
        </mc:Choice>
        <mc:Fallback xmlns="">
          <p:pic>
            <p:nvPicPr>
              <p:cNvPr id="324" name="Cerneală 323">
                <a:extLst>
                  <a:ext uri="{FF2B5EF4-FFF2-40B4-BE49-F238E27FC236}">
                    <a16:creationId xmlns:a16="http://schemas.microsoft.com/office/drawing/2014/main" id="{2ADDB4A8-7934-4771-817F-9D76426B061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296801" y="1065077"/>
                <a:ext cx="9864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25" name="Cerneală 324">
                <a:extLst>
                  <a:ext uri="{FF2B5EF4-FFF2-40B4-BE49-F238E27FC236}">
                    <a16:creationId xmlns:a16="http://schemas.microsoft.com/office/drawing/2014/main" id="{61098FF9-AFFF-4DD3-97EE-B42A19C3526A}"/>
                  </a:ext>
                </a:extLst>
              </p14:cNvPr>
              <p14:cNvContentPartPr/>
              <p14:nvPr/>
            </p14:nvContentPartPr>
            <p14:xfrm>
              <a:off x="9960921" y="986957"/>
              <a:ext cx="1813680" cy="606600"/>
            </p14:xfrm>
          </p:contentPart>
        </mc:Choice>
        <mc:Fallback xmlns="">
          <p:pic>
            <p:nvPicPr>
              <p:cNvPr id="325" name="Cerneală 324">
                <a:extLst>
                  <a:ext uri="{FF2B5EF4-FFF2-40B4-BE49-F238E27FC236}">
                    <a16:creationId xmlns:a16="http://schemas.microsoft.com/office/drawing/2014/main" id="{61098FF9-AFFF-4DD3-97EE-B42A19C3526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943281" y="950957"/>
                <a:ext cx="184932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26" name="Cerneală 325">
                <a:extLst>
                  <a:ext uri="{FF2B5EF4-FFF2-40B4-BE49-F238E27FC236}">
                    <a16:creationId xmlns:a16="http://schemas.microsoft.com/office/drawing/2014/main" id="{A1EF708D-002E-4A88-AFD5-19C5BC08E7EE}"/>
                  </a:ext>
                </a:extLst>
              </p14:cNvPr>
              <p14:cNvContentPartPr/>
              <p14:nvPr/>
            </p14:nvContentPartPr>
            <p14:xfrm>
              <a:off x="10389681" y="1400957"/>
              <a:ext cx="273600" cy="299160"/>
            </p14:xfrm>
          </p:contentPart>
        </mc:Choice>
        <mc:Fallback xmlns="">
          <p:pic>
            <p:nvPicPr>
              <p:cNvPr id="326" name="Cerneală 325">
                <a:extLst>
                  <a:ext uri="{FF2B5EF4-FFF2-40B4-BE49-F238E27FC236}">
                    <a16:creationId xmlns:a16="http://schemas.microsoft.com/office/drawing/2014/main" id="{A1EF708D-002E-4A88-AFD5-19C5BC08E7E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371681" y="1365317"/>
                <a:ext cx="3092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27" name="Cerneală 326">
                <a:extLst>
                  <a:ext uri="{FF2B5EF4-FFF2-40B4-BE49-F238E27FC236}">
                    <a16:creationId xmlns:a16="http://schemas.microsoft.com/office/drawing/2014/main" id="{00615F9D-54A6-4D0D-B532-AE69635B531B}"/>
                  </a:ext>
                </a:extLst>
              </p14:cNvPr>
              <p14:cNvContentPartPr/>
              <p14:nvPr/>
            </p14:nvContentPartPr>
            <p14:xfrm>
              <a:off x="8695161" y="343637"/>
              <a:ext cx="341640" cy="308880"/>
            </p14:xfrm>
          </p:contentPart>
        </mc:Choice>
        <mc:Fallback xmlns="">
          <p:pic>
            <p:nvPicPr>
              <p:cNvPr id="327" name="Cerneală 326">
                <a:extLst>
                  <a:ext uri="{FF2B5EF4-FFF2-40B4-BE49-F238E27FC236}">
                    <a16:creationId xmlns:a16="http://schemas.microsoft.com/office/drawing/2014/main" id="{00615F9D-54A6-4D0D-B532-AE69635B531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677161" y="307997"/>
                <a:ext cx="377280" cy="3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01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335341" y="320074"/>
            <a:ext cx="10606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 6: Trasarea schemei logice – cazul implementării cu bistabili de tip 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F5A319-D917-4759-A0AD-3EDA4DA10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4" y="1508781"/>
            <a:ext cx="11613693" cy="438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31C56928-788F-4D28-9CA3-20876420D5CC}"/>
                  </a:ext>
                </a:extLst>
              </p14:cNvPr>
              <p14:cNvContentPartPr/>
              <p14:nvPr/>
            </p14:nvContentPartPr>
            <p14:xfrm>
              <a:off x="2744361" y="4231444"/>
              <a:ext cx="930960" cy="82584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31C56928-788F-4D28-9CA3-20876420D5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6361" y="4195804"/>
                <a:ext cx="96660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C0F7B825-5FFF-4663-967D-298F6BBF9981}"/>
                  </a:ext>
                </a:extLst>
              </p14:cNvPr>
              <p14:cNvContentPartPr/>
              <p14:nvPr/>
            </p14:nvContentPartPr>
            <p14:xfrm>
              <a:off x="2609721" y="4832284"/>
              <a:ext cx="10440" cy="11412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C0F7B825-5FFF-4663-967D-298F6BBF99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2081" y="4796284"/>
                <a:ext cx="460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908279D1-87F9-40B8-B159-9F4FFA4177A4}"/>
                  </a:ext>
                </a:extLst>
              </p14:cNvPr>
              <p14:cNvContentPartPr/>
              <p14:nvPr/>
            </p14:nvContentPartPr>
            <p14:xfrm>
              <a:off x="2433321" y="4732204"/>
              <a:ext cx="236520" cy="3960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908279D1-87F9-40B8-B159-9F4FFA4177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5681" y="4696204"/>
                <a:ext cx="2721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F3E395E8-F447-4A97-A021-CD01B76F3B65}"/>
                  </a:ext>
                </a:extLst>
              </p14:cNvPr>
              <p14:cNvContentPartPr/>
              <p14:nvPr/>
            </p14:nvContentPartPr>
            <p14:xfrm>
              <a:off x="2757681" y="4906084"/>
              <a:ext cx="21240" cy="2678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F3E395E8-F447-4A97-A021-CD01B76F3B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40041" y="4870444"/>
                <a:ext cx="568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8775F626-7284-4E1E-B747-1F8A3648C06D}"/>
                  </a:ext>
                </a:extLst>
              </p14:cNvPr>
              <p14:cNvContentPartPr/>
              <p14:nvPr/>
            </p14:nvContentPartPr>
            <p14:xfrm>
              <a:off x="5149521" y="4284364"/>
              <a:ext cx="921240" cy="7034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8775F626-7284-4E1E-B747-1F8A3648C0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31881" y="4248364"/>
                <a:ext cx="9568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B35A86B5-9FF9-4113-8145-09D559E23036}"/>
                  </a:ext>
                </a:extLst>
              </p14:cNvPr>
              <p14:cNvContentPartPr/>
              <p14:nvPr/>
            </p14:nvContentPartPr>
            <p14:xfrm>
              <a:off x="4914801" y="4694764"/>
              <a:ext cx="36000" cy="2109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B35A86B5-9FF9-4113-8145-09D559E230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96801" y="4659124"/>
                <a:ext cx="716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D473899F-E48E-44F9-ACEB-70997091D76A}"/>
                  </a:ext>
                </a:extLst>
              </p14:cNvPr>
              <p14:cNvContentPartPr/>
              <p14:nvPr/>
            </p14:nvContentPartPr>
            <p14:xfrm>
              <a:off x="4743801" y="4697284"/>
              <a:ext cx="258120" cy="4212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D473899F-E48E-44F9-ACEB-70997091D7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25801" y="4661284"/>
                <a:ext cx="2937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0FA3A197-32B6-4912-8DD6-33D8373F8DA5}"/>
                  </a:ext>
                </a:extLst>
              </p14:cNvPr>
              <p14:cNvContentPartPr/>
              <p14:nvPr/>
            </p14:nvContentPartPr>
            <p14:xfrm>
              <a:off x="5014161" y="4886284"/>
              <a:ext cx="324720" cy="2084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0FA3A197-32B6-4912-8DD6-33D8373F8D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96521" y="4850644"/>
                <a:ext cx="3603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44CF7AAD-A105-4CD5-893D-2640CB32A522}"/>
                  </a:ext>
                </a:extLst>
              </p14:cNvPr>
              <p14:cNvContentPartPr/>
              <p14:nvPr/>
            </p14:nvContentPartPr>
            <p14:xfrm>
              <a:off x="7656921" y="4293004"/>
              <a:ext cx="681840" cy="63252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44CF7AAD-A105-4CD5-893D-2640CB32A52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39281" y="4257004"/>
                <a:ext cx="71748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A0F0B47D-FC7E-4466-9975-E4A6CB2AA216}"/>
                  </a:ext>
                </a:extLst>
              </p14:cNvPr>
              <p14:cNvContentPartPr/>
              <p14:nvPr/>
            </p14:nvContentPartPr>
            <p14:xfrm>
              <a:off x="7186041" y="4728964"/>
              <a:ext cx="16200" cy="26604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A0F0B47D-FC7E-4466-9975-E4A6CB2AA2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68401" y="4693324"/>
                <a:ext cx="518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11CBCDBC-6DF5-490E-AE75-7C25A043F6E6}"/>
                  </a:ext>
                </a:extLst>
              </p14:cNvPr>
              <p14:cNvContentPartPr/>
              <p14:nvPr/>
            </p14:nvContentPartPr>
            <p14:xfrm>
              <a:off x="7103601" y="4748764"/>
              <a:ext cx="237240" cy="3024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11CBCDBC-6DF5-490E-AE75-7C25A043F6E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85601" y="4712764"/>
                <a:ext cx="2728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AF5C4E8A-0074-499D-B151-79DAE8BC900B}"/>
                  </a:ext>
                </a:extLst>
              </p14:cNvPr>
              <p14:cNvContentPartPr/>
              <p14:nvPr/>
            </p14:nvContentPartPr>
            <p14:xfrm>
              <a:off x="7329681" y="4857844"/>
              <a:ext cx="244440" cy="29304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AF5C4E8A-0074-499D-B151-79DAE8BC90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12041" y="4822204"/>
                <a:ext cx="2800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2F4B6294-0761-4C02-86E0-621B5793CF48}"/>
                  </a:ext>
                </a:extLst>
              </p14:cNvPr>
              <p14:cNvContentPartPr/>
              <p14:nvPr/>
            </p14:nvContentPartPr>
            <p14:xfrm>
              <a:off x="9963801" y="4160884"/>
              <a:ext cx="889200" cy="7434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2F4B6294-0761-4C02-86E0-621B5793CF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46161" y="4125244"/>
                <a:ext cx="92484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BE84DED8-8424-4398-A0D7-B17743DB7A35}"/>
                  </a:ext>
                </a:extLst>
              </p14:cNvPr>
              <p14:cNvContentPartPr/>
              <p14:nvPr/>
            </p14:nvContentPartPr>
            <p14:xfrm>
              <a:off x="11034801" y="4365004"/>
              <a:ext cx="26640" cy="2754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BE84DED8-8424-4398-A0D7-B17743DB7A3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017161" y="4329364"/>
                <a:ext cx="622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248D1412-2508-4894-AB8E-7F4BE9BF3B96}"/>
                  </a:ext>
                </a:extLst>
              </p14:cNvPr>
              <p14:cNvContentPartPr/>
              <p14:nvPr/>
            </p14:nvContentPartPr>
            <p14:xfrm>
              <a:off x="10933281" y="4312804"/>
              <a:ext cx="233280" cy="2232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248D1412-2508-4894-AB8E-7F4BE9BF3B9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915641" y="4277164"/>
                <a:ext cx="2689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536AF11B-B899-4757-957A-D3F652517B7D}"/>
                  </a:ext>
                </a:extLst>
              </p14:cNvPr>
              <p14:cNvContentPartPr/>
              <p14:nvPr/>
            </p14:nvContentPartPr>
            <p14:xfrm>
              <a:off x="11131641" y="4498204"/>
              <a:ext cx="168840" cy="2116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536AF11B-B899-4757-957A-D3F652517B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113641" y="4462204"/>
                <a:ext cx="204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BC9634BC-430A-4D79-95BF-DA3E4F735CEA}"/>
                  </a:ext>
                </a:extLst>
              </p14:cNvPr>
              <p14:cNvContentPartPr/>
              <p14:nvPr/>
            </p14:nvContentPartPr>
            <p14:xfrm>
              <a:off x="11284641" y="4625644"/>
              <a:ext cx="17640" cy="2408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BC9634BC-430A-4D79-95BF-DA3E4F735CE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266641" y="4590004"/>
                <a:ext cx="532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1605B469-8F47-4D5A-95DF-ECE37712E26A}"/>
                  </a:ext>
                </a:extLst>
              </p14:cNvPr>
              <p14:cNvContentPartPr/>
              <p14:nvPr/>
            </p14:nvContentPartPr>
            <p14:xfrm>
              <a:off x="854361" y="2668324"/>
              <a:ext cx="1499040" cy="104112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1605B469-8F47-4D5A-95DF-ECE37712E26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36361" y="2632324"/>
                <a:ext cx="1534680" cy="11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C4443110-9ADE-42B6-BFBE-50644AB6FC0F}"/>
                  </a:ext>
                </a:extLst>
              </p14:cNvPr>
              <p14:cNvContentPartPr/>
              <p14:nvPr/>
            </p14:nvContentPartPr>
            <p14:xfrm>
              <a:off x="3477321" y="2592364"/>
              <a:ext cx="1252440" cy="103968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C4443110-9ADE-42B6-BFBE-50644AB6FC0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59321" y="2556364"/>
                <a:ext cx="1288080" cy="11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8D5D6F3B-0557-46A6-9CB8-F37344724F01}"/>
                  </a:ext>
                </a:extLst>
              </p14:cNvPr>
              <p14:cNvContentPartPr/>
              <p14:nvPr/>
            </p14:nvContentPartPr>
            <p14:xfrm>
              <a:off x="5854761" y="2684164"/>
              <a:ext cx="1226880" cy="103896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8D5D6F3B-0557-46A6-9CB8-F37344724F0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36761" y="2648524"/>
                <a:ext cx="126252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7EC96275-329D-4CFC-9D51-08F30E3F2038}"/>
                  </a:ext>
                </a:extLst>
              </p14:cNvPr>
              <p14:cNvContentPartPr/>
              <p14:nvPr/>
            </p14:nvContentPartPr>
            <p14:xfrm>
              <a:off x="8252001" y="2670484"/>
              <a:ext cx="1251720" cy="10666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7EC96275-329D-4CFC-9D51-08F30E3F203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34001" y="2634844"/>
                <a:ext cx="1287360" cy="11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02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335341" y="320074"/>
            <a:ext cx="1060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 6: Trasarea schemei logice – cazul implementării cu bistabili de tip D</a:t>
            </a:r>
          </a:p>
          <a:p>
            <a:endParaRPr lang="ro-RO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 variante de scheme logice =  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FD91A201-675F-427B-A5EA-33A9507B4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1" y="3246121"/>
            <a:ext cx="10951487" cy="338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ine 16">
            <a:extLst>
              <a:ext uri="{FF2B5EF4-FFF2-40B4-BE49-F238E27FC236}">
                <a16:creationId xmlns:a16="http://schemas.microsoft.com/office/drawing/2014/main" id="{24E5B462-6782-4699-BE34-8EBEA4F7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1" y="1234464"/>
            <a:ext cx="6374118" cy="18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1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335341" y="320074"/>
            <a:ext cx="1060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 6: Trasarea schemei logice – cazul implementării cu bistabili de tip D</a:t>
            </a:r>
          </a:p>
          <a:p>
            <a:endParaRPr lang="ro-RO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 variante de scheme logice =  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55E0C822-27DA-462D-BB6F-5B8077E17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0" y="1234465"/>
            <a:ext cx="5120584" cy="202817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F95E834-C276-48DF-879A-E71788C47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9" y="3429000"/>
            <a:ext cx="10973545" cy="320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26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335342" y="320074"/>
            <a:ext cx="9418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Exemplul 2: Adăugarea funcției de STOP + implementarea cu bistabili JK </a:t>
            </a:r>
          </a:p>
          <a:p>
            <a:endParaRPr lang="ro-RO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39776098-8AE4-4A64-9135-59C20E20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1325903"/>
            <a:ext cx="4667250" cy="309562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6970C62E-6AFB-4146-8AD3-31ED2530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66" y="1325903"/>
            <a:ext cx="3143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6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335342" y="320074"/>
            <a:ext cx="832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Implementarea cu bistabili JK: Trasarea grafului de tranziție a stărilor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39776098-8AE4-4A64-9135-59C20E20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1234464"/>
            <a:ext cx="4667250" cy="3095625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70155C6C-70F2-4FE3-9AA2-B1A0D765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49" y="1228725"/>
            <a:ext cx="55340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4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1249732" y="868708"/>
            <a:ext cx="9783974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FSM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Sincrone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 err="1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ro-RO" sz="2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 pe codificarea ONE HOT =</a:t>
            </a:r>
          </a:p>
          <a:p>
            <a:endParaRPr lang="ro-RO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Codificarea ONE HOT;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 de sinteză pentru un sistem de control folosit la ușa de garaj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Cunoașterea instalației;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Trasarea grafului de tranziție a stărilor;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Codificarea stărilor;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Extragerea ecuațiilor:</a:t>
            </a:r>
          </a:p>
          <a:p>
            <a:pPr marL="1200150" lvl="2" indent="-285750">
              <a:spcBef>
                <a:spcPts val="600"/>
              </a:spcBef>
              <a:buFontTx/>
              <a:buChar char="-"/>
            </a:pP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Pentru tranziții;</a:t>
            </a:r>
          </a:p>
          <a:p>
            <a:pPr marL="1200150" lvl="2" indent="-285750">
              <a:spcBef>
                <a:spcPts val="600"/>
              </a:spcBef>
              <a:buFontTx/>
              <a:buChar char="-"/>
            </a:pP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Pentru stări (semnale de excitație);</a:t>
            </a:r>
          </a:p>
          <a:p>
            <a:pPr marL="1200150" lvl="2" indent="-285750">
              <a:spcBef>
                <a:spcPts val="600"/>
              </a:spcBef>
              <a:buFontTx/>
              <a:buChar char="-"/>
            </a:pP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Pentru ieșiri;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Trasarea schemei logice a automatului;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Adăugarea unei noi facilități într-un graf deja existent;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1712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7F9EFA-C26A-4FCF-948D-01249BF6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2" y="1051586"/>
            <a:ext cx="10259529" cy="45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345AFECA-F1BE-4636-B70B-C935EA1C28D0}"/>
              </a:ext>
            </a:extLst>
          </p:cNvPr>
          <p:cNvSpPr/>
          <p:nvPr/>
        </p:nvSpPr>
        <p:spPr>
          <a:xfrm>
            <a:off x="335342" y="320074"/>
            <a:ext cx="5029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FSM – Schema bloc de principiu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2460A64E-B8B5-4390-9E35-45C44BC10BD4}"/>
                  </a:ext>
                </a:extLst>
              </p14:cNvPr>
              <p14:cNvContentPartPr/>
              <p14:nvPr/>
            </p14:nvContentPartPr>
            <p14:xfrm>
              <a:off x="2574549" y="856345"/>
              <a:ext cx="360" cy="36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2460A64E-B8B5-4390-9E35-45C44BC10B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909" y="8383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2338D9F9-7B73-4F1D-9EDE-E29E30C2B3A3}"/>
                  </a:ext>
                </a:extLst>
              </p14:cNvPr>
              <p14:cNvContentPartPr/>
              <p14:nvPr/>
            </p14:nvContentPartPr>
            <p14:xfrm>
              <a:off x="273789" y="1929505"/>
              <a:ext cx="285120" cy="48384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2338D9F9-7B73-4F1D-9EDE-E29E30C2B3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149" y="1911505"/>
                <a:ext cx="32076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9C0B0A8B-A253-480B-AB4A-512F0FAA07D8}"/>
                  </a:ext>
                </a:extLst>
              </p14:cNvPr>
              <p14:cNvContentPartPr/>
              <p14:nvPr/>
            </p14:nvContentPartPr>
            <p14:xfrm>
              <a:off x="10361349" y="2449345"/>
              <a:ext cx="322920" cy="5612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9C0B0A8B-A253-480B-AB4A-512F0FAA07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43349" y="2431345"/>
                <a:ext cx="3585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FF62B3D1-9486-4B50-9BC4-2F6AAB6F54DC}"/>
                  </a:ext>
                </a:extLst>
              </p14:cNvPr>
              <p14:cNvContentPartPr/>
              <p14:nvPr/>
            </p14:nvContentPartPr>
            <p14:xfrm>
              <a:off x="10839069" y="1151185"/>
              <a:ext cx="360" cy="36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FF62B3D1-9486-4B50-9BC4-2F6AAB6F54D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821069" y="11335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AC8F98EB-7809-4252-8DF7-BA4CA4F1A6BF}"/>
                  </a:ext>
                </a:extLst>
              </p14:cNvPr>
              <p14:cNvContentPartPr/>
              <p14:nvPr/>
            </p14:nvContentPartPr>
            <p14:xfrm>
              <a:off x="9589149" y="4653985"/>
              <a:ext cx="4320" cy="2088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AC8F98EB-7809-4252-8DF7-BA4CA4F1A6B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69905" y="4635985"/>
                <a:ext cx="43200" cy="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99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C94B867-2E21-41EC-AE8F-64EABBE7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1" y="1508781"/>
            <a:ext cx="4667250" cy="3095625"/>
          </a:xfrm>
          <a:prstGeom prst="rect">
            <a:avLst/>
          </a:prstGeom>
        </p:spPr>
      </p:pic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335342" y="320074"/>
            <a:ext cx="5029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 1: Cunoașterea instalației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4379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335342" y="320074"/>
            <a:ext cx="832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 2: Trasarea grafului de tranziție a stărilor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39776098-8AE4-4A64-9135-59C20E20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1234464"/>
            <a:ext cx="4667250" cy="3095625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31B04804-BE2C-4BBD-97AF-B43846E8C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10" y="1234464"/>
            <a:ext cx="3143250" cy="5419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0DDAA996-77A6-4B7B-AA44-1C9D1D02C3C6}"/>
                  </a:ext>
                </a:extLst>
              </p14:cNvPr>
              <p14:cNvContentPartPr/>
              <p14:nvPr/>
            </p14:nvContentPartPr>
            <p14:xfrm>
              <a:off x="8826561" y="3013204"/>
              <a:ext cx="735480" cy="57528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0DDAA996-77A6-4B7B-AA44-1C9D1D02C3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8561" y="2995204"/>
                <a:ext cx="77112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C8A9E0BE-C521-4C31-A051-C47921464879}"/>
                  </a:ext>
                </a:extLst>
              </p14:cNvPr>
              <p14:cNvContentPartPr/>
              <p14:nvPr/>
            </p14:nvContentPartPr>
            <p14:xfrm>
              <a:off x="9835641" y="4228924"/>
              <a:ext cx="173520" cy="23796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C8A9E0BE-C521-4C31-A051-C479214648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18001" y="4210924"/>
                <a:ext cx="2091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C16E2AE8-FA9B-480B-82B0-A8B4BF5B919C}"/>
                  </a:ext>
                </a:extLst>
              </p14:cNvPr>
              <p14:cNvContentPartPr/>
              <p14:nvPr/>
            </p14:nvContentPartPr>
            <p14:xfrm>
              <a:off x="10126521" y="4088524"/>
              <a:ext cx="102960" cy="44316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C16E2AE8-FA9B-480B-82B0-A8B4BF5B91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08881" y="4070524"/>
                <a:ext cx="1386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7B3193EA-BE81-439C-96FB-19017B9D7F58}"/>
                  </a:ext>
                </a:extLst>
              </p14:cNvPr>
              <p14:cNvContentPartPr/>
              <p14:nvPr/>
            </p14:nvContentPartPr>
            <p14:xfrm>
              <a:off x="9845721" y="5315404"/>
              <a:ext cx="453600" cy="43020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7B3193EA-BE81-439C-96FB-19017B9D7F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28081" y="5297779"/>
                <a:ext cx="489240" cy="465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2076D0A0-905C-4213-ABED-DE81492C7151}"/>
                  </a:ext>
                </a:extLst>
              </p14:cNvPr>
              <p14:cNvContentPartPr/>
              <p14:nvPr/>
            </p14:nvContentPartPr>
            <p14:xfrm>
              <a:off x="8788761" y="5510884"/>
              <a:ext cx="409320" cy="48924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2076D0A0-905C-4213-ABED-DE81492C71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71121" y="5492884"/>
                <a:ext cx="44496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DED100D0-4BE0-4372-8EF1-202B53D3363A}"/>
                  </a:ext>
                </a:extLst>
              </p14:cNvPr>
              <p14:cNvContentPartPr/>
              <p14:nvPr/>
            </p14:nvContentPartPr>
            <p14:xfrm>
              <a:off x="8823681" y="4373284"/>
              <a:ext cx="654480" cy="5338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DED100D0-4BE0-4372-8EF1-202B53D336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5691" y="4355296"/>
                <a:ext cx="690100" cy="569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B284481E-BADF-414C-9CCC-EFDAFF671008}"/>
                  </a:ext>
                </a:extLst>
              </p14:cNvPr>
              <p14:cNvContentPartPr/>
              <p14:nvPr/>
            </p14:nvContentPartPr>
            <p14:xfrm>
              <a:off x="10012041" y="2876764"/>
              <a:ext cx="356400" cy="30276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B284481E-BADF-414C-9CCC-EFDAFF6710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4419" y="2858764"/>
                <a:ext cx="392004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212F9F8F-BFF2-42F9-B166-20825B39A2AA}"/>
                  </a:ext>
                </a:extLst>
              </p14:cNvPr>
              <p14:cNvContentPartPr/>
              <p14:nvPr/>
            </p14:nvContentPartPr>
            <p14:xfrm>
              <a:off x="8858601" y="1459804"/>
              <a:ext cx="1707480" cy="91980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212F9F8F-BFF2-42F9-B166-20825B39A2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40601" y="1442164"/>
                <a:ext cx="1743120" cy="9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5D59AC92-BD63-452C-BDD2-FAF11697E269}"/>
                  </a:ext>
                </a:extLst>
              </p14:cNvPr>
              <p14:cNvContentPartPr/>
              <p14:nvPr/>
            </p14:nvContentPartPr>
            <p14:xfrm>
              <a:off x="5579001" y="2094124"/>
              <a:ext cx="839160" cy="28908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5D59AC92-BD63-452C-BDD2-FAF11697E2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61361" y="2076462"/>
                <a:ext cx="874800" cy="32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23813B03-8B1F-4896-B7DB-D2BF33A302A9}"/>
                  </a:ext>
                </a:extLst>
              </p14:cNvPr>
              <p14:cNvContentPartPr/>
              <p14:nvPr/>
            </p14:nvContentPartPr>
            <p14:xfrm>
              <a:off x="5527161" y="3345844"/>
              <a:ext cx="877680" cy="27252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23813B03-8B1F-4896-B7DB-D2BF33A302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09521" y="3327844"/>
                <a:ext cx="9133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40403A30-6803-430C-9C82-92C7085B3C5A}"/>
                  </a:ext>
                </a:extLst>
              </p14:cNvPr>
              <p14:cNvContentPartPr/>
              <p14:nvPr/>
            </p14:nvContentPartPr>
            <p14:xfrm>
              <a:off x="6390801" y="5817604"/>
              <a:ext cx="164880" cy="25488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40403A30-6803-430C-9C82-92C7085B3C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72801" y="5799964"/>
                <a:ext cx="2005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8357D81A-D9CD-478E-965C-1E4EA0BE8037}"/>
                  </a:ext>
                </a:extLst>
              </p14:cNvPr>
              <p14:cNvContentPartPr/>
              <p14:nvPr/>
            </p14:nvContentPartPr>
            <p14:xfrm>
              <a:off x="5508441" y="5924524"/>
              <a:ext cx="650880" cy="2530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8357D81A-D9CD-478E-965C-1E4EA0BE80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90791" y="5906884"/>
                <a:ext cx="6865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21029A08-E8FF-4431-AFB1-7DE58C7618EA}"/>
                  </a:ext>
                </a:extLst>
              </p14:cNvPr>
              <p14:cNvContentPartPr/>
              <p14:nvPr/>
            </p14:nvContentPartPr>
            <p14:xfrm>
              <a:off x="6113961" y="4696204"/>
              <a:ext cx="349200" cy="22284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21029A08-E8FF-4431-AFB1-7DE58C7618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96321" y="4678564"/>
                <a:ext cx="3848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D584A076-A9C5-42ED-9E21-9EC1535AD0DA}"/>
                  </a:ext>
                </a:extLst>
              </p14:cNvPr>
              <p14:cNvContentPartPr/>
              <p14:nvPr/>
            </p14:nvContentPartPr>
            <p14:xfrm>
              <a:off x="5496561" y="4770724"/>
              <a:ext cx="416160" cy="19800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D584A076-A9C5-42ED-9E21-9EC1535AD0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78936" y="4753052"/>
                <a:ext cx="451769" cy="2337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77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335342" y="320074"/>
            <a:ext cx="7680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 3: Alegerea metodei de codificare a stărilor   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8DF79233-9D83-4125-989B-B65BC4B516C1}"/>
                  </a:ext>
                </a:extLst>
              </p14:cNvPr>
              <p14:cNvContentPartPr/>
              <p14:nvPr/>
            </p14:nvContentPartPr>
            <p14:xfrm>
              <a:off x="400041" y="972724"/>
              <a:ext cx="10482480" cy="484560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8DF79233-9D83-4125-989B-B65BC4B516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401" y="954724"/>
                <a:ext cx="10518120" cy="48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F65E4220-42C4-4059-A37B-A3072AB55386}"/>
                  </a:ext>
                </a:extLst>
              </p14:cNvPr>
              <p14:cNvContentPartPr/>
              <p14:nvPr/>
            </p14:nvContentPartPr>
            <p14:xfrm>
              <a:off x="985041" y="1546204"/>
              <a:ext cx="234360" cy="39096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F65E4220-42C4-4059-A37B-A3072AB55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7041" y="1510204"/>
                <a:ext cx="2700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BD478E49-C11A-4A88-9FDF-0062D36181B9}"/>
                  </a:ext>
                </a:extLst>
              </p14:cNvPr>
              <p14:cNvContentPartPr/>
              <p14:nvPr/>
            </p14:nvContentPartPr>
            <p14:xfrm>
              <a:off x="2196801" y="1139044"/>
              <a:ext cx="149040" cy="25812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BD478E49-C11A-4A88-9FDF-0062D36181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9161" y="1103404"/>
                <a:ext cx="1846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AF6CA73F-5A96-401D-931C-A54123F36D74}"/>
                  </a:ext>
                </a:extLst>
              </p14:cNvPr>
              <p14:cNvContentPartPr/>
              <p14:nvPr/>
            </p14:nvContentPartPr>
            <p14:xfrm>
              <a:off x="2428281" y="1051564"/>
              <a:ext cx="3736440" cy="387144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AF6CA73F-5A96-401D-931C-A54123F36D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0281" y="1015564"/>
                <a:ext cx="3772080" cy="39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DD5705D2-BAE7-4408-BACF-F7085EA04AC4}"/>
                  </a:ext>
                </a:extLst>
              </p14:cNvPr>
              <p14:cNvContentPartPr/>
              <p14:nvPr/>
            </p14:nvContentPartPr>
            <p14:xfrm>
              <a:off x="6111081" y="4679284"/>
              <a:ext cx="141480" cy="19224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DD5705D2-BAE7-4408-BACF-F7085EA04A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93441" y="4643284"/>
                <a:ext cx="1771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E4E54319-B5E0-4731-8F05-82A32550E689}"/>
                  </a:ext>
                </a:extLst>
              </p14:cNvPr>
              <p14:cNvContentPartPr/>
              <p14:nvPr/>
            </p14:nvContentPartPr>
            <p14:xfrm>
              <a:off x="5854761" y="4911484"/>
              <a:ext cx="2344320" cy="55080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E4E54319-B5E0-4731-8F05-82A32550E6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37121" y="4875844"/>
                <a:ext cx="237996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CCB648A0-A463-4448-A19C-85166728CB04}"/>
                  </a:ext>
                </a:extLst>
              </p14:cNvPr>
              <p14:cNvContentPartPr/>
              <p14:nvPr/>
            </p14:nvContentPartPr>
            <p14:xfrm>
              <a:off x="8027361" y="4689724"/>
              <a:ext cx="296640" cy="18252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CCB648A0-A463-4448-A19C-85166728CB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09361" y="4653724"/>
                <a:ext cx="3322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A8590AE5-1221-401C-A386-5C8240DEDD85}"/>
                  </a:ext>
                </a:extLst>
              </p14:cNvPr>
              <p14:cNvContentPartPr/>
              <p14:nvPr/>
            </p14:nvContentPartPr>
            <p14:xfrm>
              <a:off x="7934481" y="4719964"/>
              <a:ext cx="1701000" cy="84024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A8590AE5-1221-401C-A386-5C8240DEDD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16481" y="4683964"/>
                <a:ext cx="173664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322CC38C-2195-4EEF-88CA-5EDB4C036FC3}"/>
                  </a:ext>
                </a:extLst>
              </p14:cNvPr>
              <p14:cNvContentPartPr/>
              <p14:nvPr/>
            </p14:nvContentPartPr>
            <p14:xfrm>
              <a:off x="9476361" y="4691884"/>
              <a:ext cx="240120" cy="23184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322CC38C-2195-4EEF-88CA-5EDB4C036F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8721" y="4655884"/>
                <a:ext cx="2757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072538C6-8747-4855-BAFE-D02D18297983}"/>
                  </a:ext>
                </a:extLst>
              </p14:cNvPr>
              <p14:cNvContentPartPr/>
              <p14:nvPr/>
            </p14:nvContentPartPr>
            <p14:xfrm>
              <a:off x="9805761" y="4776484"/>
              <a:ext cx="221400" cy="18468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072538C6-8747-4855-BAFE-D02D182979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88121" y="4740484"/>
                <a:ext cx="2570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CC0DADE5-BEBF-48D2-AD21-5BA33A7B794B}"/>
                  </a:ext>
                </a:extLst>
              </p14:cNvPr>
              <p14:cNvContentPartPr/>
              <p14:nvPr/>
            </p14:nvContentPartPr>
            <p14:xfrm>
              <a:off x="2250801" y="1695604"/>
              <a:ext cx="385200" cy="54072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CC0DADE5-BEBF-48D2-AD21-5BA33A7B79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33161" y="1659604"/>
                <a:ext cx="4208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8CD7D7A7-257E-464C-B550-777D9608A56E}"/>
                  </a:ext>
                </a:extLst>
              </p14:cNvPr>
              <p14:cNvContentPartPr/>
              <p14:nvPr/>
            </p14:nvContentPartPr>
            <p14:xfrm>
              <a:off x="2447721" y="1947244"/>
              <a:ext cx="189360" cy="21672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8CD7D7A7-257E-464C-B550-777D9608A5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0081" y="1911604"/>
                <a:ext cx="2250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0193C9E1-A21D-4755-946F-02D0BCCD06BD}"/>
                  </a:ext>
                </a:extLst>
              </p14:cNvPr>
              <p14:cNvContentPartPr/>
              <p14:nvPr/>
            </p14:nvContentPartPr>
            <p14:xfrm>
              <a:off x="2566521" y="2002324"/>
              <a:ext cx="97920" cy="15192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0193C9E1-A21D-4755-946F-02D0BCCD06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48521" y="1966684"/>
                <a:ext cx="1335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43F75F52-E1C5-429C-949F-A1E8734AA1F6}"/>
                  </a:ext>
                </a:extLst>
              </p14:cNvPr>
              <p14:cNvContentPartPr/>
              <p14:nvPr/>
            </p14:nvContentPartPr>
            <p14:xfrm>
              <a:off x="2160081" y="2055964"/>
              <a:ext cx="156600" cy="18072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43F75F52-E1C5-429C-949F-A1E8734AA1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42081" y="2019964"/>
                <a:ext cx="1922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8D53818E-38CE-49A3-85BA-F0DEE6E1960B}"/>
                  </a:ext>
                </a:extLst>
              </p14:cNvPr>
              <p14:cNvContentPartPr/>
              <p14:nvPr/>
            </p14:nvContentPartPr>
            <p14:xfrm>
              <a:off x="2787201" y="3025804"/>
              <a:ext cx="527760" cy="119952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8D53818E-38CE-49A3-85BA-F0DEE6E1960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69201" y="2990164"/>
                <a:ext cx="563400" cy="12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3C71D852-40E7-4D6E-B0BB-F6FEB366290A}"/>
                  </a:ext>
                </a:extLst>
              </p14:cNvPr>
              <p14:cNvContentPartPr/>
              <p14:nvPr/>
            </p14:nvContentPartPr>
            <p14:xfrm>
              <a:off x="2832201" y="3157924"/>
              <a:ext cx="514800" cy="111672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3C71D852-40E7-4D6E-B0BB-F6FEB366290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14201" y="3122284"/>
                <a:ext cx="550440" cy="11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79388E23-7785-4D9A-9A54-62A0EA188B71}"/>
                  </a:ext>
                </a:extLst>
              </p14:cNvPr>
              <p14:cNvContentPartPr/>
              <p14:nvPr/>
            </p14:nvContentPartPr>
            <p14:xfrm>
              <a:off x="3118401" y="4136764"/>
              <a:ext cx="422640" cy="19404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79388E23-7785-4D9A-9A54-62A0EA188B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00761" y="4101124"/>
                <a:ext cx="4582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877A462D-B5A5-4F1F-B37B-27546372D8FD}"/>
                  </a:ext>
                </a:extLst>
              </p14:cNvPr>
              <p14:cNvContentPartPr/>
              <p14:nvPr/>
            </p14:nvContentPartPr>
            <p14:xfrm>
              <a:off x="6182721" y="3016444"/>
              <a:ext cx="532440" cy="82008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877A462D-B5A5-4F1F-B37B-27546372D8F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64721" y="2980444"/>
                <a:ext cx="56808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33F29276-18EB-4623-8055-9280074F93C9}"/>
                  </a:ext>
                </a:extLst>
              </p14:cNvPr>
              <p14:cNvContentPartPr/>
              <p14:nvPr/>
            </p14:nvContentPartPr>
            <p14:xfrm>
              <a:off x="8056881" y="3099244"/>
              <a:ext cx="434520" cy="785520"/>
            </p14:xfrm>
          </p:contentPart>
        </mc:Choice>
        <mc:Fallback xmlns=""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33F29276-18EB-4623-8055-9280074F93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38881" y="3063604"/>
                <a:ext cx="47016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2B6841D8-95D8-467B-AC78-3F8D61D15277}"/>
                  </a:ext>
                </a:extLst>
              </p14:cNvPr>
              <p14:cNvContentPartPr/>
              <p14:nvPr/>
            </p14:nvContentPartPr>
            <p14:xfrm>
              <a:off x="10019961" y="3056044"/>
              <a:ext cx="529200" cy="65556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2B6841D8-95D8-467B-AC78-3F8D61D152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02321" y="3020044"/>
                <a:ext cx="56484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9DEA39C0-34E9-4CCF-88D2-E4BB566676AE}"/>
                  </a:ext>
                </a:extLst>
              </p14:cNvPr>
              <p14:cNvContentPartPr/>
              <p14:nvPr/>
            </p14:nvContentPartPr>
            <p14:xfrm>
              <a:off x="6857721" y="633604"/>
              <a:ext cx="20520" cy="32724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9DEA39C0-34E9-4CCF-88D2-E4BB566676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40081" y="597964"/>
                <a:ext cx="561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CDB223D8-ED28-4943-A556-39259534D074}"/>
                  </a:ext>
                </a:extLst>
              </p14:cNvPr>
              <p14:cNvContentPartPr/>
              <p14:nvPr/>
            </p14:nvContentPartPr>
            <p14:xfrm>
              <a:off x="6882201" y="928084"/>
              <a:ext cx="252360" cy="2052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CDB223D8-ED28-4943-A556-39259534D0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64561" y="892444"/>
                <a:ext cx="2880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D62387AA-7FDC-4C57-99FA-80E14510E641}"/>
                  </a:ext>
                </a:extLst>
              </p14:cNvPr>
              <p14:cNvContentPartPr/>
              <p14:nvPr/>
            </p14:nvContentPartPr>
            <p14:xfrm>
              <a:off x="7252641" y="837364"/>
              <a:ext cx="148680" cy="13068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D62387AA-7FDC-4C57-99FA-80E14510E64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34641" y="801724"/>
                <a:ext cx="1843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ED3164F3-5017-4D37-9B1E-29294DAFFE63}"/>
                  </a:ext>
                </a:extLst>
              </p14:cNvPr>
              <p14:cNvContentPartPr/>
              <p14:nvPr/>
            </p14:nvContentPartPr>
            <p14:xfrm>
              <a:off x="7472241" y="839524"/>
              <a:ext cx="389520" cy="41256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ED3164F3-5017-4D37-9B1E-29294DAFFE6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54601" y="803524"/>
                <a:ext cx="425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27BB3E17-9F23-4850-8ACB-4ACDBB1E900F}"/>
                  </a:ext>
                </a:extLst>
              </p14:cNvPr>
              <p14:cNvContentPartPr/>
              <p14:nvPr/>
            </p14:nvContentPartPr>
            <p14:xfrm>
              <a:off x="7772841" y="707044"/>
              <a:ext cx="53640" cy="5868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27BB3E17-9F23-4850-8ACB-4ACDBB1E900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55201" y="671404"/>
                <a:ext cx="892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0EB074AF-FCB5-4C12-A606-53D925F1209D}"/>
                  </a:ext>
                </a:extLst>
              </p14:cNvPr>
              <p14:cNvContentPartPr/>
              <p14:nvPr/>
            </p14:nvContentPartPr>
            <p14:xfrm>
              <a:off x="7996761" y="863284"/>
              <a:ext cx="776160" cy="18756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0EB074AF-FCB5-4C12-A606-53D925F1209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78761" y="827644"/>
                <a:ext cx="8118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301E0A4A-EC99-4791-ACBB-A37410BAA31B}"/>
                  </a:ext>
                </a:extLst>
              </p14:cNvPr>
              <p14:cNvContentPartPr/>
              <p14:nvPr/>
            </p14:nvContentPartPr>
            <p14:xfrm>
              <a:off x="9217881" y="628924"/>
              <a:ext cx="438120" cy="34056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301E0A4A-EC99-4791-ACBB-A37410BAA31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00241" y="592924"/>
                <a:ext cx="4737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8E822712-18D3-429A-B55B-4B297B7D7D95}"/>
                  </a:ext>
                </a:extLst>
              </p14:cNvPr>
              <p14:cNvContentPartPr/>
              <p14:nvPr/>
            </p14:nvContentPartPr>
            <p14:xfrm>
              <a:off x="10044441" y="795964"/>
              <a:ext cx="7920" cy="12420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8E822712-18D3-429A-B55B-4B297B7D7D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26441" y="760324"/>
                <a:ext cx="435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F024F4D6-E57A-4DB4-8221-2C8DAF9E0CA9}"/>
                  </a:ext>
                </a:extLst>
              </p14:cNvPr>
              <p14:cNvContentPartPr/>
              <p14:nvPr/>
            </p14:nvContentPartPr>
            <p14:xfrm>
              <a:off x="9989361" y="643684"/>
              <a:ext cx="588960" cy="29016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F024F4D6-E57A-4DB4-8221-2C8DAF9E0C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71721" y="608044"/>
                <a:ext cx="6246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5F71FCDF-04A8-47A3-A88A-34621907DA84}"/>
                  </a:ext>
                </a:extLst>
              </p14:cNvPr>
              <p14:cNvContentPartPr/>
              <p14:nvPr/>
            </p14:nvContentPartPr>
            <p14:xfrm>
              <a:off x="10569321" y="702724"/>
              <a:ext cx="23040" cy="1116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5F71FCDF-04A8-47A3-A88A-34621907DA8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551681" y="667084"/>
                <a:ext cx="586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B3D499A8-B653-4A6F-8F09-59823F0F947E}"/>
                  </a:ext>
                </a:extLst>
              </p14:cNvPr>
              <p14:cNvContentPartPr/>
              <p14:nvPr/>
            </p14:nvContentPartPr>
            <p14:xfrm>
              <a:off x="10696401" y="439924"/>
              <a:ext cx="207720" cy="489240"/>
            </p14:xfrm>
          </p:contentPart>
        </mc:Choice>
        <mc:Fallback xmlns=""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B3D499A8-B653-4A6F-8F09-59823F0F94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678401" y="404284"/>
                <a:ext cx="2433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14A30D8E-E6D5-4FD5-BBE2-C5D881958B9D}"/>
                  </a:ext>
                </a:extLst>
              </p14:cNvPr>
              <p14:cNvContentPartPr/>
              <p14:nvPr/>
            </p14:nvContentPartPr>
            <p14:xfrm>
              <a:off x="10930401" y="744484"/>
              <a:ext cx="47520" cy="3240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14A30D8E-E6D5-4FD5-BBE2-C5D881958B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12401" y="708484"/>
                <a:ext cx="831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6C8B90E9-3526-4EDD-8343-F7C6681293BF}"/>
                  </a:ext>
                </a:extLst>
              </p14:cNvPr>
              <p14:cNvContentPartPr/>
              <p14:nvPr/>
            </p14:nvContentPartPr>
            <p14:xfrm>
              <a:off x="10633401" y="551884"/>
              <a:ext cx="358200" cy="5616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6C8B90E9-3526-4EDD-8343-F7C6681293B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615401" y="516244"/>
                <a:ext cx="3938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0FEBE1CF-9765-493B-B60F-8EABAD60F1ED}"/>
                  </a:ext>
                </a:extLst>
              </p14:cNvPr>
              <p14:cNvContentPartPr/>
              <p14:nvPr/>
            </p14:nvContentPartPr>
            <p14:xfrm>
              <a:off x="11027241" y="545404"/>
              <a:ext cx="356400" cy="41112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0FEBE1CF-9765-493B-B60F-8EABAD60F1E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009601" y="509404"/>
                <a:ext cx="3920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4F833D97-97A9-4C74-811B-BA66E8804AE5}"/>
                  </a:ext>
                </a:extLst>
              </p14:cNvPr>
              <p14:cNvContentPartPr/>
              <p14:nvPr/>
            </p14:nvContentPartPr>
            <p14:xfrm>
              <a:off x="11423961" y="662404"/>
              <a:ext cx="282240" cy="559800"/>
            </p14:xfrm>
          </p:contentPart>
        </mc:Choice>
        <mc:Fallback xmlns=""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4F833D97-97A9-4C74-811B-BA66E8804A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405961" y="626764"/>
                <a:ext cx="31788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E9A5A718-E1A7-426B-BC05-8A96EF62B7DC}"/>
                  </a:ext>
                </a:extLst>
              </p14:cNvPr>
              <p14:cNvContentPartPr/>
              <p14:nvPr/>
            </p14:nvContentPartPr>
            <p14:xfrm>
              <a:off x="8996481" y="1194484"/>
              <a:ext cx="20880" cy="155160"/>
            </p14:xfrm>
          </p:contentPart>
        </mc:Choice>
        <mc:Fallback xmlns=""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E9A5A718-E1A7-426B-BC05-8A96EF62B7D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978481" y="1158484"/>
                <a:ext cx="565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05A57EDA-5018-4B3A-960D-0937DC1C5779}"/>
                  </a:ext>
                </a:extLst>
              </p14:cNvPr>
              <p14:cNvContentPartPr/>
              <p14:nvPr/>
            </p14:nvContentPartPr>
            <p14:xfrm>
              <a:off x="9096201" y="1173604"/>
              <a:ext cx="22320" cy="193680"/>
            </p14:xfrm>
          </p:contentPart>
        </mc:Choice>
        <mc:Fallback xmlns=""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05A57EDA-5018-4B3A-960D-0937DC1C577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078561" y="1137964"/>
                <a:ext cx="579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8F662CC0-437F-4A3D-9867-03F6381C9EA3}"/>
                  </a:ext>
                </a:extLst>
              </p14:cNvPr>
              <p14:cNvContentPartPr/>
              <p14:nvPr/>
            </p14:nvContentPartPr>
            <p14:xfrm>
              <a:off x="9290601" y="1346404"/>
              <a:ext cx="225000" cy="16632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8F662CC0-437F-4A3D-9867-03F6381C9EA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272961" y="1310764"/>
                <a:ext cx="2606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F52B24B2-165E-4A3A-A676-C890460D5C94}"/>
                  </a:ext>
                </a:extLst>
              </p14:cNvPr>
              <p14:cNvContentPartPr/>
              <p14:nvPr/>
            </p14:nvContentPartPr>
            <p14:xfrm>
              <a:off x="9553761" y="1290244"/>
              <a:ext cx="277920" cy="20988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F52B24B2-165E-4A3A-A676-C890460D5C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35761" y="1254604"/>
                <a:ext cx="3135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AEBDFC8B-2497-4124-8E46-046FE4992977}"/>
                  </a:ext>
                </a:extLst>
              </p14:cNvPr>
              <p14:cNvContentPartPr/>
              <p14:nvPr/>
            </p14:nvContentPartPr>
            <p14:xfrm>
              <a:off x="9748521" y="1149844"/>
              <a:ext cx="402480" cy="30744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AEBDFC8B-2497-4124-8E46-046FE499297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30881" y="1114204"/>
                <a:ext cx="4381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C6799E17-9F59-4CF8-A6F6-EE9457680C67}"/>
                  </a:ext>
                </a:extLst>
              </p14:cNvPr>
              <p14:cNvContentPartPr/>
              <p14:nvPr/>
            </p14:nvContentPartPr>
            <p14:xfrm>
              <a:off x="10275921" y="1297804"/>
              <a:ext cx="995400" cy="26460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C6799E17-9F59-4CF8-A6F6-EE9457680C6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258281" y="1261804"/>
                <a:ext cx="10310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0D55E74C-06B2-4CDF-8214-739FB8A9015A}"/>
                  </a:ext>
                </a:extLst>
              </p14:cNvPr>
              <p14:cNvContentPartPr/>
              <p14:nvPr/>
            </p14:nvContentPartPr>
            <p14:xfrm>
              <a:off x="11149281" y="1247404"/>
              <a:ext cx="104040" cy="9972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0D55E74C-06B2-4CDF-8214-739FB8A9015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131281" y="1211764"/>
                <a:ext cx="1396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156D87C2-6FAC-41D9-9692-48BC4AA669E7}"/>
                  </a:ext>
                </a:extLst>
              </p14:cNvPr>
              <p14:cNvContentPartPr/>
              <p14:nvPr/>
            </p14:nvContentPartPr>
            <p14:xfrm>
              <a:off x="11282121" y="1558084"/>
              <a:ext cx="77040" cy="1404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156D87C2-6FAC-41D9-9692-48BC4AA669E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264481" y="1522084"/>
                <a:ext cx="112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A347A89D-5C71-47B2-ADDA-352B34B664B6}"/>
                  </a:ext>
                </a:extLst>
              </p14:cNvPr>
              <p14:cNvContentPartPr/>
              <p14:nvPr/>
            </p14:nvContentPartPr>
            <p14:xfrm>
              <a:off x="11411721" y="1317244"/>
              <a:ext cx="109440" cy="16344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A347A89D-5C71-47B2-ADDA-352B34B664B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394081" y="1281244"/>
                <a:ext cx="14508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6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335342" y="320074"/>
            <a:ext cx="7680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 4: Alegerea tipului de bistabil folosit în implementare   </a:t>
            </a:r>
          </a:p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Alegerea metodei de inițializare a bistabililor     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FC30C2B3-710F-45D8-B3C2-6373F2BC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1051586"/>
            <a:ext cx="3143250" cy="5419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C9003C46-6B13-40D3-81E7-88314EB328BB}"/>
                  </a:ext>
                </a:extLst>
              </p14:cNvPr>
              <p14:cNvContentPartPr/>
              <p14:nvPr/>
            </p14:nvContentPartPr>
            <p14:xfrm>
              <a:off x="4144041" y="1425244"/>
              <a:ext cx="10440" cy="36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C9003C46-6B13-40D3-81E7-88314EB328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6041" y="1389604"/>
                <a:ext cx="46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19C44C2C-5F82-4037-AB21-0CA4A4E1E4B3}"/>
                  </a:ext>
                </a:extLst>
              </p14:cNvPr>
              <p14:cNvContentPartPr/>
              <p14:nvPr/>
            </p14:nvContentPartPr>
            <p14:xfrm>
              <a:off x="4213881" y="1120684"/>
              <a:ext cx="303840" cy="4392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19C44C2C-5F82-4037-AB21-0CA4A4E1E4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5881" y="1084684"/>
                <a:ext cx="3394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3522809C-550B-40B8-A3B5-28A316165E74}"/>
                  </a:ext>
                </a:extLst>
              </p14:cNvPr>
              <p14:cNvContentPartPr/>
              <p14:nvPr/>
            </p14:nvContentPartPr>
            <p14:xfrm>
              <a:off x="4124241" y="1282324"/>
              <a:ext cx="334800" cy="896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3522809C-550B-40B8-A3B5-28A316165E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06241" y="1246324"/>
                <a:ext cx="3704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C66FC123-A632-430C-9C47-AADCCEDAFCF3}"/>
                  </a:ext>
                </a:extLst>
              </p14:cNvPr>
              <p14:cNvContentPartPr/>
              <p14:nvPr/>
            </p14:nvContentPartPr>
            <p14:xfrm>
              <a:off x="4170681" y="1037884"/>
              <a:ext cx="438120" cy="730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C66FC123-A632-430C-9C47-AADCCEDAFC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52681" y="1002244"/>
                <a:ext cx="473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E4605B43-A3C2-405F-8AF8-AA9A5ABDDBF5}"/>
                  </a:ext>
                </a:extLst>
              </p14:cNvPr>
              <p14:cNvContentPartPr/>
              <p14:nvPr/>
            </p14:nvContentPartPr>
            <p14:xfrm>
              <a:off x="4653441" y="1343884"/>
              <a:ext cx="635040" cy="18432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E4605B43-A3C2-405F-8AF8-AA9A5ABDDB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35441" y="1308244"/>
                <a:ext cx="6706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D3EE9928-E65D-4719-A1DE-850F0E6DB42F}"/>
                  </a:ext>
                </a:extLst>
              </p14:cNvPr>
              <p14:cNvContentPartPr/>
              <p14:nvPr/>
            </p14:nvContentPartPr>
            <p14:xfrm>
              <a:off x="5361921" y="1032484"/>
              <a:ext cx="569520" cy="48024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D3EE9928-E65D-4719-A1DE-850F0E6DB4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44281" y="996484"/>
                <a:ext cx="6051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945B3212-668A-45D1-BD20-82E3A61F12CE}"/>
                  </a:ext>
                </a:extLst>
              </p14:cNvPr>
              <p14:cNvContentPartPr/>
              <p14:nvPr/>
            </p14:nvContentPartPr>
            <p14:xfrm>
              <a:off x="5895081" y="1229044"/>
              <a:ext cx="63360" cy="468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945B3212-668A-45D1-BD20-82E3A61F12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7081" y="1193404"/>
                <a:ext cx="990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4D67230F-7ACA-4F40-9036-9A4CDE4DD28E}"/>
                  </a:ext>
                </a:extLst>
              </p14:cNvPr>
              <p14:cNvContentPartPr/>
              <p14:nvPr/>
            </p14:nvContentPartPr>
            <p14:xfrm>
              <a:off x="5490801" y="1116724"/>
              <a:ext cx="349560" cy="147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4D67230F-7ACA-4F40-9036-9A4CDE4DD28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73161" y="1081084"/>
                <a:ext cx="3852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D1861CAE-F814-4452-8758-65D996C030FA}"/>
                  </a:ext>
                </a:extLst>
              </p14:cNvPr>
              <p14:cNvContentPartPr/>
              <p14:nvPr/>
            </p14:nvContentPartPr>
            <p14:xfrm>
              <a:off x="6031521" y="1332004"/>
              <a:ext cx="49320" cy="16992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D1861CAE-F814-4452-8758-65D996C030F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13881" y="1296004"/>
                <a:ext cx="849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00E075FD-DDB4-4470-AFAF-16E30E58B942}"/>
                  </a:ext>
                </a:extLst>
              </p14:cNvPr>
              <p14:cNvContentPartPr/>
              <p14:nvPr/>
            </p14:nvContentPartPr>
            <p14:xfrm>
              <a:off x="5981481" y="1120684"/>
              <a:ext cx="59040" cy="4536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00E075FD-DDB4-4470-AFAF-16E30E58B9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63481" y="1084684"/>
                <a:ext cx="94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C6E51333-AD2E-45F4-9C61-28670D7CAB11}"/>
                  </a:ext>
                </a:extLst>
              </p14:cNvPr>
              <p14:cNvContentPartPr/>
              <p14:nvPr/>
            </p14:nvContentPartPr>
            <p14:xfrm>
              <a:off x="6454881" y="1224004"/>
              <a:ext cx="40680" cy="62244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C6E51333-AD2E-45F4-9C61-28670D7CAB1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36881" y="1188004"/>
                <a:ext cx="7632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209B7A2A-76DA-4464-9981-A48AAD300413}"/>
                  </a:ext>
                </a:extLst>
              </p14:cNvPr>
              <p14:cNvContentPartPr/>
              <p14:nvPr/>
            </p14:nvContentPartPr>
            <p14:xfrm>
              <a:off x="6421761" y="842404"/>
              <a:ext cx="285120" cy="6620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209B7A2A-76DA-4464-9981-A48AAD30041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03761" y="806404"/>
                <a:ext cx="32076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2BD1E8D3-BDC7-4F27-BEA2-05EBE147700B}"/>
                  </a:ext>
                </a:extLst>
              </p14:cNvPr>
              <p14:cNvContentPartPr/>
              <p14:nvPr/>
            </p14:nvContentPartPr>
            <p14:xfrm>
              <a:off x="6491601" y="1137604"/>
              <a:ext cx="255240" cy="2268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2BD1E8D3-BDC7-4F27-BEA2-05EBE147700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73961" y="1101604"/>
                <a:ext cx="2908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8418BDDF-4A2A-4C22-A951-B31489164FA2}"/>
                  </a:ext>
                </a:extLst>
              </p14:cNvPr>
              <p14:cNvContentPartPr/>
              <p14:nvPr/>
            </p14:nvContentPartPr>
            <p14:xfrm>
              <a:off x="6759081" y="1254604"/>
              <a:ext cx="241560" cy="2192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8418BDDF-4A2A-4C22-A951-B31489164FA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41441" y="1218964"/>
                <a:ext cx="2772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64BACF39-0B7E-47EF-A667-CD4A14ECA46F}"/>
                  </a:ext>
                </a:extLst>
              </p14:cNvPr>
              <p14:cNvContentPartPr/>
              <p14:nvPr/>
            </p14:nvContentPartPr>
            <p14:xfrm>
              <a:off x="7167321" y="1405804"/>
              <a:ext cx="18000" cy="540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64BACF39-0B7E-47EF-A667-CD4A14ECA46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49681" y="1369804"/>
                <a:ext cx="536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77F96608-B2A2-4F78-A223-D78D254CECBA}"/>
                  </a:ext>
                </a:extLst>
              </p14:cNvPr>
              <p14:cNvContentPartPr/>
              <p14:nvPr/>
            </p14:nvContentPartPr>
            <p14:xfrm>
              <a:off x="7727841" y="943564"/>
              <a:ext cx="13680" cy="4237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77F96608-B2A2-4F78-A223-D78D254CECB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09841" y="907924"/>
                <a:ext cx="4932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0804A44A-F541-4B1F-84F8-EAA35949453D}"/>
                  </a:ext>
                </a:extLst>
              </p14:cNvPr>
              <p14:cNvContentPartPr/>
              <p14:nvPr/>
            </p14:nvContentPartPr>
            <p14:xfrm>
              <a:off x="7565841" y="1117444"/>
              <a:ext cx="276120" cy="2232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0804A44A-F541-4B1F-84F8-EAA35949453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47841" y="1081444"/>
                <a:ext cx="3117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191D62B6-C8A7-4CB1-A9DB-AE3E1DE7B7B8}"/>
                  </a:ext>
                </a:extLst>
              </p14:cNvPr>
              <p14:cNvContentPartPr/>
              <p14:nvPr/>
            </p14:nvContentPartPr>
            <p14:xfrm>
              <a:off x="7875801" y="1224364"/>
              <a:ext cx="828000" cy="1969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191D62B6-C8A7-4CB1-A9DB-AE3E1DE7B7B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858161" y="1188364"/>
                <a:ext cx="8636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05B45B08-CD34-4BF2-950E-5A6BC02D04AE}"/>
                  </a:ext>
                </a:extLst>
              </p14:cNvPr>
              <p14:cNvContentPartPr/>
              <p14:nvPr/>
            </p14:nvContentPartPr>
            <p14:xfrm>
              <a:off x="8785161" y="1159924"/>
              <a:ext cx="352440" cy="53640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05B45B08-CD34-4BF2-950E-5A6BC02D04A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67161" y="1123924"/>
                <a:ext cx="38808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CE474682-C7FB-4102-9808-48A46C355075}"/>
                  </a:ext>
                </a:extLst>
              </p14:cNvPr>
              <p14:cNvContentPartPr/>
              <p14:nvPr/>
            </p14:nvContentPartPr>
            <p14:xfrm>
              <a:off x="9082881" y="1102324"/>
              <a:ext cx="21960" cy="828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CE474682-C7FB-4102-9808-48A46C35507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065241" y="1066684"/>
                <a:ext cx="576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AECDC951-487A-46A7-8D08-BAFC958CF93C}"/>
                  </a:ext>
                </a:extLst>
              </p14:cNvPr>
              <p14:cNvContentPartPr/>
              <p14:nvPr/>
            </p14:nvContentPartPr>
            <p14:xfrm>
              <a:off x="9218241" y="869764"/>
              <a:ext cx="270000" cy="5374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AECDC951-487A-46A7-8D08-BAFC958CF93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00601" y="833764"/>
                <a:ext cx="3056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369B4F53-BF88-41FC-8177-3368F46377B0}"/>
                  </a:ext>
                </a:extLst>
              </p14:cNvPr>
              <p14:cNvContentPartPr/>
              <p14:nvPr/>
            </p14:nvContentPartPr>
            <p14:xfrm>
              <a:off x="9437481" y="1132564"/>
              <a:ext cx="60480" cy="374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369B4F53-BF88-41FC-8177-3368F46377B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419841" y="1096564"/>
                <a:ext cx="961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A4798ED7-AEA8-4420-8F38-FCCEA7727012}"/>
                  </a:ext>
                </a:extLst>
              </p14:cNvPr>
              <p14:cNvContentPartPr/>
              <p14:nvPr/>
            </p14:nvContentPartPr>
            <p14:xfrm>
              <a:off x="9168561" y="980644"/>
              <a:ext cx="487440" cy="4284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A4798ED7-AEA8-4420-8F38-FCCEA772701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150561" y="945004"/>
                <a:ext cx="52308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FBE21B2E-47F9-4084-BCC3-09DD1F178B73}"/>
                  </a:ext>
                </a:extLst>
              </p14:cNvPr>
              <p14:cNvContentPartPr/>
              <p14:nvPr/>
            </p14:nvContentPartPr>
            <p14:xfrm>
              <a:off x="9593001" y="913324"/>
              <a:ext cx="37800" cy="5040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FBE21B2E-47F9-4084-BCC3-09DD1F178B7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575361" y="877684"/>
                <a:ext cx="734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1CF9C842-53CC-4388-9415-8E20D84F1BF2}"/>
                  </a:ext>
                </a:extLst>
              </p14:cNvPr>
              <p14:cNvContentPartPr/>
              <p14:nvPr/>
            </p14:nvContentPartPr>
            <p14:xfrm>
              <a:off x="4434201" y="2192404"/>
              <a:ext cx="10440" cy="3517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1CF9C842-53CC-4388-9415-8E20D84F1BF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16201" y="2156404"/>
                <a:ext cx="460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76AC6A52-B8D3-4D82-80B0-31225F5151F5}"/>
                  </a:ext>
                </a:extLst>
              </p14:cNvPr>
              <p14:cNvContentPartPr/>
              <p14:nvPr/>
            </p14:nvContentPartPr>
            <p14:xfrm>
              <a:off x="4094721" y="2128324"/>
              <a:ext cx="540360" cy="381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76AC6A52-B8D3-4D82-80B0-31225F5151F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77081" y="2092684"/>
                <a:ext cx="5760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F129C9F4-D145-4723-BBE3-4DA285C77AF0}"/>
                  </a:ext>
                </a:extLst>
              </p14:cNvPr>
              <p14:cNvContentPartPr/>
              <p14:nvPr/>
            </p14:nvContentPartPr>
            <p14:xfrm>
              <a:off x="4537521" y="2435044"/>
              <a:ext cx="314640" cy="34272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F129C9F4-D145-4723-BBE3-4DA285C77AF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519521" y="2399404"/>
                <a:ext cx="3502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92C84594-2C24-4380-B0E4-5CD69A1D04BD}"/>
                  </a:ext>
                </a:extLst>
              </p14:cNvPr>
              <p14:cNvContentPartPr/>
              <p14:nvPr/>
            </p14:nvContentPartPr>
            <p14:xfrm>
              <a:off x="4847121" y="2326684"/>
              <a:ext cx="230400" cy="324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92C84594-2C24-4380-B0E4-5CD69A1D04B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829121" y="2291044"/>
                <a:ext cx="2660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3D4E4CB3-8228-4C03-8AE8-E7E2B15FCA78}"/>
                  </a:ext>
                </a:extLst>
              </p14:cNvPr>
              <p14:cNvContentPartPr/>
              <p14:nvPr/>
            </p14:nvContentPartPr>
            <p14:xfrm>
              <a:off x="4915881" y="2477164"/>
              <a:ext cx="178200" cy="756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3D4E4CB3-8228-4C03-8AE8-E7E2B15FCA7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897881" y="2441524"/>
                <a:ext cx="2138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83EB2D61-E850-4B10-AD52-14C9E66453CB}"/>
                  </a:ext>
                </a:extLst>
              </p14:cNvPr>
              <p14:cNvContentPartPr/>
              <p14:nvPr/>
            </p14:nvContentPartPr>
            <p14:xfrm>
              <a:off x="5582241" y="2041564"/>
              <a:ext cx="403200" cy="5270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83EB2D61-E850-4B10-AD52-14C9E66453C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564601" y="2005564"/>
                <a:ext cx="43884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D260130F-E411-41F5-8A39-4B7B4446F96C}"/>
                  </a:ext>
                </a:extLst>
              </p14:cNvPr>
              <p14:cNvContentPartPr/>
              <p14:nvPr/>
            </p14:nvContentPartPr>
            <p14:xfrm>
              <a:off x="5737041" y="2282764"/>
              <a:ext cx="267120" cy="2808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D260130F-E411-41F5-8A39-4B7B4446F96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719041" y="2246764"/>
                <a:ext cx="3027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40A4F88E-365C-464F-B645-0D8698118299}"/>
                  </a:ext>
                </a:extLst>
              </p14:cNvPr>
              <p14:cNvContentPartPr/>
              <p14:nvPr/>
            </p14:nvContentPartPr>
            <p14:xfrm>
              <a:off x="6083001" y="2359804"/>
              <a:ext cx="189000" cy="20628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40A4F88E-365C-464F-B645-0D869811829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065361" y="2324164"/>
                <a:ext cx="2246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45FB56EB-57BD-402B-9DC9-BA59147F1271}"/>
                  </a:ext>
                </a:extLst>
              </p14:cNvPr>
              <p14:cNvContentPartPr/>
              <p14:nvPr/>
            </p14:nvContentPartPr>
            <p14:xfrm>
              <a:off x="6437601" y="2317324"/>
              <a:ext cx="75960" cy="8640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45FB56EB-57BD-402B-9DC9-BA59147F127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419601" y="2281324"/>
                <a:ext cx="1116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7470C58A-F040-4B09-A190-659E38B76E0B}"/>
                  </a:ext>
                </a:extLst>
              </p14:cNvPr>
              <p14:cNvContentPartPr/>
              <p14:nvPr/>
            </p14:nvContentPartPr>
            <p14:xfrm>
              <a:off x="6860601" y="2026084"/>
              <a:ext cx="265320" cy="37008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7470C58A-F040-4B09-A190-659E38B76E0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842601" y="1990444"/>
                <a:ext cx="30096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DFEBF912-4BA1-4B76-ABB5-9A2AA9B3CE31}"/>
                  </a:ext>
                </a:extLst>
              </p14:cNvPr>
              <p14:cNvContentPartPr/>
              <p14:nvPr/>
            </p14:nvContentPartPr>
            <p14:xfrm>
              <a:off x="7198281" y="2217604"/>
              <a:ext cx="429840" cy="57168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DFEBF912-4BA1-4B76-ABB5-9A2AA9B3CE3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180281" y="2181604"/>
                <a:ext cx="46548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51D7B964-8C33-409F-8F22-59850C89BC21}"/>
                  </a:ext>
                </a:extLst>
              </p14:cNvPr>
              <p14:cNvContentPartPr/>
              <p14:nvPr/>
            </p14:nvContentPartPr>
            <p14:xfrm>
              <a:off x="7684281" y="2238124"/>
              <a:ext cx="449280" cy="21384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51D7B964-8C33-409F-8F22-59850C89BC2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666281" y="2202484"/>
                <a:ext cx="484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B60E41EF-AB53-4462-93D5-F521FCD5D193}"/>
                  </a:ext>
                </a:extLst>
              </p14:cNvPr>
              <p14:cNvContentPartPr/>
              <p14:nvPr/>
            </p14:nvContentPartPr>
            <p14:xfrm>
              <a:off x="9854361" y="2431084"/>
              <a:ext cx="465840" cy="21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B60E41EF-AB53-4462-93D5-F521FCD5D19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836721" y="2395444"/>
                <a:ext cx="5014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C45867A7-F0C6-4B53-BE11-CEA2B996979D}"/>
                  </a:ext>
                </a:extLst>
              </p14:cNvPr>
              <p14:cNvContentPartPr/>
              <p14:nvPr/>
            </p14:nvContentPartPr>
            <p14:xfrm>
              <a:off x="9881361" y="2786764"/>
              <a:ext cx="504720" cy="1980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C45867A7-F0C6-4B53-BE11-CEA2B996979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63361" y="2750764"/>
                <a:ext cx="5403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9DB5AAF7-56BB-4D93-B828-0300A4E43DBB}"/>
                  </a:ext>
                </a:extLst>
              </p14:cNvPr>
              <p14:cNvContentPartPr/>
              <p14:nvPr/>
            </p14:nvContentPartPr>
            <p14:xfrm>
              <a:off x="10283481" y="2123644"/>
              <a:ext cx="79200" cy="82692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9DB5AAF7-56BB-4D93-B828-0300A4E43DB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265481" y="2087644"/>
                <a:ext cx="114840" cy="8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6F7DF5DA-EC5C-4445-AB7A-31299EE5B731}"/>
                  </a:ext>
                </a:extLst>
              </p14:cNvPr>
              <p14:cNvContentPartPr/>
              <p14:nvPr/>
            </p14:nvContentPartPr>
            <p14:xfrm>
              <a:off x="10279161" y="2152444"/>
              <a:ext cx="513720" cy="91368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6F7DF5DA-EC5C-4445-AB7A-31299EE5B73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261521" y="2116804"/>
                <a:ext cx="549360" cy="9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6EE87952-BA09-4EB9-A23A-E6EFA2318246}"/>
                  </a:ext>
                </a:extLst>
              </p14:cNvPr>
              <p14:cNvContentPartPr/>
              <p14:nvPr/>
            </p14:nvContentPartPr>
            <p14:xfrm>
              <a:off x="10800801" y="2541244"/>
              <a:ext cx="686160" cy="2016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6EE87952-BA09-4EB9-A23A-E6EFA231824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782801" y="2505244"/>
                <a:ext cx="7218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6C089B22-9153-4416-88D1-42CD0ACCECED}"/>
                  </a:ext>
                </a:extLst>
              </p14:cNvPr>
              <p14:cNvContentPartPr/>
              <p14:nvPr/>
            </p14:nvContentPartPr>
            <p14:xfrm>
              <a:off x="9539361" y="1771564"/>
              <a:ext cx="262440" cy="33912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6C089B22-9153-4416-88D1-42CD0ACCECE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521721" y="1735924"/>
                <a:ext cx="2980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22306380-51AA-4BC6-81BC-8288CB37E78E}"/>
                  </a:ext>
                </a:extLst>
              </p14:cNvPr>
              <p14:cNvContentPartPr/>
              <p14:nvPr/>
            </p14:nvContentPartPr>
            <p14:xfrm>
              <a:off x="9669681" y="1904404"/>
              <a:ext cx="201960" cy="1836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22306380-51AA-4BC6-81BC-8288CB37E78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652041" y="1868764"/>
                <a:ext cx="2376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D0379181-3C94-4AB0-BE7E-9BE0A94AAF8B}"/>
                  </a:ext>
                </a:extLst>
              </p14:cNvPr>
              <p14:cNvContentPartPr/>
              <p14:nvPr/>
            </p14:nvContentPartPr>
            <p14:xfrm>
              <a:off x="9931041" y="1971724"/>
              <a:ext cx="117000" cy="1609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D0379181-3C94-4AB0-BE7E-9BE0A94AAF8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913401" y="1935724"/>
                <a:ext cx="1526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7971E368-308C-4599-901B-3562848A7D89}"/>
                  </a:ext>
                </a:extLst>
              </p14:cNvPr>
              <p14:cNvContentPartPr/>
              <p14:nvPr/>
            </p14:nvContentPartPr>
            <p14:xfrm>
              <a:off x="9643041" y="3107884"/>
              <a:ext cx="182160" cy="2880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7971E368-308C-4599-901B-3562848A7D8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625041" y="3071884"/>
                <a:ext cx="2178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F9940900-29DD-4EF9-9958-7502CD13D3E7}"/>
                  </a:ext>
                </a:extLst>
              </p14:cNvPr>
              <p14:cNvContentPartPr/>
              <p14:nvPr/>
            </p14:nvContentPartPr>
            <p14:xfrm>
              <a:off x="9876321" y="3273844"/>
              <a:ext cx="304200" cy="38232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F9940900-29DD-4EF9-9958-7502CD13D3E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858321" y="3237844"/>
                <a:ext cx="3398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B6C05589-CC99-4A62-8C1D-CE60174D146C}"/>
                  </a:ext>
                </a:extLst>
              </p14:cNvPr>
              <p14:cNvContentPartPr/>
              <p14:nvPr/>
            </p14:nvContentPartPr>
            <p14:xfrm>
              <a:off x="10206801" y="3277084"/>
              <a:ext cx="264960" cy="1270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B6C05589-CC99-4A62-8C1D-CE60174D146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189161" y="3241084"/>
                <a:ext cx="300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A2B8606D-89AA-46B2-BA55-A1E88FED0A7D}"/>
                  </a:ext>
                </a:extLst>
              </p14:cNvPr>
              <p14:cNvContentPartPr/>
              <p14:nvPr/>
            </p14:nvContentPartPr>
            <p14:xfrm>
              <a:off x="11149281" y="2836444"/>
              <a:ext cx="15480" cy="25236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A2B8606D-89AA-46B2-BA55-A1E88FED0A7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131641" y="2800444"/>
                <a:ext cx="511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25BE8287-C6E0-48C6-8A5A-F22D947A7E8B}"/>
                  </a:ext>
                </a:extLst>
              </p14:cNvPr>
              <p14:cNvContentPartPr/>
              <p14:nvPr/>
            </p14:nvContentPartPr>
            <p14:xfrm>
              <a:off x="11036601" y="2819524"/>
              <a:ext cx="293400" cy="1872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25BE8287-C6E0-48C6-8A5A-F22D947A7E8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018961" y="2783524"/>
                <a:ext cx="3290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7D6E0132-DAF4-49FD-945C-D0DD4521A482}"/>
                  </a:ext>
                </a:extLst>
              </p14:cNvPr>
              <p14:cNvContentPartPr/>
              <p14:nvPr/>
            </p14:nvContentPartPr>
            <p14:xfrm>
              <a:off x="11282121" y="3035524"/>
              <a:ext cx="75240" cy="26352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7D6E0132-DAF4-49FD-945C-D0DD4521A48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264481" y="2999524"/>
                <a:ext cx="1108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8D077A83-8825-4650-97F0-E3E8F0186B46}"/>
                  </a:ext>
                </a:extLst>
              </p14:cNvPr>
              <p14:cNvContentPartPr/>
              <p14:nvPr/>
            </p14:nvContentPartPr>
            <p14:xfrm>
              <a:off x="4404681" y="3485164"/>
              <a:ext cx="10080" cy="37188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8D077A83-8825-4650-97F0-E3E8F0186B4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386681" y="3449164"/>
                <a:ext cx="457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6CF87452-B072-411F-8423-077791D1B6B2}"/>
                  </a:ext>
                </a:extLst>
              </p14:cNvPr>
              <p14:cNvContentPartPr/>
              <p14:nvPr/>
            </p14:nvContentPartPr>
            <p14:xfrm>
              <a:off x="4197681" y="3430444"/>
              <a:ext cx="375120" cy="453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6CF87452-B072-411F-8423-077791D1B6B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180041" y="3394804"/>
                <a:ext cx="4107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84152054-0367-449F-A110-30FF19512E8C}"/>
                  </a:ext>
                </a:extLst>
              </p14:cNvPr>
              <p14:cNvContentPartPr/>
              <p14:nvPr/>
            </p14:nvContentPartPr>
            <p14:xfrm>
              <a:off x="4562001" y="3734644"/>
              <a:ext cx="305280" cy="27108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84152054-0367-449F-A110-30FF19512E8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544001" y="3698644"/>
                <a:ext cx="3409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45F6F4F2-CADB-4AC7-9492-71BE76CFBC6B}"/>
                  </a:ext>
                </a:extLst>
              </p14:cNvPr>
              <p14:cNvContentPartPr/>
              <p14:nvPr/>
            </p14:nvContentPartPr>
            <p14:xfrm>
              <a:off x="2395521" y="3039484"/>
              <a:ext cx="774720" cy="132876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45F6F4F2-CADB-4AC7-9492-71BE76CFBC6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377881" y="3003484"/>
                <a:ext cx="810360" cy="14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7BFF2AD7-637E-4A42-9BE6-9E97DE3E7153}"/>
                  </a:ext>
                </a:extLst>
              </p14:cNvPr>
              <p14:cNvContentPartPr/>
              <p14:nvPr/>
            </p14:nvContentPartPr>
            <p14:xfrm>
              <a:off x="5038641" y="3495604"/>
              <a:ext cx="225720" cy="684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7BFF2AD7-637E-4A42-9BE6-9E97DE3E715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021001" y="3459964"/>
                <a:ext cx="2613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4197DB6B-F53E-45F7-8AC8-240ADE6598D7}"/>
                  </a:ext>
                </a:extLst>
              </p14:cNvPr>
              <p14:cNvContentPartPr/>
              <p14:nvPr/>
            </p14:nvContentPartPr>
            <p14:xfrm>
              <a:off x="5078241" y="3672004"/>
              <a:ext cx="244800" cy="1044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4197DB6B-F53E-45F7-8AC8-240ADE6598D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060241" y="3636364"/>
                <a:ext cx="2804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E549DB96-2550-4AEF-B0E6-3CF827247B2C}"/>
                  </a:ext>
                </a:extLst>
              </p14:cNvPr>
              <p14:cNvContentPartPr/>
              <p14:nvPr/>
            </p14:nvContentPartPr>
            <p14:xfrm>
              <a:off x="5491521" y="3294364"/>
              <a:ext cx="326160" cy="56556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E549DB96-2550-4AEF-B0E6-3CF827247B2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473881" y="3258364"/>
                <a:ext cx="36180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8523D619-1DC3-4453-89ED-C78C00A9E416}"/>
                  </a:ext>
                </a:extLst>
              </p14:cNvPr>
              <p14:cNvContentPartPr/>
              <p14:nvPr/>
            </p14:nvContentPartPr>
            <p14:xfrm>
              <a:off x="5622921" y="3537364"/>
              <a:ext cx="308520" cy="2196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8523D619-1DC3-4453-89ED-C78C00A9E41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604921" y="3501724"/>
                <a:ext cx="3441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59C659F3-FB27-428C-A479-5942D85D91A2}"/>
                  </a:ext>
                </a:extLst>
              </p14:cNvPr>
              <p14:cNvContentPartPr/>
              <p14:nvPr/>
            </p14:nvContentPartPr>
            <p14:xfrm>
              <a:off x="5938281" y="3571564"/>
              <a:ext cx="103680" cy="36756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59C659F3-FB27-428C-A479-5942D85D91A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920641" y="3535924"/>
                <a:ext cx="13932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B0A1CF9E-EBC1-4048-9348-5B4C2200415C}"/>
                  </a:ext>
                </a:extLst>
              </p14:cNvPr>
              <p14:cNvContentPartPr/>
              <p14:nvPr/>
            </p14:nvContentPartPr>
            <p14:xfrm>
              <a:off x="5992281" y="3879724"/>
              <a:ext cx="223560" cy="2880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B0A1CF9E-EBC1-4048-9348-5B4C2200415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974641" y="3843724"/>
                <a:ext cx="259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5EE55D4C-6359-467F-9BBA-FE70CFCDFAA6}"/>
                  </a:ext>
                </a:extLst>
              </p14:cNvPr>
              <p14:cNvContentPartPr/>
              <p14:nvPr/>
            </p14:nvContentPartPr>
            <p14:xfrm>
              <a:off x="6288561" y="3574444"/>
              <a:ext cx="68040" cy="4932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5EE55D4C-6359-467F-9BBA-FE70CFCDFAA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270921" y="3538804"/>
                <a:ext cx="1036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94DF9A77-0052-4E96-8E75-CD9A4DAEAC5C}"/>
                  </a:ext>
                </a:extLst>
              </p14:cNvPr>
              <p14:cNvContentPartPr/>
              <p14:nvPr/>
            </p14:nvContentPartPr>
            <p14:xfrm>
              <a:off x="6661881" y="3347644"/>
              <a:ext cx="250200" cy="44856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94DF9A77-0052-4E96-8E75-CD9A4DAEAC5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644241" y="3312004"/>
                <a:ext cx="2858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D6909B86-CA99-43E9-B2EF-1F88A5B1F218}"/>
                  </a:ext>
                </a:extLst>
              </p14:cNvPr>
              <p14:cNvContentPartPr/>
              <p14:nvPr/>
            </p14:nvContentPartPr>
            <p14:xfrm>
              <a:off x="6979041" y="3360604"/>
              <a:ext cx="223920" cy="45756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D6909B86-CA99-43E9-B2EF-1F88A5B1F21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961041" y="3324604"/>
                <a:ext cx="2595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76BF3A2F-B6CD-4B33-94C1-9691AF363356}"/>
                  </a:ext>
                </a:extLst>
              </p14:cNvPr>
              <p14:cNvContentPartPr/>
              <p14:nvPr/>
            </p14:nvContentPartPr>
            <p14:xfrm>
              <a:off x="7290441" y="3782884"/>
              <a:ext cx="222840" cy="1152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76BF3A2F-B6CD-4B33-94C1-9691AF36335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272441" y="3747244"/>
                <a:ext cx="2584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2ECF29F6-D210-4ADA-89A3-9D5B48F69219}"/>
                  </a:ext>
                </a:extLst>
              </p14:cNvPr>
              <p14:cNvContentPartPr/>
              <p14:nvPr/>
            </p14:nvContentPartPr>
            <p14:xfrm>
              <a:off x="7647561" y="3310564"/>
              <a:ext cx="251280" cy="45108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2ECF29F6-D210-4ADA-89A3-9D5B48F6921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629561" y="3274564"/>
                <a:ext cx="2869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C08D9DBC-7D47-481C-BB4A-A5988A49BDCF}"/>
                  </a:ext>
                </a:extLst>
              </p14:cNvPr>
              <p14:cNvContentPartPr/>
              <p14:nvPr/>
            </p14:nvContentPartPr>
            <p14:xfrm>
              <a:off x="8028081" y="3567964"/>
              <a:ext cx="204480" cy="52524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C08D9DBC-7D47-481C-BB4A-A5988A49BDC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010081" y="3532324"/>
                <a:ext cx="24012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06018A1A-ECB0-43BE-9B27-7908E3DF8305}"/>
                  </a:ext>
                </a:extLst>
              </p14:cNvPr>
              <p14:cNvContentPartPr/>
              <p14:nvPr/>
            </p14:nvContentPartPr>
            <p14:xfrm>
              <a:off x="4576401" y="4502884"/>
              <a:ext cx="15120" cy="41508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06018A1A-ECB0-43BE-9B27-7908E3DF830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558761" y="4467244"/>
                <a:ext cx="50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5C6E09DA-D9F9-4725-9CDA-E67182DB2121}"/>
                  </a:ext>
                </a:extLst>
              </p14:cNvPr>
              <p14:cNvContentPartPr/>
              <p14:nvPr/>
            </p14:nvContentPartPr>
            <p14:xfrm>
              <a:off x="4311081" y="4501084"/>
              <a:ext cx="323280" cy="720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5C6E09DA-D9F9-4725-9CDA-E67182DB212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293441" y="4465444"/>
                <a:ext cx="3589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7E2C10EA-2DC2-4004-B58F-19C54CBB6E19}"/>
                  </a:ext>
                </a:extLst>
              </p14:cNvPr>
              <p14:cNvContentPartPr/>
              <p14:nvPr/>
            </p14:nvContentPartPr>
            <p14:xfrm>
              <a:off x="4650561" y="4795204"/>
              <a:ext cx="294480" cy="38088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7E2C10EA-2DC2-4004-B58F-19C54CBB6E1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632561" y="4759204"/>
                <a:ext cx="3301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BC02BCF8-0952-4E4B-A7CC-2F568CB6B49F}"/>
                  </a:ext>
                </a:extLst>
              </p14:cNvPr>
              <p14:cNvContentPartPr/>
              <p14:nvPr/>
            </p14:nvContentPartPr>
            <p14:xfrm>
              <a:off x="5131881" y="4774324"/>
              <a:ext cx="249840" cy="2772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BC02BCF8-0952-4E4B-A7CC-2F568CB6B49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114241" y="4738324"/>
                <a:ext cx="2854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B7BE8CF3-B975-4D33-BD12-3ED544C3470F}"/>
                  </a:ext>
                </a:extLst>
              </p14:cNvPr>
              <p14:cNvContentPartPr/>
              <p14:nvPr/>
            </p14:nvContentPartPr>
            <p14:xfrm>
              <a:off x="5235201" y="4896364"/>
              <a:ext cx="176040" cy="1296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B7BE8CF3-B975-4D33-BD12-3ED544C3470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217561" y="4860364"/>
                <a:ext cx="2116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72A3E17A-A53A-4DC6-9795-5F8871F37369}"/>
                  </a:ext>
                </a:extLst>
              </p14:cNvPr>
              <p14:cNvContentPartPr/>
              <p14:nvPr/>
            </p14:nvContentPartPr>
            <p14:xfrm>
              <a:off x="5708961" y="4463644"/>
              <a:ext cx="446400" cy="50112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72A3E17A-A53A-4DC6-9795-5F8871F3736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691321" y="4428004"/>
                <a:ext cx="48204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7181825A-9FE6-41B6-8678-631368421B5E}"/>
                  </a:ext>
                </a:extLst>
              </p14:cNvPr>
              <p14:cNvContentPartPr/>
              <p14:nvPr/>
            </p14:nvContentPartPr>
            <p14:xfrm>
              <a:off x="5888961" y="4655524"/>
              <a:ext cx="362880" cy="2304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7181825A-9FE6-41B6-8678-631368421B5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871321" y="4619524"/>
                <a:ext cx="3985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5EFCAD24-37FD-41C8-8681-972F0B159BD9}"/>
                  </a:ext>
                </a:extLst>
              </p14:cNvPr>
              <p14:cNvContentPartPr/>
              <p14:nvPr/>
            </p14:nvContentPartPr>
            <p14:xfrm>
              <a:off x="6257961" y="4828324"/>
              <a:ext cx="261720" cy="25740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5EFCAD24-37FD-41C8-8681-972F0B159BD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240321" y="4792324"/>
                <a:ext cx="2973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864AAF24-225A-43BA-BBB3-9F6080320631}"/>
                  </a:ext>
                </a:extLst>
              </p14:cNvPr>
              <p14:cNvContentPartPr/>
              <p14:nvPr/>
            </p14:nvContentPartPr>
            <p14:xfrm>
              <a:off x="6601401" y="4719244"/>
              <a:ext cx="51120" cy="3204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864AAF24-225A-43BA-BBB3-9F608032063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583761" y="4683604"/>
                <a:ext cx="867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A119596B-E41C-415E-902E-CCB3FA97653C}"/>
                  </a:ext>
                </a:extLst>
              </p14:cNvPr>
              <p14:cNvContentPartPr/>
              <p14:nvPr/>
            </p14:nvContentPartPr>
            <p14:xfrm>
              <a:off x="6975081" y="4399564"/>
              <a:ext cx="729720" cy="46620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A119596B-E41C-415E-902E-CCB3FA97653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957441" y="4363924"/>
                <a:ext cx="7653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83BDD245-75C0-4AFA-80F4-80AE306C7EED}"/>
                  </a:ext>
                </a:extLst>
              </p14:cNvPr>
              <p14:cNvContentPartPr/>
              <p14:nvPr/>
            </p14:nvContentPartPr>
            <p14:xfrm>
              <a:off x="7799121" y="4596484"/>
              <a:ext cx="404640" cy="27720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83BDD245-75C0-4AFA-80F4-80AE306C7EE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781481" y="4560844"/>
                <a:ext cx="4402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802FA1DE-BBCE-46E0-B8E0-A7D91888FCF6}"/>
                  </a:ext>
                </a:extLst>
              </p14:cNvPr>
              <p14:cNvContentPartPr/>
              <p14:nvPr/>
            </p14:nvContentPartPr>
            <p14:xfrm>
              <a:off x="4665321" y="5545084"/>
              <a:ext cx="40680" cy="34920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802FA1DE-BBCE-46E0-B8E0-A7D91888FCF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647321" y="5509084"/>
                <a:ext cx="763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48618678-67DC-4EBB-82EF-5C9458196D0F}"/>
                  </a:ext>
                </a:extLst>
              </p14:cNvPr>
              <p14:cNvContentPartPr/>
              <p14:nvPr/>
            </p14:nvContentPartPr>
            <p14:xfrm>
              <a:off x="4463361" y="5519164"/>
              <a:ext cx="467280" cy="2628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48618678-67DC-4EBB-82EF-5C9458196D0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445721" y="5483164"/>
                <a:ext cx="5029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29C2F52C-7394-475A-9C67-B345F4B5242A}"/>
                  </a:ext>
                </a:extLst>
              </p14:cNvPr>
              <p14:cNvContentPartPr/>
              <p14:nvPr/>
            </p14:nvContentPartPr>
            <p14:xfrm>
              <a:off x="4899321" y="5687644"/>
              <a:ext cx="230760" cy="35784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29C2F52C-7394-475A-9C67-B345F4B5242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881681" y="5652004"/>
                <a:ext cx="2664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D57716DF-A2CD-44C5-9D2D-A9937C3E88D2}"/>
                  </a:ext>
                </a:extLst>
              </p14:cNvPr>
              <p14:cNvContentPartPr/>
              <p14:nvPr/>
            </p14:nvContentPartPr>
            <p14:xfrm>
              <a:off x="5333841" y="5589364"/>
              <a:ext cx="228600" cy="3420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D57716DF-A2CD-44C5-9D2D-A9937C3E88D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315841" y="5553364"/>
                <a:ext cx="2642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05AEE83D-E683-47A2-921E-AB18ADB3EE30}"/>
                  </a:ext>
                </a:extLst>
              </p14:cNvPr>
              <p14:cNvContentPartPr/>
              <p14:nvPr/>
            </p14:nvContentPartPr>
            <p14:xfrm>
              <a:off x="5417361" y="5751724"/>
              <a:ext cx="199440" cy="792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05AEE83D-E683-47A2-921E-AB18ADB3EE3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399721" y="5715724"/>
                <a:ext cx="2350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AB7259A0-98EB-497E-AECB-E3452854EE7A}"/>
                  </a:ext>
                </a:extLst>
              </p14:cNvPr>
              <p14:cNvContentPartPr/>
              <p14:nvPr/>
            </p14:nvContentPartPr>
            <p14:xfrm>
              <a:off x="5996241" y="5381644"/>
              <a:ext cx="347400" cy="43560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AB7259A0-98EB-497E-AECB-E3452854EE7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978241" y="5346004"/>
                <a:ext cx="3830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5BCE9EE2-A915-4CC5-8346-DE0FA47F82C2}"/>
                  </a:ext>
                </a:extLst>
              </p14:cNvPr>
              <p14:cNvContentPartPr/>
              <p14:nvPr/>
            </p14:nvContentPartPr>
            <p14:xfrm>
              <a:off x="6144921" y="5570644"/>
              <a:ext cx="251280" cy="936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5BCE9EE2-A915-4CC5-8346-DE0FA47F82C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127281" y="5534644"/>
                <a:ext cx="2869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D99267B9-6D78-4094-B0F1-E23E3D1C1D1B}"/>
                  </a:ext>
                </a:extLst>
              </p14:cNvPr>
              <p14:cNvContentPartPr/>
              <p14:nvPr/>
            </p14:nvContentPartPr>
            <p14:xfrm>
              <a:off x="6483681" y="5649484"/>
              <a:ext cx="256320" cy="31068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D99267B9-6D78-4094-B0F1-E23E3D1C1D1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465681" y="5613844"/>
                <a:ext cx="2919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FDA35DA5-8C6B-4DD1-8CEC-4F74C0D42185}"/>
                  </a:ext>
                </a:extLst>
              </p14:cNvPr>
              <p14:cNvContentPartPr/>
              <p14:nvPr/>
            </p14:nvContentPartPr>
            <p14:xfrm>
              <a:off x="6911721" y="5555884"/>
              <a:ext cx="46440" cy="5832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FDA35DA5-8C6B-4DD1-8CEC-4F74C0D4218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894081" y="5519884"/>
                <a:ext cx="820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15100D28-2E69-483B-B35B-F52BD968401A}"/>
                  </a:ext>
                </a:extLst>
              </p14:cNvPr>
              <p14:cNvContentPartPr/>
              <p14:nvPr/>
            </p14:nvContentPartPr>
            <p14:xfrm>
              <a:off x="7240041" y="5348524"/>
              <a:ext cx="313200" cy="37188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15100D28-2E69-483B-B35B-F52BD968401A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222041" y="5312524"/>
                <a:ext cx="34884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0C773127-D14A-4ADA-AECE-3DE110AE8105}"/>
                  </a:ext>
                </a:extLst>
              </p14:cNvPr>
              <p14:cNvContentPartPr/>
              <p14:nvPr/>
            </p14:nvContentPartPr>
            <p14:xfrm>
              <a:off x="7591761" y="5278684"/>
              <a:ext cx="225720" cy="43128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0C773127-D14A-4ADA-AECE-3DE110AE8105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574121" y="5243044"/>
                <a:ext cx="2613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B430AD00-2905-4015-A2BC-81C6C65C4DE2}"/>
                  </a:ext>
                </a:extLst>
              </p14:cNvPr>
              <p14:cNvContentPartPr/>
              <p14:nvPr/>
            </p14:nvContentPartPr>
            <p14:xfrm>
              <a:off x="7958961" y="5672884"/>
              <a:ext cx="170640" cy="540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B430AD00-2905-4015-A2BC-81C6C65C4DE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940961" y="5637244"/>
                <a:ext cx="2062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38793CFE-D363-415B-9C3D-91F134F5EBCC}"/>
                  </a:ext>
                </a:extLst>
              </p14:cNvPr>
              <p14:cNvContentPartPr/>
              <p14:nvPr/>
            </p14:nvContentPartPr>
            <p14:xfrm>
              <a:off x="8273601" y="5274724"/>
              <a:ext cx="22680" cy="36180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38793CFE-D363-415B-9C3D-91F134F5EBCC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255961" y="5239084"/>
                <a:ext cx="583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B16D20E5-F552-46A7-98BB-488E4FDBAC12}"/>
                  </a:ext>
                </a:extLst>
              </p14:cNvPr>
              <p14:cNvContentPartPr/>
              <p14:nvPr/>
            </p14:nvContentPartPr>
            <p14:xfrm>
              <a:off x="8224641" y="5289484"/>
              <a:ext cx="282600" cy="36684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B16D20E5-F552-46A7-98BB-488E4FDBAC12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206641" y="5253484"/>
                <a:ext cx="3182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18E79967-A7E4-4731-8F22-C7017F64BF95}"/>
                  </a:ext>
                </a:extLst>
              </p14:cNvPr>
              <p14:cNvContentPartPr/>
              <p14:nvPr/>
            </p14:nvContentPartPr>
            <p14:xfrm>
              <a:off x="8583201" y="5496124"/>
              <a:ext cx="365760" cy="15984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18E79967-A7E4-4731-8F22-C7017F64BF95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565201" y="5460124"/>
                <a:ext cx="4014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5718C84E-304F-48D8-80BD-9E9B41B57B01}"/>
                  </a:ext>
                </a:extLst>
              </p14:cNvPr>
              <p14:cNvContentPartPr/>
              <p14:nvPr/>
            </p14:nvContentPartPr>
            <p14:xfrm>
              <a:off x="3785121" y="1941484"/>
              <a:ext cx="670680" cy="418104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5718C84E-304F-48D8-80BD-9E9B41B57B01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767481" y="1905844"/>
                <a:ext cx="706320" cy="42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61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32B477EF-0714-4A8E-91A8-230675D1A349}"/>
              </a:ext>
            </a:extLst>
          </p:cNvPr>
          <p:cNvSpPr/>
          <p:nvPr/>
        </p:nvSpPr>
        <p:spPr>
          <a:xfrm>
            <a:off x="335342" y="320074"/>
            <a:ext cx="8412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 5: Scrierea ecuațiilor – cazul implementării cu bistabili de tip D  </a:t>
            </a:r>
          </a:p>
          <a:p>
            <a:endParaRPr lang="ro-RO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B27E022D-E5A1-4F34-BAC6-442EE713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1051586"/>
            <a:ext cx="3143250" cy="5419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BD06E463-DF96-447A-84AE-034F3EB65845}"/>
                  </a:ext>
                </a:extLst>
              </p14:cNvPr>
              <p14:cNvContentPartPr/>
              <p14:nvPr/>
            </p14:nvContentPartPr>
            <p14:xfrm>
              <a:off x="3971601" y="1105564"/>
              <a:ext cx="149040" cy="32364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BD06E463-DF96-447A-84AE-034F3EB658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3961" y="1069924"/>
                <a:ext cx="1846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DA5520F4-970C-4A32-9EE5-55523B1108F3}"/>
                  </a:ext>
                </a:extLst>
              </p14:cNvPr>
              <p14:cNvContentPartPr/>
              <p14:nvPr/>
            </p14:nvContentPartPr>
            <p14:xfrm>
              <a:off x="3942441" y="1249924"/>
              <a:ext cx="202320" cy="428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DA5520F4-970C-4A32-9EE5-55523B1108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4801" y="1214284"/>
                <a:ext cx="2379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D4CC76C2-889B-41D5-8207-5A1A797F8FA7}"/>
                  </a:ext>
                </a:extLst>
              </p14:cNvPr>
              <p14:cNvContentPartPr/>
              <p14:nvPr/>
            </p14:nvContentPartPr>
            <p14:xfrm>
              <a:off x="3942081" y="1063804"/>
              <a:ext cx="234720" cy="176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D4CC76C2-889B-41D5-8207-5A1A797F8F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24441" y="1027804"/>
                <a:ext cx="2703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065CC09F-A20C-4B35-A009-888C9337F1A9}"/>
                  </a:ext>
                </a:extLst>
              </p14:cNvPr>
              <p14:cNvContentPartPr/>
              <p14:nvPr/>
            </p14:nvContentPartPr>
            <p14:xfrm>
              <a:off x="4166001" y="1291324"/>
              <a:ext cx="267480" cy="16956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065CC09F-A20C-4B35-A009-888C9337F1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48361" y="1255684"/>
                <a:ext cx="3031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1ACECEE7-8CFB-460B-A630-06D531236730}"/>
                  </a:ext>
                </a:extLst>
              </p14:cNvPr>
              <p14:cNvContentPartPr/>
              <p14:nvPr/>
            </p14:nvContentPartPr>
            <p14:xfrm>
              <a:off x="4566681" y="1400764"/>
              <a:ext cx="34200" cy="3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1ACECEE7-8CFB-460B-A630-06D5312367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49041" y="1364764"/>
                <a:ext cx="69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8161C28B-56DF-4481-BC5A-9ADB3B3EDC73}"/>
                  </a:ext>
                </a:extLst>
              </p14:cNvPr>
              <p14:cNvContentPartPr/>
              <p14:nvPr/>
            </p14:nvContentPartPr>
            <p14:xfrm>
              <a:off x="4998321" y="920524"/>
              <a:ext cx="254160" cy="71532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8161C28B-56DF-4481-BC5A-9ADB3B3EDC7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80681" y="884524"/>
                <a:ext cx="28980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D56F6986-EEAD-436A-A84F-AEB70DF5244D}"/>
                  </a:ext>
                </a:extLst>
              </p14:cNvPr>
              <p14:cNvContentPartPr/>
              <p14:nvPr/>
            </p14:nvContentPartPr>
            <p14:xfrm>
              <a:off x="5032161" y="1086124"/>
              <a:ext cx="263520" cy="17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D56F6986-EEAD-436A-A84F-AEB70DF5244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14161" y="1050124"/>
                <a:ext cx="2991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50B77111-C075-4200-B112-296FC5EEBDA9}"/>
                  </a:ext>
                </a:extLst>
              </p14:cNvPr>
              <p14:cNvContentPartPr/>
              <p14:nvPr/>
            </p14:nvContentPartPr>
            <p14:xfrm>
              <a:off x="5348241" y="1221124"/>
              <a:ext cx="267480" cy="2098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50B77111-C075-4200-B112-296FC5EEBD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0601" y="1185124"/>
                <a:ext cx="3031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E1238FE9-41E5-46D1-B49F-CCEFA9DDB8C1}"/>
                  </a:ext>
                </a:extLst>
              </p14:cNvPr>
              <p14:cNvContentPartPr/>
              <p14:nvPr/>
            </p14:nvContentPartPr>
            <p14:xfrm>
              <a:off x="5741721" y="1398964"/>
              <a:ext cx="39600" cy="216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E1238FE9-41E5-46D1-B49F-CCEFA9DDB8C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24081" y="1362964"/>
                <a:ext cx="752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DD7CDA36-B3EC-4C26-873C-CADDF94E1F78}"/>
                  </a:ext>
                </a:extLst>
              </p14:cNvPr>
              <p14:cNvContentPartPr/>
              <p14:nvPr/>
            </p14:nvContentPartPr>
            <p14:xfrm>
              <a:off x="6243201" y="882724"/>
              <a:ext cx="321840" cy="52164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DD7CDA36-B3EC-4C26-873C-CADDF94E1F7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25201" y="846724"/>
                <a:ext cx="35748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E88AA7DE-6333-4607-BA50-071450B6BB97}"/>
                  </a:ext>
                </a:extLst>
              </p14:cNvPr>
              <p14:cNvContentPartPr/>
              <p14:nvPr/>
            </p14:nvContentPartPr>
            <p14:xfrm>
              <a:off x="6280281" y="1070284"/>
              <a:ext cx="260280" cy="180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E88AA7DE-6333-4607-BA50-071450B6BB9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62641" y="1034644"/>
                <a:ext cx="2959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F3F57FD0-D233-42B6-B686-5D377CD7BB96}"/>
                  </a:ext>
                </a:extLst>
              </p14:cNvPr>
              <p14:cNvContentPartPr/>
              <p14:nvPr/>
            </p14:nvContentPartPr>
            <p14:xfrm>
              <a:off x="6645681" y="1254244"/>
              <a:ext cx="149400" cy="1389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F3F57FD0-D233-42B6-B686-5D377CD7BB9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27681" y="1218604"/>
                <a:ext cx="1850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DD701BC4-5596-4983-90DA-15F52D06C5A9}"/>
                  </a:ext>
                </a:extLst>
              </p14:cNvPr>
              <p14:cNvContentPartPr/>
              <p14:nvPr/>
            </p14:nvContentPartPr>
            <p14:xfrm>
              <a:off x="6702201" y="1045444"/>
              <a:ext cx="676080" cy="3517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DD701BC4-5596-4983-90DA-15F52D06C5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84201" y="1009804"/>
                <a:ext cx="7117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092686E2-9F3D-4E2C-A6F0-393019A51A7D}"/>
                  </a:ext>
                </a:extLst>
              </p14:cNvPr>
              <p14:cNvContentPartPr/>
              <p14:nvPr/>
            </p14:nvContentPartPr>
            <p14:xfrm>
              <a:off x="7373961" y="997564"/>
              <a:ext cx="360" cy="3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092686E2-9F3D-4E2C-A6F0-393019A51A7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55961" y="9615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363F1818-421C-45CE-9A1A-1A877D8EF07D}"/>
                  </a:ext>
                </a:extLst>
              </p14:cNvPr>
              <p14:cNvContentPartPr/>
              <p14:nvPr/>
            </p14:nvContentPartPr>
            <p14:xfrm>
              <a:off x="4045041" y="2281684"/>
              <a:ext cx="254880" cy="4334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363F1818-421C-45CE-9A1A-1A877D8EF0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27401" y="2246044"/>
                <a:ext cx="2905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2ECDF578-C58E-47BE-894B-1D8BE0FB95D3}"/>
                  </a:ext>
                </a:extLst>
              </p14:cNvPr>
              <p14:cNvContentPartPr/>
              <p14:nvPr/>
            </p14:nvContentPartPr>
            <p14:xfrm>
              <a:off x="4385961" y="2289604"/>
              <a:ext cx="68760" cy="44460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2ECDF578-C58E-47BE-894B-1D8BE0FB95D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68321" y="2253604"/>
                <a:ext cx="10440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0ECB13B4-1872-4FBD-AF9A-3ABCFFA7BB04}"/>
                  </a:ext>
                </a:extLst>
              </p14:cNvPr>
              <p14:cNvContentPartPr/>
              <p14:nvPr/>
            </p14:nvContentPartPr>
            <p14:xfrm>
              <a:off x="4262121" y="2489044"/>
              <a:ext cx="282600" cy="183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0ECB13B4-1872-4FBD-AF9A-3ABCFFA7BB0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44121" y="2453044"/>
                <a:ext cx="318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88FAB588-C9C6-49A6-9D5D-E51F15E62FBE}"/>
                  </a:ext>
                </a:extLst>
              </p14:cNvPr>
              <p14:cNvContentPartPr/>
              <p14:nvPr/>
            </p14:nvContentPartPr>
            <p14:xfrm>
              <a:off x="4553721" y="2553124"/>
              <a:ext cx="191160" cy="2048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88FAB588-C9C6-49A6-9D5D-E51F15E62FB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35721" y="2517484"/>
                <a:ext cx="2268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A740FDCD-323E-4832-9A13-27A9A98F142E}"/>
                  </a:ext>
                </a:extLst>
              </p14:cNvPr>
              <p14:cNvContentPartPr/>
              <p14:nvPr/>
            </p14:nvContentPartPr>
            <p14:xfrm>
              <a:off x="4584681" y="2117524"/>
              <a:ext cx="277560" cy="5040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A740FDCD-323E-4832-9A13-27A9A98F142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66681" y="2081524"/>
                <a:ext cx="313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CC672E02-FC9F-432C-A5EF-C63A47AC26C9}"/>
                  </a:ext>
                </a:extLst>
              </p14:cNvPr>
              <p14:cNvContentPartPr/>
              <p14:nvPr/>
            </p14:nvContentPartPr>
            <p14:xfrm>
              <a:off x="4709601" y="1976044"/>
              <a:ext cx="59040" cy="3722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CC672E02-FC9F-432C-A5EF-C63A47AC26C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691601" y="1940044"/>
                <a:ext cx="9468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5D0D933A-5854-4637-806E-7409192C930D}"/>
                  </a:ext>
                </a:extLst>
              </p14:cNvPr>
              <p14:cNvContentPartPr/>
              <p14:nvPr/>
            </p14:nvContentPartPr>
            <p14:xfrm>
              <a:off x="5127201" y="2409844"/>
              <a:ext cx="268920" cy="140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5D0D933A-5854-4637-806E-7409192C930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109201" y="2373844"/>
                <a:ext cx="3045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359C5072-617F-4261-98C7-E89AC89604F7}"/>
                  </a:ext>
                </a:extLst>
              </p14:cNvPr>
              <p14:cNvContentPartPr/>
              <p14:nvPr/>
            </p14:nvContentPartPr>
            <p14:xfrm>
              <a:off x="5210721" y="2526844"/>
              <a:ext cx="235080" cy="266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359C5072-617F-4261-98C7-E89AC89604F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93081" y="2490844"/>
                <a:ext cx="2707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D10D3FFD-8F79-4B2E-8561-382FAB30FA5F}"/>
                  </a:ext>
                </a:extLst>
              </p14:cNvPr>
              <p14:cNvContentPartPr/>
              <p14:nvPr/>
            </p14:nvContentPartPr>
            <p14:xfrm>
              <a:off x="5738841" y="2035084"/>
              <a:ext cx="276840" cy="7578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D10D3FFD-8F79-4B2E-8561-382FAB30FA5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720841" y="1999444"/>
                <a:ext cx="31248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EFB8BC91-6385-48EB-8F07-53121C7D5E35}"/>
                  </a:ext>
                </a:extLst>
              </p14:cNvPr>
              <p14:cNvContentPartPr/>
              <p14:nvPr/>
            </p14:nvContentPartPr>
            <p14:xfrm>
              <a:off x="6016761" y="2172604"/>
              <a:ext cx="286560" cy="4132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EFB8BC91-6385-48EB-8F07-53121C7D5E3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99121" y="2136604"/>
                <a:ext cx="32220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E4AEA6FA-2A2F-43BE-8584-43F3C14A03D4}"/>
                  </a:ext>
                </a:extLst>
              </p14:cNvPr>
              <p14:cNvContentPartPr/>
              <p14:nvPr/>
            </p14:nvContentPartPr>
            <p14:xfrm>
              <a:off x="6381081" y="2145964"/>
              <a:ext cx="71640" cy="42660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E4AEA6FA-2A2F-43BE-8584-43F3C14A03D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363441" y="2110324"/>
                <a:ext cx="10728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ED623275-C690-4BA8-8784-F184FDD147BD}"/>
                  </a:ext>
                </a:extLst>
              </p14:cNvPr>
              <p14:cNvContentPartPr/>
              <p14:nvPr/>
            </p14:nvContentPartPr>
            <p14:xfrm>
              <a:off x="6248961" y="2334964"/>
              <a:ext cx="300960" cy="2484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ED623275-C690-4BA8-8784-F184FDD147B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230961" y="2299324"/>
                <a:ext cx="3366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2B69F0EC-4AF8-44F0-983E-A9DD8B0D7217}"/>
                  </a:ext>
                </a:extLst>
              </p14:cNvPr>
              <p14:cNvContentPartPr/>
              <p14:nvPr/>
            </p14:nvContentPartPr>
            <p14:xfrm>
              <a:off x="6524361" y="2454484"/>
              <a:ext cx="199080" cy="1886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2B69F0EC-4AF8-44F0-983E-A9DD8B0D721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506361" y="2418844"/>
                <a:ext cx="2347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24C459F2-11E3-42E8-B6FE-017358C1F56E}"/>
                  </a:ext>
                </a:extLst>
              </p14:cNvPr>
              <p14:cNvContentPartPr/>
              <p14:nvPr/>
            </p14:nvContentPartPr>
            <p14:xfrm>
              <a:off x="6886161" y="2387884"/>
              <a:ext cx="382680" cy="2556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24C459F2-11E3-42E8-B6FE-017358C1F56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868161" y="2352244"/>
                <a:ext cx="4183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B59A8A14-A2E7-4F0E-9A94-3BB3B1E15E87}"/>
                  </a:ext>
                </a:extLst>
              </p14:cNvPr>
              <p14:cNvContentPartPr/>
              <p14:nvPr/>
            </p14:nvContentPartPr>
            <p14:xfrm>
              <a:off x="7049601" y="2241364"/>
              <a:ext cx="42120" cy="3513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B59A8A14-A2E7-4F0E-9A94-3BB3B1E15E8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31601" y="2205364"/>
                <a:ext cx="7776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F193D4AB-51F2-462D-A798-4F3F41AE24F1}"/>
                  </a:ext>
                </a:extLst>
              </p14:cNvPr>
              <p14:cNvContentPartPr/>
              <p14:nvPr/>
            </p14:nvContentPartPr>
            <p14:xfrm>
              <a:off x="647721" y="1923124"/>
              <a:ext cx="1085760" cy="400068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F193D4AB-51F2-462D-A798-4F3F41AE24F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30081" y="1887484"/>
                <a:ext cx="1121400" cy="40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C6CD5564-51CB-4223-BEDF-A8B6CB6C7DCC}"/>
                  </a:ext>
                </a:extLst>
              </p14:cNvPr>
              <p14:cNvContentPartPr/>
              <p14:nvPr/>
            </p14:nvContentPartPr>
            <p14:xfrm>
              <a:off x="670041" y="2647804"/>
              <a:ext cx="387720" cy="44280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C6CD5564-51CB-4223-BEDF-A8B6CB6C7DC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52041" y="2611804"/>
                <a:ext cx="4233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E97519A0-5475-40E1-931D-09C798DC894E}"/>
                  </a:ext>
                </a:extLst>
              </p14:cNvPr>
              <p14:cNvContentPartPr/>
              <p14:nvPr/>
            </p14:nvContentPartPr>
            <p14:xfrm>
              <a:off x="7531281" y="2102044"/>
              <a:ext cx="15480" cy="49752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E97519A0-5475-40E1-931D-09C798DC894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513281" y="2066044"/>
                <a:ext cx="5112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76202535-050A-4F58-A968-24E4DA85A25E}"/>
                  </a:ext>
                </a:extLst>
              </p14:cNvPr>
              <p14:cNvContentPartPr/>
              <p14:nvPr/>
            </p14:nvContentPartPr>
            <p14:xfrm>
              <a:off x="7300881" y="2082244"/>
              <a:ext cx="509040" cy="176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76202535-050A-4F58-A968-24E4DA85A25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283241" y="2046604"/>
                <a:ext cx="544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BD84E507-1AAB-4153-BA91-871DE93DEF7A}"/>
                  </a:ext>
                </a:extLst>
              </p14:cNvPr>
              <p14:cNvContentPartPr/>
              <p14:nvPr/>
            </p14:nvContentPartPr>
            <p14:xfrm>
              <a:off x="7669881" y="2408404"/>
              <a:ext cx="261360" cy="22860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BD84E507-1AAB-4153-BA91-871DE93DEF7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652241" y="2372764"/>
                <a:ext cx="2970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9222526B-26E0-4338-A300-4821BAD441DE}"/>
                  </a:ext>
                </a:extLst>
              </p14:cNvPr>
              <p14:cNvContentPartPr/>
              <p14:nvPr/>
            </p14:nvContentPartPr>
            <p14:xfrm>
              <a:off x="7884801" y="2487244"/>
              <a:ext cx="15480" cy="30276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9222526B-26E0-4338-A300-4821BAD441D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866801" y="2451604"/>
                <a:ext cx="511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8DD63CF4-9CC4-4E7C-B678-392D45B08FD1}"/>
                  </a:ext>
                </a:extLst>
              </p14:cNvPr>
              <p14:cNvContentPartPr/>
              <p14:nvPr/>
            </p14:nvContentPartPr>
            <p14:xfrm>
              <a:off x="8007921" y="1958044"/>
              <a:ext cx="258480" cy="103104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8DD63CF4-9CC4-4E7C-B678-392D45B08FD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90281" y="1922404"/>
                <a:ext cx="294120" cy="11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5C0D4BC1-193E-4FD1-AB93-46536B36F329}"/>
                  </a:ext>
                </a:extLst>
              </p14:cNvPr>
              <p14:cNvContentPartPr/>
              <p14:nvPr/>
            </p14:nvContentPartPr>
            <p14:xfrm>
              <a:off x="8430561" y="2463844"/>
              <a:ext cx="52920" cy="529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5C0D4BC1-193E-4FD1-AB93-46536B36F32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412561" y="2428204"/>
                <a:ext cx="885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82D2CE72-0F51-425E-862B-5C8A50FF3F0C}"/>
                  </a:ext>
                </a:extLst>
              </p14:cNvPr>
              <p14:cNvContentPartPr/>
              <p14:nvPr/>
            </p14:nvContentPartPr>
            <p14:xfrm>
              <a:off x="8760321" y="2216884"/>
              <a:ext cx="29520" cy="39456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82D2CE72-0F51-425E-862B-5C8A50FF3F0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742681" y="2180884"/>
                <a:ext cx="651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D384A9E4-4D1E-4A0B-98B1-1574B4FB3D06}"/>
                  </a:ext>
                </a:extLst>
              </p14:cNvPr>
              <p14:cNvContentPartPr/>
              <p14:nvPr/>
            </p14:nvContentPartPr>
            <p14:xfrm>
              <a:off x="8484921" y="2133364"/>
              <a:ext cx="621360" cy="3960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D384A9E4-4D1E-4A0B-98B1-1574B4FB3D0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467281" y="2097724"/>
                <a:ext cx="6570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1A9B8125-4033-4CC6-BE87-C9B30109D1B2}"/>
                  </a:ext>
                </a:extLst>
              </p14:cNvPr>
              <p14:cNvContentPartPr/>
              <p14:nvPr/>
            </p14:nvContentPartPr>
            <p14:xfrm>
              <a:off x="8770041" y="2187364"/>
              <a:ext cx="15480" cy="44136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1A9B8125-4033-4CC6-BE87-C9B30109D1B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752401" y="2151724"/>
                <a:ext cx="511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8A9F1A86-1D8A-4768-8874-188C3493F1B4}"/>
                  </a:ext>
                </a:extLst>
              </p14:cNvPr>
              <p14:cNvContentPartPr/>
              <p14:nvPr/>
            </p14:nvContentPartPr>
            <p14:xfrm>
              <a:off x="3013281" y="2079364"/>
              <a:ext cx="128880" cy="93348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8A9F1A86-1D8A-4768-8874-188C3493F1B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95641" y="2043364"/>
                <a:ext cx="164520" cy="10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A472F738-3172-45E6-992F-F9D8313FFBB5}"/>
                  </a:ext>
                </a:extLst>
              </p14:cNvPr>
              <p14:cNvContentPartPr/>
              <p14:nvPr/>
            </p14:nvContentPartPr>
            <p14:xfrm>
              <a:off x="3013281" y="2692444"/>
              <a:ext cx="279720" cy="28512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A472F738-3172-45E6-992F-F9D8313FFBB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995641" y="2656444"/>
                <a:ext cx="3153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95D3741B-5A58-4A72-B2AD-D27D39FB47D5}"/>
                  </a:ext>
                </a:extLst>
              </p14:cNvPr>
              <p14:cNvContentPartPr/>
              <p14:nvPr/>
            </p14:nvContentPartPr>
            <p14:xfrm>
              <a:off x="2247561" y="1640884"/>
              <a:ext cx="684000" cy="72180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95D3741B-5A58-4A72-B2AD-D27D39FB47D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229921" y="1605244"/>
                <a:ext cx="71964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2B264D89-6D31-4953-B145-150B8F1796BB}"/>
                  </a:ext>
                </a:extLst>
              </p14:cNvPr>
              <p14:cNvContentPartPr/>
              <p14:nvPr/>
            </p14:nvContentPartPr>
            <p14:xfrm>
              <a:off x="8966601" y="2499844"/>
              <a:ext cx="288000" cy="34488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2B264D89-6D31-4953-B145-150B8F1796B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948961" y="2463844"/>
                <a:ext cx="3236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549DDBC9-08AC-4D3D-B2A0-C6EC8CEA9B6F}"/>
                  </a:ext>
                </a:extLst>
              </p14:cNvPr>
              <p14:cNvContentPartPr/>
              <p14:nvPr/>
            </p14:nvContentPartPr>
            <p14:xfrm>
              <a:off x="8509761" y="1912324"/>
              <a:ext cx="501120" cy="5904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549DDBC9-08AC-4D3D-B2A0-C6EC8CEA9B6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491761" y="1876684"/>
                <a:ext cx="5367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A8F9E33E-1F9C-4812-B060-F76B17E5E899}"/>
                  </a:ext>
                </a:extLst>
              </p14:cNvPr>
              <p14:cNvContentPartPr/>
              <p14:nvPr/>
            </p14:nvContentPartPr>
            <p14:xfrm>
              <a:off x="4257081" y="3690364"/>
              <a:ext cx="276120" cy="684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A8F9E33E-1F9C-4812-B060-F76B17E5E89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239441" y="3654364"/>
                <a:ext cx="3117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05E8D51E-C8BB-485C-A1A8-6CBE4A659BA7}"/>
                  </a:ext>
                </a:extLst>
              </p14:cNvPr>
              <p14:cNvContentPartPr/>
              <p14:nvPr/>
            </p14:nvContentPartPr>
            <p14:xfrm>
              <a:off x="4970961" y="3383644"/>
              <a:ext cx="182520" cy="36972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05E8D51E-C8BB-485C-A1A8-6CBE4A659BA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952961" y="3348004"/>
                <a:ext cx="2181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C9C3755A-5B92-4F1A-8558-1A7EAD6B993F}"/>
                  </a:ext>
                </a:extLst>
              </p14:cNvPr>
              <p14:cNvContentPartPr/>
              <p14:nvPr/>
            </p14:nvContentPartPr>
            <p14:xfrm>
              <a:off x="5191641" y="3557884"/>
              <a:ext cx="228240" cy="16776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C9C3755A-5B92-4F1A-8558-1A7EAD6B993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174001" y="3521884"/>
                <a:ext cx="26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B05A1E46-8498-4632-AE00-BB53C9E47BC2}"/>
                  </a:ext>
                </a:extLst>
              </p14:cNvPr>
              <p14:cNvContentPartPr/>
              <p14:nvPr/>
            </p14:nvContentPartPr>
            <p14:xfrm>
              <a:off x="5530761" y="3534484"/>
              <a:ext cx="436320" cy="16956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B05A1E46-8498-4632-AE00-BB53C9E47BC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512761" y="3498844"/>
                <a:ext cx="4719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8F6F8AEE-43D6-4871-B93D-D1EB0DEC90DB}"/>
                  </a:ext>
                </a:extLst>
              </p14:cNvPr>
              <p14:cNvContentPartPr/>
              <p14:nvPr/>
            </p14:nvContentPartPr>
            <p14:xfrm>
              <a:off x="5827761" y="3409564"/>
              <a:ext cx="106200" cy="9000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8F6F8AEE-43D6-4871-B93D-D1EB0DEC90D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810121" y="3373924"/>
                <a:ext cx="1418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B4FE0AD8-E12D-4436-9BB2-9410C938EE4E}"/>
                  </a:ext>
                </a:extLst>
              </p14:cNvPr>
              <p14:cNvContentPartPr/>
              <p14:nvPr/>
            </p14:nvContentPartPr>
            <p14:xfrm>
              <a:off x="5999121" y="3401644"/>
              <a:ext cx="385200" cy="30348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B4FE0AD8-E12D-4436-9BB2-9410C938EE4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981481" y="3365644"/>
                <a:ext cx="4208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2752F911-D284-41AF-A7F0-05404D50250A}"/>
                  </a:ext>
                </a:extLst>
              </p14:cNvPr>
              <p14:cNvContentPartPr/>
              <p14:nvPr/>
            </p14:nvContentPartPr>
            <p14:xfrm>
              <a:off x="6203601" y="3382564"/>
              <a:ext cx="315360" cy="1908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2752F911-D284-41AF-A7F0-05404D50250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185961" y="3346924"/>
                <a:ext cx="3510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B757BF78-A8B2-45D4-ACC7-0E1C7DA0F0BC}"/>
                  </a:ext>
                </a:extLst>
              </p14:cNvPr>
              <p14:cNvContentPartPr/>
              <p14:nvPr/>
            </p14:nvContentPartPr>
            <p14:xfrm>
              <a:off x="6553161" y="3558604"/>
              <a:ext cx="80280" cy="27504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B757BF78-A8B2-45D4-ACC7-0E1C7DA0F0B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535161" y="3522604"/>
                <a:ext cx="1159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18458CFC-E9C4-45AE-A709-93003E92EBE3}"/>
                  </a:ext>
                </a:extLst>
              </p14:cNvPr>
              <p14:cNvContentPartPr/>
              <p14:nvPr/>
            </p14:nvContentPartPr>
            <p14:xfrm>
              <a:off x="6842961" y="3509284"/>
              <a:ext cx="245880" cy="1584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18458CFC-E9C4-45AE-A709-93003E92EBE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824961" y="3473284"/>
                <a:ext cx="2815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AA8A529A-0A65-46A4-9C59-9D37C79F1C7F}"/>
                  </a:ext>
                </a:extLst>
              </p14:cNvPr>
              <p14:cNvContentPartPr/>
              <p14:nvPr/>
            </p14:nvContentPartPr>
            <p14:xfrm>
              <a:off x="6872481" y="3623044"/>
              <a:ext cx="209160" cy="2808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AA8A529A-0A65-46A4-9C59-9D37C79F1C7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854841" y="3587044"/>
                <a:ext cx="244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D578CC4B-3799-438A-A03A-67DDBA25AF06}"/>
                  </a:ext>
                </a:extLst>
              </p14:cNvPr>
              <p14:cNvContentPartPr/>
              <p14:nvPr/>
            </p14:nvContentPartPr>
            <p14:xfrm>
              <a:off x="7314921" y="3460324"/>
              <a:ext cx="267120" cy="31608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D578CC4B-3799-438A-A03A-67DDBA25AF0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296921" y="3424684"/>
                <a:ext cx="3027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94D00B0D-C3C4-478D-80CC-0E0F1BA1DB1A}"/>
                  </a:ext>
                </a:extLst>
              </p14:cNvPr>
              <p14:cNvContentPartPr/>
              <p14:nvPr/>
            </p14:nvContentPartPr>
            <p14:xfrm>
              <a:off x="8131041" y="3520084"/>
              <a:ext cx="313920" cy="468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94D00B0D-C3C4-478D-80CC-0E0F1BA1DB1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113041" y="3484444"/>
                <a:ext cx="349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5524D87D-D65D-4AF9-90D9-47BB72EA1E0E}"/>
                  </a:ext>
                </a:extLst>
              </p14:cNvPr>
              <p14:cNvContentPartPr/>
              <p14:nvPr/>
            </p14:nvContentPartPr>
            <p14:xfrm>
              <a:off x="8219241" y="3612964"/>
              <a:ext cx="235800" cy="1728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5524D87D-D65D-4AF9-90D9-47BB72EA1E0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201601" y="3577324"/>
                <a:ext cx="2714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701F6F55-82DB-4C58-B989-658DC897F462}"/>
                  </a:ext>
                </a:extLst>
              </p14:cNvPr>
              <p14:cNvContentPartPr/>
              <p14:nvPr/>
            </p14:nvContentPartPr>
            <p14:xfrm>
              <a:off x="8462961" y="3377164"/>
              <a:ext cx="218880" cy="33660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701F6F55-82DB-4C58-B989-658DC897F46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444961" y="3341164"/>
                <a:ext cx="2545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22C30E09-2480-4519-BDBB-2184112086DE}"/>
                  </a:ext>
                </a:extLst>
              </p14:cNvPr>
              <p14:cNvContentPartPr/>
              <p14:nvPr/>
            </p14:nvContentPartPr>
            <p14:xfrm>
              <a:off x="9104481" y="3243244"/>
              <a:ext cx="367560" cy="39276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22C30E09-2480-4519-BDBB-2184112086D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086841" y="3207604"/>
                <a:ext cx="4032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98AADE17-90A7-43CA-8CC8-7B4351475DDD}"/>
                  </a:ext>
                </a:extLst>
              </p14:cNvPr>
              <p14:cNvContentPartPr/>
              <p14:nvPr/>
            </p14:nvContentPartPr>
            <p14:xfrm>
              <a:off x="9325521" y="3411724"/>
              <a:ext cx="171360" cy="972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98AADE17-90A7-43CA-8CC8-7B4351475DD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307881" y="3375724"/>
                <a:ext cx="207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E8AE3732-1138-4828-BA81-F204F44C2CFA}"/>
                  </a:ext>
                </a:extLst>
              </p14:cNvPr>
              <p14:cNvContentPartPr/>
              <p14:nvPr/>
            </p14:nvContentPartPr>
            <p14:xfrm>
              <a:off x="9622161" y="3483364"/>
              <a:ext cx="168480" cy="16416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E8AE3732-1138-4828-BA81-F204F44C2CF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604161" y="3447724"/>
                <a:ext cx="2041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298349AA-4F9A-453B-A699-87BB6113862B}"/>
                  </a:ext>
                </a:extLst>
              </p14:cNvPr>
              <p14:cNvContentPartPr/>
              <p14:nvPr/>
            </p14:nvContentPartPr>
            <p14:xfrm>
              <a:off x="9945081" y="3406684"/>
              <a:ext cx="198360" cy="900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298349AA-4F9A-453B-A699-87BB6113862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927441" y="3371044"/>
                <a:ext cx="234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8E820442-70FC-4C82-9A9E-FE63F77F1432}"/>
                  </a:ext>
                </a:extLst>
              </p14:cNvPr>
              <p14:cNvContentPartPr/>
              <p14:nvPr/>
            </p14:nvContentPartPr>
            <p14:xfrm>
              <a:off x="9979281" y="3534484"/>
              <a:ext cx="232920" cy="2196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8E820442-70FC-4C82-9A9E-FE63F77F143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961641" y="3498844"/>
                <a:ext cx="268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55BA4D36-FB7D-4C03-A225-6772A7726C83}"/>
                  </a:ext>
                </a:extLst>
              </p14:cNvPr>
              <p14:cNvContentPartPr/>
              <p14:nvPr/>
            </p14:nvContentPartPr>
            <p14:xfrm>
              <a:off x="10388961" y="3397324"/>
              <a:ext cx="172440" cy="17604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55BA4D36-FB7D-4C03-A225-6772A7726C8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371321" y="3361324"/>
                <a:ext cx="2080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66E563CF-F1A6-434C-9585-4F192AC22A6C}"/>
                  </a:ext>
                </a:extLst>
              </p14:cNvPr>
              <p14:cNvContentPartPr/>
              <p14:nvPr/>
            </p14:nvContentPartPr>
            <p14:xfrm>
              <a:off x="8848161" y="3283564"/>
              <a:ext cx="234000" cy="118980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66E563CF-F1A6-434C-9585-4F192AC22A6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830161" y="3247924"/>
                <a:ext cx="26964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AE7CA0DD-588E-468B-928D-BC8D06BD5367}"/>
                  </a:ext>
                </a:extLst>
              </p14:cNvPr>
              <p14:cNvContentPartPr/>
              <p14:nvPr/>
            </p14:nvContentPartPr>
            <p14:xfrm>
              <a:off x="9206001" y="3935164"/>
              <a:ext cx="312480" cy="38340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AE7CA0DD-588E-468B-928D-BC8D06BD536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188001" y="3899524"/>
                <a:ext cx="3481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67919FE9-F5DC-4AC0-9CF4-11825C3CFE55}"/>
                  </a:ext>
                </a:extLst>
              </p14:cNvPr>
              <p14:cNvContentPartPr/>
              <p14:nvPr/>
            </p14:nvContentPartPr>
            <p14:xfrm>
              <a:off x="9389601" y="4091404"/>
              <a:ext cx="149400" cy="1872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67919FE9-F5DC-4AC0-9CF4-11825C3CFE5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371961" y="4055404"/>
                <a:ext cx="1850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734F4D2C-6AA1-471F-8217-EBA7FFA4825F}"/>
                  </a:ext>
                </a:extLst>
              </p14:cNvPr>
              <p14:cNvContentPartPr/>
              <p14:nvPr/>
            </p14:nvContentPartPr>
            <p14:xfrm>
              <a:off x="9679401" y="4035244"/>
              <a:ext cx="76320" cy="30564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734F4D2C-6AA1-471F-8217-EBA7FFA4825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661761" y="3999244"/>
                <a:ext cx="1119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E6812078-4498-417C-9769-B4A390392317}"/>
                  </a:ext>
                </a:extLst>
              </p14:cNvPr>
              <p14:cNvContentPartPr/>
              <p14:nvPr/>
            </p14:nvContentPartPr>
            <p14:xfrm>
              <a:off x="9713961" y="4326844"/>
              <a:ext cx="187560" cy="1908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E6812078-4498-417C-9769-B4A390392317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696321" y="4290844"/>
                <a:ext cx="2232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43B620B0-7649-4284-A4BC-F7AC8D5F1CFE}"/>
                  </a:ext>
                </a:extLst>
              </p14:cNvPr>
              <p14:cNvContentPartPr/>
              <p14:nvPr/>
            </p14:nvContentPartPr>
            <p14:xfrm>
              <a:off x="10009161" y="4124164"/>
              <a:ext cx="169200" cy="12240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43B620B0-7649-4284-A4BC-F7AC8D5F1CF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991161" y="4088524"/>
                <a:ext cx="2048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DE16BB8F-CC09-470C-BD4E-E59114DFC9B4}"/>
                  </a:ext>
                </a:extLst>
              </p14:cNvPr>
              <p14:cNvContentPartPr/>
              <p14:nvPr/>
            </p14:nvContentPartPr>
            <p14:xfrm>
              <a:off x="10440081" y="4033084"/>
              <a:ext cx="165240" cy="29880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DE16BB8F-CC09-470C-BD4E-E59114DFC9B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422081" y="3997084"/>
                <a:ext cx="2008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9D6A8406-3503-4FD8-8BBE-7B5D9FEEA86A}"/>
                  </a:ext>
                </a:extLst>
              </p14:cNvPr>
              <p14:cNvContentPartPr/>
              <p14:nvPr/>
            </p14:nvContentPartPr>
            <p14:xfrm>
              <a:off x="10734561" y="4365004"/>
              <a:ext cx="2520" cy="1620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9D6A8406-3503-4FD8-8BBE-7B5D9FEEA86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716921" y="4329364"/>
                <a:ext cx="381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1E277258-4F4F-4F5E-B0CC-FC8E8F4A282A}"/>
                  </a:ext>
                </a:extLst>
              </p14:cNvPr>
              <p14:cNvContentPartPr/>
              <p14:nvPr/>
            </p14:nvContentPartPr>
            <p14:xfrm>
              <a:off x="3864681" y="1525324"/>
              <a:ext cx="5953680" cy="168984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1E277258-4F4F-4F5E-B0CC-FC8E8F4A282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846681" y="1489684"/>
                <a:ext cx="5989320" cy="17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EFAE42CE-D12A-40E1-A9D9-EC2CA182A68D}"/>
                  </a:ext>
                </a:extLst>
              </p14:cNvPr>
              <p14:cNvContentPartPr/>
              <p14:nvPr/>
            </p14:nvContentPartPr>
            <p14:xfrm>
              <a:off x="4466961" y="5024164"/>
              <a:ext cx="11880" cy="24984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EFAE42CE-D12A-40E1-A9D9-EC2CA182A68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449321" y="4988164"/>
                <a:ext cx="475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2619B01A-CBCF-4DEB-A50F-981A40E0A895}"/>
                  </a:ext>
                </a:extLst>
              </p14:cNvPr>
              <p14:cNvContentPartPr/>
              <p14:nvPr/>
            </p14:nvContentPartPr>
            <p14:xfrm>
              <a:off x="4212081" y="4958644"/>
              <a:ext cx="442800" cy="1692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2619B01A-CBCF-4DEB-A50F-981A40E0A89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194081" y="4922644"/>
                <a:ext cx="4784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C2298FA1-7F7E-4EDB-BDBB-5D1002F39030}"/>
                  </a:ext>
                </a:extLst>
              </p14:cNvPr>
              <p14:cNvContentPartPr/>
              <p14:nvPr/>
            </p14:nvContentPartPr>
            <p14:xfrm>
              <a:off x="4630761" y="5157004"/>
              <a:ext cx="88920" cy="22104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C2298FA1-7F7E-4EDB-BDBB-5D1002F3903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612761" y="5121004"/>
                <a:ext cx="1245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028A4295-7E69-41FD-96B1-60FF3E1654D4}"/>
                  </a:ext>
                </a:extLst>
              </p14:cNvPr>
              <p14:cNvContentPartPr/>
              <p14:nvPr/>
            </p14:nvContentPartPr>
            <p14:xfrm>
              <a:off x="4822281" y="5093644"/>
              <a:ext cx="200520" cy="1440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028A4295-7E69-41FD-96B1-60FF3E1654D4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804641" y="5057644"/>
                <a:ext cx="2361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9DD26E3D-63D9-4F07-9885-5C5D7C5071B3}"/>
                  </a:ext>
                </a:extLst>
              </p14:cNvPr>
              <p14:cNvContentPartPr/>
              <p14:nvPr/>
            </p14:nvContentPartPr>
            <p14:xfrm>
              <a:off x="4871601" y="5210644"/>
              <a:ext cx="210600" cy="1728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9DD26E3D-63D9-4F07-9885-5C5D7C5071B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853601" y="5175004"/>
                <a:ext cx="2462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49DE89F7-E413-4204-BC25-6D84A6BC2695}"/>
                  </a:ext>
                </a:extLst>
              </p14:cNvPr>
              <p14:cNvContentPartPr/>
              <p14:nvPr/>
            </p14:nvContentPartPr>
            <p14:xfrm>
              <a:off x="5260041" y="4964404"/>
              <a:ext cx="140040" cy="32220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49DE89F7-E413-4204-BC25-6D84A6BC269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242401" y="4928764"/>
                <a:ext cx="1756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E653D79C-DBC7-4482-B4DC-7027C5EF1C82}"/>
                  </a:ext>
                </a:extLst>
              </p14:cNvPr>
              <p14:cNvContentPartPr/>
              <p14:nvPr/>
            </p14:nvContentPartPr>
            <p14:xfrm>
              <a:off x="6041601" y="5122444"/>
              <a:ext cx="211320" cy="4284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E653D79C-DBC7-4482-B4DC-7027C5EF1C8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023961" y="5086804"/>
                <a:ext cx="2469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A07F8BE7-5568-474A-B23D-FAAA1410B1BC}"/>
                  </a:ext>
                </a:extLst>
              </p14:cNvPr>
              <p14:cNvContentPartPr/>
              <p14:nvPr/>
            </p14:nvContentPartPr>
            <p14:xfrm>
              <a:off x="6036921" y="5239804"/>
              <a:ext cx="239400" cy="2520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A07F8BE7-5568-474A-B23D-FAAA1410B1B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018921" y="5204164"/>
                <a:ext cx="275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BBFFA99F-F788-41D2-BE77-AE8FABD15F53}"/>
                  </a:ext>
                </a:extLst>
              </p14:cNvPr>
              <p14:cNvContentPartPr/>
              <p14:nvPr/>
            </p14:nvContentPartPr>
            <p14:xfrm>
              <a:off x="6339321" y="4979884"/>
              <a:ext cx="235080" cy="34092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BBFFA99F-F788-41D2-BE77-AE8FABD15F5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321681" y="4943884"/>
                <a:ext cx="2707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51150782-A7EE-4FBA-9F19-D59309FC2897}"/>
                  </a:ext>
                </a:extLst>
              </p14:cNvPr>
              <p14:cNvContentPartPr/>
              <p14:nvPr/>
            </p14:nvContentPartPr>
            <p14:xfrm>
              <a:off x="6974001" y="5004364"/>
              <a:ext cx="30600" cy="31140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51150782-A7EE-4FBA-9F19-D59309FC289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956001" y="4968364"/>
                <a:ext cx="662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AFD94156-1EB9-4569-8F2A-F00B6CD4F4F8}"/>
                  </a:ext>
                </a:extLst>
              </p14:cNvPr>
              <p14:cNvContentPartPr/>
              <p14:nvPr/>
            </p14:nvContentPartPr>
            <p14:xfrm>
              <a:off x="6749721" y="4975204"/>
              <a:ext cx="435240" cy="2196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AFD94156-1EB9-4569-8F2A-F00B6CD4F4F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731721" y="4939204"/>
                <a:ext cx="4708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E58AACF2-6115-40FD-9719-D14B1057E175}"/>
                  </a:ext>
                </a:extLst>
              </p14:cNvPr>
              <p14:cNvContentPartPr/>
              <p14:nvPr/>
            </p14:nvContentPartPr>
            <p14:xfrm>
              <a:off x="7142841" y="5223244"/>
              <a:ext cx="235080" cy="28980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E58AACF2-6115-40FD-9719-D14B1057E17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124841" y="5187244"/>
                <a:ext cx="27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296D6CA3-3416-42E3-9083-ABE4E0E99DA4}"/>
                  </a:ext>
                </a:extLst>
              </p14:cNvPr>
              <p14:cNvContentPartPr/>
              <p14:nvPr/>
            </p14:nvContentPartPr>
            <p14:xfrm>
              <a:off x="6813441" y="4789444"/>
              <a:ext cx="405360" cy="1224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296D6CA3-3416-42E3-9083-ABE4E0E99DA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795801" y="4753444"/>
                <a:ext cx="4410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4F1B8201-0E54-4420-B95B-772B97E1BF0A}"/>
                  </a:ext>
                </a:extLst>
              </p14:cNvPr>
              <p14:cNvContentPartPr/>
              <p14:nvPr/>
            </p14:nvContentPartPr>
            <p14:xfrm>
              <a:off x="7408161" y="5097604"/>
              <a:ext cx="182880" cy="1404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4F1B8201-0E54-4420-B95B-772B97E1BF0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390161" y="5061964"/>
                <a:ext cx="218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48646E46-AF73-48A5-9B34-7E629235C361}"/>
                  </a:ext>
                </a:extLst>
              </p14:cNvPr>
              <p14:cNvContentPartPr/>
              <p14:nvPr/>
            </p14:nvContentPartPr>
            <p14:xfrm>
              <a:off x="7457481" y="5215684"/>
              <a:ext cx="226080" cy="3600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48646E46-AF73-48A5-9B34-7E629235C36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439841" y="5180044"/>
                <a:ext cx="2617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563C1136-07AD-4F24-A16A-9736B20E57DC}"/>
                  </a:ext>
                </a:extLst>
              </p14:cNvPr>
              <p14:cNvContentPartPr/>
              <p14:nvPr/>
            </p14:nvContentPartPr>
            <p14:xfrm>
              <a:off x="7789761" y="5073844"/>
              <a:ext cx="207360" cy="21636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563C1136-07AD-4F24-A16A-9736B20E57DC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772121" y="5038204"/>
                <a:ext cx="243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D2608A4C-557A-4EA7-B220-0111E82E7B50}"/>
                  </a:ext>
                </a:extLst>
              </p14:cNvPr>
              <p14:cNvContentPartPr/>
              <p14:nvPr/>
            </p14:nvContentPartPr>
            <p14:xfrm>
              <a:off x="8587881" y="5215684"/>
              <a:ext cx="250200" cy="1044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D2608A4C-557A-4EA7-B220-0111E82E7B50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570241" y="5180044"/>
                <a:ext cx="2858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5C82DE3A-D570-4B56-8169-50A1CE9A3232}"/>
                  </a:ext>
                </a:extLst>
              </p14:cNvPr>
              <p14:cNvContentPartPr/>
              <p14:nvPr/>
            </p14:nvContentPartPr>
            <p14:xfrm>
              <a:off x="8637561" y="5287324"/>
              <a:ext cx="200520" cy="216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5C82DE3A-D570-4B56-8169-50A1CE9A3232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619561" y="5251684"/>
                <a:ext cx="2361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E57E7A75-1164-4281-A6AA-4E896DF4311F}"/>
                  </a:ext>
                </a:extLst>
              </p14:cNvPr>
              <p14:cNvContentPartPr/>
              <p14:nvPr/>
            </p14:nvContentPartPr>
            <p14:xfrm>
              <a:off x="8863281" y="5043604"/>
              <a:ext cx="261360" cy="37044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E57E7A75-1164-4281-A6AA-4E896DF4311F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845641" y="5007964"/>
                <a:ext cx="2970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D285697E-F819-4459-BDE4-B53D5F14267D}"/>
                  </a:ext>
                </a:extLst>
              </p14:cNvPr>
              <p14:cNvContentPartPr/>
              <p14:nvPr/>
            </p14:nvContentPartPr>
            <p14:xfrm>
              <a:off x="9320481" y="4914004"/>
              <a:ext cx="264600" cy="50400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D285697E-F819-4459-BDE4-B53D5F14267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302841" y="4878004"/>
                <a:ext cx="3002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0B372771-1632-4E34-A4FF-23F095BCEB85}"/>
                  </a:ext>
                </a:extLst>
              </p14:cNvPr>
              <p14:cNvContentPartPr/>
              <p14:nvPr/>
            </p14:nvContentPartPr>
            <p14:xfrm>
              <a:off x="9443241" y="5154484"/>
              <a:ext cx="263520" cy="2988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0B372771-1632-4E34-A4FF-23F095BCEB8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425601" y="5118844"/>
                <a:ext cx="2991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103B9449-DB02-4447-80A5-80842A853802}"/>
                  </a:ext>
                </a:extLst>
              </p14:cNvPr>
              <p14:cNvContentPartPr/>
              <p14:nvPr/>
            </p14:nvContentPartPr>
            <p14:xfrm>
              <a:off x="9707481" y="5297764"/>
              <a:ext cx="170280" cy="18756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103B9449-DB02-4447-80A5-80842A853802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689481" y="5262124"/>
                <a:ext cx="2059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AC4A5429-855E-44EB-A548-5352FA9E1436}"/>
                  </a:ext>
                </a:extLst>
              </p14:cNvPr>
              <p14:cNvContentPartPr/>
              <p14:nvPr/>
            </p14:nvContentPartPr>
            <p14:xfrm>
              <a:off x="9704241" y="4925524"/>
              <a:ext cx="225000" cy="4896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AC4A5429-855E-44EB-A548-5352FA9E1436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686601" y="4889884"/>
                <a:ext cx="2606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3E086DA4-3BF1-4799-95B6-113373176B22}"/>
                  </a:ext>
                </a:extLst>
              </p14:cNvPr>
              <p14:cNvContentPartPr/>
              <p14:nvPr/>
            </p14:nvContentPartPr>
            <p14:xfrm>
              <a:off x="9784161" y="4807804"/>
              <a:ext cx="23400" cy="32508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3E086DA4-3BF1-4799-95B6-113373176B2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766521" y="4771804"/>
                <a:ext cx="5904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9CE73874-AB07-4026-9EAC-2E63FD09D59A}"/>
                  </a:ext>
                </a:extLst>
              </p14:cNvPr>
              <p14:cNvContentPartPr/>
              <p14:nvPr/>
            </p14:nvContentPartPr>
            <p14:xfrm>
              <a:off x="10058121" y="5230804"/>
              <a:ext cx="215640" cy="720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9CE73874-AB07-4026-9EAC-2E63FD09D59A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040481" y="5194804"/>
                <a:ext cx="2512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DFD3BD09-2920-42F9-91FF-AFCB42F0E679}"/>
                  </a:ext>
                </a:extLst>
              </p14:cNvPr>
              <p14:cNvContentPartPr/>
              <p14:nvPr/>
            </p14:nvContentPartPr>
            <p14:xfrm>
              <a:off x="10122201" y="5314324"/>
              <a:ext cx="160920" cy="1044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DFD3BD09-2920-42F9-91FF-AFCB42F0E679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104201" y="5278324"/>
                <a:ext cx="1965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11D937FA-8B7C-42CD-B608-4AD4DDCE55B8}"/>
                  </a:ext>
                </a:extLst>
              </p14:cNvPr>
              <p14:cNvContentPartPr/>
              <p14:nvPr/>
            </p14:nvContentPartPr>
            <p14:xfrm>
              <a:off x="10460241" y="5043604"/>
              <a:ext cx="162720" cy="41688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11D937FA-8B7C-42CD-B608-4AD4DDCE55B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442241" y="5007964"/>
                <a:ext cx="19836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D31D88D6-D5C3-4722-AC7B-1822918E1E1B}"/>
                  </a:ext>
                </a:extLst>
              </p14:cNvPr>
              <p14:cNvContentPartPr/>
              <p14:nvPr/>
            </p14:nvContentPartPr>
            <p14:xfrm>
              <a:off x="10869201" y="5024164"/>
              <a:ext cx="192600" cy="43128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D31D88D6-D5C3-4722-AC7B-1822918E1E1B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851561" y="4988164"/>
                <a:ext cx="22824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565E46A8-021C-4564-898D-4A937AE12569}"/>
                  </a:ext>
                </a:extLst>
              </p14:cNvPr>
              <p14:cNvContentPartPr/>
              <p14:nvPr/>
            </p14:nvContentPartPr>
            <p14:xfrm>
              <a:off x="11209401" y="5246284"/>
              <a:ext cx="29520" cy="1404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565E46A8-021C-4564-898D-4A937AE1256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1191401" y="5210284"/>
                <a:ext cx="651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27DE488B-A8FB-4DF0-A8F5-A0B4BF7DDC77}"/>
                  </a:ext>
                </a:extLst>
              </p14:cNvPr>
              <p14:cNvContentPartPr/>
              <p14:nvPr/>
            </p14:nvContentPartPr>
            <p14:xfrm>
              <a:off x="11374281" y="5132524"/>
              <a:ext cx="215640" cy="21888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27DE488B-A8FB-4DF0-A8F5-A0B4BF7DDC7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1356641" y="5096524"/>
                <a:ext cx="2512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6A6348DA-FA13-4EB0-A61E-FCFD0DB94B9E}"/>
                  </a:ext>
                </a:extLst>
              </p14:cNvPr>
              <p14:cNvContentPartPr/>
              <p14:nvPr/>
            </p14:nvContentPartPr>
            <p14:xfrm>
              <a:off x="11700441" y="5250244"/>
              <a:ext cx="143640" cy="720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6A6348DA-FA13-4EB0-A61E-FCFD0DB94B9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1682441" y="5214604"/>
                <a:ext cx="1792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5522FA26-4CA6-4BAD-A998-C4FC3023913F}"/>
                  </a:ext>
                </a:extLst>
              </p14:cNvPr>
              <p14:cNvContentPartPr/>
              <p14:nvPr/>
            </p14:nvContentPartPr>
            <p14:xfrm>
              <a:off x="11705121" y="5343484"/>
              <a:ext cx="122760" cy="2016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5522FA26-4CA6-4BAD-A998-C4FC3023913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1687481" y="5307844"/>
                <a:ext cx="1584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28B15E04-0247-4118-8726-162B920E36DA}"/>
                  </a:ext>
                </a:extLst>
              </p14:cNvPr>
              <p14:cNvContentPartPr/>
              <p14:nvPr/>
            </p14:nvContentPartPr>
            <p14:xfrm>
              <a:off x="12024081" y="5188684"/>
              <a:ext cx="166320" cy="22032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28B15E04-0247-4118-8726-162B920E36DA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2006081" y="5153044"/>
                <a:ext cx="2019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033686ED-3E4D-47E6-B60A-CDF414E52690}"/>
                  </a:ext>
                </a:extLst>
              </p14:cNvPr>
              <p14:cNvContentPartPr/>
              <p14:nvPr/>
            </p14:nvContentPartPr>
            <p14:xfrm>
              <a:off x="8510110" y="1934644"/>
              <a:ext cx="509040" cy="6624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033686ED-3E4D-47E6-B60A-CDF414E52690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492470" y="1899004"/>
                <a:ext cx="544680" cy="1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131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ine 125">
            <a:extLst>
              <a:ext uri="{FF2B5EF4-FFF2-40B4-BE49-F238E27FC236}">
                <a16:creationId xmlns:a16="http://schemas.microsoft.com/office/drawing/2014/main" id="{04C9244E-43C0-4EDD-B555-5BC1CAE9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411513"/>
            <a:ext cx="3143250" cy="5419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71021524-B0A7-4348-80FC-A2DCA078A79A}"/>
                  </a:ext>
                </a:extLst>
              </p14:cNvPr>
              <p14:cNvContentPartPr/>
              <p14:nvPr/>
            </p14:nvContentPartPr>
            <p14:xfrm>
              <a:off x="3987801" y="269284"/>
              <a:ext cx="191880" cy="33228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71021524-B0A7-4348-80FC-A2DCA078A7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161" y="233644"/>
                <a:ext cx="2275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5A1A4C46-D03D-49A8-8F99-DEDB51B84231}"/>
                  </a:ext>
                </a:extLst>
              </p14:cNvPr>
              <p14:cNvContentPartPr/>
              <p14:nvPr/>
            </p14:nvContentPartPr>
            <p14:xfrm>
              <a:off x="4271481" y="204124"/>
              <a:ext cx="165240" cy="39312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5A1A4C46-D03D-49A8-8F99-DEDB51B842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3841" y="168124"/>
                <a:ext cx="2008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554E0B28-3299-4FAC-BB7E-B8A1DEDDE98A}"/>
                  </a:ext>
                </a:extLst>
              </p14:cNvPr>
              <p14:cNvContentPartPr/>
              <p14:nvPr/>
            </p14:nvContentPartPr>
            <p14:xfrm>
              <a:off x="4524561" y="384124"/>
              <a:ext cx="196920" cy="27396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554E0B28-3299-4FAC-BB7E-B8A1DEDDE9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6561" y="348124"/>
                <a:ext cx="2325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1F46D8BB-1B67-44C9-8B71-41E096EF0BAF}"/>
                  </a:ext>
                </a:extLst>
              </p14:cNvPr>
              <p14:cNvContentPartPr/>
              <p14:nvPr/>
            </p14:nvContentPartPr>
            <p14:xfrm>
              <a:off x="4079961" y="745564"/>
              <a:ext cx="718560" cy="4680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1F46D8BB-1B67-44C9-8B71-41E096EF0B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1961" y="709564"/>
                <a:ext cx="7542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4C83FED4-F365-4B6A-AEA0-FDD360F5C152}"/>
                  </a:ext>
                </a:extLst>
              </p14:cNvPr>
              <p14:cNvContentPartPr/>
              <p14:nvPr/>
            </p14:nvContentPartPr>
            <p14:xfrm>
              <a:off x="5112441" y="520564"/>
              <a:ext cx="258120" cy="129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4C83FED4-F365-4B6A-AEA0-FDD360F5C1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94441" y="484924"/>
                <a:ext cx="2937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743684E0-B529-433E-8B2A-A13DB12EFD56}"/>
                  </a:ext>
                </a:extLst>
              </p14:cNvPr>
              <p14:cNvContentPartPr/>
              <p14:nvPr/>
            </p14:nvContentPartPr>
            <p14:xfrm>
              <a:off x="5293161" y="388084"/>
              <a:ext cx="243720" cy="29880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743684E0-B529-433E-8B2A-A13DB12EFD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75161" y="352084"/>
                <a:ext cx="2793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B786168C-37FC-454D-860D-EA031F94C8DE}"/>
                  </a:ext>
                </a:extLst>
              </p14:cNvPr>
              <p14:cNvContentPartPr/>
              <p14:nvPr/>
            </p14:nvContentPartPr>
            <p14:xfrm>
              <a:off x="6036921" y="486364"/>
              <a:ext cx="4680" cy="38340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B786168C-37FC-454D-860D-EA031F94C8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18921" y="450724"/>
                <a:ext cx="403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1CD20AC6-AD22-4B6B-B409-4F65DCB9E792}"/>
                  </a:ext>
                </a:extLst>
              </p14:cNvPr>
              <p14:cNvContentPartPr/>
              <p14:nvPr/>
            </p14:nvContentPartPr>
            <p14:xfrm>
              <a:off x="5972841" y="505444"/>
              <a:ext cx="198000" cy="12528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1CD20AC6-AD22-4B6B-B409-4F65DCB9E7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55201" y="469444"/>
                <a:ext cx="2336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6165DF7A-53A1-4589-ADDF-00AB8B38A513}"/>
                  </a:ext>
                </a:extLst>
              </p14:cNvPr>
              <p14:cNvContentPartPr/>
              <p14:nvPr/>
            </p14:nvContentPartPr>
            <p14:xfrm>
              <a:off x="6128361" y="173884"/>
              <a:ext cx="106560" cy="45936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6165DF7A-53A1-4589-ADDF-00AB8B38A51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10361" y="138244"/>
                <a:ext cx="14220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4AE12ADD-54BC-4491-9F20-EE1CB5B2B599}"/>
                  </a:ext>
                </a:extLst>
              </p14:cNvPr>
              <p14:cNvContentPartPr/>
              <p14:nvPr/>
            </p14:nvContentPartPr>
            <p14:xfrm>
              <a:off x="6032961" y="330124"/>
              <a:ext cx="271080" cy="2304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4AE12ADD-54BC-4491-9F20-EE1CB5B2B59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15321" y="294484"/>
                <a:ext cx="3067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C42AB1C4-8462-4AE0-B7C8-9D3A8F7A8D6C}"/>
                  </a:ext>
                </a:extLst>
              </p14:cNvPr>
              <p14:cNvContentPartPr/>
              <p14:nvPr/>
            </p14:nvContentPartPr>
            <p14:xfrm>
              <a:off x="6401241" y="444244"/>
              <a:ext cx="249840" cy="23400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C42AB1C4-8462-4AE0-B7C8-9D3A8F7A8D6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83601" y="408604"/>
                <a:ext cx="2854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BAE8F850-F8C0-40AB-9E08-6FD7ACAAA39F}"/>
                  </a:ext>
                </a:extLst>
              </p14:cNvPr>
              <p14:cNvContentPartPr/>
              <p14:nvPr/>
            </p14:nvContentPartPr>
            <p14:xfrm>
              <a:off x="6818481" y="653404"/>
              <a:ext cx="23040" cy="43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BAE8F850-F8C0-40AB-9E08-6FD7ACAAA3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00481" y="617404"/>
                <a:ext cx="586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F8D0D7C8-4BB1-4149-B416-245C466D7207}"/>
                  </a:ext>
                </a:extLst>
              </p14:cNvPr>
              <p14:cNvContentPartPr/>
              <p14:nvPr/>
            </p14:nvContentPartPr>
            <p14:xfrm>
              <a:off x="7301961" y="550444"/>
              <a:ext cx="30960" cy="1656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F8D0D7C8-4BB1-4149-B416-245C466D720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84321" y="514804"/>
                <a:ext cx="66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EF9F1C2A-5915-4224-BA8F-69D928648982}"/>
                  </a:ext>
                </a:extLst>
              </p14:cNvPr>
              <p14:cNvContentPartPr/>
              <p14:nvPr/>
            </p14:nvContentPartPr>
            <p14:xfrm>
              <a:off x="7246161" y="427324"/>
              <a:ext cx="70560" cy="158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EF9F1C2A-5915-4224-BA8F-69D92864898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28161" y="391684"/>
                <a:ext cx="1062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BB7F17CA-EF0D-4061-A6AE-3E4789AE6A5F}"/>
                  </a:ext>
                </a:extLst>
              </p14:cNvPr>
              <p14:cNvContentPartPr/>
              <p14:nvPr/>
            </p14:nvContentPartPr>
            <p14:xfrm>
              <a:off x="7475121" y="557284"/>
              <a:ext cx="366840" cy="11592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BB7F17CA-EF0D-4061-A6AE-3E4789AE6A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57481" y="521284"/>
                <a:ext cx="402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2C3D9060-38DE-411A-8396-6DB06367FAC3}"/>
                  </a:ext>
                </a:extLst>
              </p14:cNvPr>
              <p14:cNvContentPartPr/>
              <p14:nvPr/>
            </p14:nvContentPartPr>
            <p14:xfrm>
              <a:off x="7840161" y="432364"/>
              <a:ext cx="3960" cy="720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2C3D9060-38DE-411A-8396-6DB06367FAC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22521" y="396364"/>
                <a:ext cx="396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8D393B3B-B69B-4355-8FCF-35E24271176C}"/>
                  </a:ext>
                </a:extLst>
              </p14:cNvPr>
              <p14:cNvContentPartPr/>
              <p14:nvPr/>
            </p14:nvContentPartPr>
            <p14:xfrm>
              <a:off x="7948881" y="225724"/>
              <a:ext cx="262440" cy="48564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8D393B3B-B69B-4355-8FCF-35E24271176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31241" y="190084"/>
                <a:ext cx="29808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6C7691A3-0CBC-4C87-B763-C137741B36C7}"/>
                  </a:ext>
                </a:extLst>
              </p14:cNvPr>
              <p14:cNvContentPartPr/>
              <p14:nvPr/>
            </p14:nvContentPartPr>
            <p14:xfrm>
              <a:off x="8217801" y="495004"/>
              <a:ext cx="26640" cy="144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6C7691A3-0CBC-4C87-B763-C137741B36C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199801" y="459364"/>
                <a:ext cx="622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FE43F284-4FE4-4066-B464-17671EC9781B}"/>
                  </a:ext>
                </a:extLst>
              </p14:cNvPr>
              <p14:cNvContentPartPr/>
              <p14:nvPr/>
            </p14:nvContentPartPr>
            <p14:xfrm>
              <a:off x="7914681" y="357484"/>
              <a:ext cx="303840" cy="1188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FE43F284-4FE4-4066-B464-17671EC9781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96681" y="321844"/>
                <a:ext cx="3394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8AF6A46F-8B38-4C6C-8C79-CF29EB0B50B8}"/>
                  </a:ext>
                </a:extLst>
              </p14:cNvPr>
              <p14:cNvContentPartPr/>
              <p14:nvPr/>
            </p14:nvContentPartPr>
            <p14:xfrm>
              <a:off x="8361081" y="254524"/>
              <a:ext cx="514800" cy="44928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8AF6A46F-8B38-4C6C-8C79-CF29EB0B50B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43441" y="218524"/>
                <a:ext cx="55044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4B5121AF-BAB8-4BE4-992D-5E1DEAA9F5A2}"/>
                  </a:ext>
                </a:extLst>
              </p14:cNvPr>
              <p14:cNvContentPartPr/>
              <p14:nvPr/>
            </p14:nvContentPartPr>
            <p14:xfrm>
              <a:off x="8883081" y="432364"/>
              <a:ext cx="360" cy="36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4B5121AF-BAB8-4BE4-992D-5E1DEAA9F5A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865441" y="3963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8EAD90C2-09CF-4C5B-A8C4-FF461141324B}"/>
                  </a:ext>
                </a:extLst>
              </p14:cNvPr>
              <p14:cNvContentPartPr/>
              <p14:nvPr/>
            </p14:nvContentPartPr>
            <p14:xfrm>
              <a:off x="8981721" y="466204"/>
              <a:ext cx="979560" cy="47412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8EAD90C2-09CF-4C5B-A8C4-FF461141324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3721" y="430564"/>
                <a:ext cx="10152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EA61B8C3-AEEB-4286-8664-F4F0706ED109}"/>
                  </a:ext>
                </a:extLst>
              </p14:cNvPr>
              <p14:cNvContentPartPr/>
              <p14:nvPr/>
            </p14:nvContentPartPr>
            <p14:xfrm>
              <a:off x="10383561" y="515884"/>
              <a:ext cx="244800" cy="16308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EA61B8C3-AEEB-4286-8664-F4F0706ED10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65921" y="480244"/>
                <a:ext cx="2804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C1A04A1A-59F7-44C3-B80A-FB8F8508862D}"/>
                  </a:ext>
                </a:extLst>
              </p14:cNvPr>
              <p14:cNvContentPartPr/>
              <p14:nvPr/>
            </p14:nvContentPartPr>
            <p14:xfrm>
              <a:off x="10682721" y="456844"/>
              <a:ext cx="305640" cy="21348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C1A04A1A-59F7-44C3-B80A-FB8F8508862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64721" y="420844"/>
                <a:ext cx="3412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A992C72C-9B02-47D3-A311-8DF4A48CA954}"/>
                  </a:ext>
                </a:extLst>
              </p14:cNvPr>
              <p14:cNvContentPartPr/>
              <p14:nvPr/>
            </p14:nvContentPartPr>
            <p14:xfrm>
              <a:off x="10889001" y="309244"/>
              <a:ext cx="374040" cy="31968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A992C72C-9B02-47D3-A311-8DF4A48CA95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871361" y="273604"/>
                <a:ext cx="4096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E3AECF32-4797-476C-829E-B9EDE75ADCDD}"/>
                  </a:ext>
                </a:extLst>
              </p14:cNvPr>
              <p14:cNvContentPartPr/>
              <p14:nvPr/>
            </p14:nvContentPartPr>
            <p14:xfrm>
              <a:off x="11364561" y="459724"/>
              <a:ext cx="749520" cy="21348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E3AECF32-4797-476C-829E-B9EDE75ADCD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346561" y="424084"/>
                <a:ext cx="7851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6B48489A-C043-4930-816C-FFC9CC93F2F1}"/>
                  </a:ext>
                </a:extLst>
              </p14:cNvPr>
              <p14:cNvContentPartPr/>
              <p14:nvPr/>
            </p14:nvContentPartPr>
            <p14:xfrm>
              <a:off x="12083481" y="394564"/>
              <a:ext cx="30240" cy="4536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6B48489A-C043-4930-816C-FFC9CC93F2F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065481" y="358924"/>
                <a:ext cx="658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0F12F02A-7C8F-41D7-9D5E-28786797C063}"/>
                  </a:ext>
                </a:extLst>
              </p14:cNvPr>
              <p14:cNvContentPartPr/>
              <p14:nvPr/>
            </p14:nvContentPartPr>
            <p14:xfrm>
              <a:off x="12086721" y="633604"/>
              <a:ext cx="78480" cy="9216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0F12F02A-7C8F-41D7-9D5E-28786797C06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2068721" y="597964"/>
                <a:ext cx="1141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1B8A5B93-0698-4EF8-ABF2-6DC2CBA70B46}"/>
                  </a:ext>
                </a:extLst>
              </p14:cNvPr>
              <p14:cNvContentPartPr/>
              <p14:nvPr/>
            </p14:nvContentPartPr>
            <p14:xfrm>
              <a:off x="5997321" y="1037164"/>
              <a:ext cx="503280" cy="24588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1B8A5B93-0698-4EF8-ABF2-6DC2CBA70B4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79681" y="1001524"/>
                <a:ext cx="5389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B9B9AA1E-E14C-4DA0-B172-28040A8899C4}"/>
                  </a:ext>
                </a:extLst>
              </p14:cNvPr>
              <p14:cNvContentPartPr/>
              <p14:nvPr/>
            </p14:nvContentPartPr>
            <p14:xfrm>
              <a:off x="6867441" y="1040764"/>
              <a:ext cx="281880" cy="19728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B9B9AA1E-E14C-4DA0-B172-28040A8899C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849801" y="1004764"/>
                <a:ext cx="3175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A4ABED24-D71C-49AB-9ECE-5747D32BDB65}"/>
                  </a:ext>
                </a:extLst>
              </p14:cNvPr>
              <p14:cNvContentPartPr/>
              <p14:nvPr/>
            </p14:nvContentPartPr>
            <p14:xfrm>
              <a:off x="7162641" y="1046164"/>
              <a:ext cx="222840" cy="16488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A4ABED24-D71C-49AB-9ECE-5747D32BDB6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144641" y="1010164"/>
                <a:ext cx="2584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86470BF9-834E-47F3-B50F-8D86BACFAC73}"/>
                  </a:ext>
                </a:extLst>
              </p14:cNvPr>
              <p14:cNvContentPartPr/>
              <p14:nvPr/>
            </p14:nvContentPartPr>
            <p14:xfrm>
              <a:off x="7427241" y="834124"/>
              <a:ext cx="486360" cy="731520"/>
            </p14:xfrm>
          </p:contentPart>
        </mc:Choice>
        <mc:Fallback xmlns=""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86470BF9-834E-47F3-B50F-8D86BACFAC7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409601" y="798484"/>
                <a:ext cx="52200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C3CCD87D-6B4D-474E-9578-248109340835}"/>
                  </a:ext>
                </a:extLst>
              </p14:cNvPr>
              <p14:cNvContentPartPr/>
              <p14:nvPr/>
            </p14:nvContentPartPr>
            <p14:xfrm>
              <a:off x="7879401" y="941764"/>
              <a:ext cx="25920" cy="1332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C3CCD87D-6B4D-474E-9578-24810934083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861401" y="905764"/>
                <a:ext cx="615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B937A909-DCEE-4DA7-BD36-57724F97D5D6}"/>
                  </a:ext>
                </a:extLst>
              </p14:cNvPr>
              <p14:cNvContentPartPr/>
              <p14:nvPr/>
            </p14:nvContentPartPr>
            <p14:xfrm>
              <a:off x="8022681" y="1061284"/>
              <a:ext cx="67680" cy="49464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B937A909-DCEE-4DA7-BD36-57724F97D5D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005041" y="1025644"/>
                <a:ext cx="10332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B4E5AC06-1F45-499A-B19D-F4A257E3732B}"/>
                  </a:ext>
                </a:extLst>
              </p14:cNvPr>
              <p14:cNvContentPartPr/>
              <p14:nvPr/>
            </p14:nvContentPartPr>
            <p14:xfrm>
              <a:off x="8047161" y="877684"/>
              <a:ext cx="34920" cy="2196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B4E5AC06-1F45-499A-B19D-F4A257E3732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029521" y="842044"/>
                <a:ext cx="70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D2132862-770D-43B1-99F9-F7E05FC54FF0}"/>
                  </a:ext>
                </a:extLst>
              </p14:cNvPr>
              <p14:cNvContentPartPr/>
              <p14:nvPr/>
            </p14:nvContentPartPr>
            <p14:xfrm>
              <a:off x="8155521" y="1053724"/>
              <a:ext cx="947880" cy="46116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D2132862-770D-43B1-99F9-F7E05FC54FF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137521" y="1018084"/>
                <a:ext cx="98352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3E68BBEA-9054-4C7F-8DBA-158A6A04110D}"/>
                  </a:ext>
                </a:extLst>
              </p14:cNvPr>
              <p14:cNvContentPartPr/>
              <p14:nvPr/>
            </p14:nvContentPartPr>
            <p14:xfrm>
              <a:off x="8949681" y="951844"/>
              <a:ext cx="267840" cy="28332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3E68BBEA-9054-4C7F-8DBA-158A6A04110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931681" y="915844"/>
                <a:ext cx="3034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F8FC5CFD-A8E5-4A71-88D3-4C20E6308264}"/>
                  </a:ext>
                </a:extLst>
              </p14:cNvPr>
              <p14:cNvContentPartPr/>
              <p14:nvPr/>
            </p14:nvContentPartPr>
            <p14:xfrm>
              <a:off x="9871281" y="953284"/>
              <a:ext cx="5760" cy="26352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F8FC5CFD-A8E5-4A71-88D3-4C20E630826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53281" y="917644"/>
                <a:ext cx="414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3B87E1B2-1E0A-40E2-A519-0D229906B107}"/>
                  </a:ext>
                </a:extLst>
              </p14:cNvPr>
              <p14:cNvContentPartPr/>
              <p14:nvPr/>
            </p14:nvContentPartPr>
            <p14:xfrm>
              <a:off x="9980361" y="987844"/>
              <a:ext cx="18720" cy="21348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3B87E1B2-1E0A-40E2-A519-0D229906B10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962721" y="952204"/>
                <a:ext cx="543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302AF042-E10C-48F3-8503-066DDBCA7F8E}"/>
                  </a:ext>
                </a:extLst>
              </p14:cNvPr>
              <p14:cNvContentPartPr/>
              <p14:nvPr/>
            </p14:nvContentPartPr>
            <p14:xfrm>
              <a:off x="10018881" y="920884"/>
              <a:ext cx="156240" cy="26352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302AF042-E10C-48F3-8503-066DDBCA7F8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00881" y="885244"/>
                <a:ext cx="1918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DC4AC2F2-510C-4F31-B993-D19E33A24C0A}"/>
                  </a:ext>
                </a:extLst>
              </p14:cNvPr>
              <p14:cNvContentPartPr/>
              <p14:nvPr/>
            </p14:nvContentPartPr>
            <p14:xfrm>
              <a:off x="10358001" y="987844"/>
              <a:ext cx="35640" cy="19980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DC4AC2F2-510C-4F31-B993-D19E33A24C0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340361" y="952204"/>
                <a:ext cx="712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AB5E3A97-F48F-424B-B940-96371B29782B}"/>
                  </a:ext>
                </a:extLst>
              </p14:cNvPr>
              <p14:cNvContentPartPr/>
              <p14:nvPr/>
            </p14:nvContentPartPr>
            <p14:xfrm>
              <a:off x="10604241" y="977764"/>
              <a:ext cx="5040" cy="24228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AB5E3A97-F48F-424B-B940-96371B29782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586241" y="942124"/>
                <a:ext cx="406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2D929F6A-8685-431B-AF44-77BB74789E92}"/>
                  </a:ext>
                </a:extLst>
              </p14:cNvPr>
              <p14:cNvContentPartPr/>
              <p14:nvPr/>
            </p14:nvContentPartPr>
            <p14:xfrm>
              <a:off x="10510281" y="942484"/>
              <a:ext cx="329760" cy="612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2D929F6A-8685-431B-AF44-77BB74789E9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492641" y="906844"/>
                <a:ext cx="3654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35B2BDA0-8287-459B-87C2-9809A6DECC70}"/>
                  </a:ext>
                </a:extLst>
              </p14:cNvPr>
              <p14:cNvContentPartPr/>
              <p14:nvPr/>
            </p14:nvContentPartPr>
            <p14:xfrm>
              <a:off x="1553121" y="289444"/>
              <a:ext cx="664200" cy="750240"/>
            </p14:xfrm>
          </p:contentPart>
        </mc:Choice>
        <mc:Fallback xmlns=""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35B2BDA0-8287-459B-87C2-9809A6DECC7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535121" y="253804"/>
                <a:ext cx="69984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4CEA729B-40C8-497A-B1CF-D55FDB97A5CC}"/>
                  </a:ext>
                </a:extLst>
              </p14:cNvPr>
              <p14:cNvContentPartPr/>
              <p14:nvPr/>
            </p14:nvContentPartPr>
            <p14:xfrm>
              <a:off x="1469601" y="353524"/>
              <a:ext cx="1028160" cy="49248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4CEA729B-40C8-497A-B1CF-D55FDB97A5C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451961" y="317524"/>
                <a:ext cx="106380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F0729F09-440A-45F4-90CC-B688F2666B23}"/>
                  </a:ext>
                </a:extLst>
              </p14:cNvPr>
              <p14:cNvContentPartPr/>
              <p14:nvPr/>
            </p14:nvContentPartPr>
            <p14:xfrm>
              <a:off x="2425041" y="304564"/>
              <a:ext cx="318240" cy="49392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F0729F09-440A-45F4-90CC-B688F2666B2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407401" y="268564"/>
                <a:ext cx="35388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F5A034DD-F364-4BAE-9476-0B5C11F7ED38}"/>
                  </a:ext>
                </a:extLst>
              </p14:cNvPr>
              <p14:cNvContentPartPr/>
              <p14:nvPr/>
            </p14:nvContentPartPr>
            <p14:xfrm>
              <a:off x="2354481" y="348844"/>
              <a:ext cx="353160" cy="37476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F5A034DD-F364-4BAE-9476-0B5C11F7ED3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336841" y="312844"/>
                <a:ext cx="3888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5A31D1B1-F957-4E81-88D1-B4065F72D1B1}"/>
                  </a:ext>
                </a:extLst>
              </p14:cNvPr>
              <p14:cNvContentPartPr/>
              <p14:nvPr/>
            </p14:nvContentPartPr>
            <p14:xfrm>
              <a:off x="4112001" y="1961284"/>
              <a:ext cx="219960" cy="307800"/>
            </p14:xfrm>
          </p:contentPart>
        </mc:Choice>
        <mc:Fallback xmlns=""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5A31D1B1-F957-4E81-88D1-B4065F72D1B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094361" y="1925284"/>
                <a:ext cx="2556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D37DF1BF-65E3-41C1-9F12-EFC6ABA1B6DC}"/>
                  </a:ext>
                </a:extLst>
              </p14:cNvPr>
              <p14:cNvContentPartPr/>
              <p14:nvPr/>
            </p14:nvContentPartPr>
            <p14:xfrm>
              <a:off x="4087161" y="2041564"/>
              <a:ext cx="258840" cy="62280"/>
            </p14:xfrm>
          </p:contentPart>
        </mc:Choice>
        <mc:Fallback xmlns=""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D37DF1BF-65E3-41C1-9F12-EFC6ABA1B6D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069521" y="2005564"/>
                <a:ext cx="2944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F9F77656-0A5C-4AAC-9FFC-656B00FCB8E0}"/>
                  </a:ext>
                </a:extLst>
              </p14:cNvPr>
              <p14:cNvContentPartPr/>
              <p14:nvPr/>
            </p14:nvContentPartPr>
            <p14:xfrm>
              <a:off x="4065561" y="1886764"/>
              <a:ext cx="267480" cy="15480"/>
            </p14:xfrm>
          </p:contentPart>
        </mc:Choice>
        <mc:Fallback xmlns=""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F9F77656-0A5C-4AAC-9FFC-656B00FCB8E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047561" y="1850764"/>
                <a:ext cx="3031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470C5D61-7267-4B09-AA66-D2534C19C032}"/>
                  </a:ext>
                </a:extLst>
              </p14:cNvPr>
              <p14:cNvContentPartPr/>
              <p14:nvPr/>
            </p14:nvContentPartPr>
            <p14:xfrm>
              <a:off x="4466241" y="2129764"/>
              <a:ext cx="323640" cy="14616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470C5D61-7267-4B09-AA66-D2534C19C03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448241" y="2094124"/>
                <a:ext cx="3592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29A71039-0F23-482E-9328-BACD23CD0B62}"/>
                  </a:ext>
                </a:extLst>
              </p14:cNvPr>
              <p14:cNvContentPartPr/>
              <p14:nvPr/>
            </p14:nvContentPartPr>
            <p14:xfrm>
              <a:off x="4954401" y="2227324"/>
              <a:ext cx="15840" cy="468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29A71039-0F23-482E-9328-BACD23CD0B6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936401" y="2191324"/>
                <a:ext cx="514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70DA3718-FD2F-4242-91D9-5BC1FCA1C999}"/>
                  </a:ext>
                </a:extLst>
              </p14:cNvPr>
              <p14:cNvContentPartPr/>
              <p14:nvPr/>
            </p14:nvContentPartPr>
            <p14:xfrm>
              <a:off x="5486121" y="1688404"/>
              <a:ext cx="311400" cy="60264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70DA3718-FD2F-4242-91D9-5BC1FCA1C99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468481" y="1652404"/>
                <a:ext cx="3470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7D7E6A87-1DF8-4B44-8FAA-27AF07000118}"/>
                  </a:ext>
                </a:extLst>
              </p14:cNvPr>
              <p14:cNvContentPartPr/>
              <p14:nvPr/>
            </p14:nvContentPartPr>
            <p14:xfrm>
              <a:off x="5505921" y="1961284"/>
              <a:ext cx="299880" cy="432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7D7E6A87-1DF8-4B44-8FAA-27AF0700011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487921" y="1925284"/>
                <a:ext cx="3355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509D411F-3D53-454D-B4E0-97C94B54E7BD}"/>
                  </a:ext>
                </a:extLst>
              </p14:cNvPr>
              <p14:cNvContentPartPr/>
              <p14:nvPr/>
            </p14:nvContentPartPr>
            <p14:xfrm>
              <a:off x="5876721" y="2035084"/>
              <a:ext cx="174960" cy="17172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509D411F-3D53-454D-B4E0-97C94B54E7B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859081" y="1999084"/>
                <a:ext cx="2106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C536A719-874E-4BDC-B86D-CAB6641B9179}"/>
                  </a:ext>
                </a:extLst>
              </p14:cNvPr>
              <p14:cNvContentPartPr/>
              <p14:nvPr/>
            </p14:nvContentPartPr>
            <p14:xfrm>
              <a:off x="5957001" y="1834924"/>
              <a:ext cx="612720" cy="35244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C536A719-874E-4BDC-B86D-CAB6641B917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939001" y="1799284"/>
                <a:ext cx="6483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39AC2F10-1957-4A89-8FEF-1D00EA7C84E5}"/>
                  </a:ext>
                </a:extLst>
              </p14:cNvPr>
              <p14:cNvContentPartPr/>
              <p14:nvPr/>
            </p14:nvContentPartPr>
            <p14:xfrm>
              <a:off x="6491961" y="1820164"/>
              <a:ext cx="51480" cy="5508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39AC2F10-1957-4A89-8FEF-1D00EA7C84E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474321" y="1784164"/>
                <a:ext cx="871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34F78803-6813-46AB-A9A2-6DC4F676A686}"/>
                  </a:ext>
                </a:extLst>
              </p14:cNvPr>
              <p14:cNvContentPartPr/>
              <p14:nvPr/>
            </p14:nvContentPartPr>
            <p14:xfrm>
              <a:off x="6700041" y="1951564"/>
              <a:ext cx="29520" cy="57960"/>
            </p14:xfrm>
          </p:contentPart>
        </mc:Choice>
        <mc:Fallback xmlns=""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34F78803-6813-46AB-A9A2-6DC4F676A68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682401" y="1915564"/>
                <a:ext cx="651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71" name="Cerneală 170">
                <a:extLst>
                  <a:ext uri="{FF2B5EF4-FFF2-40B4-BE49-F238E27FC236}">
                    <a16:creationId xmlns:a16="http://schemas.microsoft.com/office/drawing/2014/main" id="{AF593742-E343-4773-A9DB-3302EF33ECC6}"/>
                  </a:ext>
                </a:extLst>
              </p14:cNvPr>
              <p14:cNvContentPartPr/>
              <p14:nvPr/>
            </p14:nvContentPartPr>
            <p14:xfrm>
              <a:off x="6695361" y="2197084"/>
              <a:ext cx="50040" cy="15840"/>
            </p14:xfrm>
          </p:contentPart>
        </mc:Choice>
        <mc:Fallback xmlns="">
          <p:pic>
            <p:nvPicPr>
              <p:cNvPr id="171" name="Cerneală 170">
                <a:extLst>
                  <a:ext uri="{FF2B5EF4-FFF2-40B4-BE49-F238E27FC236}">
                    <a16:creationId xmlns:a16="http://schemas.microsoft.com/office/drawing/2014/main" id="{AF593742-E343-4773-A9DB-3302EF33ECC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677721" y="2161444"/>
                <a:ext cx="856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BD271BBA-6450-4CE2-8E85-4DD2ECB6B30F}"/>
                  </a:ext>
                </a:extLst>
              </p14:cNvPr>
              <p14:cNvContentPartPr/>
              <p14:nvPr/>
            </p14:nvContentPartPr>
            <p14:xfrm>
              <a:off x="3989241" y="3009244"/>
              <a:ext cx="492480" cy="423720"/>
            </p14:xfrm>
          </p:contentPart>
        </mc:Choice>
        <mc:Fallback xmlns=""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BD271BBA-6450-4CE2-8E85-4DD2ECB6B30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971241" y="2973244"/>
                <a:ext cx="52812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446A3C06-1E22-4A46-9DA4-C60C002FACB1}"/>
                  </a:ext>
                </a:extLst>
              </p14:cNvPr>
              <p14:cNvContentPartPr/>
              <p14:nvPr/>
            </p14:nvContentPartPr>
            <p14:xfrm>
              <a:off x="4266801" y="3203644"/>
              <a:ext cx="509760" cy="246240"/>
            </p14:xfrm>
          </p:contentPart>
        </mc:Choice>
        <mc:Fallback xmlns=""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446A3C06-1E22-4A46-9DA4-C60C002FACB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249161" y="3167644"/>
                <a:ext cx="5454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661497FE-3651-46AD-9251-343A27695E27}"/>
                  </a:ext>
                </a:extLst>
              </p14:cNvPr>
              <p14:cNvContentPartPr/>
              <p14:nvPr/>
            </p14:nvContentPartPr>
            <p14:xfrm>
              <a:off x="4621041" y="2980084"/>
              <a:ext cx="244080" cy="9000"/>
            </p14:xfrm>
          </p:contentPart>
        </mc:Choice>
        <mc:Fallback xmlns=""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661497FE-3651-46AD-9251-343A27695E2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603041" y="2944084"/>
                <a:ext cx="279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817B2C6F-B0AE-41B2-BCB3-1AA8FBA921CA}"/>
                  </a:ext>
                </a:extLst>
              </p14:cNvPr>
              <p14:cNvContentPartPr/>
              <p14:nvPr/>
            </p14:nvContentPartPr>
            <p14:xfrm>
              <a:off x="4725081" y="2875684"/>
              <a:ext cx="38880" cy="27612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817B2C6F-B0AE-41B2-BCB3-1AA8FBA921C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707081" y="2840044"/>
                <a:ext cx="745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D0A5E0C4-A381-4C67-9974-A95ED700F24E}"/>
                  </a:ext>
                </a:extLst>
              </p14:cNvPr>
              <p14:cNvContentPartPr/>
              <p14:nvPr/>
            </p14:nvContentPartPr>
            <p14:xfrm>
              <a:off x="5093001" y="3136324"/>
              <a:ext cx="219600" cy="19800"/>
            </p14:xfrm>
          </p:contentPart>
        </mc:Choice>
        <mc:Fallback xmlns=""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D0A5E0C4-A381-4C67-9974-A95ED700F24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075001" y="3100684"/>
                <a:ext cx="2552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55BCEFA3-409B-4164-B87E-BB84EBF71A54}"/>
                  </a:ext>
                </a:extLst>
              </p14:cNvPr>
              <p14:cNvContentPartPr/>
              <p14:nvPr/>
            </p14:nvContentPartPr>
            <p14:xfrm>
              <a:off x="5166441" y="3273844"/>
              <a:ext cx="189000" cy="25560"/>
            </p14:xfrm>
          </p:contentPart>
        </mc:Choice>
        <mc:Fallback xmlns=""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55BCEFA3-409B-4164-B87E-BB84EBF71A5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148801" y="3237844"/>
                <a:ext cx="2246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5ECB7D72-3231-4323-AD69-4BA61CB5A024}"/>
                  </a:ext>
                </a:extLst>
              </p14:cNvPr>
              <p14:cNvContentPartPr/>
              <p14:nvPr/>
            </p14:nvContentPartPr>
            <p14:xfrm>
              <a:off x="5627601" y="2855884"/>
              <a:ext cx="188280" cy="61416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5ECB7D72-3231-4323-AD69-4BA61CB5A02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609601" y="2820244"/>
                <a:ext cx="22392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5531A118-D22A-43EF-A091-CB27A1D8CFB8}"/>
                  </a:ext>
                </a:extLst>
              </p14:cNvPr>
              <p14:cNvContentPartPr/>
              <p14:nvPr/>
            </p14:nvContentPartPr>
            <p14:xfrm>
              <a:off x="5865921" y="2877484"/>
              <a:ext cx="412200" cy="49500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5531A118-D22A-43EF-A091-CB27A1D8CFB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848281" y="2841844"/>
                <a:ext cx="44784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AAB797B8-CA11-4745-8918-CB5ECEB267ED}"/>
                  </a:ext>
                </a:extLst>
              </p14:cNvPr>
              <p14:cNvContentPartPr/>
              <p14:nvPr/>
            </p14:nvContentPartPr>
            <p14:xfrm>
              <a:off x="6045561" y="3108244"/>
              <a:ext cx="344880" cy="864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AAB797B8-CA11-4745-8918-CB5ECEB267E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027921" y="3072604"/>
                <a:ext cx="3805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043B23D8-BEC4-4D3B-901C-10F8F1512282}"/>
                  </a:ext>
                </a:extLst>
              </p14:cNvPr>
              <p14:cNvContentPartPr/>
              <p14:nvPr/>
            </p14:nvContentPartPr>
            <p14:xfrm>
              <a:off x="6394041" y="3197884"/>
              <a:ext cx="192600" cy="18936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043B23D8-BEC4-4D3B-901C-10F8F151228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376401" y="3162244"/>
                <a:ext cx="2282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4ACC5DCA-FCCA-40EE-BB91-387128C838F0}"/>
                  </a:ext>
                </a:extLst>
              </p14:cNvPr>
              <p14:cNvContentPartPr/>
              <p14:nvPr/>
            </p14:nvContentPartPr>
            <p14:xfrm>
              <a:off x="6783921" y="3135244"/>
              <a:ext cx="332280" cy="3564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4ACC5DCA-FCCA-40EE-BB91-387128C838F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765921" y="3099604"/>
                <a:ext cx="3679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DA9894D0-4941-4216-896B-A4D24A0305C3}"/>
                  </a:ext>
                </a:extLst>
              </p14:cNvPr>
              <p14:cNvContentPartPr/>
              <p14:nvPr/>
            </p14:nvContentPartPr>
            <p14:xfrm>
              <a:off x="6926481" y="3037684"/>
              <a:ext cx="55080" cy="33516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DA9894D0-4941-4216-896B-A4D24A0305C3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908841" y="3002044"/>
                <a:ext cx="907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E4223780-C8B7-4442-A302-7EEBD63F3EF3}"/>
                  </a:ext>
                </a:extLst>
              </p14:cNvPr>
              <p14:cNvContentPartPr/>
              <p14:nvPr/>
            </p14:nvContentPartPr>
            <p14:xfrm>
              <a:off x="7481961" y="3051724"/>
              <a:ext cx="5400" cy="27972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E4223780-C8B7-4442-A302-7EEBD63F3EF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464321" y="3016084"/>
                <a:ext cx="410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F6ED06A8-7AEC-4101-A758-AF364DAD7FA1}"/>
                  </a:ext>
                </a:extLst>
              </p14:cNvPr>
              <p14:cNvContentPartPr/>
              <p14:nvPr/>
            </p14:nvContentPartPr>
            <p14:xfrm>
              <a:off x="7256601" y="2913484"/>
              <a:ext cx="437400" cy="6048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F6ED06A8-7AEC-4101-A758-AF364DAD7FA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238961" y="2877844"/>
                <a:ext cx="4730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70066477-8DFF-4FE1-9079-976E12E4AEF3}"/>
                  </a:ext>
                </a:extLst>
              </p14:cNvPr>
              <p14:cNvContentPartPr/>
              <p14:nvPr/>
            </p14:nvContentPartPr>
            <p14:xfrm>
              <a:off x="7467561" y="2914924"/>
              <a:ext cx="29520" cy="33156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70066477-8DFF-4FE1-9079-976E12E4AEF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449921" y="2879284"/>
                <a:ext cx="651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ABECE12B-6B23-4CEF-9B2C-7DABEF797B69}"/>
                  </a:ext>
                </a:extLst>
              </p14:cNvPr>
              <p14:cNvContentPartPr/>
              <p14:nvPr/>
            </p14:nvContentPartPr>
            <p14:xfrm>
              <a:off x="7677441" y="3111844"/>
              <a:ext cx="173880" cy="21816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ABECE12B-6B23-4CEF-9B2C-7DABEF797B6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659801" y="3075844"/>
                <a:ext cx="2095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59E2CB37-CCA1-47E0-B18A-C6DAA8375538}"/>
                  </a:ext>
                </a:extLst>
              </p14:cNvPr>
              <p14:cNvContentPartPr/>
              <p14:nvPr/>
            </p14:nvContentPartPr>
            <p14:xfrm>
              <a:off x="7813881" y="3194284"/>
              <a:ext cx="37440" cy="24300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59E2CB37-CCA1-47E0-B18A-C6DAA837553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795881" y="3158644"/>
                <a:ext cx="730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63EA1F43-5454-4CE3-BE82-D6A3BA22061C}"/>
                  </a:ext>
                </a:extLst>
              </p14:cNvPr>
              <p14:cNvContentPartPr/>
              <p14:nvPr/>
            </p14:nvContentPartPr>
            <p14:xfrm>
              <a:off x="8022681" y="2679124"/>
              <a:ext cx="212760" cy="791280"/>
            </p14:xfrm>
          </p:contentPart>
        </mc:Choice>
        <mc:Fallback xmlns=""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63EA1F43-5454-4CE3-BE82-D6A3BA22061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005041" y="2643124"/>
                <a:ext cx="24840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C66DC89E-8B57-4CCB-8DD8-5BD887CD3F58}"/>
                  </a:ext>
                </a:extLst>
              </p14:cNvPr>
              <p14:cNvContentPartPr/>
              <p14:nvPr/>
            </p14:nvContentPartPr>
            <p14:xfrm>
              <a:off x="8511201" y="3096724"/>
              <a:ext cx="13680" cy="1224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C66DC89E-8B57-4CCB-8DD8-5BD887CD3F5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493201" y="3061084"/>
                <a:ext cx="493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94E1DCE7-F2B6-4426-BDE1-9D4332A4B8D1}"/>
                  </a:ext>
                </a:extLst>
              </p14:cNvPr>
              <p14:cNvContentPartPr/>
              <p14:nvPr/>
            </p14:nvContentPartPr>
            <p14:xfrm>
              <a:off x="8887761" y="2851204"/>
              <a:ext cx="30240" cy="36288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94E1DCE7-F2B6-4426-BDE1-9D4332A4B8D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870121" y="2815204"/>
                <a:ext cx="658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6450678C-2DF5-47CF-B19C-C3AE6C64785C}"/>
                  </a:ext>
                </a:extLst>
              </p14:cNvPr>
              <p14:cNvContentPartPr/>
              <p14:nvPr/>
            </p14:nvContentPartPr>
            <p14:xfrm>
              <a:off x="8576361" y="2812684"/>
              <a:ext cx="563040" cy="5328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6450678C-2DF5-47CF-B19C-C3AE6C64785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558721" y="2776684"/>
                <a:ext cx="5986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E31560D9-7D05-4DF1-9343-3D4DE404D7DD}"/>
                  </a:ext>
                </a:extLst>
              </p14:cNvPr>
              <p14:cNvContentPartPr/>
              <p14:nvPr/>
            </p14:nvContentPartPr>
            <p14:xfrm>
              <a:off x="9141561" y="3071524"/>
              <a:ext cx="316800" cy="347040"/>
            </p14:xfrm>
          </p:contentPart>
        </mc:Choice>
        <mc:Fallback xmlns=""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E31560D9-7D05-4DF1-9343-3D4DE404D7D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123561" y="3035884"/>
                <a:ext cx="3524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3880CA29-BE8F-4C7C-9B40-826FB32EDE68}"/>
                  </a:ext>
                </a:extLst>
              </p14:cNvPr>
              <p14:cNvContentPartPr/>
              <p14:nvPr/>
            </p14:nvContentPartPr>
            <p14:xfrm>
              <a:off x="8603001" y="2610364"/>
              <a:ext cx="569160" cy="1728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3880CA29-BE8F-4C7C-9B40-826FB32EDE6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585001" y="2574364"/>
                <a:ext cx="6048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CA13BFBA-B18D-4545-8A31-74513E8FE305}"/>
                  </a:ext>
                </a:extLst>
              </p14:cNvPr>
              <p14:cNvContentPartPr/>
              <p14:nvPr/>
            </p14:nvContentPartPr>
            <p14:xfrm>
              <a:off x="4024161" y="3931924"/>
              <a:ext cx="435600" cy="53928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CA13BFBA-B18D-4545-8A31-74513E8FE30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006521" y="3896284"/>
                <a:ext cx="47124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1AA414CC-0502-4ACC-8C18-9BFC25E76040}"/>
                  </a:ext>
                </a:extLst>
              </p14:cNvPr>
              <p14:cNvContentPartPr/>
              <p14:nvPr/>
            </p14:nvContentPartPr>
            <p14:xfrm>
              <a:off x="4195881" y="4186084"/>
              <a:ext cx="256680" cy="2916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1AA414CC-0502-4ACC-8C18-9BFC25E7604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177881" y="4150444"/>
                <a:ext cx="292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54C6521F-5CFE-4305-B174-75D46F801E15}"/>
                  </a:ext>
                </a:extLst>
              </p14:cNvPr>
              <p14:cNvContentPartPr/>
              <p14:nvPr/>
            </p14:nvContentPartPr>
            <p14:xfrm>
              <a:off x="4602681" y="4185724"/>
              <a:ext cx="73440" cy="32400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54C6521F-5CFE-4305-B174-75D46F801E1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585041" y="4150084"/>
                <a:ext cx="1090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FCB67FB1-CE7D-43D7-9347-EBDD172C19F5}"/>
                  </a:ext>
                </a:extLst>
              </p14:cNvPr>
              <p14:cNvContentPartPr/>
              <p14:nvPr/>
            </p14:nvContentPartPr>
            <p14:xfrm>
              <a:off x="4419081" y="3946324"/>
              <a:ext cx="265320" cy="4104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FCB67FB1-CE7D-43D7-9347-EBDD172C19F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401441" y="3910324"/>
                <a:ext cx="3009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B5B1EE66-CFBE-4088-B7AC-1B20443F730A}"/>
                  </a:ext>
                </a:extLst>
              </p14:cNvPr>
              <p14:cNvContentPartPr/>
              <p14:nvPr/>
            </p14:nvContentPartPr>
            <p14:xfrm>
              <a:off x="4556961" y="3814924"/>
              <a:ext cx="35640" cy="25668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B5B1EE66-CFBE-4088-B7AC-1B20443F730A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539321" y="3778924"/>
                <a:ext cx="712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BDC40560-4D9A-4085-AB72-80C6447CDDCA}"/>
                  </a:ext>
                </a:extLst>
              </p14:cNvPr>
              <p14:cNvContentPartPr/>
              <p14:nvPr/>
            </p14:nvContentPartPr>
            <p14:xfrm>
              <a:off x="4901121" y="4110844"/>
              <a:ext cx="209880" cy="900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BDC40560-4D9A-4085-AB72-80C6447CDDC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883481" y="4075204"/>
                <a:ext cx="2455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DE41CFF9-0E96-451A-B1A2-939D3ABCC65F}"/>
                  </a:ext>
                </a:extLst>
              </p14:cNvPr>
              <p14:cNvContentPartPr/>
              <p14:nvPr/>
            </p14:nvContentPartPr>
            <p14:xfrm>
              <a:off x="4959801" y="4246204"/>
              <a:ext cx="210240" cy="936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DE41CFF9-0E96-451A-B1A2-939D3ABCC65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942161" y="4210204"/>
                <a:ext cx="2458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2577C0EC-0CC2-419F-998F-244B49DACDB6}"/>
                  </a:ext>
                </a:extLst>
              </p14:cNvPr>
              <p14:cNvContentPartPr/>
              <p14:nvPr/>
            </p14:nvContentPartPr>
            <p14:xfrm>
              <a:off x="2195361" y="2138404"/>
              <a:ext cx="798480" cy="728280"/>
            </p14:xfrm>
          </p:contentPart>
        </mc:Choice>
        <mc:Fallback xmlns=""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2577C0EC-0CC2-419F-998F-244B49DACDB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177721" y="2102404"/>
                <a:ext cx="83412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6B9D1A89-E2BB-452D-82FA-4623DC155F71}"/>
                  </a:ext>
                </a:extLst>
              </p14:cNvPr>
              <p14:cNvContentPartPr/>
              <p14:nvPr/>
            </p14:nvContentPartPr>
            <p14:xfrm>
              <a:off x="5456961" y="3814924"/>
              <a:ext cx="286920" cy="586800"/>
            </p14:xfrm>
          </p:contentPart>
        </mc:Choice>
        <mc:Fallback xmlns=""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6B9D1A89-E2BB-452D-82FA-4623DC155F71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438961" y="3778924"/>
                <a:ext cx="32256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7DB84F39-94A7-4647-B96C-5501D922A578}"/>
                  </a:ext>
                </a:extLst>
              </p14:cNvPr>
              <p14:cNvContentPartPr/>
              <p14:nvPr/>
            </p14:nvContentPartPr>
            <p14:xfrm>
              <a:off x="5864481" y="3824284"/>
              <a:ext cx="375120" cy="46908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7DB84F39-94A7-4647-B96C-5501D922A578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846481" y="3788644"/>
                <a:ext cx="41076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8D7BEE85-6718-4E8C-8985-497E787925A0}"/>
                  </a:ext>
                </a:extLst>
              </p14:cNvPr>
              <p14:cNvContentPartPr/>
              <p14:nvPr/>
            </p14:nvContentPartPr>
            <p14:xfrm>
              <a:off x="5998761" y="4025164"/>
              <a:ext cx="358560" cy="20880"/>
            </p14:xfrm>
          </p:contentPart>
        </mc:Choice>
        <mc:Fallback xmlns=""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8D7BEE85-6718-4E8C-8985-497E787925A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981121" y="3989164"/>
                <a:ext cx="3942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68E60DFC-82A4-486D-8A0B-E4C75B244EAA}"/>
                  </a:ext>
                </a:extLst>
              </p14:cNvPr>
              <p14:cNvContentPartPr/>
              <p14:nvPr/>
            </p14:nvContentPartPr>
            <p14:xfrm>
              <a:off x="6410241" y="4063684"/>
              <a:ext cx="249840" cy="337320"/>
            </p14:xfrm>
          </p:contentPart>
        </mc:Choice>
        <mc:Fallback xmlns=""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68E60DFC-82A4-486D-8A0B-E4C75B244EA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392601" y="4027684"/>
                <a:ext cx="2854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93C87EB2-71AC-4ADD-BE37-B66C0D1D4187}"/>
                  </a:ext>
                </a:extLst>
              </p14:cNvPr>
              <p14:cNvContentPartPr/>
              <p14:nvPr/>
            </p14:nvContentPartPr>
            <p14:xfrm>
              <a:off x="6764121" y="4080964"/>
              <a:ext cx="333720" cy="19080"/>
            </p14:xfrm>
          </p:contentPart>
        </mc:Choice>
        <mc:Fallback xmlns=""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93C87EB2-71AC-4ADD-BE37-B66C0D1D418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746481" y="4045324"/>
                <a:ext cx="3693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95F2C6CA-C1BA-4FE0-A01C-EDF374CC50CA}"/>
                  </a:ext>
                </a:extLst>
              </p14:cNvPr>
              <p14:cNvContentPartPr/>
              <p14:nvPr/>
            </p14:nvContentPartPr>
            <p14:xfrm>
              <a:off x="6934761" y="3942724"/>
              <a:ext cx="51840" cy="288000"/>
            </p14:xfrm>
          </p:contentPart>
        </mc:Choice>
        <mc:Fallback xmlns=""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95F2C6CA-C1BA-4FE0-A01C-EDF374CC50C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917121" y="3906724"/>
                <a:ext cx="874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11" name="Cerneală 210">
                <a:extLst>
                  <a:ext uri="{FF2B5EF4-FFF2-40B4-BE49-F238E27FC236}">
                    <a16:creationId xmlns:a16="http://schemas.microsoft.com/office/drawing/2014/main" id="{FA7DDF58-F11C-4D93-92B8-1A44E62FD33A}"/>
                  </a:ext>
                </a:extLst>
              </p14:cNvPr>
              <p14:cNvContentPartPr/>
              <p14:nvPr/>
            </p14:nvContentPartPr>
            <p14:xfrm>
              <a:off x="7394841" y="3834364"/>
              <a:ext cx="24120" cy="385200"/>
            </p14:xfrm>
          </p:contentPart>
        </mc:Choice>
        <mc:Fallback xmlns="">
          <p:pic>
            <p:nvPicPr>
              <p:cNvPr id="211" name="Cerneală 210">
                <a:extLst>
                  <a:ext uri="{FF2B5EF4-FFF2-40B4-BE49-F238E27FC236}">
                    <a16:creationId xmlns:a16="http://schemas.microsoft.com/office/drawing/2014/main" id="{FA7DDF58-F11C-4D93-92B8-1A44E62FD33A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376841" y="3798724"/>
                <a:ext cx="597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E8CE55C3-4A6E-4B43-A810-DF8EB57FD291}"/>
                  </a:ext>
                </a:extLst>
              </p14:cNvPr>
              <p14:cNvContentPartPr/>
              <p14:nvPr/>
            </p14:nvContentPartPr>
            <p14:xfrm>
              <a:off x="7201161" y="3827524"/>
              <a:ext cx="385200" cy="41400"/>
            </p14:xfrm>
          </p:contentPart>
        </mc:Choice>
        <mc:Fallback xmlns=""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E8CE55C3-4A6E-4B43-A810-DF8EB57FD29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183161" y="3791524"/>
                <a:ext cx="4208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69D3901E-DBE8-465F-9D72-72498EB143C4}"/>
                  </a:ext>
                </a:extLst>
              </p14:cNvPr>
              <p14:cNvContentPartPr/>
              <p14:nvPr/>
            </p14:nvContentPartPr>
            <p14:xfrm>
              <a:off x="7590321" y="3975124"/>
              <a:ext cx="299520" cy="343800"/>
            </p14:xfrm>
          </p:contentPart>
        </mc:Choice>
        <mc:Fallback xmlns=""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69D3901E-DBE8-465F-9D72-72498EB143C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572321" y="3939484"/>
                <a:ext cx="3351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14" name="Cerneală 213">
                <a:extLst>
                  <a:ext uri="{FF2B5EF4-FFF2-40B4-BE49-F238E27FC236}">
                    <a16:creationId xmlns:a16="http://schemas.microsoft.com/office/drawing/2014/main" id="{C506EDD1-CC48-4CBF-964A-92ED0208DDC6}"/>
                  </a:ext>
                </a:extLst>
              </p14:cNvPr>
              <p14:cNvContentPartPr/>
              <p14:nvPr/>
            </p14:nvContentPartPr>
            <p14:xfrm>
              <a:off x="7919361" y="3706564"/>
              <a:ext cx="218160" cy="752040"/>
            </p14:xfrm>
          </p:contentPart>
        </mc:Choice>
        <mc:Fallback xmlns="">
          <p:pic>
            <p:nvPicPr>
              <p:cNvPr id="214" name="Cerneală 213">
                <a:extLst>
                  <a:ext uri="{FF2B5EF4-FFF2-40B4-BE49-F238E27FC236}">
                    <a16:creationId xmlns:a16="http://schemas.microsoft.com/office/drawing/2014/main" id="{C506EDD1-CC48-4CBF-964A-92ED0208DDC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901721" y="3670924"/>
                <a:ext cx="25380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C6111694-E59D-47E1-AC23-AE863D9DD9BD}"/>
                  </a:ext>
                </a:extLst>
              </p14:cNvPr>
              <p14:cNvContentPartPr/>
              <p14:nvPr/>
            </p14:nvContentPartPr>
            <p14:xfrm>
              <a:off x="8319681" y="4014004"/>
              <a:ext cx="9720" cy="17280"/>
            </p14:xfrm>
          </p:contentPart>
        </mc:Choice>
        <mc:Fallback xmlns=""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C6111694-E59D-47E1-AC23-AE863D9DD9BD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301681" y="3978004"/>
                <a:ext cx="453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6" name="Cerneală 215">
                <a:extLst>
                  <a:ext uri="{FF2B5EF4-FFF2-40B4-BE49-F238E27FC236}">
                    <a16:creationId xmlns:a16="http://schemas.microsoft.com/office/drawing/2014/main" id="{7C35C919-504A-433A-BA08-422DD3E2BD1B}"/>
                  </a:ext>
                </a:extLst>
              </p14:cNvPr>
              <p14:cNvContentPartPr/>
              <p14:nvPr/>
            </p14:nvContentPartPr>
            <p14:xfrm>
              <a:off x="8725761" y="3863884"/>
              <a:ext cx="44280" cy="335880"/>
            </p14:xfrm>
          </p:contentPart>
        </mc:Choice>
        <mc:Fallback xmlns="">
          <p:pic>
            <p:nvPicPr>
              <p:cNvPr id="216" name="Cerneală 215">
                <a:extLst>
                  <a:ext uri="{FF2B5EF4-FFF2-40B4-BE49-F238E27FC236}">
                    <a16:creationId xmlns:a16="http://schemas.microsoft.com/office/drawing/2014/main" id="{7C35C919-504A-433A-BA08-422DD3E2BD1B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708121" y="3827884"/>
                <a:ext cx="799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7" name="Cerneală 216">
                <a:extLst>
                  <a:ext uri="{FF2B5EF4-FFF2-40B4-BE49-F238E27FC236}">
                    <a16:creationId xmlns:a16="http://schemas.microsoft.com/office/drawing/2014/main" id="{5D6510DF-A157-4450-BCC1-6AD0510FDADD}"/>
                  </a:ext>
                </a:extLst>
              </p14:cNvPr>
              <p14:cNvContentPartPr/>
              <p14:nvPr/>
            </p14:nvContentPartPr>
            <p14:xfrm>
              <a:off x="8525241" y="3863884"/>
              <a:ext cx="433800" cy="20160"/>
            </p14:xfrm>
          </p:contentPart>
        </mc:Choice>
        <mc:Fallback xmlns="">
          <p:pic>
            <p:nvPicPr>
              <p:cNvPr id="217" name="Cerneală 216">
                <a:extLst>
                  <a:ext uri="{FF2B5EF4-FFF2-40B4-BE49-F238E27FC236}">
                    <a16:creationId xmlns:a16="http://schemas.microsoft.com/office/drawing/2014/main" id="{5D6510DF-A157-4450-BCC1-6AD0510FDADD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8507241" y="3827884"/>
                <a:ext cx="4694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625963B2-4FB6-4B05-A154-6EF6B9CFF5CA}"/>
                  </a:ext>
                </a:extLst>
              </p14:cNvPr>
              <p14:cNvContentPartPr/>
              <p14:nvPr/>
            </p14:nvContentPartPr>
            <p14:xfrm>
              <a:off x="8912961" y="4148284"/>
              <a:ext cx="360360" cy="243720"/>
            </p14:xfrm>
          </p:contentPart>
        </mc:Choice>
        <mc:Fallback xmlns=""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625963B2-4FB6-4B05-A154-6EF6B9CFF5C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894961" y="4112644"/>
                <a:ext cx="396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19" name="Cerneală 218">
                <a:extLst>
                  <a:ext uri="{FF2B5EF4-FFF2-40B4-BE49-F238E27FC236}">
                    <a16:creationId xmlns:a16="http://schemas.microsoft.com/office/drawing/2014/main" id="{1CDF573B-51D7-4CD7-A735-2677DB703812}"/>
                  </a:ext>
                </a:extLst>
              </p14:cNvPr>
              <p14:cNvContentPartPr/>
              <p14:nvPr/>
            </p14:nvContentPartPr>
            <p14:xfrm>
              <a:off x="8563401" y="3662284"/>
              <a:ext cx="372240" cy="7200"/>
            </p14:xfrm>
          </p:contentPart>
        </mc:Choice>
        <mc:Fallback xmlns="">
          <p:pic>
            <p:nvPicPr>
              <p:cNvPr id="219" name="Cerneală 218">
                <a:extLst>
                  <a:ext uri="{FF2B5EF4-FFF2-40B4-BE49-F238E27FC236}">
                    <a16:creationId xmlns:a16="http://schemas.microsoft.com/office/drawing/2014/main" id="{1CDF573B-51D7-4CD7-A735-2677DB703812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545761" y="3626644"/>
                <a:ext cx="4078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3428428D-A916-4EBD-81DF-61BAB0715B17}"/>
                  </a:ext>
                </a:extLst>
              </p14:cNvPr>
              <p14:cNvContentPartPr/>
              <p14:nvPr/>
            </p14:nvContentPartPr>
            <p14:xfrm>
              <a:off x="4150881" y="4874404"/>
              <a:ext cx="368640" cy="481320"/>
            </p14:xfrm>
          </p:contentPart>
        </mc:Choice>
        <mc:Fallback xmlns=""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3428428D-A916-4EBD-81DF-61BAB0715B1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133241" y="4838764"/>
                <a:ext cx="4042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C10BBB19-67FD-4D65-9D8C-FB397D4FDE9E}"/>
                  </a:ext>
                </a:extLst>
              </p14:cNvPr>
              <p14:cNvContentPartPr/>
              <p14:nvPr/>
            </p14:nvContentPartPr>
            <p14:xfrm>
              <a:off x="4305681" y="5088964"/>
              <a:ext cx="290880" cy="4320"/>
            </p14:xfrm>
          </p:contentPart>
        </mc:Choice>
        <mc:Fallback xmlns=""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C10BBB19-67FD-4D65-9D8C-FB397D4FDE9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287681" y="5053324"/>
                <a:ext cx="3265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DB2144BE-B68D-45E6-82E6-3EAC7920D4C5}"/>
                  </a:ext>
                </a:extLst>
              </p14:cNvPr>
              <p14:cNvContentPartPr/>
              <p14:nvPr/>
            </p14:nvContentPartPr>
            <p14:xfrm>
              <a:off x="4688361" y="5236564"/>
              <a:ext cx="317880" cy="231480"/>
            </p14:xfrm>
          </p:contentPart>
        </mc:Choice>
        <mc:Fallback xmlns=""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DB2144BE-B68D-45E6-82E6-3EAC7920D4C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670361" y="5200924"/>
                <a:ext cx="3535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A51A17C9-9F56-4BDD-AC1A-564676A9D7AA}"/>
                  </a:ext>
                </a:extLst>
              </p14:cNvPr>
              <p14:cNvContentPartPr/>
              <p14:nvPr/>
            </p14:nvContentPartPr>
            <p14:xfrm>
              <a:off x="4734081" y="4874404"/>
              <a:ext cx="221760" cy="1044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A51A17C9-9F56-4BDD-AC1A-564676A9D7A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716081" y="4838404"/>
                <a:ext cx="2574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ED365BBF-9F23-4CC1-9BDE-2E27A51C2DC9}"/>
                  </a:ext>
                </a:extLst>
              </p14:cNvPr>
              <p14:cNvContentPartPr/>
              <p14:nvPr/>
            </p14:nvContentPartPr>
            <p14:xfrm>
              <a:off x="4782681" y="4798084"/>
              <a:ext cx="51840" cy="260280"/>
            </p14:xfrm>
          </p:contentPart>
        </mc:Choice>
        <mc:Fallback xmlns=""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ED365BBF-9F23-4CC1-9BDE-2E27A51C2DC9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765041" y="4762444"/>
                <a:ext cx="874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7023CE11-974F-4D24-81F6-8CA180B8BD91}"/>
                  </a:ext>
                </a:extLst>
              </p14:cNvPr>
              <p14:cNvContentPartPr/>
              <p14:nvPr/>
            </p14:nvContentPartPr>
            <p14:xfrm>
              <a:off x="5269761" y="4982044"/>
              <a:ext cx="184680" cy="18000"/>
            </p14:xfrm>
          </p:contentPart>
        </mc:Choice>
        <mc:Fallback xmlns=""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7023CE11-974F-4D24-81F6-8CA180B8BD9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252121" y="4946044"/>
                <a:ext cx="22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D2137F9F-97A9-4DA8-8311-9A47E89A288E}"/>
                  </a:ext>
                </a:extLst>
              </p14:cNvPr>
              <p14:cNvContentPartPr/>
              <p14:nvPr/>
            </p14:nvContentPartPr>
            <p14:xfrm>
              <a:off x="5319081" y="5117404"/>
              <a:ext cx="228600" cy="1620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D2137F9F-97A9-4DA8-8311-9A47E89A288E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5301081" y="5081404"/>
                <a:ext cx="2642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A9293BD4-E2E5-435E-AAA5-A69937C54DEE}"/>
                  </a:ext>
                </a:extLst>
              </p14:cNvPr>
              <p14:cNvContentPartPr/>
              <p14:nvPr/>
            </p14:nvContentPartPr>
            <p14:xfrm>
              <a:off x="5727681" y="4758844"/>
              <a:ext cx="181800" cy="63828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A9293BD4-E2E5-435E-AAA5-A69937C54DE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5709681" y="4722844"/>
                <a:ext cx="21744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EE5DADD6-F00F-4CEB-BC7D-C980010331D2}"/>
                  </a:ext>
                </a:extLst>
              </p14:cNvPr>
              <p14:cNvContentPartPr/>
              <p14:nvPr/>
            </p14:nvContentPartPr>
            <p14:xfrm>
              <a:off x="5949081" y="4719604"/>
              <a:ext cx="318240" cy="47736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EE5DADD6-F00F-4CEB-BC7D-C980010331D2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5931441" y="4683604"/>
                <a:ext cx="35388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BFC8B8A4-19EC-49F7-BC23-63BCC71ABB1B}"/>
                  </a:ext>
                </a:extLst>
              </p14:cNvPr>
              <p14:cNvContentPartPr/>
              <p14:nvPr/>
            </p14:nvContentPartPr>
            <p14:xfrm>
              <a:off x="6049881" y="4939924"/>
              <a:ext cx="260280" cy="2052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BFC8B8A4-19EC-49F7-BC23-63BCC71ABB1B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031881" y="4904284"/>
                <a:ext cx="295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28816389-CA64-468E-9497-2C6D86153CCD}"/>
                  </a:ext>
                </a:extLst>
              </p14:cNvPr>
              <p14:cNvContentPartPr/>
              <p14:nvPr/>
            </p14:nvContentPartPr>
            <p14:xfrm>
              <a:off x="6322041" y="5034604"/>
              <a:ext cx="322560" cy="26604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28816389-CA64-468E-9497-2C6D86153CCD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304041" y="4998964"/>
                <a:ext cx="3582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42" name="Cerneală 241">
                <a:extLst>
                  <a:ext uri="{FF2B5EF4-FFF2-40B4-BE49-F238E27FC236}">
                    <a16:creationId xmlns:a16="http://schemas.microsoft.com/office/drawing/2014/main" id="{4ADF91D6-3591-4873-A583-2ADBF281EABB}"/>
                  </a:ext>
                </a:extLst>
              </p14:cNvPr>
              <p14:cNvContentPartPr/>
              <p14:nvPr/>
            </p14:nvContentPartPr>
            <p14:xfrm>
              <a:off x="6744681" y="4981324"/>
              <a:ext cx="289080" cy="21600"/>
            </p14:xfrm>
          </p:contentPart>
        </mc:Choice>
        <mc:Fallback xmlns="">
          <p:pic>
            <p:nvPicPr>
              <p:cNvPr id="242" name="Cerneală 241">
                <a:extLst>
                  <a:ext uri="{FF2B5EF4-FFF2-40B4-BE49-F238E27FC236}">
                    <a16:creationId xmlns:a16="http://schemas.microsoft.com/office/drawing/2014/main" id="{4ADF91D6-3591-4873-A583-2ADBF281EAB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6727041" y="4945324"/>
                <a:ext cx="3247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640D571D-1576-4CFB-84D1-D680D54161F1}"/>
                  </a:ext>
                </a:extLst>
              </p14:cNvPr>
              <p14:cNvContentPartPr/>
              <p14:nvPr/>
            </p14:nvContentPartPr>
            <p14:xfrm>
              <a:off x="6872841" y="4886644"/>
              <a:ext cx="20880" cy="30132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640D571D-1576-4CFB-84D1-D680D54161F1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6854841" y="4850644"/>
                <a:ext cx="565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85006430-D9BF-46E0-BC13-7B012A129F18}"/>
                  </a:ext>
                </a:extLst>
              </p14:cNvPr>
              <p14:cNvContentPartPr/>
              <p14:nvPr/>
            </p14:nvContentPartPr>
            <p14:xfrm>
              <a:off x="7507521" y="4753444"/>
              <a:ext cx="58680" cy="302760"/>
            </p14:xfrm>
          </p:contentPart>
        </mc:Choice>
        <mc:Fallback xmlns=""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85006430-D9BF-46E0-BC13-7B012A129F18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489881" y="4717804"/>
                <a:ext cx="943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B1310B70-F96D-4E69-BC7C-CD2AC3D29367}"/>
                  </a:ext>
                </a:extLst>
              </p14:cNvPr>
              <p14:cNvContentPartPr/>
              <p14:nvPr/>
            </p14:nvContentPartPr>
            <p14:xfrm>
              <a:off x="7244001" y="4728604"/>
              <a:ext cx="448560" cy="5976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B1310B70-F96D-4E69-BC7C-CD2AC3D29367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7226361" y="4692604"/>
                <a:ext cx="4842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46" name="Cerneală 245">
                <a:extLst>
                  <a:ext uri="{FF2B5EF4-FFF2-40B4-BE49-F238E27FC236}">
                    <a16:creationId xmlns:a16="http://schemas.microsoft.com/office/drawing/2014/main" id="{C826B885-E40B-463B-9E78-CFF7AB01B19B}"/>
                  </a:ext>
                </a:extLst>
              </p14:cNvPr>
              <p14:cNvContentPartPr/>
              <p14:nvPr/>
            </p14:nvContentPartPr>
            <p14:xfrm>
              <a:off x="7595001" y="4955044"/>
              <a:ext cx="360000" cy="298080"/>
            </p14:xfrm>
          </p:contentPart>
        </mc:Choice>
        <mc:Fallback xmlns="">
          <p:pic>
            <p:nvPicPr>
              <p:cNvPr id="246" name="Cerneală 245">
                <a:extLst>
                  <a:ext uri="{FF2B5EF4-FFF2-40B4-BE49-F238E27FC236}">
                    <a16:creationId xmlns:a16="http://schemas.microsoft.com/office/drawing/2014/main" id="{C826B885-E40B-463B-9E78-CFF7AB01B19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7577361" y="4919044"/>
                <a:ext cx="3956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47" name="Cerneală 246">
                <a:extLst>
                  <a:ext uri="{FF2B5EF4-FFF2-40B4-BE49-F238E27FC236}">
                    <a16:creationId xmlns:a16="http://schemas.microsoft.com/office/drawing/2014/main" id="{D675C92B-923D-4817-A68A-FF754AFD9019}"/>
                  </a:ext>
                </a:extLst>
              </p14:cNvPr>
              <p14:cNvContentPartPr/>
              <p14:nvPr/>
            </p14:nvContentPartPr>
            <p14:xfrm>
              <a:off x="7969041" y="4724284"/>
              <a:ext cx="151560" cy="639720"/>
            </p14:xfrm>
          </p:contentPart>
        </mc:Choice>
        <mc:Fallback xmlns="">
          <p:pic>
            <p:nvPicPr>
              <p:cNvPr id="247" name="Cerneală 246">
                <a:extLst>
                  <a:ext uri="{FF2B5EF4-FFF2-40B4-BE49-F238E27FC236}">
                    <a16:creationId xmlns:a16="http://schemas.microsoft.com/office/drawing/2014/main" id="{D675C92B-923D-4817-A68A-FF754AFD9019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951401" y="4688284"/>
                <a:ext cx="18720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49" name="Cerneală 248">
                <a:extLst>
                  <a:ext uri="{FF2B5EF4-FFF2-40B4-BE49-F238E27FC236}">
                    <a16:creationId xmlns:a16="http://schemas.microsoft.com/office/drawing/2014/main" id="{A02891B8-0063-4476-ABB0-18BC3FBC918F}"/>
                  </a:ext>
                </a:extLst>
              </p14:cNvPr>
              <p14:cNvContentPartPr/>
              <p14:nvPr/>
            </p14:nvContentPartPr>
            <p14:xfrm>
              <a:off x="8277921" y="5028844"/>
              <a:ext cx="59760" cy="49320"/>
            </p14:xfrm>
          </p:contentPart>
        </mc:Choice>
        <mc:Fallback xmlns="">
          <p:pic>
            <p:nvPicPr>
              <p:cNvPr id="249" name="Cerneală 248">
                <a:extLst>
                  <a:ext uri="{FF2B5EF4-FFF2-40B4-BE49-F238E27FC236}">
                    <a16:creationId xmlns:a16="http://schemas.microsoft.com/office/drawing/2014/main" id="{A02891B8-0063-4476-ABB0-18BC3FBC918F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260281" y="4993204"/>
                <a:ext cx="954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79849620-EF5D-4083-8486-D451114A4974}"/>
                  </a:ext>
                </a:extLst>
              </p14:cNvPr>
              <p14:cNvContentPartPr/>
              <p14:nvPr/>
            </p14:nvContentPartPr>
            <p14:xfrm>
              <a:off x="8547921" y="4932724"/>
              <a:ext cx="27360" cy="28296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79849620-EF5D-4083-8486-D451114A4974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530281" y="4896724"/>
                <a:ext cx="630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0B1B9086-E4B4-4614-B5C0-1990D3A029F4}"/>
                  </a:ext>
                </a:extLst>
              </p14:cNvPr>
              <p14:cNvContentPartPr/>
              <p14:nvPr/>
            </p14:nvContentPartPr>
            <p14:xfrm>
              <a:off x="8327241" y="4871524"/>
              <a:ext cx="398160" cy="29880"/>
            </p14:xfrm>
          </p:contentPart>
        </mc:Choice>
        <mc:Fallback xmlns=""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0B1B9086-E4B4-4614-B5C0-1990D3A029F4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309241" y="4835884"/>
                <a:ext cx="4338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CD9EFC5C-E8EE-4EBF-8326-FC303F730F38}"/>
                  </a:ext>
                </a:extLst>
              </p14:cNvPr>
              <p14:cNvContentPartPr/>
              <p14:nvPr/>
            </p14:nvContentPartPr>
            <p14:xfrm>
              <a:off x="8721081" y="5127484"/>
              <a:ext cx="292680" cy="29052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CD9EFC5C-E8EE-4EBF-8326-FC303F730F38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703081" y="5091844"/>
                <a:ext cx="3283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E9638037-DB6A-46A5-ABE6-61B01137DE2A}"/>
                  </a:ext>
                </a:extLst>
              </p14:cNvPr>
              <p14:cNvContentPartPr/>
              <p14:nvPr/>
            </p14:nvContentPartPr>
            <p14:xfrm>
              <a:off x="8386641" y="4738684"/>
              <a:ext cx="438120" cy="4500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E9638037-DB6A-46A5-ABE6-61B01137DE2A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8368641" y="4703044"/>
                <a:ext cx="4737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765CC874-02D8-416A-9ACF-9A4A15371760}"/>
                  </a:ext>
                </a:extLst>
              </p14:cNvPr>
              <p14:cNvContentPartPr/>
              <p14:nvPr/>
            </p14:nvContentPartPr>
            <p14:xfrm>
              <a:off x="4169241" y="5763964"/>
              <a:ext cx="397800" cy="50508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765CC874-02D8-416A-9ACF-9A4A15371760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151241" y="5728324"/>
                <a:ext cx="43344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E9501588-9B87-4D9C-A42E-41253D47A49F}"/>
                  </a:ext>
                </a:extLst>
              </p14:cNvPr>
              <p14:cNvContentPartPr/>
              <p14:nvPr/>
            </p14:nvContentPartPr>
            <p14:xfrm>
              <a:off x="4363641" y="5963044"/>
              <a:ext cx="311400" cy="20520"/>
            </p14:xfrm>
          </p:contentPart>
        </mc:Choice>
        <mc:Fallback xmlns=""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E9501588-9B87-4D9C-A42E-41253D47A49F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346001" y="5927404"/>
                <a:ext cx="347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A188BDD3-91D8-444B-92E4-FA57BD603661}"/>
                  </a:ext>
                </a:extLst>
              </p14:cNvPr>
              <p14:cNvContentPartPr/>
              <p14:nvPr/>
            </p14:nvContentPartPr>
            <p14:xfrm>
              <a:off x="4724001" y="6065284"/>
              <a:ext cx="217800" cy="29232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A188BDD3-91D8-444B-92E4-FA57BD603661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706001" y="6029284"/>
                <a:ext cx="2534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57" name="Cerneală 256">
                <a:extLst>
                  <a:ext uri="{FF2B5EF4-FFF2-40B4-BE49-F238E27FC236}">
                    <a16:creationId xmlns:a16="http://schemas.microsoft.com/office/drawing/2014/main" id="{5192BF0C-4A0B-4F3E-B7D7-A746D7A5C5CD}"/>
                  </a:ext>
                </a:extLst>
              </p14:cNvPr>
              <p14:cNvContentPartPr/>
              <p14:nvPr/>
            </p14:nvContentPartPr>
            <p14:xfrm>
              <a:off x="4743801" y="5739124"/>
              <a:ext cx="270360" cy="57240"/>
            </p14:xfrm>
          </p:contentPart>
        </mc:Choice>
        <mc:Fallback xmlns="">
          <p:pic>
            <p:nvPicPr>
              <p:cNvPr id="257" name="Cerneală 256">
                <a:extLst>
                  <a:ext uri="{FF2B5EF4-FFF2-40B4-BE49-F238E27FC236}">
                    <a16:creationId xmlns:a16="http://schemas.microsoft.com/office/drawing/2014/main" id="{5192BF0C-4A0B-4F3E-B7D7-A746D7A5C5C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725801" y="5703484"/>
                <a:ext cx="306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258" name="Cerneală 257">
                <a:extLst>
                  <a:ext uri="{FF2B5EF4-FFF2-40B4-BE49-F238E27FC236}">
                    <a16:creationId xmlns:a16="http://schemas.microsoft.com/office/drawing/2014/main" id="{F32071BE-B588-4CED-8430-5F4C69CA488D}"/>
                  </a:ext>
                </a:extLst>
              </p14:cNvPr>
              <p14:cNvContentPartPr/>
              <p14:nvPr/>
            </p14:nvContentPartPr>
            <p14:xfrm>
              <a:off x="4853961" y="5672884"/>
              <a:ext cx="56880" cy="297360"/>
            </p14:xfrm>
          </p:contentPart>
        </mc:Choice>
        <mc:Fallback xmlns="">
          <p:pic>
            <p:nvPicPr>
              <p:cNvPr id="258" name="Cerneală 257">
                <a:extLst>
                  <a:ext uri="{FF2B5EF4-FFF2-40B4-BE49-F238E27FC236}">
                    <a16:creationId xmlns:a16="http://schemas.microsoft.com/office/drawing/2014/main" id="{F32071BE-B588-4CED-8430-5F4C69CA488D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836321" y="5636884"/>
                <a:ext cx="925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8DC04559-9B94-4E1B-B762-FB30C0F3396B}"/>
                  </a:ext>
                </a:extLst>
              </p14:cNvPr>
              <p14:cNvContentPartPr/>
              <p14:nvPr/>
            </p14:nvContentPartPr>
            <p14:xfrm>
              <a:off x="5201001" y="5874844"/>
              <a:ext cx="250200" cy="13680"/>
            </p14:xfrm>
          </p:contentPart>
        </mc:Choice>
        <mc:Fallback xmlns=""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8DC04559-9B94-4E1B-B762-FB30C0F3396B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183361" y="5838844"/>
                <a:ext cx="2858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39209848-32FD-4C5A-9468-90F0AAEEB8D0}"/>
                  </a:ext>
                </a:extLst>
              </p14:cNvPr>
              <p14:cNvContentPartPr/>
              <p14:nvPr/>
            </p14:nvContentPartPr>
            <p14:xfrm>
              <a:off x="5265081" y="6066364"/>
              <a:ext cx="238680" cy="24840"/>
            </p14:xfrm>
          </p:contentPart>
        </mc:Choice>
        <mc:Fallback xmlns=""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39209848-32FD-4C5A-9468-90F0AAEEB8D0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247081" y="6030364"/>
                <a:ext cx="2743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261" name="Cerneală 260">
                <a:extLst>
                  <a:ext uri="{FF2B5EF4-FFF2-40B4-BE49-F238E27FC236}">
                    <a16:creationId xmlns:a16="http://schemas.microsoft.com/office/drawing/2014/main" id="{4CBA7614-5367-4500-A122-666D2A173DEA}"/>
                  </a:ext>
                </a:extLst>
              </p14:cNvPr>
              <p14:cNvContentPartPr/>
              <p14:nvPr/>
            </p14:nvContentPartPr>
            <p14:xfrm>
              <a:off x="5936841" y="5555164"/>
              <a:ext cx="141480" cy="680400"/>
            </p14:xfrm>
          </p:contentPart>
        </mc:Choice>
        <mc:Fallback xmlns="">
          <p:pic>
            <p:nvPicPr>
              <p:cNvPr id="261" name="Cerneală 260">
                <a:extLst>
                  <a:ext uri="{FF2B5EF4-FFF2-40B4-BE49-F238E27FC236}">
                    <a16:creationId xmlns:a16="http://schemas.microsoft.com/office/drawing/2014/main" id="{4CBA7614-5367-4500-A122-666D2A173DEA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919201" y="5519164"/>
                <a:ext cx="17712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8E3FAB42-4B00-40BA-83ED-6043184C50C2}"/>
                  </a:ext>
                </a:extLst>
              </p14:cNvPr>
              <p14:cNvContentPartPr/>
              <p14:nvPr/>
            </p14:nvContentPartPr>
            <p14:xfrm>
              <a:off x="6165801" y="5568844"/>
              <a:ext cx="353520" cy="495720"/>
            </p14:xfrm>
          </p:contentPart>
        </mc:Choice>
        <mc:Fallback xmlns=""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8E3FAB42-4B00-40BA-83ED-6043184C50C2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148161" y="5533204"/>
                <a:ext cx="38916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B62F75BA-CA88-4509-9324-5709A7484ED4}"/>
                  </a:ext>
                </a:extLst>
              </p14:cNvPr>
              <p14:cNvContentPartPr/>
              <p14:nvPr/>
            </p14:nvContentPartPr>
            <p14:xfrm>
              <a:off x="6371001" y="5771164"/>
              <a:ext cx="217440" cy="45000"/>
            </p14:xfrm>
          </p:contentPart>
        </mc:Choice>
        <mc:Fallback xmlns=""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B62F75BA-CA88-4509-9324-5709A7484ED4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353001" y="5735164"/>
                <a:ext cx="2530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3E18704A-8670-4AA0-82BD-1E88C56E0DE1}"/>
                  </a:ext>
                </a:extLst>
              </p14:cNvPr>
              <p14:cNvContentPartPr/>
              <p14:nvPr/>
            </p14:nvContentPartPr>
            <p14:xfrm>
              <a:off x="6626961" y="5928124"/>
              <a:ext cx="177480" cy="33660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3E18704A-8670-4AA0-82BD-1E88C56E0DE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609321" y="5892484"/>
                <a:ext cx="2131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00EC07B6-DD32-4DAC-B0F5-F766F10E42B7}"/>
                  </a:ext>
                </a:extLst>
              </p14:cNvPr>
              <p14:cNvContentPartPr/>
              <p14:nvPr/>
            </p14:nvContentPartPr>
            <p14:xfrm>
              <a:off x="6916761" y="5890324"/>
              <a:ext cx="362160" cy="1296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00EC07B6-DD32-4DAC-B0F5-F766F10E42B7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899121" y="5854324"/>
                <a:ext cx="3978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01DCBBA6-2389-4CCC-95C2-89AB34307C72}"/>
                  </a:ext>
                </a:extLst>
              </p14:cNvPr>
              <p14:cNvContentPartPr/>
              <p14:nvPr/>
            </p14:nvContentPartPr>
            <p14:xfrm>
              <a:off x="7069401" y="5790964"/>
              <a:ext cx="69480" cy="30996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01DCBBA6-2389-4CCC-95C2-89AB34307C72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051401" y="5755324"/>
                <a:ext cx="1051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16366DCE-E546-4434-B069-38E2DF382182}"/>
                  </a:ext>
                </a:extLst>
              </p14:cNvPr>
              <p14:cNvContentPartPr/>
              <p14:nvPr/>
            </p14:nvContentPartPr>
            <p14:xfrm>
              <a:off x="7624881" y="5796004"/>
              <a:ext cx="34200" cy="29088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16366DCE-E546-4434-B069-38E2DF382182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606881" y="5760004"/>
                <a:ext cx="698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7D872442-E23E-4E32-A09F-A7F71205895B}"/>
                  </a:ext>
                </a:extLst>
              </p14:cNvPr>
              <p14:cNvContentPartPr/>
              <p14:nvPr/>
            </p14:nvContentPartPr>
            <p14:xfrm>
              <a:off x="7477281" y="5739484"/>
              <a:ext cx="387360" cy="2736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7D872442-E23E-4E32-A09F-A7F71205895B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459281" y="5703844"/>
                <a:ext cx="4230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CCF6C8D5-0701-43B2-942C-25CCCDA9F6A0}"/>
                  </a:ext>
                </a:extLst>
              </p14:cNvPr>
              <p14:cNvContentPartPr/>
              <p14:nvPr/>
            </p14:nvContentPartPr>
            <p14:xfrm>
              <a:off x="7816401" y="5908684"/>
              <a:ext cx="232920" cy="39744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CCF6C8D5-0701-43B2-942C-25CCCDA9F6A0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798761" y="5873044"/>
                <a:ext cx="2685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4A6EB90E-BD2B-47E3-A26C-BE8BB37683B6}"/>
                  </a:ext>
                </a:extLst>
              </p14:cNvPr>
              <p14:cNvContentPartPr/>
              <p14:nvPr/>
            </p14:nvContentPartPr>
            <p14:xfrm>
              <a:off x="8160561" y="5564884"/>
              <a:ext cx="280080" cy="815040"/>
            </p14:xfrm>
          </p:contentPart>
        </mc:Choice>
        <mc:Fallback xmlns=""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4A6EB90E-BD2B-47E3-A26C-BE8BB37683B6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8142921" y="5528884"/>
                <a:ext cx="31572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E810B09D-80C7-4F41-9130-FBFAC349FFCF}"/>
                  </a:ext>
                </a:extLst>
              </p14:cNvPr>
              <p14:cNvContentPartPr/>
              <p14:nvPr/>
            </p14:nvContentPartPr>
            <p14:xfrm>
              <a:off x="8636841" y="5969884"/>
              <a:ext cx="38520" cy="24480"/>
            </p14:xfrm>
          </p:contentPart>
        </mc:Choice>
        <mc:Fallback xmlns=""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E810B09D-80C7-4F41-9130-FBFAC349FFCF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8619201" y="5934244"/>
                <a:ext cx="741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C6315AB4-835A-46CE-935B-794DF62BB336}"/>
                  </a:ext>
                </a:extLst>
              </p14:cNvPr>
              <p14:cNvContentPartPr/>
              <p14:nvPr/>
            </p14:nvContentPartPr>
            <p14:xfrm>
              <a:off x="9006561" y="5835244"/>
              <a:ext cx="24480" cy="301320"/>
            </p14:xfrm>
          </p:contentPart>
        </mc:Choice>
        <mc:Fallback xmlns=""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C6315AB4-835A-46CE-935B-794DF62BB336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8988921" y="5799604"/>
                <a:ext cx="601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73" name="Cerneală 272">
                <a:extLst>
                  <a:ext uri="{FF2B5EF4-FFF2-40B4-BE49-F238E27FC236}">
                    <a16:creationId xmlns:a16="http://schemas.microsoft.com/office/drawing/2014/main" id="{4F3D146F-71BF-46E1-A77E-4DF2981E5220}"/>
                  </a:ext>
                </a:extLst>
              </p14:cNvPr>
              <p14:cNvContentPartPr/>
              <p14:nvPr/>
            </p14:nvContentPartPr>
            <p14:xfrm>
              <a:off x="8819001" y="5738404"/>
              <a:ext cx="423000" cy="62640"/>
            </p14:xfrm>
          </p:contentPart>
        </mc:Choice>
        <mc:Fallback xmlns="">
          <p:pic>
            <p:nvPicPr>
              <p:cNvPr id="273" name="Cerneală 272">
                <a:extLst>
                  <a:ext uri="{FF2B5EF4-FFF2-40B4-BE49-F238E27FC236}">
                    <a16:creationId xmlns:a16="http://schemas.microsoft.com/office/drawing/2014/main" id="{4F3D146F-71BF-46E1-A77E-4DF2981E5220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801361" y="5702404"/>
                <a:ext cx="458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694356A4-1E4B-46B9-BC6C-BDE2C0799A26}"/>
                  </a:ext>
                </a:extLst>
              </p14:cNvPr>
              <p14:cNvContentPartPr/>
              <p14:nvPr/>
            </p14:nvContentPartPr>
            <p14:xfrm>
              <a:off x="9168921" y="5952964"/>
              <a:ext cx="205200" cy="239040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694356A4-1E4B-46B9-BC6C-BDE2C0799A26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9151281" y="5917324"/>
                <a:ext cx="2408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75" name="Cerneală 274">
                <a:extLst>
                  <a:ext uri="{FF2B5EF4-FFF2-40B4-BE49-F238E27FC236}">
                    <a16:creationId xmlns:a16="http://schemas.microsoft.com/office/drawing/2014/main" id="{6EC7CB9A-F184-45BD-BAB9-CEAF7FCD47F7}"/>
                  </a:ext>
                </a:extLst>
              </p14:cNvPr>
              <p14:cNvContentPartPr/>
              <p14:nvPr/>
            </p14:nvContentPartPr>
            <p14:xfrm>
              <a:off x="9290601" y="6071404"/>
              <a:ext cx="40320" cy="254880"/>
            </p14:xfrm>
          </p:contentPart>
        </mc:Choice>
        <mc:Fallback xmlns="">
          <p:pic>
            <p:nvPicPr>
              <p:cNvPr id="275" name="Cerneală 274">
                <a:extLst>
                  <a:ext uri="{FF2B5EF4-FFF2-40B4-BE49-F238E27FC236}">
                    <a16:creationId xmlns:a16="http://schemas.microsoft.com/office/drawing/2014/main" id="{6EC7CB9A-F184-45BD-BAB9-CEAF7FCD47F7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9272961" y="6035404"/>
                <a:ext cx="759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3D140E6D-2D7B-4C74-98B2-D7DB00C64FAD}"/>
                  </a:ext>
                </a:extLst>
              </p14:cNvPr>
              <p14:cNvContentPartPr/>
              <p14:nvPr/>
            </p14:nvContentPartPr>
            <p14:xfrm>
              <a:off x="8755281" y="5561644"/>
              <a:ext cx="490680" cy="6372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3D140E6D-2D7B-4C74-98B2-D7DB00C64FAD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8737281" y="5526004"/>
                <a:ext cx="526320" cy="1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184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307</Words>
  <Application>Microsoft Office PowerPoint</Application>
  <PresentationFormat>Ecran lat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125</cp:revision>
  <dcterms:created xsi:type="dcterms:W3CDTF">2020-09-24T15:20:51Z</dcterms:created>
  <dcterms:modified xsi:type="dcterms:W3CDTF">2021-10-08T09:56:08Z</dcterms:modified>
</cp:coreProperties>
</file>